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26.xml" ContentType="application/vnd.openxmlformats-officedocument.presentationml.notesSlide+xml"/>
  <Override PartName="/ppt/tags/tag30.xml" ContentType="application/vnd.openxmlformats-officedocument.presentationml.tags+xml"/>
  <Override PartName="/ppt/notesSlides/notesSlide27.xml" ContentType="application/vnd.openxmlformats-officedocument.presentationml.notesSlide+xml"/>
  <Override PartName="/ppt/tags/tag31.xml" ContentType="application/vnd.openxmlformats-officedocument.presentationml.tags+xml"/>
  <Override PartName="/ppt/notesSlides/notesSlide2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ppt/tags/tag35.xml" ContentType="application/vnd.openxmlformats-officedocument.presentationml.tags+xml"/>
  <Override PartName="/ppt/notesSlides/notesSlide31.xml" ContentType="application/vnd.openxmlformats-officedocument.presentationml.notesSlide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notesSlides/notesSlide34.xml" ContentType="application/vnd.openxmlformats-officedocument.presentationml.notesSlide+xml"/>
  <Override PartName="/ppt/tags/tag39.xml" ContentType="application/vnd.openxmlformats-officedocument.presentationml.tags+xml"/>
  <Override PartName="/ppt/notesSlides/notesSlide35.xml" ContentType="application/vnd.openxmlformats-officedocument.presentationml.notesSlide+xml"/>
  <Override PartName="/ppt/tags/tag40.xml" ContentType="application/vnd.openxmlformats-officedocument.presentationml.tags+xml"/>
  <Override PartName="/ppt/notesSlides/notesSlide36.xml" ContentType="application/vnd.openxmlformats-officedocument.presentationml.notesSlide+xml"/>
  <Override PartName="/ppt/tags/tag41.xml" ContentType="application/vnd.openxmlformats-officedocument.presentationml.tags+xml"/>
  <Override PartName="/ppt/notesSlides/notesSlide37.xml" ContentType="application/vnd.openxmlformats-officedocument.presentationml.notesSlide+xml"/>
  <Override PartName="/ppt/tags/tag42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37" r:id="rId1"/>
  </p:sldMasterIdLst>
  <p:notesMasterIdLst>
    <p:notesMasterId r:id="rId73"/>
  </p:notesMasterIdLst>
  <p:handoutMasterIdLst>
    <p:handoutMasterId r:id="rId74"/>
  </p:handoutMasterIdLst>
  <p:sldIdLst>
    <p:sldId id="1275" r:id="rId2"/>
    <p:sldId id="3736" r:id="rId3"/>
    <p:sldId id="3720" r:id="rId4"/>
    <p:sldId id="2830" r:id="rId5"/>
    <p:sldId id="1281" r:id="rId6"/>
    <p:sldId id="2819" r:id="rId7"/>
    <p:sldId id="1282" r:id="rId8"/>
    <p:sldId id="1283" r:id="rId9"/>
    <p:sldId id="2820" r:id="rId10"/>
    <p:sldId id="1286" r:id="rId11"/>
    <p:sldId id="3668" r:id="rId12"/>
    <p:sldId id="2834" r:id="rId13"/>
    <p:sldId id="1289" r:id="rId14"/>
    <p:sldId id="3679" r:id="rId15"/>
    <p:sldId id="2835" r:id="rId16"/>
    <p:sldId id="2821" r:id="rId17"/>
    <p:sldId id="3740" r:id="rId18"/>
    <p:sldId id="1386" r:id="rId19"/>
    <p:sldId id="1387" r:id="rId20"/>
    <p:sldId id="293" r:id="rId21"/>
    <p:sldId id="2845" r:id="rId22"/>
    <p:sldId id="313" r:id="rId23"/>
    <p:sldId id="1382" r:id="rId24"/>
    <p:sldId id="1393" r:id="rId25"/>
    <p:sldId id="2817" r:id="rId26"/>
    <p:sldId id="1374" r:id="rId27"/>
    <p:sldId id="1300" r:id="rId28"/>
    <p:sldId id="1301" r:id="rId29"/>
    <p:sldId id="1302" r:id="rId30"/>
    <p:sldId id="3669" r:id="rId31"/>
    <p:sldId id="3677" r:id="rId32"/>
    <p:sldId id="1303" r:id="rId33"/>
    <p:sldId id="1304" r:id="rId34"/>
    <p:sldId id="1305" r:id="rId35"/>
    <p:sldId id="1307" r:id="rId36"/>
    <p:sldId id="1355" r:id="rId37"/>
    <p:sldId id="1372" r:id="rId38"/>
    <p:sldId id="1306" r:id="rId39"/>
    <p:sldId id="1308" r:id="rId40"/>
    <p:sldId id="1309" r:id="rId41"/>
    <p:sldId id="1310" r:id="rId42"/>
    <p:sldId id="1343" r:id="rId43"/>
    <p:sldId id="2141411123" r:id="rId44"/>
    <p:sldId id="1339" r:id="rId45"/>
    <p:sldId id="1311" r:id="rId46"/>
    <p:sldId id="1313" r:id="rId47"/>
    <p:sldId id="1314" r:id="rId48"/>
    <p:sldId id="1315" r:id="rId49"/>
    <p:sldId id="1316" r:id="rId50"/>
    <p:sldId id="1317" r:id="rId51"/>
    <p:sldId id="1319" r:id="rId52"/>
    <p:sldId id="1320" r:id="rId53"/>
    <p:sldId id="2141411124" r:id="rId54"/>
    <p:sldId id="2141411125" r:id="rId55"/>
    <p:sldId id="1323" r:id="rId56"/>
    <p:sldId id="2141411143" r:id="rId57"/>
    <p:sldId id="1324" r:id="rId58"/>
    <p:sldId id="3672" r:id="rId59"/>
    <p:sldId id="1325" r:id="rId60"/>
    <p:sldId id="1366" r:id="rId61"/>
    <p:sldId id="1385" r:id="rId62"/>
    <p:sldId id="1326" r:id="rId63"/>
    <p:sldId id="3730" r:id="rId64"/>
    <p:sldId id="3694" r:id="rId65"/>
    <p:sldId id="3734" r:id="rId66"/>
    <p:sldId id="3735" r:id="rId67"/>
    <p:sldId id="1331" r:id="rId68"/>
    <p:sldId id="3663" r:id="rId69"/>
    <p:sldId id="3739" r:id="rId70"/>
    <p:sldId id="1337" r:id="rId71"/>
    <p:sldId id="3670" r:id="rId72"/>
  </p:sldIdLst>
  <p:sldSz cx="9144000" cy="6858000" type="letter"/>
  <p:notesSz cx="7315200" cy="9601200"/>
  <p:custDataLst>
    <p:tags r:id="rId75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C0023"/>
    <a:srgbClr val="55247A"/>
    <a:srgbClr val="6C2E9A"/>
    <a:srgbClr val="33CC33"/>
    <a:srgbClr val="77538D"/>
    <a:srgbClr val="FF6600"/>
    <a:srgbClr val="790015"/>
    <a:srgbClr val="00FF00"/>
    <a:srgbClr val="FFCC00"/>
    <a:srgbClr val="000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10" autoAdjust="0"/>
  </p:normalViewPr>
  <p:slideViewPr>
    <p:cSldViewPr>
      <p:cViewPr varScale="1">
        <p:scale>
          <a:sx n="111" d="100"/>
          <a:sy n="111" d="100"/>
        </p:scale>
        <p:origin x="16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094"/>
    </p:cViewPr>
  </p:sorterViewPr>
  <p:notesViewPr>
    <p:cSldViewPr>
      <p:cViewPr varScale="1">
        <p:scale>
          <a:sx n="80" d="100"/>
          <a:sy n="80" d="100"/>
        </p:scale>
        <p:origin x="3888" y="102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89BA3-F530-4E82-8969-BE7FE0C84B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4CB3A0-C2D0-420C-A44C-9C729CBE5DAD}">
      <dgm:prSet/>
      <dgm:spPr/>
      <dgm:t>
        <a:bodyPr/>
        <a:lstStyle/>
        <a:p>
          <a:r>
            <a:rPr lang="en-US"/>
            <a:t>2009 – 69 %  (test changed based on work study analysis and computerized)</a:t>
          </a:r>
        </a:p>
      </dgm:t>
    </dgm:pt>
    <dgm:pt modelId="{993F07B7-6DFD-4D77-BF34-4EBAD03A01B1}" type="parTrans" cxnId="{20700266-5048-4856-A3BA-18B671E95FFA}">
      <dgm:prSet/>
      <dgm:spPr/>
      <dgm:t>
        <a:bodyPr/>
        <a:lstStyle/>
        <a:p>
          <a:endParaRPr lang="en-US"/>
        </a:p>
      </dgm:t>
    </dgm:pt>
    <dgm:pt modelId="{A209F7D2-9C58-41D1-8F8F-098EA92F0B62}" type="sibTrans" cxnId="{20700266-5048-4856-A3BA-18B671E95FFA}">
      <dgm:prSet/>
      <dgm:spPr/>
      <dgm:t>
        <a:bodyPr/>
        <a:lstStyle/>
        <a:p>
          <a:endParaRPr lang="en-US"/>
        </a:p>
      </dgm:t>
    </dgm:pt>
    <dgm:pt modelId="{1CBFC2DC-EF1D-480A-91EC-EAB46591BE85}">
      <dgm:prSet/>
      <dgm:spPr/>
      <dgm:t>
        <a:bodyPr/>
        <a:lstStyle/>
        <a:p>
          <a:r>
            <a:rPr lang="en-US"/>
            <a:t>2010 – 69%</a:t>
          </a:r>
        </a:p>
      </dgm:t>
    </dgm:pt>
    <dgm:pt modelId="{E2B55533-0A09-4972-A6C5-F046BC246D80}" type="parTrans" cxnId="{186E1242-7EA8-4F75-8726-86565C4B2EA1}">
      <dgm:prSet/>
      <dgm:spPr/>
      <dgm:t>
        <a:bodyPr/>
        <a:lstStyle/>
        <a:p>
          <a:endParaRPr lang="en-US"/>
        </a:p>
      </dgm:t>
    </dgm:pt>
    <dgm:pt modelId="{F02B8624-90CA-4713-B0EF-5CD7135495CF}" type="sibTrans" cxnId="{186E1242-7EA8-4F75-8726-86565C4B2EA1}">
      <dgm:prSet/>
      <dgm:spPr/>
      <dgm:t>
        <a:bodyPr/>
        <a:lstStyle/>
        <a:p>
          <a:endParaRPr lang="en-US"/>
        </a:p>
      </dgm:t>
    </dgm:pt>
    <dgm:pt modelId="{38CEE156-D1A7-4B98-9558-04E6A35A694D}">
      <dgm:prSet/>
      <dgm:spPr/>
      <dgm:t>
        <a:bodyPr/>
        <a:lstStyle/>
        <a:p>
          <a:r>
            <a:rPr lang="en-US"/>
            <a:t>2011 -65%</a:t>
          </a:r>
        </a:p>
      </dgm:t>
    </dgm:pt>
    <dgm:pt modelId="{971BAC68-E272-487E-B9DA-492ABAC9AE2F}" type="parTrans" cxnId="{C1150208-EE86-4B07-86B8-CB15AF3AD7C3}">
      <dgm:prSet/>
      <dgm:spPr/>
      <dgm:t>
        <a:bodyPr/>
        <a:lstStyle/>
        <a:p>
          <a:endParaRPr lang="en-US"/>
        </a:p>
      </dgm:t>
    </dgm:pt>
    <dgm:pt modelId="{A2EDBFE4-5FC2-4E15-BCDB-5896B73503DF}" type="sibTrans" cxnId="{C1150208-EE86-4B07-86B8-CB15AF3AD7C3}">
      <dgm:prSet/>
      <dgm:spPr/>
      <dgm:t>
        <a:bodyPr/>
        <a:lstStyle/>
        <a:p>
          <a:endParaRPr lang="en-US"/>
        </a:p>
      </dgm:t>
    </dgm:pt>
    <dgm:pt modelId="{9B3CD69F-A826-430A-961B-A94BD22A05AB}">
      <dgm:prSet/>
      <dgm:spPr/>
      <dgm:t>
        <a:bodyPr/>
        <a:lstStyle/>
        <a:p>
          <a:r>
            <a:rPr lang="en-US"/>
            <a:t>2012 – 63.5%</a:t>
          </a:r>
        </a:p>
      </dgm:t>
    </dgm:pt>
    <dgm:pt modelId="{657A52B1-EEB6-47F4-9EFF-BB8B99798961}" type="parTrans" cxnId="{8E0BC1DB-41C2-40D9-A86C-77F0F7024451}">
      <dgm:prSet/>
      <dgm:spPr/>
      <dgm:t>
        <a:bodyPr/>
        <a:lstStyle/>
        <a:p>
          <a:endParaRPr lang="en-US"/>
        </a:p>
      </dgm:t>
    </dgm:pt>
    <dgm:pt modelId="{492A8CB4-27FB-41D7-B5F9-C762009D6D25}" type="sibTrans" cxnId="{8E0BC1DB-41C2-40D9-A86C-77F0F7024451}">
      <dgm:prSet/>
      <dgm:spPr/>
      <dgm:t>
        <a:bodyPr/>
        <a:lstStyle/>
        <a:p>
          <a:endParaRPr lang="en-US"/>
        </a:p>
      </dgm:t>
    </dgm:pt>
    <dgm:pt modelId="{A8740DD0-E0F0-4FAE-BA07-D9E69F6D2EFA}">
      <dgm:prSet/>
      <dgm:spPr/>
      <dgm:t>
        <a:bodyPr/>
        <a:lstStyle/>
        <a:p>
          <a:r>
            <a:rPr lang="en-US"/>
            <a:t>2013 – 67 and 69%</a:t>
          </a:r>
        </a:p>
      </dgm:t>
    </dgm:pt>
    <dgm:pt modelId="{3DFA9F44-B866-445E-B5B9-040A0D4A5BD5}" type="parTrans" cxnId="{EBABEFBF-95FE-4895-8CCE-9BEEDCB3C02C}">
      <dgm:prSet/>
      <dgm:spPr/>
      <dgm:t>
        <a:bodyPr/>
        <a:lstStyle/>
        <a:p>
          <a:endParaRPr lang="en-US"/>
        </a:p>
      </dgm:t>
    </dgm:pt>
    <dgm:pt modelId="{704C703E-79CF-4D1E-944C-F33F548C3757}" type="sibTrans" cxnId="{EBABEFBF-95FE-4895-8CCE-9BEEDCB3C02C}">
      <dgm:prSet/>
      <dgm:spPr/>
      <dgm:t>
        <a:bodyPr/>
        <a:lstStyle/>
        <a:p>
          <a:endParaRPr lang="en-US"/>
        </a:p>
      </dgm:t>
    </dgm:pt>
    <dgm:pt modelId="{663795F6-A843-45C9-8ECE-CD56196C0F9F}">
      <dgm:prSet/>
      <dgm:spPr/>
      <dgm:t>
        <a:bodyPr/>
        <a:lstStyle/>
        <a:p>
          <a:r>
            <a:rPr lang="en-US"/>
            <a:t>2014 - 66 and 67%  </a:t>
          </a:r>
        </a:p>
      </dgm:t>
    </dgm:pt>
    <dgm:pt modelId="{B041B7D9-D9E9-4BCC-9EDF-6D0301426EE2}" type="parTrans" cxnId="{9BB02F1A-C4E4-4F11-BFF6-3EEABA40ABDE}">
      <dgm:prSet/>
      <dgm:spPr/>
      <dgm:t>
        <a:bodyPr/>
        <a:lstStyle/>
        <a:p>
          <a:endParaRPr lang="en-US"/>
        </a:p>
      </dgm:t>
    </dgm:pt>
    <dgm:pt modelId="{4577722F-40F3-458C-B2AD-13730E9D6BD1}" type="sibTrans" cxnId="{9BB02F1A-C4E4-4F11-BFF6-3EEABA40ABDE}">
      <dgm:prSet/>
      <dgm:spPr/>
      <dgm:t>
        <a:bodyPr/>
        <a:lstStyle/>
        <a:p>
          <a:endParaRPr lang="en-US"/>
        </a:p>
      </dgm:t>
    </dgm:pt>
    <dgm:pt modelId="{1EE83F89-2375-4FF1-BCF7-79E551E82643}">
      <dgm:prSet/>
      <dgm:spPr/>
      <dgm:t>
        <a:bodyPr/>
        <a:lstStyle/>
        <a:p>
          <a:r>
            <a:rPr lang="en-US"/>
            <a:t>2015 - 62 and 64% (test updated)</a:t>
          </a:r>
        </a:p>
      </dgm:t>
    </dgm:pt>
    <dgm:pt modelId="{C03CB6F3-0C0C-4DE2-A397-6786CAA72679}" type="parTrans" cxnId="{CA30E32E-E7D2-4DA7-BE78-B0E4ACBED1B8}">
      <dgm:prSet/>
      <dgm:spPr/>
      <dgm:t>
        <a:bodyPr/>
        <a:lstStyle/>
        <a:p>
          <a:endParaRPr lang="en-US"/>
        </a:p>
      </dgm:t>
    </dgm:pt>
    <dgm:pt modelId="{7E5A3881-A9D3-461B-ABC2-17C53334F961}" type="sibTrans" cxnId="{CA30E32E-E7D2-4DA7-BE78-B0E4ACBED1B8}">
      <dgm:prSet/>
      <dgm:spPr/>
      <dgm:t>
        <a:bodyPr/>
        <a:lstStyle/>
        <a:p>
          <a:endParaRPr lang="en-US"/>
        </a:p>
      </dgm:t>
    </dgm:pt>
    <dgm:pt modelId="{91576DFE-2537-460C-BB7F-181108DF398D}">
      <dgm:prSet/>
      <dgm:spPr/>
      <dgm:t>
        <a:bodyPr/>
        <a:lstStyle/>
        <a:p>
          <a:r>
            <a:rPr lang="en-US"/>
            <a:t>2016 – 67%</a:t>
          </a:r>
        </a:p>
      </dgm:t>
    </dgm:pt>
    <dgm:pt modelId="{A6820137-4F0C-488A-A795-3E6304D2A04D}" type="parTrans" cxnId="{925D4129-D4CA-42A3-AA77-1E1E6718C228}">
      <dgm:prSet/>
      <dgm:spPr/>
      <dgm:t>
        <a:bodyPr/>
        <a:lstStyle/>
        <a:p>
          <a:endParaRPr lang="en-US"/>
        </a:p>
      </dgm:t>
    </dgm:pt>
    <dgm:pt modelId="{772B66F5-710D-44A5-92B0-2AD7D611DB2A}" type="sibTrans" cxnId="{925D4129-D4CA-42A3-AA77-1E1E6718C228}">
      <dgm:prSet/>
      <dgm:spPr/>
      <dgm:t>
        <a:bodyPr/>
        <a:lstStyle/>
        <a:p>
          <a:endParaRPr lang="en-US"/>
        </a:p>
      </dgm:t>
    </dgm:pt>
    <dgm:pt modelId="{FAA7EE6D-1EDD-40A1-8FDB-83076C1D93A8}">
      <dgm:prSet/>
      <dgm:spPr/>
      <dgm:t>
        <a:bodyPr/>
        <a:lstStyle/>
        <a:p>
          <a:r>
            <a:rPr lang="en-US"/>
            <a:t>2017 – 66%</a:t>
          </a:r>
        </a:p>
      </dgm:t>
    </dgm:pt>
    <dgm:pt modelId="{A039A8E4-A861-4BA1-876D-401B34F4263F}" type="parTrans" cxnId="{A7180068-06B5-4216-95B6-0E3C5874D64E}">
      <dgm:prSet/>
      <dgm:spPr/>
      <dgm:t>
        <a:bodyPr/>
        <a:lstStyle/>
        <a:p>
          <a:endParaRPr lang="en-US"/>
        </a:p>
      </dgm:t>
    </dgm:pt>
    <dgm:pt modelId="{33AA023C-88E8-4625-A554-FA788264DDA2}" type="sibTrans" cxnId="{A7180068-06B5-4216-95B6-0E3C5874D64E}">
      <dgm:prSet/>
      <dgm:spPr/>
      <dgm:t>
        <a:bodyPr/>
        <a:lstStyle/>
        <a:p>
          <a:endParaRPr lang="en-US"/>
        </a:p>
      </dgm:t>
    </dgm:pt>
    <dgm:pt modelId="{16AC2E73-108A-43FD-8DF7-FEEDE36AAD21}">
      <dgm:prSet/>
      <dgm:spPr/>
      <dgm:t>
        <a:bodyPr/>
        <a:lstStyle/>
        <a:p>
          <a:r>
            <a:rPr lang="en-US"/>
            <a:t>2018 – 67%</a:t>
          </a:r>
        </a:p>
      </dgm:t>
    </dgm:pt>
    <dgm:pt modelId="{F950CA14-F9CB-4E23-BEB5-49F6195846BC}" type="parTrans" cxnId="{26340429-97D3-4CDC-91EF-EB6573023184}">
      <dgm:prSet/>
      <dgm:spPr/>
      <dgm:t>
        <a:bodyPr/>
        <a:lstStyle/>
        <a:p>
          <a:endParaRPr lang="en-US"/>
        </a:p>
      </dgm:t>
    </dgm:pt>
    <dgm:pt modelId="{FB1D8B3A-17CD-4567-847E-996270E4D250}" type="sibTrans" cxnId="{26340429-97D3-4CDC-91EF-EB6573023184}">
      <dgm:prSet/>
      <dgm:spPr/>
      <dgm:t>
        <a:bodyPr/>
        <a:lstStyle/>
        <a:p>
          <a:endParaRPr lang="en-US"/>
        </a:p>
      </dgm:t>
    </dgm:pt>
    <dgm:pt modelId="{6059EFE1-9CEE-48C4-ADE3-490C1CFCD762}">
      <dgm:prSet/>
      <dgm:spPr/>
      <dgm:t>
        <a:bodyPr/>
        <a:lstStyle/>
        <a:p>
          <a:r>
            <a:rPr lang="en-US"/>
            <a:t>2019 – 70%</a:t>
          </a:r>
        </a:p>
      </dgm:t>
    </dgm:pt>
    <dgm:pt modelId="{10FBA35F-6140-400E-B9FB-7FDC7FF2D2EE}" type="parTrans" cxnId="{033E185F-2F83-46C2-A8C4-08D52AD13E64}">
      <dgm:prSet/>
      <dgm:spPr/>
      <dgm:t>
        <a:bodyPr/>
        <a:lstStyle/>
        <a:p>
          <a:endParaRPr lang="en-US"/>
        </a:p>
      </dgm:t>
    </dgm:pt>
    <dgm:pt modelId="{BD8321F4-6EA3-43DC-878B-2BC118446F08}" type="sibTrans" cxnId="{033E185F-2F83-46C2-A8C4-08D52AD13E64}">
      <dgm:prSet/>
      <dgm:spPr/>
      <dgm:t>
        <a:bodyPr/>
        <a:lstStyle/>
        <a:p>
          <a:endParaRPr lang="en-US"/>
        </a:p>
      </dgm:t>
    </dgm:pt>
    <dgm:pt modelId="{57CEC4A6-DB19-4BBD-96D4-42D9D84570E3}">
      <dgm:prSet/>
      <dgm:spPr/>
      <dgm:t>
        <a:bodyPr/>
        <a:lstStyle/>
        <a:p>
          <a:r>
            <a:rPr lang="en-US" dirty="0"/>
            <a:t>2020 &amp; 2021 – 67%</a:t>
          </a:r>
        </a:p>
      </dgm:t>
    </dgm:pt>
    <dgm:pt modelId="{6DCF0581-25CC-4A8B-896D-AD76001B4287}" type="parTrans" cxnId="{AED24993-4276-4804-ADC2-3F717F2A19EA}">
      <dgm:prSet/>
      <dgm:spPr/>
      <dgm:t>
        <a:bodyPr/>
        <a:lstStyle/>
        <a:p>
          <a:endParaRPr lang="en-US"/>
        </a:p>
      </dgm:t>
    </dgm:pt>
    <dgm:pt modelId="{9F3E3D8F-D83D-4424-A2F3-14C4079E62B6}" type="sibTrans" cxnId="{AED24993-4276-4804-ADC2-3F717F2A19EA}">
      <dgm:prSet/>
      <dgm:spPr/>
      <dgm:t>
        <a:bodyPr/>
        <a:lstStyle/>
        <a:p>
          <a:endParaRPr lang="en-US"/>
        </a:p>
      </dgm:t>
    </dgm:pt>
    <dgm:pt modelId="{27ABB16F-3C15-4BD2-8E57-2594935050BA}" type="pres">
      <dgm:prSet presAssocID="{AF789BA3-F530-4E82-8969-BE7FE0C84B4B}" presName="vert0" presStyleCnt="0">
        <dgm:presLayoutVars>
          <dgm:dir/>
          <dgm:animOne val="branch"/>
          <dgm:animLvl val="lvl"/>
        </dgm:presLayoutVars>
      </dgm:prSet>
      <dgm:spPr/>
    </dgm:pt>
    <dgm:pt modelId="{BE5A5FE6-47F0-4AA5-B233-2F927127B5EA}" type="pres">
      <dgm:prSet presAssocID="{AD4CB3A0-C2D0-420C-A44C-9C729CBE5DAD}" presName="thickLine" presStyleLbl="alignNode1" presStyleIdx="0" presStyleCnt="12"/>
      <dgm:spPr/>
    </dgm:pt>
    <dgm:pt modelId="{66BA6F73-5BDC-4759-AEA1-4096FB103C77}" type="pres">
      <dgm:prSet presAssocID="{AD4CB3A0-C2D0-420C-A44C-9C729CBE5DAD}" presName="horz1" presStyleCnt="0"/>
      <dgm:spPr/>
    </dgm:pt>
    <dgm:pt modelId="{AEC1BDA5-953F-4952-86A6-57251F503854}" type="pres">
      <dgm:prSet presAssocID="{AD4CB3A0-C2D0-420C-A44C-9C729CBE5DAD}" presName="tx1" presStyleLbl="revTx" presStyleIdx="0" presStyleCnt="12"/>
      <dgm:spPr/>
    </dgm:pt>
    <dgm:pt modelId="{083AFCB1-A981-4CD7-9303-012290876038}" type="pres">
      <dgm:prSet presAssocID="{AD4CB3A0-C2D0-420C-A44C-9C729CBE5DAD}" presName="vert1" presStyleCnt="0"/>
      <dgm:spPr/>
    </dgm:pt>
    <dgm:pt modelId="{B53FAB4A-3548-4D36-A07B-1349E28EF0BE}" type="pres">
      <dgm:prSet presAssocID="{1CBFC2DC-EF1D-480A-91EC-EAB46591BE85}" presName="thickLine" presStyleLbl="alignNode1" presStyleIdx="1" presStyleCnt="12"/>
      <dgm:spPr/>
    </dgm:pt>
    <dgm:pt modelId="{6BDE27F0-6AC5-4792-AA87-282FF812779E}" type="pres">
      <dgm:prSet presAssocID="{1CBFC2DC-EF1D-480A-91EC-EAB46591BE85}" presName="horz1" presStyleCnt="0"/>
      <dgm:spPr/>
    </dgm:pt>
    <dgm:pt modelId="{C61E37F2-BC91-4C50-8E0E-DF112474F58B}" type="pres">
      <dgm:prSet presAssocID="{1CBFC2DC-EF1D-480A-91EC-EAB46591BE85}" presName="tx1" presStyleLbl="revTx" presStyleIdx="1" presStyleCnt="12"/>
      <dgm:spPr/>
    </dgm:pt>
    <dgm:pt modelId="{972434C5-DA1C-46CE-AB34-186EDFA0CA1E}" type="pres">
      <dgm:prSet presAssocID="{1CBFC2DC-EF1D-480A-91EC-EAB46591BE85}" presName="vert1" presStyleCnt="0"/>
      <dgm:spPr/>
    </dgm:pt>
    <dgm:pt modelId="{07106DC4-6ED3-4A00-B2AB-4E1E04F8BF3A}" type="pres">
      <dgm:prSet presAssocID="{38CEE156-D1A7-4B98-9558-04E6A35A694D}" presName="thickLine" presStyleLbl="alignNode1" presStyleIdx="2" presStyleCnt="12"/>
      <dgm:spPr/>
    </dgm:pt>
    <dgm:pt modelId="{0CD0D235-7442-46DC-B508-F17EB4E91ABC}" type="pres">
      <dgm:prSet presAssocID="{38CEE156-D1A7-4B98-9558-04E6A35A694D}" presName="horz1" presStyleCnt="0"/>
      <dgm:spPr/>
    </dgm:pt>
    <dgm:pt modelId="{FAB656C7-B4CF-41F2-B450-8ACBDE5E6D72}" type="pres">
      <dgm:prSet presAssocID="{38CEE156-D1A7-4B98-9558-04E6A35A694D}" presName="tx1" presStyleLbl="revTx" presStyleIdx="2" presStyleCnt="12"/>
      <dgm:spPr/>
    </dgm:pt>
    <dgm:pt modelId="{3D559E06-EE64-4140-AC76-464C5663AA0A}" type="pres">
      <dgm:prSet presAssocID="{38CEE156-D1A7-4B98-9558-04E6A35A694D}" presName="vert1" presStyleCnt="0"/>
      <dgm:spPr/>
    </dgm:pt>
    <dgm:pt modelId="{69483AD5-EE8A-43CC-BA62-4C5F31A91452}" type="pres">
      <dgm:prSet presAssocID="{9B3CD69F-A826-430A-961B-A94BD22A05AB}" presName="thickLine" presStyleLbl="alignNode1" presStyleIdx="3" presStyleCnt="12"/>
      <dgm:spPr/>
    </dgm:pt>
    <dgm:pt modelId="{2314E8D3-C12D-4A16-8CB0-FF07D0F0C7E5}" type="pres">
      <dgm:prSet presAssocID="{9B3CD69F-A826-430A-961B-A94BD22A05AB}" presName="horz1" presStyleCnt="0"/>
      <dgm:spPr/>
    </dgm:pt>
    <dgm:pt modelId="{0C5EF25D-1D53-4E97-B37E-DAF7E6E46C20}" type="pres">
      <dgm:prSet presAssocID="{9B3CD69F-A826-430A-961B-A94BD22A05AB}" presName="tx1" presStyleLbl="revTx" presStyleIdx="3" presStyleCnt="12"/>
      <dgm:spPr/>
    </dgm:pt>
    <dgm:pt modelId="{6F577266-E997-4B56-9669-24071F7FA268}" type="pres">
      <dgm:prSet presAssocID="{9B3CD69F-A826-430A-961B-A94BD22A05AB}" presName="vert1" presStyleCnt="0"/>
      <dgm:spPr/>
    </dgm:pt>
    <dgm:pt modelId="{0018D8CD-3807-4577-81CD-C3E7936D7CC2}" type="pres">
      <dgm:prSet presAssocID="{A8740DD0-E0F0-4FAE-BA07-D9E69F6D2EFA}" presName="thickLine" presStyleLbl="alignNode1" presStyleIdx="4" presStyleCnt="12"/>
      <dgm:spPr/>
    </dgm:pt>
    <dgm:pt modelId="{ED71856A-8327-46EA-B0A9-F30599B9B2D7}" type="pres">
      <dgm:prSet presAssocID="{A8740DD0-E0F0-4FAE-BA07-D9E69F6D2EFA}" presName="horz1" presStyleCnt="0"/>
      <dgm:spPr/>
    </dgm:pt>
    <dgm:pt modelId="{BBBDB0B0-1ED8-4DCD-8902-04F04048F9EA}" type="pres">
      <dgm:prSet presAssocID="{A8740DD0-E0F0-4FAE-BA07-D9E69F6D2EFA}" presName="tx1" presStyleLbl="revTx" presStyleIdx="4" presStyleCnt="12"/>
      <dgm:spPr/>
    </dgm:pt>
    <dgm:pt modelId="{5AA52FF5-2366-4D95-A1D9-976F34BC006F}" type="pres">
      <dgm:prSet presAssocID="{A8740DD0-E0F0-4FAE-BA07-D9E69F6D2EFA}" presName="vert1" presStyleCnt="0"/>
      <dgm:spPr/>
    </dgm:pt>
    <dgm:pt modelId="{3D9ED6AC-27F7-4F4B-B6C4-126A36AFCCC2}" type="pres">
      <dgm:prSet presAssocID="{663795F6-A843-45C9-8ECE-CD56196C0F9F}" presName="thickLine" presStyleLbl="alignNode1" presStyleIdx="5" presStyleCnt="12"/>
      <dgm:spPr/>
    </dgm:pt>
    <dgm:pt modelId="{6C10A16B-FDD3-480C-9701-6D9C7C7E8C5F}" type="pres">
      <dgm:prSet presAssocID="{663795F6-A843-45C9-8ECE-CD56196C0F9F}" presName="horz1" presStyleCnt="0"/>
      <dgm:spPr/>
    </dgm:pt>
    <dgm:pt modelId="{E8F5924B-EF56-4511-8275-7658D77026CE}" type="pres">
      <dgm:prSet presAssocID="{663795F6-A843-45C9-8ECE-CD56196C0F9F}" presName="tx1" presStyleLbl="revTx" presStyleIdx="5" presStyleCnt="12"/>
      <dgm:spPr/>
    </dgm:pt>
    <dgm:pt modelId="{470F3140-F7DC-4758-A410-4A2DD4DDEBE2}" type="pres">
      <dgm:prSet presAssocID="{663795F6-A843-45C9-8ECE-CD56196C0F9F}" presName="vert1" presStyleCnt="0"/>
      <dgm:spPr/>
    </dgm:pt>
    <dgm:pt modelId="{7874986B-B452-4F89-AC38-30AB621DBA4C}" type="pres">
      <dgm:prSet presAssocID="{1EE83F89-2375-4FF1-BCF7-79E551E82643}" presName="thickLine" presStyleLbl="alignNode1" presStyleIdx="6" presStyleCnt="12"/>
      <dgm:spPr/>
    </dgm:pt>
    <dgm:pt modelId="{02C59485-BDC5-4C96-9FFD-C865697074BF}" type="pres">
      <dgm:prSet presAssocID="{1EE83F89-2375-4FF1-BCF7-79E551E82643}" presName="horz1" presStyleCnt="0"/>
      <dgm:spPr/>
    </dgm:pt>
    <dgm:pt modelId="{824AAD47-274A-4440-B04A-7A864405CF53}" type="pres">
      <dgm:prSet presAssocID="{1EE83F89-2375-4FF1-BCF7-79E551E82643}" presName="tx1" presStyleLbl="revTx" presStyleIdx="6" presStyleCnt="12"/>
      <dgm:spPr/>
    </dgm:pt>
    <dgm:pt modelId="{3CDEE1F4-B578-4722-A817-BC1879D971D9}" type="pres">
      <dgm:prSet presAssocID="{1EE83F89-2375-4FF1-BCF7-79E551E82643}" presName="vert1" presStyleCnt="0"/>
      <dgm:spPr/>
    </dgm:pt>
    <dgm:pt modelId="{DB2DDE75-2AD9-4C83-B5FA-EF71BE668073}" type="pres">
      <dgm:prSet presAssocID="{91576DFE-2537-460C-BB7F-181108DF398D}" presName="thickLine" presStyleLbl="alignNode1" presStyleIdx="7" presStyleCnt="12"/>
      <dgm:spPr/>
    </dgm:pt>
    <dgm:pt modelId="{65AF03AB-FDBF-42B3-8AF7-5BB6000EBD4F}" type="pres">
      <dgm:prSet presAssocID="{91576DFE-2537-460C-BB7F-181108DF398D}" presName="horz1" presStyleCnt="0"/>
      <dgm:spPr/>
    </dgm:pt>
    <dgm:pt modelId="{302BE35E-E23F-4359-820F-1C44B0553ABC}" type="pres">
      <dgm:prSet presAssocID="{91576DFE-2537-460C-BB7F-181108DF398D}" presName="tx1" presStyleLbl="revTx" presStyleIdx="7" presStyleCnt="12"/>
      <dgm:spPr/>
    </dgm:pt>
    <dgm:pt modelId="{A76EE970-D968-4E68-A7E7-8C0C1EA6BB23}" type="pres">
      <dgm:prSet presAssocID="{91576DFE-2537-460C-BB7F-181108DF398D}" presName="vert1" presStyleCnt="0"/>
      <dgm:spPr/>
    </dgm:pt>
    <dgm:pt modelId="{FFB9E1CA-9B44-464C-B804-882C4B766C31}" type="pres">
      <dgm:prSet presAssocID="{FAA7EE6D-1EDD-40A1-8FDB-83076C1D93A8}" presName="thickLine" presStyleLbl="alignNode1" presStyleIdx="8" presStyleCnt="12"/>
      <dgm:spPr/>
    </dgm:pt>
    <dgm:pt modelId="{0E37C79B-A619-4EE7-8977-276FE1626D24}" type="pres">
      <dgm:prSet presAssocID="{FAA7EE6D-1EDD-40A1-8FDB-83076C1D93A8}" presName="horz1" presStyleCnt="0"/>
      <dgm:spPr/>
    </dgm:pt>
    <dgm:pt modelId="{84B29AF5-C328-4521-86A5-06AF870AE262}" type="pres">
      <dgm:prSet presAssocID="{FAA7EE6D-1EDD-40A1-8FDB-83076C1D93A8}" presName="tx1" presStyleLbl="revTx" presStyleIdx="8" presStyleCnt="12"/>
      <dgm:spPr/>
    </dgm:pt>
    <dgm:pt modelId="{65FB86D7-5851-4643-8C75-631934F5A0EB}" type="pres">
      <dgm:prSet presAssocID="{FAA7EE6D-1EDD-40A1-8FDB-83076C1D93A8}" presName="vert1" presStyleCnt="0"/>
      <dgm:spPr/>
    </dgm:pt>
    <dgm:pt modelId="{B7CA3ABB-8A3B-420A-B4E5-567F877C8C1A}" type="pres">
      <dgm:prSet presAssocID="{16AC2E73-108A-43FD-8DF7-FEEDE36AAD21}" presName="thickLine" presStyleLbl="alignNode1" presStyleIdx="9" presStyleCnt="12"/>
      <dgm:spPr/>
    </dgm:pt>
    <dgm:pt modelId="{BBD01100-B578-4EE9-943F-77D41C918CA9}" type="pres">
      <dgm:prSet presAssocID="{16AC2E73-108A-43FD-8DF7-FEEDE36AAD21}" presName="horz1" presStyleCnt="0"/>
      <dgm:spPr/>
    </dgm:pt>
    <dgm:pt modelId="{699380A3-C325-4D2A-AB02-E244D0A31257}" type="pres">
      <dgm:prSet presAssocID="{16AC2E73-108A-43FD-8DF7-FEEDE36AAD21}" presName="tx1" presStyleLbl="revTx" presStyleIdx="9" presStyleCnt="12"/>
      <dgm:spPr/>
    </dgm:pt>
    <dgm:pt modelId="{D0A91A0D-1FEF-449F-A74D-EC52D5E2856F}" type="pres">
      <dgm:prSet presAssocID="{16AC2E73-108A-43FD-8DF7-FEEDE36AAD21}" presName="vert1" presStyleCnt="0"/>
      <dgm:spPr/>
    </dgm:pt>
    <dgm:pt modelId="{1C68002A-A58E-461F-AAFF-5A297C5135AB}" type="pres">
      <dgm:prSet presAssocID="{6059EFE1-9CEE-48C4-ADE3-490C1CFCD762}" presName="thickLine" presStyleLbl="alignNode1" presStyleIdx="10" presStyleCnt="12"/>
      <dgm:spPr/>
    </dgm:pt>
    <dgm:pt modelId="{D8A52835-FAB2-4108-A10E-F8222E8D17E3}" type="pres">
      <dgm:prSet presAssocID="{6059EFE1-9CEE-48C4-ADE3-490C1CFCD762}" presName="horz1" presStyleCnt="0"/>
      <dgm:spPr/>
    </dgm:pt>
    <dgm:pt modelId="{2216165C-DD12-4859-B265-EBF3E7EC5A76}" type="pres">
      <dgm:prSet presAssocID="{6059EFE1-9CEE-48C4-ADE3-490C1CFCD762}" presName="tx1" presStyleLbl="revTx" presStyleIdx="10" presStyleCnt="12"/>
      <dgm:spPr/>
    </dgm:pt>
    <dgm:pt modelId="{E0A0309B-0EFE-493A-8B7D-3B9231953287}" type="pres">
      <dgm:prSet presAssocID="{6059EFE1-9CEE-48C4-ADE3-490C1CFCD762}" presName="vert1" presStyleCnt="0"/>
      <dgm:spPr/>
    </dgm:pt>
    <dgm:pt modelId="{39EE0B37-BAB1-4AAA-B585-DF088C9449B1}" type="pres">
      <dgm:prSet presAssocID="{57CEC4A6-DB19-4BBD-96D4-42D9D84570E3}" presName="thickLine" presStyleLbl="alignNode1" presStyleIdx="11" presStyleCnt="12"/>
      <dgm:spPr/>
    </dgm:pt>
    <dgm:pt modelId="{E8656EDE-A1C6-426F-9ED1-43EE1444AD4D}" type="pres">
      <dgm:prSet presAssocID="{57CEC4A6-DB19-4BBD-96D4-42D9D84570E3}" presName="horz1" presStyleCnt="0"/>
      <dgm:spPr/>
    </dgm:pt>
    <dgm:pt modelId="{3D4375A3-95BD-4BE5-B24E-DCD34912F65D}" type="pres">
      <dgm:prSet presAssocID="{57CEC4A6-DB19-4BBD-96D4-42D9D84570E3}" presName="tx1" presStyleLbl="revTx" presStyleIdx="11" presStyleCnt="12"/>
      <dgm:spPr/>
    </dgm:pt>
    <dgm:pt modelId="{07C5E02A-554B-4EAA-821B-8B4F32E75D7C}" type="pres">
      <dgm:prSet presAssocID="{57CEC4A6-DB19-4BBD-96D4-42D9D84570E3}" presName="vert1" presStyleCnt="0"/>
      <dgm:spPr/>
    </dgm:pt>
  </dgm:ptLst>
  <dgm:cxnLst>
    <dgm:cxn modelId="{C1150208-EE86-4B07-86B8-CB15AF3AD7C3}" srcId="{AF789BA3-F530-4E82-8969-BE7FE0C84B4B}" destId="{38CEE156-D1A7-4B98-9558-04E6A35A694D}" srcOrd="2" destOrd="0" parTransId="{971BAC68-E272-487E-B9DA-492ABAC9AE2F}" sibTransId="{A2EDBFE4-5FC2-4E15-BCDB-5896B73503DF}"/>
    <dgm:cxn modelId="{6C481B11-7BCC-43E1-A963-E3409D7C6B99}" type="presOf" srcId="{663795F6-A843-45C9-8ECE-CD56196C0F9F}" destId="{E8F5924B-EF56-4511-8275-7658D77026CE}" srcOrd="0" destOrd="0" presId="urn:microsoft.com/office/officeart/2008/layout/LinedList"/>
    <dgm:cxn modelId="{9BB02F1A-C4E4-4F11-BFF6-3EEABA40ABDE}" srcId="{AF789BA3-F530-4E82-8969-BE7FE0C84B4B}" destId="{663795F6-A843-45C9-8ECE-CD56196C0F9F}" srcOrd="5" destOrd="0" parTransId="{B041B7D9-D9E9-4BCC-9EDF-6D0301426EE2}" sibTransId="{4577722F-40F3-458C-B2AD-13730E9D6BD1}"/>
    <dgm:cxn modelId="{26340429-97D3-4CDC-91EF-EB6573023184}" srcId="{AF789BA3-F530-4E82-8969-BE7FE0C84B4B}" destId="{16AC2E73-108A-43FD-8DF7-FEEDE36AAD21}" srcOrd="9" destOrd="0" parTransId="{F950CA14-F9CB-4E23-BEB5-49F6195846BC}" sibTransId="{FB1D8B3A-17CD-4567-847E-996270E4D250}"/>
    <dgm:cxn modelId="{925D4129-D4CA-42A3-AA77-1E1E6718C228}" srcId="{AF789BA3-F530-4E82-8969-BE7FE0C84B4B}" destId="{91576DFE-2537-460C-BB7F-181108DF398D}" srcOrd="7" destOrd="0" parTransId="{A6820137-4F0C-488A-A795-3E6304D2A04D}" sibTransId="{772B66F5-710D-44A5-92B0-2AD7D611DB2A}"/>
    <dgm:cxn modelId="{CA30E32E-E7D2-4DA7-BE78-B0E4ACBED1B8}" srcId="{AF789BA3-F530-4E82-8969-BE7FE0C84B4B}" destId="{1EE83F89-2375-4FF1-BCF7-79E551E82643}" srcOrd="6" destOrd="0" parTransId="{C03CB6F3-0C0C-4DE2-A397-6786CAA72679}" sibTransId="{7E5A3881-A9D3-461B-ABC2-17C53334F961}"/>
    <dgm:cxn modelId="{033E185F-2F83-46C2-A8C4-08D52AD13E64}" srcId="{AF789BA3-F530-4E82-8969-BE7FE0C84B4B}" destId="{6059EFE1-9CEE-48C4-ADE3-490C1CFCD762}" srcOrd="10" destOrd="0" parTransId="{10FBA35F-6140-400E-B9FB-7FDC7FF2D2EE}" sibTransId="{BD8321F4-6EA3-43DC-878B-2BC118446F08}"/>
    <dgm:cxn modelId="{186E1242-7EA8-4F75-8726-86565C4B2EA1}" srcId="{AF789BA3-F530-4E82-8969-BE7FE0C84B4B}" destId="{1CBFC2DC-EF1D-480A-91EC-EAB46591BE85}" srcOrd="1" destOrd="0" parTransId="{E2B55533-0A09-4972-A6C5-F046BC246D80}" sibTransId="{F02B8624-90CA-4713-B0EF-5CD7135495CF}"/>
    <dgm:cxn modelId="{CA936263-9DB2-46DA-935A-39FA63B57C10}" type="presOf" srcId="{57CEC4A6-DB19-4BBD-96D4-42D9D84570E3}" destId="{3D4375A3-95BD-4BE5-B24E-DCD34912F65D}" srcOrd="0" destOrd="0" presId="urn:microsoft.com/office/officeart/2008/layout/LinedList"/>
    <dgm:cxn modelId="{20700266-5048-4856-A3BA-18B671E95FFA}" srcId="{AF789BA3-F530-4E82-8969-BE7FE0C84B4B}" destId="{AD4CB3A0-C2D0-420C-A44C-9C729CBE5DAD}" srcOrd="0" destOrd="0" parTransId="{993F07B7-6DFD-4D77-BF34-4EBAD03A01B1}" sibTransId="{A209F7D2-9C58-41D1-8F8F-098EA92F0B62}"/>
    <dgm:cxn modelId="{E7776F46-825B-4E7F-A469-F59F93612002}" type="presOf" srcId="{38CEE156-D1A7-4B98-9558-04E6A35A694D}" destId="{FAB656C7-B4CF-41F2-B450-8ACBDE5E6D72}" srcOrd="0" destOrd="0" presId="urn:microsoft.com/office/officeart/2008/layout/LinedList"/>
    <dgm:cxn modelId="{A7180068-06B5-4216-95B6-0E3C5874D64E}" srcId="{AF789BA3-F530-4E82-8969-BE7FE0C84B4B}" destId="{FAA7EE6D-1EDD-40A1-8FDB-83076C1D93A8}" srcOrd="8" destOrd="0" parTransId="{A039A8E4-A861-4BA1-876D-401B34F4263F}" sibTransId="{33AA023C-88E8-4625-A554-FA788264DDA2}"/>
    <dgm:cxn modelId="{56D6404B-A67A-472A-A781-F41F05AF503A}" type="presOf" srcId="{FAA7EE6D-1EDD-40A1-8FDB-83076C1D93A8}" destId="{84B29AF5-C328-4521-86A5-06AF870AE262}" srcOrd="0" destOrd="0" presId="urn:microsoft.com/office/officeart/2008/layout/LinedList"/>
    <dgm:cxn modelId="{4E68724C-C9F0-433A-A81B-29C44220275E}" type="presOf" srcId="{6059EFE1-9CEE-48C4-ADE3-490C1CFCD762}" destId="{2216165C-DD12-4859-B265-EBF3E7EC5A76}" srcOrd="0" destOrd="0" presId="urn:microsoft.com/office/officeart/2008/layout/LinedList"/>
    <dgm:cxn modelId="{739F7F54-2ABC-4918-87E0-A21EA99F3516}" type="presOf" srcId="{91576DFE-2537-460C-BB7F-181108DF398D}" destId="{302BE35E-E23F-4359-820F-1C44B0553ABC}" srcOrd="0" destOrd="0" presId="urn:microsoft.com/office/officeart/2008/layout/LinedList"/>
    <dgm:cxn modelId="{AEE11B7B-AFAC-454E-A8D0-98274D50C8C4}" type="presOf" srcId="{A8740DD0-E0F0-4FAE-BA07-D9E69F6D2EFA}" destId="{BBBDB0B0-1ED8-4DCD-8902-04F04048F9EA}" srcOrd="0" destOrd="0" presId="urn:microsoft.com/office/officeart/2008/layout/LinedList"/>
    <dgm:cxn modelId="{91258E8F-1B22-47AB-BCCD-0AF874E2222F}" type="presOf" srcId="{AD4CB3A0-C2D0-420C-A44C-9C729CBE5DAD}" destId="{AEC1BDA5-953F-4952-86A6-57251F503854}" srcOrd="0" destOrd="0" presId="urn:microsoft.com/office/officeart/2008/layout/LinedList"/>
    <dgm:cxn modelId="{8EBE2993-A637-4A0B-ADC9-20AC636A57F4}" type="presOf" srcId="{AF789BA3-F530-4E82-8969-BE7FE0C84B4B}" destId="{27ABB16F-3C15-4BD2-8E57-2594935050BA}" srcOrd="0" destOrd="0" presId="urn:microsoft.com/office/officeart/2008/layout/LinedList"/>
    <dgm:cxn modelId="{AED24993-4276-4804-ADC2-3F717F2A19EA}" srcId="{AF789BA3-F530-4E82-8969-BE7FE0C84B4B}" destId="{57CEC4A6-DB19-4BBD-96D4-42D9D84570E3}" srcOrd="11" destOrd="0" parTransId="{6DCF0581-25CC-4A8B-896D-AD76001B4287}" sibTransId="{9F3E3D8F-D83D-4424-A2F3-14C4079E62B6}"/>
    <dgm:cxn modelId="{4ADF73A0-B11C-4CA8-8864-936C275473C2}" type="presOf" srcId="{9B3CD69F-A826-430A-961B-A94BD22A05AB}" destId="{0C5EF25D-1D53-4E97-B37E-DAF7E6E46C20}" srcOrd="0" destOrd="0" presId="urn:microsoft.com/office/officeart/2008/layout/LinedList"/>
    <dgm:cxn modelId="{25108EB4-BA31-4826-9060-BD65A299C0FC}" type="presOf" srcId="{1CBFC2DC-EF1D-480A-91EC-EAB46591BE85}" destId="{C61E37F2-BC91-4C50-8E0E-DF112474F58B}" srcOrd="0" destOrd="0" presId="urn:microsoft.com/office/officeart/2008/layout/LinedList"/>
    <dgm:cxn modelId="{EBABEFBF-95FE-4895-8CCE-9BEEDCB3C02C}" srcId="{AF789BA3-F530-4E82-8969-BE7FE0C84B4B}" destId="{A8740DD0-E0F0-4FAE-BA07-D9E69F6D2EFA}" srcOrd="4" destOrd="0" parTransId="{3DFA9F44-B866-445E-B5B9-040A0D4A5BD5}" sibTransId="{704C703E-79CF-4D1E-944C-F33F548C3757}"/>
    <dgm:cxn modelId="{E68DAAC3-15E8-41C8-AEBF-D711B48073FB}" type="presOf" srcId="{1EE83F89-2375-4FF1-BCF7-79E551E82643}" destId="{824AAD47-274A-4440-B04A-7A864405CF53}" srcOrd="0" destOrd="0" presId="urn:microsoft.com/office/officeart/2008/layout/LinedList"/>
    <dgm:cxn modelId="{A8AA5ED1-C361-4F58-BC6B-585AEE6E5B6A}" type="presOf" srcId="{16AC2E73-108A-43FD-8DF7-FEEDE36AAD21}" destId="{699380A3-C325-4D2A-AB02-E244D0A31257}" srcOrd="0" destOrd="0" presId="urn:microsoft.com/office/officeart/2008/layout/LinedList"/>
    <dgm:cxn modelId="{8E0BC1DB-41C2-40D9-A86C-77F0F7024451}" srcId="{AF789BA3-F530-4E82-8969-BE7FE0C84B4B}" destId="{9B3CD69F-A826-430A-961B-A94BD22A05AB}" srcOrd="3" destOrd="0" parTransId="{657A52B1-EEB6-47F4-9EFF-BB8B99798961}" sibTransId="{492A8CB4-27FB-41D7-B5F9-C762009D6D25}"/>
    <dgm:cxn modelId="{BE0D0805-DC6B-4F11-B94A-2F93BA9DCEDF}" type="presParOf" srcId="{27ABB16F-3C15-4BD2-8E57-2594935050BA}" destId="{BE5A5FE6-47F0-4AA5-B233-2F927127B5EA}" srcOrd="0" destOrd="0" presId="urn:microsoft.com/office/officeart/2008/layout/LinedList"/>
    <dgm:cxn modelId="{54C0B3A2-5D1C-44EB-8122-CDBD0E2BC977}" type="presParOf" srcId="{27ABB16F-3C15-4BD2-8E57-2594935050BA}" destId="{66BA6F73-5BDC-4759-AEA1-4096FB103C77}" srcOrd="1" destOrd="0" presId="urn:microsoft.com/office/officeart/2008/layout/LinedList"/>
    <dgm:cxn modelId="{8FA10FD6-6A36-4A74-8B5A-B89E9E582C63}" type="presParOf" srcId="{66BA6F73-5BDC-4759-AEA1-4096FB103C77}" destId="{AEC1BDA5-953F-4952-86A6-57251F503854}" srcOrd="0" destOrd="0" presId="urn:microsoft.com/office/officeart/2008/layout/LinedList"/>
    <dgm:cxn modelId="{D8F7EFFA-8C8B-4DBB-A8B6-945E7544159C}" type="presParOf" srcId="{66BA6F73-5BDC-4759-AEA1-4096FB103C77}" destId="{083AFCB1-A981-4CD7-9303-012290876038}" srcOrd="1" destOrd="0" presId="urn:microsoft.com/office/officeart/2008/layout/LinedList"/>
    <dgm:cxn modelId="{5824EC53-7466-4464-906B-14E1EF51B3F3}" type="presParOf" srcId="{27ABB16F-3C15-4BD2-8E57-2594935050BA}" destId="{B53FAB4A-3548-4D36-A07B-1349E28EF0BE}" srcOrd="2" destOrd="0" presId="urn:microsoft.com/office/officeart/2008/layout/LinedList"/>
    <dgm:cxn modelId="{E3D53AF7-469B-473A-9678-DC533A294756}" type="presParOf" srcId="{27ABB16F-3C15-4BD2-8E57-2594935050BA}" destId="{6BDE27F0-6AC5-4792-AA87-282FF812779E}" srcOrd="3" destOrd="0" presId="urn:microsoft.com/office/officeart/2008/layout/LinedList"/>
    <dgm:cxn modelId="{E75006FA-8901-4647-A820-392D8AD0557B}" type="presParOf" srcId="{6BDE27F0-6AC5-4792-AA87-282FF812779E}" destId="{C61E37F2-BC91-4C50-8E0E-DF112474F58B}" srcOrd="0" destOrd="0" presId="urn:microsoft.com/office/officeart/2008/layout/LinedList"/>
    <dgm:cxn modelId="{D5CC8DA0-B7AD-4B04-BFA2-6C6CD676AC8A}" type="presParOf" srcId="{6BDE27F0-6AC5-4792-AA87-282FF812779E}" destId="{972434C5-DA1C-46CE-AB34-186EDFA0CA1E}" srcOrd="1" destOrd="0" presId="urn:microsoft.com/office/officeart/2008/layout/LinedList"/>
    <dgm:cxn modelId="{CFD98878-A2C3-47FD-A7CE-4AA1AFA2CB10}" type="presParOf" srcId="{27ABB16F-3C15-4BD2-8E57-2594935050BA}" destId="{07106DC4-6ED3-4A00-B2AB-4E1E04F8BF3A}" srcOrd="4" destOrd="0" presId="urn:microsoft.com/office/officeart/2008/layout/LinedList"/>
    <dgm:cxn modelId="{8975AF83-0431-41C4-AB60-37B46FEDA69B}" type="presParOf" srcId="{27ABB16F-3C15-4BD2-8E57-2594935050BA}" destId="{0CD0D235-7442-46DC-B508-F17EB4E91ABC}" srcOrd="5" destOrd="0" presId="urn:microsoft.com/office/officeart/2008/layout/LinedList"/>
    <dgm:cxn modelId="{1DB60C2E-2817-4AB4-A26F-E0F53F76FDA3}" type="presParOf" srcId="{0CD0D235-7442-46DC-B508-F17EB4E91ABC}" destId="{FAB656C7-B4CF-41F2-B450-8ACBDE5E6D72}" srcOrd="0" destOrd="0" presId="urn:microsoft.com/office/officeart/2008/layout/LinedList"/>
    <dgm:cxn modelId="{52480B79-ADCD-4CFF-ABA7-91808B55A3B1}" type="presParOf" srcId="{0CD0D235-7442-46DC-B508-F17EB4E91ABC}" destId="{3D559E06-EE64-4140-AC76-464C5663AA0A}" srcOrd="1" destOrd="0" presId="urn:microsoft.com/office/officeart/2008/layout/LinedList"/>
    <dgm:cxn modelId="{A012A243-5270-4817-B5C0-DB516BBEE51A}" type="presParOf" srcId="{27ABB16F-3C15-4BD2-8E57-2594935050BA}" destId="{69483AD5-EE8A-43CC-BA62-4C5F31A91452}" srcOrd="6" destOrd="0" presId="urn:microsoft.com/office/officeart/2008/layout/LinedList"/>
    <dgm:cxn modelId="{C990C5C0-AB8F-4E5F-A8EB-CB234720480D}" type="presParOf" srcId="{27ABB16F-3C15-4BD2-8E57-2594935050BA}" destId="{2314E8D3-C12D-4A16-8CB0-FF07D0F0C7E5}" srcOrd="7" destOrd="0" presId="urn:microsoft.com/office/officeart/2008/layout/LinedList"/>
    <dgm:cxn modelId="{77869A5C-EC10-420C-9218-92014C498175}" type="presParOf" srcId="{2314E8D3-C12D-4A16-8CB0-FF07D0F0C7E5}" destId="{0C5EF25D-1D53-4E97-B37E-DAF7E6E46C20}" srcOrd="0" destOrd="0" presId="urn:microsoft.com/office/officeart/2008/layout/LinedList"/>
    <dgm:cxn modelId="{956ED119-D3B8-4EEC-83AA-CC378DB4AE55}" type="presParOf" srcId="{2314E8D3-C12D-4A16-8CB0-FF07D0F0C7E5}" destId="{6F577266-E997-4B56-9669-24071F7FA268}" srcOrd="1" destOrd="0" presId="urn:microsoft.com/office/officeart/2008/layout/LinedList"/>
    <dgm:cxn modelId="{84428D2B-527B-42E2-92B3-EA2AE8BC1F06}" type="presParOf" srcId="{27ABB16F-3C15-4BD2-8E57-2594935050BA}" destId="{0018D8CD-3807-4577-81CD-C3E7936D7CC2}" srcOrd="8" destOrd="0" presId="urn:microsoft.com/office/officeart/2008/layout/LinedList"/>
    <dgm:cxn modelId="{2C28FFBB-898F-4DB7-842B-E05DB091568D}" type="presParOf" srcId="{27ABB16F-3C15-4BD2-8E57-2594935050BA}" destId="{ED71856A-8327-46EA-B0A9-F30599B9B2D7}" srcOrd="9" destOrd="0" presId="urn:microsoft.com/office/officeart/2008/layout/LinedList"/>
    <dgm:cxn modelId="{C4D50822-7B9A-4034-9389-5888C46E50C2}" type="presParOf" srcId="{ED71856A-8327-46EA-B0A9-F30599B9B2D7}" destId="{BBBDB0B0-1ED8-4DCD-8902-04F04048F9EA}" srcOrd="0" destOrd="0" presId="urn:microsoft.com/office/officeart/2008/layout/LinedList"/>
    <dgm:cxn modelId="{F87F647A-6A68-4F14-86DD-1A5DBE200810}" type="presParOf" srcId="{ED71856A-8327-46EA-B0A9-F30599B9B2D7}" destId="{5AA52FF5-2366-4D95-A1D9-976F34BC006F}" srcOrd="1" destOrd="0" presId="urn:microsoft.com/office/officeart/2008/layout/LinedList"/>
    <dgm:cxn modelId="{6AB44245-0CC4-4EDA-B005-ED35EB8D52A4}" type="presParOf" srcId="{27ABB16F-3C15-4BD2-8E57-2594935050BA}" destId="{3D9ED6AC-27F7-4F4B-B6C4-126A36AFCCC2}" srcOrd="10" destOrd="0" presId="urn:microsoft.com/office/officeart/2008/layout/LinedList"/>
    <dgm:cxn modelId="{73C801BA-830D-4911-8FFA-021C149F89F9}" type="presParOf" srcId="{27ABB16F-3C15-4BD2-8E57-2594935050BA}" destId="{6C10A16B-FDD3-480C-9701-6D9C7C7E8C5F}" srcOrd="11" destOrd="0" presId="urn:microsoft.com/office/officeart/2008/layout/LinedList"/>
    <dgm:cxn modelId="{1979476B-14D4-4477-9267-D9189FC34625}" type="presParOf" srcId="{6C10A16B-FDD3-480C-9701-6D9C7C7E8C5F}" destId="{E8F5924B-EF56-4511-8275-7658D77026CE}" srcOrd="0" destOrd="0" presId="urn:microsoft.com/office/officeart/2008/layout/LinedList"/>
    <dgm:cxn modelId="{C7F3C8F1-C3AD-4278-9C21-2CA44EC851FF}" type="presParOf" srcId="{6C10A16B-FDD3-480C-9701-6D9C7C7E8C5F}" destId="{470F3140-F7DC-4758-A410-4A2DD4DDEBE2}" srcOrd="1" destOrd="0" presId="urn:microsoft.com/office/officeart/2008/layout/LinedList"/>
    <dgm:cxn modelId="{5D84C176-D549-4566-86FB-F93462A350FA}" type="presParOf" srcId="{27ABB16F-3C15-4BD2-8E57-2594935050BA}" destId="{7874986B-B452-4F89-AC38-30AB621DBA4C}" srcOrd="12" destOrd="0" presId="urn:microsoft.com/office/officeart/2008/layout/LinedList"/>
    <dgm:cxn modelId="{10C0B39C-FED4-4809-A52E-3CF6796CFC24}" type="presParOf" srcId="{27ABB16F-3C15-4BD2-8E57-2594935050BA}" destId="{02C59485-BDC5-4C96-9FFD-C865697074BF}" srcOrd="13" destOrd="0" presId="urn:microsoft.com/office/officeart/2008/layout/LinedList"/>
    <dgm:cxn modelId="{06A32217-52D2-4383-9087-6F84C4AA2D4A}" type="presParOf" srcId="{02C59485-BDC5-4C96-9FFD-C865697074BF}" destId="{824AAD47-274A-4440-B04A-7A864405CF53}" srcOrd="0" destOrd="0" presId="urn:microsoft.com/office/officeart/2008/layout/LinedList"/>
    <dgm:cxn modelId="{CF999FEF-AA70-4832-975E-88E2685AB71F}" type="presParOf" srcId="{02C59485-BDC5-4C96-9FFD-C865697074BF}" destId="{3CDEE1F4-B578-4722-A817-BC1879D971D9}" srcOrd="1" destOrd="0" presId="urn:microsoft.com/office/officeart/2008/layout/LinedList"/>
    <dgm:cxn modelId="{DF1BFB0F-DADE-49A5-ADC0-C5A7452577C9}" type="presParOf" srcId="{27ABB16F-3C15-4BD2-8E57-2594935050BA}" destId="{DB2DDE75-2AD9-4C83-B5FA-EF71BE668073}" srcOrd="14" destOrd="0" presId="urn:microsoft.com/office/officeart/2008/layout/LinedList"/>
    <dgm:cxn modelId="{3FE92110-28C8-43B2-971C-B00EA6FAA86B}" type="presParOf" srcId="{27ABB16F-3C15-4BD2-8E57-2594935050BA}" destId="{65AF03AB-FDBF-42B3-8AF7-5BB6000EBD4F}" srcOrd="15" destOrd="0" presId="urn:microsoft.com/office/officeart/2008/layout/LinedList"/>
    <dgm:cxn modelId="{3424AFEB-A54E-4903-8E3E-1B6D1490FB20}" type="presParOf" srcId="{65AF03AB-FDBF-42B3-8AF7-5BB6000EBD4F}" destId="{302BE35E-E23F-4359-820F-1C44B0553ABC}" srcOrd="0" destOrd="0" presId="urn:microsoft.com/office/officeart/2008/layout/LinedList"/>
    <dgm:cxn modelId="{29198DAC-EA28-41F1-9613-C0909B4974ED}" type="presParOf" srcId="{65AF03AB-FDBF-42B3-8AF7-5BB6000EBD4F}" destId="{A76EE970-D968-4E68-A7E7-8C0C1EA6BB23}" srcOrd="1" destOrd="0" presId="urn:microsoft.com/office/officeart/2008/layout/LinedList"/>
    <dgm:cxn modelId="{786B534A-85AA-4B76-A141-541CDCC8DC32}" type="presParOf" srcId="{27ABB16F-3C15-4BD2-8E57-2594935050BA}" destId="{FFB9E1CA-9B44-464C-B804-882C4B766C31}" srcOrd="16" destOrd="0" presId="urn:microsoft.com/office/officeart/2008/layout/LinedList"/>
    <dgm:cxn modelId="{8557769B-BFC9-484D-99F1-9C7216CEA235}" type="presParOf" srcId="{27ABB16F-3C15-4BD2-8E57-2594935050BA}" destId="{0E37C79B-A619-4EE7-8977-276FE1626D24}" srcOrd="17" destOrd="0" presId="urn:microsoft.com/office/officeart/2008/layout/LinedList"/>
    <dgm:cxn modelId="{0B3C0C4A-52DD-4409-B615-E8D6A1ACE2A3}" type="presParOf" srcId="{0E37C79B-A619-4EE7-8977-276FE1626D24}" destId="{84B29AF5-C328-4521-86A5-06AF870AE262}" srcOrd="0" destOrd="0" presId="urn:microsoft.com/office/officeart/2008/layout/LinedList"/>
    <dgm:cxn modelId="{8161C8F3-68EF-4EC9-9EE3-89DDD389CFFE}" type="presParOf" srcId="{0E37C79B-A619-4EE7-8977-276FE1626D24}" destId="{65FB86D7-5851-4643-8C75-631934F5A0EB}" srcOrd="1" destOrd="0" presId="urn:microsoft.com/office/officeart/2008/layout/LinedList"/>
    <dgm:cxn modelId="{AAB18B44-0F4A-4DCB-8F88-F5EA84530336}" type="presParOf" srcId="{27ABB16F-3C15-4BD2-8E57-2594935050BA}" destId="{B7CA3ABB-8A3B-420A-B4E5-567F877C8C1A}" srcOrd="18" destOrd="0" presId="urn:microsoft.com/office/officeart/2008/layout/LinedList"/>
    <dgm:cxn modelId="{7DEF66FB-7F36-49B0-B02F-C4380D6CD466}" type="presParOf" srcId="{27ABB16F-3C15-4BD2-8E57-2594935050BA}" destId="{BBD01100-B578-4EE9-943F-77D41C918CA9}" srcOrd="19" destOrd="0" presId="urn:microsoft.com/office/officeart/2008/layout/LinedList"/>
    <dgm:cxn modelId="{2B620CD6-94B0-4F50-AD7D-FC9884574DA0}" type="presParOf" srcId="{BBD01100-B578-4EE9-943F-77D41C918CA9}" destId="{699380A3-C325-4D2A-AB02-E244D0A31257}" srcOrd="0" destOrd="0" presId="urn:microsoft.com/office/officeart/2008/layout/LinedList"/>
    <dgm:cxn modelId="{7E027FB2-3056-41BB-BB1D-B7A4FB89F03B}" type="presParOf" srcId="{BBD01100-B578-4EE9-943F-77D41C918CA9}" destId="{D0A91A0D-1FEF-449F-A74D-EC52D5E2856F}" srcOrd="1" destOrd="0" presId="urn:microsoft.com/office/officeart/2008/layout/LinedList"/>
    <dgm:cxn modelId="{7ED34841-ED31-4D90-B5D4-0E6E58F60A6E}" type="presParOf" srcId="{27ABB16F-3C15-4BD2-8E57-2594935050BA}" destId="{1C68002A-A58E-461F-AAFF-5A297C5135AB}" srcOrd="20" destOrd="0" presId="urn:microsoft.com/office/officeart/2008/layout/LinedList"/>
    <dgm:cxn modelId="{A029DF2A-879E-47B4-BBB2-54F5109DF5CE}" type="presParOf" srcId="{27ABB16F-3C15-4BD2-8E57-2594935050BA}" destId="{D8A52835-FAB2-4108-A10E-F8222E8D17E3}" srcOrd="21" destOrd="0" presId="urn:microsoft.com/office/officeart/2008/layout/LinedList"/>
    <dgm:cxn modelId="{2618250E-778E-4096-9654-A7075B0A191C}" type="presParOf" srcId="{D8A52835-FAB2-4108-A10E-F8222E8D17E3}" destId="{2216165C-DD12-4859-B265-EBF3E7EC5A76}" srcOrd="0" destOrd="0" presId="urn:microsoft.com/office/officeart/2008/layout/LinedList"/>
    <dgm:cxn modelId="{9565EB59-1C97-49EF-BA53-0656469113AE}" type="presParOf" srcId="{D8A52835-FAB2-4108-A10E-F8222E8D17E3}" destId="{E0A0309B-0EFE-493A-8B7D-3B9231953287}" srcOrd="1" destOrd="0" presId="urn:microsoft.com/office/officeart/2008/layout/LinedList"/>
    <dgm:cxn modelId="{D684314B-1CA0-4550-9B37-15F1378F5714}" type="presParOf" srcId="{27ABB16F-3C15-4BD2-8E57-2594935050BA}" destId="{39EE0B37-BAB1-4AAA-B585-DF088C9449B1}" srcOrd="22" destOrd="0" presId="urn:microsoft.com/office/officeart/2008/layout/LinedList"/>
    <dgm:cxn modelId="{9FBE31BC-7151-40CB-B141-F1EBA4E9FDF7}" type="presParOf" srcId="{27ABB16F-3C15-4BD2-8E57-2594935050BA}" destId="{E8656EDE-A1C6-426F-9ED1-43EE1444AD4D}" srcOrd="23" destOrd="0" presId="urn:microsoft.com/office/officeart/2008/layout/LinedList"/>
    <dgm:cxn modelId="{196A3F37-3272-435E-822D-FBB3D5850152}" type="presParOf" srcId="{E8656EDE-A1C6-426F-9ED1-43EE1444AD4D}" destId="{3D4375A3-95BD-4BE5-B24E-DCD34912F65D}" srcOrd="0" destOrd="0" presId="urn:microsoft.com/office/officeart/2008/layout/LinedList"/>
    <dgm:cxn modelId="{795F52CB-0123-4F35-9300-9B7B1A737817}" type="presParOf" srcId="{E8656EDE-A1C6-426F-9ED1-43EE1444AD4D}" destId="{07C5E02A-554B-4EAA-821B-8B4F32E75D7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91ABD1-055C-4F8F-ADB6-3C4EB91D18F5}" type="doc">
      <dgm:prSet loTypeId="urn:microsoft.com/office/officeart/2005/8/layout/hList1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2B3DEB3-EA32-4632-8D79-0926AFEC0F06}">
      <dgm:prSet/>
      <dgm:spPr/>
      <dgm:t>
        <a:bodyPr/>
        <a:lstStyle/>
        <a:p>
          <a:r>
            <a:rPr lang="en-US"/>
            <a:t>A1c less than 7% (individualize)</a:t>
          </a:r>
        </a:p>
      </dgm:t>
    </dgm:pt>
    <dgm:pt modelId="{349341ED-3DEE-4084-B06B-F57DD801CBEB}" type="parTrans" cxnId="{65180CEF-473B-46D8-872F-CB779EA1AC92}">
      <dgm:prSet/>
      <dgm:spPr/>
      <dgm:t>
        <a:bodyPr/>
        <a:lstStyle/>
        <a:p>
          <a:endParaRPr lang="en-US"/>
        </a:p>
      </dgm:t>
    </dgm:pt>
    <dgm:pt modelId="{2E345A7A-7716-4B21-B16E-9EB37604CC66}" type="sibTrans" cxnId="{65180CEF-473B-46D8-872F-CB779EA1AC92}">
      <dgm:prSet/>
      <dgm:spPr/>
      <dgm:t>
        <a:bodyPr/>
        <a:lstStyle/>
        <a:p>
          <a:endParaRPr lang="en-US"/>
        </a:p>
      </dgm:t>
    </dgm:pt>
    <dgm:pt modelId="{3999FB6B-3090-4FF8-9BD5-530459409A92}">
      <dgm:prSet/>
      <dgm:spPr/>
      <dgm:t>
        <a:bodyPr/>
        <a:lstStyle/>
        <a:p>
          <a:r>
            <a:rPr lang="en-US"/>
            <a:t>Pre-meal BG 80-130</a:t>
          </a:r>
        </a:p>
      </dgm:t>
    </dgm:pt>
    <dgm:pt modelId="{C480BB37-0CBE-4543-9D61-5F444D14DAAA}" type="parTrans" cxnId="{0BF2DFE8-1C4C-44A0-AB83-92A1B8827CF2}">
      <dgm:prSet/>
      <dgm:spPr/>
      <dgm:t>
        <a:bodyPr/>
        <a:lstStyle/>
        <a:p>
          <a:endParaRPr lang="en-US"/>
        </a:p>
      </dgm:t>
    </dgm:pt>
    <dgm:pt modelId="{08A40A30-1F48-4C7B-B3F3-F8389A05E13A}" type="sibTrans" cxnId="{0BF2DFE8-1C4C-44A0-AB83-92A1B8827CF2}">
      <dgm:prSet/>
      <dgm:spPr/>
      <dgm:t>
        <a:bodyPr/>
        <a:lstStyle/>
        <a:p>
          <a:endParaRPr lang="en-US"/>
        </a:p>
      </dgm:t>
    </dgm:pt>
    <dgm:pt modelId="{EA04FFEB-9D34-4416-A8E3-0238ACEA3C71}">
      <dgm:prSet/>
      <dgm:spPr/>
      <dgm:t>
        <a:bodyPr/>
        <a:lstStyle/>
        <a:p>
          <a:r>
            <a:rPr lang="en-US"/>
            <a:t>Post meal BG &lt;180</a:t>
          </a:r>
        </a:p>
      </dgm:t>
    </dgm:pt>
    <dgm:pt modelId="{8427D646-1A9E-49EA-A521-0C64CEB14999}" type="parTrans" cxnId="{6042363D-6F63-4F94-A16A-8DC11F352491}">
      <dgm:prSet/>
      <dgm:spPr/>
      <dgm:t>
        <a:bodyPr/>
        <a:lstStyle/>
        <a:p>
          <a:endParaRPr lang="en-US"/>
        </a:p>
      </dgm:t>
    </dgm:pt>
    <dgm:pt modelId="{80A46680-79DF-4EFC-B924-F62F818EF9AD}" type="sibTrans" cxnId="{6042363D-6F63-4F94-A16A-8DC11F352491}">
      <dgm:prSet/>
      <dgm:spPr/>
      <dgm:t>
        <a:bodyPr/>
        <a:lstStyle/>
        <a:p>
          <a:endParaRPr lang="en-US"/>
        </a:p>
      </dgm:t>
    </dgm:pt>
    <dgm:pt modelId="{517447EA-412B-4991-936E-33297EE3E48B}">
      <dgm:prSet/>
      <dgm:spPr/>
      <dgm:t>
        <a:bodyPr/>
        <a:lstStyle/>
        <a:p>
          <a:r>
            <a:rPr lang="en-US"/>
            <a:t>Time in Range (70-180) 70% of time</a:t>
          </a:r>
        </a:p>
      </dgm:t>
    </dgm:pt>
    <dgm:pt modelId="{F6130BA8-AC4A-430E-A8B2-2AC4D6F57744}" type="parTrans" cxnId="{A3D3E2F7-F056-4A19-BDA8-532BDF611982}">
      <dgm:prSet/>
      <dgm:spPr/>
      <dgm:t>
        <a:bodyPr/>
        <a:lstStyle/>
        <a:p>
          <a:endParaRPr lang="en-US"/>
        </a:p>
      </dgm:t>
    </dgm:pt>
    <dgm:pt modelId="{B93019DB-91B4-4E0D-9B9C-EB2AF1EBB1E8}" type="sibTrans" cxnId="{A3D3E2F7-F056-4A19-BDA8-532BDF611982}">
      <dgm:prSet/>
      <dgm:spPr/>
      <dgm:t>
        <a:bodyPr/>
        <a:lstStyle/>
        <a:p>
          <a:endParaRPr lang="en-US"/>
        </a:p>
      </dgm:t>
    </dgm:pt>
    <dgm:pt modelId="{0735A8E4-44B2-43CC-BF2E-89A3CCDB4C70}">
      <dgm:prSet custT="1"/>
      <dgm:spPr/>
      <dgm:t>
        <a:bodyPr/>
        <a:lstStyle/>
        <a:p>
          <a:r>
            <a:rPr lang="en-US" sz="2400" dirty="0">
              <a:solidFill>
                <a:srgbClr val="0070C0"/>
              </a:solidFill>
            </a:rPr>
            <a:t>Blood Pressure </a:t>
          </a:r>
        </a:p>
        <a:p>
          <a:r>
            <a:rPr lang="en-US" sz="2400" dirty="0">
              <a:solidFill>
                <a:srgbClr val="0070C0"/>
              </a:solidFill>
            </a:rPr>
            <a:t>&lt;130/80</a:t>
          </a:r>
        </a:p>
      </dgm:t>
    </dgm:pt>
    <dgm:pt modelId="{216AC97E-BEDF-41FC-9C7C-F3044924C920}" type="parTrans" cxnId="{FE41743F-6241-452C-8E15-A95C11F13BB8}">
      <dgm:prSet/>
      <dgm:spPr/>
      <dgm:t>
        <a:bodyPr/>
        <a:lstStyle/>
        <a:p>
          <a:endParaRPr lang="en-US"/>
        </a:p>
      </dgm:t>
    </dgm:pt>
    <dgm:pt modelId="{08E7CCFB-9E87-4F8D-B683-28F598025678}" type="sibTrans" cxnId="{FE41743F-6241-452C-8E15-A95C11F13BB8}">
      <dgm:prSet/>
      <dgm:spPr/>
      <dgm:t>
        <a:bodyPr/>
        <a:lstStyle/>
        <a:p>
          <a:endParaRPr lang="en-US"/>
        </a:p>
      </dgm:t>
    </dgm:pt>
    <dgm:pt modelId="{16552E76-7028-4D52-B586-875962D87952}">
      <dgm:prSet custT="1"/>
      <dgm:spPr/>
      <dgm:t>
        <a:bodyPr/>
        <a:lstStyle/>
        <a:p>
          <a:r>
            <a:rPr lang="en-US" sz="3200" dirty="0">
              <a:solidFill>
                <a:srgbClr val="0070C0"/>
              </a:solidFill>
            </a:rPr>
            <a:t>Cholesterol </a:t>
          </a:r>
        </a:p>
      </dgm:t>
    </dgm:pt>
    <dgm:pt modelId="{38D58956-0E67-4C65-A088-A58A7BE071E2}" type="parTrans" cxnId="{2C20231A-CA79-4B8E-9CE8-E7D617E803AE}">
      <dgm:prSet/>
      <dgm:spPr/>
      <dgm:t>
        <a:bodyPr/>
        <a:lstStyle/>
        <a:p>
          <a:endParaRPr lang="en-US"/>
        </a:p>
      </dgm:t>
    </dgm:pt>
    <dgm:pt modelId="{EBA697D1-8EFA-48BD-A99A-62726BBC22D8}" type="sibTrans" cxnId="{2C20231A-CA79-4B8E-9CE8-E7D617E803AE}">
      <dgm:prSet/>
      <dgm:spPr/>
      <dgm:t>
        <a:bodyPr/>
        <a:lstStyle/>
        <a:p>
          <a:endParaRPr lang="en-US"/>
        </a:p>
      </dgm:t>
    </dgm:pt>
    <dgm:pt modelId="{B5A320F2-6211-4A2C-9724-F328C10E2C33}">
      <dgm:prSet/>
      <dgm:spPr/>
      <dgm:t>
        <a:bodyPr/>
        <a:lstStyle/>
        <a:p>
          <a:r>
            <a:rPr lang="en-US" dirty="0"/>
            <a:t>Statin therapy based on age &amp; risk status</a:t>
          </a:r>
        </a:p>
      </dgm:t>
    </dgm:pt>
    <dgm:pt modelId="{4E43C9F0-5A89-4ADD-8A59-ECF2C773BB87}" type="parTrans" cxnId="{DC4EE5DC-EACD-4D0C-B8E2-90FDA4FA8166}">
      <dgm:prSet/>
      <dgm:spPr/>
      <dgm:t>
        <a:bodyPr/>
        <a:lstStyle/>
        <a:p>
          <a:endParaRPr lang="en-US"/>
        </a:p>
      </dgm:t>
    </dgm:pt>
    <dgm:pt modelId="{BF0C997B-E5D7-4C6F-8B53-BE158E53585F}" type="sibTrans" cxnId="{DC4EE5DC-EACD-4D0C-B8E2-90FDA4FA8166}">
      <dgm:prSet/>
      <dgm:spPr/>
      <dgm:t>
        <a:bodyPr/>
        <a:lstStyle/>
        <a:p>
          <a:endParaRPr lang="en-US"/>
        </a:p>
      </dgm:t>
    </dgm:pt>
    <dgm:pt modelId="{C3FAA866-38E0-4315-BFA7-030FCF114F32}">
      <dgm:prSet/>
      <dgm:spPr/>
      <dgm:t>
        <a:bodyPr/>
        <a:lstStyle/>
        <a:p>
          <a:r>
            <a:rPr lang="en-US" dirty="0"/>
            <a:t>If 40+ with ASCVD Risk, decrease LDL by 50%, LDL &lt;70</a:t>
          </a:r>
        </a:p>
      </dgm:t>
    </dgm:pt>
    <dgm:pt modelId="{D091B41A-F5D0-4811-94F7-CEF5876D72E0}" type="parTrans" cxnId="{2516E6E8-26B1-451F-91B2-FF0876781CF4}">
      <dgm:prSet/>
      <dgm:spPr/>
      <dgm:t>
        <a:bodyPr/>
        <a:lstStyle/>
        <a:p>
          <a:endParaRPr lang="en-US"/>
        </a:p>
      </dgm:t>
    </dgm:pt>
    <dgm:pt modelId="{F6ADC4EC-5806-40DD-B1B9-6AA99D3AE7BF}" type="sibTrans" cxnId="{2516E6E8-26B1-451F-91B2-FF0876781CF4}">
      <dgm:prSet/>
      <dgm:spPr/>
      <dgm:t>
        <a:bodyPr/>
        <a:lstStyle/>
        <a:p>
          <a:endParaRPr lang="en-US"/>
        </a:p>
      </dgm:t>
    </dgm:pt>
    <dgm:pt modelId="{ED71FFC3-1CDD-4022-8FF1-5AE9AA4CD027}">
      <dgm:prSet/>
      <dgm:spPr/>
      <dgm:t>
        <a:bodyPr/>
        <a:lstStyle/>
        <a:p>
          <a:r>
            <a:rPr lang="en-US" dirty="0"/>
            <a:t>If 40+ with ASCVD, decrease LDL by 50%, LDL &lt;55</a:t>
          </a:r>
        </a:p>
      </dgm:t>
    </dgm:pt>
    <dgm:pt modelId="{EC3A86E3-6E09-4926-B923-8621E9335C7F}" type="parTrans" cxnId="{FF27EC21-C080-430C-9B66-41298F0EC8AF}">
      <dgm:prSet/>
      <dgm:spPr/>
      <dgm:t>
        <a:bodyPr/>
        <a:lstStyle/>
        <a:p>
          <a:endParaRPr lang="en-US"/>
        </a:p>
      </dgm:t>
    </dgm:pt>
    <dgm:pt modelId="{ABF60C88-3793-4D73-A678-A4D8451B494E}" type="sibTrans" cxnId="{FF27EC21-C080-430C-9B66-41298F0EC8AF}">
      <dgm:prSet/>
      <dgm:spPr/>
      <dgm:t>
        <a:bodyPr/>
        <a:lstStyle/>
        <a:p>
          <a:endParaRPr lang="en-US"/>
        </a:p>
      </dgm:t>
    </dgm:pt>
    <dgm:pt modelId="{94124377-B63B-424D-AE4D-C8CC9B4CE3C9}" type="pres">
      <dgm:prSet presAssocID="{AC91ABD1-055C-4F8F-ADB6-3C4EB91D18F5}" presName="Name0" presStyleCnt="0">
        <dgm:presLayoutVars>
          <dgm:dir/>
          <dgm:animLvl val="lvl"/>
          <dgm:resizeHandles val="exact"/>
        </dgm:presLayoutVars>
      </dgm:prSet>
      <dgm:spPr/>
    </dgm:pt>
    <dgm:pt modelId="{8DC3CA85-4FD5-4CF9-9221-0B81FC8F99DE}" type="pres">
      <dgm:prSet presAssocID="{22B3DEB3-EA32-4632-8D79-0926AFEC0F06}" presName="composite" presStyleCnt="0"/>
      <dgm:spPr/>
    </dgm:pt>
    <dgm:pt modelId="{4872154C-EA5B-4D81-878E-F905A5C23E2F}" type="pres">
      <dgm:prSet presAssocID="{22B3DEB3-EA32-4632-8D79-0926AFEC0F0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40B5F80-DEF7-4D18-BEBA-D4065BE70367}" type="pres">
      <dgm:prSet presAssocID="{22B3DEB3-EA32-4632-8D79-0926AFEC0F06}" presName="desTx" presStyleLbl="alignAccFollowNode1" presStyleIdx="0" presStyleCnt="3">
        <dgm:presLayoutVars>
          <dgm:bulletEnabled val="1"/>
        </dgm:presLayoutVars>
      </dgm:prSet>
      <dgm:spPr/>
    </dgm:pt>
    <dgm:pt modelId="{B7E64E77-760C-4DA6-8E6B-FFE0B2DE8CF5}" type="pres">
      <dgm:prSet presAssocID="{2E345A7A-7716-4B21-B16E-9EB37604CC66}" presName="space" presStyleCnt="0"/>
      <dgm:spPr/>
    </dgm:pt>
    <dgm:pt modelId="{7F23C7A7-7BD6-44DC-ABE5-9F6781B98690}" type="pres">
      <dgm:prSet presAssocID="{0735A8E4-44B2-43CC-BF2E-89A3CCDB4C70}" presName="composite" presStyleCnt="0"/>
      <dgm:spPr/>
    </dgm:pt>
    <dgm:pt modelId="{38A44A9E-E78B-49FD-9BD4-97C4FC159060}" type="pres">
      <dgm:prSet presAssocID="{0735A8E4-44B2-43CC-BF2E-89A3CCDB4C7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1CF1BBD-31D1-4969-96C1-207E25C55671}" type="pres">
      <dgm:prSet presAssocID="{0735A8E4-44B2-43CC-BF2E-89A3CCDB4C70}" presName="desTx" presStyleLbl="alignAccFollowNode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</dgm:pt>
    <dgm:pt modelId="{5BC2DA95-BB8B-4685-AA28-D389B6E26D88}" type="pres">
      <dgm:prSet presAssocID="{08E7CCFB-9E87-4F8D-B683-28F598025678}" presName="space" presStyleCnt="0"/>
      <dgm:spPr/>
    </dgm:pt>
    <dgm:pt modelId="{5FFD60B6-BC09-4B0D-B0AF-115253852851}" type="pres">
      <dgm:prSet presAssocID="{16552E76-7028-4D52-B586-875962D87952}" presName="composite" presStyleCnt="0"/>
      <dgm:spPr/>
    </dgm:pt>
    <dgm:pt modelId="{2B8F0E08-6CE4-404D-AB9F-C96B6482D818}" type="pres">
      <dgm:prSet presAssocID="{16552E76-7028-4D52-B586-875962D8795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F5A0C15-693D-4F97-A249-FA65EFF8FA38}" type="pres">
      <dgm:prSet presAssocID="{16552E76-7028-4D52-B586-875962D8795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72F48614-AD6B-42E7-A64F-D33F83CE0166}" type="presOf" srcId="{B5A320F2-6211-4A2C-9724-F328C10E2C33}" destId="{BF5A0C15-693D-4F97-A249-FA65EFF8FA38}" srcOrd="0" destOrd="0" presId="urn:microsoft.com/office/officeart/2005/8/layout/hList1"/>
    <dgm:cxn modelId="{2C20231A-CA79-4B8E-9CE8-E7D617E803AE}" srcId="{AC91ABD1-055C-4F8F-ADB6-3C4EB91D18F5}" destId="{16552E76-7028-4D52-B586-875962D87952}" srcOrd="2" destOrd="0" parTransId="{38D58956-0E67-4C65-A088-A58A7BE071E2}" sibTransId="{EBA697D1-8EFA-48BD-A99A-62726BBC22D8}"/>
    <dgm:cxn modelId="{FF27EC21-C080-430C-9B66-41298F0EC8AF}" srcId="{16552E76-7028-4D52-B586-875962D87952}" destId="{ED71FFC3-1CDD-4022-8FF1-5AE9AA4CD027}" srcOrd="2" destOrd="0" parTransId="{EC3A86E3-6E09-4926-B923-8621E9335C7F}" sibTransId="{ABF60C88-3793-4D73-A678-A4D8451B494E}"/>
    <dgm:cxn modelId="{6042363D-6F63-4F94-A16A-8DC11F352491}" srcId="{22B3DEB3-EA32-4632-8D79-0926AFEC0F06}" destId="{EA04FFEB-9D34-4416-A8E3-0238ACEA3C71}" srcOrd="1" destOrd="0" parTransId="{8427D646-1A9E-49EA-A521-0C64CEB14999}" sibTransId="{80A46680-79DF-4EFC-B924-F62F818EF9AD}"/>
    <dgm:cxn modelId="{FE41743F-6241-452C-8E15-A95C11F13BB8}" srcId="{AC91ABD1-055C-4F8F-ADB6-3C4EB91D18F5}" destId="{0735A8E4-44B2-43CC-BF2E-89A3CCDB4C70}" srcOrd="1" destOrd="0" parTransId="{216AC97E-BEDF-41FC-9C7C-F3044924C920}" sibTransId="{08E7CCFB-9E87-4F8D-B683-28F598025678}"/>
    <dgm:cxn modelId="{1B2FAE4C-CDEB-49F1-A919-4C4F3EB03F58}" type="presOf" srcId="{22B3DEB3-EA32-4632-8D79-0926AFEC0F06}" destId="{4872154C-EA5B-4D81-878E-F905A5C23E2F}" srcOrd="0" destOrd="0" presId="urn:microsoft.com/office/officeart/2005/8/layout/hList1"/>
    <dgm:cxn modelId="{B0B37257-F9DB-4AFB-ABB7-169646578CF7}" type="presOf" srcId="{EA04FFEB-9D34-4416-A8E3-0238ACEA3C71}" destId="{640B5F80-DEF7-4D18-BEBA-D4065BE70367}" srcOrd="0" destOrd="1" presId="urn:microsoft.com/office/officeart/2005/8/layout/hList1"/>
    <dgm:cxn modelId="{8823D67C-3425-43B5-841B-0CEAEF056F5A}" type="presOf" srcId="{3999FB6B-3090-4FF8-9BD5-530459409A92}" destId="{640B5F80-DEF7-4D18-BEBA-D4065BE70367}" srcOrd="0" destOrd="0" presId="urn:microsoft.com/office/officeart/2005/8/layout/hList1"/>
    <dgm:cxn modelId="{202E2F7D-871F-4D45-9531-7EC740D73B6F}" type="presOf" srcId="{AC91ABD1-055C-4F8F-ADB6-3C4EB91D18F5}" destId="{94124377-B63B-424D-AE4D-C8CC9B4CE3C9}" srcOrd="0" destOrd="0" presId="urn:microsoft.com/office/officeart/2005/8/layout/hList1"/>
    <dgm:cxn modelId="{00149286-7B90-405B-A9CC-2B9149CA0791}" type="presOf" srcId="{ED71FFC3-1CDD-4022-8FF1-5AE9AA4CD027}" destId="{BF5A0C15-693D-4F97-A249-FA65EFF8FA38}" srcOrd="0" destOrd="2" presId="urn:microsoft.com/office/officeart/2005/8/layout/hList1"/>
    <dgm:cxn modelId="{04648D87-9BCC-41DE-BE89-A8EB3131F7CD}" type="presOf" srcId="{0735A8E4-44B2-43CC-BF2E-89A3CCDB4C70}" destId="{38A44A9E-E78B-49FD-9BD4-97C4FC159060}" srcOrd="0" destOrd="0" presId="urn:microsoft.com/office/officeart/2005/8/layout/hList1"/>
    <dgm:cxn modelId="{120D1E92-186E-405C-9A11-286EE41F5596}" type="presOf" srcId="{16552E76-7028-4D52-B586-875962D87952}" destId="{2B8F0E08-6CE4-404D-AB9F-C96B6482D818}" srcOrd="0" destOrd="0" presId="urn:microsoft.com/office/officeart/2005/8/layout/hList1"/>
    <dgm:cxn modelId="{53C2B3BA-9D29-48BC-B2AC-FDC500442074}" type="presOf" srcId="{C3FAA866-38E0-4315-BFA7-030FCF114F32}" destId="{BF5A0C15-693D-4F97-A249-FA65EFF8FA38}" srcOrd="0" destOrd="1" presId="urn:microsoft.com/office/officeart/2005/8/layout/hList1"/>
    <dgm:cxn modelId="{DC4EE5DC-EACD-4D0C-B8E2-90FDA4FA8166}" srcId="{16552E76-7028-4D52-B586-875962D87952}" destId="{B5A320F2-6211-4A2C-9724-F328C10E2C33}" srcOrd="0" destOrd="0" parTransId="{4E43C9F0-5A89-4ADD-8A59-ECF2C773BB87}" sibTransId="{BF0C997B-E5D7-4C6F-8B53-BE158E53585F}"/>
    <dgm:cxn modelId="{9FD58DE4-DFED-44EB-B339-863FA70CC970}" type="presOf" srcId="{517447EA-412B-4991-936E-33297EE3E48B}" destId="{640B5F80-DEF7-4D18-BEBA-D4065BE70367}" srcOrd="0" destOrd="2" presId="urn:microsoft.com/office/officeart/2005/8/layout/hList1"/>
    <dgm:cxn modelId="{0BF2DFE8-1C4C-44A0-AB83-92A1B8827CF2}" srcId="{22B3DEB3-EA32-4632-8D79-0926AFEC0F06}" destId="{3999FB6B-3090-4FF8-9BD5-530459409A92}" srcOrd="0" destOrd="0" parTransId="{C480BB37-0CBE-4543-9D61-5F444D14DAAA}" sibTransId="{08A40A30-1F48-4C7B-B3F3-F8389A05E13A}"/>
    <dgm:cxn modelId="{2516E6E8-26B1-451F-91B2-FF0876781CF4}" srcId="{16552E76-7028-4D52-B586-875962D87952}" destId="{C3FAA866-38E0-4315-BFA7-030FCF114F32}" srcOrd="1" destOrd="0" parTransId="{D091B41A-F5D0-4811-94F7-CEF5876D72E0}" sibTransId="{F6ADC4EC-5806-40DD-B1B9-6AA99D3AE7BF}"/>
    <dgm:cxn modelId="{65180CEF-473B-46D8-872F-CB779EA1AC92}" srcId="{AC91ABD1-055C-4F8F-ADB6-3C4EB91D18F5}" destId="{22B3DEB3-EA32-4632-8D79-0926AFEC0F06}" srcOrd="0" destOrd="0" parTransId="{349341ED-3DEE-4084-B06B-F57DD801CBEB}" sibTransId="{2E345A7A-7716-4B21-B16E-9EB37604CC66}"/>
    <dgm:cxn modelId="{A3D3E2F7-F056-4A19-BDA8-532BDF611982}" srcId="{22B3DEB3-EA32-4632-8D79-0926AFEC0F06}" destId="{517447EA-412B-4991-936E-33297EE3E48B}" srcOrd="2" destOrd="0" parTransId="{F6130BA8-AC4A-430E-A8B2-2AC4D6F57744}" sibTransId="{B93019DB-91B4-4E0D-9B9C-EB2AF1EBB1E8}"/>
    <dgm:cxn modelId="{F2848AA9-696D-484A-B9C4-B3E357507F4D}" type="presParOf" srcId="{94124377-B63B-424D-AE4D-C8CC9B4CE3C9}" destId="{8DC3CA85-4FD5-4CF9-9221-0B81FC8F99DE}" srcOrd="0" destOrd="0" presId="urn:microsoft.com/office/officeart/2005/8/layout/hList1"/>
    <dgm:cxn modelId="{A9A4A80C-248E-44EA-BDAE-0E8F26BDA59F}" type="presParOf" srcId="{8DC3CA85-4FD5-4CF9-9221-0B81FC8F99DE}" destId="{4872154C-EA5B-4D81-878E-F905A5C23E2F}" srcOrd="0" destOrd="0" presId="urn:microsoft.com/office/officeart/2005/8/layout/hList1"/>
    <dgm:cxn modelId="{4DD56E4E-AA43-408D-B798-5354D61AEF3B}" type="presParOf" srcId="{8DC3CA85-4FD5-4CF9-9221-0B81FC8F99DE}" destId="{640B5F80-DEF7-4D18-BEBA-D4065BE70367}" srcOrd="1" destOrd="0" presId="urn:microsoft.com/office/officeart/2005/8/layout/hList1"/>
    <dgm:cxn modelId="{05DEBE82-1AC3-4732-9E48-10241C7EDEE9}" type="presParOf" srcId="{94124377-B63B-424D-AE4D-C8CC9B4CE3C9}" destId="{B7E64E77-760C-4DA6-8E6B-FFE0B2DE8CF5}" srcOrd="1" destOrd="0" presId="urn:microsoft.com/office/officeart/2005/8/layout/hList1"/>
    <dgm:cxn modelId="{2B59ACC1-E511-4094-A2DC-1E4D2876821D}" type="presParOf" srcId="{94124377-B63B-424D-AE4D-C8CC9B4CE3C9}" destId="{7F23C7A7-7BD6-44DC-ABE5-9F6781B98690}" srcOrd="2" destOrd="0" presId="urn:microsoft.com/office/officeart/2005/8/layout/hList1"/>
    <dgm:cxn modelId="{F982F817-A3FF-478E-9A09-07060808978E}" type="presParOf" srcId="{7F23C7A7-7BD6-44DC-ABE5-9F6781B98690}" destId="{38A44A9E-E78B-49FD-9BD4-97C4FC159060}" srcOrd="0" destOrd="0" presId="urn:microsoft.com/office/officeart/2005/8/layout/hList1"/>
    <dgm:cxn modelId="{2F48EADD-9EE3-47EE-A1DF-77E1DAB37CB3}" type="presParOf" srcId="{7F23C7A7-7BD6-44DC-ABE5-9F6781B98690}" destId="{F1CF1BBD-31D1-4969-96C1-207E25C55671}" srcOrd="1" destOrd="0" presId="urn:microsoft.com/office/officeart/2005/8/layout/hList1"/>
    <dgm:cxn modelId="{79D60319-A807-4C99-807D-901762102E9E}" type="presParOf" srcId="{94124377-B63B-424D-AE4D-C8CC9B4CE3C9}" destId="{5BC2DA95-BB8B-4685-AA28-D389B6E26D88}" srcOrd="3" destOrd="0" presId="urn:microsoft.com/office/officeart/2005/8/layout/hList1"/>
    <dgm:cxn modelId="{ECBD3385-28B9-42DA-94E7-FDC728945C2E}" type="presParOf" srcId="{94124377-B63B-424D-AE4D-C8CC9B4CE3C9}" destId="{5FFD60B6-BC09-4B0D-B0AF-115253852851}" srcOrd="4" destOrd="0" presId="urn:microsoft.com/office/officeart/2005/8/layout/hList1"/>
    <dgm:cxn modelId="{D839733E-DB8A-4656-A810-5DF70CAE5D27}" type="presParOf" srcId="{5FFD60B6-BC09-4B0D-B0AF-115253852851}" destId="{2B8F0E08-6CE4-404D-AB9F-C96B6482D818}" srcOrd="0" destOrd="0" presId="urn:microsoft.com/office/officeart/2005/8/layout/hList1"/>
    <dgm:cxn modelId="{D66FE9F7-7B21-4024-B3AF-FD31707820C6}" type="presParOf" srcId="{5FFD60B6-BC09-4B0D-B0AF-115253852851}" destId="{BF5A0C15-693D-4F97-A249-FA65EFF8FA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A5FE6-47F0-4AA5-B233-2F927127B5EA}">
      <dsp:nvSpPr>
        <dsp:cNvPr id="0" name=""/>
        <dsp:cNvSpPr/>
      </dsp:nvSpPr>
      <dsp:spPr>
        <a:xfrm>
          <a:off x="0" y="2753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1BDA5-953F-4952-86A6-57251F503854}">
      <dsp:nvSpPr>
        <dsp:cNvPr id="0" name=""/>
        <dsp:cNvSpPr/>
      </dsp:nvSpPr>
      <dsp:spPr>
        <a:xfrm>
          <a:off x="0" y="2753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2009 – 69 %  (test changed based on work study analysis and computerized)</a:t>
          </a:r>
        </a:p>
      </dsp:txBody>
      <dsp:txXfrm>
        <a:off x="0" y="2753"/>
        <a:ext cx="8229600" cy="469441"/>
      </dsp:txXfrm>
    </dsp:sp>
    <dsp:sp modelId="{B53FAB4A-3548-4D36-A07B-1349E28EF0BE}">
      <dsp:nvSpPr>
        <dsp:cNvPr id="0" name=""/>
        <dsp:cNvSpPr/>
      </dsp:nvSpPr>
      <dsp:spPr>
        <a:xfrm>
          <a:off x="0" y="472194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E37F2-BC91-4C50-8E0E-DF112474F58B}">
      <dsp:nvSpPr>
        <dsp:cNvPr id="0" name=""/>
        <dsp:cNvSpPr/>
      </dsp:nvSpPr>
      <dsp:spPr>
        <a:xfrm>
          <a:off x="0" y="472194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2010 – 69%</a:t>
          </a:r>
        </a:p>
      </dsp:txBody>
      <dsp:txXfrm>
        <a:off x="0" y="472194"/>
        <a:ext cx="8229600" cy="469441"/>
      </dsp:txXfrm>
    </dsp:sp>
    <dsp:sp modelId="{07106DC4-6ED3-4A00-B2AB-4E1E04F8BF3A}">
      <dsp:nvSpPr>
        <dsp:cNvPr id="0" name=""/>
        <dsp:cNvSpPr/>
      </dsp:nvSpPr>
      <dsp:spPr>
        <a:xfrm>
          <a:off x="0" y="941635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B656C7-B4CF-41F2-B450-8ACBDE5E6D72}">
      <dsp:nvSpPr>
        <dsp:cNvPr id="0" name=""/>
        <dsp:cNvSpPr/>
      </dsp:nvSpPr>
      <dsp:spPr>
        <a:xfrm>
          <a:off x="0" y="941635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2011 -65%</a:t>
          </a:r>
        </a:p>
      </dsp:txBody>
      <dsp:txXfrm>
        <a:off x="0" y="941635"/>
        <a:ext cx="8229600" cy="469441"/>
      </dsp:txXfrm>
    </dsp:sp>
    <dsp:sp modelId="{69483AD5-EE8A-43CC-BA62-4C5F31A91452}">
      <dsp:nvSpPr>
        <dsp:cNvPr id="0" name=""/>
        <dsp:cNvSpPr/>
      </dsp:nvSpPr>
      <dsp:spPr>
        <a:xfrm>
          <a:off x="0" y="1411076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EF25D-1D53-4E97-B37E-DAF7E6E46C20}">
      <dsp:nvSpPr>
        <dsp:cNvPr id="0" name=""/>
        <dsp:cNvSpPr/>
      </dsp:nvSpPr>
      <dsp:spPr>
        <a:xfrm>
          <a:off x="0" y="1411076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2012 – 63.5%</a:t>
          </a:r>
        </a:p>
      </dsp:txBody>
      <dsp:txXfrm>
        <a:off x="0" y="1411076"/>
        <a:ext cx="8229600" cy="469441"/>
      </dsp:txXfrm>
    </dsp:sp>
    <dsp:sp modelId="{0018D8CD-3807-4577-81CD-C3E7936D7CC2}">
      <dsp:nvSpPr>
        <dsp:cNvPr id="0" name=""/>
        <dsp:cNvSpPr/>
      </dsp:nvSpPr>
      <dsp:spPr>
        <a:xfrm>
          <a:off x="0" y="1880517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DB0B0-1ED8-4DCD-8902-04F04048F9EA}">
      <dsp:nvSpPr>
        <dsp:cNvPr id="0" name=""/>
        <dsp:cNvSpPr/>
      </dsp:nvSpPr>
      <dsp:spPr>
        <a:xfrm>
          <a:off x="0" y="1880517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2013 – 67 and 69%</a:t>
          </a:r>
        </a:p>
      </dsp:txBody>
      <dsp:txXfrm>
        <a:off x="0" y="1880517"/>
        <a:ext cx="8229600" cy="469441"/>
      </dsp:txXfrm>
    </dsp:sp>
    <dsp:sp modelId="{3D9ED6AC-27F7-4F4B-B6C4-126A36AFCCC2}">
      <dsp:nvSpPr>
        <dsp:cNvPr id="0" name=""/>
        <dsp:cNvSpPr/>
      </dsp:nvSpPr>
      <dsp:spPr>
        <a:xfrm>
          <a:off x="0" y="2349958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5924B-EF56-4511-8275-7658D77026CE}">
      <dsp:nvSpPr>
        <dsp:cNvPr id="0" name=""/>
        <dsp:cNvSpPr/>
      </dsp:nvSpPr>
      <dsp:spPr>
        <a:xfrm>
          <a:off x="0" y="2349958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2014 - 66 and 67%  </a:t>
          </a:r>
        </a:p>
      </dsp:txBody>
      <dsp:txXfrm>
        <a:off x="0" y="2349958"/>
        <a:ext cx="8229600" cy="469441"/>
      </dsp:txXfrm>
    </dsp:sp>
    <dsp:sp modelId="{7874986B-B452-4F89-AC38-30AB621DBA4C}">
      <dsp:nvSpPr>
        <dsp:cNvPr id="0" name=""/>
        <dsp:cNvSpPr/>
      </dsp:nvSpPr>
      <dsp:spPr>
        <a:xfrm>
          <a:off x="0" y="281940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AAD47-274A-4440-B04A-7A864405CF53}">
      <dsp:nvSpPr>
        <dsp:cNvPr id="0" name=""/>
        <dsp:cNvSpPr/>
      </dsp:nvSpPr>
      <dsp:spPr>
        <a:xfrm>
          <a:off x="0" y="2819400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2015 - 62 and 64% (test updated)</a:t>
          </a:r>
        </a:p>
      </dsp:txBody>
      <dsp:txXfrm>
        <a:off x="0" y="2819400"/>
        <a:ext cx="8229600" cy="469441"/>
      </dsp:txXfrm>
    </dsp:sp>
    <dsp:sp modelId="{DB2DDE75-2AD9-4C83-B5FA-EF71BE668073}">
      <dsp:nvSpPr>
        <dsp:cNvPr id="0" name=""/>
        <dsp:cNvSpPr/>
      </dsp:nvSpPr>
      <dsp:spPr>
        <a:xfrm>
          <a:off x="0" y="3288841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BE35E-E23F-4359-820F-1C44B0553ABC}">
      <dsp:nvSpPr>
        <dsp:cNvPr id="0" name=""/>
        <dsp:cNvSpPr/>
      </dsp:nvSpPr>
      <dsp:spPr>
        <a:xfrm>
          <a:off x="0" y="3288841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2016 – 67%</a:t>
          </a:r>
        </a:p>
      </dsp:txBody>
      <dsp:txXfrm>
        <a:off x="0" y="3288841"/>
        <a:ext cx="8229600" cy="469441"/>
      </dsp:txXfrm>
    </dsp:sp>
    <dsp:sp modelId="{FFB9E1CA-9B44-464C-B804-882C4B766C31}">
      <dsp:nvSpPr>
        <dsp:cNvPr id="0" name=""/>
        <dsp:cNvSpPr/>
      </dsp:nvSpPr>
      <dsp:spPr>
        <a:xfrm>
          <a:off x="0" y="375828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29AF5-C328-4521-86A5-06AF870AE262}">
      <dsp:nvSpPr>
        <dsp:cNvPr id="0" name=""/>
        <dsp:cNvSpPr/>
      </dsp:nvSpPr>
      <dsp:spPr>
        <a:xfrm>
          <a:off x="0" y="3758282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2017 – 66%</a:t>
          </a:r>
        </a:p>
      </dsp:txBody>
      <dsp:txXfrm>
        <a:off x="0" y="3758282"/>
        <a:ext cx="8229600" cy="469441"/>
      </dsp:txXfrm>
    </dsp:sp>
    <dsp:sp modelId="{B7CA3ABB-8A3B-420A-B4E5-567F877C8C1A}">
      <dsp:nvSpPr>
        <dsp:cNvPr id="0" name=""/>
        <dsp:cNvSpPr/>
      </dsp:nvSpPr>
      <dsp:spPr>
        <a:xfrm>
          <a:off x="0" y="4227723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380A3-C325-4D2A-AB02-E244D0A31257}">
      <dsp:nvSpPr>
        <dsp:cNvPr id="0" name=""/>
        <dsp:cNvSpPr/>
      </dsp:nvSpPr>
      <dsp:spPr>
        <a:xfrm>
          <a:off x="0" y="4227723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2018 – 67%</a:t>
          </a:r>
        </a:p>
      </dsp:txBody>
      <dsp:txXfrm>
        <a:off x="0" y="4227723"/>
        <a:ext cx="8229600" cy="469441"/>
      </dsp:txXfrm>
    </dsp:sp>
    <dsp:sp modelId="{1C68002A-A58E-461F-AAFF-5A297C5135AB}">
      <dsp:nvSpPr>
        <dsp:cNvPr id="0" name=""/>
        <dsp:cNvSpPr/>
      </dsp:nvSpPr>
      <dsp:spPr>
        <a:xfrm>
          <a:off x="0" y="4697164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6165C-DD12-4859-B265-EBF3E7EC5A76}">
      <dsp:nvSpPr>
        <dsp:cNvPr id="0" name=""/>
        <dsp:cNvSpPr/>
      </dsp:nvSpPr>
      <dsp:spPr>
        <a:xfrm>
          <a:off x="0" y="4697164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2019 – 70%</a:t>
          </a:r>
        </a:p>
      </dsp:txBody>
      <dsp:txXfrm>
        <a:off x="0" y="4697164"/>
        <a:ext cx="8229600" cy="469441"/>
      </dsp:txXfrm>
    </dsp:sp>
    <dsp:sp modelId="{39EE0B37-BAB1-4AAA-B585-DF088C9449B1}">
      <dsp:nvSpPr>
        <dsp:cNvPr id="0" name=""/>
        <dsp:cNvSpPr/>
      </dsp:nvSpPr>
      <dsp:spPr>
        <a:xfrm>
          <a:off x="0" y="5166605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375A3-95BD-4BE5-B24E-DCD34912F65D}">
      <dsp:nvSpPr>
        <dsp:cNvPr id="0" name=""/>
        <dsp:cNvSpPr/>
      </dsp:nvSpPr>
      <dsp:spPr>
        <a:xfrm>
          <a:off x="0" y="5166605"/>
          <a:ext cx="8229600" cy="46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2020 &amp; 2021 – 67%</a:t>
          </a:r>
        </a:p>
      </dsp:txBody>
      <dsp:txXfrm>
        <a:off x="0" y="5166605"/>
        <a:ext cx="8229600" cy="4694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2154C-EA5B-4D81-878E-F905A5C23E2F}">
      <dsp:nvSpPr>
        <dsp:cNvPr id="0" name=""/>
        <dsp:cNvSpPr/>
      </dsp:nvSpPr>
      <dsp:spPr>
        <a:xfrm>
          <a:off x="2571" y="88551"/>
          <a:ext cx="2507456" cy="9587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A1c less than 7% (individualize)</a:t>
          </a:r>
        </a:p>
      </dsp:txBody>
      <dsp:txXfrm>
        <a:off x="2571" y="88551"/>
        <a:ext cx="2507456" cy="958746"/>
      </dsp:txXfrm>
    </dsp:sp>
    <dsp:sp modelId="{640B5F80-DEF7-4D18-BEBA-D4065BE70367}">
      <dsp:nvSpPr>
        <dsp:cNvPr id="0" name=""/>
        <dsp:cNvSpPr/>
      </dsp:nvSpPr>
      <dsp:spPr>
        <a:xfrm>
          <a:off x="2571" y="1047297"/>
          <a:ext cx="2507456" cy="380191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Pre-meal BG 80-130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Post meal BG &lt;180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Time in Range (70-180) 70% of time</a:t>
          </a:r>
        </a:p>
      </dsp:txBody>
      <dsp:txXfrm>
        <a:off x="2571" y="1047297"/>
        <a:ext cx="2507456" cy="3801910"/>
      </dsp:txXfrm>
    </dsp:sp>
    <dsp:sp modelId="{38A44A9E-E78B-49FD-9BD4-97C4FC159060}">
      <dsp:nvSpPr>
        <dsp:cNvPr id="0" name=""/>
        <dsp:cNvSpPr/>
      </dsp:nvSpPr>
      <dsp:spPr>
        <a:xfrm>
          <a:off x="2861071" y="88551"/>
          <a:ext cx="2507456" cy="9587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70C0"/>
              </a:solidFill>
            </a:rPr>
            <a:t>Blood Pressure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70C0"/>
              </a:solidFill>
            </a:rPr>
            <a:t>&lt;130/80</a:t>
          </a:r>
        </a:p>
      </dsp:txBody>
      <dsp:txXfrm>
        <a:off x="2861071" y="88551"/>
        <a:ext cx="2507456" cy="958746"/>
      </dsp:txXfrm>
    </dsp:sp>
    <dsp:sp modelId="{F1CF1BBD-31D1-4969-96C1-207E25C55671}">
      <dsp:nvSpPr>
        <dsp:cNvPr id="0" name=""/>
        <dsp:cNvSpPr/>
      </dsp:nvSpPr>
      <dsp:spPr>
        <a:xfrm>
          <a:off x="2861071" y="1047297"/>
          <a:ext cx="2507456" cy="3801910"/>
        </a:xfrm>
        <a:prstGeom prst="rect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F0E08-6CE4-404D-AB9F-C96B6482D818}">
      <dsp:nvSpPr>
        <dsp:cNvPr id="0" name=""/>
        <dsp:cNvSpPr/>
      </dsp:nvSpPr>
      <dsp:spPr>
        <a:xfrm>
          <a:off x="5719571" y="88551"/>
          <a:ext cx="2507456" cy="9587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70C0"/>
              </a:solidFill>
            </a:rPr>
            <a:t>Cholesterol </a:t>
          </a:r>
        </a:p>
      </dsp:txBody>
      <dsp:txXfrm>
        <a:off x="5719571" y="88551"/>
        <a:ext cx="2507456" cy="958746"/>
      </dsp:txXfrm>
    </dsp:sp>
    <dsp:sp modelId="{BF5A0C15-693D-4F97-A249-FA65EFF8FA38}">
      <dsp:nvSpPr>
        <dsp:cNvPr id="0" name=""/>
        <dsp:cNvSpPr/>
      </dsp:nvSpPr>
      <dsp:spPr>
        <a:xfrm>
          <a:off x="5719571" y="1047297"/>
          <a:ext cx="2507456" cy="380191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Statin therapy based on age &amp; risk status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If 40+ with ASCVD Risk, decrease LDL by 50%, LDL &lt;70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If 40+ with ASCVD, decrease LDL by 50%, LDL &lt;55</a:t>
          </a:r>
        </a:p>
      </dsp:txBody>
      <dsp:txXfrm>
        <a:off x="5719571" y="1047297"/>
        <a:ext cx="2507456" cy="3801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5943601" y="9103584"/>
            <a:ext cx="996950" cy="3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0" tIns="46789" rIns="95250" bIns="46789">
            <a:spAutoFit/>
          </a:bodyPr>
          <a:lstStyle/>
          <a:p>
            <a:pPr defTabSz="962907"/>
            <a:r>
              <a:rPr lang="en-US" sz="1300" dirty="0"/>
              <a:t>Page </a:t>
            </a:r>
            <a:fld id="{D685AAD3-6A32-4B3E-AB5F-603982085F89}" type="slidenum">
              <a:rPr lang="en-US" sz="1300"/>
              <a:pPr defTabSz="962907"/>
              <a:t>‹#›</a:t>
            </a:fld>
            <a:endParaRPr lang="en-US" sz="1300" dirty="0"/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0" y="9119109"/>
            <a:ext cx="6096000" cy="28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>
            <a:spAutoFit/>
          </a:bodyPr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200" b="0" dirty="0">
                <a:latin typeface="Arial-BoldMT" charset="0"/>
              </a:rPr>
              <a:t>© Copyright 1999-2023, Diabetes Ed Services      </a:t>
            </a:r>
            <a:r>
              <a:rPr lang="en-US" sz="1200" dirty="0">
                <a:latin typeface="Arial-BoldMT" charset="0"/>
              </a:rPr>
              <a:t>www.DiabetesEd.net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71460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5"/>
            <a:ext cx="3170238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6253" tIns="48126" rIns="96253" bIns="48126" numCol="1" anchor="t" anchorCtr="0" compatLnSpc="1">
            <a:prstTxWarp prst="textNoShape">
              <a:avLst/>
            </a:prstTxWarp>
          </a:bodyPr>
          <a:lstStyle>
            <a:lvl1pPr defTabSz="962907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7" y="5"/>
            <a:ext cx="3170237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6253" tIns="48126" rIns="96253" bIns="48126" numCol="1" anchor="t" anchorCtr="0" compatLnSpc="1">
            <a:prstTxWarp prst="textNoShape">
              <a:avLst/>
            </a:prstTxWarp>
          </a:bodyPr>
          <a:lstStyle>
            <a:lvl1pPr algn="r" defTabSz="962907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DD2AEA3-8DA5-4777-83E4-4DC8B31E6569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3175" y="715963"/>
            <a:ext cx="4770438" cy="3578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7" y="4532313"/>
            <a:ext cx="5365750" cy="4375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6253" tIns="48126" rIns="96253" bIns="481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2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6253" tIns="48126" rIns="96253" bIns="48126" numCol="1" anchor="b" anchorCtr="0" compatLnSpc="1">
            <a:prstTxWarp prst="textNoShape">
              <a:avLst/>
            </a:prstTxWarp>
          </a:bodyPr>
          <a:lstStyle>
            <a:lvl1pPr defTabSz="962907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dirty="0"/>
              <a:t>© Copyright 1999-2015, Diabetes Educational Services, All Rights </a:t>
            </a:r>
            <a:r>
              <a:rPr lang="en-US" dirty="0" err="1"/>
              <a:t>ReservedDiabetes</a:t>
            </a:r>
            <a:r>
              <a:rPr lang="en-US" dirty="0"/>
              <a:t> Educational Services© (530) 893 - 8635 </a:t>
            </a:r>
          </a:p>
        </p:txBody>
      </p:sp>
      <p:sp>
        <p:nvSpPr>
          <p:cNvPr id="72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6253" tIns="48126" rIns="96253" bIns="48126" numCol="1" anchor="b" anchorCtr="0" compatLnSpc="1">
            <a:prstTxWarp prst="textNoShape">
              <a:avLst/>
            </a:prstTxWarp>
          </a:bodyPr>
          <a:lstStyle>
            <a:lvl1pPr algn="r" defTabSz="962907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68F13A75-BC98-4776-9FF2-DACD0B031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0146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E225C-EA32-49AA-BCE1-CBED354D95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38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83068E3-43A6-4AE1-B588-8CE54097B23A}" type="slidenum">
              <a:rPr lang="en-US" b="0" smtClean="0">
                <a:latin typeface="Times New Roman" pitchFamily="18" charset="0"/>
              </a:rPr>
              <a:pPr/>
              <a:t>28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1C038E38-329E-4D74-AED1-AC4E55234392}" type="slidenum">
              <a:rPr lang="en-US" sz="1300" b="0">
                <a:latin typeface="Times New Roman" pitchFamily="18" charset="0"/>
              </a:rPr>
              <a:pPr algn="r"/>
              <a:t>28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7680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6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7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76807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D041047-2B78-487D-A331-B6F9D91CE8FE}" type="slidenum">
              <a:rPr lang="en-US" sz="1700" b="0">
                <a:latin typeface="Times New Roman" pitchFamily="18" charset="0"/>
              </a:rPr>
              <a:pPr algn="r"/>
              <a:t>28</a:t>
            </a:fld>
            <a:endParaRPr lang="en-US" sz="17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34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E0C3042-524C-475B-9AF8-ED2F916233DF}" type="slidenum">
              <a:rPr lang="en-US" b="0" smtClean="0">
                <a:latin typeface="Times New Roman" pitchFamily="18" charset="0"/>
              </a:rPr>
              <a:pPr/>
              <a:t>29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6EBE084F-B436-491F-B2D8-47F610804E48}" type="slidenum">
              <a:rPr lang="en-US" sz="1300" b="0">
                <a:latin typeface="Times New Roman" pitchFamily="18" charset="0"/>
              </a:rPr>
              <a:pPr algn="r"/>
              <a:t>29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7782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0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77831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19CF5619-5A92-41F0-9BB5-50E3A22D2A27}" type="slidenum">
              <a:rPr lang="en-US" sz="1300" b="0">
                <a:latin typeface="Times New Roman" pitchFamily="18" charset="0"/>
              </a:rPr>
              <a:pPr algn="r"/>
              <a:t>29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870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3CCDB99-DFC2-4472-9376-22308D1D7579}" type="slidenum">
              <a:rPr lang="en-US" b="0" smtClean="0">
                <a:latin typeface="Times New Roman" pitchFamily="18" charset="0"/>
              </a:rPr>
              <a:pPr/>
              <a:t>32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32307170-8C81-4BE3-9CBA-1E5496DAD8DE}" type="slidenum">
              <a:rPr lang="en-US" sz="1300" b="0">
                <a:latin typeface="Times New Roman" pitchFamily="18" charset="0"/>
              </a:rPr>
              <a:pPr algn="r"/>
              <a:t>32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8602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2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2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86023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9760169-64BC-4FA8-B24B-292DAB5CB87B}" type="slidenum">
              <a:rPr lang="en-US" sz="1300" b="0">
                <a:latin typeface="Times New Roman" pitchFamily="18" charset="0"/>
              </a:rPr>
              <a:pPr algn="r"/>
              <a:t>32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90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B6D28D2-F85E-4A15-9A30-B3C49381A9D6}" type="slidenum">
              <a:rPr lang="en-US" b="0" smtClean="0">
                <a:latin typeface="Times New Roman" pitchFamily="18" charset="0"/>
              </a:rPr>
              <a:pPr/>
              <a:t>33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ECED610-11BD-4B6B-9D01-41E3BE7872E3}" type="slidenum">
              <a:rPr lang="en-US" sz="1300" b="0">
                <a:latin typeface="Times New Roman" pitchFamily="18" charset="0"/>
              </a:rPr>
              <a:pPr algn="r"/>
              <a:t>33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8499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8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84999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F8A17A0-9328-42FF-A3F1-C2BD4883DB84}" type="slidenum">
              <a:rPr lang="en-US" sz="1300" b="0">
                <a:latin typeface="Times New Roman" pitchFamily="18" charset="0"/>
              </a:rPr>
              <a:pPr algn="r"/>
              <a:t>33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07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682B3FF-6D04-44CA-B310-F885E16A0D28}" type="slidenum">
              <a:rPr lang="en-US" b="0" smtClean="0">
                <a:latin typeface="Times New Roman" pitchFamily="18" charset="0"/>
              </a:rPr>
              <a:pPr/>
              <a:t>34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34841AAB-1B14-411E-B719-F0722FE09A35}" type="slidenum">
              <a:rPr lang="en-US" sz="1300" b="0">
                <a:latin typeface="Times New Roman" pitchFamily="18" charset="0"/>
              </a:rPr>
              <a:pPr algn="r"/>
              <a:t>34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8090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90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2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80903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DFD5079-DF1C-43DA-9A45-56AF0CF9BAAB}" type="slidenum">
              <a:rPr lang="en-US" sz="1300" b="0">
                <a:latin typeface="Times New Roman" pitchFamily="18" charset="0"/>
              </a:rPr>
              <a:pPr algn="r"/>
              <a:t>34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00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0A1751C-71D7-477F-B51B-A3E4EF3B2CD5}" type="slidenum">
              <a:rPr lang="en-US" b="0" smtClean="0">
                <a:latin typeface="Times New Roman" pitchFamily="18" charset="0"/>
              </a:rPr>
              <a:pPr/>
              <a:t>35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BB2AEBB-856B-4155-B86F-AC1A3F7DBA82}" type="slidenum">
              <a:rPr lang="en-US" sz="1300" b="0">
                <a:latin typeface="Times New Roman" pitchFamily="18" charset="0"/>
              </a:rPr>
              <a:pPr algn="r"/>
              <a:t>35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7987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79879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DCB5991-A7D1-41FE-A816-C99944B7D5C1}" type="slidenum">
              <a:rPr lang="en-US" sz="1300" b="0">
                <a:latin typeface="Times New Roman" pitchFamily="18" charset="0"/>
              </a:rPr>
              <a:pPr algn="r"/>
              <a:t>35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15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803E153-2ED3-4BDA-84B3-826534132BF7}" type="slidenum">
              <a:rPr lang="en-US" b="0" smtClean="0">
                <a:latin typeface="Times New Roman" pitchFamily="18" charset="0"/>
              </a:rPr>
              <a:pPr/>
              <a:t>38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70A84A40-434D-4104-8EDC-7EB161BECF5E}" type="slidenum">
              <a:rPr lang="en-US" sz="1300" b="0">
                <a:latin typeface="Times New Roman" pitchFamily="18" charset="0"/>
              </a:rPr>
              <a:pPr algn="r"/>
              <a:t>38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7885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4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78855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B31B4A7-1DC5-456A-B225-98809DAB7A08}" type="slidenum">
              <a:rPr lang="en-US" sz="1300" b="0">
                <a:latin typeface="Times New Roman" pitchFamily="18" charset="0"/>
              </a:rPr>
              <a:pPr algn="r"/>
              <a:t>38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40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80EDD49-78D2-47A3-A947-F8F026171542}" type="slidenum">
              <a:rPr lang="en-US" b="0" smtClean="0">
                <a:latin typeface="Times New Roman" pitchFamily="18" charset="0"/>
              </a:rPr>
              <a:pPr/>
              <a:t>39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14988E8C-9479-47F9-9436-C645C92B8AF9}" type="slidenum">
              <a:rPr lang="en-US" sz="1300" b="0">
                <a:latin typeface="Times New Roman" pitchFamily="18" charset="0"/>
              </a:rPr>
              <a:pPr algn="r"/>
              <a:t>39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8192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81927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129132F6-ED66-4AB5-9B2C-4E54C3B8AF78}" type="slidenum">
              <a:rPr lang="en-US" sz="1300" b="0">
                <a:latin typeface="Times New Roman" pitchFamily="18" charset="0"/>
              </a:rPr>
              <a:pPr algn="r"/>
              <a:t>39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88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AF499E3-5091-4BD5-9BDB-775489BFD022}" type="slidenum">
              <a:rPr lang="en-US" b="0" smtClean="0">
                <a:latin typeface="Times New Roman" pitchFamily="18" charset="0"/>
              </a:rPr>
              <a:pPr/>
              <a:t>40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37925BB-1174-46B0-A99F-84B476BD7755}" type="slidenum">
              <a:rPr lang="en-US" sz="1300" b="0">
                <a:latin typeface="Times New Roman" pitchFamily="18" charset="0"/>
              </a:rPr>
              <a:pPr algn="r"/>
              <a:t>40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8294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0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82951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A56B096-1C5E-4DE3-9FB1-E81B4E5BF8E4}" type="slidenum">
              <a:rPr lang="en-US" sz="1300" b="0">
                <a:latin typeface="Times New Roman" pitchFamily="18" charset="0"/>
              </a:rPr>
              <a:pPr algn="r"/>
              <a:t>40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342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EA4528F-FB9B-4BDD-ABEE-2F8C0BA0B450}" type="slidenum">
              <a:rPr lang="en-US" b="0" smtClean="0">
                <a:latin typeface="Times New Roman" pitchFamily="18" charset="0"/>
              </a:rPr>
              <a:pPr/>
              <a:t>41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83971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7B0F0B4-B08A-4654-BEC4-6A6ED4827D2E}" type="slidenum">
              <a:rPr lang="en-US" sz="1300" b="0">
                <a:latin typeface="Times New Roman" pitchFamily="18" charset="0"/>
              </a:rPr>
              <a:pPr algn="r"/>
              <a:t>41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8397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4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83975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03B141E-E82B-4FE0-BC7C-4A7A04863D70}" type="slidenum">
              <a:rPr lang="en-US" sz="1300" b="0">
                <a:latin typeface="Times New Roman" pitchFamily="18" charset="0"/>
              </a:rPr>
              <a:pPr algn="r"/>
              <a:t>41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5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B046410-1A06-4E1D-BB88-C0457951E288}" type="slidenum">
              <a:rPr lang="en-US" b="0" smtClean="0">
                <a:latin typeface="Times New Roman" pitchFamily="18" charset="0"/>
              </a:rPr>
              <a:pPr/>
              <a:t>5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5388AD5-073E-4EDA-9F0D-65525C21466C}" type="slidenum">
              <a:rPr lang="en-US" sz="1300" b="0">
                <a:latin typeface="Times New Roman" pitchFamily="18" charset="0"/>
              </a:rPr>
              <a:pPr algn="r"/>
              <a:t>5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655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2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65543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1312D8E-735D-4F04-8367-7887B1058A20}" type="slidenum">
              <a:rPr lang="en-US" sz="1300" b="0">
                <a:latin typeface="Times New Roman" pitchFamily="18" charset="0"/>
              </a:rPr>
              <a:pPr algn="r"/>
              <a:t>5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06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196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Diabetes Educational Services© (530) 893 - 8635 </a:t>
            </a:r>
          </a:p>
        </p:txBody>
      </p:sp>
      <p:sp>
        <p:nvSpPr>
          <p:cNvPr id="264197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21EF4-C4AA-441B-BC1E-E04382E8F9D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17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5FB7949-BF1F-47CF-A77C-F607D3A87876}" type="slidenum">
              <a:rPr lang="en-US" b="0" smtClean="0">
                <a:solidFill>
                  <a:srgbClr val="000000"/>
                </a:solidFill>
                <a:latin typeface="Times New Roman" pitchFamily="18" charset="0"/>
              </a:rPr>
              <a:pPr/>
              <a:t>44</a:t>
            </a:fld>
            <a:endParaRPr lang="en-US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FF52263-59FD-4AD0-BDCB-EC923706C0CA}" type="slidenum">
              <a:rPr lang="en-US" sz="1300" b="0">
                <a:solidFill>
                  <a:srgbClr val="000000"/>
                </a:solidFill>
                <a:latin typeface="Times New Roman" pitchFamily="18" charset="0"/>
              </a:rPr>
              <a:pPr algn="r"/>
              <a:t>44</a:t>
            </a:fld>
            <a:endParaRPr lang="en-US" sz="13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0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700" b="0">
                <a:solidFill>
                  <a:srgbClr val="000000"/>
                </a:solidFill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102407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3476FA81-23D6-4100-AA07-EFC4DE168172}" type="slidenum">
              <a:rPr lang="en-US" sz="1700" b="0">
                <a:solidFill>
                  <a:srgbClr val="000000"/>
                </a:solidFill>
                <a:latin typeface="Times New Roman" pitchFamily="18" charset="0"/>
              </a:rPr>
              <a:pPr algn="r"/>
              <a:t>44</a:t>
            </a:fld>
            <a:endParaRPr lang="en-US" sz="1700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81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BC5A598-C785-4219-BB9E-2A5BDA0D10D2}" type="slidenum">
              <a:rPr lang="en-US" b="0" smtClean="0">
                <a:latin typeface="Times New Roman" pitchFamily="18" charset="0"/>
              </a:rPr>
              <a:pPr/>
              <a:t>45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AE7CC23-88EE-4D42-B41A-ED6CEB69B16E}" type="slidenum">
              <a:rPr lang="en-US" sz="1300" b="0">
                <a:latin typeface="Times New Roman" pitchFamily="18" charset="0"/>
              </a:rPr>
              <a:pPr algn="r"/>
              <a:t>45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8704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6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87047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73F8A2F-A324-4D83-B721-671790ECEF0C}" type="slidenum">
              <a:rPr lang="en-US" sz="1300" b="0">
                <a:latin typeface="Times New Roman" pitchFamily="18" charset="0"/>
              </a:rPr>
              <a:pPr algn="r"/>
              <a:t>45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34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D7F8CF1-DEBB-45A7-B3C8-C7186924E9FF}" type="slidenum">
              <a:rPr lang="en-US" b="0" smtClean="0">
                <a:latin typeface="Times New Roman" pitchFamily="18" charset="0"/>
              </a:rPr>
              <a:pPr/>
              <a:t>46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05058BB-FE8E-4B03-855C-76DCC4EA172C}" type="slidenum">
              <a:rPr lang="en-US" sz="1300" b="0">
                <a:latin typeface="Times New Roman" pitchFamily="18" charset="0"/>
              </a:rPr>
              <a:pPr algn="r"/>
              <a:t>46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890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89095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D457964-7911-46AE-AD95-28389698A163}" type="slidenum">
              <a:rPr lang="en-US" sz="1300" b="0">
                <a:latin typeface="Times New Roman" pitchFamily="18" charset="0"/>
              </a:rPr>
              <a:pPr algn="r"/>
              <a:t>46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71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62165A5-707D-47BD-B374-8D08C5F53385}" type="slidenum">
              <a:rPr lang="en-US" b="0" smtClean="0">
                <a:latin typeface="Times New Roman" pitchFamily="18" charset="0"/>
              </a:rPr>
              <a:pPr/>
              <a:t>47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90115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7793ED68-7E51-495A-B5DA-A9348071E478}" type="slidenum">
              <a:rPr lang="en-US" sz="1300" b="0">
                <a:latin typeface="Times New Roman" pitchFamily="18" charset="0"/>
              </a:rPr>
              <a:pPr algn="r"/>
              <a:t>47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9011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8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90119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33EC11E-99C1-4F86-8C89-68C9E2501D7C}" type="slidenum">
              <a:rPr lang="en-US" sz="1300" b="0">
                <a:latin typeface="Times New Roman" pitchFamily="18" charset="0"/>
              </a:rPr>
              <a:pPr algn="r"/>
              <a:t>47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45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7C34C40-81F8-4FFE-8ACF-435866DA9198}" type="slidenum">
              <a:rPr lang="en-US" b="0" smtClean="0">
                <a:latin typeface="Times New Roman" pitchFamily="18" charset="0"/>
              </a:rPr>
              <a:pPr/>
              <a:t>48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6A478FC-8B46-4CF7-B346-5ACF80093A61}" type="slidenum">
              <a:rPr lang="en-US" sz="1300" b="0">
                <a:latin typeface="Times New Roman" pitchFamily="18" charset="0"/>
              </a:rPr>
              <a:pPr algn="r"/>
              <a:t>48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911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4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2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91143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62112A4A-3D4D-4FBF-96C0-9DA488E9C69D}" type="slidenum">
              <a:rPr lang="en-US" sz="1300" b="0">
                <a:latin typeface="Times New Roman" pitchFamily="18" charset="0"/>
              </a:rPr>
              <a:pPr algn="r"/>
              <a:t>48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599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49EEDA7-460A-4F72-928B-50BA0125DA53}" type="slidenum">
              <a:rPr lang="en-US" b="0" smtClean="0">
                <a:latin typeface="Times New Roman" pitchFamily="18" charset="0"/>
              </a:rPr>
              <a:pPr/>
              <a:t>49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7A9E796-8393-4113-9CCB-60A780016596}" type="slidenum">
              <a:rPr lang="en-US" sz="1300" b="0">
                <a:latin typeface="Times New Roman" pitchFamily="18" charset="0"/>
              </a:rPr>
              <a:pPr algn="r"/>
              <a:t>49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921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6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92167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3ED2763-4807-430B-B002-5EC940A58BE9}" type="slidenum">
              <a:rPr lang="en-US" sz="1300" b="0">
                <a:latin typeface="Times New Roman" pitchFamily="18" charset="0"/>
              </a:rPr>
              <a:pPr algn="r"/>
              <a:t>49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404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075925B-2E50-4DA6-BBBD-1561CABF5E53}" type="slidenum">
              <a:rPr lang="en-US" b="0" smtClean="0">
                <a:latin typeface="Times New Roman" pitchFamily="18" charset="0"/>
              </a:rPr>
              <a:pPr/>
              <a:t>50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DB2D73ED-4BBF-4419-8CA7-01EC0FD6B9E3}" type="slidenum">
              <a:rPr lang="en-US" sz="1300" b="0">
                <a:latin typeface="Times New Roman" pitchFamily="18" charset="0"/>
              </a:rPr>
              <a:pPr algn="r"/>
              <a:t>50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9318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93191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9CD234C3-7E91-4ED3-8161-09800F9C3606}" type="slidenum">
              <a:rPr lang="en-US" sz="1300" b="0">
                <a:latin typeface="Times New Roman" pitchFamily="18" charset="0"/>
              </a:rPr>
              <a:pPr algn="r"/>
              <a:t>50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480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777579A-B2A6-4DFB-84C3-DE56D219EB33}" type="slidenum">
              <a:rPr lang="en-US" b="0" smtClean="0">
                <a:latin typeface="Times New Roman" pitchFamily="18" charset="0"/>
              </a:rPr>
              <a:pPr/>
              <a:t>51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6761773-44AA-4843-B2A6-0654B3455539}" type="slidenum">
              <a:rPr lang="en-US" sz="1300" b="0">
                <a:latin typeface="Times New Roman" pitchFamily="18" charset="0"/>
              </a:rPr>
              <a:pPr algn="r"/>
              <a:t>51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9523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8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7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95239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2DADD6A-6AB1-4638-A513-DFF78C886F74}" type="slidenum">
              <a:rPr lang="en-US" sz="1700" b="0">
                <a:latin typeface="Times New Roman" pitchFamily="18" charset="0"/>
              </a:rPr>
              <a:pPr algn="r"/>
              <a:t>51</a:t>
            </a:fld>
            <a:endParaRPr lang="en-US" sz="17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45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3DE1F55-2CFE-4241-9521-EEDF88BFF01E}" type="slidenum">
              <a:rPr lang="en-US" b="0" smtClean="0">
                <a:latin typeface="Times New Roman" pitchFamily="18" charset="0"/>
              </a:rPr>
              <a:pPr/>
              <a:t>53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1B7107E8-8CDB-4DA9-97FC-7FFE5E766802}" type="slidenum">
              <a:rPr lang="en-US" sz="1300" b="0">
                <a:latin typeface="Times New Roman" pitchFamily="18" charset="0"/>
              </a:rPr>
              <a:pPr algn="r"/>
              <a:t>53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9626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6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7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96263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B6677CC-9870-470D-81B3-682D7B2763F9}" type="slidenum">
              <a:rPr lang="en-US" sz="1700" b="0">
                <a:latin typeface="Times New Roman" pitchFamily="18" charset="0"/>
              </a:rPr>
              <a:pPr algn="r"/>
              <a:t>53</a:t>
            </a:fld>
            <a:endParaRPr lang="en-US" sz="17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3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A305B4A-5049-44F3-95F6-16417C34D1C9}" type="slidenum">
              <a:rPr lang="en-US" b="0" smtClean="0">
                <a:latin typeface="Times New Roman" pitchFamily="18" charset="0"/>
              </a:rPr>
              <a:pPr/>
              <a:t>7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96EC5938-169D-4A9E-AC49-37A650E0C807}" type="slidenum">
              <a:rPr lang="en-US" sz="1300" b="0">
                <a:latin typeface="Times New Roman" pitchFamily="18" charset="0"/>
              </a:rPr>
              <a:pPr algn="r"/>
              <a:t>7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665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6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66567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A66FE45E-9CDE-44B5-8E86-4BACC636E67B}" type="slidenum">
              <a:rPr lang="en-US" sz="1300" b="0">
                <a:latin typeface="Times New Roman" pitchFamily="18" charset="0"/>
              </a:rPr>
              <a:pPr algn="r"/>
              <a:t>7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03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83C694F-F962-4DE8-A61F-A65B8AD213B0}" type="slidenum">
              <a:rPr lang="en-US" b="0" smtClean="0">
                <a:latin typeface="Times New Roman" pitchFamily="18" charset="0"/>
              </a:rPr>
              <a:pPr/>
              <a:t>54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00F35E0-06C0-4AB9-A070-6366263BFB1B}" type="slidenum">
              <a:rPr lang="en-US" sz="1300" b="0">
                <a:latin typeface="Times New Roman" pitchFamily="18" charset="0"/>
              </a:rPr>
              <a:pPr algn="r"/>
              <a:t>54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9728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7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97287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426E9BF-B0D7-46CB-B777-138F4D2B1799}" type="slidenum">
              <a:rPr lang="en-US" sz="1700" b="0">
                <a:latin typeface="Times New Roman" pitchFamily="18" charset="0"/>
              </a:rPr>
              <a:pPr algn="r"/>
              <a:t>54</a:t>
            </a:fld>
            <a:endParaRPr lang="en-US" sz="17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65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F25E7A5-458C-4AB5-BF76-18A017D5CAC7}" type="slidenum">
              <a:rPr lang="en-US" b="0" smtClean="0">
                <a:latin typeface="Times New Roman" pitchFamily="18" charset="0"/>
              </a:rPr>
              <a:pPr/>
              <a:t>55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98307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A91F6F19-C16B-431A-A496-F2D7AD684820}" type="slidenum">
              <a:rPr lang="en-US" sz="1300" b="0">
                <a:latin typeface="Times New Roman" pitchFamily="18" charset="0"/>
              </a:rPr>
              <a:pPr algn="r"/>
              <a:t>55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9830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0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7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98311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AB844018-33C2-4A72-BD8A-3369B02E4C57}" type="slidenum">
              <a:rPr lang="en-US" sz="1700" b="0">
                <a:latin typeface="Times New Roman" pitchFamily="18" charset="0"/>
              </a:rPr>
              <a:pPr algn="r"/>
              <a:t>55</a:t>
            </a:fld>
            <a:endParaRPr lang="en-US" sz="17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579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2B0056E-30D5-4B01-9354-786BB4C3FA24}" type="slidenum">
              <a:rPr lang="en-US" b="0" smtClean="0">
                <a:latin typeface="Times New Roman" pitchFamily="18" charset="0"/>
              </a:rPr>
              <a:pPr/>
              <a:t>57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766CBA15-E942-4751-82C1-9988300C925C}" type="slidenum">
              <a:rPr lang="en-US" sz="1300" b="0">
                <a:latin typeface="Times New Roman" pitchFamily="18" charset="0"/>
              </a:rPr>
              <a:pPr algn="r"/>
              <a:t>57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9933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7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99335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60493CA4-A9B0-43F6-A5D7-7525A90EB73A}" type="slidenum">
              <a:rPr lang="en-US" sz="1700" b="0">
                <a:latin typeface="Times New Roman" pitchFamily="18" charset="0"/>
              </a:rPr>
              <a:pPr algn="r"/>
              <a:t>57</a:t>
            </a:fld>
            <a:endParaRPr lang="en-US" sz="17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39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4CC2696-80AC-4EE1-9786-CE7D78038C63}" type="slidenum">
              <a:rPr lang="en-US" b="0" smtClean="0">
                <a:latin typeface="Times New Roman" pitchFamily="18" charset="0"/>
              </a:rPr>
              <a:pPr/>
              <a:t>59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100355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DCCF4980-942A-4931-92F9-D1FC6A5DC034}" type="slidenum">
              <a:rPr lang="en-US" sz="1300" b="0">
                <a:latin typeface="Times New Roman" pitchFamily="18" charset="0"/>
              </a:rPr>
              <a:pPr algn="r"/>
              <a:t>59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100356" name="Rectangle 6"/>
          <p:cNvSpPr txBox="1">
            <a:spLocks noGrp="1" noChangeArrowheads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100357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7BF1628-F6A5-4646-A11F-0DEF42EF075C}" type="slidenum">
              <a:rPr lang="en-US" sz="1300" b="0">
                <a:latin typeface="Times New Roman" pitchFamily="18" charset="0"/>
              </a:rPr>
              <a:pPr algn="r"/>
              <a:t>59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1003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03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43" y="4560894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33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D26AB1D-EA87-4DEE-9924-B2EF9D760653}" type="slidenum">
              <a:rPr lang="en-US" b="0" smtClean="0">
                <a:latin typeface="Times New Roman" pitchFamily="18" charset="0"/>
              </a:rPr>
              <a:pPr/>
              <a:t>62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101379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AD680009-30CE-4C3C-9743-CA58DA2E0D2A}" type="slidenum">
              <a:rPr lang="en-US" sz="1300" b="0">
                <a:latin typeface="Times New Roman" pitchFamily="18" charset="0"/>
              </a:rPr>
              <a:pPr algn="r"/>
              <a:t>62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101380" name="Rectangle 6"/>
          <p:cNvSpPr txBox="1">
            <a:spLocks noGrp="1" noChangeArrowheads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101381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AC187DFF-8979-49BE-9483-B302ABE9793A}" type="slidenum">
              <a:rPr lang="en-US" sz="1300" b="0">
                <a:latin typeface="Times New Roman" pitchFamily="18" charset="0"/>
              </a:rPr>
              <a:pPr algn="r"/>
              <a:t>62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1013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13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43" y="4560894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28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13C820-51EF-424F-8BB1-A6414C1E2F2F}" type="slidenum">
              <a:rPr lang="en-US" b="0" smtClean="0">
                <a:latin typeface="Times New Roman" pitchFamily="18" charset="0"/>
              </a:rPr>
              <a:pPr/>
              <a:t>67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B9F929E-DE4F-409E-A1AF-C46F0FF14F06}" type="slidenum">
              <a:rPr lang="en-US" sz="1300" b="0">
                <a:latin typeface="Times New Roman" pitchFamily="18" charset="0"/>
              </a:rPr>
              <a:pPr algn="r"/>
              <a:t>67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10650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50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2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7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106503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2651A904-A61F-4794-B484-B90A62B9D3EC}" type="slidenum">
              <a:rPr lang="en-US" sz="1700" b="0">
                <a:latin typeface="Times New Roman" pitchFamily="18" charset="0"/>
              </a:rPr>
              <a:pPr algn="r"/>
              <a:t>67</a:t>
            </a:fld>
            <a:endParaRPr lang="en-US" sz="17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54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17613" y="708025"/>
            <a:ext cx="4721225" cy="3541713"/>
          </a:xfrm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196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842" indent="-2803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1295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815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8332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6852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5371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3888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2407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2641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842" indent="-2803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1295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815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8332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6852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5371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3888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2407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B4D74C-9B85-4DFD-9115-E1F2E713A514}" type="slidenum">
              <a:rPr lang="en-US">
                <a:solidFill>
                  <a:prstClr val="black"/>
                </a:solidFill>
                <a:latin typeface="Times New Roman" panose="02020603050405020304" pitchFamily="18" charset="0"/>
              </a:rPr>
              <a:pPr/>
              <a:t>69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459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D5C0B96-6776-47C9-AFF0-93F6E1054BF9}" type="slidenum">
              <a:rPr lang="en-US" b="0" smtClean="0">
                <a:latin typeface="Times New Roman" pitchFamily="18" charset="0"/>
              </a:rPr>
              <a:pPr/>
              <a:t>70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112643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60E3015-5ED0-47EC-BB99-DECF626AEC30}" type="slidenum">
              <a:rPr lang="en-US" sz="1300" b="0">
                <a:latin typeface="Times New Roman" pitchFamily="18" charset="0"/>
              </a:rPr>
              <a:pPr algn="r"/>
              <a:t>70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11264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112647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E2CC228-6BA1-41B7-AC26-0DEA73095FCD}" type="slidenum">
              <a:rPr lang="en-US" sz="1300" b="0">
                <a:latin typeface="Times New Roman" pitchFamily="18" charset="0"/>
              </a:rPr>
              <a:pPr algn="r"/>
              <a:t>70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0200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17613" y="708025"/>
            <a:ext cx="4721225" cy="3541713"/>
          </a:xfrm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196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842" indent="-2803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1295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815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8332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6852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5371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3888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2407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2641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842" indent="-2803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1295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815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8332" indent="-224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6852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5371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3888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2407" indent="-22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B4D74C-9B85-4DFD-9115-E1F2E713A514}" type="slidenum">
              <a:rPr lang="en-US">
                <a:solidFill>
                  <a:prstClr val="black"/>
                </a:solidFill>
                <a:latin typeface="Times New Roman" panose="02020603050405020304" pitchFamily="18" charset="0"/>
              </a:rPr>
              <a:pPr/>
              <a:t>71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459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8D868E7-6047-4DAD-806D-FC105D608F18}" type="slidenum">
              <a:rPr lang="en-US" b="0" smtClean="0">
                <a:latin typeface="Times New Roman" pitchFamily="18" charset="0"/>
              </a:rPr>
              <a:pPr/>
              <a:t>8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4622B1A-D2D5-4047-81EC-EB2EB55EC755}" type="slidenum">
              <a:rPr lang="en-US" sz="1300" b="0">
                <a:latin typeface="Times New Roman" pitchFamily="18" charset="0"/>
              </a:rPr>
              <a:pPr algn="r"/>
              <a:t>8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6861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4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68615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D4BEB1F4-27E5-4BCA-8736-16EBCD247175}" type="slidenum">
              <a:rPr lang="en-US" sz="1300" b="0">
                <a:latin typeface="Times New Roman" pitchFamily="18" charset="0"/>
              </a:rPr>
              <a:pPr algn="r"/>
              <a:t>8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5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34D44E8-65A3-4D76-9F00-16E034C9B56D}" type="slidenum">
              <a:rPr lang="en-US" b="0" smtClean="0">
                <a:latin typeface="Times New Roman" pitchFamily="18" charset="0"/>
              </a:rPr>
              <a:pPr/>
              <a:t>10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8A45BF1-575A-4D38-9EEC-B3878DD6D7AC}" type="slidenum">
              <a:rPr lang="en-US" sz="1300" b="0">
                <a:latin typeface="Times New Roman" pitchFamily="18" charset="0"/>
              </a:rPr>
              <a:pPr algn="r"/>
              <a:t>10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6963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8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69639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8346273-BE36-4CA4-964C-DCF2A735D3D2}" type="slidenum">
              <a:rPr lang="en-US" sz="1300" b="0">
                <a:latin typeface="Times New Roman" pitchFamily="18" charset="0"/>
              </a:rPr>
              <a:pPr algn="r"/>
              <a:t>10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9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D110FD2-A635-477C-A77B-3EA29BE50C5C}" type="slidenum">
              <a:rPr lang="en-US" b="0" smtClean="0">
                <a:latin typeface="Times New Roman" pitchFamily="18" charset="0"/>
              </a:rPr>
              <a:pPr/>
              <a:t>13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5540D8C-2741-4657-A2F2-EA02F648EDAC}" type="slidenum">
              <a:rPr lang="en-US" sz="1300" b="0">
                <a:latin typeface="Times New Roman" pitchFamily="18" charset="0"/>
              </a:rPr>
              <a:pPr algn="r"/>
              <a:t>13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7066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6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2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70663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191D6E6-343E-46EE-894E-0B1AA6541000}" type="slidenum">
              <a:rPr lang="en-US" sz="1300" b="0">
                <a:latin typeface="Times New Roman" pitchFamily="18" charset="0"/>
              </a:rPr>
              <a:pPr algn="r"/>
              <a:t>13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30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Copyright 1999-2015, Diabetes Educational Services, All Rights </a:t>
            </a:r>
            <a:r>
              <a:rPr lang="en-US" dirty="0" err="1"/>
              <a:t>ReservedDiabetes</a:t>
            </a:r>
            <a:r>
              <a:rPr lang="en-US" dirty="0"/>
              <a:t> Educational Services© (530) 893 - 8635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F13A75-BC98-4776-9FF2-DACD0B0313E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23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907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406" indent="-285539" defTabSz="962907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2163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9026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5892" indent="-228434" defTabSz="962907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2756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69621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6483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3348" indent="-228434" defTabSz="9629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5CB4A80-8C6F-4982-B4F9-AC9A48AA4B96}" type="slidenum">
              <a:rPr lang="en-US" b="0" smtClean="0">
                <a:latin typeface="Times New Roman" pitchFamily="18" charset="0"/>
              </a:rPr>
              <a:pPr/>
              <a:t>27</a:t>
            </a:fld>
            <a:endParaRPr lang="en-US" b="0">
              <a:latin typeface="Times New Roman" pitchFamily="18" charset="0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9E0A010E-B8CA-4C38-BD2E-204CD70E6523}" type="slidenum">
              <a:rPr lang="en-US" sz="1300" b="0">
                <a:latin typeface="Times New Roman" pitchFamily="18" charset="0"/>
              </a:rPr>
              <a:pPr algn="r"/>
              <a:t>27</a:t>
            </a:fld>
            <a:endParaRPr lang="en-US" sz="1300" b="0">
              <a:latin typeface="Times New Roman" pitchFamily="18" charset="0"/>
            </a:endParaRPr>
          </a:p>
        </p:txBody>
      </p:sp>
      <p:sp>
        <p:nvSpPr>
          <p:cNvPr id="7578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8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2" name="Footer Placeholder 3"/>
          <p:cNvSpPr txBox="1">
            <a:spLocks noGrp="1"/>
          </p:cNvSpPr>
          <p:nvPr/>
        </p:nvSpPr>
        <p:spPr bwMode="auto">
          <a:xfrm>
            <a:off x="4" y="9145588"/>
            <a:ext cx="317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b="0"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75783" name="Slide Number Placeholder 4"/>
          <p:cNvSpPr txBox="1">
            <a:spLocks noGrp="1"/>
          </p:cNvSpPr>
          <p:nvPr/>
        </p:nvSpPr>
        <p:spPr bwMode="auto">
          <a:xfrm>
            <a:off x="4144967" y="9145588"/>
            <a:ext cx="3170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53" tIns="48126" rIns="96253" bIns="48126" anchor="b"/>
          <a:lstStyle>
            <a:lvl1pPr defTabSz="963613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3613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3613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28323266-F977-4D1A-83EE-00122DDD55F8}" type="slidenum">
              <a:rPr lang="en-US" sz="1300" b="0">
                <a:latin typeface="Times New Roman" pitchFamily="18" charset="0"/>
              </a:rPr>
              <a:pPr algn="r"/>
              <a:t>27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6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352800"/>
            <a:ext cx="6858000" cy="1524000"/>
          </a:xfrm>
          <a:noFill/>
        </p:spPr>
        <p:txBody>
          <a:bodyPr anchor="t" anchorCtr="0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04875" y="3276600"/>
            <a:ext cx="7315200" cy="165163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276600"/>
            <a:ext cx="228600" cy="1651635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475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7348" y="2963339"/>
            <a:ext cx="585314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0350" y="495150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2698" y="4961024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76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>
            <a:normAutofit/>
          </a:bodyPr>
          <a:lstStyle>
            <a:lvl1pPr algn="r">
              <a:buNone/>
              <a:defRPr sz="4400" b="0" cap="none" baseline="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01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331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88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368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12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>
            <a:noAutofit/>
          </a:bodyPr>
          <a:lstStyle>
            <a:lvl1pPr algn="r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2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solidFill>
            <a:srgbClr val="5E3886"/>
          </a:solidFill>
        </p:spPr>
        <p:txBody>
          <a:bodyPr vert="horz" anchor="b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0597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86AA2C"/>
        </a:buClr>
        <a:buSzPct val="76000"/>
        <a:buFont typeface="Wingdings 3"/>
        <a:buChar char=""/>
        <a:defRPr kumimoji="0"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86AA2C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86AA2C"/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86AA2C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86AA2C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nephroblog.org/2015/04/08/irc-ralentir-sa-progression-en-baissant-lacide-urique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identlycochrane.net/putting-the-i-into-discharge-planning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iabetesed.net" TargetMode="External"/><Relationship Id="rId2" Type="http://schemas.openxmlformats.org/officeDocument/2006/relationships/hyperlink" Target="http://www.diabetesed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cdc.gov/diabetes/professional-info/training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diabetesed.net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1.wmf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4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0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4.jpeg"/><Relationship Id="rId4" Type="http://schemas.openxmlformats.org/officeDocument/2006/relationships/hyperlink" Target="http://www.diabetesed.net/page/preparing-to-take-cde-webinar-and-resource-page.php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63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diabetesed.net/monthly-newsletter-past-issues/" TargetMode="External"/><Relationship Id="rId3" Type="http://schemas.openxmlformats.org/officeDocument/2006/relationships/notesSlide" Target="../notesSlides/notesSlide36.xml"/><Relationship Id="rId7" Type="http://schemas.openxmlformats.org/officeDocument/2006/relationships/hyperlink" Target="https://www.linkedin.com/in/beverlythomassian/" TargetMode="External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hyperlink" Target="https://www.instagram.com/cdcescoach/" TargetMode="External"/><Relationship Id="rId11" Type="http://schemas.openxmlformats.org/officeDocument/2006/relationships/image" Target="../media/image85.png"/><Relationship Id="rId5" Type="http://schemas.openxmlformats.org/officeDocument/2006/relationships/hyperlink" Target="https://twitter.com/CDCESCoach" TargetMode="External"/><Relationship Id="rId10" Type="http://schemas.openxmlformats.org/officeDocument/2006/relationships/image" Target="../media/image84.png"/><Relationship Id="rId4" Type="http://schemas.openxmlformats.org/officeDocument/2006/relationships/hyperlink" Target="https://www.facebook.com/DiabetesEducationalServices" TargetMode="External"/><Relationship Id="rId9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hyperlink" Target="http://www.ncdce.org/" TargetMode="Externa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hyperlink" Target="http://www.diabetesed.ne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3212108"/>
            <a:ext cx="6858000" cy="1540818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dirty="0"/>
              <a:t>Preparing for Certified Diabetes Care and Education Specialist Exam (CDCES) 2023</a:t>
            </a:r>
            <a:endParaRPr lang="en-US" sz="48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Beverly Thomassian, RN, MPH, BC-ADM, CDCES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President, Diabetes Education Services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 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581094B-EBBA-F966-D49F-CE9CD641D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6987"/>
            <a:ext cx="7906580" cy="1846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7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8545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/>
              <a:t>Professional Practice Experience </a:t>
            </a:r>
            <a:br>
              <a:rPr lang="en-US" sz="3600" dirty="0"/>
            </a:br>
            <a:r>
              <a:rPr lang="en-US" sz="3600" dirty="0"/>
              <a:t>Must meet all                 </a:t>
            </a:r>
          </a:p>
        </p:txBody>
      </p:sp>
      <p:sp>
        <p:nvSpPr>
          <p:cNvPr id="16363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33945"/>
            <a:ext cx="8229600" cy="542405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dirty="0"/>
              <a:t>A </a:t>
            </a:r>
            <a:r>
              <a:rPr lang="en-US" sz="2800" u="sng" dirty="0"/>
              <a:t>minimum</a:t>
            </a:r>
            <a:r>
              <a:rPr lang="en-US" sz="2800" dirty="0"/>
              <a:t> of two years (to the day) of professional practice experience in the discipline under which one is applying for certification  </a:t>
            </a:r>
          </a:p>
          <a:p>
            <a:pPr algn="ctr" eaLnBrk="1" hangingPunct="1">
              <a:spcBef>
                <a:spcPts val="500"/>
              </a:spcBef>
              <a:spcAft>
                <a:spcPts val="500"/>
              </a:spcAft>
              <a:buFont typeface="Wingdings 2" pitchFamily="18" charset="2"/>
              <a:buNone/>
              <a:defRPr/>
            </a:pPr>
            <a:r>
              <a:rPr lang="en-US" sz="2800" dirty="0"/>
              <a:t>AND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dirty="0"/>
              <a:t>*Minimum of 1,000 hours of professional practice experience within the past 4 years in diabetes self-management education with a minimum of </a:t>
            </a:r>
            <a:r>
              <a:rPr lang="en-US" sz="2800" dirty="0">
                <a:solidFill>
                  <a:srgbClr val="790015"/>
                </a:solidFill>
              </a:rPr>
              <a:t>40% (400 hours = about 8 </a:t>
            </a:r>
            <a:r>
              <a:rPr lang="en-US" sz="2800" dirty="0" err="1">
                <a:solidFill>
                  <a:srgbClr val="790015"/>
                </a:solidFill>
              </a:rPr>
              <a:t>hrs</a:t>
            </a:r>
            <a:r>
              <a:rPr lang="en-US" sz="2800" dirty="0">
                <a:solidFill>
                  <a:srgbClr val="790015"/>
                </a:solidFill>
              </a:rPr>
              <a:t> a week) </a:t>
            </a:r>
            <a:r>
              <a:rPr lang="en-US" sz="2800" dirty="0"/>
              <a:t>accrued in the most recent year preceding application.</a:t>
            </a:r>
            <a:br>
              <a:rPr lang="en-US" sz="2800" dirty="0">
                <a:solidFill>
                  <a:srgbClr val="FF00FF"/>
                </a:solidFill>
              </a:rPr>
            </a:br>
            <a:r>
              <a:rPr lang="en-US" sz="2800" dirty="0">
                <a:solidFill>
                  <a:srgbClr val="FF00FF"/>
                </a:solidFill>
              </a:rPr>
              <a:t>				</a:t>
            </a:r>
            <a:r>
              <a:rPr lang="en-US" sz="2800" dirty="0"/>
              <a:t>AND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dirty="0"/>
              <a:t>Minimum of </a:t>
            </a:r>
            <a:r>
              <a:rPr lang="en-US" sz="2800" dirty="0">
                <a:solidFill>
                  <a:srgbClr val="790015"/>
                </a:solidFill>
              </a:rPr>
              <a:t>15 clock hours of continuing diabetes education </a:t>
            </a:r>
            <a:r>
              <a:rPr lang="en-US" sz="2800" dirty="0"/>
              <a:t>within </a:t>
            </a:r>
            <a:r>
              <a:rPr lang="en-US" sz="2800" dirty="0">
                <a:solidFill>
                  <a:srgbClr val="790015"/>
                </a:solidFill>
              </a:rPr>
              <a:t>2 years prior </a:t>
            </a:r>
            <a:r>
              <a:rPr lang="en-US" sz="2800" dirty="0"/>
              <a:t>to applying for certification.</a:t>
            </a:r>
          </a:p>
          <a:p>
            <a:pPr eaLnBrk="1" hangingPunct="1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2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B8B4-428D-40EF-8335-CDEF13BF2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7869"/>
          </a:xfrm>
        </p:spPr>
        <p:txBody>
          <a:bodyPr>
            <a:noAutofit/>
          </a:bodyPr>
          <a:lstStyle/>
          <a:p>
            <a:r>
              <a:rPr lang="en-US" sz="3600" dirty="0"/>
              <a:t>2021- 2026 Practice Experience Update from CBCDE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3F465-CF12-91A6-6791-A02FF18DB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270269"/>
            <a:ext cx="8153400" cy="55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1E7B-8ADA-403D-84C2-1108DA68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CDCES =  Mastery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984E8-CE34-475A-BC10-0CCED2A71B1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Practice-based certification</a:t>
            </a:r>
          </a:p>
          <a:p>
            <a:r>
              <a:rPr lang="en-US" dirty="0"/>
              <a:t>Requires individuals to accrue professional practice experience prior to applying. </a:t>
            </a:r>
          </a:p>
          <a:p>
            <a:r>
              <a:rPr lang="en-US" dirty="0"/>
              <a:t>This practice experience is necessary to master the knowledge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AA4AB-D6F8-4B80-8E17-BFF3DB7B24AA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CDCES provides formal recognition of specialty practice and mastery of knowledge</a:t>
            </a:r>
          </a:p>
          <a:p>
            <a:r>
              <a:rPr lang="en-US" dirty="0"/>
              <a:t>Provides validation of demonstrated dedication to Diabetes Care and Education (DCE).</a:t>
            </a:r>
          </a:p>
        </p:txBody>
      </p:sp>
    </p:spTree>
    <p:extLst>
      <p:ext uri="{BB962C8B-B14F-4D97-AF65-F5344CB8AC3E}">
        <p14:creationId xmlns:p14="http://schemas.microsoft.com/office/powerpoint/2010/main" val="16937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100"/>
              <a:t>Professional Degree, DSME Practice Hours, plus CE</a:t>
            </a:r>
          </a:p>
        </p:txBody>
      </p:sp>
      <p:sp>
        <p:nvSpPr>
          <p:cNvPr id="16332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4041648" cy="5715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500" dirty="0"/>
              <a:t>Only experience occurring </a:t>
            </a:r>
            <a:r>
              <a:rPr lang="en-US" sz="2500" u="sng" dirty="0"/>
              <a:t>AFTER</a:t>
            </a:r>
            <a:r>
              <a:rPr lang="en-US" sz="2500" dirty="0"/>
              <a:t> completing your professional degree can be counted toward the Professional Practice Experience requirement.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500" dirty="0"/>
              <a:t>Need 1000 hours of DSME Practice Hours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500" dirty="0"/>
              <a:t>If on Unique Qualifications Pathway, need 2000 hours of DSME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500" dirty="0"/>
              <a:t>For more: info@CBDCE.org or call 877 -239- 3233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endParaRPr lang="en-US" sz="2500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en-US" altLang="ja-JP" sz="2500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51313"/>
            <a:ext cx="3416046" cy="360688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17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F4A269-B4F9-4419-9908-C5C6317F1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 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AE1532-4D60-4930-AF70-2CE7BB52163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Diabetes Care and Education Exam includes which of the following philosophies?</a:t>
            </a:r>
          </a:p>
          <a:p>
            <a:r>
              <a:rPr lang="en-US" dirty="0"/>
              <a:t>A. Encouraging compliance improves outcomes</a:t>
            </a:r>
          </a:p>
          <a:p>
            <a:r>
              <a:rPr lang="en-US" dirty="0"/>
              <a:t>B. Empower people to improve diabetes self-management</a:t>
            </a:r>
          </a:p>
          <a:p>
            <a:r>
              <a:rPr lang="en-US" dirty="0"/>
              <a:t>C. Consider individual needs, goals and life experiences</a:t>
            </a:r>
          </a:p>
          <a:p>
            <a:r>
              <a:rPr lang="en-US" dirty="0"/>
              <a:t>D. Help all people achieve an A1c less than 7</a:t>
            </a:r>
          </a:p>
          <a:p>
            <a:r>
              <a:rPr lang="en-US" dirty="0"/>
              <a:t>E. Collaborate and provide ongoing care</a:t>
            </a:r>
          </a:p>
        </p:txBody>
      </p:sp>
    </p:spTree>
    <p:extLst>
      <p:ext uri="{BB962C8B-B14F-4D97-AF65-F5344CB8AC3E}">
        <p14:creationId xmlns:p14="http://schemas.microsoft.com/office/powerpoint/2010/main" val="40388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31E3-9E6A-4180-B1CF-5A4B9CFE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b">
            <a:normAutofit/>
          </a:bodyPr>
          <a:lstStyle/>
          <a:p>
            <a:r>
              <a:rPr lang="en-US" dirty="0"/>
              <a:t>Definition of Diabetes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2B7E-580D-4BEE-914E-C6F822C0DA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199" y="1219200"/>
            <a:ext cx="4989235" cy="55626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It is a component of a comprehensive plan of diabetes care. 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Involves the person with prediabetes and or diabetes, caregivers and specialists 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Ongoing process of facilitating the knowledge, skill, and ability necessary for self-care, as well as activities that assist a person in implementing and sustaining the health practices to manage on an ongoing basis, beyond or outside of formal self-management training.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  <p:pic>
        <p:nvPicPr>
          <p:cNvPr id="5" name="Picture 4" descr="A picture containing person, person, indoor, looking&#10;&#10;Description automatically generated">
            <a:extLst>
              <a:ext uri="{FF2B5EF4-FFF2-40B4-BE49-F238E27FC236}">
                <a16:creationId xmlns:a16="http://schemas.microsoft.com/office/drawing/2014/main" id="{197E701E-DD42-4A89-A6ED-F68D03A71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895" r="30064" b="2"/>
          <a:stretch/>
        </p:blipFill>
        <p:spPr>
          <a:xfrm>
            <a:off x="5446435" y="1219200"/>
            <a:ext cx="3243298" cy="396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699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31E3-9E6A-4180-B1CF-5A4B9CFE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b">
            <a:normAutofit/>
          </a:bodyPr>
          <a:lstStyle/>
          <a:p>
            <a:r>
              <a:rPr lang="en-US" dirty="0"/>
              <a:t>Definition of Diabetes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2B7E-580D-4BEE-914E-C6F822C0DA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5486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Process incorporates the needs, goals and life experiences of the person and is guided by evidence-based standards.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Includes practical problem-solving approaches and collaborative care.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Address psychosocial issues, lifestyle change, and strategies to sustain self-management</a:t>
            </a:r>
          </a:p>
        </p:txBody>
      </p:sp>
      <p:pic>
        <p:nvPicPr>
          <p:cNvPr id="5" name="Picture 4" descr="A picture containing person, indoor, window, posing&#10;&#10;Description automatically generated">
            <a:extLst>
              <a:ext uri="{FF2B5EF4-FFF2-40B4-BE49-F238E27FC236}">
                <a16:creationId xmlns:a16="http://schemas.microsoft.com/office/drawing/2014/main" id="{6E1084B7-17BC-452D-87B7-029FCAFBF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159" r="21409"/>
          <a:stretch/>
        </p:blipFill>
        <p:spPr>
          <a:xfrm>
            <a:off x="4632198" y="1216152"/>
            <a:ext cx="4041648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948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C6147-ECB7-F0CD-E1D3-45114EC9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DSMES is for Everyone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A0F22-A52F-8193-F15A-D79852BD21B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b="0" i="0" dirty="0">
                <a:solidFill>
                  <a:srgbClr val="383636"/>
                </a:solidFill>
                <a:effectLst/>
                <a:latin typeface="Helvetica Neue"/>
              </a:rPr>
              <a:t>All people with diabetes should participate in diabetes self-management education and support to facilitate the knowledge, decision-making, and skills mastery for diabetes self-care.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78524-0807-4075-3507-AE31F25266F7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>
                <a:solidFill>
                  <a:srgbClr val="383636"/>
                </a:solidFill>
                <a:latin typeface="Helvetica Neue"/>
              </a:rPr>
              <a:t>Assess clinical outcomes, health status, well being and support.</a:t>
            </a:r>
          </a:p>
          <a:p>
            <a:r>
              <a:rPr lang="en-US" dirty="0">
                <a:solidFill>
                  <a:srgbClr val="383636"/>
                </a:solidFill>
                <a:latin typeface="Helvetica Neue"/>
              </a:rPr>
              <a:t>Person centered</a:t>
            </a:r>
          </a:p>
          <a:p>
            <a:r>
              <a:rPr lang="en-US" dirty="0">
                <a:solidFill>
                  <a:srgbClr val="383636"/>
                </a:solidFill>
                <a:latin typeface="Helvetica Neue"/>
              </a:rPr>
              <a:t>Digital coaching</a:t>
            </a:r>
            <a:endParaRPr lang="en-US" dirty="0"/>
          </a:p>
          <a:p>
            <a:r>
              <a:rPr lang="en-US" dirty="0"/>
              <a:t>Identify barriers</a:t>
            </a:r>
          </a:p>
          <a:p>
            <a:r>
              <a:rPr lang="en-US" dirty="0"/>
              <a:t>Eval SDOH</a:t>
            </a:r>
          </a:p>
          <a:p>
            <a:r>
              <a:rPr lang="en-US" dirty="0"/>
              <a:t>Consider barriers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0C902-54F2-D2A7-4D2C-A94839FCA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98878"/>
            <a:ext cx="2362200" cy="83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4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Diabetes Care &amp; Education Includes: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8791"/>
            <a:ext cx="6060831" cy="5562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/>
              <a:t>Assessment: Participant’s needs are identified. Process is led by the participant with assessment of support of specialist.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9600" b="1" dirty="0"/>
              <a:t>Care &amp; Education Plan</a:t>
            </a:r>
            <a:r>
              <a:rPr lang="en-US" sz="9600" dirty="0"/>
              <a:t>: Individualized plan that reflects participant’s self-management goals, current evidence and practice guidelines. Includes criteria for evaluating outcomes. </a:t>
            </a:r>
          </a:p>
          <a:p>
            <a:pPr marL="0" indent="0">
              <a:buNone/>
            </a:pPr>
            <a:r>
              <a:rPr lang="en-US" sz="9600" dirty="0"/>
              <a:t></a:t>
            </a:r>
          </a:p>
          <a:p>
            <a:pPr marL="0" indent="0">
              <a:buNone/>
            </a:pPr>
            <a:r>
              <a:rPr lang="en-US" sz="9600" b="1" dirty="0"/>
              <a:t>Interventions</a:t>
            </a:r>
            <a:r>
              <a:rPr lang="en-US" sz="9600" dirty="0"/>
              <a:t>: The specialist delivers options to assist participants in meeting self-management goals.</a:t>
            </a:r>
          </a:p>
          <a:p>
            <a:pPr marL="0" indent="0">
              <a:buNone/>
            </a:pPr>
            <a:r>
              <a:rPr lang="en-US" sz="9600" dirty="0"/>
              <a:t></a:t>
            </a:r>
          </a:p>
          <a:p>
            <a:pPr marL="0" indent="0">
              <a:buNone/>
            </a:pPr>
            <a:r>
              <a:rPr lang="en-US" sz="9600" b="1" dirty="0"/>
              <a:t>Ongoing Support: </a:t>
            </a:r>
            <a:r>
              <a:rPr lang="en-US" sz="9600" dirty="0"/>
              <a:t>The specialist provides options for ongoing support and resources.  The support option is selected by participant to best meet self-management goals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71600"/>
            <a:ext cx="2160587" cy="323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C2BB5-B0A1-4283-9CCB-2B3D85122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28" y="3621479"/>
            <a:ext cx="328612" cy="328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85839-304C-4C33-B459-5B4DA7051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86" y="4940253"/>
            <a:ext cx="408695" cy="4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1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Diabetes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257800" cy="556260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800" b="1" dirty="0"/>
              <a:t>Participant Progress:  Specialist</a:t>
            </a:r>
            <a:r>
              <a:rPr lang="en-US" sz="3800" dirty="0"/>
              <a:t> monitors and communicates whether participant is achieving  self-management goals and other outcome(s) to evaluate  effectiveness of interventions. Additional assessments are based on participant’s needs across  lifespan.</a:t>
            </a:r>
          </a:p>
          <a:p>
            <a:pPr marL="0" indent="0">
              <a:buNone/>
            </a:pPr>
            <a:r>
              <a:rPr lang="en-US" sz="3800" dirty="0"/>
              <a:t>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800" b="1" dirty="0"/>
              <a:t>Documentation</a:t>
            </a:r>
            <a:r>
              <a:rPr lang="en-US" sz="3800" dirty="0"/>
              <a:t>: Assessment, education plan, intervention, and outcomes are documented in participant’s health record.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/>
              <a:t>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800" b="1" dirty="0"/>
              <a:t>Services Development/Administration</a:t>
            </a:r>
            <a:r>
              <a:rPr lang="en-US" sz="3800" dirty="0"/>
              <a:t>: Development and administrative activities performed as part of DSMES services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E16CD-3EAF-48E7-BC82-8175DF0DD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14" y="3264694"/>
            <a:ext cx="328612" cy="328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BFEB83-1D16-4C51-BC79-2C191F8A5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02917" y="4621509"/>
            <a:ext cx="354806" cy="3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95884"/>
            <a:ext cx="8686800" cy="742950"/>
          </a:xfrm>
        </p:spPr>
        <p:txBody>
          <a:bodyPr>
            <a:normAutofit fontScale="90000"/>
          </a:bodyPr>
          <a:lstStyle/>
          <a:p>
            <a:r>
              <a:rPr lang="en-US" dirty="0"/>
              <a:t>DiabetesEd.net Website Orientation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44FE2-FED1-4AE5-AEFE-628C41C32C2C}"/>
              </a:ext>
            </a:extLst>
          </p:cNvPr>
          <p:cNvSpPr txBox="1"/>
          <p:nvPr/>
        </p:nvSpPr>
        <p:spPr>
          <a:xfrm>
            <a:off x="6382634" y="1216016"/>
            <a:ext cx="2066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u="sng" dirty="0" err="1">
                <a:latin typeface="Calibri" panose="020F0502020204030204" pitchFamily="34" charset="0"/>
                <a:cs typeface="Calibri" panose="020F0502020204030204" pitchFamily="34" charset="0"/>
              </a:rPr>
              <a:t>PocketCards</a:t>
            </a:r>
            <a:endParaRPr lang="en-US" sz="2000" b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48604-9563-4702-A02B-EA0E80D52F6D}"/>
              </a:ext>
            </a:extLst>
          </p:cNvPr>
          <p:cNvSpPr txBox="1"/>
          <p:nvPr/>
        </p:nvSpPr>
        <p:spPr>
          <a:xfrm>
            <a:off x="1026537" y="613895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  <a:p>
            <a:r>
              <a:rPr lang="en-US" dirty="0">
                <a:hlinkClick r:id="rId2"/>
              </a:rPr>
              <a:t>www.DiabetesEd.net</a:t>
            </a:r>
            <a:r>
              <a:rPr lang="en-US" dirty="0"/>
              <a:t>  | </a:t>
            </a:r>
            <a:r>
              <a:rPr lang="en-US" dirty="0">
                <a:hlinkClick r:id="rId3"/>
              </a:rPr>
              <a:t>info@diabetesed.net</a:t>
            </a:r>
            <a:r>
              <a:rPr lang="en-US" dirty="0"/>
              <a:t> | 530-893-8635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EBB813-8197-9A8F-56F1-DDC2FC8417B3}"/>
              </a:ext>
            </a:extLst>
          </p:cNvPr>
          <p:cNvSpPr txBox="1"/>
          <p:nvPr/>
        </p:nvSpPr>
        <p:spPr>
          <a:xfrm>
            <a:off x="213737" y="5585580"/>
            <a:ext cx="557746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Beverly Thomassian, RN, MPH, CDCES, BC-ADM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CEO, coach, instructor, cheerleader, mentor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DF921-CECB-1539-CFB8-5C5AAC46B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19" y="4007684"/>
            <a:ext cx="2724142" cy="18325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110E1A-2E0A-C745-5070-736F9C24727D}"/>
              </a:ext>
            </a:extLst>
          </p:cNvPr>
          <p:cNvSpPr txBox="1"/>
          <p:nvPr/>
        </p:nvSpPr>
        <p:spPr>
          <a:xfrm>
            <a:off x="6629399" y="3649126"/>
            <a:ext cx="2066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CDCES Coach App</a:t>
            </a:r>
          </a:p>
        </p:txBody>
      </p:sp>
      <p:pic>
        <p:nvPicPr>
          <p:cNvPr id="1026" name="Picture 2" descr="Medication PocketCard 2022 | FREE Shipping">
            <a:extLst>
              <a:ext uri="{FF2B5EF4-FFF2-40B4-BE49-F238E27FC236}">
                <a16:creationId xmlns:a16="http://schemas.microsoft.com/office/drawing/2014/main" id="{17175D88-0868-1F2D-453E-1A68B000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11" y="1515282"/>
            <a:ext cx="1939051" cy="193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082048-1C91-3B64-1EC5-78763D38A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818" y="1225440"/>
            <a:ext cx="5544458" cy="410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1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4CB3-CD45-5044-ACD6-EB74249C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46944"/>
          </a:xfrm>
        </p:spPr>
        <p:txBody>
          <a:bodyPr vert="horz" wrap="square" lIns="27432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 b="0" kern="1200" dirty="0">
                <a:latin typeface="Calibri" panose="020F0502020204030204" pitchFamily="34" charset="0"/>
                <a:ea typeface="+mj-ea"/>
                <a:cs typeface="+mj-cs"/>
              </a:rPr>
              <a:t>DSMES is underutilized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29211B-DB2B-9C46-9D72-36CC818E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30452"/>
            <a:ext cx="8229600" cy="419709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113B0B-A088-144E-AD05-C201114C0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912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6AA2C"/>
              </a:buClr>
              <a:buSzPct val="76000"/>
            </a:pPr>
            <a:r>
              <a:rPr lang="en-US" sz="13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Li R, et al. Morbidity Mortality Weekly Report, 2014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6AA2C"/>
              </a:buClr>
              <a:buSzPct val="76000"/>
            </a:pPr>
            <a:r>
              <a:rPr lang="en-US" sz="13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Strawbridge LM, et al. Health Educator, 2015</a:t>
            </a:r>
          </a:p>
        </p:txBody>
      </p:sp>
    </p:spTree>
    <p:extLst>
      <p:ext uri="{BB962C8B-B14F-4D97-AF65-F5344CB8AC3E}">
        <p14:creationId xmlns:p14="http://schemas.microsoft.com/office/powerpoint/2010/main" val="6226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Diabetes Self Management Ed Benefits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93776" y="1248508"/>
            <a:ext cx="4041648" cy="49377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Improved knowledge</a:t>
            </a:r>
          </a:p>
          <a:p>
            <a:r>
              <a:rPr lang="en-US" dirty="0"/>
              <a:t>Lower weight</a:t>
            </a:r>
          </a:p>
          <a:p>
            <a:r>
              <a:rPr lang="en-US" dirty="0"/>
              <a:t>Improved quality of life</a:t>
            </a:r>
          </a:p>
          <a:p>
            <a:r>
              <a:rPr lang="en-US" dirty="0"/>
              <a:t>Reduced mortality </a:t>
            </a:r>
          </a:p>
          <a:p>
            <a:r>
              <a:rPr lang="en-US" dirty="0"/>
              <a:t>Positive coping</a:t>
            </a:r>
          </a:p>
          <a:p>
            <a:r>
              <a:rPr lang="en-US" dirty="0"/>
              <a:t>Reduced cost </a:t>
            </a:r>
          </a:p>
          <a:p>
            <a:r>
              <a:rPr lang="en-US" dirty="0"/>
              <a:t>Only 5-7% of Medicare/insured receive DSME)</a:t>
            </a:r>
          </a:p>
          <a:p>
            <a:endParaRPr lang="en-US" dirty="0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639" y="3733800"/>
            <a:ext cx="1647092" cy="164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9EC573DC-3C5C-427D-A0A1-E71AA05EE152}"/>
              </a:ext>
            </a:extLst>
          </p:cNvPr>
          <p:cNvSpPr txBox="1">
            <a:spLocks/>
          </p:cNvSpPr>
          <p:nvPr/>
        </p:nvSpPr>
        <p:spPr>
          <a:xfrm>
            <a:off x="4962816" y="1248508"/>
            <a:ext cx="3890924" cy="493776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rgbClr val="86AA2C"/>
              </a:buClr>
              <a:buSzPct val="76000"/>
              <a:buFont typeface="Wingdings 3"/>
              <a:buChar char=""/>
              <a:defRPr kumimoji="0"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rgbClr val="86AA2C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rgbClr val="86AA2C"/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rgbClr val="86AA2C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rgbClr val="86AA2C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0" dirty="0"/>
              <a:t>Increased primary care, preventive services</a:t>
            </a:r>
          </a:p>
          <a:p>
            <a:pPr fontAlgn="auto">
              <a:spcAft>
                <a:spcPts val="0"/>
              </a:spcAft>
            </a:pPr>
            <a:r>
              <a:rPr lang="en-US" b="0" dirty="0"/>
              <a:t>Less frequent use of acute care and </a:t>
            </a:r>
            <a:r>
              <a:rPr lang="en-US" b="0" dirty="0" err="1"/>
              <a:t>inpt</a:t>
            </a:r>
            <a:r>
              <a:rPr lang="en-US" b="0" dirty="0"/>
              <a:t> admissions</a:t>
            </a:r>
          </a:p>
          <a:p>
            <a:pPr fontAlgn="auto">
              <a:spcAft>
                <a:spcPts val="0"/>
              </a:spcAft>
            </a:pPr>
            <a:r>
              <a:rPr lang="en-US" b="0" dirty="0"/>
              <a:t>More likely to follow best practice recommendations (</a:t>
            </a:r>
            <a:r>
              <a:rPr lang="en-US" b="0" dirty="0" err="1"/>
              <a:t>esp</a:t>
            </a:r>
            <a:r>
              <a:rPr lang="en-US" b="0" dirty="0"/>
              <a:t> those with Medicare)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847FA60-477A-472E-90DA-5AC89A37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Autofit/>
          </a:bodyPr>
          <a:lstStyle/>
          <a:p>
            <a:r>
              <a:rPr lang="en-US" sz="3600" dirty="0"/>
              <a:t>Four critical times to provide and modify DSMES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CD4A11A-CACD-544F-9B1F-D99A6EC01C7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43400" y="1404177"/>
            <a:ext cx="4478328" cy="472344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2800" dirty="0">
                <a:solidFill>
                  <a:srgbClr val="474C59"/>
                </a:solidFill>
              </a:rPr>
              <a:t>At diagnosis.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dirty="0">
                <a:solidFill>
                  <a:srgbClr val="474C59"/>
                </a:solidFill>
              </a:rPr>
              <a:t>Annually and/or when not meeting treatment targets.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dirty="0">
                <a:solidFill>
                  <a:srgbClr val="474C59"/>
                </a:solidFill>
              </a:rPr>
              <a:t>When complicating factors develop.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dirty="0">
                <a:solidFill>
                  <a:srgbClr val="474C59"/>
                </a:solidFill>
              </a:rPr>
              <a:t>When transitions in life and care occur.</a:t>
            </a:r>
            <a:endParaRPr lang="en-US" sz="3600" dirty="0">
              <a:solidFill>
                <a:srgbClr val="474C5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0DFD5-C85A-8C49-901B-9058787A6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" t="3929" r="4297" b="4095"/>
          <a:stretch/>
        </p:blipFill>
        <p:spPr>
          <a:xfrm>
            <a:off x="436568" y="1417695"/>
            <a:ext cx="3809285" cy="3768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D66D78-9276-4BF4-ACED-15C1FCD0C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72" y="5286405"/>
            <a:ext cx="5816963" cy="3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788" dirty="0">
                <a:solidFill>
                  <a:srgbClr val="474C59"/>
                </a:solidFill>
              </a:rPr>
              <a:t>Powers MA, Bardsley JK, et al. DSMES Consensus Report, The Diabetes Educator, 2020 </a:t>
            </a:r>
          </a:p>
          <a:p>
            <a:r>
              <a:rPr lang="en-US" sz="788" dirty="0">
                <a:solidFill>
                  <a:srgbClr val="474C59"/>
                </a:solidFill>
              </a:rPr>
              <a:t>ADCES. AADE7 Self-Care Behaviors, The Diabetes Educator,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F40AC-96CA-C732-2EBB-7CFD2A8767D9}"/>
              </a:ext>
            </a:extLst>
          </p:cNvPr>
          <p:cNvSpPr txBox="1"/>
          <p:nvPr/>
        </p:nvSpPr>
        <p:spPr>
          <a:xfrm>
            <a:off x="2743200" y="6324600"/>
            <a:ext cx="5987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83636"/>
                </a:solidFill>
                <a:effectLst/>
                <a:latin typeface="Helvetica Neue"/>
              </a:rPr>
              <a:t>(</a:t>
            </a:r>
            <a:r>
              <a:rPr lang="en-US" b="1" i="0" u="sng" dirty="0">
                <a:solidFill>
                  <a:srgbClr val="0F5DB9"/>
                </a:solidFill>
                <a:effectLst/>
                <a:latin typeface="Helvetica Neue"/>
                <a:hlinkClick r:id="rId4"/>
              </a:rPr>
              <a:t>cdc.gov/diabetes/professional-info/training.html</a:t>
            </a:r>
            <a:r>
              <a:rPr lang="en-US" b="0" i="0" dirty="0">
                <a:solidFill>
                  <a:srgbClr val="383636"/>
                </a:solidFill>
                <a:effectLst/>
                <a:latin typeface="Helvetica Neue"/>
              </a:rPr>
              <a:t>)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22E2D-52F7-5709-CD8B-365473DC7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71" y="5825272"/>
            <a:ext cx="2433063" cy="8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DSME Overall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Participant Centered</a:t>
            </a:r>
          </a:p>
          <a:p>
            <a:r>
              <a:rPr lang="en-US" dirty="0"/>
              <a:t>Support informed decision making</a:t>
            </a:r>
          </a:p>
          <a:p>
            <a:r>
              <a:rPr lang="en-US" dirty="0"/>
              <a:t>Problem solving</a:t>
            </a:r>
          </a:p>
          <a:p>
            <a:r>
              <a:rPr lang="en-US" dirty="0"/>
              <a:t>Active collaboration to improve clinical outcomes and quality of life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Avoid judgmental words that increase feelings of shame and/or guilt</a:t>
            </a:r>
          </a:p>
          <a:p>
            <a:r>
              <a:rPr lang="en-US" dirty="0"/>
              <a:t>Choose words and phrases that put people first</a:t>
            </a:r>
          </a:p>
          <a:p>
            <a:r>
              <a:rPr lang="en-US" dirty="0"/>
              <a:t>Avoid shame and blame</a:t>
            </a:r>
          </a:p>
        </p:txBody>
      </p:sp>
    </p:spTree>
    <p:extLst>
      <p:ext uri="{BB962C8B-B14F-4D97-AF65-F5344CB8AC3E}">
        <p14:creationId xmlns:p14="http://schemas.microsoft.com/office/powerpoint/2010/main" val="266155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of Diabetes Education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685800"/>
          </a:xfrm>
        </p:spPr>
        <p:txBody>
          <a:bodyPr/>
          <a:lstStyle/>
          <a:p>
            <a:r>
              <a:rPr lang="en-US" dirty="0"/>
              <a:t>Old Way			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4497859" y="1181100"/>
            <a:ext cx="4041775" cy="685800"/>
          </a:xfrm>
        </p:spPr>
        <p:txBody>
          <a:bodyPr/>
          <a:lstStyle/>
          <a:p>
            <a:r>
              <a:rPr lang="en-US" dirty="0"/>
              <a:t>New Way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306388" y="1828800"/>
            <a:ext cx="4038600" cy="4038600"/>
          </a:xfrm>
        </p:spPr>
        <p:txBody>
          <a:bodyPr/>
          <a:lstStyle/>
          <a:p>
            <a:r>
              <a:rPr lang="en-US" dirty="0"/>
              <a:t>Control diabetes</a:t>
            </a:r>
          </a:p>
          <a:p>
            <a:r>
              <a:rPr lang="en-US" dirty="0"/>
              <a:t>Test BG	</a:t>
            </a:r>
          </a:p>
          <a:p>
            <a:r>
              <a:rPr lang="en-US" dirty="0"/>
              <a:t>Patient</a:t>
            </a:r>
          </a:p>
          <a:p>
            <a:r>
              <a:rPr lang="en-US" dirty="0"/>
              <a:t>Normal BG</a:t>
            </a:r>
          </a:p>
          <a:p>
            <a:r>
              <a:rPr lang="en-US" dirty="0"/>
              <a:t>Non-adherent, compliant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572000" y="1905000"/>
            <a:ext cx="4038600" cy="4038600"/>
          </a:xfrm>
        </p:spPr>
        <p:txBody>
          <a:bodyPr/>
          <a:lstStyle/>
          <a:p>
            <a:r>
              <a:rPr lang="en-US" dirty="0"/>
              <a:t>Manage</a:t>
            </a:r>
          </a:p>
          <a:p>
            <a:r>
              <a:rPr lang="en-US" dirty="0"/>
              <a:t>Check</a:t>
            </a:r>
          </a:p>
          <a:p>
            <a:r>
              <a:rPr lang="en-US" dirty="0"/>
              <a:t>Participant</a:t>
            </a:r>
          </a:p>
          <a:p>
            <a:r>
              <a:rPr lang="en-US" dirty="0"/>
              <a:t>BG in target range</a:t>
            </a:r>
          </a:p>
          <a:p>
            <a:r>
              <a:rPr lang="en-US" dirty="0"/>
              <a:t>Focus on what they are accomplishing</a:t>
            </a:r>
          </a:p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</a:rPr>
              <a:t>What we say matters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73" y="5029200"/>
            <a:ext cx="3262313" cy="11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A55B827-AABC-45E2-9187-9216AAB3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Language Webinar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863740-FCC4-40C0-9088-E5BC6C492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13" y="1352550"/>
            <a:ext cx="8262987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685800"/>
            <a:ext cx="1447800" cy="114300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From CBDCE Handbook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274E9-C603-C8A9-DE3E-1B9815749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26" y="778251"/>
            <a:ext cx="6438922" cy="6067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DA6E00-AE8E-9B10-93B3-DC8E3420D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237" y="12482"/>
            <a:ext cx="6392167" cy="704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9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Applying to take the CDCES Exam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  <a:buFont typeface="Wingdings 2" pitchFamily="18" charset="2"/>
              <a:buNone/>
            </a:pPr>
            <a:r>
              <a:rPr lang="en-US" sz="2800" dirty="0"/>
              <a:t>At the time of your online application, you will receive: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On-line notification of either approval  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Or that you have been selected for audit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If you are submitting a paper application, call PSI if it has been more than 4 weeks since application was mailed and you have not received notice of receipt or audit. </a:t>
            </a:r>
            <a:br>
              <a:rPr lang="en-US" sz="2800" dirty="0"/>
            </a:br>
            <a:br>
              <a:rPr lang="en-US" sz="2800" dirty="0"/>
            </a:br>
            <a:r>
              <a:rPr lang="en-US" sz="2800" b="1" dirty="0"/>
              <a:t>Phone</a:t>
            </a:r>
            <a:r>
              <a:rPr lang="en-US" sz="2800" dirty="0"/>
              <a:t>: PSI </a:t>
            </a:r>
            <a:r>
              <a:rPr lang="en-US" sz="2800" b="0" i="0" dirty="0">
                <a:solidFill>
                  <a:srgbClr val="212529"/>
                </a:solidFill>
                <a:effectLst/>
                <a:cs typeface="Calibri" panose="020F0502020204030204" pitchFamily="34" charset="0"/>
              </a:rPr>
              <a:t>833-333-4754</a:t>
            </a:r>
            <a:endParaRPr lang="en-US" sz="2800" dirty="0">
              <a:cs typeface="Calibri" panose="020F0502020204030204" pitchFamily="34" charset="0"/>
            </a:endParaRPr>
          </a:p>
        </p:txBody>
      </p:sp>
      <p:pic>
        <p:nvPicPr>
          <p:cNvPr id="21508" name="Picture 4" descr="C:\Documents and Settings\Owner\Local Settings\Temporary Internet Files\Content.IE5\P7T5503L\MCj0404421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4582160"/>
            <a:ext cx="18065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6756400" y="142875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i="1" dirty="0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6E685-80A7-4AE5-B3DB-6CEC87C23259}"/>
              </a:ext>
            </a:extLst>
          </p:cNvPr>
          <p:cNvSpPr txBox="1"/>
          <p:nvPr/>
        </p:nvSpPr>
        <p:spPr>
          <a:xfrm>
            <a:off x="593725" y="5490031"/>
            <a:ext cx="6413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latin typeface="Helvetica-Bold"/>
              </a:rPr>
              <a:t>Online Scheduling: </a:t>
            </a:r>
            <a:r>
              <a:rPr lang="en-US" sz="2400" b="0" i="0" u="none" strike="noStrike" baseline="0" dirty="0">
                <a:latin typeface="Helvetica-Light"/>
              </a:rPr>
              <a:t>schedule an examination appointment online at </a:t>
            </a:r>
            <a:r>
              <a:rPr lang="en-US" sz="2400" b="0" i="1" u="none" strike="noStrike" baseline="0" dirty="0">
                <a:latin typeface="Helvetica-Oblique"/>
              </a:rPr>
              <a:t>http://schedule.psiexams.com</a:t>
            </a:r>
            <a:r>
              <a:rPr lang="en-US" sz="2400" b="0" i="0" u="none" strike="noStrike" baseline="0" dirty="0">
                <a:latin typeface="Helvetica-Light"/>
              </a:rPr>
              <a:t>. 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5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What is included in audit if requested?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Licensure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Documentation of Professional Practice Experience – 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A journal of weekly hours of providing DSME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Supervisor to verify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CE course verification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Employment verification signed by supervisor</a:t>
            </a:r>
          </a:p>
        </p:txBody>
      </p:sp>
      <p:pic>
        <p:nvPicPr>
          <p:cNvPr id="148485" name="Picture 5" descr="C:\Documents and Settings\Owner\Local Settings\Temporary Internet Files\Content.IE5\VT3JY9O4\MCj0196322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219200"/>
            <a:ext cx="2128838" cy="208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82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Test Taking Window 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6172200" cy="525780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The exam is administered on an ongoing basis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Once application approved, candidates  must schedule their testing appointment within a 90-day window on a date of their choosing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schedule an appointment to take the examination on a first-come, first-served basis through PSIs online scheduling system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See application booklet for more details</a:t>
            </a:r>
          </a:p>
        </p:txBody>
      </p:sp>
      <p:pic>
        <p:nvPicPr>
          <p:cNvPr id="23556" name="Picture 5" descr="C:\Documents and Settings\Owner\Local Settings\Temporary Internet Files\Content.IE5\K2L6CQHH\MCj0233809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05039"/>
            <a:ext cx="21336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64D6B-7F71-4DF7-875F-96F0AE795528}"/>
              </a:ext>
            </a:extLst>
          </p:cNvPr>
          <p:cNvSpPr txBox="1"/>
          <p:nvPr/>
        </p:nvSpPr>
        <p:spPr>
          <a:xfrm>
            <a:off x="457200" y="5890468"/>
            <a:ext cx="7467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latin typeface="Helvetica-Bold"/>
              </a:rPr>
              <a:t>Online Scheduling: </a:t>
            </a:r>
            <a:r>
              <a:rPr lang="en-US" sz="2400" b="0" i="0" u="none" strike="noStrike" baseline="0" dirty="0">
                <a:latin typeface="Helvetica-Light"/>
              </a:rPr>
              <a:t>schedule an examination</a:t>
            </a:r>
          </a:p>
          <a:p>
            <a:pPr algn="l"/>
            <a:r>
              <a:rPr lang="en-US" sz="2400" b="0" i="0" u="none" strike="noStrike" baseline="0" dirty="0">
                <a:latin typeface="Helvetica-Light"/>
              </a:rPr>
              <a:t>appointment online at </a:t>
            </a:r>
            <a:r>
              <a:rPr lang="en-US" sz="2400" b="0" i="1" u="none" strike="noStrike" baseline="0" dirty="0">
                <a:latin typeface="Helvetica-Oblique"/>
              </a:rPr>
              <a:t>http://schedule.psiexams.com</a:t>
            </a:r>
            <a:r>
              <a:rPr lang="en-US" sz="2400" b="0" i="0" u="none" strike="noStrike" baseline="0" dirty="0">
                <a:latin typeface="Helvetica-Light"/>
              </a:rPr>
              <a:t>. 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5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477CE-27B6-4B62-99B9-80CB6D67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b">
            <a:normAutofit/>
          </a:bodyPr>
          <a:lstStyle/>
          <a:p>
            <a:r>
              <a:rPr lang="en-US" dirty="0"/>
              <a:t> Bryanna is here to Help!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7A057-7DEE-424E-BBE9-E74AB4A2F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9"/>
          <a:stretch/>
        </p:blipFill>
        <p:spPr>
          <a:xfrm>
            <a:off x="762000" y="1455420"/>
            <a:ext cx="3230824" cy="394716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910F69-9F53-44D1-9AF1-8F5A6E0E6477}"/>
              </a:ext>
            </a:extLst>
          </p:cNvPr>
          <p:cNvSpPr txBox="1"/>
          <p:nvPr/>
        </p:nvSpPr>
        <p:spPr>
          <a:xfrm>
            <a:off x="549403" y="540258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Bryanna Sabourin</a:t>
            </a:r>
          </a:p>
          <a:p>
            <a:r>
              <a:rPr lang="en-US" dirty="0"/>
              <a:t>Director of Operations </a:t>
            </a:r>
          </a:p>
          <a:p>
            <a:r>
              <a:rPr lang="en-US" dirty="0"/>
              <a:t>Certification Pathway Coach &amp;</a:t>
            </a:r>
          </a:p>
          <a:p>
            <a:r>
              <a:rPr lang="en-US" dirty="0"/>
              <a:t>Customer Happiness Expert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AE406D0-E60C-4AA8-BB5D-16453AAA7515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 eaLnBrk="1" hangingPunct="1">
              <a:lnSpc>
                <a:spcPct val="120000"/>
              </a:lnSpc>
              <a:buNone/>
              <a:defRPr/>
            </a:pPr>
            <a:r>
              <a:rPr lang="en-US" sz="4000" dirty="0"/>
              <a:t>If you have questions, you can chat with Bryanna at </a:t>
            </a:r>
            <a:r>
              <a:rPr lang="en-US" sz="4000" b="1" dirty="0">
                <a:hlinkClick r:id="rId4"/>
              </a:rPr>
              <a:t>www.DiabetesEd.net</a:t>
            </a:r>
            <a:r>
              <a:rPr lang="en-US" sz="4000" b="1" dirty="0"/>
              <a:t> </a:t>
            </a:r>
            <a:r>
              <a:rPr lang="en-US" sz="4000" dirty="0"/>
              <a:t>or call 530 / 893-8635 or email at info@diabetesed.net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0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DF62-2258-4594-B0BF-2A4BC0E7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399"/>
            <a:ext cx="8229600" cy="9144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CDCES Live Remote Proctoring (LRP)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A9D03-1FBC-4C43-944D-FA7460EF0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370" y="1066801"/>
            <a:ext cx="2216320" cy="28194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AFD48F-642C-4A50-8D68-32A2E06CBD0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5486399" cy="5181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Candidate uses own computer from home. </a:t>
            </a:r>
          </a:p>
          <a:p>
            <a:pPr>
              <a:lnSpc>
                <a:spcPct val="120000"/>
              </a:lnSpc>
            </a:pPr>
            <a:r>
              <a:rPr lang="en-US"/>
              <a:t>A compatibility check of the computer’s audio/video, webcam and system is required prior to scheduling.</a:t>
            </a:r>
          </a:p>
          <a:p>
            <a:pPr>
              <a:lnSpc>
                <a:spcPct val="120000"/>
              </a:lnSpc>
            </a:pPr>
            <a:r>
              <a:rPr lang="en-US"/>
              <a:t>The candidate must have a computer with a web camera that can be moved to display the entire room, a microphone, and internet connection to download the PSI secure browser.</a:t>
            </a:r>
          </a:p>
          <a:p>
            <a:pPr>
              <a:lnSpc>
                <a:spcPct val="120000"/>
              </a:lnSpc>
            </a:pPr>
            <a:r>
              <a:rPr lang="en-US"/>
              <a:t>Browser Requirements: LRP requires the use of Google Chrome Browser.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74997-D013-6A54-0372-0FF686E38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991" y="4267200"/>
            <a:ext cx="1886318" cy="1959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EC8C86-B9BF-395A-29AE-24FD249381B7}"/>
              </a:ext>
            </a:extLst>
          </p:cNvPr>
          <p:cNvSpPr txBox="1"/>
          <p:nvPr/>
        </p:nvSpPr>
        <p:spPr>
          <a:xfrm>
            <a:off x="493143" y="63362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https://www.cbdce.org/apply-and-schedule</a:t>
            </a:r>
          </a:p>
        </p:txBody>
      </p:sp>
    </p:spTree>
    <p:extLst>
      <p:ext uri="{BB962C8B-B14F-4D97-AF65-F5344CB8AC3E}">
        <p14:creationId xmlns:p14="http://schemas.microsoft.com/office/powerpoint/2010/main" val="13001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DF62-2258-4594-B0BF-2A4BC0E7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914400"/>
          </a:xfrm>
        </p:spPr>
        <p:txBody>
          <a:bodyPr/>
          <a:lstStyle/>
          <a:p>
            <a:pPr algn="ctr"/>
            <a:r>
              <a:rPr lang="en-US" dirty="0"/>
              <a:t>CDCES Live Remote Proctoring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A9D03-1FBC-4C43-944D-FA7460EF0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298" y="1295400"/>
            <a:ext cx="2515823" cy="32004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AFD48F-642C-4A50-8D68-32A2E06CBD0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876800" cy="54102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b="1" dirty="0"/>
              <a:t>Breaks: You are NOT allowed any breaks during your LRP exam session.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Identification: You will be required to take a picture of yourself via the webcam. You will also be required to show via webcam your photo ID.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Room Scan: You will be required to perform a 360° scan of your testing room. Room must be free of study materials, papers, reference materials, etc.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Calculator: The LRP platform has a calculator built-in in the lower left-hand corner of screen.  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Communicating with your proctor: will be conducted via chat during the testing session.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Results will pop up on screen upon completion</a:t>
            </a:r>
            <a:r>
              <a:rPr lang="en-US" sz="1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F870C-9999-3CF9-6043-A0F9FA61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629509"/>
            <a:ext cx="1886318" cy="195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When will I get my results?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6404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US" dirty="0"/>
              <a:t>ou will receive your test results the same day at testing site or if using remote proctoring.</a:t>
            </a:r>
            <a:endParaRPr lang="en-US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You can retake the test as many times as needed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Cost –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time $350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Renewal - $250</a:t>
            </a:r>
          </a:p>
        </p:txBody>
      </p:sp>
      <p:pic>
        <p:nvPicPr>
          <p:cNvPr id="31748" name="Picture 4" descr="C:\Documents and Settings\Owner\Local Settings\Temporary Internet Files\Content.IE5\K2L6CQHH\MCBD05590_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5200"/>
            <a:ext cx="24384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4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618" name="Title 1"/>
          <p:cNvSpPr>
            <a:spLocks noGrp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en-US" dirty="0"/>
              <a:t>Scoring the Exam</a:t>
            </a:r>
          </a:p>
        </p:txBody>
      </p:sp>
      <p:sp>
        <p:nvSpPr>
          <p:cNvPr id="164761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Reported as raw and scaled scores</a:t>
            </a:r>
          </a:p>
          <a:p>
            <a:pPr lvl="1" eaLnBrk="1" hangingPunct="1">
              <a:defRPr/>
            </a:pPr>
            <a:r>
              <a:rPr lang="en-US" dirty="0"/>
              <a:t> Raw score: number of right answers</a:t>
            </a:r>
          </a:p>
          <a:p>
            <a:pPr lvl="1" eaLnBrk="1" hangingPunct="1">
              <a:defRPr/>
            </a:pPr>
            <a:r>
              <a:rPr lang="en-US" dirty="0"/>
              <a:t>Scaled score: statistically derived from the raw score</a:t>
            </a:r>
          </a:p>
          <a:p>
            <a:pPr eaLnBrk="1" hangingPunct="1">
              <a:defRPr/>
            </a:pPr>
            <a:r>
              <a:rPr lang="en-US" dirty="0"/>
              <a:t> Total score determines pass/fail and is reported as a scaled score ranging between 0 and 99</a:t>
            </a:r>
          </a:p>
          <a:p>
            <a:pPr eaLnBrk="1" hangingPunct="1">
              <a:defRPr/>
            </a:pPr>
            <a:r>
              <a:rPr lang="en-US" dirty="0"/>
              <a:t> To pass: 70 scaled score units</a:t>
            </a:r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24" name="Picture 4" descr="C:\Documents and Settings\Owner\Local Settings\Temporary Internet Files\Content.IE5\8AN7OGF4\MCj0417518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1954213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209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7619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193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CDCES Exam First Time Pass rates  </a:t>
            </a:r>
          </a:p>
        </p:txBody>
      </p:sp>
      <p:graphicFrame>
        <p:nvGraphicFramePr>
          <p:cNvPr id="1641477" name="Rectangle 3">
            <a:extLst>
              <a:ext uri="{FF2B5EF4-FFF2-40B4-BE49-F238E27FC236}">
                <a16:creationId xmlns:a16="http://schemas.microsoft.com/office/drawing/2014/main" id="{F7788ECB-38F8-4142-B65C-11000FB89A3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86343241"/>
              </p:ext>
            </p:extLst>
          </p:nvPr>
        </p:nvGraphicFramePr>
        <p:xfrm>
          <a:off x="457200" y="1219200"/>
          <a:ext cx="82296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41474" name="Rectangle 2"/>
          <p:cNvSpPr>
            <a:spLocks noChangeArrowheads="1"/>
          </p:cNvSpPr>
          <p:nvPr/>
        </p:nvSpPr>
        <p:spPr bwMode="auto">
          <a:xfrm>
            <a:off x="955675" y="253238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endParaRPr lang="en-US" sz="1200" b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5C9852-A720-40BD-880A-7DA8575D6E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7550" y="2231390"/>
            <a:ext cx="2390775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Exam Details</a:t>
            </a:r>
          </a:p>
        </p:txBody>
      </p:sp>
      <p:sp>
        <p:nvSpPr>
          <p:cNvPr id="163942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dirty="0"/>
              <a:t>Questions are linked directly to a task or tasks.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dirty="0"/>
              <a:t>Each question is designed to test if the candidate possesses the </a:t>
            </a:r>
            <a:r>
              <a:rPr lang="en-US" sz="2800" dirty="0">
                <a:solidFill>
                  <a:srgbClr val="790015"/>
                </a:solidFill>
              </a:rPr>
              <a:t>knowledge necessary to perform the task or has the ability to apply it to a job situation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dirty="0"/>
              <a:t>25 of the 200 questions are new - but are </a:t>
            </a:r>
            <a:r>
              <a:rPr lang="en-US" sz="2800" b="1" dirty="0">
                <a:solidFill>
                  <a:srgbClr val="790015"/>
                </a:solidFill>
              </a:rPr>
              <a:t>not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/>
              <a:t>counted in the determination of individual examination scores.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4" name="Picture 4" descr="C:\Documents and Settings\Owner\Local Settings\Temporary Internet Files\Content.IE5\K2L6CQHH\MPj0439296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212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4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 – Multiple 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are some study strategies that will help you succeed?</a:t>
            </a:r>
          </a:p>
          <a:p>
            <a:pPr marL="514350" indent="-514350">
              <a:buAutoNum type="alphaLcPeriod"/>
            </a:pPr>
            <a:r>
              <a:rPr lang="en-US" dirty="0"/>
              <a:t>Focus your study time on topics you are confident in.</a:t>
            </a:r>
          </a:p>
          <a:p>
            <a:pPr marL="514350" indent="-514350">
              <a:buAutoNum type="alphaLcPeriod"/>
            </a:pPr>
            <a:r>
              <a:rPr lang="en-US" dirty="0"/>
              <a:t>Take as many practice tests as possible</a:t>
            </a:r>
          </a:p>
          <a:p>
            <a:pPr marL="514350" indent="-514350">
              <a:buAutoNum type="alphaLcPeriod"/>
            </a:pPr>
            <a:r>
              <a:rPr lang="en-US" dirty="0"/>
              <a:t>Read as many books on diabetes as possible</a:t>
            </a:r>
          </a:p>
          <a:p>
            <a:pPr marL="514350" indent="-514350">
              <a:buAutoNum type="alphaLcPeriod"/>
            </a:pPr>
            <a:r>
              <a:rPr lang="en-US" dirty="0"/>
              <a:t>Develop a study plan and block off study time.</a:t>
            </a:r>
          </a:p>
          <a:p>
            <a:pPr marL="514350" indent="-514350">
              <a:buAutoNum type="alphaLcPeriod"/>
            </a:pPr>
            <a:r>
              <a:rPr lang="en-US" dirty="0"/>
              <a:t>Teach the content to someone else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0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858"/>
            <a:ext cx="8229600" cy="1287342"/>
          </a:xfrm>
        </p:spPr>
        <p:txBody>
          <a:bodyPr>
            <a:normAutofit fontScale="90000"/>
          </a:bodyPr>
          <a:lstStyle/>
          <a:p>
            <a:r>
              <a:rPr lang="en-US" dirty="0"/>
              <a:t>220 Test Questions – Assess your Knowledge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18288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DiabetesEdUniversity.com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$49 for 220+ Questions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698" y="2514600"/>
            <a:ext cx="2614222" cy="3248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5543F-71C6-4573-A2AA-361F46311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08" y="2970831"/>
            <a:ext cx="4969189" cy="3248607"/>
          </a:xfrm>
          <a:prstGeom prst="rect">
            <a:avLst/>
          </a:prstGeom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123C0CBD-7129-DACD-445A-3219ED67F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23334"/>
            <a:ext cx="5548223" cy="129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E61C34-F9A6-6A91-0FB6-089EAA6E3E25}"/>
              </a:ext>
            </a:extLst>
          </p:cNvPr>
          <p:cNvSpPr txBox="1"/>
          <p:nvPr/>
        </p:nvSpPr>
        <p:spPr>
          <a:xfrm>
            <a:off x="843316" y="6360476"/>
            <a:ext cx="809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 us for FREE on January 9</a:t>
            </a:r>
            <a:r>
              <a:rPr lang="en-US" baseline="30000" dirty="0"/>
              <a:t>th</a:t>
            </a:r>
            <a:r>
              <a:rPr lang="en-US" dirty="0"/>
              <a:t> – Sign up under FREE Webinars</a:t>
            </a:r>
          </a:p>
        </p:txBody>
      </p:sp>
    </p:spTree>
    <p:extLst>
      <p:ext uri="{BB962C8B-B14F-4D97-AF65-F5344CB8AC3E}">
        <p14:creationId xmlns:p14="http://schemas.microsoft.com/office/powerpoint/2010/main" val="29138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Overview of CDCES 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Exam 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828800"/>
            <a:ext cx="8229600" cy="4328160"/>
          </a:xfrm>
        </p:spPr>
        <p:txBody>
          <a:bodyPr/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Composed of 200 multiple-choice, objective questions with a total testing time of four (4) hours.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Based on job analysis completed in 2018, which surveyed diabetes educators about the tasks they performed.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Exam outline updated in July 2019</a:t>
            </a:r>
          </a:p>
        </p:txBody>
      </p:sp>
      <p:pic>
        <p:nvPicPr>
          <p:cNvPr id="24578" name="Picture 5" descr="C:\Documents and Settings\Owner\Local Settings\Temporary Internet Files\Content.IE5\8AN7OGF4\MPj0439390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228600"/>
            <a:ext cx="2282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546" name="Title 1"/>
          <p:cNvSpPr>
            <a:spLocks noGrp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Exam Content - Assessment </a:t>
            </a:r>
          </a:p>
        </p:txBody>
      </p:sp>
      <p:sp>
        <p:nvSpPr>
          <p:cNvPr id="164454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Assessment (59)</a:t>
            </a:r>
          </a:p>
          <a:p>
            <a:pPr lvl="1" eaLnBrk="1" hangingPunct="1">
              <a:defRPr/>
            </a:pPr>
            <a:r>
              <a:rPr lang="en-US" dirty="0"/>
              <a:t>Learning (19)</a:t>
            </a:r>
          </a:p>
          <a:p>
            <a:pPr lvl="1" eaLnBrk="1" hangingPunct="1">
              <a:defRPr/>
            </a:pPr>
            <a:r>
              <a:rPr lang="en-US" dirty="0"/>
              <a:t>Health and Psychosocial Status (19)</a:t>
            </a:r>
          </a:p>
          <a:p>
            <a:pPr lvl="1" eaLnBrk="1" hangingPunct="1">
              <a:defRPr/>
            </a:pPr>
            <a:r>
              <a:rPr lang="en-US" dirty="0"/>
              <a:t> Knowledge and Self-Management Practices (21)</a:t>
            </a:r>
          </a:p>
          <a:p>
            <a:pPr lvl="1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2" name="Picture 5" descr="C:\Documents and Settings\Owner\Local Settings\Temporary Internet Files\Content.IE5\8AN7OGF4\MPj0422363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88080"/>
            <a:ext cx="31242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612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54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/>
              <a:t>Get Started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F97CE-7A8D-4F8B-BD2B-0DB8CB45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" y="36980"/>
            <a:ext cx="7198020" cy="6135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FD7E97-CA49-445F-9BE7-B2B17291391C}"/>
              </a:ext>
            </a:extLst>
          </p:cNvPr>
          <p:cNvSpPr txBox="1"/>
          <p:nvPr/>
        </p:nvSpPr>
        <p:spPr>
          <a:xfrm>
            <a:off x="339304" y="4732564"/>
            <a:ext cx="247260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Prep for CDCES Webinars </a:t>
            </a:r>
            <a:br>
              <a:rPr lang="en-US" sz="1400" dirty="0"/>
            </a:br>
            <a:r>
              <a:rPr lang="en-US" sz="1400" dirty="0"/>
              <a:t> Jan 24,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5993C-1EB0-4911-A814-8F7D2EBC2857}"/>
              </a:ext>
            </a:extLst>
          </p:cNvPr>
          <p:cNvSpPr txBox="1"/>
          <p:nvPr/>
        </p:nvSpPr>
        <p:spPr>
          <a:xfrm>
            <a:off x="304800" y="6118233"/>
            <a:ext cx="26670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Prep for BC-ADM  </a:t>
            </a:r>
            <a:br>
              <a:rPr lang="en-US" sz="1400" dirty="0"/>
            </a:br>
            <a:r>
              <a:rPr lang="en-US" sz="1400" dirty="0"/>
              <a:t>February 8, 2024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3D2FBB-6E27-4B09-8183-66E7BC244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6" y="1144881"/>
            <a:ext cx="3127903" cy="2472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84F68-5A27-2380-4F46-8BF7A6835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95" y="108825"/>
            <a:ext cx="1642008" cy="1544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2BA27-C4EA-73A0-6FD3-48AC7A767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599" y="1739098"/>
            <a:ext cx="2539401" cy="458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570" name="Title 1"/>
          <p:cNvSpPr>
            <a:spLocks noGrp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en-US" dirty="0"/>
              <a:t>Exam Content - Intervention </a:t>
            </a:r>
          </a:p>
        </p:txBody>
      </p:sp>
      <p:sp>
        <p:nvSpPr>
          <p:cNvPr id="1645571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41438"/>
            <a:ext cx="6172200" cy="55165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Intervention (88)</a:t>
            </a:r>
          </a:p>
          <a:p>
            <a:pPr lvl="1" eaLnBrk="1" hangingPunct="1">
              <a:defRPr/>
            </a:pPr>
            <a:r>
              <a:rPr lang="en-US" sz="2800" dirty="0"/>
              <a:t>Collaboration with Individual,                                   Family, Caregiver, and                               Healthcare Team (18)</a:t>
            </a:r>
          </a:p>
          <a:p>
            <a:pPr lvl="1" eaLnBrk="1" hangingPunct="1">
              <a:defRPr/>
            </a:pPr>
            <a:r>
              <a:rPr lang="en-US" sz="2800" dirty="0"/>
              <a:t>Educate based on individualized care strategies (35)</a:t>
            </a:r>
          </a:p>
          <a:p>
            <a:pPr lvl="2">
              <a:defRPr/>
            </a:pPr>
            <a:r>
              <a:rPr lang="en-US" sz="2400" dirty="0"/>
              <a:t>Meds, MNT, acute and chronic complications, problem solving</a:t>
            </a:r>
          </a:p>
          <a:p>
            <a:pPr lvl="1" eaLnBrk="1" hangingPunct="1">
              <a:defRPr/>
            </a:pPr>
            <a:r>
              <a:rPr lang="en-US" sz="2800" dirty="0"/>
              <a:t>Evaluate, Revise and Document (26)</a:t>
            </a:r>
          </a:p>
          <a:p>
            <a:pPr lvl="1" eaLnBrk="1" hangingPunct="1">
              <a:defRPr/>
            </a:pPr>
            <a:r>
              <a:rPr lang="en-US" sz="2800" dirty="0"/>
              <a:t>Follow-up, support and referral (9)</a:t>
            </a:r>
          </a:p>
        </p:txBody>
      </p:sp>
      <p:pic>
        <p:nvPicPr>
          <p:cNvPr id="28674" name="Picture 5" descr="C:\Documents and Settings\Owner\Local Settings\Temporary Internet Files\Content.IE5\EHTZUIYC\MCj0238059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38" y="1524000"/>
            <a:ext cx="2332038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726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5571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594" name="Title 1"/>
          <p:cNvSpPr>
            <a:spLocks noGrp="1"/>
          </p:cNvSpPr>
          <p:nvPr>
            <p:ph type="title"/>
          </p:nvPr>
        </p:nvSpPr>
        <p:spPr>
          <a:xfrm>
            <a:off x="498475" y="228600"/>
            <a:ext cx="8229600" cy="990600"/>
          </a:xfrm>
        </p:spPr>
        <p:txBody>
          <a:bodyPr anchorCtr="0"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Exam Content – Disease Management </a:t>
            </a:r>
          </a:p>
        </p:txBody>
      </p:sp>
      <p:sp>
        <p:nvSpPr>
          <p:cNvPr id="164659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5638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4000" dirty="0"/>
              <a:t>Education and Program Standards (28)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3200" dirty="0"/>
              <a:t>Education services standards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3200" dirty="0"/>
              <a:t>National Standards for Diabetes Self Management Education and Support (8)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3200" dirty="0"/>
              <a:t>Clinical Practice (18)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800" dirty="0" err="1"/>
              <a:t>Inpt</a:t>
            </a:r>
            <a:r>
              <a:rPr lang="en-US" sz="2800" dirty="0"/>
              <a:t> and </a:t>
            </a:r>
            <a:r>
              <a:rPr lang="en-US" sz="2800" dirty="0" err="1"/>
              <a:t>Outpt</a:t>
            </a:r>
            <a:r>
              <a:rPr lang="en-US" sz="2800" dirty="0"/>
              <a:t> Standards for ADA, AACE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3200" dirty="0"/>
              <a:t>Promote Diabetes Advocacy (2)</a:t>
            </a:r>
          </a:p>
          <a:p>
            <a:pPr eaLnBrk="1" hangingPunct="1">
              <a:defRPr/>
            </a:pPr>
            <a:endParaRPr lang="en-US" sz="4000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For detailed outline look in Testing Handbook</a:t>
            </a:r>
            <a:endParaRPr lang="en-US" sz="3000" dirty="0"/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Picture 4" descr="C:\Documents and Settings\Owner\Local Settings\Temporary Internet Files\Content.IE5\EHTZUIYC\MCj0238059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0"/>
            <a:ext cx="2027238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013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6595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Test Timing of Diabetes Advancements – AKA What Year Standards to Study?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5265" y="1371600"/>
            <a:ext cx="6809935" cy="5638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CBDCE has developed the following policies.</a:t>
            </a:r>
          </a:p>
          <a:p>
            <a:pPr>
              <a:lnSpc>
                <a:spcPct val="120000"/>
              </a:lnSpc>
            </a:pPr>
            <a:r>
              <a:rPr lang="en-US" b="1" dirty="0"/>
              <a:t>One Year </a:t>
            </a:r>
            <a:r>
              <a:rPr lang="en-US" dirty="0"/>
              <a:t>– New medical advances, guidelines, or pharmaceuticals will be included in CDCES Exam no sooner than one year after the information is released.</a:t>
            </a:r>
          </a:p>
          <a:p>
            <a:pPr>
              <a:lnSpc>
                <a:spcPct val="120000"/>
              </a:lnSpc>
            </a:pPr>
            <a:r>
              <a:rPr lang="en-US" b="1" dirty="0"/>
              <a:t>Immediately </a:t>
            </a:r>
            <a:r>
              <a:rPr lang="en-US" dirty="0"/>
              <a:t>– New diagnostic criteria or specific guidelines impacting diabetes care and education and/or treatment of diabetes which are released nationally and identified as effective immediately may be including in the examination at any time.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0383" y="2133600"/>
            <a:ext cx="1881817" cy="281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6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4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dirty="0"/>
              <a:t>ADA 2023 Updates for Exams</a:t>
            </a:r>
          </a:p>
        </p:txBody>
      </p:sp>
      <p:graphicFrame>
        <p:nvGraphicFramePr>
          <p:cNvPr id="1724421" name="Rectangle 1027">
            <a:extLst>
              <a:ext uri="{FF2B5EF4-FFF2-40B4-BE49-F238E27FC236}">
                <a16:creationId xmlns:a16="http://schemas.microsoft.com/office/drawing/2014/main" id="{1AC91032-4054-2DE7-6AEA-E9A52D073D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3956727"/>
              </p:ext>
            </p:extLst>
          </p:nvPr>
        </p:nvGraphicFramePr>
        <p:xfrm>
          <a:off x="457200" y="1219200"/>
          <a:ext cx="8229600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562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>
          <a:xfrm>
            <a:off x="6261099" y="304801"/>
            <a:ext cx="2574548" cy="1676400"/>
          </a:xfrm>
        </p:spPr>
        <p:txBody>
          <a:bodyPr anchorCtr="0">
            <a:noAutofit/>
          </a:bodyPr>
          <a:lstStyle/>
          <a:p>
            <a:pPr algn="ctr" eaLnBrk="1" hangingPunct="1">
              <a:defRPr/>
            </a:pPr>
            <a:r>
              <a:rPr lang="en-US" sz="5400" dirty="0"/>
              <a:t>What to Study?</a:t>
            </a: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1910556" y="6400800"/>
            <a:ext cx="4489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b="0" dirty="0">
                <a:solidFill>
                  <a:prstClr val="black"/>
                </a:solidFill>
              </a:rPr>
              <a:t>© Copyright 1999-2015, Diabetes Educational Services, All Rights Reserved.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228600" y="6315395"/>
            <a:ext cx="8839200" cy="448780"/>
          </a:xfrm>
          <a:prstGeom prst="rect">
            <a:avLst/>
          </a:prstGeom>
          <a:solidFill>
            <a:srgbClr val="B1D45A"/>
          </a:solidFill>
        </p:spPr>
        <p:txBody>
          <a:bodyPr vert="horz" anchor="b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0" dirty="0"/>
              <a:t>Get Started &gt; Preparing for CDCES Exam Free webinar   (direct camera on QR Code)</a:t>
            </a:r>
          </a:p>
        </p:txBody>
      </p:sp>
      <p:pic>
        <p:nvPicPr>
          <p:cNvPr id="49156" name="Picture 4" descr="C:\Documents and Settings\Owner\Local Settings\Temporary Internet Files\Content.IE5\EHTZUIYC\MPj0422633000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43207" y="1717953"/>
            <a:ext cx="2010332" cy="257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DCES Prep Page Resources Qr code">
            <a:extLst>
              <a:ext uri="{FF2B5EF4-FFF2-40B4-BE49-F238E27FC236}">
                <a16:creationId xmlns:a16="http://schemas.microsoft.com/office/drawing/2014/main" id="{B83404EC-57FB-A652-5D1C-9C8E5FA3D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69" y="4212164"/>
            <a:ext cx="1960569" cy="1960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6CB514-C4F3-7541-CA2F-3343CA902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47" y="329243"/>
            <a:ext cx="5932166" cy="4915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90A95-A76C-7D4B-20B3-416481D7E609}"/>
              </a:ext>
            </a:extLst>
          </p:cNvPr>
          <p:cNvSpPr txBox="1"/>
          <p:nvPr/>
        </p:nvSpPr>
        <p:spPr>
          <a:xfrm>
            <a:off x="304800" y="5486400"/>
            <a:ext cx="498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Scroll to Bottom of Page to Find Articles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497324"/>
      </p:ext>
    </p:extLst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b" anchorCtr="0">
            <a:normAutofit/>
          </a:bodyPr>
          <a:lstStyle/>
          <a:p>
            <a:pPr eaLnBrk="1" hangingPunct="1">
              <a:defRPr/>
            </a:pPr>
            <a:r>
              <a:rPr lang="en-US"/>
              <a:t>Taking the Exam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>
            <a:normAutofit/>
          </a:bodyPr>
          <a:lstStyle/>
          <a:p>
            <a:r>
              <a:rPr lang="en-US" dirty="0"/>
              <a:t>Questions</a:t>
            </a:r>
          </a:p>
          <a:p>
            <a:r>
              <a:rPr lang="en-US" dirty="0"/>
              <a:t>Answers</a:t>
            </a:r>
          </a:p>
          <a:p>
            <a:r>
              <a:rPr lang="en-US" dirty="0"/>
              <a:t>Pitfalls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Woman stretching on beach">
            <a:extLst>
              <a:ext uri="{FF2B5EF4-FFF2-40B4-BE49-F238E27FC236}">
                <a16:creationId xmlns:a16="http://schemas.microsoft.com/office/drawing/2014/main" id="{717F3745-ABA6-6952-EBF2-DD2D31EB0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62" b="-3"/>
          <a:stretch/>
        </p:blipFill>
        <p:spPr>
          <a:xfrm>
            <a:off x="4632198" y="1216152"/>
            <a:ext cx="4041648" cy="493776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746693"/>
      </p:ext>
    </p:extLst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002" name="Title 1"/>
          <p:cNvSpPr>
            <a:spLocks noGrp="1"/>
          </p:cNvSpPr>
          <p:nvPr>
            <p:ph type="title"/>
          </p:nvPr>
        </p:nvSpPr>
        <p:spPr/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en-US" sz="4600" dirty="0"/>
              <a:t>Empowerment Errors</a:t>
            </a:r>
          </a:p>
        </p:txBody>
      </p:sp>
      <p:sp>
        <p:nvSpPr>
          <p:cNvPr id="166400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Focusing on the medical need rather than the psychosocial needs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Failing to keep in mind the participants characteristics (age, type of diabetes, etc.)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We are supporting efforts toward behavior change.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solidFill>
                  <a:srgbClr val="0070C0"/>
                </a:solidFill>
                <a:ea typeface="ＭＳ Ｐゴシック" pitchFamily="1" charset="-128"/>
              </a:rPr>
              <a:t>Keep it Person Centered</a:t>
            </a:r>
          </a:p>
        </p:txBody>
      </p:sp>
      <p:pic>
        <p:nvPicPr>
          <p:cNvPr id="2" name="Picture 1" descr="Person wrapped in pride flag">
            <a:extLst>
              <a:ext uri="{FF2B5EF4-FFF2-40B4-BE49-F238E27FC236}">
                <a16:creationId xmlns:a16="http://schemas.microsoft.com/office/drawing/2014/main" id="{428DB368-DF0E-4976-5FCA-901113B19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037737"/>
            <a:ext cx="3197902" cy="21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82686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026" name="Title 1"/>
          <p:cNvSpPr>
            <a:spLocks noGrp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en-US" dirty="0"/>
              <a:t>Thinking Pitfalls</a:t>
            </a:r>
          </a:p>
        </p:txBody>
      </p:sp>
      <p:sp>
        <p:nvSpPr>
          <p:cNvPr id="166502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53000" cy="49377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Imaging a right answer and getting thrown when it is not among the choices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Over thinking question/answers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Choosing an answer that did not fit the situation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Using the goals in your clinical setting. Focus on national goals.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ja-JP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1" charset="-128"/>
            </a:endParaRPr>
          </a:p>
        </p:txBody>
      </p:sp>
      <p:pic>
        <p:nvPicPr>
          <p:cNvPr id="3" name="Picture 2" descr="Woman wearing colorful scarf">
            <a:extLst>
              <a:ext uri="{FF2B5EF4-FFF2-40B4-BE49-F238E27FC236}">
                <a16:creationId xmlns:a16="http://schemas.microsoft.com/office/drawing/2014/main" id="{7A24FBA6-B65E-7DD2-1687-3233130E9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66778"/>
            <a:ext cx="3314700" cy="2209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81009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Title 1"/>
          <p:cNvSpPr>
            <a:spLocks noGrp="1"/>
          </p:cNvSpPr>
          <p:nvPr>
            <p:ph type="title"/>
          </p:nvPr>
        </p:nvSpPr>
        <p:spPr>
          <a:xfrm>
            <a:off x="304800" y="349885"/>
            <a:ext cx="8458200" cy="1358265"/>
          </a:xfrm>
        </p:spPr>
        <p:txBody>
          <a:bodyPr anchorCtr="0"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Take a Practice Test – Learn how to “work” test questions</a:t>
            </a:r>
          </a:p>
        </p:txBody>
      </p:sp>
      <p:sp>
        <p:nvSpPr>
          <p:cNvPr id="165785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5410200" cy="48006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en-US" altLang="ja-JP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1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Weed through the details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sz="3000" dirty="0">
                <a:ea typeface="ＭＳ Ｐゴシック" pitchFamily="1" charset="-128"/>
              </a:rPr>
              <a:t>Make sure you REALLY understand key intent of question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Find the stem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Identifies key intent of the question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Read all the options or answers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Eliminate obvious wrong answers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Select </a:t>
            </a:r>
            <a:r>
              <a:rPr lang="en-US" altLang="ja-JP" dirty="0">
                <a:solidFill>
                  <a:srgbClr val="790015"/>
                </a:solidFill>
                <a:ea typeface="ＭＳ Ｐゴシック" pitchFamily="1" charset="-128"/>
              </a:rPr>
              <a:t>BEST</a:t>
            </a:r>
            <a:r>
              <a:rPr lang="en-US" altLang="ja-JP" dirty="0">
                <a:ea typeface="ＭＳ Ｐゴシック" pitchFamily="1" charset="-128"/>
              </a:rPr>
              <a:t> option</a:t>
            </a:r>
            <a:endParaRPr lang="en-US" altLang="ja-JP" u="sng" dirty="0">
              <a:ea typeface="ＭＳ Ｐゴシック" pitchFamily="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828800"/>
            <a:ext cx="2819400" cy="3712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293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7859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82" name="Title 1"/>
          <p:cNvSpPr>
            <a:spLocks noGrp="1"/>
          </p:cNvSpPr>
          <p:nvPr>
            <p:ph type="title"/>
          </p:nvPr>
        </p:nvSpPr>
        <p:spPr>
          <a:xfrm>
            <a:off x="419100" y="209947"/>
            <a:ext cx="8229600" cy="990600"/>
          </a:xfrm>
        </p:spPr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en-US" dirty="0"/>
              <a:t>Look for Clues in  The Answers</a:t>
            </a:r>
          </a:p>
        </p:txBody>
      </p:sp>
      <p:sp>
        <p:nvSpPr>
          <p:cNvPr id="165888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199"/>
            <a:ext cx="5715000" cy="542885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/>
              <a:t>Answers with the following words are usually </a:t>
            </a:r>
            <a:r>
              <a:rPr lang="en-US" sz="3600" dirty="0">
                <a:solidFill>
                  <a:srgbClr val="790015"/>
                </a:solidFill>
              </a:rPr>
              <a:t>incorrect</a:t>
            </a:r>
            <a:r>
              <a:rPr lang="en-US" sz="3600" dirty="0"/>
              <a:t>: always, never, all, none, only, must, and completely </a:t>
            </a:r>
          </a:p>
          <a:p>
            <a:pPr eaLnBrk="1" hangingPunct="1">
              <a:defRPr/>
            </a:pPr>
            <a:r>
              <a:rPr lang="en-US" sz="3600" dirty="0"/>
              <a:t>Answers with the following words are usually </a:t>
            </a:r>
            <a:r>
              <a:rPr lang="en-US" sz="3600" dirty="0">
                <a:solidFill>
                  <a:srgbClr val="00B050"/>
                </a:solidFill>
              </a:rPr>
              <a:t>correct: </a:t>
            </a:r>
            <a:r>
              <a:rPr lang="en-US" sz="3600" dirty="0"/>
              <a:t>seldom, most, generally, tend to, probably, usually </a:t>
            </a:r>
          </a:p>
        </p:txBody>
      </p:sp>
      <p:pic>
        <p:nvPicPr>
          <p:cNvPr id="37892" name="Picture 4" descr="C:\Documents and Settings\Owner\Local Settings\Temporary Internet Files\Content.IE5\VT3JY9O4\MPj0428640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256507"/>
            <a:ext cx="25908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828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88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Topics – Prep 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for CDCES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742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Updated Definitions</a:t>
            </a:r>
          </a:p>
          <a:p>
            <a:pPr eaLnBrk="1" hangingPunct="1">
              <a:defRPr/>
            </a:pPr>
            <a:r>
              <a:rPr lang="en-US" dirty="0"/>
              <a:t>Certified Diabetes Care and Education Specialist</a:t>
            </a:r>
          </a:p>
          <a:p>
            <a:pPr lvl="1">
              <a:defRPr/>
            </a:pPr>
            <a:r>
              <a:rPr lang="en-US" sz="3200" dirty="0"/>
              <a:t>Eligibility requirements </a:t>
            </a:r>
          </a:p>
          <a:p>
            <a:pPr lvl="1">
              <a:defRPr/>
            </a:pPr>
            <a:r>
              <a:rPr lang="en-US" sz="3200" dirty="0"/>
              <a:t>Exam content</a:t>
            </a:r>
          </a:p>
          <a:p>
            <a:pPr lvl="1">
              <a:defRPr/>
            </a:pPr>
            <a:r>
              <a:rPr lang="en-US" sz="3200" dirty="0"/>
              <a:t>Study strategies</a:t>
            </a:r>
          </a:p>
          <a:p>
            <a:pPr lvl="1">
              <a:defRPr/>
            </a:pPr>
            <a:r>
              <a:rPr lang="en-US" sz="3200" dirty="0"/>
              <a:t>Test taking tips</a:t>
            </a:r>
          </a:p>
          <a:p>
            <a:pPr lvl="1">
              <a:defRPr/>
            </a:pPr>
            <a:r>
              <a:rPr lang="en-US" sz="3200" dirty="0">
                <a:hlinkClick r:id="rId4"/>
              </a:rPr>
              <a:t>Resources</a:t>
            </a:r>
            <a:endParaRPr lang="en-US" sz="3200" dirty="0"/>
          </a:p>
        </p:txBody>
      </p:sp>
      <p:pic>
        <p:nvPicPr>
          <p:cNvPr id="7172" name="Picture 5" descr="C:\Documents and Settings\Owner\Local Settings\Temporary Internet Files\Content.IE5\VT3JY9O4\MPj0428672000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124200"/>
            <a:ext cx="24955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71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9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 anchorCtr="0">
            <a:normAutofit fontScale="90000"/>
          </a:bodyPr>
          <a:lstStyle/>
          <a:p>
            <a:pPr algn="l" eaLnBrk="1" hangingPunct="1">
              <a:defRPr/>
            </a:pPr>
            <a:r>
              <a:rPr lang="en-US" dirty="0"/>
              <a:t>Getting to the </a:t>
            </a:r>
            <a:br>
              <a:rPr lang="en-US" dirty="0">
                <a:solidFill>
                  <a:srgbClr val="FF00FF"/>
                </a:solidFill>
              </a:rPr>
            </a:br>
            <a:r>
              <a:rPr lang="en-US" dirty="0"/>
              <a:t>Right Answers</a:t>
            </a:r>
          </a:p>
        </p:txBody>
      </p:sp>
      <p:sp>
        <p:nvSpPr>
          <p:cNvPr id="165990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33562"/>
            <a:ext cx="8229600" cy="432339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Do not leave any answers blank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dirty="0">
                <a:ea typeface="ＭＳ Ｐゴシック" pitchFamily="1" charset="-128"/>
              </a:rPr>
              <a:t>Look for clues in the question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ＭＳ Ｐゴシック" pitchFamily="1" charset="-128"/>
              </a:rPr>
              <a:t>Don’t get lured in by juicy answers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ＭＳ Ｐゴシック" pitchFamily="1" charset="-128"/>
              </a:rPr>
              <a:t>Avoid imposing your life experience into the question/answer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ＭＳ Ｐゴシック" pitchFamily="1" charset="-128"/>
              </a:rPr>
              <a:t>Keep breathing – Get up and move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Even simple math problem should be worked out on scratch paper 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38916" name="Picture 6" descr="C:\Documents and Settings\Owner\Local Settings\Temporary Internet Files\Content.IE5\8AN7OGF4\MPj0439552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26988"/>
            <a:ext cx="27051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101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907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en-US" dirty="0"/>
              <a:t>Sample Question -1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199"/>
            <a:ext cx="5867400" cy="5867401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/>
              <a:t>A patient is admitted to the hospital with elevated glucose levels with a strong family history of diabetes. She is started on fluid replacement and is placed on a clear liquid diet. Her father is in the room and is very concerned. Which of the following would suggest a diagnosis of new onset type 1 diabetes vs type 2 diabetes?</a:t>
            </a:r>
            <a:br>
              <a:rPr lang="en-US" dirty="0"/>
            </a:br>
            <a:endParaRPr lang="en-US" dirty="0"/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/>
              <a:t>A.  </a:t>
            </a:r>
            <a:r>
              <a:rPr lang="en-US" sz="3100" dirty="0"/>
              <a:t>Hyperglycemia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3100" dirty="0"/>
              <a:t>B.  Polyuria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3100" dirty="0"/>
              <a:t>C.  Ketosis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3100" dirty="0"/>
              <a:t>D.  Polydipsia</a:t>
            </a:r>
          </a:p>
          <a:p>
            <a:pPr lvl="1" algn="r" eaLnBrk="1" hangingPunct="1">
              <a:buFont typeface="Wingdings" pitchFamily="2" charset="2"/>
              <a:buNone/>
              <a:defRPr/>
            </a:pP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56" y="1457776"/>
            <a:ext cx="2361127" cy="1571625"/>
          </a:xfrm>
          <a:prstGeom prst="rect">
            <a:avLst/>
          </a:prstGeom>
        </p:spPr>
      </p:pic>
      <p:pic>
        <p:nvPicPr>
          <p:cNvPr id="5" name="Picture 6" descr="C:\Users\Beverly\AppData\Local\Microsoft\Windows\Temporary Internet Files\Content.IE5\KZ0VPXUN\MC900436372[1].png">
            <a:extLst>
              <a:ext uri="{FF2B5EF4-FFF2-40B4-BE49-F238E27FC236}">
                <a16:creationId xmlns:a16="http://schemas.microsoft.com/office/drawing/2014/main" id="{AE5E24D2-E389-41BE-A3E5-FC0A704B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5080000"/>
            <a:ext cx="1117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582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Question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MJ has type 1 diabetes and wants to know the possible complications that can result from hyperglycemia during the first trimester of pregnancy.  Which of the following complications can result from 1</a:t>
            </a:r>
            <a:r>
              <a:rPr lang="en-US" baseline="30000" dirty="0"/>
              <a:t>st</a:t>
            </a:r>
            <a:r>
              <a:rPr lang="en-US" dirty="0"/>
              <a:t> trimester hyperglycemia?</a:t>
            </a:r>
          </a:p>
          <a:p>
            <a:pPr marL="400050" lvl="1" indent="0">
              <a:buFont typeface="Wingdings" pitchFamily="2" charset="2"/>
              <a:buNone/>
              <a:defRPr/>
            </a:pPr>
            <a:r>
              <a:rPr lang="en-US" dirty="0"/>
              <a:t>A. macrosomia </a:t>
            </a:r>
          </a:p>
          <a:p>
            <a:pPr marL="400050" lvl="1" indent="0">
              <a:buFont typeface="Wingdings" pitchFamily="2" charset="2"/>
              <a:buNone/>
              <a:defRPr/>
            </a:pPr>
            <a:r>
              <a:rPr lang="en-US" dirty="0"/>
              <a:t>B. vascular defects</a:t>
            </a:r>
          </a:p>
          <a:p>
            <a:pPr marL="400050" lvl="1" indent="0">
              <a:buFont typeface="Wingdings" pitchFamily="2" charset="2"/>
              <a:buNone/>
              <a:defRPr/>
            </a:pPr>
            <a:r>
              <a:rPr lang="en-US" dirty="0"/>
              <a:t>C. shoulder dystocia</a:t>
            </a:r>
          </a:p>
          <a:p>
            <a:pPr marL="400050" lvl="1" indent="0">
              <a:buFont typeface="Wingdings" pitchFamily="2" charset="2"/>
              <a:buNone/>
              <a:defRPr/>
            </a:pPr>
            <a:r>
              <a:rPr lang="en-US" dirty="0"/>
              <a:t>D.  spina bifida</a:t>
            </a:r>
          </a:p>
        </p:txBody>
      </p:sp>
      <p:pic>
        <p:nvPicPr>
          <p:cNvPr id="4" name="Picture 6" descr="C:\Users\Beverly\AppData\Local\Microsoft\Windows\Temporary Internet Files\Content.IE5\KZ0VPXUN\MC900436372[1].png">
            <a:extLst>
              <a:ext uri="{FF2B5EF4-FFF2-40B4-BE49-F238E27FC236}">
                <a16:creationId xmlns:a16="http://schemas.microsoft.com/office/drawing/2014/main" id="{EFFA336D-08B7-4F6C-B04D-B2212B59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5080000"/>
            <a:ext cx="1117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9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en-US" dirty="0"/>
              <a:t>Vignette Style Question  </a:t>
            </a:r>
          </a:p>
        </p:txBody>
      </p:sp>
      <p:sp>
        <p:nvSpPr>
          <p:cNvPr id="13005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638800" cy="493776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/>
              <a:t>Read the following vignette to answer the next 3 questions.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/>
              <a:t>A 47 yr old man with newly diagnosed type 2 diabetes and hypertension.  Additional known information.</a:t>
            </a:r>
          </a:p>
          <a:p>
            <a:pPr lvl="1" eaLnBrk="1" hangingPunct="1">
              <a:defRPr/>
            </a:pPr>
            <a:r>
              <a:rPr lang="en-US" dirty="0"/>
              <a:t>Married, with 2 teenagers</a:t>
            </a:r>
          </a:p>
          <a:p>
            <a:pPr lvl="1" eaLnBrk="1" hangingPunct="1">
              <a:defRPr/>
            </a:pPr>
            <a:r>
              <a:rPr lang="en-US" dirty="0"/>
              <a:t>Professor with a BMI of 32</a:t>
            </a:r>
          </a:p>
          <a:p>
            <a:pPr lvl="1" eaLnBrk="1" hangingPunct="1">
              <a:defRPr/>
            </a:pPr>
            <a:r>
              <a:rPr lang="en-US" dirty="0"/>
              <a:t>Started on Metformin 500mg BID</a:t>
            </a:r>
          </a:p>
          <a:p>
            <a:pPr lvl="1" eaLnBrk="1" hangingPunct="1">
              <a:defRPr/>
            </a:pPr>
            <a:r>
              <a:rPr lang="en-US" dirty="0"/>
              <a:t>Father died of kidney failure secondary to diabetes</a:t>
            </a:r>
          </a:p>
        </p:txBody>
      </p:sp>
      <p:pic>
        <p:nvPicPr>
          <p:cNvPr id="43012" name="Picture 4" descr="C:\Documents and Settings\Owner\Local Settings\Temporary Internet Files\Content.IE5\JW2X3L9W\MCj0198365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92250"/>
            <a:ext cx="1905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67315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Vignette Style Question 1 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/>
              <a:t>Given his age and health status, according to ADA 2023 Standards, what are his goals?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2800" dirty="0"/>
              <a:t>A. BP less than 140/90, LDL less than 100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2800" dirty="0"/>
              <a:t>B. BP less than 130/80, LDL less than 70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2800" dirty="0"/>
              <a:t>C. BP less than 120/80, start statin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2800" dirty="0"/>
              <a:t>D. BP less than 130/80, LDL less than 100</a:t>
            </a:r>
          </a:p>
          <a:p>
            <a:pPr lvl="2" eaLnBrk="1" hangingPunct="1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74320" lvl="1" indent="0" algn="r" eaLnBrk="1" hangingPunct="1">
              <a:buNone/>
              <a:defRPr/>
            </a:pPr>
            <a:endParaRPr lang="en-US" dirty="0">
              <a:solidFill>
                <a:srgbClr val="790015"/>
              </a:solidFill>
            </a:endParaRPr>
          </a:p>
        </p:txBody>
      </p:sp>
      <p:pic>
        <p:nvPicPr>
          <p:cNvPr id="4" name="Picture 6" descr="C:\Users\Beverly\AppData\Local\Microsoft\Windows\Temporary Internet Files\Content.IE5\KZ0VPXUN\MC900436372[1].png">
            <a:extLst>
              <a:ext uri="{FF2B5EF4-FFF2-40B4-BE49-F238E27FC236}">
                <a16:creationId xmlns:a16="http://schemas.microsoft.com/office/drawing/2014/main" id="{0C431ECA-BD9F-40D2-BD96-07A4828D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92758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32910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Vignette Style Question 2 </a:t>
            </a:r>
          </a:p>
        </p:txBody>
      </p:sp>
      <p:sp>
        <p:nvSpPr>
          <p:cNvPr id="12185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He says finding time to exercise is challenging due to his work schedule. Using the transtheoretical model, what stage of change is he in?</a:t>
            </a:r>
          </a:p>
          <a:p>
            <a:pPr lvl="1">
              <a:buNone/>
              <a:defRPr/>
            </a:pPr>
            <a:r>
              <a:rPr lang="en-US" dirty="0"/>
              <a:t>A. </a:t>
            </a:r>
            <a:r>
              <a:rPr lang="en-US" sz="2800" dirty="0"/>
              <a:t>Contemplation</a:t>
            </a:r>
            <a:endParaRPr lang="en-US" sz="2400" dirty="0"/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2800" dirty="0"/>
              <a:t>B. Cost vs. Benefit</a:t>
            </a:r>
          </a:p>
          <a:p>
            <a:pPr lvl="1">
              <a:buNone/>
              <a:defRPr/>
            </a:pPr>
            <a:r>
              <a:rPr lang="en-US" sz="2800" dirty="0"/>
              <a:t>C. Precontemplation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2800" dirty="0"/>
              <a:t>D. Denial</a:t>
            </a:r>
          </a:p>
          <a:p>
            <a:pPr lvl="2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2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74320" lvl="1" indent="0" eaLnBrk="1" hangingPunct="1">
              <a:buNone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5061" name="Picture 6" descr="C:\Users\Beverly\AppData\Local\Microsoft\Windows\Temporary Internet Files\Content.IE5\KZ0VPXUN\MC900436372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94068"/>
            <a:ext cx="1782932" cy="178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91969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E450-E108-61AB-72F6-C513886F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 Up Today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63AAB9-DC35-5F6B-E85B-C51410D0463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25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1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Vignette Style Question 3 </a:t>
            </a:r>
          </a:p>
        </p:txBody>
      </p:sp>
      <p:sp>
        <p:nvSpPr>
          <p:cNvPr id="12185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He requests information about healthy eating. Which meal planning approach best suits this individual until he can see a registered dietitian?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/>
              <a:t>A.  Very low-calorie diet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/>
              <a:t>B.  Eliminate all concentrated sweets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/>
              <a:t>C.  Eat 3 meals a day with snacks in between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/>
              <a:t>D.  Plate method</a:t>
            </a:r>
          </a:p>
          <a:p>
            <a:pPr lvl="1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6" descr="C:\Users\Beverly\AppData\Local\Microsoft\Windows\Temporary Internet Files\Content.IE5\KZ0VPXUN\MC900436372[1].png">
            <a:extLst>
              <a:ext uri="{FF2B5EF4-FFF2-40B4-BE49-F238E27FC236}">
                <a16:creationId xmlns:a16="http://schemas.microsoft.com/office/drawing/2014/main" id="{6A9737A6-A62A-4847-8CDD-7F38E7F9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62" y="4851400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04618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4C5FC-40EC-4ED3-9767-2A1C39D1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 3 – Carb 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D606C-AEE4-4859-AEFD-EEC87CBDE4E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JL uses an insulin pump and is carb counting using exchange list.  A typical breakfast includes:  ½ banana, 1 cup of milk, 2 tablespoons almond butter and 1 piece whole grain bread. LS’s insulin to carb ratio for breakfast is 1:12, for lunch and dinner it is 1:15.  Based on this, how much insulin does LS need for breakfast?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3.5 units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3.8 units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3.0 units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2.8 units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Question 4</a:t>
            </a:r>
          </a:p>
        </p:txBody>
      </p:sp>
      <p:sp>
        <p:nvSpPr>
          <p:cNvPr id="16199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219200"/>
            <a:ext cx="8229600" cy="5181600"/>
          </a:xfrm>
        </p:spPr>
        <p:txBody>
          <a:bodyPr>
            <a:normAutofit fontScale="77500" lnSpcReduction="20000"/>
          </a:bodyPr>
          <a:lstStyle/>
          <a:p>
            <a:pPr marL="609600" indent="-609600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en-US" dirty="0"/>
              <a:t>Metformin is an antidiabetic agent different than that of sulfonylurea drugs. Some features of the drug </a:t>
            </a:r>
            <a:r>
              <a:rPr lang="en-US" u="sng" dirty="0"/>
              <a:t>are</a:t>
            </a:r>
            <a:r>
              <a:rPr lang="en-US" dirty="0"/>
              <a:t> that it:</a:t>
            </a:r>
          </a:p>
          <a:p>
            <a:pPr marL="609600" indent="-60960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en-US" sz="2400" dirty="0"/>
          </a:p>
          <a:p>
            <a:pPr marL="609600" indent="-609600" eaLnBrk="1" hangingPunct="1">
              <a:lnSpc>
                <a:spcPct val="110000"/>
              </a:lnSpc>
              <a:buClr>
                <a:schemeClr val="tx1"/>
              </a:buClr>
              <a:buFont typeface="Wingdings 2" pitchFamily="18" charset="2"/>
              <a:buAutoNum type="alphaUcPeriod"/>
              <a:defRPr/>
            </a:pPr>
            <a:r>
              <a:rPr lang="en-US" sz="3300" dirty="0"/>
              <a:t>Stimulates insulin secretion and increases hepatic glucose production.</a:t>
            </a:r>
          </a:p>
          <a:p>
            <a:pPr marL="609600" indent="-609600" eaLnBrk="1" hangingPunct="1">
              <a:lnSpc>
                <a:spcPct val="110000"/>
              </a:lnSpc>
              <a:buClr>
                <a:schemeClr val="tx1"/>
              </a:buClr>
              <a:buFont typeface="Wingdings 2" pitchFamily="18" charset="2"/>
              <a:buAutoNum type="alphaUcPeriod"/>
              <a:defRPr/>
            </a:pPr>
            <a:r>
              <a:rPr lang="en-US" sz="3300" dirty="0"/>
              <a:t>Causes hypoglycemia</a:t>
            </a:r>
          </a:p>
          <a:p>
            <a:pPr marL="609600" indent="-609600" eaLnBrk="1" hangingPunct="1">
              <a:lnSpc>
                <a:spcPct val="110000"/>
              </a:lnSpc>
              <a:buClr>
                <a:schemeClr val="tx1"/>
              </a:buClr>
              <a:buFont typeface="Wingdings 2" pitchFamily="18" charset="2"/>
              <a:buAutoNum type="alphaUcPeriod"/>
              <a:defRPr/>
            </a:pPr>
            <a:r>
              <a:rPr lang="en-US" sz="3300" dirty="0"/>
              <a:t>Lowers hyperglycemia in persons with diabetes, but does not lower blood glucose levels in people without diabetes.</a:t>
            </a:r>
          </a:p>
          <a:p>
            <a:pPr marL="609600" indent="-609600" eaLnBrk="1" hangingPunct="1">
              <a:lnSpc>
                <a:spcPct val="110000"/>
              </a:lnSpc>
              <a:buClr>
                <a:schemeClr val="tx1"/>
              </a:buClr>
              <a:buFont typeface="Wingdings 2" pitchFamily="18" charset="2"/>
              <a:buAutoNum type="alphaUcPeriod"/>
              <a:defRPr/>
            </a:pPr>
            <a:r>
              <a:rPr lang="en-US" sz="3300" dirty="0"/>
              <a:t>Results in weight gain and increase in plasma glucose levels.</a:t>
            </a:r>
          </a:p>
          <a:p>
            <a:pPr marL="609600" indent="-609600" algn="r" eaLnBrk="1" hangingPunct="1">
              <a:lnSpc>
                <a:spcPct val="80000"/>
              </a:lnSpc>
              <a:buClr>
                <a:schemeClr val="tx1"/>
              </a:buClr>
              <a:buFont typeface="Wingdings 2" pitchFamily="18" charset="2"/>
              <a:buNone/>
              <a:defRPr/>
            </a:pPr>
            <a:r>
              <a:rPr lang="en-US" sz="2800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recall</a:t>
            </a:r>
          </a:p>
        </p:txBody>
      </p:sp>
      <p:pic>
        <p:nvPicPr>
          <p:cNvPr id="4" name="Picture 6" descr="C:\Users\Beverly\AppData\Local\Microsoft\Windows\Temporary Internet Files\Content.IE5\KZ0VPXUN\MC900436372[1].png">
            <a:extLst>
              <a:ext uri="{FF2B5EF4-FFF2-40B4-BE49-F238E27FC236}">
                <a16:creationId xmlns:a16="http://schemas.microsoft.com/office/drawing/2014/main" id="{C4288FAD-41E6-4580-844A-E4124ACB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57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590976"/>
      </p:ext>
    </p:extLst>
  </p:cSld>
  <p:clrMapOvr>
    <a:masterClrMapping/>
  </p:clrMapOvr>
  <p:transition advTm="2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BAF68-3228-46F0-9978-7285F393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Cert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60DBC-79E5-42B6-908B-BC436FAA3EF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US" b="1" dirty="0"/>
              <a:t>Organization: </a:t>
            </a:r>
            <a:r>
              <a:rPr lang="en-US" dirty="0"/>
              <a:t>Certification Board for Diabetes Care and Education (CBDCE) (Formerly NCBDE)</a:t>
            </a:r>
          </a:p>
          <a:p>
            <a:r>
              <a:rPr lang="en-US" b="1" dirty="0"/>
              <a:t>Designation: </a:t>
            </a:r>
            <a:r>
              <a:rPr lang="en-US" dirty="0"/>
              <a:t>Certified Diabetes Care and Education Specialist (CDCES)     </a:t>
            </a:r>
          </a:p>
          <a:p>
            <a:r>
              <a:rPr lang="en-US" b="1" dirty="0"/>
              <a:t>Examination: </a:t>
            </a:r>
            <a:r>
              <a:rPr lang="en-US" dirty="0"/>
              <a:t>Certification Examination for Diabetes Care and Education Specialists</a:t>
            </a:r>
          </a:p>
          <a:p>
            <a:r>
              <a:rPr lang="en-US" dirty="0"/>
              <a:t>Association of Diabetes Care and Education Specialist (ADCES)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607C9-8A01-424C-BD57-D3C841223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5028899"/>
            <a:ext cx="2933700" cy="121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Med and Insulin </a:t>
            </a:r>
            <a:r>
              <a:rPr lang="en-US" dirty="0" err="1"/>
              <a:t>PocketCards</a:t>
            </a:r>
            <a:r>
              <a:rPr lang="en-US" dirty="0"/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AE561-3558-4290-94B0-2A07BAD2A402}"/>
              </a:ext>
            </a:extLst>
          </p:cNvPr>
          <p:cNvSpPr txBox="1"/>
          <p:nvPr/>
        </p:nvSpPr>
        <p:spPr>
          <a:xfrm>
            <a:off x="4949831" y="3204347"/>
            <a:ext cx="3429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Free on CDE® Coach App</a:t>
            </a:r>
          </a:p>
          <a:p>
            <a:r>
              <a:rPr lang="en-US" dirty="0"/>
              <a:t>Constantly updated</a:t>
            </a:r>
          </a:p>
          <a:p>
            <a:r>
              <a:rPr lang="en-US" dirty="0"/>
              <a:t>App users receive priority notification</a:t>
            </a:r>
          </a:p>
          <a:p>
            <a:r>
              <a:rPr lang="en-US" dirty="0"/>
              <a:t>Download on Website</a:t>
            </a:r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DiabetesEd.net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8" y="1159413"/>
            <a:ext cx="2901662" cy="303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9AFBD-92DD-48FC-90BF-33A41ACC2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54" y="4467225"/>
            <a:ext cx="3276600" cy="2238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3196F7-5B3C-60F4-58AA-9E4596372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663" y="1524000"/>
            <a:ext cx="483306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775" y="202029"/>
            <a:ext cx="8229600" cy="1301254"/>
          </a:xfrm>
        </p:spPr>
        <p:txBody>
          <a:bodyPr>
            <a:normAutofit fontScale="90000"/>
          </a:bodyPr>
          <a:lstStyle/>
          <a:p>
            <a:r>
              <a:rPr lang="en-US" dirty="0"/>
              <a:t>CDCES® Coach App – Download Success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819400"/>
            <a:ext cx="301637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4230" y="1225685"/>
            <a:ext cx="5194570" cy="493127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74E181-BDB5-44A1-ADEE-5279F027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04" y="1504305"/>
            <a:ext cx="5421270" cy="3646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F4B5E-03A8-465D-88BC-79AD1C55C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77" y="4819121"/>
            <a:ext cx="3059033" cy="1375185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B6FE637C-2D26-9E33-0E5B-4C453A385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97" y="2131934"/>
            <a:ext cx="2594132" cy="25941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B0813D-0237-5907-BA35-5925758CD0E8}"/>
              </a:ext>
            </a:extLst>
          </p:cNvPr>
          <p:cNvSpPr txBox="1"/>
          <p:nvPr/>
        </p:nvSpPr>
        <p:spPr>
          <a:xfrm>
            <a:off x="5960762" y="4819121"/>
            <a:ext cx="2714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CC33"/>
                </a:solidFill>
              </a:rPr>
              <a:t>Direct camera to QR code to get to CDCES app page</a:t>
            </a:r>
          </a:p>
        </p:txBody>
      </p:sp>
    </p:spTree>
    <p:extLst>
      <p:ext uri="{BB962C8B-B14F-4D97-AF65-F5344CB8AC3E}">
        <p14:creationId xmlns:p14="http://schemas.microsoft.com/office/powerpoint/2010/main" val="10735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question 5  </a:t>
            </a:r>
          </a:p>
        </p:txBody>
      </p:sp>
      <p:sp>
        <p:nvSpPr>
          <p:cNvPr id="16240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en-US" sz="2800" dirty="0"/>
              <a:t>A person with type 2 is on a twice daily dose basal/bolus insulin and complains of waking up with morning headaches. If the fasting capillary BG is 291, advise person to</a:t>
            </a:r>
            <a:r>
              <a:rPr lang="en-US" dirty="0"/>
              <a:t>:</a:t>
            </a:r>
          </a:p>
          <a:p>
            <a:pPr marL="609600" indent="-60960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en-US" sz="2400" dirty="0">
              <a:solidFill>
                <a:schemeClr val="hlink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Wingdings 2" pitchFamily="18" charset="2"/>
              <a:buAutoNum type="alphaUcPeriod"/>
              <a:defRPr/>
            </a:pPr>
            <a:r>
              <a:rPr lang="en-US" sz="2800" dirty="0"/>
              <a:t>Increase evening dose of basal insulin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Wingdings 2" pitchFamily="18" charset="2"/>
              <a:buAutoNum type="alphaUcPeriod"/>
              <a:defRPr/>
            </a:pPr>
            <a:r>
              <a:rPr lang="en-US" sz="2800" dirty="0"/>
              <a:t>Increase morning dose of bolus insulin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Wingdings 2" pitchFamily="18" charset="2"/>
              <a:buAutoNum type="alphaUcPeriod"/>
              <a:defRPr/>
            </a:pPr>
            <a:r>
              <a:rPr lang="en-US" sz="2800" dirty="0"/>
              <a:t>Check 3am blood glucose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Wingdings 2" pitchFamily="18" charset="2"/>
              <a:buAutoNum type="alphaUcPeriod"/>
              <a:defRPr/>
            </a:pPr>
            <a:r>
              <a:rPr lang="en-US" sz="2800" dirty="0"/>
              <a:t>Eliminate bedtime snack</a:t>
            </a:r>
          </a:p>
          <a:p>
            <a:pPr marL="609600" indent="-609600" algn="r" eaLnBrk="1" hangingPunct="1">
              <a:lnSpc>
                <a:spcPct val="80000"/>
              </a:lnSpc>
              <a:buClr>
                <a:schemeClr val="tx1"/>
              </a:buClr>
              <a:buFont typeface="Wingdings 2" pitchFamily="18" charset="2"/>
              <a:buNone/>
              <a:defRPr/>
            </a:pPr>
            <a:r>
              <a:rPr lang="en-US" sz="2800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4" name="Picture 6" descr="C:\Users\Beverly\AppData\Local\Microsoft\Windows\Temporary Internet Files\Content.IE5\KZ0VPXUN\MC900436372[1].png">
            <a:extLst>
              <a:ext uri="{FF2B5EF4-FFF2-40B4-BE49-F238E27FC236}">
                <a16:creationId xmlns:a16="http://schemas.microsoft.com/office/drawing/2014/main" id="{AE12F513-6D57-4A90-8651-181A1EC9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29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935188"/>
      </p:ext>
    </p:extLst>
  </p:cSld>
  <p:clrMapOvr>
    <a:masterClrMapping/>
  </p:clrMapOvr>
  <p:transition advTm="20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D1158D23-82EA-DC2D-4189-53811993C8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4" y="122818"/>
            <a:ext cx="8708711" cy="1617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0169A6-1916-4A90-E182-3317F9FBDE2B}"/>
              </a:ext>
            </a:extLst>
          </p:cNvPr>
          <p:cNvSpPr txBox="1"/>
          <p:nvPr/>
        </p:nvSpPr>
        <p:spPr>
          <a:xfrm>
            <a:off x="990600" y="23622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-apple-system"/>
              </a:rPr>
              <a:t>so please download your certificates into a file on your computer.</a:t>
            </a:r>
            <a:endParaRPr lang="en-US" dirty="0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855DF88-8E2E-1A95-2285-1A3A10A52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89" y="2133600"/>
            <a:ext cx="8534400" cy="26786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C86A47-3A8B-1DFB-0774-8F40C410721E}"/>
              </a:ext>
            </a:extLst>
          </p:cNvPr>
          <p:cNvSpPr txBox="1"/>
          <p:nvPr/>
        </p:nvSpPr>
        <p:spPr>
          <a:xfrm>
            <a:off x="810811" y="4922502"/>
            <a:ext cx="77833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80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 to our DiabetesEd Online University  </a:t>
            </a:r>
          </a:p>
          <a:p>
            <a:pPr algn="ctr"/>
            <a:r>
              <a:rPr lang="en-US" sz="2400" b="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goal is to provide an exceptional user experience and build a sense of community.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300D386A-9F06-17D2-5B00-BA78C4703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" y="2120920"/>
            <a:ext cx="8969689" cy="2616159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07A0C-7A63-47E5-FE2F-AB18DFD3A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5"/>
            <a:ext cx="9144000" cy="17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vel 1 | Diabetes Fundamentals | 9.25 CEs">
            <a:extLst>
              <a:ext uri="{FF2B5EF4-FFF2-40B4-BE49-F238E27FC236}">
                <a16:creationId xmlns:a16="http://schemas.microsoft.com/office/drawing/2014/main" id="{2970A4C6-A0E2-97EB-BAA5-BD690CA1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36" y="2159580"/>
            <a:ext cx="183509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3D9AF-FE1A-1B44-432E-2432110F0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5"/>
            <a:ext cx="9144000" cy="1739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359DFD-5790-CA86-E447-20CC1B66F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34" y="2286000"/>
            <a:ext cx="6849080" cy="3266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89BF10-9704-32AD-E5FF-79736B48162E}"/>
              </a:ext>
            </a:extLst>
          </p:cNvPr>
          <p:cNvSpPr txBox="1"/>
          <p:nvPr/>
        </p:nvSpPr>
        <p:spPr>
          <a:xfrm>
            <a:off x="1213156" y="1902768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Level 1 -  Diabetes Fundamentals</a:t>
            </a:r>
          </a:p>
        </p:txBody>
      </p:sp>
    </p:spTree>
    <p:extLst>
      <p:ext uri="{BB962C8B-B14F-4D97-AF65-F5344CB8AC3E}">
        <p14:creationId xmlns:p14="http://schemas.microsoft.com/office/powerpoint/2010/main" val="344697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30BE5D-FD44-0513-A087-6875E9A581D4}"/>
              </a:ext>
            </a:extLst>
          </p:cNvPr>
          <p:cNvSpPr txBox="1"/>
          <p:nvPr/>
        </p:nvSpPr>
        <p:spPr>
          <a:xfrm>
            <a:off x="217643" y="1875392"/>
            <a:ext cx="8708711" cy="453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5E38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Level 2 | Standards of Care Intensive | 20 CEs</a:t>
            </a:r>
          </a:p>
          <a:p>
            <a:pPr algn="ctr"/>
            <a:endParaRPr lang="pt-BR" sz="1100" b="1" i="0" dirty="0">
              <a:solidFill>
                <a:srgbClr val="4C4C4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1 | ADA Standards of Care | 2.0 CEs  |  Februar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y 2, 2023</a:t>
            </a:r>
            <a:endParaRPr lang="en-US" sz="1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2 | Assessing &amp; Promoting Well-Being: From Population Health to a Person-Centered Approach | 1.5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3 | Cardiovascular Disease &amp; Diabetes Standards | 1.5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4 | Critical Assessment of Diabetes Patient Standards | 2.0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5 | Hospital &amp; Hyperglycemia Standards | 1.5 CEs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6 | Hyperglycemic Crises, DKA &amp; HHS Standards | 1.0 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7 | Lower Extremity Assessment Standards | 1.5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8 | Meds Management for Type 2 Standards | 1.5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9 | Microvascular Complications, Eye, Kidney Nerve Disease Standards |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10 | Older Adults &amp; Diabetes Standards | 1.5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11 | Pregnancy &amp; Diabetes Standards | 1.5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10 | Tots to Teens - Diabetes Standards | 1.5 CEs</a:t>
            </a:r>
          </a:p>
        </p:txBody>
      </p:sp>
      <p:pic>
        <p:nvPicPr>
          <p:cNvPr id="2" name="Picture 1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A5592C40-1367-CAAC-5976-AAD78A584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4" y="76200"/>
            <a:ext cx="8708711" cy="161761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E0D6058-CBCA-21D9-3488-91A31B3E8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77" y="2597698"/>
            <a:ext cx="2500155" cy="16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11E137-F67C-84DA-B259-B7876A63D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22"/>
            <a:ext cx="9144000" cy="1739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5EC18-102C-FB70-D921-918F5266A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78" y="2399440"/>
            <a:ext cx="5940180" cy="44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7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30BE5D-FD44-0513-A087-6875E9A581D4}"/>
              </a:ext>
            </a:extLst>
          </p:cNvPr>
          <p:cNvSpPr txBox="1"/>
          <p:nvPr/>
        </p:nvSpPr>
        <p:spPr>
          <a:xfrm>
            <a:off x="240735" y="1981305"/>
            <a:ext cx="6477000" cy="4716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5E38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Level 3 | DiabetesEd Specialist 2024 </a:t>
            </a:r>
            <a:br>
              <a:rPr lang="en-US" sz="2800" b="1" i="0" dirty="0">
                <a:solidFill>
                  <a:srgbClr val="5E38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i="0" dirty="0">
                <a:solidFill>
                  <a:srgbClr val="5E38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Boot Camp | 12+ CEs Ready for Viewing</a:t>
            </a:r>
          </a:p>
          <a:p>
            <a:pPr algn="ctr"/>
            <a:endParaRPr lang="pt-BR" sz="700" b="1" i="0" dirty="0">
              <a:solidFill>
                <a:srgbClr val="4C4C4C"/>
              </a:solidFill>
              <a:effectLst/>
              <a:latin typeface="Lato" panose="020F050202020403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1 | Diabetes - Not Just Hyperglycemia | 1.75 CEs | Feb 7, 2023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2 | Standards of Care &amp; Cardiovascular Goals | 1.5 CEs | </a:t>
            </a:r>
            <a:r>
              <a:rPr lang="en-US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Feb 9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3 | Insulin Therapy - From Basal/Bolus to Pattern </a:t>
            </a:r>
            <a:r>
              <a:rPr lang="en-US" sz="1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Mgmt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| 1.5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4 | Insulin Intensive, Monitoring, Sick Days, Lower Ext | 2.0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5 | Meds for Type 2 - What you need to know | 1.5 CEs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6 | Exercise &amp; Medical Nutrition Therapy | 1.0 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7 | Screening, Prevention, &amp; Treatment of Microvascular Complications | 1.5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8 | Coping &amp; Behavior Change| 1.5 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9 | Test-Taking Coach Session (48 Questions) | No CEs  | </a:t>
            </a:r>
            <a:r>
              <a:rPr lang="en-US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3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A5592C40-1367-CAAC-5976-AAD78A584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4" y="122818"/>
            <a:ext cx="8708711" cy="161761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D3F5F1A-B93C-053C-9510-C6701463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149" y="2133600"/>
            <a:ext cx="2193206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3A5E8F-9C1A-B744-55CE-561535DC5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5"/>
            <a:ext cx="9144000" cy="1739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8FE90-9ACC-B80D-A7F1-21E534B25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83" y="3017294"/>
            <a:ext cx="6348503" cy="36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8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en-US" dirty="0"/>
              <a:t>Knowledge = Confidence</a:t>
            </a:r>
          </a:p>
        </p:txBody>
      </p:sp>
      <p:sp>
        <p:nvSpPr>
          <p:cNvPr id="14029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119247" cy="493776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Most important aspect of test taking </a:t>
            </a:r>
          </a:p>
          <a:p>
            <a:pPr eaLnBrk="1" hangingPunct="1">
              <a:defRPr/>
            </a:pPr>
            <a:r>
              <a:rPr lang="en-US" dirty="0"/>
              <a:t>Knowing the content will improve your confidence</a:t>
            </a:r>
          </a:p>
          <a:p>
            <a:pPr eaLnBrk="1" hangingPunct="1">
              <a:defRPr/>
            </a:pPr>
            <a:r>
              <a:rPr lang="en-US" dirty="0"/>
              <a:t>As you study your                           knowledge base expands</a:t>
            </a:r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80"/>
          <p:cNvGrpSpPr>
            <a:grpSpLocks/>
          </p:cNvGrpSpPr>
          <p:nvPr/>
        </p:nvGrpSpPr>
        <p:grpSpPr bwMode="auto">
          <a:xfrm>
            <a:off x="5701859" y="1273810"/>
            <a:ext cx="2479675" cy="4883150"/>
            <a:chOff x="5788025" y="152400"/>
            <a:chExt cx="3203575" cy="6186488"/>
          </a:xfrm>
        </p:grpSpPr>
        <p:sp>
          <p:nvSpPr>
            <p:cNvPr id="53255" name="AutoShape 32"/>
            <p:cNvSpPr>
              <a:spLocks noChangeAspect="1" noChangeArrowheads="1" noTextEdit="1"/>
            </p:cNvSpPr>
            <p:nvPr/>
          </p:nvSpPr>
          <p:spPr bwMode="auto">
            <a:xfrm>
              <a:off x="5788025" y="152400"/>
              <a:ext cx="3203575" cy="618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56" name="Freeform 34"/>
            <p:cNvSpPr>
              <a:spLocks/>
            </p:cNvSpPr>
            <p:nvPr/>
          </p:nvSpPr>
          <p:spPr bwMode="auto">
            <a:xfrm>
              <a:off x="5907088" y="190500"/>
              <a:ext cx="2935287" cy="2366963"/>
            </a:xfrm>
            <a:custGeom>
              <a:avLst/>
              <a:gdLst>
                <a:gd name="T0" fmla="*/ 2147483647 w 1803"/>
                <a:gd name="T1" fmla="*/ 2147483647 h 1455"/>
                <a:gd name="T2" fmla="*/ 2147483647 w 1803"/>
                <a:gd name="T3" fmla="*/ 2147483647 h 1455"/>
                <a:gd name="T4" fmla="*/ 2147483647 w 1803"/>
                <a:gd name="T5" fmla="*/ 2147483647 h 1455"/>
                <a:gd name="T6" fmla="*/ 2147483647 w 1803"/>
                <a:gd name="T7" fmla="*/ 2147483647 h 1455"/>
                <a:gd name="T8" fmla="*/ 2147483647 w 1803"/>
                <a:gd name="T9" fmla="*/ 2147483647 h 1455"/>
                <a:gd name="T10" fmla="*/ 2147483647 w 1803"/>
                <a:gd name="T11" fmla="*/ 2147483647 h 1455"/>
                <a:gd name="T12" fmla="*/ 2147483647 w 1803"/>
                <a:gd name="T13" fmla="*/ 2147483647 h 1455"/>
                <a:gd name="T14" fmla="*/ 2147483647 w 1803"/>
                <a:gd name="T15" fmla="*/ 2147483647 h 1455"/>
                <a:gd name="T16" fmla="*/ 2147483647 w 1803"/>
                <a:gd name="T17" fmla="*/ 2147483647 h 1455"/>
                <a:gd name="T18" fmla="*/ 2147483647 w 1803"/>
                <a:gd name="T19" fmla="*/ 2147483647 h 1455"/>
                <a:gd name="T20" fmla="*/ 2147483647 w 1803"/>
                <a:gd name="T21" fmla="*/ 2147483647 h 1455"/>
                <a:gd name="T22" fmla="*/ 2147483647 w 1803"/>
                <a:gd name="T23" fmla="*/ 2147483647 h 1455"/>
                <a:gd name="T24" fmla="*/ 2147483647 w 1803"/>
                <a:gd name="T25" fmla="*/ 2147483647 h 1455"/>
                <a:gd name="T26" fmla="*/ 2147483647 w 1803"/>
                <a:gd name="T27" fmla="*/ 2147483647 h 1455"/>
                <a:gd name="T28" fmla="*/ 2147483647 w 1803"/>
                <a:gd name="T29" fmla="*/ 2147483647 h 1455"/>
                <a:gd name="T30" fmla="*/ 2147483647 w 1803"/>
                <a:gd name="T31" fmla="*/ 2147483647 h 1455"/>
                <a:gd name="T32" fmla="*/ 2147483647 w 1803"/>
                <a:gd name="T33" fmla="*/ 2147483647 h 1455"/>
                <a:gd name="T34" fmla="*/ 2147483647 w 1803"/>
                <a:gd name="T35" fmla="*/ 2147483647 h 1455"/>
                <a:gd name="T36" fmla="*/ 2147483647 w 1803"/>
                <a:gd name="T37" fmla="*/ 2147483647 h 1455"/>
                <a:gd name="T38" fmla="*/ 2147483647 w 1803"/>
                <a:gd name="T39" fmla="*/ 2147483647 h 1455"/>
                <a:gd name="T40" fmla="*/ 2147483647 w 1803"/>
                <a:gd name="T41" fmla="*/ 2147483647 h 1455"/>
                <a:gd name="T42" fmla="*/ 2147483647 w 1803"/>
                <a:gd name="T43" fmla="*/ 2147483647 h 1455"/>
                <a:gd name="T44" fmla="*/ 2147483647 w 1803"/>
                <a:gd name="T45" fmla="*/ 2147483647 h 1455"/>
                <a:gd name="T46" fmla="*/ 2147483647 w 1803"/>
                <a:gd name="T47" fmla="*/ 2147483647 h 1455"/>
                <a:gd name="T48" fmla="*/ 2147483647 w 1803"/>
                <a:gd name="T49" fmla="*/ 2147483647 h 1455"/>
                <a:gd name="T50" fmla="*/ 2147483647 w 1803"/>
                <a:gd name="T51" fmla="*/ 2147483647 h 1455"/>
                <a:gd name="T52" fmla="*/ 2147483647 w 1803"/>
                <a:gd name="T53" fmla="*/ 2147483647 h 1455"/>
                <a:gd name="T54" fmla="*/ 2147483647 w 1803"/>
                <a:gd name="T55" fmla="*/ 2147483647 h 1455"/>
                <a:gd name="T56" fmla="*/ 2147483647 w 1803"/>
                <a:gd name="T57" fmla="*/ 2147483647 h 1455"/>
                <a:gd name="T58" fmla="*/ 2147483647 w 1803"/>
                <a:gd name="T59" fmla="*/ 2147483647 h 1455"/>
                <a:gd name="T60" fmla="*/ 2147483647 w 1803"/>
                <a:gd name="T61" fmla="*/ 2147483647 h 1455"/>
                <a:gd name="T62" fmla="*/ 2147483647 w 1803"/>
                <a:gd name="T63" fmla="*/ 2147483647 h 1455"/>
                <a:gd name="T64" fmla="*/ 2147483647 w 1803"/>
                <a:gd name="T65" fmla="*/ 2147483647 h 1455"/>
                <a:gd name="T66" fmla="*/ 2147483647 w 1803"/>
                <a:gd name="T67" fmla="*/ 2147483647 h 1455"/>
                <a:gd name="T68" fmla="*/ 2147483647 w 1803"/>
                <a:gd name="T69" fmla="*/ 2147483647 h 1455"/>
                <a:gd name="T70" fmla="*/ 2147483647 w 1803"/>
                <a:gd name="T71" fmla="*/ 2147483647 h 1455"/>
                <a:gd name="T72" fmla="*/ 2147483647 w 1803"/>
                <a:gd name="T73" fmla="*/ 2147483647 h 1455"/>
                <a:gd name="T74" fmla="*/ 2147483647 w 1803"/>
                <a:gd name="T75" fmla="*/ 2147483647 h 1455"/>
                <a:gd name="T76" fmla="*/ 2147483647 w 1803"/>
                <a:gd name="T77" fmla="*/ 2147483647 h 1455"/>
                <a:gd name="T78" fmla="*/ 2147483647 w 1803"/>
                <a:gd name="T79" fmla="*/ 2147483647 h 1455"/>
                <a:gd name="T80" fmla="*/ 2147483647 w 1803"/>
                <a:gd name="T81" fmla="*/ 2147483647 h 1455"/>
                <a:gd name="T82" fmla="*/ 2147483647 w 1803"/>
                <a:gd name="T83" fmla="*/ 2147483647 h 1455"/>
                <a:gd name="T84" fmla="*/ 0 w 1803"/>
                <a:gd name="T85" fmla="*/ 2147483647 h 1455"/>
                <a:gd name="T86" fmla="*/ 2147483647 w 1803"/>
                <a:gd name="T87" fmla="*/ 2147483647 h 1455"/>
                <a:gd name="T88" fmla="*/ 2147483647 w 1803"/>
                <a:gd name="T89" fmla="*/ 2147483647 h 1455"/>
                <a:gd name="T90" fmla="*/ 2147483647 w 1803"/>
                <a:gd name="T91" fmla="*/ 2147483647 h 1455"/>
                <a:gd name="T92" fmla="*/ 2147483647 w 1803"/>
                <a:gd name="T93" fmla="*/ 2147483647 h 1455"/>
                <a:gd name="T94" fmla="*/ 2147483647 w 1803"/>
                <a:gd name="T95" fmla="*/ 2147483647 h 1455"/>
                <a:gd name="T96" fmla="*/ 2147483647 w 1803"/>
                <a:gd name="T97" fmla="*/ 2147483647 h 1455"/>
                <a:gd name="T98" fmla="*/ 2147483647 w 1803"/>
                <a:gd name="T99" fmla="*/ 2147483647 h 1455"/>
                <a:gd name="T100" fmla="*/ 2147483647 w 1803"/>
                <a:gd name="T101" fmla="*/ 2147483647 h 1455"/>
                <a:gd name="T102" fmla="*/ 2147483647 w 1803"/>
                <a:gd name="T103" fmla="*/ 2147483647 h 1455"/>
                <a:gd name="T104" fmla="*/ 2147483647 w 1803"/>
                <a:gd name="T105" fmla="*/ 2147483647 h 1455"/>
                <a:gd name="T106" fmla="*/ 2147483647 w 1803"/>
                <a:gd name="T107" fmla="*/ 2147483647 h 1455"/>
                <a:gd name="T108" fmla="*/ 2147483647 w 1803"/>
                <a:gd name="T109" fmla="*/ 2147483647 h 14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03"/>
                <a:gd name="T166" fmla="*/ 0 h 1455"/>
                <a:gd name="T167" fmla="*/ 1803 w 1803"/>
                <a:gd name="T168" fmla="*/ 1455 h 145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03" h="1455">
                  <a:moveTo>
                    <a:pt x="1463" y="1455"/>
                  </a:moveTo>
                  <a:lnTo>
                    <a:pt x="1471" y="1452"/>
                  </a:lnTo>
                  <a:lnTo>
                    <a:pt x="1492" y="1442"/>
                  </a:lnTo>
                  <a:lnTo>
                    <a:pt x="1518" y="1427"/>
                  </a:lnTo>
                  <a:lnTo>
                    <a:pt x="1544" y="1412"/>
                  </a:lnTo>
                  <a:lnTo>
                    <a:pt x="1568" y="1399"/>
                  </a:lnTo>
                  <a:lnTo>
                    <a:pt x="1584" y="1388"/>
                  </a:lnTo>
                  <a:lnTo>
                    <a:pt x="1584" y="1382"/>
                  </a:lnTo>
                  <a:lnTo>
                    <a:pt x="1563" y="1384"/>
                  </a:lnTo>
                  <a:lnTo>
                    <a:pt x="1531" y="1392"/>
                  </a:lnTo>
                  <a:lnTo>
                    <a:pt x="1503" y="1403"/>
                  </a:lnTo>
                  <a:lnTo>
                    <a:pt x="1476" y="1412"/>
                  </a:lnTo>
                  <a:lnTo>
                    <a:pt x="1453" y="1424"/>
                  </a:lnTo>
                  <a:lnTo>
                    <a:pt x="1432" y="1435"/>
                  </a:lnTo>
                  <a:lnTo>
                    <a:pt x="1419" y="1442"/>
                  </a:lnTo>
                  <a:lnTo>
                    <a:pt x="1408" y="1448"/>
                  </a:lnTo>
                  <a:lnTo>
                    <a:pt x="1406" y="1450"/>
                  </a:lnTo>
                  <a:lnTo>
                    <a:pt x="1586" y="1285"/>
                  </a:lnTo>
                  <a:lnTo>
                    <a:pt x="1539" y="1264"/>
                  </a:lnTo>
                  <a:lnTo>
                    <a:pt x="1544" y="1262"/>
                  </a:lnTo>
                  <a:lnTo>
                    <a:pt x="1560" y="1257"/>
                  </a:lnTo>
                  <a:lnTo>
                    <a:pt x="1581" y="1249"/>
                  </a:lnTo>
                  <a:lnTo>
                    <a:pt x="1602" y="1242"/>
                  </a:lnTo>
                  <a:lnTo>
                    <a:pt x="1620" y="1234"/>
                  </a:lnTo>
                  <a:lnTo>
                    <a:pt x="1628" y="1230"/>
                  </a:lnTo>
                  <a:lnTo>
                    <a:pt x="1625" y="1228"/>
                  </a:lnTo>
                  <a:lnTo>
                    <a:pt x="1605" y="1232"/>
                  </a:lnTo>
                  <a:lnTo>
                    <a:pt x="1578" y="1238"/>
                  </a:lnTo>
                  <a:lnTo>
                    <a:pt x="1557" y="1243"/>
                  </a:lnTo>
                  <a:lnTo>
                    <a:pt x="1544" y="1249"/>
                  </a:lnTo>
                  <a:lnTo>
                    <a:pt x="1534" y="1253"/>
                  </a:lnTo>
                  <a:lnTo>
                    <a:pt x="1529" y="1257"/>
                  </a:lnTo>
                  <a:lnTo>
                    <a:pt x="1526" y="1260"/>
                  </a:lnTo>
                  <a:lnTo>
                    <a:pt x="1526" y="1262"/>
                  </a:lnTo>
                  <a:lnTo>
                    <a:pt x="1529" y="1258"/>
                  </a:lnTo>
                  <a:lnTo>
                    <a:pt x="1537" y="1249"/>
                  </a:lnTo>
                  <a:lnTo>
                    <a:pt x="1547" y="1236"/>
                  </a:lnTo>
                  <a:lnTo>
                    <a:pt x="1563" y="1217"/>
                  </a:lnTo>
                  <a:lnTo>
                    <a:pt x="1578" y="1198"/>
                  </a:lnTo>
                  <a:lnTo>
                    <a:pt x="1594" y="1176"/>
                  </a:lnTo>
                  <a:lnTo>
                    <a:pt x="1612" y="1155"/>
                  </a:lnTo>
                  <a:lnTo>
                    <a:pt x="1628" y="1135"/>
                  </a:lnTo>
                  <a:lnTo>
                    <a:pt x="1649" y="1105"/>
                  </a:lnTo>
                  <a:lnTo>
                    <a:pt x="1654" y="1092"/>
                  </a:lnTo>
                  <a:lnTo>
                    <a:pt x="1644" y="1093"/>
                  </a:lnTo>
                  <a:lnTo>
                    <a:pt x="1618" y="1105"/>
                  </a:lnTo>
                  <a:lnTo>
                    <a:pt x="1591" y="1116"/>
                  </a:lnTo>
                  <a:lnTo>
                    <a:pt x="1573" y="1123"/>
                  </a:lnTo>
                  <a:lnTo>
                    <a:pt x="1565" y="1125"/>
                  </a:lnTo>
                  <a:lnTo>
                    <a:pt x="1563" y="1125"/>
                  </a:lnTo>
                  <a:lnTo>
                    <a:pt x="1699" y="743"/>
                  </a:lnTo>
                  <a:lnTo>
                    <a:pt x="1704" y="739"/>
                  </a:lnTo>
                  <a:lnTo>
                    <a:pt x="1720" y="729"/>
                  </a:lnTo>
                  <a:lnTo>
                    <a:pt x="1738" y="716"/>
                  </a:lnTo>
                  <a:lnTo>
                    <a:pt x="1762" y="699"/>
                  </a:lnTo>
                  <a:lnTo>
                    <a:pt x="1780" y="683"/>
                  </a:lnTo>
                  <a:lnTo>
                    <a:pt x="1796" y="668"/>
                  </a:lnTo>
                  <a:lnTo>
                    <a:pt x="1803" y="656"/>
                  </a:lnTo>
                  <a:lnTo>
                    <a:pt x="1798" y="651"/>
                  </a:lnTo>
                  <a:lnTo>
                    <a:pt x="1785" y="653"/>
                  </a:lnTo>
                  <a:lnTo>
                    <a:pt x="1767" y="662"/>
                  </a:lnTo>
                  <a:lnTo>
                    <a:pt x="1746" y="675"/>
                  </a:lnTo>
                  <a:lnTo>
                    <a:pt x="1728" y="690"/>
                  </a:lnTo>
                  <a:lnTo>
                    <a:pt x="1709" y="705"/>
                  </a:lnTo>
                  <a:lnTo>
                    <a:pt x="1694" y="720"/>
                  </a:lnTo>
                  <a:lnTo>
                    <a:pt x="1683" y="729"/>
                  </a:lnTo>
                  <a:lnTo>
                    <a:pt x="1680" y="733"/>
                  </a:lnTo>
                  <a:lnTo>
                    <a:pt x="1573" y="686"/>
                  </a:lnTo>
                  <a:lnTo>
                    <a:pt x="1578" y="681"/>
                  </a:lnTo>
                  <a:lnTo>
                    <a:pt x="1591" y="666"/>
                  </a:lnTo>
                  <a:lnTo>
                    <a:pt x="1612" y="643"/>
                  </a:lnTo>
                  <a:lnTo>
                    <a:pt x="1633" y="619"/>
                  </a:lnTo>
                  <a:lnTo>
                    <a:pt x="1652" y="594"/>
                  </a:lnTo>
                  <a:lnTo>
                    <a:pt x="1665" y="572"/>
                  </a:lnTo>
                  <a:lnTo>
                    <a:pt x="1673" y="555"/>
                  </a:lnTo>
                  <a:lnTo>
                    <a:pt x="1667" y="547"/>
                  </a:lnTo>
                  <a:lnTo>
                    <a:pt x="1654" y="547"/>
                  </a:lnTo>
                  <a:lnTo>
                    <a:pt x="1641" y="551"/>
                  </a:lnTo>
                  <a:lnTo>
                    <a:pt x="1625" y="559"/>
                  </a:lnTo>
                  <a:lnTo>
                    <a:pt x="1612" y="566"/>
                  </a:lnTo>
                  <a:lnTo>
                    <a:pt x="1599" y="576"/>
                  </a:lnTo>
                  <a:lnTo>
                    <a:pt x="1589" y="585"/>
                  </a:lnTo>
                  <a:lnTo>
                    <a:pt x="1584" y="591"/>
                  </a:lnTo>
                  <a:lnTo>
                    <a:pt x="1581" y="592"/>
                  </a:lnTo>
                  <a:lnTo>
                    <a:pt x="1586" y="585"/>
                  </a:lnTo>
                  <a:lnTo>
                    <a:pt x="1599" y="568"/>
                  </a:lnTo>
                  <a:lnTo>
                    <a:pt x="1618" y="544"/>
                  </a:lnTo>
                  <a:lnTo>
                    <a:pt x="1639" y="514"/>
                  </a:lnTo>
                  <a:lnTo>
                    <a:pt x="1657" y="484"/>
                  </a:lnTo>
                  <a:lnTo>
                    <a:pt x="1673" y="456"/>
                  </a:lnTo>
                  <a:lnTo>
                    <a:pt x="1680" y="433"/>
                  </a:lnTo>
                  <a:lnTo>
                    <a:pt x="1678" y="420"/>
                  </a:lnTo>
                  <a:lnTo>
                    <a:pt x="1665" y="420"/>
                  </a:lnTo>
                  <a:lnTo>
                    <a:pt x="1646" y="433"/>
                  </a:lnTo>
                  <a:lnTo>
                    <a:pt x="1625" y="454"/>
                  </a:lnTo>
                  <a:lnTo>
                    <a:pt x="1602" y="480"/>
                  </a:lnTo>
                  <a:lnTo>
                    <a:pt x="1581" y="506"/>
                  </a:lnTo>
                  <a:lnTo>
                    <a:pt x="1563" y="529"/>
                  </a:lnTo>
                  <a:lnTo>
                    <a:pt x="1550" y="547"/>
                  </a:lnTo>
                  <a:lnTo>
                    <a:pt x="1544" y="553"/>
                  </a:lnTo>
                  <a:lnTo>
                    <a:pt x="1474" y="636"/>
                  </a:lnTo>
                  <a:lnTo>
                    <a:pt x="1484" y="619"/>
                  </a:lnTo>
                  <a:lnTo>
                    <a:pt x="1508" y="581"/>
                  </a:lnTo>
                  <a:lnTo>
                    <a:pt x="1526" y="542"/>
                  </a:lnTo>
                  <a:lnTo>
                    <a:pt x="1531" y="517"/>
                  </a:lnTo>
                  <a:lnTo>
                    <a:pt x="1521" y="514"/>
                  </a:lnTo>
                  <a:lnTo>
                    <a:pt x="1505" y="517"/>
                  </a:lnTo>
                  <a:lnTo>
                    <a:pt x="1492" y="525"/>
                  </a:lnTo>
                  <a:lnTo>
                    <a:pt x="1487" y="529"/>
                  </a:lnTo>
                  <a:lnTo>
                    <a:pt x="1563" y="382"/>
                  </a:lnTo>
                  <a:lnTo>
                    <a:pt x="1450" y="431"/>
                  </a:lnTo>
                  <a:lnTo>
                    <a:pt x="1424" y="512"/>
                  </a:lnTo>
                  <a:lnTo>
                    <a:pt x="1414" y="457"/>
                  </a:lnTo>
                  <a:lnTo>
                    <a:pt x="1134" y="285"/>
                  </a:lnTo>
                  <a:lnTo>
                    <a:pt x="1134" y="262"/>
                  </a:lnTo>
                  <a:lnTo>
                    <a:pt x="1136" y="215"/>
                  </a:lnTo>
                  <a:lnTo>
                    <a:pt x="1131" y="163"/>
                  </a:lnTo>
                  <a:lnTo>
                    <a:pt x="1115" y="135"/>
                  </a:lnTo>
                  <a:lnTo>
                    <a:pt x="1092" y="144"/>
                  </a:lnTo>
                  <a:lnTo>
                    <a:pt x="1068" y="176"/>
                  </a:lnTo>
                  <a:lnTo>
                    <a:pt x="1050" y="210"/>
                  </a:lnTo>
                  <a:lnTo>
                    <a:pt x="1042" y="227"/>
                  </a:lnTo>
                  <a:lnTo>
                    <a:pt x="1047" y="206"/>
                  </a:lnTo>
                  <a:lnTo>
                    <a:pt x="1060" y="157"/>
                  </a:lnTo>
                  <a:lnTo>
                    <a:pt x="1068" y="105"/>
                  </a:lnTo>
                  <a:lnTo>
                    <a:pt x="1060" y="71"/>
                  </a:lnTo>
                  <a:lnTo>
                    <a:pt x="1047" y="56"/>
                  </a:lnTo>
                  <a:lnTo>
                    <a:pt x="1034" y="52"/>
                  </a:lnTo>
                  <a:lnTo>
                    <a:pt x="1021" y="63"/>
                  </a:lnTo>
                  <a:lnTo>
                    <a:pt x="1011" y="97"/>
                  </a:lnTo>
                  <a:lnTo>
                    <a:pt x="1000" y="137"/>
                  </a:lnTo>
                  <a:lnTo>
                    <a:pt x="995" y="163"/>
                  </a:lnTo>
                  <a:lnTo>
                    <a:pt x="995" y="178"/>
                  </a:lnTo>
                  <a:lnTo>
                    <a:pt x="995" y="184"/>
                  </a:lnTo>
                  <a:lnTo>
                    <a:pt x="997" y="157"/>
                  </a:lnTo>
                  <a:lnTo>
                    <a:pt x="1005" y="97"/>
                  </a:lnTo>
                  <a:lnTo>
                    <a:pt x="1008" y="35"/>
                  </a:lnTo>
                  <a:lnTo>
                    <a:pt x="1005" y="0"/>
                  </a:lnTo>
                  <a:lnTo>
                    <a:pt x="992" y="24"/>
                  </a:lnTo>
                  <a:lnTo>
                    <a:pt x="979" y="97"/>
                  </a:lnTo>
                  <a:lnTo>
                    <a:pt x="966" y="172"/>
                  </a:lnTo>
                  <a:lnTo>
                    <a:pt x="961" y="206"/>
                  </a:lnTo>
                  <a:lnTo>
                    <a:pt x="961" y="195"/>
                  </a:lnTo>
                  <a:lnTo>
                    <a:pt x="956" y="170"/>
                  </a:lnTo>
                  <a:lnTo>
                    <a:pt x="945" y="146"/>
                  </a:lnTo>
                  <a:lnTo>
                    <a:pt x="929" y="133"/>
                  </a:lnTo>
                  <a:lnTo>
                    <a:pt x="911" y="148"/>
                  </a:lnTo>
                  <a:lnTo>
                    <a:pt x="895" y="185"/>
                  </a:lnTo>
                  <a:lnTo>
                    <a:pt x="885" y="225"/>
                  </a:lnTo>
                  <a:lnTo>
                    <a:pt x="882" y="242"/>
                  </a:lnTo>
                  <a:lnTo>
                    <a:pt x="874" y="221"/>
                  </a:lnTo>
                  <a:lnTo>
                    <a:pt x="856" y="176"/>
                  </a:lnTo>
                  <a:lnTo>
                    <a:pt x="835" y="129"/>
                  </a:lnTo>
                  <a:lnTo>
                    <a:pt x="827" y="99"/>
                  </a:lnTo>
                  <a:lnTo>
                    <a:pt x="817" y="73"/>
                  </a:lnTo>
                  <a:lnTo>
                    <a:pt x="796" y="41"/>
                  </a:lnTo>
                  <a:lnTo>
                    <a:pt x="778" y="47"/>
                  </a:lnTo>
                  <a:lnTo>
                    <a:pt x="770" y="133"/>
                  </a:lnTo>
                  <a:lnTo>
                    <a:pt x="759" y="199"/>
                  </a:lnTo>
                  <a:lnTo>
                    <a:pt x="731" y="259"/>
                  </a:lnTo>
                  <a:lnTo>
                    <a:pt x="689" y="313"/>
                  </a:lnTo>
                  <a:lnTo>
                    <a:pt x="642" y="358"/>
                  </a:lnTo>
                  <a:lnTo>
                    <a:pt x="592" y="394"/>
                  </a:lnTo>
                  <a:lnTo>
                    <a:pt x="550" y="422"/>
                  </a:lnTo>
                  <a:lnTo>
                    <a:pt x="519" y="439"/>
                  </a:lnTo>
                  <a:lnTo>
                    <a:pt x="508" y="444"/>
                  </a:lnTo>
                  <a:lnTo>
                    <a:pt x="503" y="439"/>
                  </a:lnTo>
                  <a:lnTo>
                    <a:pt x="490" y="422"/>
                  </a:lnTo>
                  <a:lnTo>
                    <a:pt x="469" y="397"/>
                  </a:lnTo>
                  <a:lnTo>
                    <a:pt x="445" y="369"/>
                  </a:lnTo>
                  <a:lnTo>
                    <a:pt x="419" y="341"/>
                  </a:lnTo>
                  <a:lnTo>
                    <a:pt x="396" y="317"/>
                  </a:lnTo>
                  <a:lnTo>
                    <a:pt x="377" y="298"/>
                  </a:lnTo>
                  <a:lnTo>
                    <a:pt x="367" y="289"/>
                  </a:lnTo>
                  <a:lnTo>
                    <a:pt x="356" y="290"/>
                  </a:lnTo>
                  <a:lnTo>
                    <a:pt x="354" y="304"/>
                  </a:lnTo>
                  <a:lnTo>
                    <a:pt x="354" y="319"/>
                  </a:lnTo>
                  <a:lnTo>
                    <a:pt x="354" y="326"/>
                  </a:lnTo>
                  <a:lnTo>
                    <a:pt x="351" y="322"/>
                  </a:lnTo>
                  <a:lnTo>
                    <a:pt x="341" y="315"/>
                  </a:lnTo>
                  <a:lnTo>
                    <a:pt x="328" y="304"/>
                  </a:lnTo>
                  <a:lnTo>
                    <a:pt x="312" y="290"/>
                  </a:lnTo>
                  <a:lnTo>
                    <a:pt x="296" y="281"/>
                  </a:lnTo>
                  <a:lnTo>
                    <a:pt x="280" y="279"/>
                  </a:lnTo>
                  <a:lnTo>
                    <a:pt x="273" y="287"/>
                  </a:lnTo>
                  <a:lnTo>
                    <a:pt x="280" y="311"/>
                  </a:lnTo>
                  <a:lnTo>
                    <a:pt x="283" y="322"/>
                  </a:lnTo>
                  <a:lnTo>
                    <a:pt x="280" y="324"/>
                  </a:lnTo>
                  <a:lnTo>
                    <a:pt x="273" y="324"/>
                  </a:lnTo>
                  <a:lnTo>
                    <a:pt x="260" y="320"/>
                  </a:lnTo>
                  <a:lnTo>
                    <a:pt x="252" y="319"/>
                  </a:lnTo>
                  <a:lnTo>
                    <a:pt x="244" y="322"/>
                  </a:lnTo>
                  <a:lnTo>
                    <a:pt x="244" y="332"/>
                  </a:lnTo>
                  <a:lnTo>
                    <a:pt x="254" y="352"/>
                  </a:lnTo>
                  <a:lnTo>
                    <a:pt x="278" y="399"/>
                  </a:lnTo>
                  <a:lnTo>
                    <a:pt x="288" y="431"/>
                  </a:lnTo>
                  <a:lnTo>
                    <a:pt x="294" y="452"/>
                  </a:lnTo>
                  <a:lnTo>
                    <a:pt x="294" y="457"/>
                  </a:lnTo>
                  <a:lnTo>
                    <a:pt x="288" y="456"/>
                  </a:lnTo>
                  <a:lnTo>
                    <a:pt x="270" y="448"/>
                  </a:lnTo>
                  <a:lnTo>
                    <a:pt x="249" y="441"/>
                  </a:lnTo>
                  <a:lnTo>
                    <a:pt x="225" y="435"/>
                  </a:lnTo>
                  <a:lnTo>
                    <a:pt x="202" y="431"/>
                  </a:lnTo>
                  <a:lnTo>
                    <a:pt x="189" y="431"/>
                  </a:lnTo>
                  <a:lnTo>
                    <a:pt x="184" y="441"/>
                  </a:lnTo>
                  <a:lnTo>
                    <a:pt x="191" y="459"/>
                  </a:lnTo>
                  <a:lnTo>
                    <a:pt x="220" y="508"/>
                  </a:lnTo>
                  <a:lnTo>
                    <a:pt x="241" y="551"/>
                  </a:lnTo>
                  <a:lnTo>
                    <a:pt x="254" y="583"/>
                  </a:lnTo>
                  <a:lnTo>
                    <a:pt x="260" y="596"/>
                  </a:lnTo>
                  <a:lnTo>
                    <a:pt x="252" y="589"/>
                  </a:lnTo>
                  <a:lnTo>
                    <a:pt x="228" y="572"/>
                  </a:lnTo>
                  <a:lnTo>
                    <a:pt x="199" y="551"/>
                  </a:lnTo>
                  <a:lnTo>
                    <a:pt x="165" y="527"/>
                  </a:lnTo>
                  <a:lnTo>
                    <a:pt x="134" y="508"/>
                  </a:lnTo>
                  <a:lnTo>
                    <a:pt x="110" y="499"/>
                  </a:lnTo>
                  <a:lnTo>
                    <a:pt x="100" y="502"/>
                  </a:lnTo>
                  <a:lnTo>
                    <a:pt x="108" y="525"/>
                  </a:lnTo>
                  <a:lnTo>
                    <a:pt x="126" y="557"/>
                  </a:lnTo>
                  <a:lnTo>
                    <a:pt x="147" y="587"/>
                  </a:lnTo>
                  <a:lnTo>
                    <a:pt x="163" y="615"/>
                  </a:lnTo>
                  <a:lnTo>
                    <a:pt x="178" y="638"/>
                  </a:lnTo>
                  <a:lnTo>
                    <a:pt x="191" y="656"/>
                  </a:lnTo>
                  <a:lnTo>
                    <a:pt x="202" y="671"/>
                  </a:lnTo>
                  <a:lnTo>
                    <a:pt x="207" y="681"/>
                  </a:lnTo>
                  <a:lnTo>
                    <a:pt x="210" y="684"/>
                  </a:lnTo>
                  <a:lnTo>
                    <a:pt x="205" y="683"/>
                  </a:lnTo>
                  <a:lnTo>
                    <a:pt x="194" y="675"/>
                  </a:lnTo>
                  <a:lnTo>
                    <a:pt x="178" y="666"/>
                  </a:lnTo>
                  <a:lnTo>
                    <a:pt x="160" y="656"/>
                  </a:lnTo>
                  <a:lnTo>
                    <a:pt x="144" y="649"/>
                  </a:lnTo>
                  <a:lnTo>
                    <a:pt x="131" y="643"/>
                  </a:lnTo>
                  <a:lnTo>
                    <a:pt x="123" y="643"/>
                  </a:lnTo>
                  <a:lnTo>
                    <a:pt x="123" y="649"/>
                  </a:lnTo>
                  <a:lnTo>
                    <a:pt x="142" y="679"/>
                  </a:lnTo>
                  <a:lnTo>
                    <a:pt x="165" y="722"/>
                  </a:lnTo>
                  <a:lnTo>
                    <a:pt x="189" y="761"/>
                  </a:lnTo>
                  <a:lnTo>
                    <a:pt x="199" y="778"/>
                  </a:lnTo>
                  <a:lnTo>
                    <a:pt x="241" y="949"/>
                  </a:lnTo>
                  <a:lnTo>
                    <a:pt x="236" y="945"/>
                  </a:lnTo>
                  <a:lnTo>
                    <a:pt x="218" y="934"/>
                  </a:lnTo>
                  <a:lnTo>
                    <a:pt x="197" y="919"/>
                  </a:lnTo>
                  <a:lnTo>
                    <a:pt x="173" y="904"/>
                  </a:lnTo>
                  <a:lnTo>
                    <a:pt x="150" y="891"/>
                  </a:lnTo>
                  <a:lnTo>
                    <a:pt x="134" y="883"/>
                  </a:lnTo>
                  <a:lnTo>
                    <a:pt x="126" y="881"/>
                  </a:lnTo>
                  <a:lnTo>
                    <a:pt x="131" y="891"/>
                  </a:lnTo>
                  <a:lnTo>
                    <a:pt x="152" y="917"/>
                  </a:lnTo>
                  <a:lnTo>
                    <a:pt x="160" y="932"/>
                  </a:lnTo>
                  <a:lnTo>
                    <a:pt x="160" y="938"/>
                  </a:lnTo>
                  <a:lnTo>
                    <a:pt x="160" y="940"/>
                  </a:lnTo>
                  <a:lnTo>
                    <a:pt x="150" y="936"/>
                  </a:lnTo>
                  <a:lnTo>
                    <a:pt x="121" y="925"/>
                  </a:lnTo>
                  <a:lnTo>
                    <a:pt x="84" y="911"/>
                  </a:lnTo>
                  <a:lnTo>
                    <a:pt x="48" y="898"/>
                  </a:lnTo>
                  <a:lnTo>
                    <a:pt x="16" y="889"/>
                  </a:lnTo>
                  <a:lnTo>
                    <a:pt x="0" y="889"/>
                  </a:lnTo>
                  <a:lnTo>
                    <a:pt x="8" y="900"/>
                  </a:lnTo>
                  <a:lnTo>
                    <a:pt x="45" y="926"/>
                  </a:lnTo>
                  <a:lnTo>
                    <a:pt x="97" y="958"/>
                  </a:lnTo>
                  <a:lnTo>
                    <a:pt x="137" y="986"/>
                  </a:lnTo>
                  <a:lnTo>
                    <a:pt x="171" y="1009"/>
                  </a:lnTo>
                  <a:lnTo>
                    <a:pt x="197" y="1026"/>
                  </a:lnTo>
                  <a:lnTo>
                    <a:pt x="215" y="1039"/>
                  </a:lnTo>
                  <a:lnTo>
                    <a:pt x="228" y="1048"/>
                  </a:lnTo>
                  <a:lnTo>
                    <a:pt x="233" y="1054"/>
                  </a:lnTo>
                  <a:lnTo>
                    <a:pt x="236" y="1056"/>
                  </a:lnTo>
                  <a:lnTo>
                    <a:pt x="228" y="1052"/>
                  </a:lnTo>
                  <a:lnTo>
                    <a:pt x="205" y="1043"/>
                  </a:lnTo>
                  <a:lnTo>
                    <a:pt x="176" y="1030"/>
                  </a:lnTo>
                  <a:lnTo>
                    <a:pt x="142" y="1015"/>
                  </a:lnTo>
                  <a:lnTo>
                    <a:pt x="110" y="1003"/>
                  </a:lnTo>
                  <a:lnTo>
                    <a:pt x="84" y="996"/>
                  </a:lnTo>
                  <a:lnTo>
                    <a:pt x="71" y="994"/>
                  </a:lnTo>
                  <a:lnTo>
                    <a:pt x="76" y="1001"/>
                  </a:lnTo>
                  <a:lnTo>
                    <a:pt x="97" y="1018"/>
                  </a:lnTo>
                  <a:lnTo>
                    <a:pt x="123" y="1039"/>
                  </a:lnTo>
                  <a:lnTo>
                    <a:pt x="152" y="1062"/>
                  </a:lnTo>
                  <a:lnTo>
                    <a:pt x="184" y="1086"/>
                  </a:lnTo>
                  <a:lnTo>
                    <a:pt x="215" y="1110"/>
                  </a:lnTo>
                  <a:lnTo>
                    <a:pt x="241" y="1131"/>
                  </a:lnTo>
                  <a:lnTo>
                    <a:pt x="262" y="1148"/>
                  </a:lnTo>
                  <a:lnTo>
                    <a:pt x="275" y="1157"/>
                  </a:lnTo>
                  <a:lnTo>
                    <a:pt x="270" y="1157"/>
                  </a:lnTo>
                  <a:lnTo>
                    <a:pt x="239" y="1146"/>
                  </a:lnTo>
                  <a:lnTo>
                    <a:pt x="197" y="1129"/>
                  </a:lnTo>
                  <a:lnTo>
                    <a:pt x="147" y="1112"/>
                  </a:lnTo>
                  <a:lnTo>
                    <a:pt x="105" y="1099"/>
                  </a:lnTo>
                  <a:lnTo>
                    <a:pt x="76" y="1093"/>
                  </a:lnTo>
                  <a:lnTo>
                    <a:pt x="74" y="1101"/>
                  </a:lnTo>
                  <a:lnTo>
                    <a:pt x="105" y="1125"/>
                  </a:lnTo>
                  <a:lnTo>
                    <a:pt x="152" y="1157"/>
                  </a:lnTo>
                  <a:lnTo>
                    <a:pt x="194" y="1185"/>
                  </a:lnTo>
                  <a:lnTo>
                    <a:pt x="228" y="1210"/>
                  </a:lnTo>
                  <a:lnTo>
                    <a:pt x="257" y="1228"/>
                  </a:lnTo>
                  <a:lnTo>
                    <a:pt x="278" y="1242"/>
                  </a:lnTo>
                  <a:lnTo>
                    <a:pt x="291" y="1253"/>
                  </a:lnTo>
                  <a:lnTo>
                    <a:pt x="301" y="1258"/>
                  </a:lnTo>
                  <a:lnTo>
                    <a:pt x="304" y="1260"/>
                  </a:lnTo>
                  <a:lnTo>
                    <a:pt x="296" y="1258"/>
                  </a:lnTo>
                  <a:lnTo>
                    <a:pt x="275" y="1253"/>
                  </a:lnTo>
                  <a:lnTo>
                    <a:pt x="249" y="1245"/>
                  </a:lnTo>
                  <a:lnTo>
                    <a:pt x="220" y="1240"/>
                  </a:lnTo>
                  <a:lnTo>
                    <a:pt x="197" y="1238"/>
                  </a:lnTo>
                  <a:lnTo>
                    <a:pt x="184" y="1240"/>
                  </a:lnTo>
                  <a:lnTo>
                    <a:pt x="184" y="1249"/>
                  </a:lnTo>
                  <a:lnTo>
                    <a:pt x="205" y="1268"/>
                  </a:lnTo>
                  <a:lnTo>
                    <a:pt x="233" y="1290"/>
                  </a:lnTo>
                  <a:lnTo>
                    <a:pt x="260" y="1309"/>
                  </a:lnTo>
                  <a:lnTo>
                    <a:pt x="278" y="1324"/>
                  </a:lnTo>
                  <a:lnTo>
                    <a:pt x="291" y="1335"/>
                  </a:lnTo>
                  <a:lnTo>
                    <a:pt x="299" y="1345"/>
                  </a:lnTo>
                  <a:lnTo>
                    <a:pt x="307" y="1350"/>
                  </a:lnTo>
                  <a:lnTo>
                    <a:pt x="309" y="1354"/>
                  </a:lnTo>
                  <a:lnTo>
                    <a:pt x="309" y="1356"/>
                  </a:lnTo>
                  <a:lnTo>
                    <a:pt x="299" y="1437"/>
                  </a:lnTo>
                  <a:lnTo>
                    <a:pt x="288" y="1431"/>
                  </a:lnTo>
                  <a:lnTo>
                    <a:pt x="257" y="1414"/>
                  </a:lnTo>
                  <a:lnTo>
                    <a:pt x="218" y="1392"/>
                  </a:lnTo>
                  <a:lnTo>
                    <a:pt x="176" y="1367"/>
                  </a:lnTo>
                  <a:lnTo>
                    <a:pt x="137" y="1347"/>
                  </a:lnTo>
                  <a:lnTo>
                    <a:pt x="110" y="1334"/>
                  </a:lnTo>
                  <a:lnTo>
                    <a:pt x="105" y="1334"/>
                  </a:lnTo>
                  <a:lnTo>
                    <a:pt x="126" y="1349"/>
                  </a:lnTo>
                  <a:lnTo>
                    <a:pt x="160" y="1373"/>
                  </a:lnTo>
                  <a:lnTo>
                    <a:pt x="189" y="1394"/>
                  </a:lnTo>
                  <a:lnTo>
                    <a:pt x="210" y="1412"/>
                  </a:lnTo>
                  <a:lnTo>
                    <a:pt x="228" y="1427"/>
                  </a:lnTo>
                  <a:lnTo>
                    <a:pt x="241" y="1439"/>
                  </a:lnTo>
                  <a:lnTo>
                    <a:pt x="249" y="1448"/>
                  </a:lnTo>
                  <a:lnTo>
                    <a:pt x="252" y="1454"/>
                  </a:lnTo>
                  <a:lnTo>
                    <a:pt x="254" y="1455"/>
                  </a:lnTo>
                  <a:lnTo>
                    <a:pt x="1463" y="1455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57" name="Freeform 35"/>
            <p:cNvSpPr>
              <a:spLocks/>
            </p:cNvSpPr>
            <p:nvPr/>
          </p:nvSpPr>
          <p:spPr bwMode="auto">
            <a:xfrm>
              <a:off x="6111875" y="1330325"/>
              <a:ext cx="1270000" cy="954088"/>
            </a:xfrm>
            <a:custGeom>
              <a:avLst/>
              <a:gdLst>
                <a:gd name="T0" fmla="*/ 0 w 780"/>
                <a:gd name="T1" fmla="*/ 2147483647 h 586"/>
                <a:gd name="T2" fmla="*/ 2147483647 w 780"/>
                <a:gd name="T3" fmla="*/ 2147483647 h 586"/>
                <a:gd name="T4" fmla="*/ 2147483647 w 780"/>
                <a:gd name="T5" fmla="*/ 2147483647 h 586"/>
                <a:gd name="T6" fmla="*/ 2147483647 w 780"/>
                <a:gd name="T7" fmla="*/ 2147483647 h 586"/>
                <a:gd name="T8" fmla="*/ 2147483647 w 780"/>
                <a:gd name="T9" fmla="*/ 2147483647 h 586"/>
                <a:gd name="T10" fmla="*/ 2147483647 w 780"/>
                <a:gd name="T11" fmla="*/ 2147483647 h 586"/>
                <a:gd name="T12" fmla="*/ 2147483647 w 780"/>
                <a:gd name="T13" fmla="*/ 2147483647 h 586"/>
                <a:gd name="T14" fmla="*/ 2147483647 w 780"/>
                <a:gd name="T15" fmla="*/ 2147483647 h 586"/>
                <a:gd name="T16" fmla="*/ 2147483647 w 780"/>
                <a:gd name="T17" fmla="*/ 2147483647 h 586"/>
                <a:gd name="T18" fmla="*/ 2147483647 w 780"/>
                <a:gd name="T19" fmla="*/ 2147483647 h 586"/>
                <a:gd name="T20" fmla="*/ 2147483647 w 780"/>
                <a:gd name="T21" fmla="*/ 2147483647 h 586"/>
                <a:gd name="T22" fmla="*/ 2147483647 w 780"/>
                <a:gd name="T23" fmla="*/ 2147483647 h 586"/>
                <a:gd name="T24" fmla="*/ 2147483647 w 780"/>
                <a:gd name="T25" fmla="*/ 2147483647 h 586"/>
                <a:gd name="T26" fmla="*/ 2147483647 w 780"/>
                <a:gd name="T27" fmla="*/ 2147483647 h 586"/>
                <a:gd name="T28" fmla="*/ 2147483647 w 780"/>
                <a:gd name="T29" fmla="*/ 2147483647 h 586"/>
                <a:gd name="T30" fmla="*/ 2147483647 w 780"/>
                <a:gd name="T31" fmla="*/ 2147483647 h 586"/>
                <a:gd name="T32" fmla="*/ 2147483647 w 780"/>
                <a:gd name="T33" fmla="*/ 2147483647 h 586"/>
                <a:gd name="T34" fmla="*/ 2147483647 w 780"/>
                <a:gd name="T35" fmla="*/ 2147483647 h 586"/>
                <a:gd name="T36" fmla="*/ 2147483647 w 780"/>
                <a:gd name="T37" fmla="*/ 2147483647 h 586"/>
                <a:gd name="T38" fmla="*/ 2147483647 w 780"/>
                <a:gd name="T39" fmla="*/ 2147483647 h 586"/>
                <a:gd name="T40" fmla="*/ 2147483647 w 780"/>
                <a:gd name="T41" fmla="*/ 2147483647 h 586"/>
                <a:gd name="T42" fmla="*/ 2147483647 w 780"/>
                <a:gd name="T43" fmla="*/ 2147483647 h 586"/>
                <a:gd name="T44" fmla="*/ 2147483647 w 780"/>
                <a:gd name="T45" fmla="*/ 2147483647 h 586"/>
                <a:gd name="T46" fmla="*/ 2147483647 w 780"/>
                <a:gd name="T47" fmla="*/ 2147483647 h 586"/>
                <a:gd name="T48" fmla="*/ 2147483647 w 780"/>
                <a:gd name="T49" fmla="*/ 2147483647 h 586"/>
                <a:gd name="T50" fmla="*/ 2147483647 w 780"/>
                <a:gd name="T51" fmla="*/ 2147483647 h 586"/>
                <a:gd name="T52" fmla="*/ 2147483647 w 780"/>
                <a:gd name="T53" fmla="*/ 2147483647 h 586"/>
                <a:gd name="T54" fmla="*/ 2147483647 w 780"/>
                <a:gd name="T55" fmla="*/ 2147483647 h 586"/>
                <a:gd name="T56" fmla="*/ 2147483647 w 780"/>
                <a:gd name="T57" fmla="*/ 2147483647 h 586"/>
                <a:gd name="T58" fmla="*/ 2147483647 w 780"/>
                <a:gd name="T59" fmla="*/ 2147483647 h 586"/>
                <a:gd name="T60" fmla="*/ 2147483647 w 780"/>
                <a:gd name="T61" fmla="*/ 2147483647 h 586"/>
                <a:gd name="T62" fmla="*/ 2147483647 w 780"/>
                <a:gd name="T63" fmla="*/ 2147483647 h 586"/>
                <a:gd name="T64" fmla="*/ 2147483647 w 780"/>
                <a:gd name="T65" fmla="*/ 2147483647 h 586"/>
                <a:gd name="T66" fmla="*/ 2147483647 w 780"/>
                <a:gd name="T67" fmla="*/ 2147483647 h 586"/>
                <a:gd name="T68" fmla="*/ 2147483647 w 780"/>
                <a:gd name="T69" fmla="*/ 2147483647 h 586"/>
                <a:gd name="T70" fmla="*/ 2147483647 w 780"/>
                <a:gd name="T71" fmla="*/ 2147483647 h 586"/>
                <a:gd name="T72" fmla="*/ 2147483647 w 780"/>
                <a:gd name="T73" fmla="*/ 2147483647 h 586"/>
                <a:gd name="T74" fmla="*/ 2147483647 w 780"/>
                <a:gd name="T75" fmla="*/ 2147483647 h 586"/>
                <a:gd name="T76" fmla="*/ 2147483647 w 780"/>
                <a:gd name="T77" fmla="*/ 2147483647 h 586"/>
                <a:gd name="T78" fmla="*/ 2147483647 w 780"/>
                <a:gd name="T79" fmla="*/ 0 h 586"/>
                <a:gd name="T80" fmla="*/ 2147483647 w 780"/>
                <a:gd name="T81" fmla="*/ 2147483647 h 586"/>
                <a:gd name="T82" fmla="*/ 0 w 780"/>
                <a:gd name="T83" fmla="*/ 2147483647 h 5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0"/>
                <a:gd name="T127" fmla="*/ 0 h 586"/>
                <a:gd name="T128" fmla="*/ 780 w 780"/>
                <a:gd name="T129" fmla="*/ 586 h 58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0" h="586">
                  <a:moveTo>
                    <a:pt x="0" y="117"/>
                  </a:moveTo>
                  <a:lnTo>
                    <a:pt x="11" y="128"/>
                  </a:lnTo>
                  <a:lnTo>
                    <a:pt x="37" y="154"/>
                  </a:lnTo>
                  <a:lnTo>
                    <a:pt x="60" y="182"/>
                  </a:lnTo>
                  <a:lnTo>
                    <a:pt x="73" y="199"/>
                  </a:lnTo>
                  <a:lnTo>
                    <a:pt x="79" y="214"/>
                  </a:lnTo>
                  <a:lnTo>
                    <a:pt x="92" y="246"/>
                  </a:lnTo>
                  <a:lnTo>
                    <a:pt x="107" y="289"/>
                  </a:lnTo>
                  <a:lnTo>
                    <a:pt x="128" y="340"/>
                  </a:lnTo>
                  <a:lnTo>
                    <a:pt x="149" y="389"/>
                  </a:lnTo>
                  <a:lnTo>
                    <a:pt x="168" y="434"/>
                  </a:lnTo>
                  <a:lnTo>
                    <a:pt x="183" y="469"/>
                  </a:lnTo>
                  <a:lnTo>
                    <a:pt x="194" y="488"/>
                  </a:lnTo>
                  <a:lnTo>
                    <a:pt x="212" y="509"/>
                  </a:lnTo>
                  <a:lnTo>
                    <a:pt x="236" y="529"/>
                  </a:lnTo>
                  <a:lnTo>
                    <a:pt x="257" y="546"/>
                  </a:lnTo>
                  <a:lnTo>
                    <a:pt x="264" y="554"/>
                  </a:lnTo>
                  <a:lnTo>
                    <a:pt x="343" y="586"/>
                  </a:lnTo>
                  <a:lnTo>
                    <a:pt x="780" y="458"/>
                  </a:lnTo>
                  <a:lnTo>
                    <a:pt x="777" y="454"/>
                  </a:lnTo>
                  <a:lnTo>
                    <a:pt x="769" y="443"/>
                  </a:lnTo>
                  <a:lnTo>
                    <a:pt x="759" y="428"/>
                  </a:lnTo>
                  <a:lnTo>
                    <a:pt x="746" y="409"/>
                  </a:lnTo>
                  <a:lnTo>
                    <a:pt x="733" y="391"/>
                  </a:lnTo>
                  <a:lnTo>
                    <a:pt x="720" y="374"/>
                  </a:lnTo>
                  <a:lnTo>
                    <a:pt x="709" y="359"/>
                  </a:lnTo>
                  <a:lnTo>
                    <a:pt x="701" y="349"/>
                  </a:lnTo>
                  <a:lnTo>
                    <a:pt x="691" y="334"/>
                  </a:lnTo>
                  <a:lnTo>
                    <a:pt x="678" y="302"/>
                  </a:lnTo>
                  <a:lnTo>
                    <a:pt x="659" y="261"/>
                  </a:lnTo>
                  <a:lnTo>
                    <a:pt x="639" y="214"/>
                  </a:lnTo>
                  <a:lnTo>
                    <a:pt x="618" y="167"/>
                  </a:lnTo>
                  <a:lnTo>
                    <a:pt x="602" y="126"/>
                  </a:lnTo>
                  <a:lnTo>
                    <a:pt x="589" y="96"/>
                  </a:lnTo>
                  <a:lnTo>
                    <a:pt x="581" y="81"/>
                  </a:lnTo>
                  <a:lnTo>
                    <a:pt x="568" y="64"/>
                  </a:lnTo>
                  <a:lnTo>
                    <a:pt x="547" y="40"/>
                  </a:lnTo>
                  <a:lnTo>
                    <a:pt x="526" y="17"/>
                  </a:lnTo>
                  <a:lnTo>
                    <a:pt x="518" y="8"/>
                  </a:lnTo>
                  <a:lnTo>
                    <a:pt x="476" y="0"/>
                  </a:lnTo>
                  <a:lnTo>
                    <a:pt x="144" y="58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58" name="Freeform 36"/>
            <p:cNvSpPr>
              <a:spLocks/>
            </p:cNvSpPr>
            <p:nvPr/>
          </p:nvSpPr>
          <p:spPr bwMode="auto">
            <a:xfrm>
              <a:off x="7113588" y="4668838"/>
              <a:ext cx="412750" cy="279400"/>
            </a:xfrm>
            <a:custGeom>
              <a:avLst/>
              <a:gdLst>
                <a:gd name="T0" fmla="*/ 2147483647 w 254"/>
                <a:gd name="T1" fmla="*/ 2147483647 h 172"/>
                <a:gd name="T2" fmla="*/ 2147483647 w 254"/>
                <a:gd name="T3" fmla="*/ 2147483647 h 172"/>
                <a:gd name="T4" fmla="*/ 2147483647 w 254"/>
                <a:gd name="T5" fmla="*/ 2147483647 h 172"/>
                <a:gd name="T6" fmla="*/ 2147483647 w 254"/>
                <a:gd name="T7" fmla="*/ 2147483647 h 172"/>
                <a:gd name="T8" fmla="*/ 2147483647 w 254"/>
                <a:gd name="T9" fmla="*/ 2147483647 h 172"/>
                <a:gd name="T10" fmla="*/ 2147483647 w 254"/>
                <a:gd name="T11" fmla="*/ 2147483647 h 172"/>
                <a:gd name="T12" fmla="*/ 2147483647 w 254"/>
                <a:gd name="T13" fmla="*/ 2147483647 h 172"/>
                <a:gd name="T14" fmla="*/ 0 w 254"/>
                <a:gd name="T15" fmla="*/ 2147483647 h 172"/>
                <a:gd name="T16" fmla="*/ 2147483647 w 254"/>
                <a:gd name="T17" fmla="*/ 2147483647 h 172"/>
                <a:gd name="T18" fmla="*/ 2147483647 w 254"/>
                <a:gd name="T19" fmla="*/ 2147483647 h 172"/>
                <a:gd name="T20" fmla="*/ 2147483647 w 254"/>
                <a:gd name="T21" fmla="*/ 2147483647 h 172"/>
                <a:gd name="T22" fmla="*/ 2147483647 w 254"/>
                <a:gd name="T23" fmla="*/ 2147483647 h 172"/>
                <a:gd name="T24" fmla="*/ 2147483647 w 254"/>
                <a:gd name="T25" fmla="*/ 2147483647 h 172"/>
                <a:gd name="T26" fmla="*/ 2147483647 w 254"/>
                <a:gd name="T27" fmla="*/ 2147483647 h 172"/>
                <a:gd name="T28" fmla="*/ 2147483647 w 254"/>
                <a:gd name="T29" fmla="*/ 2147483647 h 172"/>
                <a:gd name="T30" fmla="*/ 2147483647 w 254"/>
                <a:gd name="T31" fmla="*/ 2147483647 h 172"/>
                <a:gd name="T32" fmla="*/ 2147483647 w 254"/>
                <a:gd name="T33" fmla="*/ 2147483647 h 172"/>
                <a:gd name="T34" fmla="*/ 2147483647 w 254"/>
                <a:gd name="T35" fmla="*/ 2147483647 h 172"/>
                <a:gd name="T36" fmla="*/ 2147483647 w 254"/>
                <a:gd name="T37" fmla="*/ 2147483647 h 172"/>
                <a:gd name="T38" fmla="*/ 2147483647 w 254"/>
                <a:gd name="T39" fmla="*/ 2147483647 h 172"/>
                <a:gd name="T40" fmla="*/ 2147483647 w 254"/>
                <a:gd name="T41" fmla="*/ 2147483647 h 172"/>
                <a:gd name="T42" fmla="*/ 2147483647 w 254"/>
                <a:gd name="T43" fmla="*/ 2147483647 h 172"/>
                <a:gd name="T44" fmla="*/ 2147483647 w 254"/>
                <a:gd name="T45" fmla="*/ 2147483647 h 172"/>
                <a:gd name="T46" fmla="*/ 2147483647 w 254"/>
                <a:gd name="T47" fmla="*/ 2147483647 h 172"/>
                <a:gd name="T48" fmla="*/ 2147483647 w 254"/>
                <a:gd name="T49" fmla="*/ 2147483647 h 172"/>
                <a:gd name="T50" fmla="*/ 2147483647 w 254"/>
                <a:gd name="T51" fmla="*/ 2147483647 h 172"/>
                <a:gd name="T52" fmla="*/ 2147483647 w 254"/>
                <a:gd name="T53" fmla="*/ 2147483647 h 172"/>
                <a:gd name="T54" fmla="*/ 2147483647 w 254"/>
                <a:gd name="T55" fmla="*/ 2147483647 h 172"/>
                <a:gd name="T56" fmla="*/ 2147483647 w 254"/>
                <a:gd name="T57" fmla="*/ 2147483647 h 172"/>
                <a:gd name="T58" fmla="*/ 2147483647 w 254"/>
                <a:gd name="T59" fmla="*/ 2147483647 h 172"/>
                <a:gd name="T60" fmla="*/ 2147483647 w 254"/>
                <a:gd name="T61" fmla="*/ 2147483647 h 172"/>
                <a:gd name="T62" fmla="*/ 2147483647 w 254"/>
                <a:gd name="T63" fmla="*/ 2147483647 h 172"/>
                <a:gd name="T64" fmla="*/ 2147483647 w 254"/>
                <a:gd name="T65" fmla="*/ 2147483647 h 172"/>
                <a:gd name="T66" fmla="*/ 2147483647 w 254"/>
                <a:gd name="T67" fmla="*/ 2147483647 h 172"/>
                <a:gd name="T68" fmla="*/ 2147483647 w 254"/>
                <a:gd name="T69" fmla="*/ 2147483647 h 172"/>
                <a:gd name="T70" fmla="*/ 2147483647 w 254"/>
                <a:gd name="T71" fmla="*/ 2147483647 h 172"/>
                <a:gd name="T72" fmla="*/ 2147483647 w 254"/>
                <a:gd name="T73" fmla="*/ 0 h 172"/>
                <a:gd name="T74" fmla="*/ 2147483647 w 254"/>
                <a:gd name="T75" fmla="*/ 2147483647 h 172"/>
                <a:gd name="T76" fmla="*/ 2147483647 w 254"/>
                <a:gd name="T77" fmla="*/ 2147483647 h 17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54"/>
                <a:gd name="T118" fmla="*/ 0 h 172"/>
                <a:gd name="T119" fmla="*/ 254 w 254"/>
                <a:gd name="T120" fmla="*/ 172 h 17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54" h="172">
                  <a:moveTo>
                    <a:pt x="29" y="49"/>
                  </a:moveTo>
                  <a:lnTo>
                    <a:pt x="21" y="60"/>
                  </a:lnTo>
                  <a:lnTo>
                    <a:pt x="18" y="58"/>
                  </a:lnTo>
                  <a:lnTo>
                    <a:pt x="16" y="58"/>
                  </a:lnTo>
                  <a:lnTo>
                    <a:pt x="10" y="60"/>
                  </a:lnTo>
                  <a:lnTo>
                    <a:pt x="3" y="65"/>
                  </a:lnTo>
                  <a:lnTo>
                    <a:pt x="0" y="73"/>
                  </a:lnTo>
                  <a:lnTo>
                    <a:pt x="3" y="84"/>
                  </a:lnTo>
                  <a:lnTo>
                    <a:pt x="10" y="94"/>
                  </a:lnTo>
                  <a:lnTo>
                    <a:pt x="24" y="103"/>
                  </a:lnTo>
                  <a:lnTo>
                    <a:pt x="34" y="107"/>
                  </a:lnTo>
                  <a:lnTo>
                    <a:pt x="39" y="111"/>
                  </a:lnTo>
                  <a:lnTo>
                    <a:pt x="42" y="111"/>
                  </a:lnTo>
                  <a:lnTo>
                    <a:pt x="44" y="114"/>
                  </a:lnTo>
                  <a:lnTo>
                    <a:pt x="55" y="124"/>
                  </a:lnTo>
                  <a:lnTo>
                    <a:pt x="68" y="139"/>
                  </a:lnTo>
                  <a:lnTo>
                    <a:pt x="84" y="156"/>
                  </a:lnTo>
                  <a:lnTo>
                    <a:pt x="99" y="167"/>
                  </a:lnTo>
                  <a:lnTo>
                    <a:pt x="118" y="172"/>
                  </a:lnTo>
                  <a:lnTo>
                    <a:pt x="139" y="171"/>
                  </a:lnTo>
                  <a:lnTo>
                    <a:pt x="157" y="161"/>
                  </a:lnTo>
                  <a:lnTo>
                    <a:pt x="178" y="142"/>
                  </a:lnTo>
                  <a:lnTo>
                    <a:pt x="196" y="122"/>
                  </a:lnTo>
                  <a:lnTo>
                    <a:pt x="209" y="103"/>
                  </a:lnTo>
                  <a:lnTo>
                    <a:pt x="215" y="96"/>
                  </a:lnTo>
                  <a:lnTo>
                    <a:pt x="230" y="97"/>
                  </a:lnTo>
                  <a:lnTo>
                    <a:pt x="236" y="92"/>
                  </a:lnTo>
                  <a:lnTo>
                    <a:pt x="246" y="77"/>
                  </a:lnTo>
                  <a:lnTo>
                    <a:pt x="254" y="60"/>
                  </a:lnTo>
                  <a:lnTo>
                    <a:pt x="254" y="45"/>
                  </a:lnTo>
                  <a:lnTo>
                    <a:pt x="246" y="37"/>
                  </a:lnTo>
                  <a:lnTo>
                    <a:pt x="241" y="34"/>
                  </a:lnTo>
                  <a:lnTo>
                    <a:pt x="238" y="34"/>
                  </a:lnTo>
                  <a:lnTo>
                    <a:pt x="236" y="34"/>
                  </a:lnTo>
                  <a:lnTo>
                    <a:pt x="228" y="4"/>
                  </a:lnTo>
                  <a:lnTo>
                    <a:pt x="110" y="0"/>
                  </a:lnTo>
                  <a:lnTo>
                    <a:pt x="29" y="9"/>
                  </a:lnTo>
                  <a:lnTo>
                    <a:pt x="29" y="49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59" name="Freeform 37"/>
            <p:cNvSpPr>
              <a:spLocks/>
            </p:cNvSpPr>
            <p:nvPr/>
          </p:nvSpPr>
          <p:spPr bwMode="auto">
            <a:xfrm>
              <a:off x="7756525" y="152400"/>
              <a:ext cx="111125" cy="293688"/>
            </a:xfrm>
            <a:custGeom>
              <a:avLst/>
              <a:gdLst>
                <a:gd name="T0" fmla="*/ 2147483647 w 68"/>
                <a:gd name="T1" fmla="*/ 2147483647 h 180"/>
                <a:gd name="T2" fmla="*/ 2147483647 w 68"/>
                <a:gd name="T3" fmla="*/ 2147483647 h 180"/>
                <a:gd name="T4" fmla="*/ 2147483647 w 68"/>
                <a:gd name="T5" fmla="*/ 2147483647 h 180"/>
                <a:gd name="T6" fmla="*/ 2147483647 w 68"/>
                <a:gd name="T7" fmla="*/ 2147483647 h 180"/>
                <a:gd name="T8" fmla="*/ 2147483647 w 68"/>
                <a:gd name="T9" fmla="*/ 2147483647 h 180"/>
                <a:gd name="T10" fmla="*/ 2147483647 w 68"/>
                <a:gd name="T11" fmla="*/ 2147483647 h 180"/>
                <a:gd name="T12" fmla="*/ 2147483647 w 68"/>
                <a:gd name="T13" fmla="*/ 2147483647 h 180"/>
                <a:gd name="T14" fmla="*/ 2147483647 w 68"/>
                <a:gd name="T15" fmla="*/ 2147483647 h 180"/>
                <a:gd name="T16" fmla="*/ 2147483647 w 68"/>
                <a:gd name="T17" fmla="*/ 2147483647 h 180"/>
                <a:gd name="T18" fmla="*/ 2147483647 w 68"/>
                <a:gd name="T19" fmla="*/ 2147483647 h 180"/>
                <a:gd name="T20" fmla="*/ 2147483647 w 68"/>
                <a:gd name="T21" fmla="*/ 2147483647 h 180"/>
                <a:gd name="T22" fmla="*/ 2147483647 w 68"/>
                <a:gd name="T23" fmla="*/ 2147483647 h 180"/>
                <a:gd name="T24" fmla="*/ 2147483647 w 68"/>
                <a:gd name="T25" fmla="*/ 2147483647 h 180"/>
                <a:gd name="T26" fmla="*/ 2147483647 w 68"/>
                <a:gd name="T27" fmla="*/ 2147483647 h 180"/>
                <a:gd name="T28" fmla="*/ 2147483647 w 68"/>
                <a:gd name="T29" fmla="*/ 2147483647 h 180"/>
                <a:gd name="T30" fmla="*/ 2147483647 w 68"/>
                <a:gd name="T31" fmla="*/ 2147483647 h 180"/>
                <a:gd name="T32" fmla="*/ 0 w 68"/>
                <a:gd name="T33" fmla="*/ 2147483647 h 180"/>
                <a:gd name="T34" fmla="*/ 2147483647 w 68"/>
                <a:gd name="T35" fmla="*/ 2147483647 h 180"/>
                <a:gd name="T36" fmla="*/ 2147483647 w 68"/>
                <a:gd name="T37" fmla="*/ 2147483647 h 180"/>
                <a:gd name="T38" fmla="*/ 2147483647 w 68"/>
                <a:gd name="T39" fmla="*/ 2147483647 h 180"/>
                <a:gd name="T40" fmla="*/ 2147483647 w 68"/>
                <a:gd name="T41" fmla="*/ 2147483647 h 180"/>
                <a:gd name="T42" fmla="*/ 2147483647 w 68"/>
                <a:gd name="T43" fmla="*/ 2147483647 h 180"/>
                <a:gd name="T44" fmla="*/ 2147483647 w 68"/>
                <a:gd name="T45" fmla="*/ 2147483647 h 180"/>
                <a:gd name="T46" fmla="*/ 2147483647 w 68"/>
                <a:gd name="T47" fmla="*/ 2147483647 h 180"/>
                <a:gd name="T48" fmla="*/ 2147483647 w 68"/>
                <a:gd name="T49" fmla="*/ 2147483647 h 180"/>
                <a:gd name="T50" fmla="*/ 2147483647 w 68"/>
                <a:gd name="T51" fmla="*/ 2147483647 h 180"/>
                <a:gd name="T52" fmla="*/ 2147483647 w 68"/>
                <a:gd name="T53" fmla="*/ 2147483647 h 180"/>
                <a:gd name="T54" fmla="*/ 2147483647 w 68"/>
                <a:gd name="T55" fmla="*/ 2147483647 h 180"/>
                <a:gd name="T56" fmla="*/ 2147483647 w 68"/>
                <a:gd name="T57" fmla="*/ 0 h 180"/>
                <a:gd name="T58" fmla="*/ 2147483647 w 68"/>
                <a:gd name="T59" fmla="*/ 2147483647 h 18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8"/>
                <a:gd name="T91" fmla="*/ 0 h 180"/>
                <a:gd name="T92" fmla="*/ 68 w 68"/>
                <a:gd name="T93" fmla="*/ 180 h 18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8" h="180">
                  <a:moveTo>
                    <a:pt x="68" y="4"/>
                  </a:moveTo>
                  <a:lnTo>
                    <a:pt x="55" y="17"/>
                  </a:lnTo>
                  <a:lnTo>
                    <a:pt x="42" y="30"/>
                  </a:lnTo>
                  <a:lnTo>
                    <a:pt x="32" y="45"/>
                  </a:lnTo>
                  <a:lnTo>
                    <a:pt x="26" y="60"/>
                  </a:lnTo>
                  <a:lnTo>
                    <a:pt x="26" y="77"/>
                  </a:lnTo>
                  <a:lnTo>
                    <a:pt x="32" y="96"/>
                  </a:lnTo>
                  <a:lnTo>
                    <a:pt x="37" y="113"/>
                  </a:lnTo>
                  <a:lnTo>
                    <a:pt x="34" y="131"/>
                  </a:lnTo>
                  <a:lnTo>
                    <a:pt x="29" y="145"/>
                  </a:lnTo>
                  <a:lnTo>
                    <a:pt x="26" y="156"/>
                  </a:lnTo>
                  <a:lnTo>
                    <a:pt x="18" y="169"/>
                  </a:lnTo>
                  <a:lnTo>
                    <a:pt x="8" y="180"/>
                  </a:lnTo>
                  <a:lnTo>
                    <a:pt x="5" y="180"/>
                  </a:lnTo>
                  <a:lnTo>
                    <a:pt x="3" y="180"/>
                  </a:lnTo>
                  <a:lnTo>
                    <a:pt x="0" y="180"/>
                  </a:lnTo>
                  <a:lnTo>
                    <a:pt x="8" y="158"/>
                  </a:lnTo>
                  <a:lnTo>
                    <a:pt x="16" y="135"/>
                  </a:lnTo>
                  <a:lnTo>
                    <a:pt x="18" y="113"/>
                  </a:lnTo>
                  <a:lnTo>
                    <a:pt x="11" y="90"/>
                  </a:lnTo>
                  <a:lnTo>
                    <a:pt x="3" y="71"/>
                  </a:lnTo>
                  <a:lnTo>
                    <a:pt x="8" y="51"/>
                  </a:lnTo>
                  <a:lnTo>
                    <a:pt x="21" y="32"/>
                  </a:lnTo>
                  <a:lnTo>
                    <a:pt x="37" y="15"/>
                  </a:lnTo>
                  <a:lnTo>
                    <a:pt x="42" y="11"/>
                  </a:lnTo>
                  <a:lnTo>
                    <a:pt x="50" y="8"/>
                  </a:lnTo>
                  <a:lnTo>
                    <a:pt x="58" y="4"/>
                  </a:lnTo>
                  <a:lnTo>
                    <a:pt x="66" y="0"/>
                  </a:lnTo>
                  <a:lnTo>
                    <a:pt x="68" y="4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0" name="Freeform 38"/>
            <p:cNvSpPr>
              <a:spLocks/>
            </p:cNvSpPr>
            <p:nvPr/>
          </p:nvSpPr>
          <p:spPr bwMode="auto">
            <a:xfrm>
              <a:off x="7015163" y="176213"/>
              <a:ext cx="34925" cy="61912"/>
            </a:xfrm>
            <a:custGeom>
              <a:avLst/>
              <a:gdLst>
                <a:gd name="T0" fmla="*/ 2147483647 w 21"/>
                <a:gd name="T1" fmla="*/ 2147483647 h 38"/>
                <a:gd name="T2" fmla="*/ 2147483647 w 21"/>
                <a:gd name="T3" fmla="*/ 2147483647 h 38"/>
                <a:gd name="T4" fmla="*/ 2147483647 w 21"/>
                <a:gd name="T5" fmla="*/ 2147483647 h 38"/>
                <a:gd name="T6" fmla="*/ 2147483647 w 21"/>
                <a:gd name="T7" fmla="*/ 2147483647 h 38"/>
                <a:gd name="T8" fmla="*/ 2147483647 w 21"/>
                <a:gd name="T9" fmla="*/ 2147483647 h 38"/>
                <a:gd name="T10" fmla="*/ 0 w 21"/>
                <a:gd name="T11" fmla="*/ 2147483647 h 38"/>
                <a:gd name="T12" fmla="*/ 2147483647 w 21"/>
                <a:gd name="T13" fmla="*/ 2147483647 h 38"/>
                <a:gd name="T14" fmla="*/ 2147483647 w 21"/>
                <a:gd name="T15" fmla="*/ 2147483647 h 38"/>
                <a:gd name="T16" fmla="*/ 2147483647 w 21"/>
                <a:gd name="T17" fmla="*/ 2147483647 h 38"/>
                <a:gd name="T18" fmla="*/ 2147483647 w 21"/>
                <a:gd name="T19" fmla="*/ 0 h 38"/>
                <a:gd name="T20" fmla="*/ 2147483647 w 21"/>
                <a:gd name="T21" fmla="*/ 2147483647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38"/>
                <a:gd name="T35" fmla="*/ 21 w 21"/>
                <a:gd name="T36" fmla="*/ 38 h 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38">
                  <a:moveTo>
                    <a:pt x="21" y="8"/>
                  </a:moveTo>
                  <a:lnTo>
                    <a:pt x="21" y="15"/>
                  </a:lnTo>
                  <a:lnTo>
                    <a:pt x="16" y="23"/>
                  </a:lnTo>
                  <a:lnTo>
                    <a:pt x="13" y="30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2" y="28"/>
                  </a:lnTo>
                  <a:lnTo>
                    <a:pt x="5" y="17"/>
                  </a:lnTo>
                  <a:lnTo>
                    <a:pt x="10" y="8"/>
                  </a:lnTo>
                  <a:lnTo>
                    <a:pt x="21" y="0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1" name="Freeform 39"/>
            <p:cNvSpPr>
              <a:spLocks/>
            </p:cNvSpPr>
            <p:nvPr/>
          </p:nvSpPr>
          <p:spPr bwMode="auto">
            <a:xfrm>
              <a:off x="7215188" y="187325"/>
              <a:ext cx="98425" cy="104775"/>
            </a:xfrm>
            <a:custGeom>
              <a:avLst/>
              <a:gdLst>
                <a:gd name="T0" fmla="*/ 2147483647 w 60"/>
                <a:gd name="T1" fmla="*/ 2147483647 h 65"/>
                <a:gd name="T2" fmla="*/ 2147483647 w 60"/>
                <a:gd name="T3" fmla="*/ 2147483647 h 65"/>
                <a:gd name="T4" fmla="*/ 2147483647 w 60"/>
                <a:gd name="T5" fmla="*/ 2147483647 h 65"/>
                <a:gd name="T6" fmla="*/ 2147483647 w 60"/>
                <a:gd name="T7" fmla="*/ 2147483647 h 65"/>
                <a:gd name="T8" fmla="*/ 2147483647 w 60"/>
                <a:gd name="T9" fmla="*/ 2147483647 h 65"/>
                <a:gd name="T10" fmla="*/ 2147483647 w 60"/>
                <a:gd name="T11" fmla="*/ 2147483647 h 65"/>
                <a:gd name="T12" fmla="*/ 2147483647 w 60"/>
                <a:gd name="T13" fmla="*/ 2147483647 h 65"/>
                <a:gd name="T14" fmla="*/ 0 w 60"/>
                <a:gd name="T15" fmla="*/ 2147483647 h 65"/>
                <a:gd name="T16" fmla="*/ 0 w 60"/>
                <a:gd name="T17" fmla="*/ 2147483647 h 65"/>
                <a:gd name="T18" fmla="*/ 2147483647 w 60"/>
                <a:gd name="T19" fmla="*/ 2147483647 h 65"/>
                <a:gd name="T20" fmla="*/ 2147483647 w 60"/>
                <a:gd name="T21" fmla="*/ 2147483647 h 65"/>
                <a:gd name="T22" fmla="*/ 2147483647 w 60"/>
                <a:gd name="T23" fmla="*/ 2147483647 h 65"/>
                <a:gd name="T24" fmla="*/ 2147483647 w 60"/>
                <a:gd name="T25" fmla="*/ 0 h 65"/>
                <a:gd name="T26" fmla="*/ 2147483647 w 60"/>
                <a:gd name="T27" fmla="*/ 0 h 65"/>
                <a:gd name="T28" fmla="*/ 2147483647 w 60"/>
                <a:gd name="T29" fmla="*/ 2147483647 h 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65"/>
                <a:gd name="T47" fmla="*/ 60 w 60"/>
                <a:gd name="T48" fmla="*/ 65 h 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65">
                  <a:moveTo>
                    <a:pt x="60" y="20"/>
                  </a:moveTo>
                  <a:lnTo>
                    <a:pt x="47" y="34"/>
                  </a:lnTo>
                  <a:lnTo>
                    <a:pt x="34" y="45"/>
                  </a:lnTo>
                  <a:lnTo>
                    <a:pt x="21" y="56"/>
                  </a:lnTo>
                  <a:lnTo>
                    <a:pt x="5" y="65"/>
                  </a:lnTo>
                  <a:lnTo>
                    <a:pt x="2" y="65"/>
                  </a:lnTo>
                  <a:lnTo>
                    <a:pt x="0" y="65"/>
                  </a:lnTo>
                  <a:lnTo>
                    <a:pt x="5" y="49"/>
                  </a:lnTo>
                  <a:lnTo>
                    <a:pt x="16" y="32"/>
                  </a:lnTo>
                  <a:lnTo>
                    <a:pt x="29" y="17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6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2" name="Freeform 40"/>
            <p:cNvSpPr>
              <a:spLocks/>
            </p:cNvSpPr>
            <p:nvPr/>
          </p:nvSpPr>
          <p:spPr bwMode="auto">
            <a:xfrm>
              <a:off x="6705600" y="228600"/>
              <a:ext cx="28575" cy="42863"/>
            </a:xfrm>
            <a:custGeom>
              <a:avLst/>
              <a:gdLst>
                <a:gd name="T0" fmla="*/ 2147483647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2147483647 h 26"/>
                <a:gd name="T6" fmla="*/ 2147483647 w 18"/>
                <a:gd name="T7" fmla="*/ 2147483647 h 26"/>
                <a:gd name="T8" fmla="*/ 2147483647 w 18"/>
                <a:gd name="T9" fmla="*/ 2147483647 h 26"/>
                <a:gd name="T10" fmla="*/ 2147483647 w 18"/>
                <a:gd name="T11" fmla="*/ 2147483647 h 26"/>
                <a:gd name="T12" fmla="*/ 0 w 18"/>
                <a:gd name="T13" fmla="*/ 2147483647 h 26"/>
                <a:gd name="T14" fmla="*/ 0 w 18"/>
                <a:gd name="T15" fmla="*/ 2147483647 h 26"/>
                <a:gd name="T16" fmla="*/ 0 w 18"/>
                <a:gd name="T17" fmla="*/ 0 h 26"/>
                <a:gd name="T18" fmla="*/ 2147483647 w 18"/>
                <a:gd name="T19" fmla="*/ 2147483647 h 26"/>
                <a:gd name="T20" fmla="*/ 2147483647 w 18"/>
                <a:gd name="T21" fmla="*/ 2147483647 h 26"/>
                <a:gd name="T22" fmla="*/ 2147483647 w 18"/>
                <a:gd name="T23" fmla="*/ 2147483647 h 26"/>
                <a:gd name="T24" fmla="*/ 2147483647 w 18"/>
                <a:gd name="T25" fmla="*/ 2147483647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26"/>
                <a:gd name="T41" fmla="*/ 18 w 18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26">
                  <a:moveTo>
                    <a:pt x="18" y="24"/>
                  </a:move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2" y="21"/>
                  </a:lnTo>
                  <a:lnTo>
                    <a:pt x="0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0" y="2"/>
                  </a:lnTo>
                  <a:lnTo>
                    <a:pt x="15" y="9"/>
                  </a:lnTo>
                  <a:lnTo>
                    <a:pt x="15" y="17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3" name="Freeform 41"/>
            <p:cNvSpPr>
              <a:spLocks/>
            </p:cNvSpPr>
            <p:nvPr/>
          </p:nvSpPr>
          <p:spPr bwMode="auto">
            <a:xfrm>
              <a:off x="6056313" y="254000"/>
              <a:ext cx="2935287" cy="4114800"/>
            </a:xfrm>
            <a:custGeom>
              <a:avLst/>
              <a:gdLst>
                <a:gd name="T0" fmla="*/ 2147483647 w 1803"/>
                <a:gd name="T1" fmla="*/ 2147483647 h 2529"/>
                <a:gd name="T2" fmla="*/ 2147483647 w 1803"/>
                <a:gd name="T3" fmla="*/ 2147483647 h 2529"/>
                <a:gd name="T4" fmla="*/ 2147483647 w 1803"/>
                <a:gd name="T5" fmla="*/ 2147483647 h 2529"/>
                <a:gd name="T6" fmla="*/ 2147483647 w 1803"/>
                <a:gd name="T7" fmla="*/ 2147483647 h 2529"/>
                <a:gd name="T8" fmla="*/ 2147483647 w 1803"/>
                <a:gd name="T9" fmla="*/ 2147483647 h 2529"/>
                <a:gd name="T10" fmla="*/ 2147483647 w 1803"/>
                <a:gd name="T11" fmla="*/ 2147483647 h 2529"/>
                <a:gd name="T12" fmla="*/ 2147483647 w 1803"/>
                <a:gd name="T13" fmla="*/ 2147483647 h 2529"/>
                <a:gd name="T14" fmla="*/ 2147483647 w 1803"/>
                <a:gd name="T15" fmla="*/ 2147483647 h 2529"/>
                <a:gd name="T16" fmla="*/ 2147483647 w 1803"/>
                <a:gd name="T17" fmla="*/ 2147483647 h 2529"/>
                <a:gd name="T18" fmla="*/ 2147483647 w 1803"/>
                <a:gd name="T19" fmla="*/ 2147483647 h 2529"/>
                <a:gd name="T20" fmla="*/ 2147483647 w 1803"/>
                <a:gd name="T21" fmla="*/ 2147483647 h 2529"/>
                <a:gd name="T22" fmla="*/ 2147483647 w 1803"/>
                <a:gd name="T23" fmla="*/ 2147483647 h 2529"/>
                <a:gd name="T24" fmla="*/ 2147483647 w 1803"/>
                <a:gd name="T25" fmla="*/ 2147483647 h 2529"/>
                <a:gd name="T26" fmla="*/ 2147483647 w 1803"/>
                <a:gd name="T27" fmla="*/ 2147483647 h 2529"/>
                <a:gd name="T28" fmla="*/ 2147483647 w 1803"/>
                <a:gd name="T29" fmla="*/ 2147483647 h 2529"/>
                <a:gd name="T30" fmla="*/ 2147483647 w 1803"/>
                <a:gd name="T31" fmla="*/ 2147483647 h 2529"/>
                <a:gd name="T32" fmla="*/ 2147483647 w 1803"/>
                <a:gd name="T33" fmla="*/ 2147483647 h 2529"/>
                <a:gd name="T34" fmla="*/ 2147483647 w 1803"/>
                <a:gd name="T35" fmla="*/ 2147483647 h 2529"/>
                <a:gd name="T36" fmla="*/ 2147483647 w 1803"/>
                <a:gd name="T37" fmla="*/ 2147483647 h 2529"/>
                <a:gd name="T38" fmla="*/ 2147483647 w 1803"/>
                <a:gd name="T39" fmla="*/ 2147483647 h 2529"/>
                <a:gd name="T40" fmla="*/ 2147483647 w 1803"/>
                <a:gd name="T41" fmla="*/ 2147483647 h 2529"/>
                <a:gd name="T42" fmla="*/ 2147483647 w 1803"/>
                <a:gd name="T43" fmla="*/ 2147483647 h 2529"/>
                <a:gd name="T44" fmla="*/ 2147483647 w 1803"/>
                <a:gd name="T45" fmla="*/ 2147483647 h 2529"/>
                <a:gd name="T46" fmla="*/ 2147483647 w 1803"/>
                <a:gd name="T47" fmla="*/ 2147483647 h 2529"/>
                <a:gd name="T48" fmla="*/ 2147483647 w 1803"/>
                <a:gd name="T49" fmla="*/ 2147483647 h 2529"/>
                <a:gd name="T50" fmla="*/ 2147483647 w 1803"/>
                <a:gd name="T51" fmla="*/ 2147483647 h 2529"/>
                <a:gd name="T52" fmla="*/ 2147483647 w 1803"/>
                <a:gd name="T53" fmla="*/ 2147483647 h 2529"/>
                <a:gd name="T54" fmla="*/ 2147483647 w 1803"/>
                <a:gd name="T55" fmla="*/ 2147483647 h 2529"/>
                <a:gd name="T56" fmla="*/ 2147483647 w 1803"/>
                <a:gd name="T57" fmla="*/ 2147483647 h 2529"/>
                <a:gd name="T58" fmla="*/ 2147483647 w 1803"/>
                <a:gd name="T59" fmla="*/ 2147483647 h 2529"/>
                <a:gd name="T60" fmla="*/ 2147483647 w 1803"/>
                <a:gd name="T61" fmla="*/ 2147483647 h 2529"/>
                <a:gd name="T62" fmla="*/ 2147483647 w 1803"/>
                <a:gd name="T63" fmla="*/ 2147483647 h 2529"/>
                <a:gd name="T64" fmla="*/ 2147483647 w 1803"/>
                <a:gd name="T65" fmla="*/ 2147483647 h 2529"/>
                <a:gd name="T66" fmla="*/ 2147483647 w 1803"/>
                <a:gd name="T67" fmla="*/ 2147483647 h 2529"/>
                <a:gd name="T68" fmla="*/ 2147483647 w 1803"/>
                <a:gd name="T69" fmla="*/ 2147483647 h 2529"/>
                <a:gd name="T70" fmla="*/ 2147483647 w 1803"/>
                <a:gd name="T71" fmla="*/ 2147483647 h 2529"/>
                <a:gd name="T72" fmla="*/ 2147483647 w 1803"/>
                <a:gd name="T73" fmla="*/ 2147483647 h 2529"/>
                <a:gd name="T74" fmla="*/ 2147483647 w 1803"/>
                <a:gd name="T75" fmla="*/ 2147483647 h 2529"/>
                <a:gd name="T76" fmla="*/ 2147483647 w 1803"/>
                <a:gd name="T77" fmla="*/ 2147483647 h 2529"/>
                <a:gd name="T78" fmla="*/ 2147483647 w 1803"/>
                <a:gd name="T79" fmla="*/ 2147483647 h 2529"/>
                <a:gd name="T80" fmla="*/ 0 w 1803"/>
                <a:gd name="T81" fmla="*/ 2147483647 h 2529"/>
                <a:gd name="T82" fmla="*/ 2147483647 w 1803"/>
                <a:gd name="T83" fmla="*/ 2147483647 h 2529"/>
                <a:gd name="T84" fmla="*/ 2147483647 w 1803"/>
                <a:gd name="T85" fmla="*/ 2147483647 h 2529"/>
                <a:gd name="T86" fmla="*/ 2147483647 w 1803"/>
                <a:gd name="T87" fmla="*/ 2147483647 h 2529"/>
                <a:gd name="T88" fmla="*/ 2147483647 w 1803"/>
                <a:gd name="T89" fmla="*/ 2147483647 h 2529"/>
                <a:gd name="T90" fmla="*/ 2147483647 w 1803"/>
                <a:gd name="T91" fmla="*/ 2147483647 h 2529"/>
                <a:gd name="T92" fmla="*/ 2147483647 w 1803"/>
                <a:gd name="T93" fmla="*/ 2147483647 h 2529"/>
                <a:gd name="T94" fmla="*/ 2147483647 w 1803"/>
                <a:gd name="T95" fmla="*/ 2147483647 h 2529"/>
                <a:gd name="T96" fmla="*/ 2147483647 w 1803"/>
                <a:gd name="T97" fmla="*/ 2147483647 h 2529"/>
                <a:gd name="T98" fmla="*/ 2147483647 w 1803"/>
                <a:gd name="T99" fmla="*/ 2147483647 h 2529"/>
                <a:gd name="T100" fmla="*/ 2147483647 w 1803"/>
                <a:gd name="T101" fmla="*/ 2147483647 h 2529"/>
                <a:gd name="T102" fmla="*/ 2147483647 w 1803"/>
                <a:gd name="T103" fmla="*/ 2147483647 h 2529"/>
                <a:gd name="T104" fmla="*/ 2147483647 w 1803"/>
                <a:gd name="T105" fmla="*/ 2147483647 h 2529"/>
                <a:gd name="T106" fmla="*/ 2147483647 w 1803"/>
                <a:gd name="T107" fmla="*/ 2147483647 h 2529"/>
                <a:gd name="T108" fmla="*/ 2147483647 w 1803"/>
                <a:gd name="T109" fmla="*/ 2147483647 h 2529"/>
                <a:gd name="T110" fmla="*/ 2147483647 w 1803"/>
                <a:gd name="T111" fmla="*/ 2147483647 h 2529"/>
                <a:gd name="T112" fmla="*/ 2147483647 w 1803"/>
                <a:gd name="T113" fmla="*/ 2147483647 h 2529"/>
                <a:gd name="T114" fmla="*/ 2147483647 w 1803"/>
                <a:gd name="T115" fmla="*/ 2147483647 h 2529"/>
                <a:gd name="T116" fmla="*/ 2147483647 w 1803"/>
                <a:gd name="T117" fmla="*/ 2147483647 h 2529"/>
                <a:gd name="T118" fmla="*/ 2147483647 w 1803"/>
                <a:gd name="T119" fmla="*/ 2147483647 h 2529"/>
                <a:gd name="T120" fmla="*/ 2147483647 w 1803"/>
                <a:gd name="T121" fmla="*/ 2147483647 h 2529"/>
                <a:gd name="T122" fmla="*/ 2147483647 w 1803"/>
                <a:gd name="T123" fmla="*/ 2147483647 h 25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03"/>
                <a:gd name="T187" fmla="*/ 0 h 2529"/>
                <a:gd name="T188" fmla="*/ 1803 w 1803"/>
                <a:gd name="T189" fmla="*/ 2529 h 252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03" h="2529">
                  <a:moveTo>
                    <a:pt x="1395" y="19"/>
                  </a:moveTo>
                  <a:lnTo>
                    <a:pt x="1397" y="19"/>
                  </a:lnTo>
                  <a:lnTo>
                    <a:pt x="1400" y="21"/>
                  </a:lnTo>
                  <a:lnTo>
                    <a:pt x="1400" y="23"/>
                  </a:lnTo>
                  <a:lnTo>
                    <a:pt x="1403" y="24"/>
                  </a:lnTo>
                  <a:lnTo>
                    <a:pt x="1421" y="39"/>
                  </a:lnTo>
                  <a:lnTo>
                    <a:pt x="1434" y="53"/>
                  </a:lnTo>
                  <a:lnTo>
                    <a:pt x="1447" y="69"/>
                  </a:lnTo>
                  <a:lnTo>
                    <a:pt x="1458" y="88"/>
                  </a:lnTo>
                  <a:lnTo>
                    <a:pt x="1458" y="113"/>
                  </a:lnTo>
                  <a:lnTo>
                    <a:pt x="1450" y="137"/>
                  </a:lnTo>
                  <a:lnTo>
                    <a:pt x="1434" y="161"/>
                  </a:lnTo>
                  <a:lnTo>
                    <a:pt x="1413" y="182"/>
                  </a:lnTo>
                  <a:lnTo>
                    <a:pt x="1397" y="201"/>
                  </a:lnTo>
                  <a:lnTo>
                    <a:pt x="1382" y="220"/>
                  </a:lnTo>
                  <a:lnTo>
                    <a:pt x="1366" y="240"/>
                  </a:lnTo>
                  <a:lnTo>
                    <a:pt x="1350" y="259"/>
                  </a:lnTo>
                  <a:lnTo>
                    <a:pt x="1335" y="274"/>
                  </a:lnTo>
                  <a:lnTo>
                    <a:pt x="1319" y="291"/>
                  </a:lnTo>
                  <a:lnTo>
                    <a:pt x="1306" y="308"/>
                  </a:lnTo>
                  <a:lnTo>
                    <a:pt x="1293" y="326"/>
                  </a:lnTo>
                  <a:lnTo>
                    <a:pt x="1293" y="328"/>
                  </a:lnTo>
                  <a:lnTo>
                    <a:pt x="1303" y="325"/>
                  </a:lnTo>
                  <a:lnTo>
                    <a:pt x="1316" y="323"/>
                  </a:lnTo>
                  <a:lnTo>
                    <a:pt x="1329" y="323"/>
                  </a:lnTo>
                  <a:lnTo>
                    <a:pt x="1340" y="325"/>
                  </a:lnTo>
                  <a:lnTo>
                    <a:pt x="1350" y="330"/>
                  </a:lnTo>
                  <a:lnTo>
                    <a:pt x="1353" y="338"/>
                  </a:lnTo>
                  <a:lnTo>
                    <a:pt x="1353" y="345"/>
                  </a:lnTo>
                  <a:lnTo>
                    <a:pt x="1350" y="353"/>
                  </a:lnTo>
                  <a:lnTo>
                    <a:pt x="1350" y="357"/>
                  </a:lnTo>
                  <a:lnTo>
                    <a:pt x="1348" y="360"/>
                  </a:lnTo>
                  <a:lnTo>
                    <a:pt x="1342" y="362"/>
                  </a:lnTo>
                  <a:lnTo>
                    <a:pt x="1342" y="366"/>
                  </a:lnTo>
                  <a:lnTo>
                    <a:pt x="1329" y="373"/>
                  </a:lnTo>
                  <a:lnTo>
                    <a:pt x="1314" y="377"/>
                  </a:lnTo>
                  <a:lnTo>
                    <a:pt x="1298" y="379"/>
                  </a:lnTo>
                  <a:lnTo>
                    <a:pt x="1280" y="379"/>
                  </a:lnTo>
                  <a:lnTo>
                    <a:pt x="1274" y="377"/>
                  </a:lnTo>
                  <a:lnTo>
                    <a:pt x="1272" y="375"/>
                  </a:lnTo>
                  <a:lnTo>
                    <a:pt x="1267" y="373"/>
                  </a:lnTo>
                  <a:lnTo>
                    <a:pt x="1261" y="373"/>
                  </a:lnTo>
                  <a:lnTo>
                    <a:pt x="1253" y="407"/>
                  </a:lnTo>
                  <a:lnTo>
                    <a:pt x="1248" y="441"/>
                  </a:lnTo>
                  <a:lnTo>
                    <a:pt x="1243" y="475"/>
                  </a:lnTo>
                  <a:lnTo>
                    <a:pt x="1238" y="510"/>
                  </a:lnTo>
                  <a:lnTo>
                    <a:pt x="1243" y="499"/>
                  </a:lnTo>
                  <a:lnTo>
                    <a:pt x="1248" y="486"/>
                  </a:lnTo>
                  <a:lnTo>
                    <a:pt x="1253" y="475"/>
                  </a:lnTo>
                  <a:lnTo>
                    <a:pt x="1261" y="463"/>
                  </a:lnTo>
                  <a:lnTo>
                    <a:pt x="1264" y="460"/>
                  </a:lnTo>
                  <a:lnTo>
                    <a:pt x="1264" y="456"/>
                  </a:lnTo>
                  <a:lnTo>
                    <a:pt x="1267" y="452"/>
                  </a:lnTo>
                  <a:lnTo>
                    <a:pt x="1272" y="450"/>
                  </a:lnTo>
                  <a:lnTo>
                    <a:pt x="1267" y="467"/>
                  </a:lnTo>
                  <a:lnTo>
                    <a:pt x="1261" y="486"/>
                  </a:lnTo>
                  <a:lnTo>
                    <a:pt x="1253" y="503"/>
                  </a:lnTo>
                  <a:lnTo>
                    <a:pt x="1251" y="522"/>
                  </a:lnTo>
                  <a:lnTo>
                    <a:pt x="1243" y="546"/>
                  </a:lnTo>
                  <a:lnTo>
                    <a:pt x="1233" y="570"/>
                  </a:lnTo>
                  <a:lnTo>
                    <a:pt x="1222" y="597"/>
                  </a:lnTo>
                  <a:lnTo>
                    <a:pt x="1217" y="621"/>
                  </a:lnTo>
                  <a:lnTo>
                    <a:pt x="1222" y="621"/>
                  </a:lnTo>
                  <a:lnTo>
                    <a:pt x="1230" y="619"/>
                  </a:lnTo>
                  <a:lnTo>
                    <a:pt x="1235" y="615"/>
                  </a:lnTo>
                  <a:lnTo>
                    <a:pt x="1240" y="612"/>
                  </a:lnTo>
                  <a:lnTo>
                    <a:pt x="1243" y="606"/>
                  </a:lnTo>
                  <a:lnTo>
                    <a:pt x="1251" y="602"/>
                  </a:lnTo>
                  <a:lnTo>
                    <a:pt x="1259" y="600"/>
                  </a:lnTo>
                  <a:lnTo>
                    <a:pt x="1267" y="595"/>
                  </a:lnTo>
                  <a:lnTo>
                    <a:pt x="1272" y="565"/>
                  </a:lnTo>
                  <a:lnTo>
                    <a:pt x="1285" y="535"/>
                  </a:lnTo>
                  <a:lnTo>
                    <a:pt x="1298" y="505"/>
                  </a:lnTo>
                  <a:lnTo>
                    <a:pt x="1311" y="475"/>
                  </a:lnTo>
                  <a:lnTo>
                    <a:pt x="1316" y="475"/>
                  </a:lnTo>
                  <a:lnTo>
                    <a:pt x="1306" y="499"/>
                  </a:lnTo>
                  <a:lnTo>
                    <a:pt x="1301" y="525"/>
                  </a:lnTo>
                  <a:lnTo>
                    <a:pt x="1293" y="550"/>
                  </a:lnTo>
                  <a:lnTo>
                    <a:pt x="1282" y="576"/>
                  </a:lnTo>
                  <a:lnTo>
                    <a:pt x="1277" y="587"/>
                  </a:lnTo>
                  <a:lnTo>
                    <a:pt x="1282" y="587"/>
                  </a:lnTo>
                  <a:lnTo>
                    <a:pt x="1295" y="582"/>
                  </a:lnTo>
                  <a:lnTo>
                    <a:pt x="1308" y="576"/>
                  </a:lnTo>
                  <a:lnTo>
                    <a:pt x="1322" y="572"/>
                  </a:lnTo>
                  <a:lnTo>
                    <a:pt x="1335" y="578"/>
                  </a:lnTo>
                  <a:lnTo>
                    <a:pt x="1358" y="589"/>
                  </a:lnTo>
                  <a:lnTo>
                    <a:pt x="1366" y="572"/>
                  </a:lnTo>
                  <a:lnTo>
                    <a:pt x="1374" y="555"/>
                  </a:lnTo>
                  <a:lnTo>
                    <a:pt x="1382" y="538"/>
                  </a:lnTo>
                  <a:lnTo>
                    <a:pt x="1390" y="522"/>
                  </a:lnTo>
                  <a:lnTo>
                    <a:pt x="1392" y="522"/>
                  </a:lnTo>
                  <a:lnTo>
                    <a:pt x="1397" y="520"/>
                  </a:lnTo>
                  <a:lnTo>
                    <a:pt x="1400" y="518"/>
                  </a:lnTo>
                  <a:lnTo>
                    <a:pt x="1403" y="518"/>
                  </a:lnTo>
                  <a:lnTo>
                    <a:pt x="1400" y="529"/>
                  </a:lnTo>
                  <a:lnTo>
                    <a:pt x="1395" y="540"/>
                  </a:lnTo>
                  <a:lnTo>
                    <a:pt x="1390" y="552"/>
                  </a:lnTo>
                  <a:lnTo>
                    <a:pt x="1384" y="563"/>
                  </a:lnTo>
                  <a:lnTo>
                    <a:pt x="1366" y="595"/>
                  </a:lnTo>
                  <a:lnTo>
                    <a:pt x="1376" y="599"/>
                  </a:lnTo>
                  <a:lnTo>
                    <a:pt x="1387" y="604"/>
                  </a:lnTo>
                  <a:lnTo>
                    <a:pt x="1397" y="608"/>
                  </a:lnTo>
                  <a:lnTo>
                    <a:pt x="1408" y="612"/>
                  </a:lnTo>
                  <a:lnTo>
                    <a:pt x="1421" y="615"/>
                  </a:lnTo>
                  <a:lnTo>
                    <a:pt x="1431" y="619"/>
                  </a:lnTo>
                  <a:lnTo>
                    <a:pt x="1439" y="625"/>
                  </a:lnTo>
                  <a:lnTo>
                    <a:pt x="1450" y="629"/>
                  </a:lnTo>
                  <a:lnTo>
                    <a:pt x="1458" y="615"/>
                  </a:lnTo>
                  <a:lnTo>
                    <a:pt x="1468" y="602"/>
                  </a:lnTo>
                  <a:lnTo>
                    <a:pt x="1476" y="587"/>
                  </a:lnTo>
                  <a:lnTo>
                    <a:pt x="1486" y="574"/>
                  </a:lnTo>
                  <a:lnTo>
                    <a:pt x="1499" y="561"/>
                  </a:lnTo>
                  <a:lnTo>
                    <a:pt x="1510" y="550"/>
                  </a:lnTo>
                  <a:lnTo>
                    <a:pt x="1523" y="537"/>
                  </a:lnTo>
                  <a:lnTo>
                    <a:pt x="1536" y="525"/>
                  </a:lnTo>
                  <a:lnTo>
                    <a:pt x="1539" y="525"/>
                  </a:lnTo>
                  <a:lnTo>
                    <a:pt x="1536" y="535"/>
                  </a:lnTo>
                  <a:lnTo>
                    <a:pt x="1528" y="544"/>
                  </a:lnTo>
                  <a:lnTo>
                    <a:pt x="1520" y="553"/>
                  </a:lnTo>
                  <a:lnTo>
                    <a:pt x="1515" y="563"/>
                  </a:lnTo>
                  <a:lnTo>
                    <a:pt x="1463" y="634"/>
                  </a:lnTo>
                  <a:lnTo>
                    <a:pt x="1484" y="645"/>
                  </a:lnTo>
                  <a:lnTo>
                    <a:pt x="1507" y="655"/>
                  </a:lnTo>
                  <a:lnTo>
                    <a:pt x="1531" y="664"/>
                  </a:lnTo>
                  <a:lnTo>
                    <a:pt x="1554" y="674"/>
                  </a:lnTo>
                  <a:lnTo>
                    <a:pt x="1578" y="685"/>
                  </a:lnTo>
                  <a:lnTo>
                    <a:pt x="1602" y="694"/>
                  </a:lnTo>
                  <a:lnTo>
                    <a:pt x="1625" y="704"/>
                  </a:lnTo>
                  <a:lnTo>
                    <a:pt x="1646" y="715"/>
                  </a:lnTo>
                  <a:lnTo>
                    <a:pt x="1651" y="715"/>
                  </a:lnTo>
                  <a:lnTo>
                    <a:pt x="1654" y="717"/>
                  </a:lnTo>
                  <a:lnTo>
                    <a:pt x="1656" y="720"/>
                  </a:lnTo>
                  <a:lnTo>
                    <a:pt x="1659" y="720"/>
                  </a:lnTo>
                  <a:lnTo>
                    <a:pt x="1675" y="724"/>
                  </a:lnTo>
                  <a:lnTo>
                    <a:pt x="1688" y="730"/>
                  </a:lnTo>
                  <a:lnTo>
                    <a:pt x="1701" y="735"/>
                  </a:lnTo>
                  <a:lnTo>
                    <a:pt x="1714" y="739"/>
                  </a:lnTo>
                  <a:lnTo>
                    <a:pt x="1725" y="747"/>
                  </a:lnTo>
                  <a:lnTo>
                    <a:pt x="1738" y="752"/>
                  </a:lnTo>
                  <a:lnTo>
                    <a:pt x="1748" y="760"/>
                  </a:lnTo>
                  <a:lnTo>
                    <a:pt x="1756" y="769"/>
                  </a:lnTo>
                  <a:lnTo>
                    <a:pt x="1751" y="771"/>
                  </a:lnTo>
                  <a:lnTo>
                    <a:pt x="1748" y="771"/>
                  </a:lnTo>
                  <a:lnTo>
                    <a:pt x="1743" y="773"/>
                  </a:lnTo>
                  <a:lnTo>
                    <a:pt x="1738" y="773"/>
                  </a:lnTo>
                  <a:lnTo>
                    <a:pt x="1738" y="794"/>
                  </a:lnTo>
                  <a:lnTo>
                    <a:pt x="1740" y="816"/>
                  </a:lnTo>
                  <a:lnTo>
                    <a:pt x="1748" y="839"/>
                  </a:lnTo>
                  <a:lnTo>
                    <a:pt x="1756" y="859"/>
                  </a:lnTo>
                  <a:lnTo>
                    <a:pt x="1772" y="865"/>
                  </a:lnTo>
                  <a:lnTo>
                    <a:pt x="1785" y="869"/>
                  </a:lnTo>
                  <a:lnTo>
                    <a:pt x="1798" y="874"/>
                  </a:lnTo>
                  <a:lnTo>
                    <a:pt x="1803" y="884"/>
                  </a:lnTo>
                  <a:lnTo>
                    <a:pt x="1798" y="893"/>
                  </a:lnTo>
                  <a:lnTo>
                    <a:pt x="1790" y="902"/>
                  </a:lnTo>
                  <a:lnTo>
                    <a:pt x="1779" y="908"/>
                  </a:lnTo>
                  <a:lnTo>
                    <a:pt x="1769" y="916"/>
                  </a:lnTo>
                  <a:lnTo>
                    <a:pt x="1756" y="921"/>
                  </a:lnTo>
                  <a:lnTo>
                    <a:pt x="1743" y="927"/>
                  </a:lnTo>
                  <a:lnTo>
                    <a:pt x="1732" y="932"/>
                  </a:lnTo>
                  <a:lnTo>
                    <a:pt x="1722" y="940"/>
                  </a:lnTo>
                  <a:lnTo>
                    <a:pt x="1704" y="951"/>
                  </a:lnTo>
                  <a:lnTo>
                    <a:pt x="1683" y="961"/>
                  </a:lnTo>
                  <a:lnTo>
                    <a:pt x="1667" y="974"/>
                  </a:lnTo>
                  <a:lnTo>
                    <a:pt x="1649" y="985"/>
                  </a:lnTo>
                  <a:lnTo>
                    <a:pt x="1630" y="996"/>
                  </a:lnTo>
                  <a:lnTo>
                    <a:pt x="1612" y="1008"/>
                  </a:lnTo>
                  <a:lnTo>
                    <a:pt x="1594" y="1019"/>
                  </a:lnTo>
                  <a:lnTo>
                    <a:pt x="1575" y="1028"/>
                  </a:lnTo>
                  <a:lnTo>
                    <a:pt x="1565" y="1036"/>
                  </a:lnTo>
                  <a:lnTo>
                    <a:pt x="1552" y="1043"/>
                  </a:lnTo>
                  <a:lnTo>
                    <a:pt x="1539" y="1049"/>
                  </a:lnTo>
                  <a:lnTo>
                    <a:pt x="1526" y="1056"/>
                  </a:lnTo>
                  <a:lnTo>
                    <a:pt x="1513" y="1064"/>
                  </a:lnTo>
                  <a:lnTo>
                    <a:pt x="1502" y="1071"/>
                  </a:lnTo>
                  <a:lnTo>
                    <a:pt x="1492" y="1079"/>
                  </a:lnTo>
                  <a:lnTo>
                    <a:pt x="1481" y="1086"/>
                  </a:lnTo>
                  <a:lnTo>
                    <a:pt x="1465" y="1105"/>
                  </a:lnTo>
                  <a:lnTo>
                    <a:pt x="1445" y="1122"/>
                  </a:lnTo>
                  <a:lnTo>
                    <a:pt x="1424" y="1141"/>
                  </a:lnTo>
                  <a:lnTo>
                    <a:pt x="1405" y="1159"/>
                  </a:lnTo>
                  <a:lnTo>
                    <a:pt x="1408" y="1163"/>
                  </a:lnTo>
                  <a:lnTo>
                    <a:pt x="1400" y="1169"/>
                  </a:lnTo>
                  <a:lnTo>
                    <a:pt x="1392" y="1174"/>
                  </a:lnTo>
                  <a:lnTo>
                    <a:pt x="1387" y="1182"/>
                  </a:lnTo>
                  <a:lnTo>
                    <a:pt x="1379" y="1188"/>
                  </a:lnTo>
                  <a:lnTo>
                    <a:pt x="1379" y="1191"/>
                  </a:lnTo>
                  <a:lnTo>
                    <a:pt x="1376" y="1195"/>
                  </a:lnTo>
                  <a:lnTo>
                    <a:pt x="1374" y="1199"/>
                  </a:lnTo>
                  <a:lnTo>
                    <a:pt x="1371" y="1203"/>
                  </a:lnTo>
                  <a:lnTo>
                    <a:pt x="1379" y="1206"/>
                  </a:lnTo>
                  <a:lnTo>
                    <a:pt x="1387" y="1208"/>
                  </a:lnTo>
                  <a:lnTo>
                    <a:pt x="1395" y="1210"/>
                  </a:lnTo>
                  <a:lnTo>
                    <a:pt x="1400" y="1204"/>
                  </a:lnTo>
                  <a:lnTo>
                    <a:pt x="1413" y="1189"/>
                  </a:lnTo>
                  <a:lnTo>
                    <a:pt x="1426" y="1176"/>
                  </a:lnTo>
                  <a:lnTo>
                    <a:pt x="1442" y="1161"/>
                  </a:lnTo>
                  <a:lnTo>
                    <a:pt x="1455" y="1148"/>
                  </a:lnTo>
                  <a:lnTo>
                    <a:pt x="1471" y="1135"/>
                  </a:lnTo>
                  <a:lnTo>
                    <a:pt x="1486" y="1122"/>
                  </a:lnTo>
                  <a:lnTo>
                    <a:pt x="1502" y="1109"/>
                  </a:lnTo>
                  <a:lnTo>
                    <a:pt x="1520" y="1098"/>
                  </a:lnTo>
                  <a:lnTo>
                    <a:pt x="1523" y="1098"/>
                  </a:lnTo>
                  <a:lnTo>
                    <a:pt x="1520" y="1101"/>
                  </a:lnTo>
                  <a:lnTo>
                    <a:pt x="1515" y="1105"/>
                  </a:lnTo>
                  <a:lnTo>
                    <a:pt x="1513" y="1109"/>
                  </a:lnTo>
                  <a:lnTo>
                    <a:pt x="1513" y="1114"/>
                  </a:lnTo>
                  <a:lnTo>
                    <a:pt x="1497" y="1126"/>
                  </a:lnTo>
                  <a:lnTo>
                    <a:pt x="1484" y="1137"/>
                  </a:lnTo>
                  <a:lnTo>
                    <a:pt x="1468" y="1150"/>
                  </a:lnTo>
                  <a:lnTo>
                    <a:pt x="1455" y="1163"/>
                  </a:lnTo>
                  <a:lnTo>
                    <a:pt x="1442" y="1176"/>
                  </a:lnTo>
                  <a:lnTo>
                    <a:pt x="1431" y="1188"/>
                  </a:lnTo>
                  <a:lnTo>
                    <a:pt x="1418" y="1201"/>
                  </a:lnTo>
                  <a:lnTo>
                    <a:pt x="1405" y="1214"/>
                  </a:lnTo>
                  <a:lnTo>
                    <a:pt x="1411" y="1216"/>
                  </a:lnTo>
                  <a:lnTo>
                    <a:pt x="1418" y="1218"/>
                  </a:lnTo>
                  <a:lnTo>
                    <a:pt x="1426" y="1221"/>
                  </a:lnTo>
                  <a:lnTo>
                    <a:pt x="1434" y="1223"/>
                  </a:lnTo>
                  <a:lnTo>
                    <a:pt x="1445" y="1218"/>
                  </a:lnTo>
                  <a:lnTo>
                    <a:pt x="1455" y="1208"/>
                  </a:lnTo>
                  <a:lnTo>
                    <a:pt x="1465" y="1203"/>
                  </a:lnTo>
                  <a:lnTo>
                    <a:pt x="1476" y="1204"/>
                  </a:lnTo>
                  <a:lnTo>
                    <a:pt x="1473" y="1208"/>
                  </a:lnTo>
                  <a:lnTo>
                    <a:pt x="1468" y="1210"/>
                  </a:lnTo>
                  <a:lnTo>
                    <a:pt x="1465" y="1212"/>
                  </a:lnTo>
                  <a:lnTo>
                    <a:pt x="1460" y="1216"/>
                  </a:lnTo>
                  <a:lnTo>
                    <a:pt x="1458" y="1218"/>
                  </a:lnTo>
                  <a:lnTo>
                    <a:pt x="1455" y="1221"/>
                  </a:lnTo>
                  <a:lnTo>
                    <a:pt x="1450" y="1223"/>
                  </a:lnTo>
                  <a:lnTo>
                    <a:pt x="1447" y="1225"/>
                  </a:lnTo>
                  <a:lnTo>
                    <a:pt x="1458" y="1229"/>
                  </a:lnTo>
                  <a:lnTo>
                    <a:pt x="1468" y="1231"/>
                  </a:lnTo>
                  <a:lnTo>
                    <a:pt x="1479" y="1235"/>
                  </a:lnTo>
                  <a:lnTo>
                    <a:pt x="1486" y="1236"/>
                  </a:lnTo>
                  <a:lnTo>
                    <a:pt x="1497" y="1240"/>
                  </a:lnTo>
                  <a:lnTo>
                    <a:pt x="1505" y="1244"/>
                  </a:lnTo>
                  <a:lnTo>
                    <a:pt x="1515" y="1246"/>
                  </a:lnTo>
                  <a:lnTo>
                    <a:pt x="1526" y="1250"/>
                  </a:lnTo>
                  <a:lnTo>
                    <a:pt x="1528" y="1248"/>
                  </a:lnTo>
                  <a:lnTo>
                    <a:pt x="1531" y="1248"/>
                  </a:lnTo>
                  <a:lnTo>
                    <a:pt x="1533" y="1248"/>
                  </a:lnTo>
                  <a:lnTo>
                    <a:pt x="1536" y="1250"/>
                  </a:lnTo>
                  <a:lnTo>
                    <a:pt x="1536" y="1251"/>
                  </a:lnTo>
                  <a:lnTo>
                    <a:pt x="1536" y="1255"/>
                  </a:lnTo>
                  <a:lnTo>
                    <a:pt x="1539" y="1257"/>
                  </a:lnTo>
                  <a:lnTo>
                    <a:pt x="1520" y="1268"/>
                  </a:lnTo>
                  <a:lnTo>
                    <a:pt x="1499" y="1278"/>
                  </a:lnTo>
                  <a:lnTo>
                    <a:pt x="1481" y="1289"/>
                  </a:lnTo>
                  <a:lnTo>
                    <a:pt x="1460" y="1298"/>
                  </a:lnTo>
                  <a:lnTo>
                    <a:pt x="1439" y="1310"/>
                  </a:lnTo>
                  <a:lnTo>
                    <a:pt x="1421" y="1321"/>
                  </a:lnTo>
                  <a:lnTo>
                    <a:pt x="1405" y="1332"/>
                  </a:lnTo>
                  <a:lnTo>
                    <a:pt x="1390" y="1345"/>
                  </a:lnTo>
                  <a:lnTo>
                    <a:pt x="1382" y="1351"/>
                  </a:lnTo>
                  <a:lnTo>
                    <a:pt x="1371" y="1356"/>
                  </a:lnTo>
                  <a:lnTo>
                    <a:pt x="1363" y="1364"/>
                  </a:lnTo>
                  <a:lnTo>
                    <a:pt x="1358" y="1371"/>
                  </a:lnTo>
                  <a:lnTo>
                    <a:pt x="1353" y="1371"/>
                  </a:lnTo>
                  <a:lnTo>
                    <a:pt x="1301" y="1413"/>
                  </a:lnTo>
                  <a:lnTo>
                    <a:pt x="1332" y="1415"/>
                  </a:lnTo>
                  <a:lnTo>
                    <a:pt x="1335" y="1407"/>
                  </a:lnTo>
                  <a:lnTo>
                    <a:pt x="1345" y="1400"/>
                  </a:lnTo>
                  <a:lnTo>
                    <a:pt x="1356" y="1396"/>
                  </a:lnTo>
                  <a:lnTo>
                    <a:pt x="1366" y="1390"/>
                  </a:lnTo>
                  <a:lnTo>
                    <a:pt x="1382" y="1385"/>
                  </a:lnTo>
                  <a:lnTo>
                    <a:pt x="1395" y="1377"/>
                  </a:lnTo>
                  <a:lnTo>
                    <a:pt x="1408" y="1370"/>
                  </a:lnTo>
                  <a:lnTo>
                    <a:pt x="1424" y="1366"/>
                  </a:lnTo>
                  <a:lnTo>
                    <a:pt x="1424" y="1368"/>
                  </a:lnTo>
                  <a:lnTo>
                    <a:pt x="1421" y="1371"/>
                  </a:lnTo>
                  <a:lnTo>
                    <a:pt x="1418" y="1375"/>
                  </a:lnTo>
                  <a:lnTo>
                    <a:pt x="1413" y="1379"/>
                  </a:lnTo>
                  <a:lnTo>
                    <a:pt x="1397" y="1386"/>
                  </a:lnTo>
                  <a:lnTo>
                    <a:pt x="1382" y="1396"/>
                  </a:lnTo>
                  <a:lnTo>
                    <a:pt x="1366" y="1403"/>
                  </a:lnTo>
                  <a:lnTo>
                    <a:pt x="1350" y="1415"/>
                  </a:lnTo>
                  <a:lnTo>
                    <a:pt x="1369" y="1416"/>
                  </a:lnTo>
                  <a:lnTo>
                    <a:pt x="1387" y="1418"/>
                  </a:lnTo>
                  <a:lnTo>
                    <a:pt x="1405" y="1420"/>
                  </a:lnTo>
                  <a:lnTo>
                    <a:pt x="1424" y="1422"/>
                  </a:lnTo>
                  <a:lnTo>
                    <a:pt x="1445" y="1424"/>
                  </a:lnTo>
                  <a:lnTo>
                    <a:pt x="1463" y="1428"/>
                  </a:lnTo>
                  <a:lnTo>
                    <a:pt x="1479" y="1431"/>
                  </a:lnTo>
                  <a:lnTo>
                    <a:pt x="1497" y="1435"/>
                  </a:lnTo>
                  <a:lnTo>
                    <a:pt x="1494" y="1439"/>
                  </a:lnTo>
                  <a:lnTo>
                    <a:pt x="1484" y="1443"/>
                  </a:lnTo>
                  <a:lnTo>
                    <a:pt x="1468" y="1445"/>
                  </a:lnTo>
                  <a:lnTo>
                    <a:pt x="1460" y="1448"/>
                  </a:lnTo>
                  <a:lnTo>
                    <a:pt x="1455" y="1454"/>
                  </a:lnTo>
                  <a:lnTo>
                    <a:pt x="1450" y="1458"/>
                  </a:lnTo>
                  <a:lnTo>
                    <a:pt x="1445" y="1462"/>
                  </a:lnTo>
                  <a:lnTo>
                    <a:pt x="1439" y="1465"/>
                  </a:lnTo>
                  <a:lnTo>
                    <a:pt x="1431" y="1478"/>
                  </a:lnTo>
                  <a:lnTo>
                    <a:pt x="1418" y="1492"/>
                  </a:lnTo>
                  <a:lnTo>
                    <a:pt x="1408" y="1507"/>
                  </a:lnTo>
                  <a:lnTo>
                    <a:pt x="1403" y="1520"/>
                  </a:lnTo>
                  <a:lnTo>
                    <a:pt x="1397" y="1529"/>
                  </a:lnTo>
                  <a:lnTo>
                    <a:pt x="1392" y="1537"/>
                  </a:lnTo>
                  <a:lnTo>
                    <a:pt x="1384" y="1546"/>
                  </a:lnTo>
                  <a:lnTo>
                    <a:pt x="1376" y="1553"/>
                  </a:lnTo>
                  <a:lnTo>
                    <a:pt x="1376" y="1555"/>
                  </a:lnTo>
                  <a:lnTo>
                    <a:pt x="1374" y="1557"/>
                  </a:lnTo>
                  <a:lnTo>
                    <a:pt x="1371" y="1561"/>
                  </a:lnTo>
                  <a:lnTo>
                    <a:pt x="1371" y="1563"/>
                  </a:lnTo>
                  <a:lnTo>
                    <a:pt x="1363" y="1576"/>
                  </a:lnTo>
                  <a:lnTo>
                    <a:pt x="1361" y="1576"/>
                  </a:lnTo>
                  <a:lnTo>
                    <a:pt x="1345" y="1597"/>
                  </a:lnTo>
                  <a:lnTo>
                    <a:pt x="1332" y="1617"/>
                  </a:lnTo>
                  <a:lnTo>
                    <a:pt x="1316" y="1640"/>
                  </a:lnTo>
                  <a:lnTo>
                    <a:pt x="1301" y="1660"/>
                  </a:lnTo>
                  <a:lnTo>
                    <a:pt x="1290" y="1677"/>
                  </a:lnTo>
                  <a:lnTo>
                    <a:pt x="1280" y="1692"/>
                  </a:lnTo>
                  <a:lnTo>
                    <a:pt x="1267" y="1707"/>
                  </a:lnTo>
                  <a:lnTo>
                    <a:pt x="1259" y="1722"/>
                  </a:lnTo>
                  <a:lnTo>
                    <a:pt x="1256" y="1724"/>
                  </a:lnTo>
                  <a:lnTo>
                    <a:pt x="1256" y="1728"/>
                  </a:lnTo>
                  <a:lnTo>
                    <a:pt x="1253" y="1732"/>
                  </a:lnTo>
                  <a:lnTo>
                    <a:pt x="1251" y="1734"/>
                  </a:lnTo>
                  <a:lnTo>
                    <a:pt x="1238" y="1752"/>
                  </a:lnTo>
                  <a:lnTo>
                    <a:pt x="1225" y="1771"/>
                  </a:lnTo>
                  <a:lnTo>
                    <a:pt x="1212" y="1792"/>
                  </a:lnTo>
                  <a:lnTo>
                    <a:pt x="1201" y="1810"/>
                  </a:lnTo>
                  <a:lnTo>
                    <a:pt x="1199" y="1812"/>
                  </a:lnTo>
                  <a:lnTo>
                    <a:pt x="1196" y="1816"/>
                  </a:lnTo>
                  <a:lnTo>
                    <a:pt x="1196" y="1818"/>
                  </a:lnTo>
                  <a:lnTo>
                    <a:pt x="1193" y="1822"/>
                  </a:lnTo>
                  <a:lnTo>
                    <a:pt x="1185" y="1833"/>
                  </a:lnTo>
                  <a:lnTo>
                    <a:pt x="1178" y="1844"/>
                  </a:lnTo>
                  <a:lnTo>
                    <a:pt x="1170" y="1855"/>
                  </a:lnTo>
                  <a:lnTo>
                    <a:pt x="1162" y="1869"/>
                  </a:lnTo>
                  <a:lnTo>
                    <a:pt x="1159" y="1870"/>
                  </a:lnTo>
                  <a:lnTo>
                    <a:pt x="1159" y="1872"/>
                  </a:lnTo>
                  <a:lnTo>
                    <a:pt x="1159" y="1876"/>
                  </a:lnTo>
                  <a:lnTo>
                    <a:pt x="1157" y="1878"/>
                  </a:lnTo>
                  <a:lnTo>
                    <a:pt x="1144" y="1895"/>
                  </a:lnTo>
                  <a:lnTo>
                    <a:pt x="1133" y="1912"/>
                  </a:lnTo>
                  <a:lnTo>
                    <a:pt x="1123" y="1929"/>
                  </a:lnTo>
                  <a:lnTo>
                    <a:pt x="1110" y="1946"/>
                  </a:lnTo>
                  <a:lnTo>
                    <a:pt x="1096" y="1966"/>
                  </a:lnTo>
                  <a:lnTo>
                    <a:pt x="1083" y="1985"/>
                  </a:lnTo>
                  <a:lnTo>
                    <a:pt x="1068" y="2006"/>
                  </a:lnTo>
                  <a:lnTo>
                    <a:pt x="1055" y="2026"/>
                  </a:lnTo>
                  <a:lnTo>
                    <a:pt x="1039" y="2045"/>
                  </a:lnTo>
                  <a:lnTo>
                    <a:pt x="1026" y="2066"/>
                  </a:lnTo>
                  <a:lnTo>
                    <a:pt x="1013" y="2086"/>
                  </a:lnTo>
                  <a:lnTo>
                    <a:pt x="1002" y="2107"/>
                  </a:lnTo>
                  <a:lnTo>
                    <a:pt x="992" y="2133"/>
                  </a:lnTo>
                  <a:lnTo>
                    <a:pt x="984" y="2158"/>
                  </a:lnTo>
                  <a:lnTo>
                    <a:pt x="976" y="2184"/>
                  </a:lnTo>
                  <a:lnTo>
                    <a:pt x="968" y="2208"/>
                  </a:lnTo>
                  <a:lnTo>
                    <a:pt x="958" y="2248"/>
                  </a:lnTo>
                  <a:lnTo>
                    <a:pt x="947" y="2287"/>
                  </a:lnTo>
                  <a:lnTo>
                    <a:pt x="937" y="2326"/>
                  </a:lnTo>
                  <a:lnTo>
                    <a:pt x="929" y="2368"/>
                  </a:lnTo>
                  <a:lnTo>
                    <a:pt x="921" y="2401"/>
                  </a:lnTo>
                  <a:lnTo>
                    <a:pt x="913" y="2435"/>
                  </a:lnTo>
                  <a:lnTo>
                    <a:pt x="903" y="2469"/>
                  </a:lnTo>
                  <a:lnTo>
                    <a:pt x="895" y="2501"/>
                  </a:lnTo>
                  <a:lnTo>
                    <a:pt x="885" y="2506"/>
                  </a:lnTo>
                  <a:lnTo>
                    <a:pt x="874" y="2512"/>
                  </a:lnTo>
                  <a:lnTo>
                    <a:pt x="858" y="2518"/>
                  </a:lnTo>
                  <a:lnTo>
                    <a:pt x="845" y="2521"/>
                  </a:lnTo>
                  <a:lnTo>
                    <a:pt x="824" y="2525"/>
                  </a:lnTo>
                  <a:lnTo>
                    <a:pt x="803" y="2527"/>
                  </a:lnTo>
                  <a:lnTo>
                    <a:pt x="785" y="2529"/>
                  </a:lnTo>
                  <a:lnTo>
                    <a:pt x="764" y="2529"/>
                  </a:lnTo>
                  <a:lnTo>
                    <a:pt x="746" y="2527"/>
                  </a:lnTo>
                  <a:lnTo>
                    <a:pt x="725" y="2527"/>
                  </a:lnTo>
                  <a:lnTo>
                    <a:pt x="707" y="2523"/>
                  </a:lnTo>
                  <a:lnTo>
                    <a:pt x="686" y="2521"/>
                  </a:lnTo>
                  <a:lnTo>
                    <a:pt x="670" y="2518"/>
                  </a:lnTo>
                  <a:lnTo>
                    <a:pt x="657" y="2512"/>
                  </a:lnTo>
                  <a:lnTo>
                    <a:pt x="644" y="2506"/>
                  </a:lnTo>
                  <a:lnTo>
                    <a:pt x="633" y="2501"/>
                  </a:lnTo>
                  <a:lnTo>
                    <a:pt x="625" y="2495"/>
                  </a:lnTo>
                  <a:lnTo>
                    <a:pt x="623" y="2488"/>
                  </a:lnTo>
                  <a:lnTo>
                    <a:pt x="623" y="2478"/>
                  </a:lnTo>
                  <a:lnTo>
                    <a:pt x="620" y="2471"/>
                  </a:lnTo>
                  <a:lnTo>
                    <a:pt x="620" y="2469"/>
                  </a:lnTo>
                  <a:lnTo>
                    <a:pt x="618" y="2465"/>
                  </a:lnTo>
                  <a:lnTo>
                    <a:pt x="615" y="2463"/>
                  </a:lnTo>
                  <a:lnTo>
                    <a:pt x="615" y="2461"/>
                  </a:lnTo>
                  <a:lnTo>
                    <a:pt x="605" y="2424"/>
                  </a:lnTo>
                  <a:lnTo>
                    <a:pt x="594" y="2385"/>
                  </a:lnTo>
                  <a:lnTo>
                    <a:pt x="586" y="2347"/>
                  </a:lnTo>
                  <a:lnTo>
                    <a:pt x="576" y="2309"/>
                  </a:lnTo>
                  <a:lnTo>
                    <a:pt x="565" y="2270"/>
                  </a:lnTo>
                  <a:lnTo>
                    <a:pt x="555" y="2233"/>
                  </a:lnTo>
                  <a:lnTo>
                    <a:pt x="544" y="2195"/>
                  </a:lnTo>
                  <a:lnTo>
                    <a:pt x="534" y="2158"/>
                  </a:lnTo>
                  <a:lnTo>
                    <a:pt x="534" y="2154"/>
                  </a:lnTo>
                  <a:lnTo>
                    <a:pt x="531" y="2148"/>
                  </a:lnTo>
                  <a:lnTo>
                    <a:pt x="529" y="2143"/>
                  </a:lnTo>
                  <a:lnTo>
                    <a:pt x="531" y="2137"/>
                  </a:lnTo>
                  <a:lnTo>
                    <a:pt x="526" y="2129"/>
                  </a:lnTo>
                  <a:lnTo>
                    <a:pt x="523" y="2120"/>
                  </a:lnTo>
                  <a:lnTo>
                    <a:pt x="521" y="2112"/>
                  </a:lnTo>
                  <a:lnTo>
                    <a:pt x="513" y="2105"/>
                  </a:lnTo>
                  <a:lnTo>
                    <a:pt x="510" y="2101"/>
                  </a:lnTo>
                  <a:lnTo>
                    <a:pt x="508" y="2096"/>
                  </a:lnTo>
                  <a:lnTo>
                    <a:pt x="505" y="2090"/>
                  </a:lnTo>
                  <a:lnTo>
                    <a:pt x="500" y="2084"/>
                  </a:lnTo>
                  <a:lnTo>
                    <a:pt x="495" y="2073"/>
                  </a:lnTo>
                  <a:lnTo>
                    <a:pt x="487" y="2062"/>
                  </a:lnTo>
                  <a:lnTo>
                    <a:pt x="479" y="2049"/>
                  </a:lnTo>
                  <a:lnTo>
                    <a:pt x="471" y="2036"/>
                  </a:lnTo>
                  <a:lnTo>
                    <a:pt x="466" y="2028"/>
                  </a:lnTo>
                  <a:lnTo>
                    <a:pt x="461" y="2019"/>
                  </a:lnTo>
                  <a:lnTo>
                    <a:pt x="455" y="2011"/>
                  </a:lnTo>
                  <a:lnTo>
                    <a:pt x="450" y="2004"/>
                  </a:lnTo>
                  <a:lnTo>
                    <a:pt x="440" y="1991"/>
                  </a:lnTo>
                  <a:lnTo>
                    <a:pt x="432" y="1977"/>
                  </a:lnTo>
                  <a:lnTo>
                    <a:pt x="424" y="1962"/>
                  </a:lnTo>
                  <a:lnTo>
                    <a:pt x="416" y="1949"/>
                  </a:lnTo>
                  <a:lnTo>
                    <a:pt x="395" y="1916"/>
                  </a:lnTo>
                  <a:lnTo>
                    <a:pt x="374" y="1884"/>
                  </a:lnTo>
                  <a:lnTo>
                    <a:pt x="356" y="1850"/>
                  </a:lnTo>
                  <a:lnTo>
                    <a:pt x="335" y="1816"/>
                  </a:lnTo>
                  <a:lnTo>
                    <a:pt x="314" y="1784"/>
                  </a:lnTo>
                  <a:lnTo>
                    <a:pt x="293" y="1750"/>
                  </a:lnTo>
                  <a:lnTo>
                    <a:pt x="272" y="1719"/>
                  </a:lnTo>
                  <a:lnTo>
                    <a:pt x="251" y="1687"/>
                  </a:lnTo>
                  <a:lnTo>
                    <a:pt x="238" y="1666"/>
                  </a:lnTo>
                  <a:lnTo>
                    <a:pt x="225" y="1647"/>
                  </a:lnTo>
                  <a:lnTo>
                    <a:pt x="212" y="1627"/>
                  </a:lnTo>
                  <a:lnTo>
                    <a:pt x="199" y="1608"/>
                  </a:lnTo>
                  <a:lnTo>
                    <a:pt x="186" y="1587"/>
                  </a:lnTo>
                  <a:lnTo>
                    <a:pt x="170" y="1568"/>
                  </a:lnTo>
                  <a:lnTo>
                    <a:pt x="157" y="1548"/>
                  </a:lnTo>
                  <a:lnTo>
                    <a:pt x="144" y="1529"/>
                  </a:lnTo>
                  <a:lnTo>
                    <a:pt x="147" y="1527"/>
                  </a:lnTo>
                  <a:lnTo>
                    <a:pt x="133" y="1510"/>
                  </a:lnTo>
                  <a:lnTo>
                    <a:pt x="123" y="1493"/>
                  </a:lnTo>
                  <a:lnTo>
                    <a:pt x="113" y="1478"/>
                  </a:lnTo>
                  <a:lnTo>
                    <a:pt x="105" y="1462"/>
                  </a:lnTo>
                  <a:lnTo>
                    <a:pt x="97" y="1458"/>
                  </a:lnTo>
                  <a:lnTo>
                    <a:pt x="89" y="1456"/>
                  </a:lnTo>
                  <a:lnTo>
                    <a:pt x="84" y="1452"/>
                  </a:lnTo>
                  <a:lnTo>
                    <a:pt x="79" y="1446"/>
                  </a:lnTo>
                  <a:lnTo>
                    <a:pt x="65" y="1441"/>
                  </a:lnTo>
                  <a:lnTo>
                    <a:pt x="47" y="1437"/>
                  </a:lnTo>
                  <a:lnTo>
                    <a:pt x="29" y="1433"/>
                  </a:lnTo>
                  <a:lnTo>
                    <a:pt x="24" y="1428"/>
                  </a:lnTo>
                  <a:lnTo>
                    <a:pt x="37" y="1424"/>
                  </a:lnTo>
                  <a:lnTo>
                    <a:pt x="50" y="1422"/>
                  </a:lnTo>
                  <a:lnTo>
                    <a:pt x="60" y="1422"/>
                  </a:lnTo>
                  <a:lnTo>
                    <a:pt x="76" y="1422"/>
                  </a:lnTo>
                  <a:lnTo>
                    <a:pt x="89" y="1420"/>
                  </a:lnTo>
                  <a:lnTo>
                    <a:pt x="105" y="1420"/>
                  </a:lnTo>
                  <a:lnTo>
                    <a:pt x="118" y="1418"/>
                  </a:lnTo>
                  <a:lnTo>
                    <a:pt x="131" y="1416"/>
                  </a:lnTo>
                  <a:lnTo>
                    <a:pt x="144" y="1415"/>
                  </a:lnTo>
                  <a:lnTo>
                    <a:pt x="157" y="1415"/>
                  </a:lnTo>
                  <a:lnTo>
                    <a:pt x="170" y="1413"/>
                  </a:lnTo>
                  <a:lnTo>
                    <a:pt x="183" y="1413"/>
                  </a:lnTo>
                  <a:lnTo>
                    <a:pt x="178" y="1401"/>
                  </a:lnTo>
                  <a:lnTo>
                    <a:pt x="173" y="1388"/>
                  </a:lnTo>
                  <a:lnTo>
                    <a:pt x="168" y="1377"/>
                  </a:lnTo>
                  <a:lnTo>
                    <a:pt x="162" y="1366"/>
                  </a:lnTo>
                  <a:lnTo>
                    <a:pt x="160" y="1347"/>
                  </a:lnTo>
                  <a:lnTo>
                    <a:pt x="162" y="1330"/>
                  </a:lnTo>
                  <a:lnTo>
                    <a:pt x="165" y="1311"/>
                  </a:lnTo>
                  <a:lnTo>
                    <a:pt x="170" y="1295"/>
                  </a:lnTo>
                  <a:lnTo>
                    <a:pt x="178" y="1276"/>
                  </a:lnTo>
                  <a:lnTo>
                    <a:pt x="194" y="1257"/>
                  </a:lnTo>
                  <a:lnTo>
                    <a:pt x="212" y="1242"/>
                  </a:lnTo>
                  <a:lnTo>
                    <a:pt x="233" y="1227"/>
                  </a:lnTo>
                  <a:lnTo>
                    <a:pt x="246" y="1219"/>
                  </a:lnTo>
                  <a:lnTo>
                    <a:pt x="264" y="1212"/>
                  </a:lnTo>
                  <a:lnTo>
                    <a:pt x="283" y="1206"/>
                  </a:lnTo>
                  <a:lnTo>
                    <a:pt x="304" y="1204"/>
                  </a:lnTo>
                  <a:lnTo>
                    <a:pt x="317" y="1206"/>
                  </a:lnTo>
                  <a:lnTo>
                    <a:pt x="330" y="1208"/>
                  </a:lnTo>
                  <a:lnTo>
                    <a:pt x="340" y="1212"/>
                  </a:lnTo>
                  <a:lnTo>
                    <a:pt x="353" y="1216"/>
                  </a:lnTo>
                  <a:lnTo>
                    <a:pt x="364" y="1221"/>
                  </a:lnTo>
                  <a:lnTo>
                    <a:pt x="374" y="1227"/>
                  </a:lnTo>
                  <a:lnTo>
                    <a:pt x="382" y="1233"/>
                  </a:lnTo>
                  <a:lnTo>
                    <a:pt x="390" y="1240"/>
                  </a:lnTo>
                  <a:lnTo>
                    <a:pt x="398" y="1236"/>
                  </a:lnTo>
                  <a:lnTo>
                    <a:pt x="408" y="1235"/>
                  </a:lnTo>
                  <a:lnTo>
                    <a:pt x="419" y="1233"/>
                  </a:lnTo>
                  <a:lnTo>
                    <a:pt x="429" y="1231"/>
                  </a:lnTo>
                  <a:lnTo>
                    <a:pt x="437" y="1229"/>
                  </a:lnTo>
                  <a:lnTo>
                    <a:pt x="448" y="1227"/>
                  </a:lnTo>
                  <a:lnTo>
                    <a:pt x="458" y="1223"/>
                  </a:lnTo>
                  <a:lnTo>
                    <a:pt x="468" y="1219"/>
                  </a:lnTo>
                  <a:lnTo>
                    <a:pt x="476" y="1219"/>
                  </a:lnTo>
                  <a:lnTo>
                    <a:pt x="482" y="1218"/>
                  </a:lnTo>
                  <a:lnTo>
                    <a:pt x="487" y="1214"/>
                  </a:lnTo>
                  <a:lnTo>
                    <a:pt x="492" y="1212"/>
                  </a:lnTo>
                  <a:lnTo>
                    <a:pt x="529" y="1201"/>
                  </a:lnTo>
                  <a:lnTo>
                    <a:pt x="565" y="1189"/>
                  </a:lnTo>
                  <a:lnTo>
                    <a:pt x="605" y="1180"/>
                  </a:lnTo>
                  <a:lnTo>
                    <a:pt x="641" y="1169"/>
                  </a:lnTo>
                  <a:lnTo>
                    <a:pt x="678" y="1159"/>
                  </a:lnTo>
                  <a:lnTo>
                    <a:pt x="714" y="1150"/>
                  </a:lnTo>
                  <a:lnTo>
                    <a:pt x="751" y="1139"/>
                  </a:lnTo>
                  <a:lnTo>
                    <a:pt x="788" y="1126"/>
                  </a:lnTo>
                  <a:lnTo>
                    <a:pt x="785" y="1126"/>
                  </a:lnTo>
                  <a:lnTo>
                    <a:pt x="785" y="1124"/>
                  </a:lnTo>
                  <a:lnTo>
                    <a:pt x="788" y="1124"/>
                  </a:lnTo>
                  <a:lnTo>
                    <a:pt x="788" y="1126"/>
                  </a:lnTo>
                  <a:lnTo>
                    <a:pt x="801" y="1122"/>
                  </a:lnTo>
                  <a:lnTo>
                    <a:pt x="793" y="1109"/>
                  </a:lnTo>
                  <a:lnTo>
                    <a:pt x="780" y="1096"/>
                  </a:lnTo>
                  <a:lnTo>
                    <a:pt x="767" y="1083"/>
                  </a:lnTo>
                  <a:lnTo>
                    <a:pt x="756" y="1068"/>
                  </a:lnTo>
                  <a:lnTo>
                    <a:pt x="741" y="1049"/>
                  </a:lnTo>
                  <a:lnTo>
                    <a:pt x="728" y="1030"/>
                  </a:lnTo>
                  <a:lnTo>
                    <a:pt x="717" y="1009"/>
                  </a:lnTo>
                  <a:lnTo>
                    <a:pt x="707" y="989"/>
                  </a:lnTo>
                  <a:lnTo>
                    <a:pt x="686" y="949"/>
                  </a:lnTo>
                  <a:lnTo>
                    <a:pt x="670" y="910"/>
                  </a:lnTo>
                  <a:lnTo>
                    <a:pt x="657" y="871"/>
                  </a:lnTo>
                  <a:lnTo>
                    <a:pt x="644" y="831"/>
                  </a:lnTo>
                  <a:lnTo>
                    <a:pt x="628" y="792"/>
                  </a:lnTo>
                  <a:lnTo>
                    <a:pt x="610" y="754"/>
                  </a:lnTo>
                  <a:lnTo>
                    <a:pt x="589" y="717"/>
                  </a:lnTo>
                  <a:lnTo>
                    <a:pt x="557" y="683"/>
                  </a:lnTo>
                  <a:lnTo>
                    <a:pt x="547" y="675"/>
                  </a:lnTo>
                  <a:lnTo>
                    <a:pt x="534" y="675"/>
                  </a:lnTo>
                  <a:lnTo>
                    <a:pt x="518" y="677"/>
                  </a:lnTo>
                  <a:lnTo>
                    <a:pt x="505" y="677"/>
                  </a:lnTo>
                  <a:lnTo>
                    <a:pt x="471" y="679"/>
                  </a:lnTo>
                  <a:lnTo>
                    <a:pt x="437" y="683"/>
                  </a:lnTo>
                  <a:lnTo>
                    <a:pt x="403" y="687"/>
                  </a:lnTo>
                  <a:lnTo>
                    <a:pt x="369" y="692"/>
                  </a:lnTo>
                  <a:lnTo>
                    <a:pt x="338" y="700"/>
                  </a:lnTo>
                  <a:lnTo>
                    <a:pt x="304" y="705"/>
                  </a:lnTo>
                  <a:lnTo>
                    <a:pt x="272" y="713"/>
                  </a:lnTo>
                  <a:lnTo>
                    <a:pt x="238" y="719"/>
                  </a:lnTo>
                  <a:lnTo>
                    <a:pt x="215" y="726"/>
                  </a:lnTo>
                  <a:lnTo>
                    <a:pt x="191" y="734"/>
                  </a:lnTo>
                  <a:lnTo>
                    <a:pt x="165" y="739"/>
                  </a:lnTo>
                  <a:lnTo>
                    <a:pt x="141" y="745"/>
                  </a:lnTo>
                  <a:lnTo>
                    <a:pt x="115" y="752"/>
                  </a:lnTo>
                  <a:lnTo>
                    <a:pt x="92" y="760"/>
                  </a:lnTo>
                  <a:lnTo>
                    <a:pt x="68" y="769"/>
                  </a:lnTo>
                  <a:lnTo>
                    <a:pt x="47" y="779"/>
                  </a:lnTo>
                  <a:lnTo>
                    <a:pt x="50" y="782"/>
                  </a:lnTo>
                  <a:lnTo>
                    <a:pt x="55" y="782"/>
                  </a:lnTo>
                  <a:lnTo>
                    <a:pt x="60" y="784"/>
                  </a:lnTo>
                  <a:lnTo>
                    <a:pt x="65" y="786"/>
                  </a:lnTo>
                  <a:lnTo>
                    <a:pt x="84" y="803"/>
                  </a:lnTo>
                  <a:lnTo>
                    <a:pt x="99" y="822"/>
                  </a:lnTo>
                  <a:lnTo>
                    <a:pt x="113" y="842"/>
                  </a:lnTo>
                  <a:lnTo>
                    <a:pt x="123" y="863"/>
                  </a:lnTo>
                  <a:lnTo>
                    <a:pt x="131" y="884"/>
                  </a:lnTo>
                  <a:lnTo>
                    <a:pt x="139" y="906"/>
                  </a:lnTo>
                  <a:lnTo>
                    <a:pt x="147" y="927"/>
                  </a:lnTo>
                  <a:lnTo>
                    <a:pt x="152" y="947"/>
                  </a:lnTo>
                  <a:lnTo>
                    <a:pt x="162" y="981"/>
                  </a:lnTo>
                  <a:lnTo>
                    <a:pt x="175" y="1015"/>
                  </a:lnTo>
                  <a:lnTo>
                    <a:pt x="188" y="1049"/>
                  </a:lnTo>
                  <a:lnTo>
                    <a:pt x="202" y="1083"/>
                  </a:lnTo>
                  <a:lnTo>
                    <a:pt x="204" y="1090"/>
                  </a:lnTo>
                  <a:lnTo>
                    <a:pt x="207" y="1098"/>
                  </a:lnTo>
                  <a:lnTo>
                    <a:pt x="209" y="1107"/>
                  </a:lnTo>
                  <a:lnTo>
                    <a:pt x="212" y="1114"/>
                  </a:lnTo>
                  <a:lnTo>
                    <a:pt x="225" y="1135"/>
                  </a:lnTo>
                  <a:lnTo>
                    <a:pt x="241" y="1156"/>
                  </a:lnTo>
                  <a:lnTo>
                    <a:pt x="256" y="1176"/>
                  </a:lnTo>
                  <a:lnTo>
                    <a:pt x="272" y="1195"/>
                  </a:lnTo>
                  <a:lnTo>
                    <a:pt x="272" y="1197"/>
                  </a:lnTo>
                  <a:lnTo>
                    <a:pt x="272" y="1201"/>
                  </a:lnTo>
                  <a:lnTo>
                    <a:pt x="272" y="1203"/>
                  </a:lnTo>
                  <a:lnTo>
                    <a:pt x="270" y="1203"/>
                  </a:lnTo>
                  <a:lnTo>
                    <a:pt x="259" y="1195"/>
                  </a:lnTo>
                  <a:lnTo>
                    <a:pt x="249" y="1186"/>
                  </a:lnTo>
                  <a:lnTo>
                    <a:pt x="241" y="1178"/>
                  </a:lnTo>
                  <a:lnTo>
                    <a:pt x="233" y="1171"/>
                  </a:lnTo>
                  <a:lnTo>
                    <a:pt x="220" y="1152"/>
                  </a:lnTo>
                  <a:lnTo>
                    <a:pt x="207" y="1135"/>
                  </a:lnTo>
                  <a:lnTo>
                    <a:pt x="196" y="1116"/>
                  </a:lnTo>
                  <a:lnTo>
                    <a:pt x="183" y="1098"/>
                  </a:lnTo>
                  <a:lnTo>
                    <a:pt x="173" y="1079"/>
                  </a:lnTo>
                  <a:lnTo>
                    <a:pt x="160" y="1062"/>
                  </a:lnTo>
                  <a:lnTo>
                    <a:pt x="144" y="1043"/>
                  </a:lnTo>
                  <a:lnTo>
                    <a:pt x="126" y="1026"/>
                  </a:lnTo>
                  <a:lnTo>
                    <a:pt x="118" y="1019"/>
                  </a:lnTo>
                  <a:lnTo>
                    <a:pt x="107" y="1011"/>
                  </a:lnTo>
                  <a:lnTo>
                    <a:pt x="102" y="1002"/>
                  </a:lnTo>
                  <a:lnTo>
                    <a:pt x="97" y="991"/>
                  </a:lnTo>
                  <a:lnTo>
                    <a:pt x="99" y="989"/>
                  </a:lnTo>
                  <a:lnTo>
                    <a:pt x="102" y="989"/>
                  </a:lnTo>
                  <a:lnTo>
                    <a:pt x="118" y="1002"/>
                  </a:lnTo>
                  <a:lnTo>
                    <a:pt x="133" y="1015"/>
                  </a:lnTo>
                  <a:lnTo>
                    <a:pt x="147" y="1030"/>
                  </a:lnTo>
                  <a:lnTo>
                    <a:pt x="160" y="1043"/>
                  </a:lnTo>
                  <a:lnTo>
                    <a:pt x="154" y="1028"/>
                  </a:lnTo>
                  <a:lnTo>
                    <a:pt x="149" y="1013"/>
                  </a:lnTo>
                  <a:lnTo>
                    <a:pt x="144" y="1000"/>
                  </a:lnTo>
                  <a:lnTo>
                    <a:pt x="139" y="985"/>
                  </a:lnTo>
                  <a:lnTo>
                    <a:pt x="123" y="974"/>
                  </a:lnTo>
                  <a:lnTo>
                    <a:pt x="107" y="959"/>
                  </a:lnTo>
                  <a:lnTo>
                    <a:pt x="94" y="946"/>
                  </a:lnTo>
                  <a:lnTo>
                    <a:pt x="79" y="934"/>
                  </a:lnTo>
                  <a:lnTo>
                    <a:pt x="71" y="927"/>
                  </a:lnTo>
                  <a:lnTo>
                    <a:pt x="60" y="917"/>
                  </a:lnTo>
                  <a:lnTo>
                    <a:pt x="50" y="910"/>
                  </a:lnTo>
                  <a:lnTo>
                    <a:pt x="42" y="901"/>
                  </a:lnTo>
                  <a:lnTo>
                    <a:pt x="37" y="901"/>
                  </a:lnTo>
                  <a:lnTo>
                    <a:pt x="34" y="899"/>
                  </a:lnTo>
                  <a:lnTo>
                    <a:pt x="34" y="897"/>
                  </a:lnTo>
                  <a:lnTo>
                    <a:pt x="34" y="895"/>
                  </a:lnTo>
                  <a:lnTo>
                    <a:pt x="42" y="895"/>
                  </a:lnTo>
                  <a:lnTo>
                    <a:pt x="47" y="899"/>
                  </a:lnTo>
                  <a:lnTo>
                    <a:pt x="50" y="902"/>
                  </a:lnTo>
                  <a:lnTo>
                    <a:pt x="55" y="906"/>
                  </a:lnTo>
                  <a:lnTo>
                    <a:pt x="65" y="914"/>
                  </a:lnTo>
                  <a:lnTo>
                    <a:pt x="76" y="919"/>
                  </a:lnTo>
                  <a:lnTo>
                    <a:pt x="86" y="927"/>
                  </a:lnTo>
                  <a:lnTo>
                    <a:pt x="97" y="934"/>
                  </a:lnTo>
                  <a:lnTo>
                    <a:pt x="107" y="942"/>
                  </a:lnTo>
                  <a:lnTo>
                    <a:pt x="115" y="951"/>
                  </a:lnTo>
                  <a:lnTo>
                    <a:pt x="126" y="959"/>
                  </a:lnTo>
                  <a:lnTo>
                    <a:pt x="133" y="966"/>
                  </a:lnTo>
                  <a:lnTo>
                    <a:pt x="131" y="955"/>
                  </a:lnTo>
                  <a:lnTo>
                    <a:pt x="128" y="944"/>
                  </a:lnTo>
                  <a:lnTo>
                    <a:pt x="123" y="934"/>
                  </a:lnTo>
                  <a:lnTo>
                    <a:pt x="113" y="927"/>
                  </a:lnTo>
                  <a:lnTo>
                    <a:pt x="113" y="923"/>
                  </a:lnTo>
                  <a:lnTo>
                    <a:pt x="107" y="919"/>
                  </a:lnTo>
                  <a:lnTo>
                    <a:pt x="105" y="917"/>
                  </a:lnTo>
                  <a:lnTo>
                    <a:pt x="102" y="916"/>
                  </a:lnTo>
                  <a:lnTo>
                    <a:pt x="105" y="914"/>
                  </a:lnTo>
                  <a:lnTo>
                    <a:pt x="99" y="906"/>
                  </a:lnTo>
                  <a:lnTo>
                    <a:pt x="92" y="901"/>
                  </a:lnTo>
                  <a:lnTo>
                    <a:pt x="86" y="893"/>
                  </a:lnTo>
                  <a:lnTo>
                    <a:pt x="81" y="886"/>
                  </a:lnTo>
                  <a:lnTo>
                    <a:pt x="84" y="886"/>
                  </a:lnTo>
                  <a:lnTo>
                    <a:pt x="86" y="886"/>
                  </a:lnTo>
                  <a:lnTo>
                    <a:pt x="89" y="886"/>
                  </a:lnTo>
                  <a:lnTo>
                    <a:pt x="92" y="886"/>
                  </a:lnTo>
                  <a:lnTo>
                    <a:pt x="97" y="893"/>
                  </a:lnTo>
                  <a:lnTo>
                    <a:pt x="102" y="899"/>
                  </a:lnTo>
                  <a:lnTo>
                    <a:pt x="110" y="906"/>
                  </a:lnTo>
                  <a:lnTo>
                    <a:pt x="115" y="912"/>
                  </a:lnTo>
                  <a:lnTo>
                    <a:pt x="107" y="886"/>
                  </a:lnTo>
                  <a:lnTo>
                    <a:pt x="92" y="861"/>
                  </a:lnTo>
                  <a:lnTo>
                    <a:pt x="73" y="839"/>
                  </a:lnTo>
                  <a:lnTo>
                    <a:pt x="52" y="816"/>
                  </a:lnTo>
                  <a:lnTo>
                    <a:pt x="39" y="809"/>
                  </a:lnTo>
                  <a:lnTo>
                    <a:pt x="29" y="801"/>
                  </a:lnTo>
                  <a:lnTo>
                    <a:pt x="16" y="794"/>
                  </a:lnTo>
                  <a:lnTo>
                    <a:pt x="3" y="788"/>
                  </a:lnTo>
                  <a:lnTo>
                    <a:pt x="0" y="786"/>
                  </a:lnTo>
                  <a:lnTo>
                    <a:pt x="0" y="784"/>
                  </a:lnTo>
                  <a:lnTo>
                    <a:pt x="0" y="782"/>
                  </a:lnTo>
                  <a:lnTo>
                    <a:pt x="0" y="780"/>
                  </a:lnTo>
                  <a:lnTo>
                    <a:pt x="5" y="779"/>
                  </a:lnTo>
                  <a:lnTo>
                    <a:pt x="8" y="775"/>
                  </a:lnTo>
                  <a:lnTo>
                    <a:pt x="11" y="773"/>
                  </a:lnTo>
                  <a:lnTo>
                    <a:pt x="13" y="771"/>
                  </a:lnTo>
                  <a:lnTo>
                    <a:pt x="29" y="764"/>
                  </a:lnTo>
                  <a:lnTo>
                    <a:pt x="42" y="758"/>
                  </a:lnTo>
                  <a:lnTo>
                    <a:pt x="58" y="752"/>
                  </a:lnTo>
                  <a:lnTo>
                    <a:pt x="71" y="745"/>
                  </a:lnTo>
                  <a:lnTo>
                    <a:pt x="86" y="739"/>
                  </a:lnTo>
                  <a:lnTo>
                    <a:pt x="99" y="734"/>
                  </a:lnTo>
                  <a:lnTo>
                    <a:pt x="115" y="730"/>
                  </a:lnTo>
                  <a:lnTo>
                    <a:pt x="131" y="724"/>
                  </a:lnTo>
                  <a:lnTo>
                    <a:pt x="126" y="715"/>
                  </a:lnTo>
                  <a:lnTo>
                    <a:pt x="120" y="704"/>
                  </a:lnTo>
                  <a:lnTo>
                    <a:pt x="115" y="694"/>
                  </a:lnTo>
                  <a:lnTo>
                    <a:pt x="113" y="685"/>
                  </a:lnTo>
                  <a:lnTo>
                    <a:pt x="107" y="675"/>
                  </a:lnTo>
                  <a:lnTo>
                    <a:pt x="102" y="666"/>
                  </a:lnTo>
                  <a:lnTo>
                    <a:pt x="97" y="657"/>
                  </a:lnTo>
                  <a:lnTo>
                    <a:pt x="94" y="647"/>
                  </a:lnTo>
                  <a:lnTo>
                    <a:pt x="99" y="647"/>
                  </a:lnTo>
                  <a:lnTo>
                    <a:pt x="149" y="719"/>
                  </a:lnTo>
                  <a:lnTo>
                    <a:pt x="154" y="719"/>
                  </a:lnTo>
                  <a:lnTo>
                    <a:pt x="162" y="717"/>
                  </a:lnTo>
                  <a:lnTo>
                    <a:pt x="170" y="715"/>
                  </a:lnTo>
                  <a:lnTo>
                    <a:pt x="175" y="711"/>
                  </a:lnTo>
                  <a:lnTo>
                    <a:pt x="162" y="689"/>
                  </a:lnTo>
                  <a:lnTo>
                    <a:pt x="149" y="668"/>
                  </a:lnTo>
                  <a:lnTo>
                    <a:pt x="136" y="645"/>
                  </a:lnTo>
                  <a:lnTo>
                    <a:pt x="120" y="625"/>
                  </a:lnTo>
                  <a:lnTo>
                    <a:pt x="107" y="602"/>
                  </a:lnTo>
                  <a:lnTo>
                    <a:pt x="92" y="582"/>
                  </a:lnTo>
                  <a:lnTo>
                    <a:pt x="79" y="561"/>
                  </a:lnTo>
                  <a:lnTo>
                    <a:pt x="63" y="540"/>
                  </a:lnTo>
                  <a:lnTo>
                    <a:pt x="63" y="538"/>
                  </a:lnTo>
                  <a:lnTo>
                    <a:pt x="65" y="537"/>
                  </a:lnTo>
                  <a:lnTo>
                    <a:pt x="68" y="537"/>
                  </a:lnTo>
                  <a:lnTo>
                    <a:pt x="71" y="537"/>
                  </a:lnTo>
                  <a:lnTo>
                    <a:pt x="76" y="542"/>
                  </a:lnTo>
                  <a:lnTo>
                    <a:pt x="79" y="548"/>
                  </a:lnTo>
                  <a:lnTo>
                    <a:pt x="84" y="552"/>
                  </a:lnTo>
                  <a:lnTo>
                    <a:pt x="89" y="555"/>
                  </a:lnTo>
                  <a:lnTo>
                    <a:pt x="97" y="574"/>
                  </a:lnTo>
                  <a:lnTo>
                    <a:pt x="110" y="591"/>
                  </a:lnTo>
                  <a:lnTo>
                    <a:pt x="126" y="606"/>
                  </a:lnTo>
                  <a:lnTo>
                    <a:pt x="139" y="623"/>
                  </a:lnTo>
                  <a:lnTo>
                    <a:pt x="141" y="627"/>
                  </a:lnTo>
                  <a:lnTo>
                    <a:pt x="144" y="632"/>
                  </a:lnTo>
                  <a:lnTo>
                    <a:pt x="149" y="636"/>
                  </a:lnTo>
                  <a:lnTo>
                    <a:pt x="152" y="640"/>
                  </a:lnTo>
                  <a:lnTo>
                    <a:pt x="165" y="657"/>
                  </a:lnTo>
                  <a:lnTo>
                    <a:pt x="175" y="674"/>
                  </a:lnTo>
                  <a:lnTo>
                    <a:pt x="188" y="690"/>
                  </a:lnTo>
                  <a:lnTo>
                    <a:pt x="199" y="707"/>
                  </a:lnTo>
                  <a:lnTo>
                    <a:pt x="220" y="704"/>
                  </a:lnTo>
                  <a:lnTo>
                    <a:pt x="209" y="685"/>
                  </a:lnTo>
                  <a:lnTo>
                    <a:pt x="202" y="666"/>
                  </a:lnTo>
                  <a:lnTo>
                    <a:pt x="191" y="647"/>
                  </a:lnTo>
                  <a:lnTo>
                    <a:pt x="178" y="629"/>
                  </a:lnTo>
                  <a:lnTo>
                    <a:pt x="168" y="610"/>
                  </a:lnTo>
                  <a:lnTo>
                    <a:pt x="157" y="593"/>
                  </a:lnTo>
                  <a:lnTo>
                    <a:pt x="144" y="574"/>
                  </a:lnTo>
                  <a:lnTo>
                    <a:pt x="133" y="555"/>
                  </a:lnTo>
                  <a:lnTo>
                    <a:pt x="126" y="538"/>
                  </a:lnTo>
                  <a:lnTo>
                    <a:pt x="118" y="522"/>
                  </a:lnTo>
                  <a:lnTo>
                    <a:pt x="110" y="505"/>
                  </a:lnTo>
                  <a:lnTo>
                    <a:pt x="105" y="486"/>
                  </a:lnTo>
                  <a:lnTo>
                    <a:pt x="110" y="477"/>
                  </a:lnTo>
                  <a:lnTo>
                    <a:pt x="120" y="471"/>
                  </a:lnTo>
                  <a:lnTo>
                    <a:pt x="133" y="467"/>
                  </a:lnTo>
                  <a:lnTo>
                    <a:pt x="144" y="460"/>
                  </a:lnTo>
                  <a:lnTo>
                    <a:pt x="157" y="454"/>
                  </a:lnTo>
                  <a:lnTo>
                    <a:pt x="170" y="448"/>
                  </a:lnTo>
                  <a:lnTo>
                    <a:pt x="181" y="441"/>
                  </a:lnTo>
                  <a:lnTo>
                    <a:pt x="191" y="433"/>
                  </a:lnTo>
                  <a:lnTo>
                    <a:pt x="199" y="426"/>
                  </a:lnTo>
                  <a:lnTo>
                    <a:pt x="209" y="418"/>
                  </a:lnTo>
                  <a:lnTo>
                    <a:pt x="222" y="413"/>
                  </a:lnTo>
                  <a:lnTo>
                    <a:pt x="236" y="409"/>
                  </a:lnTo>
                  <a:lnTo>
                    <a:pt x="241" y="403"/>
                  </a:lnTo>
                  <a:lnTo>
                    <a:pt x="217" y="364"/>
                  </a:lnTo>
                  <a:lnTo>
                    <a:pt x="220" y="362"/>
                  </a:lnTo>
                  <a:lnTo>
                    <a:pt x="212" y="355"/>
                  </a:lnTo>
                  <a:lnTo>
                    <a:pt x="209" y="347"/>
                  </a:lnTo>
                  <a:lnTo>
                    <a:pt x="204" y="338"/>
                  </a:lnTo>
                  <a:lnTo>
                    <a:pt x="199" y="330"/>
                  </a:lnTo>
                  <a:lnTo>
                    <a:pt x="202" y="330"/>
                  </a:lnTo>
                  <a:lnTo>
                    <a:pt x="204" y="330"/>
                  </a:lnTo>
                  <a:lnTo>
                    <a:pt x="207" y="330"/>
                  </a:lnTo>
                  <a:lnTo>
                    <a:pt x="217" y="349"/>
                  </a:lnTo>
                  <a:lnTo>
                    <a:pt x="228" y="366"/>
                  </a:lnTo>
                  <a:lnTo>
                    <a:pt x="241" y="385"/>
                  </a:lnTo>
                  <a:lnTo>
                    <a:pt x="254" y="402"/>
                  </a:lnTo>
                  <a:lnTo>
                    <a:pt x="256" y="402"/>
                  </a:lnTo>
                  <a:lnTo>
                    <a:pt x="259" y="402"/>
                  </a:lnTo>
                  <a:lnTo>
                    <a:pt x="259" y="400"/>
                  </a:lnTo>
                  <a:lnTo>
                    <a:pt x="262" y="398"/>
                  </a:lnTo>
                  <a:lnTo>
                    <a:pt x="280" y="396"/>
                  </a:lnTo>
                  <a:lnTo>
                    <a:pt x="296" y="388"/>
                  </a:lnTo>
                  <a:lnTo>
                    <a:pt x="309" y="379"/>
                  </a:lnTo>
                  <a:lnTo>
                    <a:pt x="322" y="372"/>
                  </a:lnTo>
                  <a:lnTo>
                    <a:pt x="311" y="349"/>
                  </a:lnTo>
                  <a:lnTo>
                    <a:pt x="298" y="326"/>
                  </a:lnTo>
                  <a:lnTo>
                    <a:pt x="288" y="304"/>
                  </a:lnTo>
                  <a:lnTo>
                    <a:pt x="283" y="280"/>
                  </a:lnTo>
                  <a:lnTo>
                    <a:pt x="283" y="278"/>
                  </a:lnTo>
                  <a:lnTo>
                    <a:pt x="285" y="278"/>
                  </a:lnTo>
                  <a:lnTo>
                    <a:pt x="288" y="278"/>
                  </a:lnTo>
                  <a:lnTo>
                    <a:pt x="301" y="300"/>
                  </a:lnTo>
                  <a:lnTo>
                    <a:pt x="314" y="325"/>
                  </a:lnTo>
                  <a:lnTo>
                    <a:pt x="327" y="347"/>
                  </a:lnTo>
                  <a:lnTo>
                    <a:pt x="348" y="368"/>
                  </a:lnTo>
                  <a:lnTo>
                    <a:pt x="359" y="364"/>
                  </a:lnTo>
                  <a:lnTo>
                    <a:pt x="369" y="362"/>
                  </a:lnTo>
                  <a:lnTo>
                    <a:pt x="379" y="360"/>
                  </a:lnTo>
                  <a:lnTo>
                    <a:pt x="390" y="357"/>
                  </a:lnTo>
                  <a:lnTo>
                    <a:pt x="400" y="355"/>
                  </a:lnTo>
                  <a:lnTo>
                    <a:pt x="408" y="353"/>
                  </a:lnTo>
                  <a:lnTo>
                    <a:pt x="419" y="349"/>
                  </a:lnTo>
                  <a:lnTo>
                    <a:pt x="429" y="345"/>
                  </a:lnTo>
                  <a:lnTo>
                    <a:pt x="427" y="345"/>
                  </a:lnTo>
                  <a:lnTo>
                    <a:pt x="424" y="343"/>
                  </a:lnTo>
                  <a:lnTo>
                    <a:pt x="419" y="343"/>
                  </a:lnTo>
                  <a:lnTo>
                    <a:pt x="416" y="343"/>
                  </a:lnTo>
                  <a:lnTo>
                    <a:pt x="398" y="336"/>
                  </a:lnTo>
                  <a:lnTo>
                    <a:pt x="379" y="328"/>
                  </a:lnTo>
                  <a:lnTo>
                    <a:pt x="361" y="319"/>
                  </a:lnTo>
                  <a:lnTo>
                    <a:pt x="345" y="308"/>
                  </a:lnTo>
                  <a:lnTo>
                    <a:pt x="332" y="296"/>
                  </a:lnTo>
                  <a:lnTo>
                    <a:pt x="322" y="285"/>
                  </a:lnTo>
                  <a:lnTo>
                    <a:pt x="311" y="272"/>
                  </a:lnTo>
                  <a:lnTo>
                    <a:pt x="306" y="257"/>
                  </a:lnTo>
                  <a:lnTo>
                    <a:pt x="296" y="235"/>
                  </a:lnTo>
                  <a:lnTo>
                    <a:pt x="296" y="212"/>
                  </a:lnTo>
                  <a:lnTo>
                    <a:pt x="298" y="190"/>
                  </a:lnTo>
                  <a:lnTo>
                    <a:pt x="298" y="169"/>
                  </a:lnTo>
                  <a:lnTo>
                    <a:pt x="301" y="165"/>
                  </a:lnTo>
                  <a:lnTo>
                    <a:pt x="304" y="160"/>
                  </a:lnTo>
                  <a:lnTo>
                    <a:pt x="304" y="156"/>
                  </a:lnTo>
                  <a:lnTo>
                    <a:pt x="306" y="152"/>
                  </a:lnTo>
                  <a:lnTo>
                    <a:pt x="319" y="131"/>
                  </a:lnTo>
                  <a:lnTo>
                    <a:pt x="332" y="113"/>
                  </a:lnTo>
                  <a:lnTo>
                    <a:pt x="348" y="94"/>
                  </a:lnTo>
                  <a:lnTo>
                    <a:pt x="366" y="75"/>
                  </a:lnTo>
                  <a:lnTo>
                    <a:pt x="379" y="69"/>
                  </a:lnTo>
                  <a:lnTo>
                    <a:pt x="390" y="64"/>
                  </a:lnTo>
                  <a:lnTo>
                    <a:pt x="400" y="58"/>
                  </a:lnTo>
                  <a:lnTo>
                    <a:pt x="413" y="53"/>
                  </a:lnTo>
                  <a:lnTo>
                    <a:pt x="424" y="49"/>
                  </a:lnTo>
                  <a:lnTo>
                    <a:pt x="437" y="45"/>
                  </a:lnTo>
                  <a:lnTo>
                    <a:pt x="450" y="41"/>
                  </a:lnTo>
                  <a:lnTo>
                    <a:pt x="463" y="39"/>
                  </a:lnTo>
                  <a:lnTo>
                    <a:pt x="479" y="38"/>
                  </a:lnTo>
                  <a:lnTo>
                    <a:pt x="492" y="34"/>
                  </a:lnTo>
                  <a:lnTo>
                    <a:pt x="508" y="32"/>
                  </a:lnTo>
                  <a:lnTo>
                    <a:pt x="523" y="30"/>
                  </a:lnTo>
                  <a:lnTo>
                    <a:pt x="539" y="28"/>
                  </a:lnTo>
                  <a:lnTo>
                    <a:pt x="555" y="28"/>
                  </a:lnTo>
                  <a:lnTo>
                    <a:pt x="568" y="28"/>
                  </a:lnTo>
                  <a:lnTo>
                    <a:pt x="584" y="30"/>
                  </a:lnTo>
                  <a:lnTo>
                    <a:pt x="602" y="32"/>
                  </a:lnTo>
                  <a:lnTo>
                    <a:pt x="618" y="36"/>
                  </a:lnTo>
                  <a:lnTo>
                    <a:pt x="636" y="38"/>
                  </a:lnTo>
                  <a:lnTo>
                    <a:pt x="654" y="38"/>
                  </a:lnTo>
                  <a:lnTo>
                    <a:pt x="667" y="41"/>
                  </a:lnTo>
                  <a:lnTo>
                    <a:pt x="675" y="47"/>
                  </a:lnTo>
                  <a:lnTo>
                    <a:pt x="686" y="53"/>
                  </a:lnTo>
                  <a:lnTo>
                    <a:pt x="693" y="56"/>
                  </a:lnTo>
                  <a:lnTo>
                    <a:pt x="728" y="79"/>
                  </a:lnTo>
                  <a:lnTo>
                    <a:pt x="751" y="109"/>
                  </a:lnTo>
                  <a:lnTo>
                    <a:pt x="764" y="141"/>
                  </a:lnTo>
                  <a:lnTo>
                    <a:pt x="769" y="175"/>
                  </a:lnTo>
                  <a:lnTo>
                    <a:pt x="762" y="201"/>
                  </a:lnTo>
                  <a:lnTo>
                    <a:pt x="754" y="229"/>
                  </a:lnTo>
                  <a:lnTo>
                    <a:pt x="741" y="255"/>
                  </a:lnTo>
                  <a:lnTo>
                    <a:pt x="730" y="283"/>
                  </a:lnTo>
                  <a:lnTo>
                    <a:pt x="730" y="306"/>
                  </a:lnTo>
                  <a:lnTo>
                    <a:pt x="735" y="328"/>
                  </a:lnTo>
                  <a:lnTo>
                    <a:pt x="741" y="351"/>
                  </a:lnTo>
                  <a:lnTo>
                    <a:pt x="746" y="373"/>
                  </a:lnTo>
                  <a:lnTo>
                    <a:pt x="754" y="375"/>
                  </a:lnTo>
                  <a:lnTo>
                    <a:pt x="756" y="379"/>
                  </a:lnTo>
                  <a:lnTo>
                    <a:pt x="759" y="385"/>
                  </a:lnTo>
                  <a:lnTo>
                    <a:pt x="762" y="388"/>
                  </a:lnTo>
                  <a:lnTo>
                    <a:pt x="775" y="345"/>
                  </a:lnTo>
                  <a:lnTo>
                    <a:pt x="785" y="304"/>
                  </a:lnTo>
                  <a:lnTo>
                    <a:pt x="798" y="261"/>
                  </a:lnTo>
                  <a:lnTo>
                    <a:pt x="814" y="220"/>
                  </a:lnTo>
                  <a:lnTo>
                    <a:pt x="814" y="199"/>
                  </a:lnTo>
                  <a:lnTo>
                    <a:pt x="816" y="180"/>
                  </a:lnTo>
                  <a:lnTo>
                    <a:pt x="822" y="160"/>
                  </a:lnTo>
                  <a:lnTo>
                    <a:pt x="827" y="143"/>
                  </a:lnTo>
                  <a:lnTo>
                    <a:pt x="832" y="143"/>
                  </a:lnTo>
                  <a:lnTo>
                    <a:pt x="832" y="163"/>
                  </a:lnTo>
                  <a:lnTo>
                    <a:pt x="830" y="182"/>
                  </a:lnTo>
                  <a:lnTo>
                    <a:pt x="827" y="203"/>
                  </a:lnTo>
                  <a:lnTo>
                    <a:pt x="827" y="223"/>
                  </a:lnTo>
                  <a:lnTo>
                    <a:pt x="837" y="223"/>
                  </a:lnTo>
                  <a:lnTo>
                    <a:pt x="851" y="223"/>
                  </a:lnTo>
                  <a:lnTo>
                    <a:pt x="861" y="223"/>
                  </a:lnTo>
                  <a:lnTo>
                    <a:pt x="874" y="223"/>
                  </a:lnTo>
                  <a:lnTo>
                    <a:pt x="885" y="223"/>
                  </a:lnTo>
                  <a:lnTo>
                    <a:pt x="895" y="223"/>
                  </a:lnTo>
                  <a:lnTo>
                    <a:pt x="908" y="225"/>
                  </a:lnTo>
                  <a:lnTo>
                    <a:pt x="919" y="225"/>
                  </a:lnTo>
                  <a:lnTo>
                    <a:pt x="919" y="214"/>
                  </a:lnTo>
                  <a:lnTo>
                    <a:pt x="921" y="205"/>
                  </a:lnTo>
                  <a:lnTo>
                    <a:pt x="921" y="197"/>
                  </a:lnTo>
                  <a:lnTo>
                    <a:pt x="924" y="186"/>
                  </a:lnTo>
                  <a:lnTo>
                    <a:pt x="924" y="188"/>
                  </a:lnTo>
                  <a:lnTo>
                    <a:pt x="926" y="188"/>
                  </a:lnTo>
                  <a:lnTo>
                    <a:pt x="929" y="186"/>
                  </a:lnTo>
                  <a:lnTo>
                    <a:pt x="924" y="184"/>
                  </a:lnTo>
                  <a:lnTo>
                    <a:pt x="926" y="178"/>
                  </a:lnTo>
                  <a:lnTo>
                    <a:pt x="926" y="173"/>
                  </a:lnTo>
                  <a:lnTo>
                    <a:pt x="929" y="167"/>
                  </a:lnTo>
                  <a:lnTo>
                    <a:pt x="932" y="146"/>
                  </a:lnTo>
                  <a:lnTo>
                    <a:pt x="934" y="128"/>
                  </a:lnTo>
                  <a:lnTo>
                    <a:pt x="937" y="107"/>
                  </a:lnTo>
                  <a:lnTo>
                    <a:pt x="939" y="86"/>
                  </a:lnTo>
                  <a:lnTo>
                    <a:pt x="939" y="75"/>
                  </a:lnTo>
                  <a:lnTo>
                    <a:pt x="939" y="62"/>
                  </a:lnTo>
                  <a:lnTo>
                    <a:pt x="945" y="51"/>
                  </a:lnTo>
                  <a:lnTo>
                    <a:pt x="950" y="41"/>
                  </a:lnTo>
                  <a:lnTo>
                    <a:pt x="953" y="41"/>
                  </a:lnTo>
                  <a:lnTo>
                    <a:pt x="947" y="86"/>
                  </a:lnTo>
                  <a:lnTo>
                    <a:pt x="942" y="131"/>
                  </a:lnTo>
                  <a:lnTo>
                    <a:pt x="934" y="178"/>
                  </a:lnTo>
                  <a:lnTo>
                    <a:pt x="926" y="223"/>
                  </a:lnTo>
                  <a:lnTo>
                    <a:pt x="924" y="225"/>
                  </a:lnTo>
                  <a:lnTo>
                    <a:pt x="932" y="227"/>
                  </a:lnTo>
                  <a:lnTo>
                    <a:pt x="942" y="227"/>
                  </a:lnTo>
                  <a:lnTo>
                    <a:pt x="953" y="227"/>
                  </a:lnTo>
                  <a:lnTo>
                    <a:pt x="963" y="227"/>
                  </a:lnTo>
                  <a:lnTo>
                    <a:pt x="971" y="201"/>
                  </a:lnTo>
                  <a:lnTo>
                    <a:pt x="979" y="176"/>
                  </a:lnTo>
                  <a:lnTo>
                    <a:pt x="987" y="150"/>
                  </a:lnTo>
                  <a:lnTo>
                    <a:pt x="1002" y="128"/>
                  </a:lnTo>
                  <a:lnTo>
                    <a:pt x="1005" y="128"/>
                  </a:lnTo>
                  <a:lnTo>
                    <a:pt x="1008" y="128"/>
                  </a:lnTo>
                  <a:lnTo>
                    <a:pt x="1008" y="130"/>
                  </a:lnTo>
                  <a:lnTo>
                    <a:pt x="1000" y="154"/>
                  </a:lnTo>
                  <a:lnTo>
                    <a:pt x="992" y="178"/>
                  </a:lnTo>
                  <a:lnTo>
                    <a:pt x="987" y="203"/>
                  </a:lnTo>
                  <a:lnTo>
                    <a:pt x="976" y="227"/>
                  </a:lnTo>
                  <a:lnTo>
                    <a:pt x="992" y="229"/>
                  </a:lnTo>
                  <a:lnTo>
                    <a:pt x="1008" y="231"/>
                  </a:lnTo>
                  <a:lnTo>
                    <a:pt x="1021" y="231"/>
                  </a:lnTo>
                  <a:lnTo>
                    <a:pt x="1036" y="231"/>
                  </a:lnTo>
                  <a:lnTo>
                    <a:pt x="1036" y="229"/>
                  </a:lnTo>
                  <a:lnTo>
                    <a:pt x="1042" y="233"/>
                  </a:lnTo>
                  <a:lnTo>
                    <a:pt x="1047" y="229"/>
                  </a:lnTo>
                  <a:lnTo>
                    <a:pt x="1049" y="225"/>
                  </a:lnTo>
                  <a:lnTo>
                    <a:pt x="1049" y="220"/>
                  </a:lnTo>
                  <a:lnTo>
                    <a:pt x="1052" y="216"/>
                  </a:lnTo>
                  <a:lnTo>
                    <a:pt x="1057" y="205"/>
                  </a:lnTo>
                  <a:lnTo>
                    <a:pt x="1065" y="193"/>
                  </a:lnTo>
                  <a:lnTo>
                    <a:pt x="1073" y="184"/>
                  </a:lnTo>
                  <a:lnTo>
                    <a:pt x="1083" y="175"/>
                  </a:lnTo>
                  <a:lnTo>
                    <a:pt x="1096" y="165"/>
                  </a:lnTo>
                  <a:lnTo>
                    <a:pt x="1107" y="158"/>
                  </a:lnTo>
                  <a:lnTo>
                    <a:pt x="1123" y="150"/>
                  </a:lnTo>
                  <a:lnTo>
                    <a:pt x="1136" y="145"/>
                  </a:lnTo>
                  <a:lnTo>
                    <a:pt x="1151" y="139"/>
                  </a:lnTo>
                  <a:lnTo>
                    <a:pt x="1170" y="137"/>
                  </a:lnTo>
                  <a:lnTo>
                    <a:pt x="1185" y="135"/>
                  </a:lnTo>
                  <a:lnTo>
                    <a:pt x="1201" y="135"/>
                  </a:lnTo>
                  <a:lnTo>
                    <a:pt x="1217" y="139"/>
                  </a:lnTo>
                  <a:lnTo>
                    <a:pt x="1233" y="143"/>
                  </a:lnTo>
                  <a:lnTo>
                    <a:pt x="1246" y="148"/>
                  </a:lnTo>
                  <a:lnTo>
                    <a:pt x="1259" y="156"/>
                  </a:lnTo>
                  <a:lnTo>
                    <a:pt x="1264" y="161"/>
                  </a:lnTo>
                  <a:lnTo>
                    <a:pt x="1272" y="165"/>
                  </a:lnTo>
                  <a:lnTo>
                    <a:pt x="1277" y="169"/>
                  </a:lnTo>
                  <a:lnTo>
                    <a:pt x="1282" y="173"/>
                  </a:lnTo>
                  <a:lnTo>
                    <a:pt x="1288" y="176"/>
                  </a:lnTo>
                  <a:lnTo>
                    <a:pt x="1293" y="180"/>
                  </a:lnTo>
                  <a:lnTo>
                    <a:pt x="1298" y="184"/>
                  </a:lnTo>
                  <a:lnTo>
                    <a:pt x="1298" y="190"/>
                  </a:lnTo>
                  <a:lnTo>
                    <a:pt x="1301" y="191"/>
                  </a:lnTo>
                  <a:lnTo>
                    <a:pt x="1303" y="190"/>
                  </a:lnTo>
                  <a:lnTo>
                    <a:pt x="1306" y="188"/>
                  </a:lnTo>
                  <a:lnTo>
                    <a:pt x="1308" y="186"/>
                  </a:lnTo>
                  <a:lnTo>
                    <a:pt x="1329" y="161"/>
                  </a:lnTo>
                  <a:lnTo>
                    <a:pt x="1348" y="137"/>
                  </a:lnTo>
                  <a:lnTo>
                    <a:pt x="1366" y="111"/>
                  </a:lnTo>
                  <a:lnTo>
                    <a:pt x="1384" y="86"/>
                  </a:lnTo>
                  <a:lnTo>
                    <a:pt x="1387" y="81"/>
                  </a:lnTo>
                  <a:lnTo>
                    <a:pt x="1387" y="73"/>
                  </a:lnTo>
                  <a:lnTo>
                    <a:pt x="1384" y="68"/>
                  </a:lnTo>
                  <a:lnTo>
                    <a:pt x="1379" y="62"/>
                  </a:lnTo>
                  <a:lnTo>
                    <a:pt x="1374" y="60"/>
                  </a:lnTo>
                  <a:lnTo>
                    <a:pt x="1369" y="56"/>
                  </a:lnTo>
                  <a:lnTo>
                    <a:pt x="1361" y="53"/>
                  </a:lnTo>
                  <a:lnTo>
                    <a:pt x="1356" y="51"/>
                  </a:lnTo>
                  <a:lnTo>
                    <a:pt x="1345" y="49"/>
                  </a:lnTo>
                  <a:lnTo>
                    <a:pt x="1335" y="47"/>
                  </a:lnTo>
                  <a:lnTo>
                    <a:pt x="1322" y="45"/>
                  </a:lnTo>
                  <a:lnTo>
                    <a:pt x="1311" y="47"/>
                  </a:lnTo>
                  <a:lnTo>
                    <a:pt x="1306" y="60"/>
                  </a:lnTo>
                  <a:lnTo>
                    <a:pt x="1295" y="69"/>
                  </a:lnTo>
                  <a:lnTo>
                    <a:pt x="1285" y="81"/>
                  </a:lnTo>
                  <a:lnTo>
                    <a:pt x="1272" y="88"/>
                  </a:lnTo>
                  <a:lnTo>
                    <a:pt x="1261" y="90"/>
                  </a:lnTo>
                  <a:lnTo>
                    <a:pt x="1251" y="90"/>
                  </a:lnTo>
                  <a:lnTo>
                    <a:pt x="1240" y="92"/>
                  </a:lnTo>
                  <a:lnTo>
                    <a:pt x="1230" y="88"/>
                  </a:lnTo>
                  <a:lnTo>
                    <a:pt x="1222" y="84"/>
                  </a:lnTo>
                  <a:lnTo>
                    <a:pt x="1217" y="81"/>
                  </a:lnTo>
                  <a:lnTo>
                    <a:pt x="1214" y="75"/>
                  </a:lnTo>
                  <a:lnTo>
                    <a:pt x="1212" y="69"/>
                  </a:lnTo>
                  <a:lnTo>
                    <a:pt x="1212" y="56"/>
                  </a:lnTo>
                  <a:lnTo>
                    <a:pt x="1217" y="45"/>
                  </a:lnTo>
                  <a:lnTo>
                    <a:pt x="1225" y="34"/>
                  </a:lnTo>
                  <a:lnTo>
                    <a:pt x="1233" y="24"/>
                  </a:lnTo>
                  <a:lnTo>
                    <a:pt x="1243" y="19"/>
                  </a:lnTo>
                  <a:lnTo>
                    <a:pt x="1253" y="13"/>
                  </a:lnTo>
                  <a:lnTo>
                    <a:pt x="1267" y="9"/>
                  </a:lnTo>
                  <a:lnTo>
                    <a:pt x="1277" y="6"/>
                  </a:lnTo>
                  <a:lnTo>
                    <a:pt x="1290" y="4"/>
                  </a:lnTo>
                  <a:lnTo>
                    <a:pt x="1303" y="2"/>
                  </a:lnTo>
                  <a:lnTo>
                    <a:pt x="1316" y="2"/>
                  </a:lnTo>
                  <a:lnTo>
                    <a:pt x="1329" y="0"/>
                  </a:lnTo>
                  <a:lnTo>
                    <a:pt x="1337" y="4"/>
                  </a:lnTo>
                  <a:lnTo>
                    <a:pt x="1350" y="6"/>
                  </a:lnTo>
                  <a:lnTo>
                    <a:pt x="1361" y="6"/>
                  </a:lnTo>
                  <a:lnTo>
                    <a:pt x="1371" y="8"/>
                  </a:lnTo>
                  <a:lnTo>
                    <a:pt x="1376" y="9"/>
                  </a:lnTo>
                  <a:lnTo>
                    <a:pt x="1384" y="13"/>
                  </a:lnTo>
                  <a:lnTo>
                    <a:pt x="1390" y="15"/>
                  </a:lnTo>
                  <a:lnTo>
                    <a:pt x="1395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42"/>
            <p:cNvSpPr>
              <a:spLocks/>
            </p:cNvSpPr>
            <p:nvPr/>
          </p:nvSpPr>
          <p:spPr bwMode="auto">
            <a:xfrm>
              <a:off x="7466013" y="266700"/>
              <a:ext cx="63500" cy="236538"/>
            </a:xfrm>
            <a:custGeom>
              <a:avLst/>
              <a:gdLst>
                <a:gd name="T0" fmla="*/ 2147483647 w 39"/>
                <a:gd name="T1" fmla="*/ 2147483647 h 146"/>
                <a:gd name="T2" fmla="*/ 2147483647 w 39"/>
                <a:gd name="T3" fmla="*/ 2147483647 h 146"/>
                <a:gd name="T4" fmla="*/ 2147483647 w 39"/>
                <a:gd name="T5" fmla="*/ 2147483647 h 146"/>
                <a:gd name="T6" fmla="*/ 2147483647 w 39"/>
                <a:gd name="T7" fmla="*/ 2147483647 h 146"/>
                <a:gd name="T8" fmla="*/ 2147483647 w 39"/>
                <a:gd name="T9" fmla="*/ 2147483647 h 146"/>
                <a:gd name="T10" fmla="*/ 2147483647 w 39"/>
                <a:gd name="T11" fmla="*/ 2147483647 h 146"/>
                <a:gd name="T12" fmla="*/ 2147483647 w 39"/>
                <a:gd name="T13" fmla="*/ 2147483647 h 146"/>
                <a:gd name="T14" fmla="*/ 2147483647 w 39"/>
                <a:gd name="T15" fmla="*/ 2147483647 h 146"/>
                <a:gd name="T16" fmla="*/ 2147483647 w 39"/>
                <a:gd name="T17" fmla="*/ 2147483647 h 146"/>
                <a:gd name="T18" fmla="*/ 2147483647 w 39"/>
                <a:gd name="T19" fmla="*/ 2147483647 h 146"/>
                <a:gd name="T20" fmla="*/ 2147483647 w 39"/>
                <a:gd name="T21" fmla="*/ 2147483647 h 146"/>
                <a:gd name="T22" fmla="*/ 2147483647 w 39"/>
                <a:gd name="T23" fmla="*/ 2147483647 h 146"/>
                <a:gd name="T24" fmla="*/ 0 w 39"/>
                <a:gd name="T25" fmla="*/ 2147483647 h 146"/>
                <a:gd name="T26" fmla="*/ 2147483647 w 39"/>
                <a:gd name="T27" fmla="*/ 2147483647 h 146"/>
                <a:gd name="T28" fmla="*/ 2147483647 w 39"/>
                <a:gd name="T29" fmla="*/ 2147483647 h 146"/>
                <a:gd name="T30" fmla="*/ 2147483647 w 39"/>
                <a:gd name="T31" fmla="*/ 2147483647 h 146"/>
                <a:gd name="T32" fmla="*/ 2147483647 w 39"/>
                <a:gd name="T33" fmla="*/ 2147483647 h 146"/>
                <a:gd name="T34" fmla="*/ 2147483647 w 39"/>
                <a:gd name="T35" fmla="*/ 2147483647 h 146"/>
                <a:gd name="T36" fmla="*/ 2147483647 w 39"/>
                <a:gd name="T37" fmla="*/ 2147483647 h 146"/>
                <a:gd name="T38" fmla="*/ 2147483647 w 39"/>
                <a:gd name="T39" fmla="*/ 0 h 146"/>
                <a:gd name="T40" fmla="*/ 2147483647 w 39"/>
                <a:gd name="T41" fmla="*/ 2147483647 h 1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9"/>
                <a:gd name="T64" fmla="*/ 0 h 146"/>
                <a:gd name="T65" fmla="*/ 39 w 39"/>
                <a:gd name="T66" fmla="*/ 146 h 1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9" h="146">
                  <a:moveTo>
                    <a:pt x="39" y="3"/>
                  </a:moveTo>
                  <a:lnTo>
                    <a:pt x="37" y="15"/>
                  </a:lnTo>
                  <a:lnTo>
                    <a:pt x="34" y="26"/>
                  </a:lnTo>
                  <a:lnTo>
                    <a:pt x="32" y="37"/>
                  </a:lnTo>
                  <a:lnTo>
                    <a:pt x="26" y="48"/>
                  </a:lnTo>
                  <a:lnTo>
                    <a:pt x="26" y="71"/>
                  </a:lnTo>
                  <a:lnTo>
                    <a:pt x="26" y="93"/>
                  </a:lnTo>
                  <a:lnTo>
                    <a:pt x="24" y="114"/>
                  </a:lnTo>
                  <a:lnTo>
                    <a:pt x="21" y="133"/>
                  </a:lnTo>
                  <a:lnTo>
                    <a:pt x="16" y="135"/>
                  </a:lnTo>
                  <a:lnTo>
                    <a:pt x="13" y="140"/>
                  </a:lnTo>
                  <a:lnTo>
                    <a:pt x="11" y="146"/>
                  </a:lnTo>
                  <a:lnTo>
                    <a:pt x="0" y="144"/>
                  </a:lnTo>
                  <a:lnTo>
                    <a:pt x="5" y="112"/>
                  </a:lnTo>
                  <a:lnTo>
                    <a:pt x="8" y="78"/>
                  </a:lnTo>
                  <a:lnTo>
                    <a:pt x="16" y="46"/>
                  </a:lnTo>
                  <a:lnTo>
                    <a:pt x="24" y="15"/>
                  </a:lnTo>
                  <a:lnTo>
                    <a:pt x="26" y="9"/>
                  </a:lnTo>
                  <a:lnTo>
                    <a:pt x="29" y="3"/>
                  </a:lnTo>
                  <a:lnTo>
                    <a:pt x="32" y="0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5" name="Freeform 43"/>
            <p:cNvSpPr>
              <a:spLocks/>
            </p:cNvSpPr>
            <p:nvPr/>
          </p:nvSpPr>
          <p:spPr bwMode="auto">
            <a:xfrm>
              <a:off x="6577013" y="320675"/>
              <a:ext cx="688975" cy="625475"/>
            </a:xfrm>
            <a:custGeom>
              <a:avLst/>
              <a:gdLst>
                <a:gd name="T0" fmla="*/ 2147483647 w 424"/>
                <a:gd name="T1" fmla="*/ 2147483647 h 385"/>
                <a:gd name="T2" fmla="*/ 2147483647 w 424"/>
                <a:gd name="T3" fmla="*/ 2147483647 h 385"/>
                <a:gd name="T4" fmla="*/ 2147483647 w 424"/>
                <a:gd name="T5" fmla="*/ 2147483647 h 385"/>
                <a:gd name="T6" fmla="*/ 2147483647 w 424"/>
                <a:gd name="T7" fmla="*/ 2147483647 h 385"/>
                <a:gd name="T8" fmla="*/ 2147483647 w 424"/>
                <a:gd name="T9" fmla="*/ 2147483647 h 385"/>
                <a:gd name="T10" fmla="*/ 2147483647 w 424"/>
                <a:gd name="T11" fmla="*/ 2147483647 h 385"/>
                <a:gd name="T12" fmla="*/ 2147483647 w 424"/>
                <a:gd name="T13" fmla="*/ 2147483647 h 385"/>
                <a:gd name="T14" fmla="*/ 2147483647 w 424"/>
                <a:gd name="T15" fmla="*/ 2147483647 h 385"/>
                <a:gd name="T16" fmla="*/ 2147483647 w 424"/>
                <a:gd name="T17" fmla="*/ 2147483647 h 385"/>
                <a:gd name="T18" fmla="*/ 2147483647 w 424"/>
                <a:gd name="T19" fmla="*/ 2147483647 h 385"/>
                <a:gd name="T20" fmla="*/ 2147483647 w 424"/>
                <a:gd name="T21" fmla="*/ 2147483647 h 385"/>
                <a:gd name="T22" fmla="*/ 2147483647 w 424"/>
                <a:gd name="T23" fmla="*/ 2147483647 h 385"/>
                <a:gd name="T24" fmla="*/ 2147483647 w 424"/>
                <a:gd name="T25" fmla="*/ 2147483647 h 385"/>
                <a:gd name="T26" fmla="*/ 2147483647 w 424"/>
                <a:gd name="T27" fmla="*/ 2147483647 h 385"/>
                <a:gd name="T28" fmla="*/ 2147483647 w 424"/>
                <a:gd name="T29" fmla="*/ 2147483647 h 385"/>
                <a:gd name="T30" fmla="*/ 2147483647 w 424"/>
                <a:gd name="T31" fmla="*/ 2147483647 h 385"/>
                <a:gd name="T32" fmla="*/ 2147483647 w 424"/>
                <a:gd name="T33" fmla="*/ 2147483647 h 385"/>
                <a:gd name="T34" fmla="*/ 2147483647 w 424"/>
                <a:gd name="T35" fmla="*/ 2147483647 h 385"/>
                <a:gd name="T36" fmla="*/ 2147483647 w 424"/>
                <a:gd name="T37" fmla="*/ 2147483647 h 385"/>
                <a:gd name="T38" fmla="*/ 2147483647 w 424"/>
                <a:gd name="T39" fmla="*/ 2147483647 h 385"/>
                <a:gd name="T40" fmla="*/ 2147483647 w 424"/>
                <a:gd name="T41" fmla="*/ 2147483647 h 385"/>
                <a:gd name="T42" fmla="*/ 2147483647 w 424"/>
                <a:gd name="T43" fmla="*/ 2147483647 h 385"/>
                <a:gd name="T44" fmla="*/ 2147483647 w 424"/>
                <a:gd name="T45" fmla="*/ 2147483647 h 385"/>
                <a:gd name="T46" fmla="*/ 2147483647 w 424"/>
                <a:gd name="T47" fmla="*/ 2147483647 h 385"/>
                <a:gd name="T48" fmla="*/ 0 w 424"/>
                <a:gd name="T49" fmla="*/ 2147483647 h 385"/>
                <a:gd name="T50" fmla="*/ 2147483647 w 424"/>
                <a:gd name="T51" fmla="*/ 2147483647 h 385"/>
                <a:gd name="T52" fmla="*/ 2147483647 w 424"/>
                <a:gd name="T53" fmla="*/ 2147483647 h 385"/>
                <a:gd name="T54" fmla="*/ 2147483647 w 424"/>
                <a:gd name="T55" fmla="*/ 2147483647 h 385"/>
                <a:gd name="T56" fmla="*/ 2147483647 w 424"/>
                <a:gd name="T57" fmla="*/ 2147483647 h 385"/>
                <a:gd name="T58" fmla="*/ 2147483647 w 424"/>
                <a:gd name="T59" fmla="*/ 2147483647 h 385"/>
                <a:gd name="T60" fmla="*/ 2147483647 w 424"/>
                <a:gd name="T61" fmla="*/ 2147483647 h 385"/>
                <a:gd name="T62" fmla="*/ 2147483647 w 424"/>
                <a:gd name="T63" fmla="*/ 2147483647 h 385"/>
                <a:gd name="T64" fmla="*/ 2147483647 w 424"/>
                <a:gd name="T65" fmla="*/ 2147483647 h 385"/>
                <a:gd name="T66" fmla="*/ 2147483647 w 424"/>
                <a:gd name="T67" fmla="*/ 2147483647 h 385"/>
                <a:gd name="T68" fmla="*/ 2147483647 w 424"/>
                <a:gd name="T69" fmla="*/ 0 h 385"/>
                <a:gd name="T70" fmla="*/ 2147483647 w 424"/>
                <a:gd name="T71" fmla="*/ 0 h 385"/>
                <a:gd name="T72" fmla="*/ 2147483647 w 424"/>
                <a:gd name="T73" fmla="*/ 2147483647 h 385"/>
                <a:gd name="T74" fmla="*/ 2147483647 w 424"/>
                <a:gd name="T75" fmla="*/ 2147483647 h 385"/>
                <a:gd name="T76" fmla="*/ 2147483647 w 424"/>
                <a:gd name="T77" fmla="*/ 2147483647 h 38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4"/>
                <a:gd name="T118" fmla="*/ 0 h 385"/>
                <a:gd name="T119" fmla="*/ 424 w 424"/>
                <a:gd name="T120" fmla="*/ 385 h 38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4" h="385">
                  <a:moveTo>
                    <a:pt x="395" y="45"/>
                  </a:moveTo>
                  <a:lnTo>
                    <a:pt x="424" y="96"/>
                  </a:lnTo>
                  <a:lnTo>
                    <a:pt x="424" y="149"/>
                  </a:lnTo>
                  <a:lnTo>
                    <a:pt x="409" y="201"/>
                  </a:lnTo>
                  <a:lnTo>
                    <a:pt x="382" y="252"/>
                  </a:lnTo>
                  <a:lnTo>
                    <a:pt x="385" y="278"/>
                  </a:lnTo>
                  <a:lnTo>
                    <a:pt x="395" y="302"/>
                  </a:lnTo>
                  <a:lnTo>
                    <a:pt x="403" y="329"/>
                  </a:lnTo>
                  <a:lnTo>
                    <a:pt x="395" y="355"/>
                  </a:lnTo>
                  <a:lnTo>
                    <a:pt x="388" y="357"/>
                  </a:lnTo>
                  <a:lnTo>
                    <a:pt x="382" y="361"/>
                  </a:lnTo>
                  <a:lnTo>
                    <a:pt x="377" y="364"/>
                  </a:lnTo>
                  <a:lnTo>
                    <a:pt x="369" y="364"/>
                  </a:lnTo>
                  <a:lnTo>
                    <a:pt x="372" y="366"/>
                  </a:lnTo>
                  <a:lnTo>
                    <a:pt x="369" y="368"/>
                  </a:lnTo>
                  <a:lnTo>
                    <a:pt x="367" y="368"/>
                  </a:lnTo>
                  <a:lnTo>
                    <a:pt x="354" y="372"/>
                  </a:lnTo>
                  <a:lnTo>
                    <a:pt x="340" y="376"/>
                  </a:lnTo>
                  <a:lnTo>
                    <a:pt x="327" y="379"/>
                  </a:lnTo>
                  <a:lnTo>
                    <a:pt x="314" y="383"/>
                  </a:lnTo>
                  <a:lnTo>
                    <a:pt x="301" y="385"/>
                  </a:lnTo>
                  <a:lnTo>
                    <a:pt x="288" y="385"/>
                  </a:lnTo>
                  <a:lnTo>
                    <a:pt x="275" y="383"/>
                  </a:lnTo>
                  <a:lnTo>
                    <a:pt x="262" y="377"/>
                  </a:lnTo>
                  <a:lnTo>
                    <a:pt x="246" y="364"/>
                  </a:lnTo>
                  <a:lnTo>
                    <a:pt x="233" y="347"/>
                  </a:lnTo>
                  <a:lnTo>
                    <a:pt x="220" y="332"/>
                  </a:lnTo>
                  <a:lnTo>
                    <a:pt x="204" y="319"/>
                  </a:lnTo>
                  <a:lnTo>
                    <a:pt x="194" y="314"/>
                  </a:lnTo>
                  <a:lnTo>
                    <a:pt x="183" y="308"/>
                  </a:lnTo>
                  <a:lnTo>
                    <a:pt x="173" y="304"/>
                  </a:lnTo>
                  <a:lnTo>
                    <a:pt x="160" y="301"/>
                  </a:lnTo>
                  <a:lnTo>
                    <a:pt x="149" y="299"/>
                  </a:lnTo>
                  <a:lnTo>
                    <a:pt x="136" y="295"/>
                  </a:lnTo>
                  <a:lnTo>
                    <a:pt x="123" y="293"/>
                  </a:lnTo>
                  <a:lnTo>
                    <a:pt x="113" y="289"/>
                  </a:lnTo>
                  <a:lnTo>
                    <a:pt x="97" y="285"/>
                  </a:lnTo>
                  <a:lnTo>
                    <a:pt x="87" y="280"/>
                  </a:lnTo>
                  <a:lnTo>
                    <a:pt x="76" y="274"/>
                  </a:lnTo>
                  <a:lnTo>
                    <a:pt x="66" y="269"/>
                  </a:lnTo>
                  <a:lnTo>
                    <a:pt x="58" y="261"/>
                  </a:lnTo>
                  <a:lnTo>
                    <a:pt x="50" y="254"/>
                  </a:lnTo>
                  <a:lnTo>
                    <a:pt x="42" y="246"/>
                  </a:lnTo>
                  <a:lnTo>
                    <a:pt x="32" y="239"/>
                  </a:lnTo>
                  <a:lnTo>
                    <a:pt x="21" y="225"/>
                  </a:lnTo>
                  <a:lnTo>
                    <a:pt x="13" y="212"/>
                  </a:lnTo>
                  <a:lnTo>
                    <a:pt x="6" y="199"/>
                  </a:lnTo>
                  <a:lnTo>
                    <a:pt x="3" y="184"/>
                  </a:lnTo>
                  <a:lnTo>
                    <a:pt x="0" y="165"/>
                  </a:lnTo>
                  <a:lnTo>
                    <a:pt x="3" y="145"/>
                  </a:lnTo>
                  <a:lnTo>
                    <a:pt x="6" y="126"/>
                  </a:lnTo>
                  <a:lnTo>
                    <a:pt x="13" y="107"/>
                  </a:lnTo>
                  <a:lnTo>
                    <a:pt x="24" y="90"/>
                  </a:lnTo>
                  <a:lnTo>
                    <a:pt x="37" y="74"/>
                  </a:lnTo>
                  <a:lnTo>
                    <a:pt x="55" y="58"/>
                  </a:lnTo>
                  <a:lnTo>
                    <a:pt x="74" y="43"/>
                  </a:lnTo>
                  <a:lnTo>
                    <a:pt x="87" y="36"/>
                  </a:lnTo>
                  <a:lnTo>
                    <a:pt x="100" y="30"/>
                  </a:lnTo>
                  <a:lnTo>
                    <a:pt x="110" y="23"/>
                  </a:lnTo>
                  <a:lnTo>
                    <a:pt x="123" y="17"/>
                  </a:lnTo>
                  <a:lnTo>
                    <a:pt x="134" y="15"/>
                  </a:lnTo>
                  <a:lnTo>
                    <a:pt x="147" y="12"/>
                  </a:lnTo>
                  <a:lnTo>
                    <a:pt x="157" y="10"/>
                  </a:lnTo>
                  <a:lnTo>
                    <a:pt x="170" y="6"/>
                  </a:lnTo>
                  <a:lnTo>
                    <a:pt x="181" y="4"/>
                  </a:lnTo>
                  <a:lnTo>
                    <a:pt x="191" y="2"/>
                  </a:lnTo>
                  <a:lnTo>
                    <a:pt x="204" y="2"/>
                  </a:lnTo>
                  <a:lnTo>
                    <a:pt x="215" y="2"/>
                  </a:lnTo>
                  <a:lnTo>
                    <a:pt x="217" y="0"/>
                  </a:lnTo>
                  <a:lnTo>
                    <a:pt x="241" y="0"/>
                  </a:lnTo>
                  <a:lnTo>
                    <a:pt x="267" y="0"/>
                  </a:lnTo>
                  <a:lnTo>
                    <a:pt x="291" y="4"/>
                  </a:lnTo>
                  <a:lnTo>
                    <a:pt x="314" y="8"/>
                  </a:lnTo>
                  <a:lnTo>
                    <a:pt x="338" y="15"/>
                  </a:lnTo>
                  <a:lnTo>
                    <a:pt x="359" y="23"/>
                  </a:lnTo>
                  <a:lnTo>
                    <a:pt x="380" y="34"/>
                  </a:lnTo>
                  <a:lnTo>
                    <a:pt x="395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Freeform 44"/>
            <p:cNvSpPr>
              <a:spLocks/>
            </p:cNvSpPr>
            <p:nvPr/>
          </p:nvSpPr>
          <p:spPr bwMode="auto">
            <a:xfrm>
              <a:off x="6397625" y="406400"/>
              <a:ext cx="80963" cy="49213"/>
            </a:xfrm>
            <a:custGeom>
              <a:avLst/>
              <a:gdLst>
                <a:gd name="T0" fmla="*/ 2147483647 w 50"/>
                <a:gd name="T1" fmla="*/ 2147483647 h 30"/>
                <a:gd name="T2" fmla="*/ 2147483647 w 50"/>
                <a:gd name="T3" fmla="*/ 2147483647 h 30"/>
                <a:gd name="T4" fmla="*/ 2147483647 w 50"/>
                <a:gd name="T5" fmla="*/ 2147483647 h 30"/>
                <a:gd name="T6" fmla="*/ 2147483647 w 50"/>
                <a:gd name="T7" fmla="*/ 2147483647 h 30"/>
                <a:gd name="T8" fmla="*/ 2147483647 w 50"/>
                <a:gd name="T9" fmla="*/ 2147483647 h 30"/>
                <a:gd name="T10" fmla="*/ 2147483647 w 50"/>
                <a:gd name="T11" fmla="*/ 2147483647 h 30"/>
                <a:gd name="T12" fmla="*/ 2147483647 w 50"/>
                <a:gd name="T13" fmla="*/ 2147483647 h 30"/>
                <a:gd name="T14" fmla="*/ 2147483647 w 50"/>
                <a:gd name="T15" fmla="*/ 2147483647 h 30"/>
                <a:gd name="T16" fmla="*/ 2147483647 w 50"/>
                <a:gd name="T17" fmla="*/ 2147483647 h 30"/>
                <a:gd name="T18" fmla="*/ 2147483647 w 50"/>
                <a:gd name="T19" fmla="*/ 2147483647 h 30"/>
                <a:gd name="T20" fmla="*/ 2147483647 w 50"/>
                <a:gd name="T21" fmla="*/ 2147483647 h 30"/>
                <a:gd name="T22" fmla="*/ 2147483647 w 50"/>
                <a:gd name="T23" fmla="*/ 2147483647 h 30"/>
                <a:gd name="T24" fmla="*/ 2147483647 w 50"/>
                <a:gd name="T25" fmla="*/ 2147483647 h 30"/>
                <a:gd name="T26" fmla="*/ 2147483647 w 50"/>
                <a:gd name="T27" fmla="*/ 2147483647 h 30"/>
                <a:gd name="T28" fmla="*/ 0 w 50"/>
                <a:gd name="T29" fmla="*/ 2147483647 h 30"/>
                <a:gd name="T30" fmla="*/ 2147483647 w 50"/>
                <a:gd name="T31" fmla="*/ 2147483647 h 30"/>
                <a:gd name="T32" fmla="*/ 2147483647 w 50"/>
                <a:gd name="T33" fmla="*/ 0 h 30"/>
                <a:gd name="T34" fmla="*/ 2147483647 w 50"/>
                <a:gd name="T35" fmla="*/ 2147483647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0"/>
                <a:gd name="T55" fmla="*/ 0 h 30"/>
                <a:gd name="T56" fmla="*/ 50 w 50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0" h="30">
                  <a:moveTo>
                    <a:pt x="24" y="5"/>
                  </a:moveTo>
                  <a:lnTo>
                    <a:pt x="21" y="7"/>
                  </a:lnTo>
                  <a:lnTo>
                    <a:pt x="21" y="9"/>
                  </a:lnTo>
                  <a:lnTo>
                    <a:pt x="24" y="11"/>
                  </a:lnTo>
                  <a:lnTo>
                    <a:pt x="32" y="13"/>
                  </a:lnTo>
                  <a:lnTo>
                    <a:pt x="40" y="17"/>
                  </a:lnTo>
                  <a:lnTo>
                    <a:pt x="45" y="22"/>
                  </a:lnTo>
                  <a:lnTo>
                    <a:pt x="50" y="28"/>
                  </a:lnTo>
                  <a:lnTo>
                    <a:pt x="40" y="30"/>
                  </a:lnTo>
                  <a:lnTo>
                    <a:pt x="29" y="26"/>
                  </a:lnTo>
                  <a:lnTo>
                    <a:pt x="16" y="21"/>
                  </a:lnTo>
                  <a:lnTo>
                    <a:pt x="6" y="17"/>
                  </a:lnTo>
                  <a:lnTo>
                    <a:pt x="0" y="7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7" name="Freeform 45"/>
            <p:cNvSpPr>
              <a:spLocks/>
            </p:cNvSpPr>
            <p:nvPr/>
          </p:nvSpPr>
          <p:spPr bwMode="auto">
            <a:xfrm>
              <a:off x="8510588" y="433388"/>
              <a:ext cx="85725" cy="92075"/>
            </a:xfrm>
            <a:custGeom>
              <a:avLst/>
              <a:gdLst>
                <a:gd name="T0" fmla="*/ 2147483647 w 53"/>
                <a:gd name="T1" fmla="*/ 2147483647 h 56"/>
                <a:gd name="T2" fmla="*/ 2147483647 w 53"/>
                <a:gd name="T3" fmla="*/ 2147483647 h 56"/>
                <a:gd name="T4" fmla="*/ 2147483647 w 53"/>
                <a:gd name="T5" fmla="*/ 2147483647 h 56"/>
                <a:gd name="T6" fmla="*/ 2147483647 w 53"/>
                <a:gd name="T7" fmla="*/ 2147483647 h 56"/>
                <a:gd name="T8" fmla="*/ 2147483647 w 53"/>
                <a:gd name="T9" fmla="*/ 2147483647 h 56"/>
                <a:gd name="T10" fmla="*/ 0 w 53"/>
                <a:gd name="T11" fmla="*/ 2147483647 h 56"/>
                <a:gd name="T12" fmla="*/ 2147483647 w 53"/>
                <a:gd name="T13" fmla="*/ 2147483647 h 56"/>
                <a:gd name="T14" fmla="*/ 2147483647 w 53"/>
                <a:gd name="T15" fmla="*/ 2147483647 h 56"/>
                <a:gd name="T16" fmla="*/ 2147483647 w 53"/>
                <a:gd name="T17" fmla="*/ 2147483647 h 56"/>
                <a:gd name="T18" fmla="*/ 2147483647 w 53"/>
                <a:gd name="T19" fmla="*/ 0 h 56"/>
                <a:gd name="T20" fmla="*/ 2147483647 w 53"/>
                <a:gd name="T21" fmla="*/ 0 h 56"/>
                <a:gd name="T22" fmla="*/ 2147483647 w 53"/>
                <a:gd name="T23" fmla="*/ 0 h 56"/>
                <a:gd name="T24" fmla="*/ 2147483647 w 53"/>
                <a:gd name="T25" fmla="*/ 2147483647 h 56"/>
                <a:gd name="T26" fmla="*/ 2147483647 w 53"/>
                <a:gd name="T27" fmla="*/ 2147483647 h 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56"/>
                <a:gd name="T44" fmla="*/ 53 w 53"/>
                <a:gd name="T45" fmla="*/ 56 h 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56">
                  <a:moveTo>
                    <a:pt x="53" y="5"/>
                  </a:moveTo>
                  <a:lnTo>
                    <a:pt x="45" y="20"/>
                  </a:lnTo>
                  <a:lnTo>
                    <a:pt x="34" y="32"/>
                  </a:lnTo>
                  <a:lnTo>
                    <a:pt x="19" y="45"/>
                  </a:lnTo>
                  <a:lnTo>
                    <a:pt x="6" y="56"/>
                  </a:lnTo>
                  <a:lnTo>
                    <a:pt x="0" y="54"/>
                  </a:lnTo>
                  <a:lnTo>
                    <a:pt x="8" y="41"/>
                  </a:lnTo>
                  <a:lnTo>
                    <a:pt x="19" y="26"/>
                  </a:lnTo>
                  <a:lnTo>
                    <a:pt x="29" y="13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3" y="2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8" name="Freeform 46"/>
            <p:cNvSpPr>
              <a:spLocks/>
            </p:cNvSpPr>
            <p:nvPr/>
          </p:nvSpPr>
          <p:spPr bwMode="auto">
            <a:xfrm>
              <a:off x="6119813" y="446088"/>
              <a:ext cx="146050" cy="225425"/>
            </a:xfrm>
            <a:custGeom>
              <a:avLst/>
              <a:gdLst>
                <a:gd name="T0" fmla="*/ 2147483647 w 89"/>
                <a:gd name="T1" fmla="*/ 0 h 139"/>
                <a:gd name="T2" fmla="*/ 2147483647 w 89"/>
                <a:gd name="T3" fmla="*/ 2147483647 h 139"/>
                <a:gd name="T4" fmla="*/ 2147483647 w 89"/>
                <a:gd name="T5" fmla="*/ 2147483647 h 139"/>
                <a:gd name="T6" fmla="*/ 2147483647 w 89"/>
                <a:gd name="T7" fmla="*/ 2147483647 h 139"/>
                <a:gd name="T8" fmla="*/ 2147483647 w 89"/>
                <a:gd name="T9" fmla="*/ 2147483647 h 139"/>
                <a:gd name="T10" fmla="*/ 2147483647 w 89"/>
                <a:gd name="T11" fmla="*/ 2147483647 h 139"/>
                <a:gd name="T12" fmla="*/ 2147483647 w 89"/>
                <a:gd name="T13" fmla="*/ 2147483647 h 139"/>
                <a:gd name="T14" fmla="*/ 2147483647 w 89"/>
                <a:gd name="T15" fmla="*/ 2147483647 h 139"/>
                <a:gd name="T16" fmla="*/ 2147483647 w 89"/>
                <a:gd name="T17" fmla="*/ 2147483647 h 139"/>
                <a:gd name="T18" fmla="*/ 2147483647 w 89"/>
                <a:gd name="T19" fmla="*/ 2147483647 h 139"/>
                <a:gd name="T20" fmla="*/ 2147483647 w 89"/>
                <a:gd name="T21" fmla="*/ 2147483647 h 139"/>
                <a:gd name="T22" fmla="*/ 2147483647 w 89"/>
                <a:gd name="T23" fmla="*/ 2147483647 h 139"/>
                <a:gd name="T24" fmla="*/ 2147483647 w 89"/>
                <a:gd name="T25" fmla="*/ 2147483647 h 139"/>
                <a:gd name="T26" fmla="*/ 2147483647 w 89"/>
                <a:gd name="T27" fmla="*/ 2147483647 h 139"/>
                <a:gd name="T28" fmla="*/ 2147483647 w 89"/>
                <a:gd name="T29" fmla="*/ 2147483647 h 139"/>
                <a:gd name="T30" fmla="*/ 2147483647 w 89"/>
                <a:gd name="T31" fmla="*/ 2147483647 h 139"/>
                <a:gd name="T32" fmla="*/ 2147483647 w 89"/>
                <a:gd name="T33" fmla="*/ 2147483647 h 139"/>
                <a:gd name="T34" fmla="*/ 2147483647 w 89"/>
                <a:gd name="T35" fmla="*/ 2147483647 h 139"/>
                <a:gd name="T36" fmla="*/ 2147483647 w 89"/>
                <a:gd name="T37" fmla="*/ 2147483647 h 139"/>
                <a:gd name="T38" fmla="*/ 2147483647 w 89"/>
                <a:gd name="T39" fmla="*/ 2147483647 h 139"/>
                <a:gd name="T40" fmla="*/ 0 w 89"/>
                <a:gd name="T41" fmla="*/ 2147483647 h 139"/>
                <a:gd name="T42" fmla="*/ 0 w 89"/>
                <a:gd name="T43" fmla="*/ 0 h 139"/>
                <a:gd name="T44" fmla="*/ 2147483647 w 89"/>
                <a:gd name="T45" fmla="*/ 0 h 139"/>
                <a:gd name="T46" fmla="*/ 2147483647 w 89"/>
                <a:gd name="T47" fmla="*/ 0 h 139"/>
                <a:gd name="T48" fmla="*/ 2147483647 w 89"/>
                <a:gd name="T49" fmla="*/ 0 h 1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"/>
                <a:gd name="T76" fmla="*/ 0 h 139"/>
                <a:gd name="T77" fmla="*/ 89 w 89"/>
                <a:gd name="T78" fmla="*/ 139 h 1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" h="139">
                  <a:moveTo>
                    <a:pt x="11" y="0"/>
                  </a:moveTo>
                  <a:lnTo>
                    <a:pt x="19" y="17"/>
                  </a:lnTo>
                  <a:lnTo>
                    <a:pt x="29" y="34"/>
                  </a:lnTo>
                  <a:lnTo>
                    <a:pt x="37" y="51"/>
                  </a:lnTo>
                  <a:lnTo>
                    <a:pt x="47" y="68"/>
                  </a:lnTo>
                  <a:lnTo>
                    <a:pt x="55" y="85"/>
                  </a:lnTo>
                  <a:lnTo>
                    <a:pt x="66" y="102"/>
                  </a:lnTo>
                  <a:lnTo>
                    <a:pt x="76" y="117"/>
                  </a:lnTo>
                  <a:lnTo>
                    <a:pt x="89" y="133"/>
                  </a:lnTo>
                  <a:lnTo>
                    <a:pt x="89" y="135"/>
                  </a:lnTo>
                  <a:lnTo>
                    <a:pt x="87" y="137"/>
                  </a:lnTo>
                  <a:lnTo>
                    <a:pt x="87" y="139"/>
                  </a:lnTo>
                  <a:lnTo>
                    <a:pt x="84" y="139"/>
                  </a:lnTo>
                  <a:lnTo>
                    <a:pt x="71" y="126"/>
                  </a:lnTo>
                  <a:lnTo>
                    <a:pt x="63" y="113"/>
                  </a:lnTo>
                  <a:lnTo>
                    <a:pt x="53" y="100"/>
                  </a:lnTo>
                  <a:lnTo>
                    <a:pt x="45" y="85"/>
                  </a:lnTo>
                  <a:lnTo>
                    <a:pt x="34" y="64"/>
                  </a:lnTo>
                  <a:lnTo>
                    <a:pt x="24" y="43"/>
                  </a:lnTo>
                  <a:lnTo>
                    <a:pt x="11" y="23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9" name="Freeform 47"/>
            <p:cNvSpPr>
              <a:spLocks/>
            </p:cNvSpPr>
            <p:nvPr/>
          </p:nvSpPr>
          <p:spPr bwMode="auto">
            <a:xfrm>
              <a:off x="7893050" y="539750"/>
              <a:ext cx="230188" cy="125413"/>
            </a:xfrm>
            <a:custGeom>
              <a:avLst/>
              <a:gdLst>
                <a:gd name="T0" fmla="*/ 2147483647 w 141"/>
                <a:gd name="T1" fmla="*/ 2147483647 h 77"/>
                <a:gd name="T2" fmla="*/ 2147483647 w 141"/>
                <a:gd name="T3" fmla="*/ 2147483647 h 77"/>
                <a:gd name="T4" fmla="*/ 2147483647 w 141"/>
                <a:gd name="T5" fmla="*/ 2147483647 h 77"/>
                <a:gd name="T6" fmla="*/ 2147483647 w 141"/>
                <a:gd name="T7" fmla="*/ 2147483647 h 77"/>
                <a:gd name="T8" fmla="*/ 2147483647 w 141"/>
                <a:gd name="T9" fmla="*/ 2147483647 h 77"/>
                <a:gd name="T10" fmla="*/ 2147483647 w 141"/>
                <a:gd name="T11" fmla="*/ 2147483647 h 77"/>
                <a:gd name="T12" fmla="*/ 2147483647 w 141"/>
                <a:gd name="T13" fmla="*/ 2147483647 h 77"/>
                <a:gd name="T14" fmla="*/ 2147483647 w 141"/>
                <a:gd name="T15" fmla="*/ 2147483647 h 77"/>
                <a:gd name="T16" fmla="*/ 2147483647 w 141"/>
                <a:gd name="T17" fmla="*/ 2147483647 h 77"/>
                <a:gd name="T18" fmla="*/ 2147483647 w 141"/>
                <a:gd name="T19" fmla="*/ 2147483647 h 77"/>
                <a:gd name="T20" fmla="*/ 2147483647 w 141"/>
                <a:gd name="T21" fmla="*/ 2147483647 h 77"/>
                <a:gd name="T22" fmla="*/ 2147483647 w 141"/>
                <a:gd name="T23" fmla="*/ 2147483647 h 77"/>
                <a:gd name="T24" fmla="*/ 0 w 141"/>
                <a:gd name="T25" fmla="*/ 2147483647 h 77"/>
                <a:gd name="T26" fmla="*/ 2147483647 w 141"/>
                <a:gd name="T27" fmla="*/ 2147483647 h 77"/>
                <a:gd name="T28" fmla="*/ 2147483647 w 141"/>
                <a:gd name="T29" fmla="*/ 2147483647 h 77"/>
                <a:gd name="T30" fmla="*/ 2147483647 w 141"/>
                <a:gd name="T31" fmla="*/ 2147483647 h 77"/>
                <a:gd name="T32" fmla="*/ 2147483647 w 141"/>
                <a:gd name="T33" fmla="*/ 2147483647 h 77"/>
                <a:gd name="T34" fmla="*/ 2147483647 w 141"/>
                <a:gd name="T35" fmla="*/ 2147483647 h 77"/>
                <a:gd name="T36" fmla="*/ 2147483647 w 141"/>
                <a:gd name="T37" fmla="*/ 2147483647 h 77"/>
                <a:gd name="T38" fmla="*/ 2147483647 w 141"/>
                <a:gd name="T39" fmla="*/ 0 h 77"/>
                <a:gd name="T40" fmla="*/ 2147483647 w 141"/>
                <a:gd name="T41" fmla="*/ 2147483647 h 77"/>
                <a:gd name="T42" fmla="*/ 2147483647 w 141"/>
                <a:gd name="T43" fmla="*/ 2147483647 h 77"/>
                <a:gd name="T44" fmla="*/ 2147483647 w 141"/>
                <a:gd name="T45" fmla="*/ 2147483647 h 77"/>
                <a:gd name="T46" fmla="*/ 2147483647 w 141"/>
                <a:gd name="T47" fmla="*/ 2147483647 h 77"/>
                <a:gd name="T48" fmla="*/ 2147483647 w 141"/>
                <a:gd name="T49" fmla="*/ 2147483647 h 7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1"/>
                <a:gd name="T76" fmla="*/ 0 h 77"/>
                <a:gd name="T77" fmla="*/ 141 w 141"/>
                <a:gd name="T78" fmla="*/ 77 h 7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1" h="77">
                  <a:moveTo>
                    <a:pt x="139" y="25"/>
                  </a:moveTo>
                  <a:lnTo>
                    <a:pt x="141" y="38"/>
                  </a:lnTo>
                  <a:lnTo>
                    <a:pt x="139" y="53"/>
                  </a:lnTo>
                  <a:lnTo>
                    <a:pt x="128" y="66"/>
                  </a:lnTo>
                  <a:lnTo>
                    <a:pt x="120" y="77"/>
                  </a:lnTo>
                  <a:lnTo>
                    <a:pt x="105" y="75"/>
                  </a:lnTo>
                  <a:lnTo>
                    <a:pt x="89" y="74"/>
                  </a:lnTo>
                  <a:lnTo>
                    <a:pt x="76" y="72"/>
                  </a:lnTo>
                  <a:lnTo>
                    <a:pt x="60" y="70"/>
                  </a:lnTo>
                  <a:lnTo>
                    <a:pt x="44" y="68"/>
                  </a:lnTo>
                  <a:lnTo>
                    <a:pt x="31" y="66"/>
                  </a:lnTo>
                  <a:lnTo>
                    <a:pt x="16" y="64"/>
                  </a:lnTo>
                  <a:lnTo>
                    <a:pt x="0" y="62"/>
                  </a:lnTo>
                  <a:lnTo>
                    <a:pt x="10" y="47"/>
                  </a:lnTo>
                  <a:lnTo>
                    <a:pt x="21" y="34"/>
                  </a:lnTo>
                  <a:lnTo>
                    <a:pt x="31" y="23"/>
                  </a:lnTo>
                  <a:lnTo>
                    <a:pt x="44" y="10"/>
                  </a:lnTo>
                  <a:lnTo>
                    <a:pt x="57" y="6"/>
                  </a:lnTo>
                  <a:lnTo>
                    <a:pt x="73" y="2"/>
                  </a:lnTo>
                  <a:lnTo>
                    <a:pt x="89" y="0"/>
                  </a:lnTo>
                  <a:lnTo>
                    <a:pt x="102" y="4"/>
                  </a:lnTo>
                  <a:lnTo>
                    <a:pt x="112" y="8"/>
                  </a:lnTo>
                  <a:lnTo>
                    <a:pt x="120" y="14"/>
                  </a:lnTo>
                  <a:lnTo>
                    <a:pt x="131" y="19"/>
                  </a:lnTo>
                  <a:lnTo>
                    <a:pt x="139" y="25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Freeform 48"/>
            <p:cNvSpPr>
              <a:spLocks/>
            </p:cNvSpPr>
            <p:nvPr/>
          </p:nvSpPr>
          <p:spPr bwMode="auto">
            <a:xfrm>
              <a:off x="5911850" y="546100"/>
              <a:ext cx="60325" cy="76200"/>
            </a:xfrm>
            <a:custGeom>
              <a:avLst/>
              <a:gdLst>
                <a:gd name="T0" fmla="*/ 2147483647 w 37"/>
                <a:gd name="T1" fmla="*/ 2147483647 h 47"/>
                <a:gd name="T2" fmla="*/ 2147483647 w 37"/>
                <a:gd name="T3" fmla="*/ 2147483647 h 47"/>
                <a:gd name="T4" fmla="*/ 2147483647 w 37"/>
                <a:gd name="T5" fmla="*/ 2147483647 h 47"/>
                <a:gd name="T6" fmla="*/ 2147483647 w 37"/>
                <a:gd name="T7" fmla="*/ 2147483647 h 47"/>
                <a:gd name="T8" fmla="*/ 2147483647 w 37"/>
                <a:gd name="T9" fmla="*/ 2147483647 h 47"/>
                <a:gd name="T10" fmla="*/ 2147483647 w 37"/>
                <a:gd name="T11" fmla="*/ 2147483647 h 47"/>
                <a:gd name="T12" fmla="*/ 2147483647 w 37"/>
                <a:gd name="T13" fmla="*/ 2147483647 h 47"/>
                <a:gd name="T14" fmla="*/ 2147483647 w 37"/>
                <a:gd name="T15" fmla="*/ 2147483647 h 47"/>
                <a:gd name="T16" fmla="*/ 0 w 37"/>
                <a:gd name="T17" fmla="*/ 2147483647 h 47"/>
                <a:gd name="T18" fmla="*/ 2147483647 w 37"/>
                <a:gd name="T19" fmla="*/ 0 h 47"/>
                <a:gd name="T20" fmla="*/ 2147483647 w 37"/>
                <a:gd name="T21" fmla="*/ 2147483647 h 47"/>
                <a:gd name="T22" fmla="*/ 2147483647 w 37"/>
                <a:gd name="T23" fmla="*/ 2147483647 h 47"/>
                <a:gd name="T24" fmla="*/ 2147483647 w 37"/>
                <a:gd name="T25" fmla="*/ 2147483647 h 47"/>
                <a:gd name="T26" fmla="*/ 2147483647 w 37"/>
                <a:gd name="T27" fmla="*/ 2147483647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7"/>
                <a:gd name="T43" fmla="*/ 0 h 47"/>
                <a:gd name="T44" fmla="*/ 37 w 37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7" h="47">
                  <a:moveTo>
                    <a:pt x="37" y="45"/>
                  </a:moveTo>
                  <a:lnTo>
                    <a:pt x="34" y="47"/>
                  </a:lnTo>
                  <a:lnTo>
                    <a:pt x="31" y="47"/>
                  </a:lnTo>
                  <a:lnTo>
                    <a:pt x="21" y="38"/>
                  </a:lnTo>
                  <a:lnTo>
                    <a:pt x="13" y="28"/>
                  </a:lnTo>
                  <a:lnTo>
                    <a:pt x="5" y="17"/>
                  </a:lnTo>
                  <a:lnTo>
                    <a:pt x="0" y="4"/>
                  </a:lnTo>
                  <a:lnTo>
                    <a:pt x="3" y="0"/>
                  </a:lnTo>
                  <a:lnTo>
                    <a:pt x="18" y="10"/>
                  </a:lnTo>
                  <a:lnTo>
                    <a:pt x="26" y="19"/>
                  </a:lnTo>
                  <a:lnTo>
                    <a:pt x="31" y="32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1" name="Freeform 49"/>
            <p:cNvSpPr>
              <a:spLocks/>
            </p:cNvSpPr>
            <p:nvPr/>
          </p:nvSpPr>
          <p:spPr bwMode="auto">
            <a:xfrm>
              <a:off x="6303963" y="625475"/>
              <a:ext cx="127000" cy="25400"/>
            </a:xfrm>
            <a:custGeom>
              <a:avLst/>
              <a:gdLst>
                <a:gd name="T0" fmla="*/ 2147483647 w 78"/>
                <a:gd name="T1" fmla="*/ 0 h 15"/>
                <a:gd name="T2" fmla="*/ 2147483647 w 78"/>
                <a:gd name="T3" fmla="*/ 2147483647 h 15"/>
                <a:gd name="T4" fmla="*/ 2147483647 w 78"/>
                <a:gd name="T5" fmla="*/ 2147483647 h 15"/>
                <a:gd name="T6" fmla="*/ 2147483647 w 78"/>
                <a:gd name="T7" fmla="*/ 2147483647 h 15"/>
                <a:gd name="T8" fmla="*/ 2147483647 w 78"/>
                <a:gd name="T9" fmla="*/ 2147483647 h 15"/>
                <a:gd name="T10" fmla="*/ 2147483647 w 78"/>
                <a:gd name="T11" fmla="*/ 2147483647 h 15"/>
                <a:gd name="T12" fmla="*/ 0 w 78"/>
                <a:gd name="T13" fmla="*/ 2147483647 h 15"/>
                <a:gd name="T14" fmla="*/ 0 w 78"/>
                <a:gd name="T15" fmla="*/ 2147483647 h 15"/>
                <a:gd name="T16" fmla="*/ 0 w 78"/>
                <a:gd name="T17" fmla="*/ 2147483647 h 15"/>
                <a:gd name="T18" fmla="*/ 0 w 78"/>
                <a:gd name="T19" fmla="*/ 0 h 15"/>
                <a:gd name="T20" fmla="*/ 2147483647 w 78"/>
                <a:gd name="T21" fmla="*/ 0 h 15"/>
                <a:gd name="T22" fmla="*/ 2147483647 w 78"/>
                <a:gd name="T23" fmla="*/ 0 h 15"/>
                <a:gd name="T24" fmla="*/ 2147483647 w 78"/>
                <a:gd name="T25" fmla="*/ 0 h 15"/>
                <a:gd name="T26" fmla="*/ 2147483647 w 78"/>
                <a:gd name="T27" fmla="*/ 0 h 15"/>
                <a:gd name="T28" fmla="*/ 2147483647 w 78"/>
                <a:gd name="T29" fmla="*/ 0 h 15"/>
                <a:gd name="T30" fmla="*/ 2147483647 w 78"/>
                <a:gd name="T31" fmla="*/ 0 h 15"/>
                <a:gd name="T32" fmla="*/ 2147483647 w 78"/>
                <a:gd name="T33" fmla="*/ 0 h 15"/>
                <a:gd name="T34" fmla="*/ 2147483647 w 78"/>
                <a:gd name="T35" fmla="*/ 0 h 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8"/>
                <a:gd name="T55" fmla="*/ 0 h 15"/>
                <a:gd name="T56" fmla="*/ 78 w 78"/>
                <a:gd name="T57" fmla="*/ 15 h 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8" h="15">
                  <a:moveTo>
                    <a:pt x="78" y="0"/>
                  </a:moveTo>
                  <a:lnTo>
                    <a:pt x="78" y="4"/>
                  </a:lnTo>
                  <a:lnTo>
                    <a:pt x="60" y="7"/>
                  </a:lnTo>
                  <a:lnTo>
                    <a:pt x="42" y="9"/>
                  </a:lnTo>
                  <a:lnTo>
                    <a:pt x="21" y="13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2" name="Freeform 50"/>
            <p:cNvSpPr>
              <a:spLocks/>
            </p:cNvSpPr>
            <p:nvPr/>
          </p:nvSpPr>
          <p:spPr bwMode="auto">
            <a:xfrm>
              <a:off x="7285038" y="625475"/>
              <a:ext cx="23812" cy="115888"/>
            </a:xfrm>
            <a:custGeom>
              <a:avLst/>
              <a:gdLst>
                <a:gd name="T0" fmla="*/ 2147483647 w 15"/>
                <a:gd name="T1" fmla="*/ 0 h 71"/>
                <a:gd name="T2" fmla="*/ 2147483647 w 15"/>
                <a:gd name="T3" fmla="*/ 2147483647 h 71"/>
                <a:gd name="T4" fmla="*/ 2147483647 w 15"/>
                <a:gd name="T5" fmla="*/ 2147483647 h 71"/>
                <a:gd name="T6" fmla="*/ 2147483647 w 15"/>
                <a:gd name="T7" fmla="*/ 2147483647 h 71"/>
                <a:gd name="T8" fmla="*/ 2147483647 w 15"/>
                <a:gd name="T9" fmla="*/ 2147483647 h 71"/>
                <a:gd name="T10" fmla="*/ 2147483647 w 15"/>
                <a:gd name="T11" fmla="*/ 2147483647 h 71"/>
                <a:gd name="T12" fmla="*/ 2147483647 w 15"/>
                <a:gd name="T13" fmla="*/ 2147483647 h 71"/>
                <a:gd name="T14" fmla="*/ 2147483647 w 15"/>
                <a:gd name="T15" fmla="*/ 2147483647 h 71"/>
                <a:gd name="T16" fmla="*/ 0 w 15"/>
                <a:gd name="T17" fmla="*/ 2147483647 h 71"/>
                <a:gd name="T18" fmla="*/ 0 w 15"/>
                <a:gd name="T19" fmla="*/ 2147483647 h 71"/>
                <a:gd name="T20" fmla="*/ 2147483647 w 15"/>
                <a:gd name="T21" fmla="*/ 2147483647 h 71"/>
                <a:gd name="T22" fmla="*/ 2147483647 w 15"/>
                <a:gd name="T23" fmla="*/ 2147483647 h 71"/>
                <a:gd name="T24" fmla="*/ 2147483647 w 15"/>
                <a:gd name="T25" fmla="*/ 2147483647 h 71"/>
                <a:gd name="T26" fmla="*/ 2147483647 w 15"/>
                <a:gd name="T27" fmla="*/ 2147483647 h 71"/>
                <a:gd name="T28" fmla="*/ 2147483647 w 15"/>
                <a:gd name="T29" fmla="*/ 2147483647 h 71"/>
                <a:gd name="T30" fmla="*/ 2147483647 w 15"/>
                <a:gd name="T31" fmla="*/ 2147483647 h 71"/>
                <a:gd name="T32" fmla="*/ 2147483647 w 15"/>
                <a:gd name="T33" fmla="*/ 0 h 71"/>
                <a:gd name="T34" fmla="*/ 2147483647 w 15"/>
                <a:gd name="T35" fmla="*/ 0 h 71"/>
                <a:gd name="T36" fmla="*/ 2147483647 w 15"/>
                <a:gd name="T37" fmla="*/ 0 h 71"/>
                <a:gd name="T38" fmla="*/ 2147483647 w 15"/>
                <a:gd name="T39" fmla="*/ 0 h 71"/>
                <a:gd name="T40" fmla="*/ 2147483647 w 15"/>
                <a:gd name="T41" fmla="*/ 0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"/>
                <a:gd name="T64" fmla="*/ 0 h 71"/>
                <a:gd name="T65" fmla="*/ 15 w 15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" h="71">
                  <a:moveTo>
                    <a:pt x="15" y="0"/>
                  </a:moveTo>
                  <a:lnTo>
                    <a:pt x="15" y="19"/>
                  </a:lnTo>
                  <a:lnTo>
                    <a:pt x="15" y="36"/>
                  </a:lnTo>
                  <a:lnTo>
                    <a:pt x="10" y="52"/>
                  </a:lnTo>
                  <a:lnTo>
                    <a:pt x="8" y="69"/>
                  </a:lnTo>
                  <a:lnTo>
                    <a:pt x="5" y="71"/>
                  </a:lnTo>
                  <a:lnTo>
                    <a:pt x="2" y="71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2" y="51"/>
                  </a:lnTo>
                  <a:lnTo>
                    <a:pt x="2" y="39"/>
                  </a:lnTo>
                  <a:lnTo>
                    <a:pt x="2" y="28"/>
                  </a:lnTo>
                  <a:lnTo>
                    <a:pt x="5" y="22"/>
                  </a:lnTo>
                  <a:lnTo>
                    <a:pt x="8" y="13"/>
                  </a:lnTo>
                  <a:lnTo>
                    <a:pt x="8" y="6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3" name="Freeform 51"/>
            <p:cNvSpPr>
              <a:spLocks/>
            </p:cNvSpPr>
            <p:nvPr/>
          </p:nvSpPr>
          <p:spPr bwMode="auto">
            <a:xfrm>
              <a:off x="7270750" y="625475"/>
              <a:ext cx="804863" cy="742950"/>
            </a:xfrm>
            <a:custGeom>
              <a:avLst/>
              <a:gdLst>
                <a:gd name="T0" fmla="*/ 2147483647 w 494"/>
                <a:gd name="T1" fmla="*/ 2147483647 h 456"/>
                <a:gd name="T2" fmla="*/ 2147483647 w 494"/>
                <a:gd name="T3" fmla="*/ 2147483647 h 456"/>
                <a:gd name="T4" fmla="*/ 2147483647 w 494"/>
                <a:gd name="T5" fmla="*/ 2147483647 h 456"/>
                <a:gd name="T6" fmla="*/ 2147483647 w 494"/>
                <a:gd name="T7" fmla="*/ 2147483647 h 456"/>
                <a:gd name="T8" fmla="*/ 2147483647 w 494"/>
                <a:gd name="T9" fmla="*/ 2147483647 h 456"/>
                <a:gd name="T10" fmla="*/ 2147483647 w 494"/>
                <a:gd name="T11" fmla="*/ 2147483647 h 456"/>
                <a:gd name="T12" fmla="*/ 2147483647 w 494"/>
                <a:gd name="T13" fmla="*/ 2147483647 h 456"/>
                <a:gd name="T14" fmla="*/ 2147483647 w 494"/>
                <a:gd name="T15" fmla="*/ 2147483647 h 456"/>
                <a:gd name="T16" fmla="*/ 2147483647 w 494"/>
                <a:gd name="T17" fmla="*/ 2147483647 h 456"/>
                <a:gd name="T18" fmla="*/ 2147483647 w 494"/>
                <a:gd name="T19" fmla="*/ 2147483647 h 456"/>
                <a:gd name="T20" fmla="*/ 2147483647 w 494"/>
                <a:gd name="T21" fmla="*/ 2147483647 h 456"/>
                <a:gd name="T22" fmla="*/ 2147483647 w 494"/>
                <a:gd name="T23" fmla="*/ 2147483647 h 456"/>
                <a:gd name="T24" fmla="*/ 2147483647 w 494"/>
                <a:gd name="T25" fmla="*/ 2147483647 h 456"/>
                <a:gd name="T26" fmla="*/ 2147483647 w 494"/>
                <a:gd name="T27" fmla="*/ 2147483647 h 456"/>
                <a:gd name="T28" fmla="*/ 2147483647 w 494"/>
                <a:gd name="T29" fmla="*/ 2147483647 h 456"/>
                <a:gd name="T30" fmla="*/ 2147483647 w 494"/>
                <a:gd name="T31" fmla="*/ 2147483647 h 456"/>
                <a:gd name="T32" fmla="*/ 2147483647 w 494"/>
                <a:gd name="T33" fmla="*/ 2147483647 h 456"/>
                <a:gd name="T34" fmla="*/ 2147483647 w 494"/>
                <a:gd name="T35" fmla="*/ 2147483647 h 456"/>
                <a:gd name="T36" fmla="*/ 2147483647 w 494"/>
                <a:gd name="T37" fmla="*/ 2147483647 h 456"/>
                <a:gd name="T38" fmla="*/ 2147483647 w 494"/>
                <a:gd name="T39" fmla="*/ 2147483647 h 456"/>
                <a:gd name="T40" fmla="*/ 2147483647 w 494"/>
                <a:gd name="T41" fmla="*/ 2147483647 h 456"/>
                <a:gd name="T42" fmla="*/ 2147483647 w 494"/>
                <a:gd name="T43" fmla="*/ 2147483647 h 456"/>
                <a:gd name="T44" fmla="*/ 2147483647 w 494"/>
                <a:gd name="T45" fmla="*/ 2147483647 h 456"/>
                <a:gd name="T46" fmla="*/ 2147483647 w 494"/>
                <a:gd name="T47" fmla="*/ 2147483647 h 456"/>
                <a:gd name="T48" fmla="*/ 2147483647 w 494"/>
                <a:gd name="T49" fmla="*/ 2147483647 h 456"/>
                <a:gd name="T50" fmla="*/ 2147483647 w 494"/>
                <a:gd name="T51" fmla="*/ 2147483647 h 456"/>
                <a:gd name="T52" fmla="*/ 2147483647 w 494"/>
                <a:gd name="T53" fmla="*/ 2147483647 h 456"/>
                <a:gd name="T54" fmla="*/ 2147483647 w 494"/>
                <a:gd name="T55" fmla="*/ 2147483647 h 456"/>
                <a:gd name="T56" fmla="*/ 2147483647 w 494"/>
                <a:gd name="T57" fmla="*/ 2147483647 h 456"/>
                <a:gd name="T58" fmla="*/ 2147483647 w 494"/>
                <a:gd name="T59" fmla="*/ 2147483647 h 456"/>
                <a:gd name="T60" fmla="*/ 2147483647 w 494"/>
                <a:gd name="T61" fmla="*/ 2147483647 h 456"/>
                <a:gd name="T62" fmla="*/ 2147483647 w 494"/>
                <a:gd name="T63" fmla="*/ 2147483647 h 456"/>
                <a:gd name="T64" fmla="*/ 2147483647 w 494"/>
                <a:gd name="T65" fmla="*/ 2147483647 h 456"/>
                <a:gd name="T66" fmla="*/ 2147483647 w 494"/>
                <a:gd name="T67" fmla="*/ 2147483647 h 456"/>
                <a:gd name="T68" fmla="*/ 0 w 494"/>
                <a:gd name="T69" fmla="*/ 2147483647 h 456"/>
                <a:gd name="T70" fmla="*/ 2147483647 w 494"/>
                <a:gd name="T71" fmla="*/ 2147483647 h 456"/>
                <a:gd name="T72" fmla="*/ 2147483647 w 494"/>
                <a:gd name="T73" fmla="*/ 2147483647 h 456"/>
                <a:gd name="T74" fmla="*/ 2147483647 w 494"/>
                <a:gd name="T75" fmla="*/ 2147483647 h 456"/>
                <a:gd name="T76" fmla="*/ 2147483647 w 494"/>
                <a:gd name="T77" fmla="*/ 2147483647 h 456"/>
                <a:gd name="T78" fmla="*/ 2147483647 w 494"/>
                <a:gd name="T79" fmla="*/ 2147483647 h 456"/>
                <a:gd name="T80" fmla="*/ 2147483647 w 494"/>
                <a:gd name="T81" fmla="*/ 2147483647 h 456"/>
                <a:gd name="T82" fmla="*/ 2147483647 w 494"/>
                <a:gd name="T83" fmla="*/ 2147483647 h 456"/>
                <a:gd name="T84" fmla="*/ 2147483647 w 494"/>
                <a:gd name="T85" fmla="*/ 2147483647 h 456"/>
                <a:gd name="T86" fmla="*/ 2147483647 w 494"/>
                <a:gd name="T87" fmla="*/ 2147483647 h 45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4"/>
                <a:gd name="T133" fmla="*/ 0 h 456"/>
                <a:gd name="T134" fmla="*/ 494 w 494"/>
                <a:gd name="T135" fmla="*/ 456 h 45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4" h="456">
                  <a:moveTo>
                    <a:pt x="264" y="15"/>
                  </a:moveTo>
                  <a:lnTo>
                    <a:pt x="267" y="15"/>
                  </a:lnTo>
                  <a:lnTo>
                    <a:pt x="272" y="15"/>
                  </a:lnTo>
                  <a:lnTo>
                    <a:pt x="275" y="15"/>
                  </a:lnTo>
                  <a:lnTo>
                    <a:pt x="280" y="15"/>
                  </a:lnTo>
                  <a:lnTo>
                    <a:pt x="296" y="17"/>
                  </a:lnTo>
                  <a:lnTo>
                    <a:pt x="298" y="22"/>
                  </a:lnTo>
                  <a:lnTo>
                    <a:pt x="298" y="30"/>
                  </a:lnTo>
                  <a:lnTo>
                    <a:pt x="301" y="36"/>
                  </a:lnTo>
                  <a:lnTo>
                    <a:pt x="306" y="41"/>
                  </a:lnTo>
                  <a:lnTo>
                    <a:pt x="306" y="49"/>
                  </a:lnTo>
                  <a:lnTo>
                    <a:pt x="309" y="54"/>
                  </a:lnTo>
                  <a:lnTo>
                    <a:pt x="314" y="60"/>
                  </a:lnTo>
                  <a:lnTo>
                    <a:pt x="319" y="66"/>
                  </a:lnTo>
                  <a:lnTo>
                    <a:pt x="322" y="66"/>
                  </a:lnTo>
                  <a:lnTo>
                    <a:pt x="327" y="69"/>
                  </a:lnTo>
                  <a:lnTo>
                    <a:pt x="335" y="73"/>
                  </a:lnTo>
                  <a:lnTo>
                    <a:pt x="343" y="79"/>
                  </a:lnTo>
                  <a:lnTo>
                    <a:pt x="350" y="81"/>
                  </a:lnTo>
                  <a:lnTo>
                    <a:pt x="361" y="86"/>
                  </a:lnTo>
                  <a:lnTo>
                    <a:pt x="374" y="92"/>
                  </a:lnTo>
                  <a:lnTo>
                    <a:pt x="387" y="94"/>
                  </a:lnTo>
                  <a:lnTo>
                    <a:pt x="403" y="96"/>
                  </a:lnTo>
                  <a:lnTo>
                    <a:pt x="416" y="96"/>
                  </a:lnTo>
                  <a:lnTo>
                    <a:pt x="432" y="94"/>
                  </a:lnTo>
                  <a:lnTo>
                    <a:pt x="447" y="92"/>
                  </a:lnTo>
                  <a:lnTo>
                    <a:pt x="460" y="90"/>
                  </a:lnTo>
                  <a:lnTo>
                    <a:pt x="466" y="101"/>
                  </a:lnTo>
                  <a:lnTo>
                    <a:pt x="471" y="113"/>
                  </a:lnTo>
                  <a:lnTo>
                    <a:pt x="479" y="122"/>
                  </a:lnTo>
                  <a:lnTo>
                    <a:pt x="487" y="131"/>
                  </a:lnTo>
                  <a:lnTo>
                    <a:pt x="494" y="135"/>
                  </a:lnTo>
                  <a:lnTo>
                    <a:pt x="494" y="141"/>
                  </a:lnTo>
                  <a:lnTo>
                    <a:pt x="492" y="148"/>
                  </a:lnTo>
                  <a:lnTo>
                    <a:pt x="492" y="154"/>
                  </a:lnTo>
                  <a:lnTo>
                    <a:pt x="479" y="216"/>
                  </a:lnTo>
                  <a:lnTo>
                    <a:pt x="468" y="279"/>
                  </a:lnTo>
                  <a:lnTo>
                    <a:pt x="458" y="343"/>
                  </a:lnTo>
                  <a:lnTo>
                    <a:pt x="450" y="405"/>
                  </a:lnTo>
                  <a:lnTo>
                    <a:pt x="437" y="411"/>
                  </a:lnTo>
                  <a:lnTo>
                    <a:pt x="421" y="418"/>
                  </a:lnTo>
                  <a:lnTo>
                    <a:pt x="408" y="426"/>
                  </a:lnTo>
                  <a:lnTo>
                    <a:pt x="398" y="435"/>
                  </a:lnTo>
                  <a:lnTo>
                    <a:pt x="374" y="446"/>
                  </a:lnTo>
                  <a:lnTo>
                    <a:pt x="374" y="443"/>
                  </a:lnTo>
                  <a:lnTo>
                    <a:pt x="379" y="439"/>
                  </a:lnTo>
                  <a:lnTo>
                    <a:pt x="382" y="433"/>
                  </a:lnTo>
                  <a:lnTo>
                    <a:pt x="390" y="431"/>
                  </a:lnTo>
                  <a:lnTo>
                    <a:pt x="395" y="418"/>
                  </a:lnTo>
                  <a:lnTo>
                    <a:pt x="403" y="403"/>
                  </a:lnTo>
                  <a:lnTo>
                    <a:pt x="408" y="390"/>
                  </a:lnTo>
                  <a:lnTo>
                    <a:pt x="413" y="377"/>
                  </a:lnTo>
                  <a:lnTo>
                    <a:pt x="421" y="364"/>
                  </a:lnTo>
                  <a:lnTo>
                    <a:pt x="426" y="349"/>
                  </a:lnTo>
                  <a:lnTo>
                    <a:pt x="432" y="336"/>
                  </a:lnTo>
                  <a:lnTo>
                    <a:pt x="439" y="321"/>
                  </a:lnTo>
                  <a:lnTo>
                    <a:pt x="437" y="298"/>
                  </a:lnTo>
                  <a:lnTo>
                    <a:pt x="442" y="276"/>
                  </a:lnTo>
                  <a:lnTo>
                    <a:pt x="450" y="253"/>
                  </a:lnTo>
                  <a:lnTo>
                    <a:pt x="455" y="231"/>
                  </a:lnTo>
                  <a:lnTo>
                    <a:pt x="450" y="223"/>
                  </a:lnTo>
                  <a:lnTo>
                    <a:pt x="445" y="216"/>
                  </a:lnTo>
                  <a:lnTo>
                    <a:pt x="437" y="208"/>
                  </a:lnTo>
                  <a:lnTo>
                    <a:pt x="429" y="203"/>
                  </a:lnTo>
                  <a:lnTo>
                    <a:pt x="426" y="204"/>
                  </a:lnTo>
                  <a:lnTo>
                    <a:pt x="419" y="203"/>
                  </a:lnTo>
                  <a:lnTo>
                    <a:pt x="411" y="199"/>
                  </a:lnTo>
                  <a:lnTo>
                    <a:pt x="403" y="195"/>
                  </a:lnTo>
                  <a:lnTo>
                    <a:pt x="395" y="193"/>
                  </a:lnTo>
                  <a:lnTo>
                    <a:pt x="385" y="191"/>
                  </a:lnTo>
                  <a:lnTo>
                    <a:pt x="374" y="191"/>
                  </a:lnTo>
                  <a:lnTo>
                    <a:pt x="361" y="189"/>
                  </a:lnTo>
                  <a:lnTo>
                    <a:pt x="348" y="191"/>
                  </a:lnTo>
                  <a:lnTo>
                    <a:pt x="335" y="193"/>
                  </a:lnTo>
                  <a:lnTo>
                    <a:pt x="322" y="195"/>
                  </a:lnTo>
                  <a:lnTo>
                    <a:pt x="311" y="199"/>
                  </a:lnTo>
                  <a:lnTo>
                    <a:pt x="301" y="204"/>
                  </a:lnTo>
                  <a:lnTo>
                    <a:pt x="282" y="221"/>
                  </a:lnTo>
                  <a:lnTo>
                    <a:pt x="272" y="242"/>
                  </a:lnTo>
                  <a:lnTo>
                    <a:pt x="262" y="261"/>
                  </a:lnTo>
                  <a:lnTo>
                    <a:pt x="241" y="276"/>
                  </a:lnTo>
                  <a:lnTo>
                    <a:pt x="225" y="306"/>
                  </a:lnTo>
                  <a:lnTo>
                    <a:pt x="212" y="336"/>
                  </a:lnTo>
                  <a:lnTo>
                    <a:pt x="199" y="366"/>
                  </a:lnTo>
                  <a:lnTo>
                    <a:pt x="193" y="398"/>
                  </a:lnTo>
                  <a:lnTo>
                    <a:pt x="188" y="413"/>
                  </a:lnTo>
                  <a:lnTo>
                    <a:pt x="183" y="426"/>
                  </a:lnTo>
                  <a:lnTo>
                    <a:pt x="175" y="441"/>
                  </a:lnTo>
                  <a:lnTo>
                    <a:pt x="170" y="456"/>
                  </a:lnTo>
                  <a:lnTo>
                    <a:pt x="159" y="454"/>
                  </a:lnTo>
                  <a:lnTo>
                    <a:pt x="152" y="454"/>
                  </a:lnTo>
                  <a:lnTo>
                    <a:pt x="141" y="454"/>
                  </a:lnTo>
                  <a:lnTo>
                    <a:pt x="133" y="454"/>
                  </a:lnTo>
                  <a:lnTo>
                    <a:pt x="118" y="454"/>
                  </a:lnTo>
                  <a:lnTo>
                    <a:pt x="105" y="454"/>
                  </a:lnTo>
                  <a:lnTo>
                    <a:pt x="89" y="452"/>
                  </a:lnTo>
                  <a:lnTo>
                    <a:pt x="78" y="450"/>
                  </a:lnTo>
                  <a:lnTo>
                    <a:pt x="70" y="450"/>
                  </a:lnTo>
                  <a:lnTo>
                    <a:pt x="60" y="450"/>
                  </a:lnTo>
                  <a:lnTo>
                    <a:pt x="50" y="450"/>
                  </a:lnTo>
                  <a:lnTo>
                    <a:pt x="39" y="450"/>
                  </a:lnTo>
                  <a:lnTo>
                    <a:pt x="31" y="450"/>
                  </a:lnTo>
                  <a:lnTo>
                    <a:pt x="21" y="452"/>
                  </a:lnTo>
                  <a:lnTo>
                    <a:pt x="10" y="452"/>
                  </a:lnTo>
                  <a:lnTo>
                    <a:pt x="0" y="452"/>
                  </a:lnTo>
                  <a:lnTo>
                    <a:pt x="2" y="409"/>
                  </a:lnTo>
                  <a:lnTo>
                    <a:pt x="5" y="368"/>
                  </a:lnTo>
                  <a:lnTo>
                    <a:pt x="10" y="328"/>
                  </a:lnTo>
                  <a:lnTo>
                    <a:pt x="16" y="287"/>
                  </a:lnTo>
                  <a:lnTo>
                    <a:pt x="31" y="276"/>
                  </a:lnTo>
                  <a:lnTo>
                    <a:pt x="44" y="263"/>
                  </a:lnTo>
                  <a:lnTo>
                    <a:pt x="50" y="246"/>
                  </a:lnTo>
                  <a:lnTo>
                    <a:pt x="50" y="231"/>
                  </a:lnTo>
                  <a:lnTo>
                    <a:pt x="42" y="219"/>
                  </a:lnTo>
                  <a:lnTo>
                    <a:pt x="39" y="206"/>
                  </a:lnTo>
                  <a:lnTo>
                    <a:pt x="34" y="195"/>
                  </a:lnTo>
                  <a:lnTo>
                    <a:pt x="26" y="182"/>
                  </a:lnTo>
                  <a:lnTo>
                    <a:pt x="34" y="152"/>
                  </a:lnTo>
                  <a:lnTo>
                    <a:pt x="44" y="120"/>
                  </a:lnTo>
                  <a:lnTo>
                    <a:pt x="52" y="90"/>
                  </a:lnTo>
                  <a:lnTo>
                    <a:pt x="60" y="60"/>
                  </a:lnTo>
                  <a:lnTo>
                    <a:pt x="68" y="45"/>
                  </a:lnTo>
                  <a:lnTo>
                    <a:pt x="73" y="30"/>
                  </a:lnTo>
                  <a:lnTo>
                    <a:pt x="78" y="17"/>
                  </a:lnTo>
                  <a:lnTo>
                    <a:pt x="81" y="0"/>
                  </a:lnTo>
                  <a:lnTo>
                    <a:pt x="105" y="2"/>
                  </a:lnTo>
                  <a:lnTo>
                    <a:pt x="128" y="4"/>
                  </a:lnTo>
                  <a:lnTo>
                    <a:pt x="149" y="6"/>
                  </a:lnTo>
                  <a:lnTo>
                    <a:pt x="173" y="7"/>
                  </a:lnTo>
                  <a:lnTo>
                    <a:pt x="196" y="9"/>
                  </a:lnTo>
                  <a:lnTo>
                    <a:pt x="217" y="11"/>
                  </a:lnTo>
                  <a:lnTo>
                    <a:pt x="241" y="13"/>
                  </a:lnTo>
                  <a:lnTo>
                    <a:pt x="264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4" name="Freeform 52"/>
            <p:cNvSpPr>
              <a:spLocks/>
            </p:cNvSpPr>
            <p:nvPr/>
          </p:nvSpPr>
          <p:spPr bwMode="auto">
            <a:xfrm>
              <a:off x="6942138" y="650875"/>
              <a:ext cx="166687" cy="222250"/>
            </a:xfrm>
            <a:custGeom>
              <a:avLst/>
              <a:gdLst>
                <a:gd name="T0" fmla="*/ 2147483647 w 102"/>
                <a:gd name="T1" fmla="*/ 2147483647 h 137"/>
                <a:gd name="T2" fmla="*/ 2147483647 w 102"/>
                <a:gd name="T3" fmla="*/ 2147483647 h 137"/>
                <a:gd name="T4" fmla="*/ 2147483647 w 102"/>
                <a:gd name="T5" fmla="*/ 2147483647 h 137"/>
                <a:gd name="T6" fmla="*/ 2147483647 w 102"/>
                <a:gd name="T7" fmla="*/ 2147483647 h 137"/>
                <a:gd name="T8" fmla="*/ 2147483647 w 102"/>
                <a:gd name="T9" fmla="*/ 2147483647 h 137"/>
                <a:gd name="T10" fmla="*/ 2147483647 w 102"/>
                <a:gd name="T11" fmla="*/ 2147483647 h 137"/>
                <a:gd name="T12" fmla="*/ 2147483647 w 102"/>
                <a:gd name="T13" fmla="*/ 2147483647 h 137"/>
                <a:gd name="T14" fmla="*/ 2147483647 w 102"/>
                <a:gd name="T15" fmla="*/ 2147483647 h 137"/>
                <a:gd name="T16" fmla="*/ 2147483647 w 102"/>
                <a:gd name="T17" fmla="*/ 2147483647 h 137"/>
                <a:gd name="T18" fmla="*/ 2147483647 w 102"/>
                <a:gd name="T19" fmla="*/ 2147483647 h 137"/>
                <a:gd name="T20" fmla="*/ 2147483647 w 102"/>
                <a:gd name="T21" fmla="*/ 2147483647 h 137"/>
                <a:gd name="T22" fmla="*/ 2147483647 w 102"/>
                <a:gd name="T23" fmla="*/ 2147483647 h 137"/>
                <a:gd name="T24" fmla="*/ 2147483647 w 102"/>
                <a:gd name="T25" fmla="*/ 2147483647 h 137"/>
                <a:gd name="T26" fmla="*/ 2147483647 w 102"/>
                <a:gd name="T27" fmla="*/ 2147483647 h 137"/>
                <a:gd name="T28" fmla="*/ 2147483647 w 102"/>
                <a:gd name="T29" fmla="*/ 2147483647 h 137"/>
                <a:gd name="T30" fmla="*/ 2147483647 w 102"/>
                <a:gd name="T31" fmla="*/ 2147483647 h 137"/>
                <a:gd name="T32" fmla="*/ 2147483647 w 102"/>
                <a:gd name="T33" fmla="*/ 2147483647 h 137"/>
                <a:gd name="T34" fmla="*/ 2147483647 w 102"/>
                <a:gd name="T35" fmla="*/ 2147483647 h 137"/>
                <a:gd name="T36" fmla="*/ 2147483647 w 102"/>
                <a:gd name="T37" fmla="*/ 2147483647 h 137"/>
                <a:gd name="T38" fmla="*/ 2147483647 w 102"/>
                <a:gd name="T39" fmla="*/ 2147483647 h 137"/>
                <a:gd name="T40" fmla="*/ 2147483647 w 102"/>
                <a:gd name="T41" fmla="*/ 2147483647 h 137"/>
                <a:gd name="T42" fmla="*/ 2147483647 w 102"/>
                <a:gd name="T43" fmla="*/ 2147483647 h 137"/>
                <a:gd name="T44" fmla="*/ 2147483647 w 102"/>
                <a:gd name="T45" fmla="*/ 2147483647 h 137"/>
                <a:gd name="T46" fmla="*/ 2147483647 w 102"/>
                <a:gd name="T47" fmla="*/ 2147483647 h 137"/>
                <a:gd name="T48" fmla="*/ 2147483647 w 102"/>
                <a:gd name="T49" fmla="*/ 2147483647 h 137"/>
                <a:gd name="T50" fmla="*/ 2147483647 w 102"/>
                <a:gd name="T51" fmla="*/ 2147483647 h 137"/>
                <a:gd name="T52" fmla="*/ 2147483647 w 102"/>
                <a:gd name="T53" fmla="*/ 2147483647 h 137"/>
                <a:gd name="T54" fmla="*/ 2147483647 w 102"/>
                <a:gd name="T55" fmla="*/ 2147483647 h 137"/>
                <a:gd name="T56" fmla="*/ 2147483647 w 102"/>
                <a:gd name="T57" fmla="*/ 2147483647 h 137"/>
                <a:gd name="T58" fmla="*/ 2147483647 w 102"/>
                <a:gd name="T59" fmla="*/ 2147483647 h 137"/>
                <a:gd name="T60" fmla="*/ 2147483647 w 102"/>
                <a:gd name="T61" fmla="*/ 2147483647 h 137"/>
                <a:gd name="T62" fmla="*/ 2147483647 w 102"/>
                <a:gd name="T63" fmla="*/ 2147483647 h 137"/>
                <a:gd name="T64" fmla="*/ 2147483647 w 102"/>
                <a:gd name="T65" fmla="*/ 2147483647 h 137"/>
                <a:gd name="T66" fmla="*/ 2147483647 w 102"/>
                <a:gd name="T67" fmla="*/ 2147483647 h 137"/>
                <a:gd name="T68" fmla="*/ 2147483647 w 102"/>
                <a:gd name="T69" fmla="*/ 2147483647 h 137"/>
                <a:gd name="T70" fmla="*/ 2147483647 w 102"/>
                <a:gd name="T71" fmla="*/ 2147483647 h 137"/>
                <a:gd name="T72" fmla="*/ 2147483647 w 102"/>
                <a:gd name="T73" fmla="*/ 2147483647 h 137"/>
                <a:gd name="T74" fmla="*/ 2147483647 w 102"/>
                <a:gd name="T75" fmla="*/ 2147483647 h 137"/>
                <a:gd name="T76" fmla="*/ 2147483647 w 102"/>
                <a:gd name="T77" fmla="*/ 2147483647 h 137"/>
                <a:gd name="T78" fmla="*/ 2147483647 w 102"/>
                <a:gd name="T79" fmla="*/ 2147483647 h 137"/>
                <a:gd name="T80" fmla="*/ 2147483647 w 102"/>
                <a:gd name="T81" fmla="*/ 2147483647 h 137"/>
                <a:gd name="T82" fmla="*/ 2147483647 w 102"/>
                <a:gd name="T83" fmla="*/ 2147483647 h 137"/>
                <a:gd name="T84" fmla="*/ 2147483647 w 102"/>
                <a:gd name="T85" fmla="*/ 2147483647 h 137"/>
                <a:gd name="T86" fmla="*/ 2147483647 w 102"/>
                <a:gd name="T87" fmla="*/ 2147483647 h 137"/>
                <a:gd name="T88" fmla="*/ 2147483647 w 102"/>
                <a:gd name="T89" fmla="*/ 2147483647 h 137"/>
                <a:gd name="T90" fmla="*/ 2147483647 w 102"/>
                <a:gd name="T91" fmla="*/ 2147483647 h 137"/>
                <a:gd name="T92" fmla="*/ 0 w 102"/>
                <a:gd name="T93" fmla="*/ 2147483647 h 137"/>
                <a:gd name="T94" fmla="*/ 0 w 102"/>
                <a:gd name="T95" fmla="*/ 2147483647 h 137"/>
                <a:gd name="T96" fmla="*/ 2147483647 w 102"/>
                <a:gd name="T97" fmla="*/ 2147483647 h 137"/>
                <a:gd name="T98" fmla="*/ 2147483647 w 102"/>
                <a:gd name="T99" fmla="*/ 2147483647 h 137"/>
                <a:gd name="T100" fmla="*/ 2147483647 w 102"/>
                <a:gd name="T101" fmla="*/ 2147483647 h 137"/>
                <a:gd name="T102" fmla="*/ 2147483647 w 102"/>
                <a:gd name="T103" fmla="*/ 2147483647 h 137"/>
                <a:gd name="T104" fmla="*/ 2147483647 w 102"/>
                <a:gd name="T105" fmla="*/ 0 h 137"/>
                <a:gd name="T106" fmla="*/ 2147483647 w 102"/>
                <a:gd name="T107" fmla="*/ 2147483647 h 137"/>
                <a:gd name="T108" fmla="*/ 2147483647 w 102"/>
                <a:gd name="T109" fmla="*/ 2147483647 h 137"/>
                <a:gd name="T110" fmla="*/ 2147483647 w 102"/>
                <a:gd name="T111" fmla="*/ 2147483647 h 137"/>
                <a:gd name="T112" fmla="*/ 2147483647 w 102"/>
                <a:gd name="T113" fmla="*/ 2147483647 h 1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2"/>
                <a:gd name="T172" fmla="*/ 0 h 137"/>
                <a:gd name="T173" fmla="*/ 102 w 102"/>
                <a:gd name="T174" fmla="*/ 137 h 1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2" h="137">
                  <a:moveTo>
                    <a:pt x="87" y="15"/>
                  </a:moveTo>
                  <a:lnTo>
                    <a:pt x="84" y="30"/>
                  </a:lnTo>
                  <a:lnTo>
                    <a:pt x="76" y="41"/>
                  </a:lnTo>
                  <a:lnTo>
                    <a:pt x="63" y="54"/>
                  </a:lnTo>
                  <a:lnTo>
                    <a:pt x="55" y="67"/>
                  </a:lnTo>
                  <a:lnTo>
                    <a:pt x="61" y="67"/>
                  </a:lnTo>
                  <a:lnTo>
                    <a:pt x="68" y="67"/>
                  </a:lnTo>
                  <a:lnTo>
                    <a:pt x="74" y="69"/>
                  </a:lnTo>
                  <a:lnTo>
                    <a:pt x="79" y="71"/>
                  </a:lnTo>
                  <a:lnTo>
                    <a:pt x="84" y="82"/>
                  </a:lnTo>
                  <a:lnTo>
                    <a:pt x="81" y="96"/>
                  </a:lnTo>
                  <a:lnTo>
                    <a:pt x="79" y="109"/>
                  </a:lnTo>
                  <a:lnTo>
                    <a:pt x="89" y="120"/>
                  </a:lnTo>
                  <a:lnTo>
                    <a:pt x="92" y="126"/>
                  </a:lnTo>
                  <a:lnTo>
                    <a:pt x="100" y="128"/>
                  </a:lnTo>
                  <a:lnTo>
                    <a:pt x="102" y="131"/>
                  </a:lnTo>
                  <a:lnTo>
                    <a:pt x="100" y="137"/>
                  </a:lnTo>
                  <a:lnTo>
                    <a:pt x="89" y="131"/>
                  </a:lnTo>
                  <a:lnTo>
                    <a:pt x="84" y="126"/>
                  </a:lnTo>
                  <a:lnTo>
                    <a:pt x="79" y="120"/>
                  </a:lnTo>
                  <a:lnTo>
                    <a:pt x="74" y="114"/>
                  </a:lnTo>
                  <a:lnTo>
                    <a:pt x="66" y="105"/>
                  </a:lnTo>
                  <a:lnTo>
                    <a:pt x="66" y="96"/>
                  </a:lnTo>
                  <a:lnTo>
                    <a:pt x="66" y="86"/>
                  </a:lnTo>
                  <a:lnTo>
                    <a:pt x="71" y="77"/>
                  </a:lnTo>
                  <a:lnTo>
                    <a:pt x="66" y="77"/>
                  </a:lnTo>
                  <a:lnTo>
                    <a:pt x="61" y="77"/>
                  </a:lnTo>
                  <a:lnTo>
                    <a:pt x="55" y="79"/>
                  </a:lnTo>
                  <a:lnTo>
                    <a:pt x="50" y="79"/>
                  </a:lnTo>
                  <a:lnTo>
                    <a:pt x="45" y="75"/>
                  </a:lnTo>
                  <a:lnTo>
                    <a:pt x="37" y="73"/>
                  </a:lnTo>
                  <a:lnTo>
                    <a:pt x="34" y="67"/>
                  </a:lnTo>
                  <a:lnTo>
                    <a:pt x="37" y="62"/>
                  </a:lnTo>
                  <a:lnTo>
                    <a:pt x="45" y="51"/>
                  </a:lnTo>
                  <a:lnTo>
                    <a:pt x="58" y="39"/>
                  </a:lnTo>
                  <a:lnTo>
                    <a:pt x="63" y="28"/>
                  </a:lnTo>
                  <a:lnTo>
                    <a:pt x="55" y="17"/>
                  </a:lnTo>
                  <a:lnTo>
                    <a:pt x="50" y="17"/>
                  </a:lnTo>
                  <a:lnTo>
                    <a:pt x="47" y="17"/>
                  </a:lnTo>
                  <a:lnTo>
                    <a:pt x="42" y="17"/>
                  </a:lnTo>
                  <a:lnTo>
                    <a:pt x="40" y="15"/>
                  </a:lnTo>
                  <a:lnTo>
                    <a:pt x="29" y="19"/>
                  </a:lnTo>
                  <a:lnTo>
                    <a:pt x="21" y="24"/>
                  </a:lnTo>
                  <a:lnTo>
                    <a:pt x="13" y="30"/>
                  </a:lnTo>
                  <a:lnTo>
                    <a:pt x="6" y="36"/>
                  </a:lnTo>
                  <a:lnTo>
                    <a:pt x="3" y="34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3" y="24"/>
                  </a:lnTo>
                  <a:lnTo>
                    <a:pt x="8" y="17"/>
                  </a:lnTo>
                  <a:lnTo>
                    <a:pt x="19" y="9"/>
                  </a:lnTo>
                  <a:lnTo>
                    <a:pt x="32" y="4"/>
                  </a:lnTo>
                  <a:lnTo>
                    <a:pt x="45" y="0"/>
                  </a:lnTo>
                  <a:lnTo>
                    <a:pt x="55" y="2"/>
                  </a:lnTo>
                  <a:lnTo>
                    <a:pt x="68" y="4"/>
                  </a:lnTo>
                  <a:lnTo>
                    <a:pt x="79" y="7"/>
                  </a:lnTo>
                  <a:lnTo>
                    <a:pt x="8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5" name="Freeform 53"/>
            <p:cNvSpPr>
              <a:spLocks/>
            </p:cNvSpPr>
            <p:nvPr/>
          </p:nvSpPr>
          <p:spPr bwMode="auto">
            <a:xfrm>
              <a:off x="6159500" y="665163"/>
              <a:ext cx="139700" cy="207962"/>
            </a:xfrm>
            <a:custGeom>
              <a:avLst/>
              <a:gdLst>
                <a:gd name="T0" fmla="*/ 2147483647 w 86"/>
                <a:gd name="T1" fmla="*/ 2147483647 h 128"/>
                <a:gd name="T2" fmla="*/ 2147483647 w 86"/>
                <a:gd name="T3" fmla="*/ 2147483647 h 128"/>
                <a:gd name="T4" fmla="*/ 2147483647 w 86"/>
                <a:gd name="T5" fmla="*/ 2147483647 h 128"/>
                <a:gd name="T6" fmla="*/ 2147483647 w 86"/>
                <a:gd name="T7" fmla="*/ 2147483647 h 128"/>
                <a:gd name="T8" fmla="*/ 2147483647 w 86"/>
                <a:gd name="T9" fmla="*/ 2147483647 h 128"/>
                <a:gd name="T10" fmla="*/ 2147483647 w 86"/>
                <a:gd name="T11" fmla="*/ 2147483647 h 128"/>
                <a:gd name="T12" fmla="*/ 2147483647 w 86"/>
                <a:gd name="T13" fmla="*/ 2147483647 h 128"/>
                <a:gd name="T14" fmla="*/ 2147483647 w 86"/>
                <a:gd name="T15" fmla="*/ 2147483647 h 128"/>
                <a:gd name="T16" fmla="*/ 2147483647 w 86"/>
                <a:gd name="T17" fmla="*/ 2147483647 h 128"/>
                <a:gd name="T18" fmla="*/ 2147483647 w 86"/>
                <a:gd name="T19" fmla="*/ 2147483647 h 128"/>
                <a:gd name="T20" fmla="*/ 2147483647 w 86"/>
                <a:gd name="T21" fmla="*/ 2147483647 h 128"/>
                <a:gd name="T22" fmla="*/ 2147483647 w 86"/>
                <a:gd name="T23" fmla="*/ 2147483647 h 128"/>
                <a:gd name="T24" fmla="*/ 2147483647 w 86"/>
                <a:gd name="T25" fmla="*/ 2147483647 h 128"/>
                <a:gd name="T26" fmla="*/ 2147483647 w 86"/>
                <a:gd name="T27" fmla="*/ 2147483647 h 128"/>
                <a:gd name="T28" fmla="*/ 2147483647 w 86"/>
                <a:gd name="T29" fmla="*/ 2147483647 h 128"/>
                <a:gd name="T30" fmla="*/ 2147483647 w 86"/>
                <a:gd name="T31" fmla="*/ 2147483647 h 128"/>
                <a:gd name="T32" fmla="*/ 0 w 86"/>
                <a:gd name="T33" fmla="*/ 2147483647 h 128"/>
                <a:gd name="T34" fmla="*/ 2147483647 w 86"/>
                <a:gd name="T35" fmla="*/ 0 h 128"/>
                <a:gd name="T36" fmla="*/ 2147483647 w 86"/>
                <a:gd name="T37" fmla="*/ 2147483647 h 1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6"/>
                <a:gd name="T58" fmla="*/ 0 h 128"/>
                <a:gd name="T59" fmla="*/ 86 w 86"/>
                <a:gd name="T60" fmla="*/ 128 h 1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6" h="128">
                  <a:moveTo>
                    <a:pt x="16" y="10"/>
                  </a:moveTo>
                  <a:lnTo>
                    <a:pt x="31" y="38"/>
                  </a:lnTo>
                  <a:lnTo>
                    <a:pt x="50" y="66"/>
                  </a:lnTo>
                  <a:lnTo>
                    <a:pt x="68" y="94"/>
                  </a:lnTo>
                  <a:lnTo>
                    <a:pt x="86" y="120"/>
                  </a:lnTo>
                  <a:lnTo>
                    <a:pt x="86" y="122"/>
                  </a:lnTo>
                  <a:lnTo>
                    <a:pt x="84" y="124"/>
                  </a:lnTo>
                  <a:lnTo>
                    <a:pt x="84" y="126"/>
                  </a:lnTo>
                  <a:lnTo>
                    <a:pt x="81" y="128"/>
                  </a:lnTo>
                  <a:lnTo>
                    <a:pt x="78" y="128"/>
                  </a:lnTo>
                  <a:lnTo>
                    <a:pt x="57" y="102"/>
                  </a:lnTo>
                  <a:lnTo>
                    <a:pt x="42" y="75"/>
                  </a:lnTo>
                  <a:lnTo>
                    <a:pt x="26" y="49"/>
                  </a:lnTo>
                  <a:lnTo>
                    <a:pt x="10" y="23"/>
                  </a:lnTo>
                  <a:lnTo>
                    <a:pt x="10" y="15"/>
                  </a:lnTo>
                  <a:lnTo>
                    <a:pt x="5" y="10"/>
                  </a:lnTo>
                  <a:lnTo>
                    <a:pt x="0" y="4"/>
                  </a:lnTo>
                  <a:lnTo>
                    <a:pt x="8" y="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6" name="Freeform 54"/>
            <p:cNvSpPr>
              <a:spLocks/>
            </p:cNvSpPr>
            <p:nvPr/>
          </p:nvSpPr>
          <p:spPr bwMode="auto">
            <a:xfrm>
              <a:off x="7875588" y="665163"/>
              <a:ext cx="192087" cy="68262"/>
            </a:xfrm>
            <a:custGeom>
              <a:avLst/>
              <a:gdLst>
                <a:gd name="T0" fmla="*/ 2147483647 w 118"/>
                <a:gd name="T1" fmla="*/ 2147483647 h 42"/>
                <a:gd name="T2" fmla="*/ 2147483647 w 118"/>
                <a:gd name="T3" fmla="*/ 2147483647 h 42"/>
                <a:gd name="T4" fmla="*/ 2147483647 w 118"/>
                <a:gd name="T5" fmla="*/ 2147483647 h 42"/>
                <a:gd name="T6" fmla="*/ 2147483647 w 118"/>
                <a:gd name="T7" fmla="*/ 2147483647 h 42"/>
                <a:gd name="T8" fmla="*/ 2147483647 w 118"/>
                <a:gd name="T9" fmla="*/ 2147483647 h 42"/>
                <a:gd name="T10" fmla="*/ 2147483647 w 118"/>
                <a:gd name="T11" fmla="*/ 2147483647 h 42"/>
                <a:gd name="T12" fmla="*/ 2147483647 w 118"/>
                <a:gd name="T13" fmla="*/ 2147483647 h 42"/>
                <a:gd name="T14" fmla="*/ 2147483647 w 118"/>
                <a:gd name="T15" fmla="*/ 2147483647 h 42"/>
                <a:gd name="T16" fmla="*/ 2147483647 w 118"/>
                <a:gd name="T17" fmla="*/ 2147483647 h 42"/>
                <a:gd name="T18" fmla="*/ 2147483647 w 118"/>
                <a:gd name="T19" fmla="*/ 2147483647 h 42"/>
                <a:gd name="T20" fmla="*/ 2147483647 w 118"/>
                <a:gd name="T21" fmla="*/ 2147483647 h 42"/>
                <a:gd name="T22" fmla="*/ 2147483647 w 118"/>
                <a:gd name="T23" fmla="*/ 2147483647 h 42"/>
                <a:gd name="T24" fmla="*/ 0 w 118"/>
                <a:gd name="T25" fmla="*/ 2147483647 h 42"/>
                <a:gd name="T26" fmla="*/ 0 w 118"/>
                <a:gd name="T27" fmla="*/ 2147483647 h 42"/>
                <a:gd name="T28" fmla="*/ 2147483647 w 118"/>
                <a:gd name="T29" fmla="*/ 2147483647 h 42"/>
                <a:gd name="T30" fmla="*/ 0 w 118"/>
                <a:gd name="T31" fmla="*/ 2147483647 h 42"/>
                <a:gd name="T32" fmla="*/ 0 w 118"/>
                <a:gd name="T33" fmla="*/ 2147483647 h 42"/>
                <a:gd name="T34" fmla="*/ 2147483647 w 118"/>
                <a:gd name="T35" fmla="*/ 2147483647 h 42"/>
                <a:gd name="T36" fmla="*/ 2147483647 w 118"/>
                <a:gd name="T37" fmla="*/ 0 h 42"/>
                <a:gd name="T38" fmla="*/ 2147483647 w 118"/>
                <a:gd name="T39" fmla="*/ 2147483647 h 42"/>
                <a:gd name="T40" fmla="*/ 2147483647 w 118"/>
                <a:gd name="T41" fmla="*/ 2147483647 h 42"/>
                <a:gd name="T42" fmla="*/ 2147483647 w 118"/>
                <a:gd name="T43" fmla="*/ 2147483647 h 42"/>
                <a:gd name="T44" fmla="*/ 2147483647 w 118"/>
                <a:gd name="T45" fmla="*/ 2147483647 h 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8"/>
                <a:gd name="T70" fmla="*/ 0 h 42"/>
                <a:gd name="T71" fmla="*/ 118 w 118"/>
                <a:gd name="T72" fmla="*/ 42 h 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8" h="42">
                  <a:moveTo>
                    <a:pt x="76" y="8"/>
                  </a:moveTo>
                  <a:lnTo>
                    <a:pt x="118" y="12"/>
                  </a:lnTo>
                  <a:lnTo>
                    <a:pt x="105" y="23"/>
                  </a:lnTo>
                  <a:lnTo>
                    <a:pt x="89" y="34"/>
                  </a:lnTo>
                  <a:lnTo>
                    <a:pt x="71" y="40"/>
                  </a:lnTo>
                  <a:lnTo>
                    <a:pt x="50" y="42"/>
                  </a:lnTo>
                  <a:lnTo>
                    <a:pt x="42" y="42"/>
                  </a:lnTo>
                  <a:lnTo>
                    <a:pt x="34" y="40"/>
                  </a:lnTo>
                  <a:lnTo>
                    <a:pt x="27" y="38"/>
                  </a:lnTo>
                  <a:lnTo>
                    <a:pt x="19" y="38"/>
                  </a:lnTo>
                  <a:lnTo>
                    <a:pt x="11" y="32"/>
                  </a:lnTo>
                  <a:lnTo>
                    <a:pt x="3" y="25"/>
                  </a:lnTo>
                  <a:lnTo>
                    <a:pt x="0" y="17"/>
                  </a:lnTo>
                  <a:lnTo>
                    <a:pt x="0" y="8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21" y="2"/>
                  </a:lnTo>
                  <a:lnTo>
                    <a:pt x="42" y="4"/>
                  </a:lnTo>
                  <a:lnTo>
                    <a:pt x="61" y="6"/>
                  </a:lnTo>
                  <a:lnTo>
                    <a:pt x="76" y="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7" name="Freeform 55"/>
            <p:cNvSpPr>
              <a:spLocks/>
            </p:cNvSpPr>
            <p:nvPr/>
          </p:nvSpPr>
          <p:spPr bwMode="auto">
            <a:xfrm>
              <a:off x="6397625" y="688975"/>
              <a:ext cx="106363" cy="171450"/>
            </a:xfrm>
            <a:custGeom>
              <a:avLst/>
              <a:gdLst>
                <a:gd name="T0" fmla="*/ 2147483647 w 66"/>
                <a:gd name="T1" fmla="*/ 2147483647 h 105"/>
                <a:gd name="T2" fmla="*/ 2147483647 w 66"/>
                <a:gd name="T3" fmla="*/ 2147483647 h 105"/>
                <a:gd name="T4" fmla="*/ 2147483647 w 66"/>
                <a:gd name="T5" fmla="*/ 2147483647 h 105"/>
                <a:gd name="T6" fmla="*/ 2147483647 w 66"/>
                <a:gd name="T7" fmla="*/ 2147483647 h 105"/>
                <a:gd name="T8" fmla="*/ 2147483647 w 66"/>
                <a:gd name="T9" fmla="*/ 2147483647 h 105"/>
                <a:gd name="T10" fmla="*/ 2147483647 w 66"/>
                <a:gd name="T11" fmla="*/ 2147483647 h 105"/>
                <a:gd name="T12" fmla="*/ 2147483647 w 66"/>
                <a:gd name="T13" fmla="*/ 2147483647 h 105"/>
                <a:gd name="T14" fmla="*/ 2147483647 w 66"/>
                <a:gd name="T15" fmla="*/ 2147483647 h 105"/>
                <a:gd name="T16" fmla="*/ 2147483647 w 66"/>
                <a:gd name="T17" fmla="*/ 2147483647 h 105"/>
                <a:gd name="T18" fmla="*/ 2147483647 w 66"/>
                <a:gd name="T19" fmla="*/ 2147483647 h 105"/>
                <a:gd name="T20" fmla="*/ 2147483647 w 66"/>
                <a:gd name="T21" fmla="*/ 2147483647 h 105"/>
                <a:gd name="T22" fmla="*/ 2147483647 w 66"/>
                <a:gd name="T23" fmla="*/ 2147483647 h 105"/>
                <a:gd name="T24" fmla="*/ 0 w 66"/>
                <a:gd name="T25" fmla="*/ 2147483647 h 105"/>
                <a:gd name="T26" fmla="*/ 0 w 66"/>
                <a:gd name="T27" fmla="*/ 2147483647 h 105"/>
                <a:gd name="T28" fmla="*/ 2147483647 w 66"/>
                <a:gd name="T29" fmla="*/ 0 h 105"/>
                <a:gd name="T30" fmla="*/ 2147483647 w 66"/>
                <a:gd name="T31" fmla="*/ 0 h 105"/>
                <a:gd name="T32" fmla="*/ 2147483647 w 66"/>
                <a:gd name="T33" fmla="*/ 2147483647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05"/>
                <a:gd name="T53" fmla="*/ 66 w 66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05">
                  <a:moveTo>
                    <a:pt x="8" y="2"/>
                  </a:moveTo>
                  <a:lnTo>
                    <a:pt x="24" y="27"/>
                  </a:lnTo>
                  <a:lnTo>
                    <a:pt x="42" y="53"/>
                  </a:lnTo>
                  <a:lnTo>
                    <a:pt x="55" y="77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3" y="105"/>
                  </a:lnTo>
                  <a:lnTo>
                    <a:pt x="61" y="104"/>
                  </a:lnTo>
                  <a:lnTo>
                    <a:pt x="45" y="79"/>
                  </a:lnTo>
                  <a:lnTo>
                    <a:pt x="27" y="55"/>
                  </a:lnTo>
                  <a:lnTo>
                    <a:pt x="13" y="28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8" name="Freeform 56"/>
            <p:cNvSpPr>
              <a:spLocks/>
            </p:cNvSpPr>
            <p:nvPr/>
          </p:nvSpPr>
          <p:spPr bwMode="auto">
            <a:xfrm>
              <a:off x="8488363" y="703263"/>
              <a:ext cx="68262" cy="106362"/>
            </a:xfrm>
            <a:custGeom>
              <a:avLst/>
              <a:gdLst>
                <a:gd name="T0" fmla="*/ 2147483647 w 42"/>
                <a:gd name="T1" fmla="*/ 2147483647 h 66"/>
                <a:gd name="T2" fmla="*/ 2147483647 w 42"/>
                <a:gd name="T3" fmla="*/ 2147483647 h 66"/>
                <a:gd name="T4" fmla="*/ 2147483647 w 42"/>
                <a:gd name="T5" fmla="*/ 2147483647 h 66"/>
                <a:gd name="T6" fmla="*/ 2147483647 w 42"/>
                <a:gd name="T7" fmla="*/ 2147483647 h 66"/>
                <a:gd name="T8" fmla="*/ 2147483647 w 42"/>
                <a:gd name="T9" fmla="*/ 2147483647 h 66"/>
                <a:gd name="T10" fmla="*/ 2147483647 w 42"/>
                <a:gd name="T11" fmla="*/ 2147483647 h 66"/>
                <a:gd name="T12" fmla="*/ 2147483647 w 42"/>
                <a:gd name="T13" fmla="*/ 2147483647 h 66"/>
                <a:gd name="T14" fmla="*/ 2147483647 w 42"/>
                <a:gd name="T15" fmla="*/ 2147483647 h 66"/>
                <a:gd name="T16" fmla="*/ 2147483647 w 42"/>
                <a:gd name="T17" fmla="*/ 2147483647 h 66"/>
                <a:gd name="T18" fmla="*/ 0 w 42"/>
                <a:gd name="T19" fmla="*/ 2147483647 h 66"/>
                <a:gd name="T20" fmla="*/ 2147483647 w 42"/>
                <a:gd name="T21" fmla="*/ 2147483647 h 66"/>
                <a:gd name="T22" fmla="*/ 2147483647 w 42"/>
                <a:gd name="T23" fmla="*/ 2147483647 h 66"/>
                <a:gd name="T24" fmla="*/ 2147483647 w 42"/>
                <a:gd name="T25" fmla="*/ 2147483647 h 66"/>
                <a:gd name="T26" fmla="*/ 2147483647 w 42"/>
                <a:gd name="T27" fmla="*/ 0 h 66"/>
                <a:gd name="T28" fmla="*/ 2147483647 w 42"/>
                <a:gd name="T29" fmla="*/ 2147483647 h 66"/>
                <a:gd name="T30" fmla="*/ 2147483647 w 42"/>
                <a:gd name="T31" fmla="*/ 2147483647 h 66"/>
                <a:gd name="T32" fmla="*/ 2147483647 w 42"/>
                <a:gd name="T33" fmla="*/ 2147483647 h 66"/>
                <a:gd name="T34" fmla="*/ 2147483647 w 42"/>
                <a:gd name="T35" fmla="*/ 2147483647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"/>
                <a:gd name="T55" fmla="*/ 0 h 66"/>
                <a:gd name="T56" fmla="*/ 42 w 42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" h="66">
                  <a:moveTo>
                    <a:pt x="37" y="20"/>
                  </a:moveTo>
                  <a:lnTo>
                    <a:pt x="34" y="32"/>
                  </a:lnTo>
                  <a:lnTo>
                    <a:pt x="29" y="43"/>
                  </a:lnTo>
                  <a:lnTo>
                    <a:pt x="24" y="52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3" y="60"/>
                  </a:lnTo>
                  <a:lnTo>
                    <a:pt x="8" y="62"/>
                  </a:lnTo>
                  <a:lnTo>
                    <a:pt x="5" y="66"/>
                  </a:lnTo>
                  <a:lnTo>
                    <a:pt x="0" y="66"/>
                  </a:lnTo>
                  <a:lnTo>
                    <a:pt x="5" y="49"/>
                  </a:lnTo>
                  <a:lnTo>
                    <a:pt x="16" y="32"/>
                  </a:lnTo>
                  <a:lnTo>
                    <a:pt x="26" y="17"/>
                  </a:lnTo>
                  <a:lnTo>
                    <a:pt x="37" y="0"/>
                  </a:lnTo>
                  <a:lnTo>
                    <a:pt x="42" y="4"/>
                  </a:lnTo>
                  <a:lnTo>
                    <a:pt x="42" y="9"/>
                  </a:lnTo>
                  <a:lnTo>
                    <a:pt x="39" y="15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9" name="Freeform 57"/>
            <p:cNvSpPr>
              <a:spLocks/>
            </p:cNvSpPr>
            <p:nvPr/>
          </p:nvSpPr>
          <p:spPr bwMode="auto">
            <a:xfrm>
              <a:off x="8842375" y="744538"/>
              <a:ext cx="93663" cy="125412"/>
            </a:xfrm>
            <a:custGeom>
              <a:avLst/>
              <a:gdLst>
                <a:gd name="T0" fmla="*/ 2147483647 w 58"/>
                <a:gd name="T1" fmla="*/ 2147483647 h 77"/>
                <a:gd name="T2" fmla="*/ 2147483647 w 58"/>
                <a:gd name="T3" fmla="*/ 2147483647 h 77"/>
                <a:gd name="T4" fmla="*/ 2147483647 w 58"/>
                <a:gd name="T5" fmla="*/ 2147483647 h 77"/>
                <a:gd name="T6" fmla="*/ 2147483647 w 58"/>
                <a:gd name="T7" fmla="*/ 2147483647 h 77"/>
                <a:gd name="T8" fmla="*/ 2147483647 w 58"/>
                <a:gd name="T9" fmla="*/ 2147483647 h 77"/>
                <a:gd name="T10" fmla="*/ 2147483647 w 58"/>
                <a:gd name="T11" fmla="*/ 2147483647 h 77"/>
                <a:gd name="T12" fmla="*/ 2147483647 w 58"/>
                <a:gd name="T13" fmla="*/ 2147483647 h 77"/>
                <a:gd name="T14" fmla="*/ 0 w 58"/>
                <a:gd name="T15" fmla="*/ 2147483647 h 77"/>
                <a:gd name="T16" fmla="*/ 0 w 58"/>
                <a:gd name="T17" fmla="*/ 2147483647 h 77"/>
                <a:gd name="T18" fmla="*/ 2147483647 w 58"/>
                <a:gd name="T19" fmla="*/ 2147483647 h 77"/>
                <a:gd name="T20" fmla="*/ 2147483647 w 58"/>
                <a:gd name="T21" fmla="*/ 2147483647 h 77"/>
                <a:gd name="T22" fmla="*/ 2147483647 w 58"/>
                <a:gd name="T23" fmla="*/ 2147483647 h 77"/>
                <a:gd name="T24" fmla="*/ 2147483647 w 58"/>
                <a:gd name="T25" fmla="*/ 0 h 77"/>
                <a:gd name="T26" fmla="*/ 2147483647 w 58"/>
                <a:gd name="T27" fmla="*/ 2147483647 h 77"/>
                <a:gd name="T28" fmla="*/ 2147483647 w 58"/>
                <a:gd name="T29" fmla="*/ 2147483647 h 77"/>
                <a:gd name="T30" fmla="*/ 2147483647 w 58"/>
                <a:gd name="T31" fmla="*/ 2147483647 h 77"/>
                <a:gd name="T32" fmla="*/ 2147483647 w 58"/>
                <a:gd name="T33" fmla="*/ 2147483647 h 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7"/>
                <a:gd name="T53" fmla="*/ 58 w 58"/>
                <a:gd name="T54" fmla="*/ 77 h 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7">
                  <a:moveTo>
                    <a:pt x="58" y="6"/>
                  </a:moveTo>
                  <a:lnTo>
                    <a:pt x="48" y="24"/>
                  </a:lnTo>
                  <a:lnTo>
                    <a:pt x="37" y="41"/>
                  </a:lnTo>
                  <a:lnTo>
                    <a:pt x="21" y="60"/>
                  </a:lnTo>
                  <a:lnTo>
                    <a:pt x="6" y="77"/>
                  </a:lnTo>
                  <a:lnTo>
                    <a:pt x="3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11" y="56"/>
                  </a:lnTo>
                  <a:lnTo>
                    <a:pt x="21" y="38"/>
                  </a:lnTo>
                  <a:lnTo>
                    <a:pt x="34" y="17"/>
                  </a:lnTo>
                  <a:lnTo>
                    <a:pt x="53" y="0"/>
                  </a:lnTo>
                  <a:lnTo>
                    <a:pt x="55" y="2"/>
                  </a:lnTo>
                  <a:lnTo>
                    <a:pt x="58" y="4"/>
                  </a:lnTo>
                  <a:lnTo>
                    <a:pt x="58" y="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0" name="Freeform 58"/>
            <p:cNvSpPr>
              <a:spLocks/>
            </p:cNvSpPr>
            <p:nvPr/>
          </p:nvSpPr>
          <p:spPr bwMode="auto">
            <a:xfrm>
              <a:off x="5788025" y="796925"/>
              <a:ext cx="76200" cy="82550"/>
            </a:xfrm>
            <a:custGeom>
              <a:avLst/>
              <a:gdLst>
                <a:gd name="T0" fmla="*/ 2147483647 w 47"/>
                <a:gd name="T1" fmla="*/ 2147483647 h 51"/>
                <a:gd name="T2" fmla="*/ 2147483647 w 47"/>
                <a:gd name="T3" fmla="*/ 2147483647 h 51"/>
                <a:gd name="T4" fmla="*/ 2147483647 w 47"/>
                <a:gd name="T5" fmla="*/ 2147483647 h 51"/>
                <a:gd name="T6" fmla="*/ 2147483647 w 47"/>
                <a:gd name="T7" fmla="*/ 2147483647 h 51"/>
                <a:gd name="T8" fmla="*/ 2147483647 w 47"/>
                <a:gd name="T9" fmla="*/ 2147483647 h 51"/>
                <a:gd name="T10" fmla="*/ 2147483647 w 47"/>
                <a:gd name="T11" fmla="*/ 2147483647 h 51"/>
                <a:gd name="T12" fmla="*/ 2147483647 w 47"/>
                <a:gd name="T13" fmla="*/ 2147483647 h 51"/>
                <a:gd name="T14" fmla="*/ 2147483647 w 47"/>
                <a:gd name="T15" fmla="*/ 2147483647 h 51"/>
                <a:gd name="T16" fmla="*/ 0 w 47"/>
                <a:gd name="T17" fmla="*/ 2147483647 h 51"/>
                <a:gd name="T18" fmla="*/ 2147483647 w 47"/>
                <a:gd name="T19" fmla="*/ 2147483647 h 51"/>
                <a:gd name="T20" fmla="*/ 2147483647 w 47"/>
                <a:gd name="T21" fmla="*/ 0 h 51"/>
                <a:gd name="T22" fmla="*/ 2147483647 w 47"/>
                <a:gd name="T23" fmla="*/ 2147483647 h 51"/>
                <a:gd name="T24" fmla="*/ 2147483647 w 47"/>
                <a:gd name="T25" fmla="*/ 2147483647 h 51"/>
                <a:gd name="T26" fmla="*/ 2147483647 w 47"/>
                <a:gd name="T27" fmla="*/ 2147483647 h 51"/>
                <a:gd name="T28" fmla="*/ 2147483647 w 47"/>
                <a:gd name="T29" fmla="*/ 2147483647 h 51"/>
                <a:gd name="T30" fmla="*/ 2147483647 w 47"/>
                <a:gd name="T31" fmla="*/ 2147483647 h 51"/>
                <a:gd name="T32" fmla="*/ 2147483647 w 47"/>
                <a:gd name="T33" fmla="*/ 2147483647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51"/>
                <a:gd name="T53" fmla="*/ 47 w 47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51">
                  <a:moveTo>
                    <a:pt x="47" y="49"/>
                  </a:moveTo>
                  <a:lnTo>
                    <a:pt x="45" y="51"/>
                  </a:lnTo>
                  <a:lnTo>
                    <a:pt x="42" y="51"/>
                  </a:lnTo>
                  <a:lnTo>
                    <a:pt x="29" y="39"/>
                  </a:lnTo>
                  <a:lnTo>
                    <a:pt x="19" y="28"/>
                  </a:lnTo>
                  <a:lnTo>
                    <a:pt x="8" y="17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2"/>
                  </a:lnTo>
                  <a:lnTo>
                    <a:pt x="11" y="4"/>
                  </a:lnTo>
                  <a:lnTo>
                    <a:pt x="24" y="13"/>
                  </a:lnTo>
                  <a:lnTo>
                    <a:pt x="34" y="24"/>
                  </a:lnTo>
                  <a:lnTo>
                    <a:pt x="42" y="36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1" name="Freeform 59"/>
            <p:cNvSpPr>
              <a:spLocks/>
            </p:cNvSpPr>
            <p:nvPr/>
          </p:nvSpPr>
          <p:spPr bwMode="auto">
            <a:xfrm>
              <a:off x="8245475" y="817563"/>
              <a:ext cx="138113" cy="282575"/>
            </a:xfrm>
            <a:custGeom>
              <a:avLst/>
              <a:gdLst>
                <a:gd name="T0" fmla="*/ 2147483647 w 84"/>
                <a:gd name="T1" fmla="*/ 2147483647 h 173"/>
                <a:gd name="T2" fmla="*/ 2147483647 w 84"/>
                <a:gd name="T3" fmla="*/ 2147483647 h 173"/>
                <a:gd name="T4" fmla="*/ 2147483647 w 84"/>
                <a:gd name="T5" fmla="*/ 2147483647 h 173"/>
                <a:gd name="T6" fmla="*/ 2147483647 w 84"/>
                <a:gd name="T7" fmla="*/ 2147483647 h 173"/>
                <a:gd name="T8" fmla="*/ 2147483647 w 84"/>
                <a:gd name="T9" fmla="*/ 2147483647 h 173"/>
                <a:gd name="T10" fmla="*/ 2147483647 w 84"/>
                <a:gd name="T11" fmla="*/ 2147483647 h 173"/>
                <a:gd name="T12" fmla="*/ 2147483647 w 84"/>
                <a:gd name="T13" fmla="*/ 2147483647 h 173"/>
                <a:gd name="T14" fmla="*/ 2147483647 w 84"/>
                <a:gd name="T15" fmla="*/ 2147483647 h 173"/>
                <a:gd name="T16" fmla="*/ 0 w 84"/>
                <a:gd name="T17" fmla="*/ 2147483647 h 173"/>
                <a:gd name="T18" fmla="*/ 2147483647 w 84"/>
                <a:gd name="T19" fmla="*/ 2147483647 h 173"/>
                <a:gd name="T20" fmla="*/ 2147483647 w 84"/>
                <a:gd name="T21" fmla="*/ 2147483647 h 173"/>
                <a:gd name="T22" fmla="*/ 2147483647 w 84"/>
                <a:gd name="T23" fmla="*/ 2147483647 h 173"/>
                <a:gd name="T24" fmla="*/ 2147483647 w 84"/>
                <a:gd name="T25" fmla="*/ 2147483647 h 173"/>
                <a:gd name="T26" fmla="*/ 2147483647 w 84"/>
                <a:gd name="T27" fmla="*/ 2147483647 h 173"/>
                <a:gd name="T28" fmla="*/ 2147483647 w 84"/>
                <a:gd name="T29" fmla="*/ 2147483647 h 173"/>
                <a:gd name="T30" fmla="*/ 2147483647 w 84"/>
                <a:gd name="T31" fmla="*/ 2147483647 h 173"/>
                <a:gd name="T32" fmla="*/ 2147483647 w 84"/>
                <a:gd name="T33" fmla="*/ 2147483647 h 173"/>
                <a:gd name="T34" fmla="*/ 2147483647 w 84"/>
                <a:gd name="T35" fmla="*/ 2147483647 h 173"/>
                <a:gd name="T36" fmla="*/ 2147483647 w 84"/>
                <a:gd name="T37" fmla="*/ 2147483647 h 173"/>
                <a:gd name="T38" fmla="*/ 2147483647 w 84"/>
                <a:gd name="T39" fmla="*/ 2147483647 h 173"/>
                <a:gd name="T40" fmla="*/ 2147483647 w 84"/>
                <a:gd name="T41" fmla="*/ 0 h 173"/>
                <a:gd name="T42" fmla="*/ 2147483647 w 84"/>
                <a:gd name="T43" fmla="*/ 0 h 173"/>
                <a:gd name="T44" fmla="*/ 2147483647 w 84"/>
                <a:gd name="T45" fmla="*/ 2147483647 h 173"/>
                <a:gd name="T46" fmla="*/ 2147483647 w 84"/>
                <a:gd name="T47" fmla="*/ 2147483647 h 173"/>
                <a:gd name="T48" fmla="*/ 2147483647 w 84"/>
                <a:gd name="T49" fmla="*/ 2147483647 h 1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4"/>
                <a:gd name="T76" fmla="*/ 0 h 173"/>
                <a:gd name="T77" fmla="*/ 84 w 84"/>
                <a:gd name="T78" fmla="*/ 173 h 1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4" h="173">
                  <a:moveTo>
                    <a:pt x="84" y="8"/>
                  </a:moveTo>
                  <a:lnTo>
                    <a:pt x="68" y="41"/>
                  </a:lnTo>
                  <a:lnTo>
                    <a:pt x="52" y="77"/>
                  </a:lnTo>
                  <a:lnTo>
                    <a:pt x="34" y="113"/>
                  </a:lnTo>
                  <a:lnTo>
                    <a:pt x="18" y="148"/>
                  </a:lnTo>
                  <a:lnTo>
                    <a:pt x="18" y="156"/>
                  </a:lnTo>
                  <a:lnTo>
                    <a:pt x="16" y="161"/>
                  </a:lnTo>
                  <a:lnTo>
                    <a:pt x="8" y="167"/>
                  </a:lnTo>
                  <a:lnTo>
                    <a:pt x="0" y="173"/>
                  </a:lnTo>
                  <a:lnTo>
                    <a:pt x="3" y="163"/>
                  </a:lnTo>
                  <a:lnTo>
                    <a:pt x="8" y="156"/>
                  </a:lnTo>
                  <a:lnTo>
                    <a:pt x="13" y="146"/>
                  </a:lnTo>
                  <a:lnTo>
                    <a:pt x="16" y="137"/>
                  </a:lnTo>
                  <a:lnTo>
                    <a:pt x="24" y="113"/>
                  </a:lnTo>
                  <a:lnTo>
                    <a:pt x="37" y="90"/>
                  </a:lnTo>
                  <a:lnTo>
                    <a:pt x="47" y="66"/>
                  </a:lnTo>
                  <a:lnTo>
                    <a:pt x="58" y="43"/>
                  </a:lnTo>
                  <a:lnTo>
                    <a:pt x="63" y="34"/>
                  </a:lnTo>
                  <a:lnTo>
                    <a:pt x="68" y="23"/>
                  </a:lnTo>
                  <a:lnTo>
                    <a:pt x="73" y="1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4" y="2"/>
                  </a:lnTo>
                  <a:lnTo>
                    <a:pt x="84" y="6"/>
                  </a:lnTo>
                  <a:lnTo>
                    <a:pt x="84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2" name="Freeform 60"/>
            <p:cNvSpPr>
              <a:spLocks/>
            </p:cNvSpPr>
            <p:nvPr/>
          </p:nvSpPr>
          <p:spPr bwMode="auto">
            <a:xfrm>
              <a:off x="6291263" y="831850"/>
              <a:ext cx="592137" cy="223838"/>
            </a:xfrm>
            <a:custGeom>
              <a:avLst/>
              <a:gdLst>
                <a:gd name="T0" fmla="*/ 2147483647 w 364"/>
                <a:gd name="T1" fmla="*/ 2147483647 h 138"/>
                <a:gd name="T2" fmla="*/ 2147483647 w 364"/>
                <a:gd name="T3" fmla="*/ 2147483647 h 138"/>
                <a:gd name="T4" fmla="*/ 2147483647 w 364"/>
                <a:gd name="T5" fmla="*/ 2147483647 h 138"/>
                <a:gd name="T6" fmla="*/ 2147483647 w 364"/>
                <a:gd name="T7" fmla="*/ 2147483647 h 138"/>
                <a:gd name="T8" fmla="*/ 2147483647 w 364"/>
                <a:gd name="T9" fmla="*/ 2147483647 h 138"/>
                <a:gd name="T10" fmla="*/ 2147483647 w 364"/>
                <a:gd name="T11" fmla="*/ 2147483647 h 138"/>
                <a:gd name="T12" fmla="*/ 2147483647 w 364"/>
                <a:gd name="T13" fmla="*/ 2147483647 h 138"/>
                <a:gd name="T14" fmla="*/ 2147483647 w 364"/>
                <a:gd name="T15" fmla="*/ 2147483647 h 138"/>
                <a:gd name="T16" fmla="*/ 2147483647 w 364"/>
                <a:gd name="T17" fmla="*/ 2147483647 h 138"/>
                <a:gd name="T18" fmla="*/ 2147483647 w 364"/>
                <a:gd name="T19" fmla="*/ 2147483647 h 138"/>
                <a:gd name="T20" fmla="*/ 2147483647 w 364"/>
                <a:gd name="T21" fmla="*/ 2147483647 h 138"/>
                <a:gd name="T22" fmla="*/ 2147483647 w 364"/>
                <a:gd name="T23" fmla="*/ 2147483647 h 138"/>
                <a:gd name="T24" fmla="*/ 2147483647 w 364"/>
                <a:gd name="T25" fmla="*/ 2147483647 h 138"/>
                <a:gd name="T26" fmla="*/ 2147483647 w 364"/>
                <a:gd name="T27" fmla="*/ 2147483647 h 138"/>
                <a:gd name="T28" fmla="*/ 2147483647 w 364"/>
                <a:gd name="T29" fmla="*/ 2147483647 h 138"/>
                <a:gd name="T30" fmla="*/ 2147483647 w 364"/>
                <a:gd name="T31" fmla="*/ 2147483647 h 138"/>
                <a:gd name="T32" fmla="*/ 2147483647 w 364"/>
                <a:gd name="T33" fmla="*/ 2147483647 h 138"/>
                <a:gd name="T34" fmla="*/ 0 w 364"/>
                <a:gd name="T35" fmla="*/ 2147483647 h 138"/>
                <a:gd name="T36" fmla="*/ 2147483647 w 364"/>
                <a:gd name="T37" fmla="*/ 2147483647 h 138"/>
                <a:gd name="T38" fmla="*/ 2147483647 w 364"/>
                <a:gd name="T39" fmla="*/ 2147483647 h 138"/>
                <a:gd name="T40" fmla="*/ 2147483647 w 364"/>
                <a:gd name="T41" fmla="*/ 2147483647 h 138"/>
                <a:gd name="T42" fmla="*/ 2147483647 w 364"/>
                <a:gd name="T43" fmla="*/ 2147483647 h 138"/>
                <a:gd name="T44" fmla="*/ 2147483647 w 364"/>
                <a:gd name="T45" fmla="*/ 2147483647 h 138"/>
                <a:gd name="T46" fmla="*/ 2147483647 w 364"/>
                <a:gd name="T47" fmla="*/ 2147483647 h 138"/>
                <a:gd name="T48" fmla="*/ 2147483647 w 364"/>
                <a:gd name="T49" fmla="*/ 2147483647 h 138"/>
                <a:gd name="T50" fmla="*/ 2147483647 w 364"/>
                <a:gd name="T51" fmla="*/ 2147483647 h 138"/>
                <a:gd name="T52" fmla="*/ 2147483647 w 364"/>
                <a:gd name="T53" fmla="*/ 2147483647 h 138"/>
                <a:gd name="T54" fmla="*/ 2147483647 w 364"/>
                <a:gd name="T55" fmla="*/ 2147483647 h 138"/>
                <a:gd name="T56" fmla="*/ 2147483647 w 364"/>
                <a:gd name="T57" fmla="*/ 2147483647 h 138"/>
                <a:gd name="T58" fmla="*/ 2147483647 w 364"/>
                <a:gd name="T59" fmla="*/ 2147483647 h 138"/>
                <a:gd name="T60" fmla="*/ 2147483647 w 364"/>
                <a:gd name="T61" fmla="*/ 2147483647 h 138"/>
                <a:gd name="T62" fmla="*/ 2147483647 w 364"/>
                <a:gd name="T63" fmla="*/ 2147483647 h 138"/>
                <a:gd name="T64" fmla="*/ 2147483647 w 364"/>
                <a:gd name="T65" fmla="*/ 2147483647 h 138"/>
                <a:gd name="T66" fmla="*/ 2147483647 w 364"/>
                <a:gd name="T67" fmla="*/ 2147483647 h 138"/>
                <a:gd name="T68" fmla="*/ 2147483647 w 364"/>
                <a:gd name="T69" fmla="*/ 2147483647 h 138"/>
                <a:gd name="T70" fmla="*/ 2147483647 w 364"/>
                <a:gd name="T71" fmla="*/ 2147483647 h 138"/>
                <a:gd name="T72" fmla="*/ 2147483647 w 364"/>
                <a:gd name="T73" fmla="*/ 2147483647 h 138"/>
                <a:gd name="T74" fmla="*/ 2147483647 w 364"/>
                <a:gd name="T75" fmla="*/ 2147483647 h 138"/>
                <a:gd name="T76" fmla="*/ 2147483647 w 364"/>
                <a:gd name="T77" fmla="*/ 2147483647 h 138"/>
                <a:gd name="T78" fmla="*/ 2147483647 w 364"/>
                <a:gd name="T79" fmla="*/ 2147483647 h 138"/>
                <a:gd name="T80" fmla="*/ 2147483647 w 364"/>
                <a:gd name="T81" fmla="*/ 2147483647 h 138"/>
                <a:gd name="T82" fmla="*/ 2147483647 w 364"/>
                <a:gd name="T83" fmla="*/ 2147483647 h 138"/>
                <a:gd name="T84" fmla="*/ 2147483647 w 364"/>
                <a:gd name="T85" fmla="*/ 0 h 138"/>
                <a:gd name="T86" fmla="*/ 2147483647 w 364"/>
                <a:gd name="T87" fmla="*/ 2147483647 h 138"/>
                <a:gd name="T88" fmla="*/ 2147483647 w 364"/>
                <a:gd name="T89" fmla="*/ 2147483647 h 138"/>
                <a:gd name="T90" fmla="*/ 2147483647 w 364"/>
                <a:gd name="T91" fmla="*/ 2147483647 h 138"/>
                <a:gd name="T92" fmla="*/ 2147483647 w 364"/>
                <a:gd name="T93" fmla="*/ 2147483647 h 1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64"/>
                <a:gd name="T142" fmla="*/ 0 h 138"/>
                <a:gd name="T143" fmla="*/ 364 w 364"/>
                <a:gd name="T144" fmla="*/ 138 h 13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64" h="138">
                  <a:moveTo>
                    <a:pt x="356" y="9"/>
                  </a:moveTo>
                  <a:lnTo>
                    <a:pt x="364" y="17"/>
                  </a:lnTo>
                  <a:lnTo>
                    <a:pt x="353" y="22"/>
                  </a:lnTo>
                  <a:lnTo>
                    <a:pt x="340" y="26"/>
                  </a:lnTo>
                  <a:lnTo>
                    <a:pt x="327" y="30"/>
                  </a:lnTo>
                  <a:lnTo>
                    <a:pt x="314" y="35"/>
                  </a:lnTo>
                  <a:lnTo>
                    <a:pt x="280" y="50"/>
                  </a:lnTo>
                  <a:lnTo>
                    <a:pt x="243" y="63"/>
                  </a:lnTo>
                  <a:lnTo>
                    <a:pt x="209" y="77"/>
                  </a:lnTo>
                  <a:lnTo>
                    <a:pt x="173" y="88"/>
                  </a:lnTo>
                  <a:lnTo>
                    <a:pt x="136" y="99"/>
                  </a:lnTo>
                  <a:lnTo>
                    <a:pt x="102" y="112"/>
                  </a:lnTo>
                  <a:lnTo>
                    <a:pt x="65" y="125"/>
                  </a:lnTo>
                  <a:lnTo>
                    <a:pt x="31" y="138"/>
                  </a:lnTo>
                  <a:lnTo>
                    <a:pt x="24" y="137"/>
                  </a:lnTo>
                  <a:lnTo>
                    <a:pt x="16" y="133"/>
                  </a:lnTo>
                  <a:lnTo>
                    <a:pt x="8" y="131"/>
                  </a:lnTo>
                  <a:lnTo>
                    <a:pt x="0" y="129"/>
                  </a:lnTo>
                  <a:lnTo>
                    <a:pt x="16" y="122"/>
                  </a:lnTo>
                  <a:lnTo>
                    <a:pt x="29" y="116"/>
                  </a:lnTo>
                  <a:lnTo>
                    <a:pt x="44" y="108"/>
                  </a:lnTo>
                  <a:lnTo>
                    <a:pt x="60" y="101"/>
                  </a:lnTo>
                  <a:lnTo>
                    <a:pt x="73" y="93"/>
                  </a:lnTo>
                  <a:lnTo>
                    <a:pt x="89" y="88"/>
                  </a:lnTo>
                  <a:lnTo>
                    <a:pt x="105" y="80"/>
                  </a:lnTo>
                  <a:lnTo>
                    <a:pt x="120" y="75"/>
                  </a:lnTo>
                  <a:lnTo>
                    <a:pt x="123" y="77"/>
                  </a:lnTo>
                  <a:lnTo>
                    <a:pt x="133" y="69"/>
                  </a:lnTo>
                  <a:lnTo>
                    <a:pt x="149" y="63"/>
                  </a:lnTo>
                  <a:lnTo>
                    <a:pt x="162" y="60"/>
                  </a:lnTo>
                  <a:lnTo>
                    <a:pt x="175" y="52"/>
                  </a:lnTo>
                  <a:lnTo>
                    <a:pt x="188" y="47"/>
                  </a:lnTo>
                  <a:lnTo>
                    <a:pt x="204" y="41"/>
                  </a:lnTo>
                  <a:lnTo>
                    <a:pt x="220" y="35"/>
                  </a:lnTo>
                  <a:lnTo>
                    <a:pt x="233" y="30"/>
                  </a:lnTo>
                  <a:lnTo>
                    <a:pt x="246" y="26"/>
                  </a:lnTo>
                  <a:lnTo>
                    <a:pt x="256" y="24"/>
                  </a:lnTo>
                  <a:lnTo>
                    <a:pt x="269" y="18"/>
                  </a:lnTo>
                  <a:lnTo>
                    <a:pt x="283" y="15"/>
                  </a:lnTo>
                  <a:lnTo>
                    <a:pt x="293" y="11"/>
                  </a:lnTo>
                  <a:lnTo>
                    <a:pt x="306" y="7"/>
                  </a:lnTo>
                  <a:lnTo>
                    <a:pt x="317" y="3"/>
                  </a:lnTo>
                  <a:lnTo>
                    <a:pt x="330" y="0"/>
                  </a:lnTo>
                  <a:lnTo>
                    <a:pt x="338" y="2"/>
                  </a:lnTo>
                  <a:lnTo>
                    <a:pt x="343" y="5"/>
                  </a:lnTo>
                  <a:lnTo>
                    <a:pt x="348" y="7"/>
                  </a:lnTo>
                  <a:lnTo>
                    <a:pt x="356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3" name="Freeform 61"/>
            <p:cNvSpPr>
              <a:spLocks/>
            </p:cNvSpPr>
            <p:nvPr/>
          </p:nvSpPr>
          <p:spPr bwMode="auto">
            <a:xfrm>
              <a:off x="6062663" y="831850"/>
              <a:ext cx="79375" cy="100013"/>
            </a:xfrm>
            <a:custGeom>
              <a:avLst/>
              <a:gdLst>
                <a:gd name="T0" fmla="*/ 2147483647 w 49"/>
                <a:gd name="T1" fmla="*/ 2147483647 h 62"/>
                <a:gd name="T2" fmla="*/ 2147483647 w 49"/>
                <a:gd name="T3" fmla="*/ 2147483647 h 62"/>
                <a:gd name="T4" fmla="*/ 2147483647 w 49"/>
                <a:gd name="T5" fmla="*/ 2147483647 h 62"/>
                <a:gd name="T6" fmla="*/ 2147483647 w 49"/>
                <a:gd name="T7" fmla="*/ 2147483647 h 62"/>
                <a:gd name="T8" fmla="*/ 2147483647 w 49"/>
                <a:gd name="T9" fmla="*/ 2147483647 h 62"/>
                <a:gd name="T10" fmla="*/ 2147483647 w 49"/>
                <a:gd name="T11" fmla="*/ 2147483647 h 62"/>
                <a:gd name="T12" fmla="*/ 2147483647 w 49"/>
                <a:gd name="T13" fmla="*/ 2147483647 h 62"/>
                <a:gd name="T14" fmla="*/ 2147483647 w 49"/>
                <a:gd name="T15" fmla="*/ 2147483647 h 62"/>
                <a:gd name="T16" fmla="*/ 2147483647 w 49"/>
                <a:gd name="T17" fmla="*/ 2147483647 h 62"/>
                <a:gd name="T18" fmla="*/ 0 w 49"/>
                <a:gd name="T19" fmla="*/ 0 h 62"/>
                <a:gd name="T20" fmla="*/ 2147483647 w 49"/>
                <a:gd name="T21" fmla="*/ 2147483647 h 62"/>
                <a:gd name="T22" fmla="*/ 2147483647 w 49"/>
                <a:gd name="T23" fmla="*/ 2147483647 h 62"/>
                <a:gd name="T24" fmla="*/ 2147483647 w 49"/>
                <a:gd name="T25" fmla="*/ 2147483647 h 62"/>
                <a:gd name="T26" fmla="*/ 2147483647 w 49"/>
                <a:gd name="T27" fmla="*/ 2147483647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9"/>
                <a:gd name="T43" fmla="*/ 0 h 62"/>
                <a:gd name="T44" fmla="*/ 49 w 49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9" h="62">
                  <a:moveTo>
                    <a:pt x="28" y="22"/>
                  </a:moveTo>
                  <a:lnTo>
                    <a:pt x="31" y="32"/>
                  </a:lnTo>
                  <a:lnTo>
                    <a:pt x="39" y="41"/>
                  </a:lnTo>
                  <a:lnTo>
                    <a:pt x="44" y="48"/>
                  </a:lnTo>
                  <a:lnTo>
                    <a:pt x="49" y="58"/>
                  </a:lnTo>
                  <a:lnTo>
                    <a:pt x="44" y="62"/>
                  </a:lnTo>
                  <a:lnTo>
                    <a:pt x="31" y="47"/>
                  </a:lnTo>
                  <a:lnTo>
                    <a:pt x="15" y="33"/>
                  </a:lnTo>
                  <a:lnTo>
                    <a:pt x="2" y="17"/>
                  </a:lnTo>
                  <a:lnTo>
                    <a:pt x="0" y="0"/>
                  </a:lnTo>
                  <a:lnTo>
                    <a:pt x="10" y="3"/>
                  </a:lnTo>
                  <a:lnTo>
                    <a:pt x="18" y="9"/>
                  </a:lnTo>
                  <a:lnTo>
                    <a:pt x="23" y="15"/>
                  </a:lnTo>
                  <a:lnTo>
                    <a:pt x="28" y="22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4" name="Freeform 62"/>
            <p:cNvSpPr>
              <a:spLocks/>
            </p:cNvSpPr>
            <p:nvPr/>
          </p:nvSpPr>
          <p:spPr bwMode="auto">
            <a:xfrm>
              <a:off x="6989763" y="890588"/>
              <a:ext cx="319087" cy="214312"/>
            </a:xfrm>
            <a:custGeom>
              <a:avLst/>
              <a:gdLst>
                <a:gd name="T0" fmla="*/ 2147483647 w 196"/>
                <a:gd name="T1" fmla="*/ 2147483647 h 131"/>
                <a:gd name="T2" fmla="*/ 2147483647 w 196"/>
                <a:gd name="T3" fmla="*/ 2147483647 h 131"/>
                <a:gd name="T4" fmla="*/ 2147483647 w 196"/>
                <a:gd name="T5" fmla="*/ 2147483647 h 131"/>
                <a:gd name="T6" fmla="*/ 2147483647 w 196"/>
                <a:gd name="T7" fmla="*/ 2147483647 h 131"/>
                <a:gd name="T8" fmla="*/ 2147483647 w 196"/>
                <a:gd name="T9" fmla="*/ 2147483647 h 131"/>
                <a:gd name="T10" fmla="*/ 2147483647 w 196"/>
                <a:gd name="T11" fmla="*/ 2147483647 h 131"/>
                <a:gd name="T12" fmla="*/ 2147483647 w 196"/>
                <a:gd name="T13" fmla="*/ 2147483647 h 131"/>
                <a:gd name="T14" fmla="*/ 2147483647 w 196"/>
                <a:gd name="T15" fmla="*/ 2147483647 h 131"/>
                <a:gd name="T16" fmla="*/ 2147483647 w 196"/>
                <a:gd name="T17" fmla="*/ 2147483647 h 131"/>
                <a:gd name="T18" fmla="*/ 2147483647 w 196"/>
                <a:gd name="T19" fmla="*/ 2147483647 h 131"/>
                <a:gd name="T20" fmla="*/ 2147483647 w 196"/>
                <a:gd name="T21" fmla="*/ 2147483647 h 131"/>
                <a:gd name="T22" fmla="*/ 2147483647 w 196"/>
                <a:gd name="T23" fmla="*/ 2147483647 h 131"/>
                <a:gd name="T24" fmla="*/ 2147483647 w 196"/>
                <a:gd name="T25" fmla="*/ 2147483647 h 131"/>
                <a:gd name="T26" fmla="*/ 2147483647 w 196"/>
                <a:gd name="T27" fmla="*/ 2147483647 h 131"/>
                <a:gd name="T28" fmla="*/ 2147483647 w 196"/>
                <a:gd name="T29" fmla="*/ 2147483647 h 131"/>
                <a:gd name="T30" fmla="*/ 2147483647 w 196"/>
                <a:gd name="T31" fmla="*/ 2147483647 h 131"/>
                <a:gd name="T32" fmla="*/ 2147483647 w 196"/>
                <a:gd name="T33" fmla="*/ 2147483647 h 131"/>
                <a:gd name="T34" fmla="*/ 2147483647 w 196"/>
                <a:gd name="T35" fmla="*/ 2147483647 h 131"/>
                <a:gd name="T36" fmla="*/ 2147483647 w 196"/>
                <a:gd name="T37" fmla="*/ 2147483647 h 131"/>
                <a:gd name="T38" fmla="*/ 2147483647 w 196"/>
                <a:gd name="T39" fmla="*/ 2147483647 h 131"/>
                <a:gd name="T40" fmla="*/ 2147483647 w 196"/>
                <a:gd name="T41" fmla="*/ 2147483647 h 131"/>
                <a:gd name="T42" fmla="*/ 2147483647 w 196"/>
                <a:gd name="T43" fmla="*/ 2147483647 h 131"/>
                <a:gd name="T44" fmla="*/ 2147483647 w 196"/>
                <a:gd name="T45" fmla="*/ 2147483647 h 131"/>
                <a:gd name="T46" fmla="*/ 2147483647 w 196"/>
                <a:gd name="T47" fmla="*/ 2147483647 h 131"/>
                <a:gd name="T48" fmla="*/ 2147483647 w 196"/>
                <a:gd name="T49" fmla="*/ 2147483647 h 131"/>
                <a:gd name="T50" fmla="*/ 2147483647 w 196"/>
                <a:gd name="T51" fmla="*/ 2147483647 h 131"/>
                <a:gd name="T52" fmla="*/ 2147483647 w 196"/>
                <a:gd name="T53" fmla="*/ 2147483647 h 131"/>
                <a:gd name="T54" fmla="*/ 2147483647 w 196"/>
                <a:gd name="T55" fmla="*/ 2147483647 h 131"/>
                <a:gd name="T56" fmla="*/ 2147483647 w 196"/>
                <a:gd name="T57" fmla="*/ 2147483647 h 131"/>
                <a:gd name="T58" fmla="*/ 2147483647 w 196"/>
                <a:gd name="T59" fmla="*/ 2147483647 h 131"/>
                <a:gd name="T60" fmla="*/ 2147483647 w 196"/>
                <a:gd name="T61" fmla="*/ 2147483647 h 131"/>
                <a:gd name="T62" fmla="*/ 2147483647 w 196"/>
                <a:gd name="T63" fmla="*/ 2147483647 h 131"/>
                <a:gd name="T64" fmla="*/ 2147483647 w 196"/>
                <a:gd name="T65" fmla="*/ 2147483647 h 131"/>
                <a:gd name="T66" fmla="*/ 2147483647 w 196"/>
                <a:gd name="T67" fmla="*/ 2147483647 h 131"/>
                <a:gd name="T68" fmla="*/ 2147483647 w 196"/>
                <a:gd name="T69" fmla="*/ 2147483647 h 131"/>
                <a:gd name="T70" fmla="*/ 2147483647 w 196"/>
                <a:gd name="T71" fmla="*/ 2147483647 h 131"/>
                <a:gd name="T72" fmla="*/ 2147483647 w 196"/>
                <a:gd name="T73" fmla="*/ 2147483647 h 131"/>
                <a:gd name="T74" fmla="*/ 2147483647 w 196"/>
                <a:gd name="T75" fmla="*/ 2147483647 h 131"/>
                <a:gd name="T76" fmla="*/ 2147483647 w 196"/>
                <a:gd name="T77" fmla="*/ 2147483647 h 131"/>
                <a:gd name="T78" fmla="*/ 2147483647 w 196"/>
                <a:gd name="T79" fmla="*/ 2147483647 h 131"/>
                <a:gd name="T80" fmla="*/ 2147483647 w 196"/>
                <a:gd name="T81" fmla="*/ 2147483647 h 131"/>
                <a:gd name="T82" fmla="*/ 2147483647 w 196"/>
                <a:gd name="T83" fmla="*/ 2147483647 h 131"/>
                <a:gd name="T84" fmla="*/ 2147483647 w 196"/>
                <a:gd name="T85" fmla="*/ 2147483647 h 131"/>
                <a:gd name="T86" fmla="*/ 2147483647 w 196"/>
                <a:gd name="T87" fmla="*/ 2147483647 h 131"/>
                <a:gd name="T88" fmla="*/ 0 w 196"/>
                <a:gd name="T89" fmla="*/ 2147483647 h 131"/>
                <a:gd name="T90" fmla="*/ 2147483647 w 196"/>
                <a:gd name="T91" fmla="*/ 2147483647 h 131"/>
                <a:gd name="T92" fmla="*/ 2147483647 w 196"/>
                <a:gd name="T93" fmla="*/ 2147483647 h 131"/>
                <a:gd name="T94" fmla="*/ 2147483647 w 196"/>
                <a:gd name="T95" fmla="*/ 2147483647 h 131"/>
                <a:gd name="T96" fmla="*/ 2147483647 w 196"/>
                <a:gd name="T97" fmla="*/ 2147483647 h 131"/>
                <a:gd name="T98" fmla="*/ 2147483647 w 196"/>
                <a:gd name="T99" fmla="*/ 2147483647 h 131"/>
                <a:gd name="T100" fmla="*/ 2147483647 w 196"/>
                <a:gd name="T101" fmla="*/ 2147483647 h 131"/>
                <a:gd name="T102" fmla="*/ 2147483647 w 196"/>
                <a:gd name="T103" fmla="*/ 2147483647 h 131"/>
                <a:gd name="T104" fmla="*/ 2147483647 w 196"/>
                <a:gd name="T105" fmla="*/ 2147483647 h 131"/>
                <a:gd name="T106" fmla="*/ 2147483647 w 196"/>
                <a:gd name="T107" fmla="*/ 2147483647 h 131"/>
                <a:gd name="T108" fmla="*/ 2147483647 w 196"/>
                <a:gd name="T109" fmla="*/ 2147483647 h 131"/>
                <a:gd name="T110" fmla="*/ 2147483647 w 196"/>
                <a:gd name="T111" fmla="*/ 2147483647 h 131"/>
                <a:gd name="T112" fmla="*/ 2147483647 w 196"/>
                <a:gd name="T113" fmla="*/ 2147483647 h 13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6"/>
                <a:gd name="T172" fmla="*/ 0 h 131"/>
                <a:gd name="T173" fmla="*/ 196 w 196"/>
                <a:gd name="T174" fmla="*/ 131 h 13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6" h="131">
                  <a:moveTo>
                    <a:pt x="173" y="19"/>
                  </a:moveTo>
                  <a:lnTo>
                    <a:pt x="175" y="26"/>
                  </a:lnTo>
                  <a:lnTo>
                    <a:pt x="170" y="34"/>
                  </a:lnTo>
                  <a:lnTo>
                    <a:pt x="165" y="41"/>
                  </a:lnTo>
                  <a:lnTo>
                    <a:pt x="157" y="47"/>
                  </a:lnTo>
                  <a:lnTo>
                    <a:pt x="147" y="55"/>
                  </a:lnTo>
                  <a:lnTo>
                    <a:pt x="134" y="60"/>
                  </a:lnTo>
                  <a:lnTo>
                    <a:pt x="120" y="66"/>
                  </a:lnTo>
                  <a:lnTo>
                    <a:pt x="107" y="70"/>
                  </a:lnTo>
                  <a:lnTo>
                    <a:pt x="92" y="71"/>
                  </a:lnTo>
                  <a:lnTo>
                    <a:pt x="79" y="75"/>
                  </a:lnTo>
                  <a:lnTo>
                    <a:pt x="63" y="75"/>
                  </a:lnTo>
                  <a:lnTo>
                    <a:pt x="50" y="77"/>
                  </a:lnTo>
                  <a:lnTo>
                    <a:pt x="47" y="79"/>
                  </a:lnTo>
                  <a:lnTo>
                    <a:pt x="47" y="81"/>
                  </a:lnTo>
                  <a:lnTo>
                    <a:pt x="47" y="83"/>
                  </a:lnTo>
                  <a:lnTo>
                    <a:pt x="47" y="85"/>
                  </a:lnTo>
                  <a:lnTo>
                    <a:pt x="50" y="88"/>
                  </a:lnTo>
                  <a:lnTo>
                    <a:pt x="58" y="90"/>
                  </a:lnTo>
                  <a:lnTo>
                    <a:pt x="63" y="90"/>
                  </a:lnTo>
                  <a:lnTo>
                    <a:pt x="71" y="92"/>
                  </a:lnTo>
                  <a:lnTo>
                    <a:pt x="81" y="92"/>
                  </a:lnTo>
                  <a:lnTo>
                    <a:pt x="94" y="90"/>
                  </a:lnTo>
                  <a:lnTo>
                    <a:pt x="102" y="88"/>
                  </a:lnTo>
                  <a:lnTo>
                    <a:pt x="113" y="85"/>
                  </a:lnTo>
                  <a:lnTo>
                    <a:pt x="123" y="81"/>
                  </a:lnTo>
                  <a:lnTo>
                    <a:pt x="134" y="77"/>
                  </a:lnTo>
                  <a:lnTo>
                    <a:pt x="144" y="71"/>
                  </a:lnTo>
                  <a:lnTo>
                    <a:pt x="155" y="68"/>
                  </a:lnTo>
                  <a:lnTo>
                    <a:pt x="162" y="62"/>
                  </a:lnTo>
                  <a:lnTo>
                    <a:pt x="170" y="56"/>
                  </a:lnTo>
                  <a:lnTo>
                    <a:pt x="175" y="51"/>
                  </a:lnTo>
                  <a:lnTo>
                    <a:pt x="183" y="43"/>
                  </a:lnTo>
                  <a:lnTo>
                    <a:pt x="186" y="56"/>
                  </a:lnTo>
                  <a:lnTo>
                    <a:pt x="178" y="68"/>
                  </a:lnTo>
                  <a:lnTo>
                    <a:pt x="165" y="77"/>
                  </a:lnTo>
                  <a:lnTo>
                    <a:pt x="152" y="86"/>
                  </a:lnTo>
                  <a:lnTo>
                    <a:pt x="144" y="90"/>
                  </a:lnTo>
                  <a:lnTo>
                    <a:pt x="136" y="94"/>
                  </a:lnTo>
                  <a:lnTo>
                    <a:pt x="128" y="98"/>
                  </a:lnTo>
                  <a:lnTo>
                    <a:pt x="120" y="98"/>
                  </a:lnTo>
                  <a:lnTo>
                    <a:pt x="118" y="100"/>
                  </a:lnTo>
                  <a:lnTo>
                    <a:pt x="113" y="100"/>
                  </a:lnTo>
                  <a:lnTo>
                    <a:pt x="110" y="100"/>
                  </a:lnTo>
                  <a:lnTo>
                    <a:pt x="105" y="101"/>
                  </a:lnTo>
                  <a:lnTo>
                    <a:pt x="100" y="101"/>
                  </a:lnTo>
                  <a:lnTo>
                    <a:pt x="97" y="101"/>
                  </a:lnTo>
                  <a:lnTo>
                    <a:pt x="94" y="101"/>
                  </a:lnTo>
                  <a:lnTo>
                    <a:pt x="89" y="101"/>
                  </a:lnTo>
                  <a:lnTo>
                    <a:pt x="86" y="103"/>
                  </a:lnTo>
                  <a:lnTo>
                    <a:pt x="76" y="101"/>
                  </a:lnTo>
                  <a:lnTo>
                    <a:pt x="68" y="103"/>
                  </a:lnTo>
                  <a:lnTo>
                    <a:pt x="60" y="107"/>
                  </a:lnTo>
                  <a:lnTo>
                    <a:pt x="52" y="111"/>
                  </a:lnTo>
                  <a:lnTo>
                    <a:pt x="58" y="116"/>
                  </a:lnTo>
                  <a:lnTo>
                    <a:pt x="66" y="116"/>
                  </a:lnTo>
                  <a:lnTo>
                    <a:pt x="73" y="116"/>
                  </a:lnTo>
                  <a:lnTo>
                    <a:pt x="79" y="116"/>
                  </a:lnTo>
                  <a:lnTo>
                    <a:pt x="89" y="115"/>
                  </a:lnTo>
                  <a:lnTo>
                    <a:pt x="100" y="116"/>
                  </a:lnTo>
                  <a:lnTo>
                    <a:pt x="107" y="116"/>
                  </a:lnTo>
                  <a:lnTo>
                    <a:pt x="115" y="111"/>
                  </a:lnTo>
                  <a:lnTo>
                    <a:pt x="139" y="107"/>
                  </a:lnTo>
                  <a:lnTo>
                    <a:pt x="162" y="98"/>
                  </a:lnTo>
                  <a:lnTo>
                    <a:pt x="181" y="85"/>
                  </a:lnTo>
                  <a:lnTo>
                    <a:pt x="191" y="66"/>
                  </a:lnTo>
                  <a:lnTo>
                    <a:pt x="194" y="70"/>
                  </a:lnTo>
                  <a:lnTo>
                    <a:pt x="196" y="77"/>
                  </a:lnTo>
                  <a:lnTo>
                    <a:pt x="196" y="85"/>
                  </a:lnTo>
                  <a:lnTo>
                    <a:pt x="194" y="90"/>
                  </a:lnTo>
                  <a:lnTo>
                    <a:pt x="189" y="98"/>
                  </a:lnTo>
                  <a:lnTo>
                    <a:pt x="181" y="105"/>
                  </a:lnTo>
                  <a:lnTo>
                    <a:pt x="170" y="111"/>
                  </a:lnTo>
                  <a:lnTo>
                    <a:pt x="162" y="118"/>
                  </a:lnTo>
                  <a:lnTo>
                    <a:pt x="149" y="122"/>
                  </a:lnTo>
                  <a:lnTo>
                    <a:pt x="139" y="126"/>
                  </a:lnTo>
                  <a:lnTo>
                    <a:pt x="126" y="130"/>
                  </a:lnTo>
                  <a:lnTo>
                    <a:pt x="113" y="130"/>
                  </a:lnTo>
                  <a:lnTo>
                    <a:pt x="94" y="131"/>
                  </a:lnTo>
                  <a:lnTo>
                    <a:pt x="76" y="130"/>
                  </a:lnTo>
                  <a:lnTo>
                    <a:pt x="58" y="126"/>
                  </a:lnTo>
                  <a:lnTo>
                    <a:pt x="45" y="118"/>
                  </a:lnTo>
                  <a:lnTo>
                    <a:pt x="37" y="105"/>
                  </a:lnTo>
                  <a:lnTo>
                    <a:pt x="26" y="92"/>
                  </a:lnTo>
                  <a:lnTo>
                    <a:pt x="18" y="79"/>
                  </a:lnTo>
                  <a:lnTo>
                    <a:pt x="16" y="66"/>
                  </a:lnTo>
                  <a:lnTo>
                    <a:pt x="11" y="60"/>
                  </a:lnTo>
                  <a:lnTo>
                    <a:pt x="8" y="55"/>
                  </a:lnTo>
                  <a:lnTo>
                    <a:pt x="3" y="51"/>
                  </a:lnTo>
                  <a:lnTo>
                    <a:pt x="0" y="45"/>
                  </a:lnTo>
                  <a:lnTo>
                    <a:pt x="5" y="49"/>
                  </a:lnTo>
                  <a:lnTo>
                    <a:pt x="11" y="51"/>
                  </a:lnTo>
                  <a:lnTo>
                    <a:pt x="18" y="51"/>
                  </a:lnTo>
                  <a:lnTo>
                    <a:pt x="26" y="49"/>
                  </a:lnTo>
                  <a:lnTo>
                    <a:pt x="34" y="51"/>
                  </a:lnTo>
                  <a:lnTo>
                    <a:pt x="39" y="51"/>
                  </a:lnTo>
                  <a:lnTo>
                    <a:pt x="47" y="49"/>
                  </a:lnTo>
                  <a:lnTo>
                    <a:pt x="55" y="49"/>
                  </a:lnTo>
                  <a:lnTo>
                    <a:pt x="66" y="51"/>
                  </a:lnTo>
                  <a:lnTo>
                    <a:pt x="79" y="49"/>
                  </a:lnTo>
                  <a:lnTo>
                    <a:pt x="86" y="47"/>
                  </a:lnTo>
                  <a:lnTo>
                    <a:pt x="97" y="43"/>
                  </a:lnTo>
                  <a:lnTo>
                    <a:pt x="107" y="40"/>
                  </a:lnTo>
                  <a:lnTo>
                    <a:pt x="118" y="34"/>
                  </a:lnTo>
                  <a:lnTo>
                    <a:pt x="126" y="30"/>
                  </a:lnTo>
                  <a:lnTo>
                    <a:pt x="136" y="28"/>
                  </a:lnTo>
                  <a:lnTo>
                    <a:pt x="139" y="25"/>
                  </a:lnTo>
                  <a:lnTo>
                    <a:pt x="144" y="23"/>
                  </a:lnTo>
                  <a:lnTo>
                    <a:pt x="147" y="23"/>
                  </a:lnTo>
                  <a:lnTo>
                    <a:pt x="149" y="21"/>
                  </a:lnTo>
                  <a:lnTo>
                    <a:pt x="168" y="0"/>
                  </a:lnTo>
                  <a:lnTo>
                    <a:pt x="170" y="6"/>
                  </a:lnTo>
                  <a:lnTo>
                    <a:pt x="173" y="10"/>
                  </a:lnTo>
                  <a:lnTo>
                    <a:pt x="173" y="13"/>
                  </a:lnTo>
                  <a:lnTo>
                    <a:pt x="173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5" name="Freeform 63"/>
            <p:cNvSpPr>
              <a:spLocks/>
            </p:cNvSpPr>
            <p:nvPr/>
          </p:nvSpPr>
          <p:spPr bwMode="auto">
            <a:xfrm>
              <a:off x="6380163" y="895350"/>
              <a:ext cx="788987" cy="476250"/>
            </a:xfrm>
            <a:custGeom>
              <a:avLst/>
              <a:gdLst>
                <a:gd name="T0" fmla="*/ 2147483647 w 484"/>
                <a:gd name="T1" fmla="*/ 2147483647 h 293"/>
                <a:gd name="T2" fmla="*/ 2147483647 w 484"/>
                <a:gd name="T3" fmla="*/ 2147483647 h 293"/>
                <a:gd name="T4" fmla="*/ 2147483647 w 484"/>
                <a:gd name="T5" fmla="*/ 2147483647 h 293"/>
                <a:gd name="T6" fmla="*/ 2147483647 w 484"/>
                <a:gd name="T7" fmla="*/ 2147483647 h 293"/>
                <a:gd name="T8" fmla="*/ 2147483647 w 484"/>
                <a:gd name="T9" fmla="*/ 2147483647 h 293"/>
                <a:gd name="T10" fmla="*/ 2147483647 w 484"/>
                <a:gd name="T11" fmla="*/ 2147483647 h 293"/>
                <a:gd name="T12" fmla="*/ 2147483647 w 484"/>
                <a:gd name="T13" fmla="*/ 2147483647 h 293"/>
                <a:gd name="T14" fmla="*/ 2147483647 w 484"/>
                <a:gd name="T15" fmla="*/ 2147483647 h 293"/>
                <a:gd name="T16" fmla="*/ 2147483647 w 484"/>
                <a:gd name="T17" fmla="*/ 2147483647 h 293"/>
                <a:gd name="T18" fmla="*/ 2147483647 w 484"/>
                <a:gd name="T19" fmla="*/ 2147483647 h 293"/>
                <a:gd name="T20" fmla="*/ 2147483647 w 484"/>
                <a:gd name="T21" fmla="*/ 2147483647 h 293"/>
                <a:gd name="T22" fmla="*/ 2147483647 w 484"/>
                <a:gd name="T23" fmla="*/ 2147483647 h 293"/>
                <a:gd name="T24" fmla="*/ 2147483647 w 484"/>
                <a:gd name="T25" fmla="*/ 2147483647 h 293"/>
                <a:gd name="T26" fmla="*/ 2147483647 w 484"/>
                <a:gd name="T27" fmla="*/ 2147483647 h 293"/>
                <a:gd name="T28" fmla="*/ 2147483647 w 484"/>
                <a:gd name="T29" fmla="*/ 2147483647 h 293"/>
                <a:gd name="T30" fmla="*/ 2147483647 w 484"/>
                <a:gd name="T31" fmla="*/ 2147483647 h 293"/>
                <a:gd name="T32" fmla="*/ 2147483647 w 484"/>
                <a:gd name="T33" fmla="*/ 2147483647 h 293"/>
                <a:gd name="T34" fmla="*/ 2147483647 w 484"/>
                <a:gd name="T35" fmla="*/ 2147483647 h 293"/>
                <a:gd name="T36" fmla="*/ 2147483647 w 484"/>
                <a:gd name="T37" fmla="*/ 2147483647 h 293"/>
                <a:gd name="T38" fmla="*/ 2147483647 w 484"/>
                <a:gd name="T39" fmla="*/ 2147483647 h 293"/>
                <a:gd name="T40" fmla="*/ 2147483647 w 484"/>
                <a:gd name="T41" fmla="*/ 2147483647 h 293"/>
                <a:gd name="T42" fmla="*/ 2147483647 w 484"/>
                <a:gd name="T43" fmla="*/ 2147483647 h 293"/>
                <a:gd name="T44" fmla="*/ 2147483647 w 484"/>
                <a:gd name="T45" fmla="*/ 2147483647 h 293"/>
                <a:gd name="T46" fmla="*/ 2147483647 w 484"/>
                <a:gd name="T47" fmla="*/ 2147483647 h 293"/>
                <a:gd name="T48" fmla="*/ 2147483647 w 484"/>
                <a:gd name="T49" fmla="*/ 2147483647 h 293"/>
                <a:gd name="T50" fmla="*/ 2147483647 w 484"/>
                <a:gd name="T51" fmla="*/ 2147483647 h 293"/>
                <a:gd name="T52" fmla="*/ 2147483647 w 484"/>
                <a:gd name="T53" fmla="*/ 2147483647 h 293"/>
                <a:gd name="T54" fmla="*/ 2147483647 w 484"/>
                <a:gd name="T55" fmla="*/ 2147483647 h 293"/>
                <a:gd name="T56" fmla="*/ 2147483647 w 484"/>
                <a:gd name="T57" fmla="*/ 2147483647 h 293"/>
                <a:gd name="T58" fmla="*/ 2147483647 w 484"/>
                <a:gd name="T59" fmla="*/ 2147483647 h 293"/>
                <a:gd name="T60" fmla="*/ 0 w 484"/>
                <a:gd name="T61" fmla="*/ 2147483647 h 293"/>
                <a:gd name="T62" fmla="*/ 2147483647 w 484"/>
                <a:gd name="T63" fmla="*/ 2147483647 h 293"/>
                <a:gd name="T64" fmla="*/ 2147483647 w 484"/>
                <a:gd name="T65" fmla="*/ 2147483647 h 293"/>
                <a:gd name="T66" fmla="*/ 2147483647 w 484"/>
                <a:gd name="T67" fmla="*/ 2147483647 h 293"/>
                <a:gd name="T68" fmla="*/ 2147483647 w 484"/>
                <a:gd name="T69" fmla="*/ 2147483647 h 293"/>
                <a:gd name="T70" fmla="*/ 2147483647 w 484"/>
                <a:gd name="T71" fmla="*/ 2147483647 h 293"/>
                <a:gd name="T72" fmla="*/ 2147483647 w 484"/>
                <a:gd name="T73" fmla="*/ 2147483647 h 293"/>
                <a:gd name="T74" fmla="*/ 2147483647 w 484"/>
                <a:gd name="T75" fmla="*/ 2147483647 h 293"/>
                <a:gd name="T76" fmla="*/ 2147483647 w 484"/>
                <a:gd name="T77" fmla="*/ 2147483647 h 293"/>
                <a:gd name="T78" fmla="*/ 2147483647 w 484"/>
                <a:gd name="T79" fmla="*/ 2147483647 h 293"/>
                <a:gd name="T80" fmla="*/ 2147483647 w 484"/>
                <a:gd name="T81" fmla="*/ 2147483647 h 293"/>
                <a:gd name="T82" fmla="*/ 2147483647 w 484"/>
                <a:gd name="T83" fmla="*/ 2147483647 h 293"/>
                <a:gd name="T84" fmla="*/ 2147483647 w 484"/>
                <a:gd name="T85" fmla="*/ 0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84"/>
                <a:gd name="T130" fmla="*/ 0 h 293"/>
                <a:gd name="T131" fmla="*/ 484 w 484"/>
                <a:gd name="T132" fmla="*/ 293 h 2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84" h="293">
                  <a:moveTo>
                    <a:pt x="340" y="23"/>
                  </a:moveTo>
                  <a:lnTo>
                    <a:pt x="340" y="24"/>
                  </a:lnTo>
                  <a:lnTo>
                    <a:pt x="345" y="28"/>
                  </a:lnTo>
                  <a:lnTo>
                    <a:pt x="351" y="32"/>
                  </a:lnTo>
                  <a:lnTo>
                    <a:pt x="351" y="36"/>
                  </a:lnTo>
                  <a:lnTo>
                    <a:pt x="348" y="41"/>
                  </a:lnTo>
                  <a:lnTo>
                    <a:pt x="351" y="47"/>
                  </a:lnTo>
                  <a:lnTo>
                    <a:pt x="348" y="51"/>
                  </a:lnTo>
                  <a:lnTo>
                    <a:pt x="348" y="56"/>
                  </a:lnTo>
                  <a:lnTo>
                    <a:pt x="353" y="60"/>
                  </a:lnTo>
                  <a:lnTo>
                    <a:pt x="356" y="66"/>
                  </a:lnTo>
                  <a:lnTo>
                    <a:pt x="358" y="69"/>
                  </a:lnTo>
                  <a:lnTo>
                    <a:pt x="361" y="75"/>
                  </a:lnTo>
                  <a:lnTo>
                    <a:pt x="361" y="81"/>
                  </a:lnTo>
                  <a:lnTo>
                    <a:pt x="366" y="92"/>
                  </a:lnTo>
                  <a:lnTo>
                    <a:pt x="372" y="101"/>
                  </a:lnTo>
                  <a:lnTo>
                    <a:pt x="379" y="111"/>
                  </a:lnTo>
                  <a:lnTo>
                    <a:pt x="387" y="120"/>
                  </a:lnTo>
                  <a:lnTo>
                    <a:pt x="392" y="129"/>
                  </a:lnTo>
                  <a:lnTo>
                    <a:pt x="403" y="135"/>
                  </a:lnTo>
                  <a:lnTo>
                    <a:pt x="413" y="139"/>
                  </a:lnTo>
                  <a:lnTo>
                    <a:pt x="424" y="144"/>
                  </a:lnTo>
                  <a:lnTo>
                    <a:pt x="429" y="144"/>
                  </a:lnTo>
                  <a:lnTo>
                    <a:pt x="434" y="144"/>
                  </a:lnTo>
                  <a:lnTo>
                    <a:pt x="440" y="144"/>
                  </a:lnTo>
                  <a:lnTo>
                    <a:pt x="445" y="144"/>
                  </a:lnTo>
                  <a:lnTo>
                    <a:pt x="453" y="169"/>
                  </a:lnTo>
                  <a:lnTo>
                    <a:pt x="463" y="191"/>
                  </a:lnTo>
                  <a:lnTo>
                    <a:pt x="474" y="216"/>
                  </a:lnTo>
                  <a:lnTo>
                    <a:pt x="481" y="240"/>
                  </a:lnTo>
                  <a:lnTo>
                    <a:pt x="484" y="244"/>
                  </a:lnTo>
                  <a:lnTo>
                    <a:pt x="481" y="248"/>
                  </a:lnTo>
                  <a:lnTo>
                    <a:pt x="476" y="250"/>
                  </a:lnTo>
                  <a:lnTo>
                    <a:pt x="474" y="251"/>
                  </a:lnTo>
                  <a:lnTo>
                    <a:pt x="463" y="255"/>
                  </a:lnTo>
                  <a:lnTo>
                    <a:pt x="450" y="261"/>
                  </a:lnTo>
                  <a:lnTo>
                    <a:pt x="440" y="266"/>
                  </a:lnTo>
                  <a:lnTo>
                    <a:pt x="429" y="272"/>
                  </a:lnTo>
                  <a:lnTo>
                    <a:pt x="419" y="278"/>
                  </a:lnTo>
                  <a:lnTo>
                    <a:pt x="408" y="281"/>
                  </a:lnTo>
                  <a:lnTo>
                    <a:pt x="395" y="287"/>
                  </a:lnTo>
                  <a:lnTo>
                    <a:pt x="385" y="293"/>
                  </a:lnTo>
                  <a:lnTo>
                    <a:pt x="372" y="280"/>
                  </a:lnTo>
                  <a:lnTo>
                    <a:pt x="356" y="270"/>
                  </a:lnTo>
                  <a:lnTo>
                    <a:pt x="335" y="266"/>
                  </a:lnTo>
                  <a:lnTo>
                    <a:pt x="314" y="265"/>
                  </a:lnTo>
                  <a:lnTo>
                    <a:pt x="288" y="266"/>
                  </a:lnTo>
                  <a:lnTo>
                    <a:pt x="259" y="268"/>
                  </a:lnTo>
                  <a:lnTo>
                    <a:pt x="233" y="270"/>
                  </a:lnTo>
                  <a:lnTo>
                    <a:pt x="204" y="274"/>
                  </a:lnTo>
                  <a:lnTo>
                    <a:pt x="178" y="278"/>
                  </a:lnTo>
                  <a:lnTo>
                    <a:pt x="152" y="281"/>
                  </a:lnTo>
                  <a:lnTo>
                    <a:pt x="126" y="285"/>
                  </a:lnTo>
                  <a:lnTo>
                    <a:pt x="99" y="291"/>
                  </a:lnTo>
                  <a:lnTo>
                    <a:pt x="81" y="263"/>
                  </a:lnTo>
                  <a:lnTo>
                    <a:pt x="65" y="233"/>
                  </a:lnTo>
                  <a:lnTo>
                    <a:pt x="50" y="205"/>
                  </a:lnTo>
                  <a:lnTo>
                    <a:pt x="31" y="175"/>
                  </a:lnTo>
                  <a:lnTo>
                    <a:pt x="29" y="159"/>
                  </a:lnTo>
                  <a:lnTo>
                    <a:pt x="21" y="144"/>
                  </a:lnTo>
                  <a:lnTo>
                    <a:pt x="10" y="131"/>
                  </a:lnTo>
                  <a:lnTo>
                    <a:pt x="0" y="116"/>
                  </a:lnTo>
                  <a:lnTo>
                    <a:pt x="5" y="114"/>
                  </a:lnTo>
                  <a:lnTo>
                    <a:pt x="8" y="111"/>
                  </a:lnTo>
                  <a:lnTo>
                    <a:pt x="10" y="109"/>
                  </a:lnTo>
                  <a:lnTo>
                    <a:pt x="16" y="107"/>
                  </a:lnTo>
                  <a:lnTo>
                    <a:pt x="34" y="101"/>
                  </a:lnTo>
                  <a:lnTo>
                    <a:pt x="52" y="94"/>
                  </a:lnTo>
                  <a:lnTo>
                    <a:pt x="71" y="86"/>
                  </a:lnTo>
                  <a:lnTo>
                    <a:pt x="89" y="79"/>
                  </a:lnTo>
                  <a:lnTo>
                    <a:pt x="107" y="73"/>
                  </a:lnTo>
                  <a:lnTo>
                    <a:pt x="128" y="66"/>
                  </a:lnTo>
                  <a:lnTo>
                    <a:pt x="146" y="62"/>
                  </a:lnTo>
                  <a:lnTo>
                    <a:pt x="167" y="56"/>
                  </a:lnTo>
                  <a:lnTo>
                    <a:pt x="186" y="49"/>
                  </a:lnTo>
                  <a:lnTo>
                    <a:pt x="201" y="41"/>
                  </a:lnTo>
                  <a:lnTo>
                    <a:pt x="220" y="34"/>
                  </a:lnTo>
                  <a:lnTo>
                    <a:pt x="238" y="28"/>
                  </a:lnTo>
                  <a:lnTo>
                    <a:pt x="256" y="23"/>
                  </a:lnTo>
                  <a:lnTo>
                    <a:pt x="275" y="15"/>
                  </a:lnTo>
                  <a:lnTo>
                    <a:pt x="290" y="9"/>
                  </a:lnTo>
                  <a:lnTo>
                    <a:pt x="309" y="2"/>
                  </a:lnTo>
                  <a:lnTo>
                    <a:pt x="314" y="4"/>
                  </a:lnTo>
                  <a:lnTo>
                    <a:pt x="317" y="2"/>
                  </a:lnTo>
                  <a:lnTo>
                    <a:pt x="319" y="0"/>
                  </a:lnTo>
                  <a:lnTo>
                    <a:pt x="324" y="0"/>
                  </a:lnTo>
                  <a:lnTo>
                    <a:pt x="340" y="23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6" name="Freeform 64"/>
            <p:cNvSpPr>
              <a:spLocks/>
            </p:cNvSpPr>
            <p:nvPr/>
          </p:nvSpPr>
          <p:spPr bwMode="auto">
            <a:xfrm>
              <a:off x="8412163" y="912813"/>
              <a:ext cx="196850" cy="284162"/>
            </a:xfrm>
            <a:custGeom>
              <a:avLst/>
              <a:gdLst>
                <a:gd name="T0" fmla="*/ 2147483647 w 121"/>
                <a:gd name="T1" fmla="*/ 2147483647 h 175"/>
                <a:gd name="T2" fmla="*/ 2147483647 w 121"/>
                <a:gd name="T3" fmla="*/ 2147483647 h 175"/>
                <a:gd name="T4" fmla="*/ 2147483647 w 121"/>
                <a:gd name="T5" fmla="*/ 2147483647 h 175"/>
                <a:gd name="T6" fmla="*/ 2147483647 w 121"/>
                <a:gd name="T7" fmla="*/ 2147483647 h 175"/>
                <a:gd name="T8" fmla="*/ 2147483647 w 121"/>
                <a:gd name="T9" fmla="*/ 2147483647 h 175"/>
                <a:gd name="T10" fmla="*/ 2147483647 w 121"/>
                <a:gd name="T11" fmla="*/ 2147483647 h 175"/>
                <a:gd name="T12" fmla="*/ 2147483647 w 121"/>
                <a:gd name="T13" fmla="*/ 2147483647 h 175"/>
                <a:gd name="T14" fmla="*/ 2147483647 w 121"/>
                <a:gd name="T15" fmla="*/ 2147483647 h 175"/>
                <a:gd name="T16" fmla="*/ 2147483647 w 121"/>
                <a:gd name="T17" fmla="*/ 2147483647 h 175"/>
                <a:gd name="T18" fmla="*/ 2147483647 w 121"/>
                <a:gd name="T19" fmla="*/ 2147483647 h 175"/>
                <a:gd name="T20" fmla="*/ 2147483647 w 121"/>
                <a:gd name="T21" fmla="*/ 2147483647 h 175"/>
                <a:gd name="T22" fmla="*/ 0 w 121"/>
                <a:gd name="T23" fmla="*/ 2147483647 h 175"/>
                <a:gd name="T24" fmla="*/ 0 w 121"/>
                <a:gd name="T25" fmla="*/ 2147483647 h 175"/>
                <a:gd name="T26" fmla="*/ 2147483647 w 121"/>
                <a:gd name="T27" fmla="*/ 2147483647 h 175"/>
                <a:gd name="T28" fmla="*/ 2147483647 w 121"/>
                <a:gd name="T29" fmla="*/ 2147483647 h 175"/>
                <a:gd name="T30" fmla="*/ 2147483647 w 121"/>
                <a:gd name="T31" fmla="*/ 2147483647 h 175"/>
                <a:gd name="T32" fmla="*/ 2147483647 w 121"/>
                <a:gd name="T33" fmla="*/ 2147483647 h 175"/>
                <a:gd name="T34" fmla="*/ 2147483647 w 121"/>
                <a:gd name="T35" fmla="*/ 2147483647 h 175"/>
                <a:gd name="T36" fmla="*/ 2147483647 w 121"/>
                <a:gd name="T37" fmla="*/ 2147483647 h 175"/>
                <a:gd name="T38" fmla="*/ 2147483647 w 121"/>
                <a:gd name="T39" fmla="*/ 2147483647 h 175"/>
                <a:gd name="T40" fmla="*/ 2147483647 w 121"/>
                <a:gd name="T41" fmla="*/ 2147483647 h 175"/>
                <a:gd name="T42" fmla="*/ 2147483647 w 121"/>
                <a:gd name="T43" fmla="*/ 2147483647 h 175"/>
                <a:gd name="T44" fmla="*/ 2147483647 w 121"/>
                <a:gd name="T45" fmla="*/ 2147483647 h 175"/>
                <a:gd name="T46" fmla="*/ 2147483647 w 121"/>
                <a:gd name="T47" fmla="*/ 0 h 175"/>
                <a:gd name="T48" fmla="*/ 2147483647 w 121"/>
                <a:gd name="T49" fmla="*/ 2147483647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1"/>
                <a:gd name="T76" fmla="*/ 0 h 175"/>
                <a:gd name="T77" fmla="*/ 121 w 121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1" h="175">
                  <a:moveTo>
                    <a:pt x="121" y="2"/>
                  </a:moveTo>
                  <a:lnTo>
                    <a:pt x="107" y="25"/>
                  </a:lnTo>
                  <a:lnTo>
                    <a:pt x="92" y="45"/>
                  </a:lnTo>
                  <a:lnTo>
                    <a:pt x="79" y="68"/>
                  </a:lnTo>
                  <a:lnTo>
                    <a:pt x="63" y="88"/>
                  </a:lnTo>
                  <a:lnTo>
                    <a:pt x="50" y="109"/>
                  </a:lnTo>
                  <a:lnTo>
                    <a:pt x="34" y="132"/>
                  </a:lnTo>
                  <a:lnTo>
                    <a:pt x="21" y="152"/>
                  </a:lnTo>
                  <a:lnTo>
                    <a:pt x="8" y="175"/>
                  </a:lnTo>
                  <a:lnTo>
                    <a:pt x="3" y="175"/>
                  </a:lnTo>
                  <a:lnTo>
                    <a:pt x="3" y="173"/>
                  </a:lnTo>
                  <a:lnTo>
                    <a:pt x="0" y="169"/>
                  </a:lnTo>
                  <a:lnTo>
                    <a:pt x="0" y="165"/>
                  </a:lnTo>
                  <a:lnTo>
                    <a:pt x="13" y="147"/>
                  </a:lnTo>
                  <a:lnTo>
                    <a:pt x="24" y="128"/>
                  </a:lnTo>
                  <a:lnTo>
                    <a:pt x="37" y="109"/>
                  </a:lnTo>
                  <a:lnTo>
                    <a:pt x="50" y="90"/>
                  </a:lnTo>
                  <a:lnTo>
                    <a:pt x="63" y="72"/>
                  </a:lnTo>
                  <a:lnTo>
                    <a:pt x="76" y="53"/>
                  </a:lnTo>
                  <a:lnTo>
                    <a:pt x="89" y="34"/>
                  </a:lnTo>
                  <a:lnTo>
                    <a:pt x="102" y="15"/>
                  </a:lnTo>
                  <a:lnTo>
                    <a:pt x="107" y="10"/>
                  </a:lnTo>
                  <a:lnTo>
                    <a:pt x="113" y="4"/>
                  </a:lnTo>
                  <a:lnTo>
                    <a:pt x="115" y="0"/>
                  </a:lnTo>
                  <a:lnTo>
                    <a:pt x="12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7" name="Freeform 65"/>
            <p:cNvSpPr>
              <a:spLocks/>
            </p:cNvSpPr>
            <p:nvPr/>
          </p:nvSpPr>
          <p:spPr bwMode="auto">
            <a:xfrm>
              <a:off x="8616950" y="931863"/>
              <a:ext cx="327025" cy="344487"/>
            </a:xfrm>
            <a:custGeom>
              <a:avLst/>
              <a:gdLst>
                <a:gd name="T0" fmla="*/ 2147483647 w 201"/>
                <a:gd name="T1" fmla="*/ 2147483647 h 212"/>
                <a:gd name="T2" fmla="*/ 2147483647 w 201"/>
                <a:gd name="T3" fmla="*/ 2147483647 h 212"/>
                <a:gd name="T4" fmla="*/ 2147483647 w 201"/>
                <a:gd name="T5" fmla="*/ 2147483647 h 212"/>
                <a:gd name="T6" fmla="*/ 2147483647 w 201"/>
                <a:gd name="T7" fmla="*/ 2147483647 h 212"/>
                <a:gd name="T8" fmla="*/ 2147483647 w 201"/>
                <a:gd name="T9" fmla="*/ 2147483647 h 212"/>
                <a:gd name="T10" fmla="*/ 2147483647 w 201"/>
                <a:gd name="T11" fmla="*/ 2147483647 h 212"/>
                <a:gd name="T12" fmla="*/ 2147483647 w 201"/>
                <a:gd name="T13" fmla="*/ 2147483647 h 212"/>
                <a:gd name="T14" fmla="*/ 2147483647 w 201"/>
                <a:gd name="T15" fmla="*/ 2147483647 h 212"/>
                <a:gd name="T16" fmla="*/ 2147483647 w 201"/>
                <a:gd name="T17" fmla="*/ 2147483647 h 212"/>
                <a:gd name="T18" fmla="*/ 2147483647 w 201"/>
                <a:gd name="T19" fmla="*/ 2147483647 h 212"/>
                <a:gd name="T20" fmla="*/ 2147483647 w 201"/>
                <a:gd name="T21" fmla="*/ 2147483647 h 212"/>
                <a:gd name="T22" fmla="*/ 2147483647 w 201"/>
                <a:gd name="T23" fmla="*/ 2147483647 h 212"/>
                <a:gd name="T24" fmla="*/ 2147483647 w 201"/>
                <a:gd name="T25" fmla="*/ 2147483647 h 212"/>
                <a:gd name="T26" fmla="*/ 2147483647 w 201"/>
                <a:gd name="T27" fmla="*/ 2147483647 h 212"/>
                <a:gd name="T28" fmla="*/ 2147483647 w 201"/>
                <a:gd name="T29" fmla="*/ 2147483647 h 212"/>
                <a:gd name="T30" fmla="*/ 2147483647 w 201"/>
                <a:gd name="T31" fmla="*/ 2147483647 h 212"/>
                <a:gd name="T32" fmla="*/ 2147483647 w 201"/>
                <a:gd name="T33" fmla="*/ 2147483647 h 212"/>
                <a:gd name="T34" fmla="*/ 0 w 201"/>
                <a:gd name="T35" fmla="*/ 2147483647 h 212"/>
                <a:gd name="T36" fmla="*/ 2147483647 w 201"/>
                <a:gd name="T37" fmla="*/ 2147483647 h 212"/>
                <a:gd name="T38" fmla="*/ 2147483647 w 201"/>
                <a:gd name="T39" fmla="*/ 2147483647 h 212"/>
                <a:gd name="T40" fmla="*/ 2147483647 w 201"/>
                <a:gd name="T41" fmla="*/ 2147483647 h 212"/>
                <a:gd name="T42" fmla="*/ 2147483647 w 201"/>
                <a:gd name="T43" fmla="*/ 2147483647 h 212"/>
                <a:gd name="T44" fmla="*/ 2147483647 w 201"/>
                <a:gd name="T45" fmla="*/ 2147483647 h 212"/>
                <a:gd name="T46" fmla="*/ 2147483647 w 201"/>
                <a:gd name="T47" fmla="*/ 2147483647 h 212"/>
                <a:gd name="T48" fmla="*/ 2147483647 w 201"/>
                <a:gd name="T49" fmla="*/ 2147483647 h 212"/>
                <a:gd name="T50" fmla="*/ 2147483647 w 201"/>
                <a:gd name="T51" fmla="*/ 2147483647 h 212"/>
                <a:gd name="T52" fmla="*/ 2147483647 w 201"/>
                <a:gd name="T53" fmla="*/ 2147483647 h 212"/>
                <a:gd name="T54" fmla="*/ 2147483647 w 201"/>
                <a:gd name="T55" fmla="*/ 2147483647 h 212"/>
                <a:gd name="T56" fmla="*/ 2147483647 w 201"/>
                <a:gd name="T57" fmla="*/ 2147483647 h 212"/>
                <a:gd name="T58" fmla="*/ 2147483647 w 201"/>
                <a:gd name="T59" fmla="*/ 2147483647 h 212"/>
                <a:gd name="T60" fmla="*/ 2147483647 w 201"/>
                <a:gd name="T61" fmla="*/ 2147483647 h 212"/>
                <a:gd name="T62" fmla="*/ 2147483647 w 201"/>
                <a:gd name="T63" fmla="*/ 2147483647 h 212"/>
                <a:gd name="T64" fmla="*/ 2147483647 w 201"/>
                <a:gd name="T65" fmla="*/ 2147483647 h 212"/>
                <a:gd name="T66" fmla="*/ 2147483647 w 201"/>
                <a:gd name="T67" fmla="*/ 2147483647 h 212"/>
                <a:gd name="T68" fmla="*/ 2147483647 w 201"/>
                <a:gd name="T69" fmla="*/ 2147483647 h 212"/>
                <a:gd name="T70" fmla="*/ 2147483647 w 201"/>
                <a:gd name="T71" fmla="*/ 2147483647 h 212"/>
                <a:gd name="T72" fmla="*/ 2147483647 w 201"/>
                <a:gd name="T73" fmla="*/ 2147483647 h 212"/>
                <a:gd name="T74" fmla="*/ 2147483647 w 201"/>
                <a:gd name="T75" fmla="*/ 0 h 212"/>
                <a:gd name="T76" fmla="*/ 2147483647 w 201"/>
                <a:gd name="T77" fmla="*/ 0 h 212"/>
                <a:gd name="T78" fmla="*/ 2147483647 w 201"/>
                <a:gd name="T79" fmla="*/ 0 h 212"/>
                <a:gd name="T80" fmla="*/ 2147483647 w 201"/>
                <a:gd name="T81" fmla="*/ 0 h 212"/>
                <a:gd name="T82" fmla="*/ 2147483647 w 201"/>
                <a:gd name="T83" fmla="*/ 2147483647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1"/>
                <a:gd name="T127" fmla="*/ 0 h 212"/>
                <a:gd name="T128" fmla="*/ 201 w 201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1" h="212">
                  <a:moveTo>
                    <a:pt x="201" y="1"/>
                  </a:moveTo>
                  <a:lnTo>
                    <a:pt x="186" y="18"/>
                  </a:lnTo>
                  <a:lnTo>
                    <a:pt x="175" y="35"/>
                  </a:lnTo>
                  <a:lnTo>
                    <a:pt x="167" y="52"/>
                  </a:lnTo>
                  <a:lnTo>
                    <a:pt x="159" y="69"/>
                  </a:lnTo>
                  <a:lnTo>
                    <a:pt x="152" y="86"/>
                  </a:lnTo>
                  <a:lnTo>
                    <a:pt x="141" y="103"/>
                  </a:lnTo>
                  <a:lnTo>
                    <a:pt x="125" y="116"/>
                  </a:lnTo>
                  <a:lnTo>
                    <a:pt x="102" y="127"/>
                  </a:lnTo>
                  <a:lnTo>
                    <a:pt x="81" y="133"/>
                  </a:lnTo>
                  <a:lnTo>
                    <a:pt x="65" y="140"/>
                  </a:lnTo>
                  <a:lnTo>
                    <a:pt x="49" y="150"/>
                  </a:lnTo>
                  <a:lnTo>
                    <a:pt x="39" y="161"/>
                  </a:lnTo>
                  <a:lnTo>
                    <a:pt x="29" y="174"/>
                  </a:lnTo>
                  <a:lnTo>
                    <a:pt x="18" y="185"/>
                  </a:lnTo>
                  <a:lnTo>
                    <a:pt x="10" y="198"/>
                  </a:lnTo>
                  <a:lnTo>
                    <a:pt x="2" y="212"/>
                  </a:lnTo>
                  <a:lnTo>
                    <a:pt x="0" y="210"/>
                  </a:lnTo>
                  <a:lnTo>
                    <a:pt x="2" y="206"/>
                  </a:lnTo>
                  <a:lnTo>
                    <a:pt x="5" y="204"/>
                  </a:lnTo>
                  <a:lnTo>
                    <a:pt x="5" y="200"/>
                  </a:lnTo>
                  <a:lnTo>
                    <a:pt x="8" y="185"/>
                  </a:lnTo>
                  <a:lnTo>
                    <a:pt x="13" y="170"/>
                  </a:lnTo>
                  <a:lnTo>
                    <a:pt x="21" y="157"/>
                  </a:lnTo>
                  <a:lnTo>
                    <a:pt x="29" y="142"/>
                  </a:lnTo>
                  <a:lnTo>
                    <a:pt x="42" y="131"/>
                  </a:lnTo>
                  <a:lnTo>
                    <a:pt x="55" y="120"/>
                  </a:lnTo>
                  <a:lnTo>
                    <a:pt x="70" y="108"/>
                  </a:lnTo>
                  <a:lnTo>
                    <a:pt x="91" y="101"/>
                  </a:lnTo>
                  <a:lnTo>
                    <a:pt x="117" y="91"/>
                  </a:lnTo>
                  <a:lnTo>
                    <a:pt x="133" y="78"/>
                  </a:lnTo>
                  <a:lnTo>
                    <a:pt x="146" y="65"/>
                  </a:lnTo>
                  <a:lnTo>
                    <a:pt x="157" y="52"/>
                  </a:lnTo>
                  <a:lnTo>
                    <a:pt x="165" y="37"/>
                  </a:lnTo>
                  <a:lnTo>
                    <a:pt x="170" y="26"/>
                  </a:lnTo>
                  <a:lnTo>
                    <a:pt x="178" y="16"/>
                  </a:lnTo>
                  <a:lnTo>
                    <a:pt x="186" y="9"/>
                  </a:lnTo>
                  <a:lnTo>
                    <a:pt x="196" y="0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8" name="Freeform 66"/>
            <p:cNvSpPr>
              <a:spLocks/>
            </p:cNvSpPr>
            <p:nvPr/>
          </p:nvSpPr>
          <p:spPr bwMode="auto">
            <a:xfrm>
              <a:off x="7735888" y="958850"/>
              <a:ext cx="233362" cy="149225"/>
            </a:xfrm>
            <a:custGeom>
              <a:avLst/>
              <a:gdLst>
                <a:gd name="T0" fmla="*/ 2147483647 w 144"/>
                <a:gd name="T1" fmla="*/ 2147483647 h 92"/>
                <a:gd name="T2" fmla="*/ 2147483647 w 144"/>
                <a:gd name="T3" fmla="*/ 2147483647 h 92"/>
                <a:gd name="T4" fmla="*/ 2147483647 w 144"/>
                <a:gd name="T5" fmla="*/ 2147483647 h 92"/>
                <a:gd name="T6" fmla="*/ 2147483647 w 144"/>
                <a:gd name="T7" fmla="*/ 2147483647 h 92"/>
                <a:gd name="T8" fmla="*/ 2147483647 w 144"/>
                <a:gd name="T9" fmla="*/ 2147483647 h 92"/>
                <a:gd name="T10" fmla="*/ 2147483647 w 144"/>
                <a:gd name="T11" fmla="*/ 2147483647 h 92"/>
                <a:gd name="T12" fmla="*/ 2147483647 w 144"/>
                <a:gd name="T13" fmla="*/ 2147483647 h 92"/>
                <a:gd name="T14" fmla="*/ 2147483647 w 144"/>
                <a:gd name="T15" fmla="*/ 2147483647 h 92"/>
                <a:gd name="T16" fmla="*/ 2147483647 w 144"/>
                <a:gd name="T17" fmla="*/ 2147483647 h 92"/>
                <a:gd name="T18" fmla="*/ 2147483647 w 144"/>
                <a:gd name="T19" fmla="*/ 2147483647 h 92"/>
                <a:gd name="T20" fmla="*/ 2147483647 w 144"/>
                <a:gd name="T21" fmla="*/ 2147483647 h 92"/>
                <a:gd name="T22" fmla="*/ 2147483647 w 144"/>
                <a:gd name="T23" fmla="*/ 2147483647 h 92"/>
                <a:gd name="T24" fmla="*/ 2147483647 w 144"/>
                <a:gd name="T25" fmla="*/ 2147483647 h 92"/>
                <a:gd name="T26" fmla="*/ 2147483647 w 144"/>
                <a:gd name="T27" fmla="*/ 2147483647 h 92"/>
                <a:gd name="T28" fmla="*/ 2147483647 w 144"/>
                <a:gd name="T29" fmla="*/ 2147483647 h 92"/>
                <a:gd name="T30" fmla="*/ 2147483647 w 144"/>
                <a:gd name="T31" fmla="*/ 2147483647 h 92"/>
                <a:gd name="T32" fmla="*/ 0 w 144"/>
                <a:gd name="T33" fmla="*/ 2147483647 h 92"/>
                <a:gd name="T34" fmla="*/ 2147483647 w 144"/>
                <a:gd name="T35" fmla="*/ 2147483647 h 92"/>
                <a:gd name="T36" fmla="*/ 2147483647 w 144"/>
                <a:gd name="T37" fmla="*/ 2147483647 h 92"/>
                <a:gd name="T38" fmla="*/ 2147483647 w 144"/>
                <a:gd name="T39" fmla="*/ 2147483647 h 92"/>
                <a:gd name="T40" fmla="*/ 2147483647 w 144"/>
                <a:gd name="T41" fmla="*/ 2147483647 h 92"/>
                <a:gd name="T42" fmla="*/ 2147483647 w 144"/>
                <a:gd name="T43" fmla="*/ 2147483647 h 92"/>
                <a:gd name="T44" fmla="*/ 2147483647 w 144"/>
                <a:gd name="T45" fmla="*/ 2147483647 h 92"/>
                <a:gd name="T46" fmla="*/ 2147483647 w 144"/>
                <a:gd name="T47" fmla="*/ 0 h 92"/>
                <a:gd name="T48" fmla="*/ 2147483647 w 144"/>
                <a:gd name="T49" fmla="*/ 0 h 92"/>
                <a:gd name="T50" fmla="*/ 2147483647 w 144"/>
                <a:gd name="T51" fmla="*/ 0 h 92"/>
                <a:gd name="T52" fmla="*/ 2147483647 w 144"/>
                <a:gd name="T53" fmla="*/ 2147483647 h 92"/>
                <a:gd name="T54" fmla="*/ 2147483647 w 144"/>
                <a:gd name="T55" fmla="*/ 2147483647 h 92"/>
                <a:gd name="T56" fmla="*/ 2147483647 w 144"/>
                <a:gd name="T57" fmla="*/ 2147483647 h 92"/>
                <a:gd name="T58" fmla="*/ 2147483647 w 144"/>
                <a:gd name="T59" fmla="*/ 2147483647 h 92"/>
                <a:gd name="T60" fmla="*/ 2147483647 w 144"/>
                <a:gd name="T61" fmla="*/ 2147483647 h 92"/>
                <a:gd name="T62" fmla="*/ 2147483647 w 144"/>
                <a:gd name="T63" fmla="*/ 2147483647 h 92"/>
                <a:gd name="T64" fmla="*/ 2147483647 w 144"/>
                <a:gd name="T65" fmla="*/ 2147483647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4"/>
                <a:gd name="T100" fmla="*/ 0 h 92"/>
                <a:gd name="T101" fmla="*/ 144 w 144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4" h="92">
                  <a:moveTo>
                    <a:pt x="144" y="19"/>
                  </a:moveTo>
                  <a:lnTo>
                    <a:pt x="144" y="38"/>
                  </a:lnTo>
                  <a:lnTo>
                    <a:pt x="136" y="57"/>
                  </a:lnTo>
                  <a:lnTo>
                    <a:pt x="128" y="74"/>
                  </a:lnTo>
                  <a:lnTo>
                    <a:pt x="120" y="92"/>
                  </a:lnTo>
                  <a:lnTo>
                    <a:pt x="110" y="87"/>
                  </a:lnTo>
                  <a:lnTo>
                    <a:pt x="100" y="81"/>
                  </a:lnTo>
                  <a:lnTo>
                    <a:pt x="89" y="77"/>
                  </a:lnTo>
                  <a:lnTo>
                    <a:pt x="79" y="74"/>
                  </a:lnTo>
                  <a:lnTo>
                    <a:pt x="68" y="72"/>
                  </a:lnTo>
                  <a:lnTo>
                    <a:pt x="60" y="70"/>
                  </a:lnTo>
                  <a:lnTo>
                    <a:pt x="50" y="68"/>
                  </a:lnTo>
                  <a:lnTo>
                    <a:pt x="39" y="66"/>
                  </a:lnTo>
                  <a:lnTo>
                    <a:pt x="31" y="66"/>
                  </a:lnTo>
                  <a:lnTo>
                    <a:pt x="21" y="64"/>
                  </a:lnTo>
                  <a:lnTo>
                    <a:pt x="11" y="64"/>
                  </a:lnTo>
                  <a:lnTo>
                    <a:pt x="0" y="64"/>
                  </a:lnTo>
                  <a:lnTo>
                    <a:pt x="5" y="49"/>
                  </a:lnTo>
                  <a:lnTo>
                    <a:pt x="11" y="32"/>
                  </a:lnTo>
                  <a:lnTo>
                    <a:pt x="21" y="19"/>
                  </a:lnTo>
                  <a:lnTo>
                    <a:pt x="39" y="10"/>
                  </a:lnTo>
                  <a:lnTo>
                    <a:pt x="50" y="6"/>
                  </a:lnTo>
                  <a:lnTo>
                    <a:pt x="63" y="2"/>
                  </a:lnTo>
                  <a:lnTo>
                    <a:pt x="73" y="0"/>
                  </a:lnTo>
                  <a:lnTo>
                    <a:pt x="84" y="0"/>
                  </a:lnTo>
                  <a:lnTo>
                    <a:pt x="97" y="0"/>
                  </a:lnTo>
                  <a:lnTo>
                    <a:pt x="107" y="2"/>
                  </a:lnTo>
                  <a:lnTo>
                    <a:pt x="118" y="6"/>
                  </a:lnTo>
                  <a:lnTo>
                    <a:pt x="128" y="12"/>
                  </a:lnTo>
                  <a:lnTo>
                    <a:pt x="134" y="14"/>
                  </a:lnTo>
                  <a:lnTo>
                    <a:pt x="136" y="15"/>
                  </a:lnTo>
                  <a:lnTo>
                    <a:pt x="141" y="17"/>
                  </a:lnTo>
                  <a:lnTo>
                    <a:pt x="144" y="19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9" name="Freeform 67"/>
            <p:cNvSpPr>
              <a:spLocks/>
            </p:cNvSpPr>
            <p:nvPr/>
          </p:nvSpPr>
          <p:spPr bwMode="auto">
            <a:xfrm>
              <a:off x="6262688" y="1050925"/>
              <a:ext cx="241300" cy="338138"/>
            </a:xfrm>
            <a:custGeom>
              <a:avLst/>
              <a:gdLst>
                <a:gd name="T0" fmla="*/ 2147483647 w 149"/>
                <a:gd name="T1" fmla="*/ 2147483647 h 208"/>
                <a:gd name="T2" fmla="*/ 2147483647 w 149"/>
                <a:gd name="T3" fmla="*/ 2147483647 h 208"/>
                <a:gd name="T4" fmla="*/ 2147483647 w 149"/>
                <a:gd name="T5" fmla="*/ 2147483647 h 208"/>
                <a:gd name="T6" fmla="*/ 2147483647 w 149"/>
                <a:gd name="T7" fmla="*/ 2147483647 h 208"/>
                <a:gd name="T8" fmla="*/ 2147483647 w 149"/>
                <a:gd name="T9" fmla="*/ 2147483647 h 208"/>
                <a:gd name="T10" fmla="*/ 2147483647 w 149"/>
                <a:gd name="T11" fmla="*/ 2147483647 h 208"/>
                <a:gd name="T12" fmla="*/ 2147483647 w 149"/>
                <a:gd name="T13" fmla="*/ 2147483647 h 208"/>
                <a:gd name="T14" fmla="*/ 2147483647 w 149"/>
                <a:gd name="T15" fmla="*/ 2147483647 h 208"/>
                <a:gd name="T16" fmla="*/ 2147483647 w 149"/>
                <a:gd name="T17" fmla="*/ 2147483647 h 208"/>
                <a:gd name="T18" fmla="*/ 2147483647 w 149"/>
                <a:gd name="T19" fmla="*/ 2147483647 h 208"/>
                <a:gd name="T20" fmla="*/ 2147483647 w 149"/>
                <a:gd name="T21" fmla="*/ 2147483647 h 208"/>
                <a:gd name="T22" fmla="*/ 2147483647 w 149"/>
                <a:gd name="T23" fmla="*/ 2147483647 h 208"/>
                <a:gd name="T24" fmla="*/ 2147483647 w 149"/>
                <a:gd name="T25" fmla="*/ 2147483647 h 208"/>
                <a:gd name="T26" fmla="*/ 2147483647 w 149"/>
                <a:gd name="T27" fmla="*/ 2147483647 h 208"/>
                <a:gd name="T28" fmla="*/ 2147483647 w 149"/>
                <a:gd name="T29" fmla="*/ 2147483647 h 208"/>
                <a:gd name="T30" fmla="*/ 2147483647 w 149"/>
                <a:gd name="T31" fmla="*/ 2147483647 h 208"/>
                <a:gd name="T32" fmla="*/ 2147483647 w 149"/>
                <a:gd name="T33" fmla="*/ 2147483647 h 208"/>
                <a:gd name="T34" fmla="*/ 2147483647 w 149"/>
                <a:gd name="T35" fmla="*/ 2147483647 h 208"/>
                <a:gd name="T36" fmla="*/ 2147483647 w 149"/>
                <a:gd name="T37" fmla="*/ 2147483647 h 208"/>
                <a:gd name="T38" fmla="*/ 2147483647 w 149"/>
                <a:gd name="T39" fmla="*/ 2147483647 h 208"/>
                <a:gd name="T40" fmla="*/ 2147483647 w 149"/>
                <a:gd name="T41" fmla="*/ 2147483647 h 208"/>
                <a:gd name="T42" fmla="*/ 2147483647 w 149"/>
                <a:gd name="T43" fmla="*/ 2147483647 h 208"/>
                <a:gd name="T44" fmla="*/ 2147483647 w 149"/>
                <a:gd name="T45" fmla="*/ 2147483647 h 208"/>
                <a:gd name="T46" fmla="*/ 2147483647 w 149"/>
                <a:gd name="T47" fmla="*/ 2147483647 h 208"/>
                <a:gd name="T48" fmla="*/ 2147483647 w 149"/>
                <a:gd name="T49" fmla="*/ 2147483647 h 208"/>
                <a:gd name="T50" fmla="*/ 2147483647 w 149"/>
                <a:gd name="T51" fmla="*/ 2147483647 h 208"/>
                <a:gd name="T52" fmla="*/ 2147483647 w 149"/>
                <a:gd name="T53" fmla="*/ 2147483647 h 208"/>
                <a:gd name="T54" fmla="*/ 2147483647 w 149"/>
                <a:gd name="T55" fmla="*/ 2147483647 h 208"/>
                <a:gd name="T56" fmla="*/ 2147483647 w 149"/>
                <a:gd name="T57" fmla="*/ 2147483647 h 208"/>
                <a:gd name="T58" fmla="*/ 0 w 149"/>
                <a:gd name="T59" fmla="*/ 2147483647 h 208"/>
                <a:gd name="T60" fmla="*/ 2147483647 w 149"/>
                <a:gd name="T61" fmla="*/ 0 h 208"/>
                <a:gd name="T62" fmla="*/ 2147483647 w 149"/>
                <a:gd name="T63" fmla="*/ 2147483647 h 208"/>
                <a:gd name="T64" fmla="*/ 2147483647 w 149"/>
                <a:gd name="T65" fmla="*/ 2147483647 h 208"/>
                <a:gd name="T66" fmla="*/ 2147483647 w 149"/>
                <a:gd name="T67" fmla="*/ 2147483647 h 208"/>
                <a:gd name="T68" fmla="*/ 2147483647 w 149"/>
                <a:gd name="T69" fmla="*/ 2147483647 h 2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208"/>
                <a:gd name="T107" fmla="*/ 149 w 149"/>
                <a:gd name="T108" fmla="*/ 208 h 2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208">
                  <a:moveTo>
                    <a:pt x="57" y="18"/>
                  </a:moveTo>
                  <a:lnTo>
                    <a:pt x="76" y="52"/>
                  </a:lnTo>
                  <a:lnTo>
                    <a:pt x="94" y="86"/>
                  </a:lnTo>
                  <a:lnTo>
                    <a:pt x="110" y="120"/>
                  </a:lnTo>
                  <a:lnTo>
                    <a:pt x="128" y="152"/>
                  </a:lnTo>
                  <a:lnTo>
                    <a:pt x="133" y="165"/>
                  </a:lnTo>
                  <a:lnTo>
                    <a:pt x="138" y="176"/>
                  </a:lnTo>
                  <a:lnTo>
                    <a:pt x="144" y="187"/>
                  </a:lnTo>
                  <a:lnTo>
                    <a:pt x="149" y="199"/>
                  </a:lnTo>
                  <a:lnTo>
                    <a:pt x="115" y="208"/>
                  </a:lnTo>
                  <a:lnTo>
                    <a:pt x="110" y="197"/>
                  </a:lnTo>
                  <a:lnTo>
                    <a:pt x="102" y="185"/>
                  </a:lnTo>
                  <a:lnTo>
                    <a:pt x="94" y="176"/>
                  </a:lnTo>
                  <a:lnTo>
                    <a:pt x="89" y="165"/>
                  </a:lnTo>
                  <a:lnTo>
                    <a:pt x="81" y="150"/>
                  </a:lnTo>
                  <a:lnTo>
                    <a:pt x="73" y="137"/>
                  </a:lnTo>
                  <a:lnTo>
                    <a:pt x="65" y="124"/>
                  </a:lnTo>
                  <a:lnTo>
                    <a:pt x="57" y="109"/>
                  </a:lnTo>
                  <a:lnTo>
                    <a:pt x="60" y="107"/>
                  </a:lnTo>
                  <a:lnTo>
                    <a:pt x="57" y="105"/>
                  </a:lnTo>
                  <a:lnTo>
                    <a:pt x="55" y="103"/>
                  </a:lnTo>
                  <a:lnTo>
                    <a:pt x="52" y="101"/>
                  </a:lnTo>
                  <a:lnTo>
                    <a:pt x="49" y="95"/>
                  </a:lnTo>
                  <a:lnTo>
                    <a:pt x="47" y="90"/>
                  </a:lnTo>
                  <a:lnTo>
                    <a:pt x="44" y="84"/>
                  </a:lnTo>
                  <a:lnTo>
                    <a:pt x="42" y="80"/>
                  </a:lnTo>
                  <a:lnTo>
                    <a:pt x="34" y="60"/>
                  </a:lnTo>
                  <a:lnTo>
                    <a:pt x="23" y="41"/>
                  </a:lnTo>
                  <a:lnTo>
                    <a:pt x="10" y="22"/>
                  </a:lnTo>
                  <a:lnTo>
                    <a:pt x="0" y="3"/>
                  </a:lnTo>
                  <a:lnTo>
                    <a:pt x="5" y="0"/>
                  </a:lnTo>
                  <a:lnTo>
                    <a:pt x="18" y="5"/>
                  </a:lnTo>
                  <a:lnTo>
                    <a:pt x="31" y="11"/>
                  </a:lnTo>
                  <a:lnTo>
                    <a:pt x="44" y="15"/>
                  </a:lnTo>
                  <a:lnTo>
                    <a:pt x="57" y="1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0" name="Freeform 68"/>
            <p:cNvSpPr>
              <a:spLocks/>
            </p:cNvSpPr>
            <p:nvPr/>
          </p:nvSpPr>
          <p:spPr bwMode="auto">
            <a:xfrm>
              <a:off x="7629525" y="1082675"/>
              <a:ext cx="314325" cy="190500"/>
            </a:xfrm>
            <a:custGeom>
              <a:avLst/>
              <a:gdLst>
                <a:gd name="T0" fmla="*/ 2147483647 w 193"/>
                <a:gd name="T1" fmla="*/ 0 h 117"/>
                <a:gd name="T2" fmla="*/ 2147483647 w 193"/>
                <a:gd name="T3" fmla="*/ 2147483647 h 117"/>
                <a:gd name="T4" fmla="*/ 2147483647 w 193"/>
                <a:gd name="T5" fmla="*/ 2147483647 h 117"/>
                <a:gd name="T6" fmla="*/ 2147483647 w 193"/>
                <a:gd name="T7" fmla="*/ 2147483647 h 117"/>
                <a:gd name="T8" fmla="*/ 2147483647 w 193"/>
                <a:gd name="T9" fmla="*/ 2147483647 h 117"/>
                <a:gd name="T10" fmla="*/ 2147483647 w 193"/>
                <a:gd name="T11" fmla="*/ 2147483647 h 117"/>
                <a:gd name="T12" fmla="*/ 2147483647 w 193"/>
                <a:gd name="T13" fmla="*/ 2147483647 h 117"/>
                <a:gd name="T14" fmla="*/ 2147483647 w 193"/>
                <a:gd name="T15" fmla="*/ 2147483647 h 117"/>
                <a:gd name="T16" fmla="*/ 2147483647 w 193"/>
                <a:gd name="T17" fmla="*/ 2147483647 h 117"/>
                <a:gd name="T18" fmla="*/ 2147483647 w 193"/>
                <a:gd name="T19" fmla="*/ 2147483647 h 117"/>
                <a:gd name="T20" fmla="*/ 2147483647 w 193"/>
                <a:gd name="T21" fmla="*/ 2147483647 h 117"/>
                <a:gd name="T22" fmla="*/ 2147483647 w 193"/>
                <a:gd name="T23" fmla="*/ 2147483647 h 117"/>
                <a:gd name="T24" fmla="*/ 2147483647 w 193"/>
                <a:gd name="T25" fmla="*/ 2147483647 h 117"/>
                <a:gd name="T26" fmla="*/ 2147483647 w 193"/>
                <a:gd name="T27" fmla="*/ 2147483647 h 117"/>
                <a:gd name="T28" fmla="*/ 2147483647 w 193"/>
                <a:gd name="T29" fmla="*/ 2147483647 h 117"/>
                <a:gd name="T30" fmla="*/ 2147483647 w 193"/>
                <a:gd name="T31" fmla="*/ 2147483647 h 117"/>
                <a:gd name="T32" fmla="*/ 2147483647 w 193"/>
                <a:gd name="T33" fmla="*/ 2147483647 h 117"/>
                <a:gd name="T34" fmla="*/ 2147483647 w 193"/>
                <a:gd name="T35" fmla="*/ 2147483647 h 117"/>
                <a:gd name="T36" fmla="*/ 2147483647 w 193"/>
                <a:gd name="T37" fmla="*/ 2147483647 h 117"/>
                <a:gd name="T38" fmla="*/ 2147483647 w 193"/>
                <a:gd name="T39" fmla="*/ 2147483647 h 117"/>
                <a:gd name="T40" fmla="*/ 2147483647 w 193"/>
                <a:gd name="T41" fmla="*/ 2147483647 h 117"/>
                <a:gd name="T42" fmla="*/ 2147483647 w 193"/>
                <a:gd name="T43" fmla="*/ 2147483647 h 117"/>
                <a:gd name="T44" fmla="*/ 2147483647 w 193"/>
                <a:gd name="T45" fmla="*/ 2147483647 h 117"/>
                <a:gd name="T46" fmla="*/ 2147483647 w 193"/>
                <a:gd name="T47" fmla="*/ 2147483647 h 117"/>
                <a:gd name="T48" fmla="*/ 2147483647 w 193"/>
                <a:gd name="T49" fmla="*/ 2147483647 h 117"/>
                <a:gd name="T50" fmla="*/ 2147483647 w 193"/>
                <a:gd name="T51" fmla="*/ 2147483647 h 117"/>
                <a:gd name="T52" fmla="*/ 2147483647 w 193"/>
                <a:gd name="T53" fmla="*/ 2147483647 h 117"/>
                <a:gd name="T54" fmla="*/ 2147483647 w 193"/>
                <a:gd name="T55" fmla="*/ 2147483647 h 117"/>
                <a:gd name="T56" fmla="*/ 2147483647 w 193"/>
                <a:gd name="T57" fmla="*/ 2147483647 h 117"/>
                <a:gd name="T58" fmla="*/ 2147483647 w 193"/>
                <a:gd name="T59" fmla="*/ 2147483647 h 117"/>
                <a:gd name="T60" fmla="*/ 2147483647 w 193"/>
                <a:gd name="T61" fmla="*/ 2147483647 h 117"/>
                <a:gd name="T62" fmla="*/ 2147483647 w 193"/>
                <a:gd name="T63" fmla="*/ 2147483647 h 117"/>
                <a:gd name="T64" fmla="*/ 2147483647 w 193"/>
                <a:gd name="T65" fmla="*/ 2147483647 h 117"/>
                <a:gd name="T66" fmla="*/ 2147483647 w 193"/>
                <a:gd name="T67" fmla="*/ 2147483647 h 117"/>
                <a:gd name="T68" fmla="*/ 2147483647 w 193"/>
                <a:gd name="T69" fmla="*/ 0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3"/>
                <a:gd name="T106" fmla="*/ 0 h 117"/>
                <a:gd name="T107" fmla="*/ 193 w 193"/>
                <a:gd name="T108" fmla="*/ 117 h 1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3" h="117">
                  <a:moveTo>
                    <a:pt x="96" y="2"/>
                  </a:moveTo>
                  <a:lnTo>
                    <a:pt x="99" y="0"/>
                  </a:lnTo>
                  <a:lnTo>
                    <a:pt x="117" y="6"/>
                  </a:lnTo>
                  <a:lnTo>
                    <a:pt x="136" y="12"/>
                  </a:lnTo>
                  <a:lnTo>
                    <a:pt x="157" y="17"/>
                  </a:lnTo>
                  <a:lnTo>
                    <a:pt x="175" y="23"/>
                  </a:lnTo>
                  <a:lnTo>
                    <a:pt x="180" y="27"/>
                  </a:lnTo>
                  <a:lnTo>
                    <a:pt x="185" y="28"/>
                  </a:lnTo>
                  <a:lnTo>
                    <a:pt x="191" y="32"/>
                  </a:lnTo>
                  <a:lnTo>
                    <a:pt x="193" y="36"/>
                  </a:lnTo>
                  <a:lnTo>
                    <a:pt x="191" y="42"/>
                  </a:lnTo>
                  <a:lnTo>
                    <a:pt x="188" y="47"/>
                  </a:lnTo>
                  <a:lnTo>
                    <a:pt x="188" y="53"/>
                  </a:lnTo>
                  <a:lnTo>
                    <a:pt x="185" y="59"/>
                  </a:lnTo>
                  <a:lnTo>
                    <a:pt x="178" y="55"/>
                  </a:lnTo>
                  <a:lnTo>
                    <a:pt x="172" y="53"/>
                  </a:lnTo>
                  <a:lnTo>
                    <a:pt x="165" y="49"/>
                  </a:lnTo>
                  <a:lnTo>
                    <a:pt x="157" y="45"/>
                  </a:lnTo>
                  <a:lnTo>
                    <a:pt x="146" y="40"/>
                  </a:lnTo>
                  <a:lnTo>
                    <a:pt x="136" y="38"/>
                  </a:lnTo>
                  <a:lnTo>
                    <a:pt x="123" y="34"/>
                  </a:lnTo>
                  <a:lnTo>
                    <a:pt x="112" y="30"/>
                  </a:lnTo>
                  <a:lnTo>
                    <a:pt x="107" y="30"/>
                  </a:lnTo>
                  <a:lnTo>
                    <a:pt x="99" y="30"/>
                  </a:lnTo>
                  <a:lnTo>
                    <a:pt x="91" y="30"/>
                  </a:lnTo>
                  <a:lnTo>
                    <a:pt x="83" y="28"/>
                  </a:lnTo>
                  <a:lnTo>
                    <a:pt x="68" y="30"/>
                  </a:lnTo>
                  <a:lnTo>
                    <a:pt x="49" y="28"/>
                  </a:lnTo>
                  <a:lnTo>
                    <a:pt x="36" y="32"/>
                  </a:lnTo>
                  <a:lnTo>
                    <a:pt x="23" y="42"/>
                  </a:lnTo>
                  <a:lnTo>
                    <a:pt x="28" y="43"/>
                  </a:lnTo>
                  <a:lnTo>
                    <a:pt x="34" y="45"/>
                  </a:lnTo>
                  <a:lnTo>
                    <a:pt x="36" y="43"/>
                  </a:lnTo>
                  <a:lnTo>
                    <a:pt x="42" y="43"/>
                  </a:lnTo>
                  <a:lnTo>
                    <a:pt x="55" y="42"/>
                  </a:lnTo>
                  <a:lnTo>
                    <a:pt x="68" y="40"/>
                  </a:lnTo>
                  <a:lnTo>
                    <a:pt x="83" y="40"/>
                  </a:lnTo>
                  <a:lnTo>
                    <a:pt x="96" y="40"/>
                  </a:lnTo>
                  <a:lnTo>
                    <a:pt x="112" y="43"/>
                  </a:lnTo>
                  <a:lnTo>
                    <a:pt x="125" y="45"/>
                  </a:lnTo>
                  <a:lnTo>
                    <a:pt x="138" y="51"/>
                  </a:lnTo>
                  <a:lnTo>
                    <a:pt x="149" y="55"/>
                  </a:lnTo>
                  <a:lnTo>
                    <a:pt x="159" y="57"/>
                  </a:lnTo>
                  <a:lnTo>
                    <a:pt x="167" y="60"/>
                  </a:lnTo>
                  <a:lnTo>
                    <a:pt x="175" y="66"/>
                  </a:lnTo>
                  <a:lnTo>
                    <a:pt x="180" y="72"/>
                  </a:lnTo>
                  <a:lnTo>
                    <a:pt x="175" y="85"/>
                  </a:lnTo>
                  <a:lnTo>
                    <a:pt x="170" y="96"/>
                  </a:lnTo>
                  <a:lnTo>
                    <a:pt x="162" y="107"/>
                  </a:lnTo>
                  <a:lnTo>
                    <a:pt x="157" y="117"/>
                  </a:lnTo>
                  <a:lnTo>
                    <a:pt x="144" y="111"/>
                  </a:lnTo>
                  <a:lnTo>
                    <a:pt x="128" y="104"/>
                  </a:lnTo>
                  <a:lnTo>
                    <a:pt x="112" y="98"/>
                  </a:lnTo>
                  <a:lnTo>
                    <a:pt x="96" y="96"/>
                  </a:lnTo>
                  <a:lnTo>
                    <a:pt x="86" y="90"/>
                  </a:lnTo>
                  <a:lnTo>
                    <a:pt x="73" y="89"/>
                  </a:lnTo>
                  <a:lnTo>
                    <a:pt x="62" y="87"/>
                  </a:lnTo>
                  <a:lnTo>
                    <a:pt x="49" y="83"/>
                  </a:lnTo>
                  <a:lnTo>
                    <a:pt x="39" y="83"/>
                  </a:lnTo>
                  <a:lnTo>
                    <a:pt x="26" y="83"/>
                  </a:lnTo>
                  <a:lnTo>
                    <a:pt x="15" y="83"/>
                  </a:lnTo>
                  <a:lnTo>
                    <a:pt x="2" y="85"/>
                  </a:lnTo>
                  <a:lnTo>
                    <a:pt x="0" y="83"/>
                  </a:lnTo>
                  <a:lnTo>
                    <a:pt x="7" y="64"/>
                  </a:lnTo>
                  <a:lnTo>
                    <a:pt x="15" y="47"/>
                  </a:lnTo>
                  <a:lnTo>
                    <a:pt x="23" y="28"/>
                  </a:lnTo>
                  <a:lnTo>
                    <a:pt x="31" y="10"/>
                  </a:lnTo>
                  <a:lnTo>
                    <a:pt x="44" y="4"/>
                  </a:lnTo>
                  <a:lnTo>
                    <a:pt x="60" y="0"/>
                  </a:lnTo>
                  <a:lnTo>
                    <a:pt x="78" y="0"/>
                  </a:lnTo>
                  <a:lnTo>
                    <a:pt x="96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1" name="Freeform 69"/>
            <p:cNvSpPr>
              <a:spLocks/>
            </p:cNvSpPr>
            <p:nvPr/>
          </p:nvSpPr>
          <p:spPr bwMode="auto">
            <a:xfrm>
              <a:off x="5848350" y="1117600"/>
              <a:ext cx="263525" cy="285750"/>
            </a:xfrm>
            <a:custGeom>
              <a:avLst/>
              <a:gdLst>
                <a:gd name="T0" fmla="*/ 2147483647 w 162"/>
                <a:gd name="T1" fmla="*/ 2147483647 h 176"/>
                <a:gd name="T2" fmla="*/ 2147483647 w 162"/>
                <a:gd name="T3" fmla="*/ 2147483647 h 176"/>
                <a:gd name="T4" fmla="*/ 2147483647 w 162"/>
                <a:gd name="T5" fmla="*/ 2147483647 h 176"/>
                <a:gd name="T6" fmla="*/ 2147483647 w 162"/>
                <a:gd name="T7" fmla="*/ 2147483647 h 176"/>
                <a:gd name="T8" fmla="*/ 2147483647 w 162"/>
                <a:gd name="T9" fmla="*/ 2147483647 h 176"/>
                <a:gd name="T10" fmla="*/ 2147483647 w 162"/>
                <a:gd name="T11" fmla="*/ 2147483647 h 176"/>
                <a:gd name="T12" fmla="*/ 2147483647 w 162"/>
                <a:gd name="T13" fmla="*/ 2147483647 h 176"/>
                <a:gd name="T14" fmla="*/ 2147483647 w 162"/>
                <a:gd name="T15" fmla="*/ 2147483647 h 176"/>
                <a:gd name="T16" fmla="*/ 2147483647 w 162"/>
                <a:gd name="T17" fmla="*/ 2147483647 h 176"/>
                <a:gd name="T18" fmla="*/ 2147483647 w 162"/>
                <a:gd name="T19" fmla="*/ 2147483647 h 176"/>
                <a:gd name="T20" fmla="*/ 2147483647 w 162"/>
                <a:gd name="T21" fmla="*/ 2147483647 h 176"/>
                <a:gd name="T22" fmla="*/ 2147483647 w 162"/>
                <a:gd name="T23" fmla="*/ 2147483647 h 176"/>
                <a:gd name="T24" fmla="*/ 2147483647 w 162"/>
                <a:gd name="T25" fmla="*/ 2147483647 h 176"/>
                <a:gd name="T26" fmla="*/ 2147483647 w 162"/>
                <a:gd name="T27" fmla="*/ 2147483647 h 176"/>
                <a:gd name="T28" fmla="*/ 2147483647 w 162"/>
                <a:gd name="T29" fmla="*/ 2147483647 h 176"/>
                <a:gd name="T30" fmla="*/ 2147483647 w 162"/>
                <a:gd name="T31" fmla="*/ 2147483647 h 176"/>
                <a:gd name="T32" fmla="*/ 2147483647 w 162"/>
                <a:gd name="T33" fmla="*/ 2147483647 h 176"/>
                <a:gd name="T34" fmla="*/ 2147483647 w 162"/>
                <a:gd name="T35" fmla="*/ 2147483647 h 176"/>
                <a:gd name="T36" fmla="*/ 2147483647 w 162"/>
                <a:gd name="T37" fmla="*/ 2147483647 h 176"/>
                <a:gd name="T38" fmla="*/ 2147483647 w 162"/>
                <a:gd name="T39" fmla="*/ 2147483647 h 176"/>
                <a:gd name="T40" fmla="*/ 2147483647 w 162"/>
                <a:gd name="T41" fmla="*/ 2147483647 h 176"/>
                <a:gd name="T42" fmla="*/ 2147483647 w 162"/>
                <a:gd name="T43" fmla="*/ 2147483647 h 176"/>
                <a:gd name="T44" fmla="*/ 2147483647 w 162"/>
                <a:gd name="T45" fmla="*/ 2147483647 h 176"/>
                <a:gd name="T46" fmla="*/ 2147483647 w 162"/>
                <a:gd name="T47" fmla="*/ 2147483647 h 176"/>
                <a:gd name="T48" fmla="*/ 2147483647 w 162"/>
                <a:gd name="T49" fmla="*/ 2147483647 h 176"/>
                <a:gd name="T50" fmla="*/ 2147483647 w 162"/>
                <a:gd name="T51" fmla="*/ 2147483647 h 176"/>
                <a:gd name="T52" fmla="*/ 2147483647 w 162"/>
                <a:gd name="T53" fmla="*/ 2147483647 h 176"/>
                <a:gd name="T54" fmla="*/ 2147483647 w 162"/>
                <a:gd name="T55" fmla="*/ 2147483647 h 176"/>
                <a:gd name="T56" fmla="*/ 2147483647 w 162"/>
                <a:gd name="T57" fmla="*/ 2147483647 h 176"/>
                <a:gd name="T58" fmla="*/ 2147483647 w 162"/>
                <a:gd name="T59" fmla="*/ 2147483647 h 176"/>
                <a:gd name="T60" fmla="*/ 2147483647 w 162"/>
                <a:gd name="T61" fmla="*/ 2147483647 h 176"/>
                <a:gd name="T62" fmla="*/ 2147483647 w 162"/>
                <a:gd name="T63" fmla="*/ 2147483647 h 176"/>
                <a:gd name="T64" fmla="*/ 2147483647 w 162"/>
                <a:gd name="T65" fmla="*/ 2147483647 h 176"/>
                <a:gd name="T66" fmla="*/ 2147483647 w 162"/>
                <a:gd name="T67" fmla="*/ 2147483647 h 176"/>
                <a:gd name="T68" fmla="*/ 2147483647 w 162"/>
                <a:gd name="T69" fmla="*/ 2147483647 h 176"/>
                <a:gd name="T70" fmla="*/ 2147483647 w 162"/>
                <a:gd name="T71" fmla="*/ 2147483647 h 176"/>
                <a:gd name="T72" fmla="*/ 2147483647 w 162"/>
                <a:gd name="T73" fmla="*/ 2147483647 h 176"/>
                <a:gd name="T74" fmla="*/ 2147483647 w 162"/>
                <a:gd name="T75" fmla="*/ 2147483647 h 176"/>
                <a:gd name="T76" fmla="*/ 0 w 162"/>
                <a:gd name="T77" fmla="*/ 2147483647 h 176"/>
                <a:gd name="T78" fmla="*/ 0 w 162"/>
                <a:gd name="T79" fmla="*/ 2147483647 h 176"/>
                <a:gd name="T80" fmla="*/ 0 w 162"/>
                <a:gd name="T81" fmla="*/ 2147483647 h 176"/>
                <a:gd name="T82" fmla="*/ 0 w 162"/>
                <a:gd name="T83" fmla="*/ 2147483647 h 176"/>
                <a:gd name="T84" fmla="*/ 2147483647 w 162"/>
                <a:gd name="T85" fmla="*/ 0 h 176"/>
                <a:gd name="T86" fmla="*/ 2147483647 w 162"/>
                <a:gd name="T87" fmla="*/ 2147483647 h 176"/>
                <a:gd name="T88" fmla="*/ 2147483647 w 162"/>
                <a:gd name="T89" fmla="*/ 2147483647 h 176"/>
                <a:gd name="T90" fmla="*/ 2147483647 w 162"/>
                <a:gd name="T91" fmla="*/ 2147483647 h 176"/>
                <a:gd name="T92" fmla="*/ 2147483647 w 162"/>
                <a:gd name="T93" fmla="*/ 2147483647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2"/>
                <a:gd name="T142" fmla="*/ 0 h 176"/>
                <a:gd name="T143" fmla="*/ 162 w 162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2" h="176">
                  <a:moveTo>
                    <a:pt x="13" y="19"/>
                  </a:moveTo>
                  <a:lnTo>
                    <a:pt x="18" y="34"/>
                  </a:lnTo>
                  <a:lnTo>
                    <a:pt x="29" y="47"/>
                  </a:lnTo>
                  <a:lnTo>
                    <a:pt x="42" y="58"/>
                  </a:lnTo>
                  <a:lnTo>
                    <a:pt x="57" y="68"/>
                  </a:lnTo>
                  <a:lnTo>
                    <a:pt x="76" y="77"/>
                  </a:lnTo>
                  <a:lnTo>
                    <a:pt x="94" y="84"/>
                  </a:lnTo>
                  <a:lnTo>
                    <a:pt x="115" y="92"/>
                  </a:lnTo>
                  <a:lnTo>
                    <a:pt x="131" y="103"/>
                  </a:lnTo>
                  <a:lnTo>
                    <a:pt x="144" y="109"/>
                  </a:lnTo>
                  <a:lnTo>
                    <a:pt x="154" y="116"/>
                  </a:lnTo>
                  <a:lnTo>
                    <a:pt x="159" y="128"/>
                  </a:lnTo>
                  <a:lnTo>
                    <a:pt x="162" y="137"/>
                  </a:lnTo>
                  <a:lnTo>
                    <a:pt x="159" y="146"/>
                  </a:lnTo>
                  <a:lnTo>
                    <a:pt x="159" y="156"/>
                  </a:lnTo>
                  <a:lnTo>
                    <a:pt x="159" y="167"/>
                  </a:lnTo>
                  <a:lnTo>
                    <a:pt x="154" y="176"/>
                  </a:lnTo>
                  <a:lnTo>
                    <a:pt x="152" y="176"/>
                  </a:lnTo>
                  <a:lnTo>
                    <a:pt x="149" y="174"/>
                  </a:lnTo>
                  <a:lnTo>
                    <a:pt x="149" y="173"/>
                  </a:lnTo>
                  <a:lnTo>
                    <a:pt x="149" y="171"/>
                  </a:lnTo>
                  <a:lnTo>
                    <a:pt x="152" y="169"/>
                  </a:lnTo>
                  <a:lnTo>
                    <a:pt x="149" y="154"/>
                  </a:lnTo>
                  <a:lnTo>
                    <a:pt x="144" y="139"/>
                  </a:lnTo>
                  <a:lnTo>
                    <a:pt x="133" y="126"/>
                  </a:lnTo>
                  <a:lnTo>
                    <a:pt x="120" y="116"/>
                  </a:lnTo>
                  <a:lnTo>
                    <a:pt x="120" y="114"/>
                  </a:lnTo>
                  <a:lnTo>
                    <a:pt x="104" y="107"/>
                  </a:lnTo>
                  <a:lnTo>
                    <a:pt x="91" y="99"/>
                  </a:lnTo>
                  <a:lnTo>
                    <a:pt x="78" y="92"/>
                  </a:lnTo>
                  <a:lnTo>
                    <a:pt x="60" y="88"/>
                  </a:lnTo>
                  <a:lnTo>
                    <a:pt x="47" y="83"/>
                  </a:lnTo>
                  <a:lnTo>
                    <a:pt x="34" y="77"/>
                  </a:lnTo>
                  <a:lnTo>
                    <a:pt x="21" y="69"/>
                  </a:lnTo>
                  <a:lnTo>
                    <a:pt x="13" y="60"/>
                  </a:lnTo>
                  <a:lnTo>
                    <a:pt x="5" y="54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7"/>
                  </a:lnTo>
                  <a:lnTo>
                    <a:pt x="5" y="0"/>
                  </a:lnTo>
                  <a:lnTo>
                    <a:pt x="10" y="2"/>
                  </a:lnTo>
                  <a:lnTo>
                    <a:pt x="10" y="7"/>
                  </a:lnTo>
                  <a:lnTo>
                    <a:pt x="10" y="15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2" name="Freeform 70"/>
            <p:cNvSpPr>
              <a:spLocks/>
            </p:cNvSpPr>
            <p:nvPr/>
          </p:nvSpPr>
          <p:spPr bwMode="auto">
            <a:xfrm>
              <a:off x="7146925" y="1152525"/>
              <a:ext cx="306388" cy="669925"/>
            </a:xfrm>
            <a:custGeom>
              <a:avLst/>
              <a:gdLst>
                <a:gd name="T0" fmla="*/ 2147483647 w 188"/>
                <a:gd name="T1" fmla="*/ 2147483647 h 412"/>
                <a:gd name="T2" fmla="*/ 2147483647 w 188"/>
                <a:gd name="T3" fmla="*/ 2147483647 h 412"/>
                <a:gd name="T4" fmla="*/ 2147483647 w 188"/>
                <a:gd name="T5" fmla="*/ 2147483647 h 412"/>
                <a:gd name="T6" fmla="*/ 2147483647 w 188"/>
                <a:gd name="T7" fmla="*/ 2147483647 h 412"/>
                <a:gd name="T8" fmla="*/ 2147483647 w 188"/>
                <a:gd name="T9" fmla="*/ 2147483647 h 412"/>
                <a:gd name="T10" fmla="*/ 2147483647 w 188"/>
                <a:gd name="T11" fmla="*/ 2147483647 h 412"/>
                <a:gd name="T12" fmla="*/ 2147483647 w 188"/>
                <a:gd name="T13" fmla="*/ 2147483647 h 412"/>
                <a:gd name="T14" fmla="*/ 2147483647 w 188"/>
                <a:gd name="T15" fmla="*/ 2147483647 h 412"/>
                <a:gd name="T16" fmla="*/ 2147483647 w 188"/>
                <a:gd name="T17" fmla="*/ 2147483647 h 412"/>
                <a:gd name="T18" fmla="*/ 2147483647 w 188"/>
                <a:gd name="T19" fmla="*/ 2147483647 h 412"/>
                <a:gd name="T20" fmla="*/ 2147483647 w 188"/>
                <a:gd name="T21" fmla="*/ 2147483647 h 412"/>
                <a:gd name="T22" fmla="*/ 2147483647 w 188"/>
                <a:gd name="T23" fmla="*/ 2147483647 h 412"/>
                <a:gd name="T24" fmla="*/ 2147483647 w 188"/>
                <a:gd name="T25" fmla="*/ 2147483647 h 412"/>
                <a:gd name="T26" fmla="*/ 2147483647 w 188"/>
                <a:gd name="T27" fmla="*/ 2147483647 h 412"/>
                <a:gd name="T28" fmla="*/ 2147483647 w 188"/>
                <a:gd name="T29" fmla="*/ 2147483647 h 412"/>
                <a:gd name="T30" fmla="*/ 2147483647 w 188"/>
                <a:gd name="T31" fmla="*/ 2147483647 h 412"/>
                <a:gd name="T32" fmla="*/ 2147483647 w 188"/>
                <a:gd name="T33" fmla="*/ 2147483647 h 412"/>
                <a:gd name="T34" fmla="*/ 2147483647 w 188"/>
                <a:gd name="T35" fmla="*/ 2147483647 h 412"/>
                <a:gd name="T36" fmla="*/ 2147483647 w 188"/>
                <a:gd name="T37" fmla="*/ 2147483647 h 412"/>
                <a:gd name="T38" fmla="*/ 2147483647 w 188"/>
                <a:gd name="T39" fmla="*/ 2147483647 h 412"/>
                <a:gd name="T40" fmla="*/ 2147483647 w 188"/>
                <a:gd name="T41" fmla="*/ 2147483647 h 412"/>
                <a:gd name="T42" fmla="*/ 2147483647 w 188"/>
                <a:gd name="T43" fmla="*/ 2147483647 h 412"/>
                <a:gd name="T44" fmla="*/ 2147483647 w 188"/>
                <a:gd name="T45" fmla="*/ 2147483647 h 412"/>
                <a:gd name="T46" fmla="*/ 2147483647 w 188"/>
                <a:gd name="T47" fmla="*/ 2147483647 h 412"/>
                <a:gd name="T48" fmla="*/ 2147483647 w 188"/>
                <a:gd name="T49" fmla="*/ 2147483647 h 412"/>
                <a:gd name="T50" fmla="*/ 2147483647 w 188"/>
                <a:gd name="T51" fmla="*/ 2147483647 h 412"/>
                <a:gd name="T52" fmla="*/ 2147483647 w 188"/>
                <a:gd name="T53" fmla="*/ 2147483647 h 412"/>
                <a:gd name="T54" fmla="*/ 2147483647 w 188"/>
                <a:gd name="T55" fmla="*/ 2147483647 h 412"/>
                <a:gd name="T56" fmla="*/ 2147483647 w 188"/>
                <a:gd name="T57" fmla="*/ 2147483647 h 412"/>
                <a:gd name="T58" fmla="*/ 2147483647 w 188"/>
                <a:gd name="T59" fmla="*/ 2147483647 h 412"/>
                <a:gd name="T60" fmla="*/ 2147483647 w 188"/>
                <a:gd name="T61" fmla="*/ 2147483647 h 412"/>
                <a:gd name="T62" fmla="*/ 2147483647 w 188"/>
                <a:gd name="T63" fmla="*/ 2147483647 h 412"/>
                <a:gd name="T64" fmla="*/ 2147483647 w 188"/>
                <a:gd name="T65" fmla="*/ 2147483647 h 412"/>
                <a:gd name="T66" fmla="*/ 0 w 188"/>
                <a:gd name="T67" fmla="*/ 2147483647 h 412"/>
                <a:gd name="T68" fmla="*/ 2147483647 w 188"/>
                <a:gd name="T69" fmla="*/ 2147483647 h 412"/>
                <a:gd name="T70" fmla="*/ 2147483647 w 188"/>
                <a:gd name="T71" fmla="*/ 2147483647 h 412"/>
                <a:gd name="T72" fmla="*/ 2147483647 w 188"/>
                <a:gd name="T73" fmla="*/ 2147483647 h 412"/>
                <a:gd name="T74" fmla="*/ 2147483647 w 188"/>
                <a:gd name="T75" fmla="*/ 2147483647 h 412"/>
                <a:gd name="T76" fmla="*/ 2147483647 w 188"/>
                <a:gd name="T77" fmla="*/ 2147483647 h 412"/>
                <a:gd name="T78" fmla="*/ 2147483647 w 188"/>
                <a:gd name="T79" fmla="*/ 2147483647 h 412"/>
                <a:gd name="T80" fmla="*/ 2147483647 w 188"/>
                <a:gd name="T81" fmla="*/ 2147483647 h 412"/>
                <a:gd name="T82" fmla="*/ 2147483647 w 188"/>
                <a:gd name="T83" fmla="*/ 2147483647 h 412"/>
                <a:gd name="T84" fmla="*/ 2147483647 w 188"/>
                <a:gd name="T85" fmla="*/ 2147483647 h 412"/>
                <a:gd name="T86" fmla="*/ 2147483647 w 188"/>
                <a:gd name="T87" fmla="*/ 2147483647 h 412"/>
                <a:gd name="T88" fmla="*/ 2147483647 w 188"/>
                <a:gd name="T89" fmla="*/ 2147483647 h 412"/>
                <a:gd name="T90" fmla="*/ 2147483647 w 188"/>
                <a:gd name="T91" fmla="*/ 2147483647 h 412"/>
                <a:gd name="T92" fmla="*/ 2147483647 w 188"/>
                <a:gd name="T93" fmla="*/ 2147483647 h 412"/>
                <a:gd name="T94" fmla="*/ 2147483647 w 188"/>
                <a:gd name="T95" fmla="*/ 2147483647 h 41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8"/>
                <a:gd name="T145" fmla="*/ 0 h 412"/>
                <a:gd name="T146" fmla="*/ 188 w 188"/>
                <a:gd name="T147" fmla="*/ 412 h 41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8" h="412">
                  <a:moveTo>
                    <a:pt x="65" y="5"/>
                  </a:moveTo>
                  <a:lnTo>
                    <a:pt x="60" y="33"/>
                  </a:lnTo>
                  <a:lnTo>
                    <a:pt x="58" y="63"/>
                  </a:lnTo>
                  <a:lnTo>
                    <a:pt x="55" y="92"/>
                  </a:lnTo>
                  <a:lnTo>
                    <a:pt x="58" y="122"/>
                  </a:lnTo>
                  <a:lnTo>
                    <a:pt x="55" y="127"/>
                  </a:lnTo>
                  <a:lnTo>
                    <a:pt x="55" y="131"/>
                  </a:lnTo>
                  <a:lnTo>
                    <a:pt x="55" y="137"/>
                  </a:lnTo>
                  <a:lnTo>
                    <a:pt x="55" y="142"/>
                  </a:lnTo>
                  <a:lnTo>
                    <a:pt x="71" y="146"/>
                  </a:lnTo>
                  <a:lnTo>
                    <a:pt x="86" y="148"/>
                  </a:lnTo>
                  <a:lnTo>
                    <a:pt x="102" y="148"/>
                  </a:lnTo>
                  <a:lnTo>
                    <a:pt x="118" y="146"/>
                  </a:lnTo>
                  <a:lnTo>
                    <a:pt x="133" y="146"/>
                  </a:lnTo>
                  <a:lnTo>
                    <a:pt x="152" y="144"/>
                  </a:lnTo>
                  <a:lnTo>
                    <a:pt x="167" y="144"/>
                  </a:lnTo>
                  <a:lnTo>
                    <a:pt x="183" y="146"/>
                  </a:lnTo>
                  <a:lnTo>
                    <a:pt x="186" y="146"/>
                  </a:lnTo>
                  <a:lnTo>
                    <a:pt x="188" y="148"/>
                  </a:lnTo>
                  <a:lnTo>
                    <a:pt x="178" y="152"/>
                  </a:lnTo>
                  <a:lnTo>
                    <a:pt x="162" y="189"/>
                  </a:lnTo>
                  <a:lnTo>
                    <a:pt x="152" y="228"/>
                  </a:lnTo>
                  <a:lnTo>
                    <a:pt x="139" y="268"/>
                  </a:lnTo>
                  <a:lnTo>
                    <a:pt x="126" y="305"/>
                  </a:lnTo>
                  <a:lnTo>
                    <a:pt x="118" y="309"/>
                  </a:lnTo>
                  <a:lnTo>
                    <a:pt x="115" y="311"/>
                  </a:lnTo>
                  <a:lnTo>
                    <a:pt x="110" y="315"/>
                  </a:lnTo>
                  <a:lnTo>
                    <a:pt x="102" y="319"/>
                  </a:lnTo>
                  <a:lnTo>
                    <a:pt x="105" y="317"/>
                  </a:lnTo>
                  <a:lnTo>
                    <a:pt x="107" y="311"/>
                  </a:lnTo>
                  <a:lnTo>
                    <a:pt x="107" y="307"/>
                  </a:lnTo>
                  <a:lnTo>
                    <a:pt x="110" y="302"/>
                  </a:lnTo>
                  <a:lnTo>
                    <a:pt x="112" y="292"/>
                  </a:lnTo>
                  <a:lnTo>
                    <a:pt x="112" y="283"/>
                  </a:lnTo>
                  <a:lnTo>
                    <a:pt x="112" y="274"/>
                  </a:lnTo>
                  <a:lnTo>
                    <a:pt x="118" y="264"/>
                  </a:lnTo>
                  <a:lnTo>
                    <a:pt x="115" y="259"/>
                  </a:lnTo>
                  <a:lnTo>
                    <a:pt x="123" y="234"/>
                  </a:lnTo>
                  <a:lnTo>
                    <a:pt x="128" y="208"/>
                  </a:lnTo>
                  <a:lnTo>
                    <a:pt x="136" y="183"/>
                  </a:lnTo>
                  <a:lnTo>
                    <a:pt x="146" y="159"/>
                  </a:lnTo>
                  <a:lnTo>
                    <a:pt x="144" y="157"/>
                  </a:lnTo>
                  <a:lnTo>
                    <a:pt x="136" y="165"/>
                  </a:lnTo>
                  <a:lnTo>
                    <a:pt x="126" y="191"/>
                  </a:lnTo>
                  <a:lnTo>
                    <a:pt x="115" y="217"/>
                  </a:lnTo>
                  <a:lnTo>
                    <a:pt x="105" y="244"/>
                  </a:lnTo>
                  <a:lnTo>
                    <a:pt x="99" y="270"/>
                  </a:lnTo>
                  <a:lnTo>
                    <a:pt x="94" y="275"/>
                  </a:lnTo>
                  <a:lnTo>
                    <a:pt x="94" y="281"/>
                  </a:lnTo>
                  <a:lnTo>
                    <a:pt x="97" y="289"/>
                  </a:lnTo>
                  <a:lnTo>
                    <a:pt x="94" y="294"/>
                  </a:lnTo>
                  <a:lnTo>
                    <a:pt x="92" y="304"/>
                  </a:lnTo>
                  <a:lnTo>
                    <a:pt x="86" y="313"/>
                  </a:lnTo>
                  <a:lnTo>
                    <a:pt x="81" y="322"/>
                  </a:lnTo>
                  <a:lnTo>
                    <a:pt x="81" y="334"/>
                  </a:lnTo>
                  <a:lnTo>
                    <a:pt x="81" y="339"/>
                  </a:lnTo>
                  <a:lnTo>
                    <a:pt x="76" y="345"/>
                  </a:lnTo>
                  <a:lnTo>
                    <a:pt x="73" y="352"/>
                  </a:lnTo>
                  <a:lnTo>
                    <a:pt x="76" y="358"/>
                  </a:lnTo>
                  <a:lnTo>
                    <a:pt x="68" y="371"/>
                  </a:lnTo>
                  <a:lnTo>
                    <a:pt x="63" y="384"/>
                  </a:lnTo>
                  <a:lnTo>
                    <a:pt x="60" y="399"/>
                  </a:lnTo>
                  <a:lnTo>
                    <a:pt x="58" y="412"/>
                  </a:lnTo>
                  <a:lnTo>
                    <a:pt x="47" y="394"/>
                  </a:lnTo>
                  <a:lnTo>
                    <a:pt x="55" y="345"/>
                  </a:lnTo>
                  <a:lnTo>
                    <a:pt x="63" y="296"/>
                  </a:lnTo>
                  <a:lnTo>
                    <a:pt x="73" y="249"/>
                  </a:lnTo>
                  <a:lnTo>
                    <a:pt x="81" y="202"/>
                  </a:lnTo>
                  <a:lnTo>
                    <a:pt x="78" y="202"/>
                  </a:lnTo>
                  <a:lnTo>
                    <a:pt x="76" y="200"/>
                  </a:lnTo>
                  <a:lnTo>
                    <a:pt x="73" y="198"/>
                  </a:lnTo>
                  <a:lnTo>
                    <a:pt x="71" y="200"/>
                  </a:lnTo>
                  <a:lnTo>
                    <a:pt x="60" y="242"/>
                  </a:lnTo>
                  <a:lnTo>
                    <a:pt x="50" y="285"/>
                  </a:lnTo>
                  <a:lnTo>
                    <a:pt x="42" y="326"/>
                  </a:lnTo>
                  <a:lnTo>
                    <a:pt x="37" y="367"/>
                  </a:lnTo>
                  <a:lnTo>
                    <a:pt x="34" y="358"/>
                  </a:lnTo>
                  <a:lnTo>
                    <a:pt x="31" y="350"/>
                  </a:lnTo>
                  <a:lnTo>
                    <a:pt x="29" y="341"/>
                  </a:lnTo>
                  <a:lnTo>
                    <a:pt x="23" y="334"/>
                  </a:lnTo>
                  <a:lnTo>
                    <a:pt x="26" y="307"/>
                  </a:lnTo>
                  <a:lnTo>
                    <a:pt x="31" y="279"/>
                  </a:lnTo>
                  <a:lnTo>
                    <a:pt x="34" y="251"/>
                  </a:lnTo>
                  <a:lnTo>
                    <a:pt x="37" y="223"/>
                  </a:lnTo>
                  <a:lnTo>
                    <a:pt x="34" y="221"/>
                  </a:lnTo>
                  <a:lnTo>
                    <a:pt x="29" y="221"/>
                  </a:lnTo>
                  <a:lnTo>
                    <a:pt x="26" y="219"/>
                  </a:lnTo>
                  <a:lnTo>
                    <a:pt x="21" y="219"/>
                  </a:lnTo>
                  <a:lnTo>
                    <a:pt x="18" y="225"/>
                  </a:lnTo>
                  <a:lnTo>
                    <a:pt x="18" y="228"/>
                  </a:lnTo>
                  <a:lnTo>
                    <a:pt x="18" y="234"/>
                  </a:lnTo>
                  <a:lnTo>
                    <a:pt x="16" y="238"/>
                  </a:lnTo>
                  <a:lnTo>
                    <a:pt x="13" y="257"/>
                  </a:lnTo>
                  <a:lnTo>
                    <a:pt x="13" y="274"/>
                  </a:lnTo>
                  <a:lnTo>
                    <a:pt x="10" y="290"/>
                  </a:lnTo>
                  <a:lnTo>
                    <a:pt x="10" y="307"/>
                  </a:lnTo>
                  <a:lnTo>
                    <a:pt x="8" y="300"/>
                  </a:lnTo>
                  <a:lnTo>
                    <a:pt x="3" y="290"/>
                  </a:lnTo>
                  <a:lnTo>
                    <a:pt x="0" y="283"/>
                  </a:lnTo>
                  <a:lnTo>
                    <a:pt x="0" y="274"/>
                  </a:lnTo>
                  <a:lnTo>
                    <a:pt x="3" y="238"/>
                  </a:lnTo>
                  <a:lnTo>
                    <a:pt x="3" y="204"/>
                  </a:lnTo>
                  <a:lnTo>
                    <a:pt x="5" y="170"/>
                  </a:lnTo>
                  <a:lnTo>
                    <a:pt x="8" y="135"/>
                  </a:lnTo>
                  <a:lnTo>
                    <a:pt x="8" y="133"/>
                  </a:lnTo>
                  <a:lnTo>
                    <a:pt x="5" y="131"/>
                  </a:lnTo>
                  <a:lnTo>
                    <a:pt x="3" y="131"/>
                  </a:lnTo>
                  <a:lnTo>
                    <a:pt x="0" y="133"/>
                  </a:lnTo>
                  <a:lnTo>
                    <a:pt x="3" y="125"/>
                  </a:lnTo>
                  <a:lnTo>
                    <a:pt x="13" y="118"/>
                  </a:lnTo>
                  <a:lnTo>
                    <a:pt x="26" y="114"/>
                  </a:lnTo>
                  <a:lnTo>
                    <a:pt x="37" y="108"/>
                  </a:lnTo>
                  <a:lnTo>
                    <a:pt x="44" y="107"/>
                  </a:lnTo>
                  <a:lnTo>
                    <a:pt x="47" y="101"/>
                  </a:lnTo>
                  <a:lnTo>
                    <a:pt x="50" y="95"/>
                  </a:lnTo>
                  <a:lnTo>
                    <a:pt x="50" y="90"/>
                  </a:lnTo>
                  <a:lnTo>
                    <a:pt x="44" y="86"/>
                  </a:lnTo>
                  <a:lnTo>
                    <a:pt x="39" y="82"/>
                  </a:lnTo>
                  <a:lnTo>
                    <a:pt x="37" y="78"/>
                  </a:lnTo>
                  <a:lnTo>
                    <a:pt x="34" y="75"/>
                  </a:lnTo>
                  <a:lnTo>
                    <a:pt x="26" y="58"/>
                  </a:lnTo>
                  <a:lnTo>
                    <a:pt x="21" y="39"/>
                  </a:lnTo>
                  <a:lnTo>
                    <a:pt x="16" y="22"/>
                  </a:lnTo>
                  <a:lnTo>
                    <a:pt x="13" y="1"/>
                  </a:lnTo>
                  <a:lnTo>
                    <a:pt x="18" y="1"/>
                  </a:lnTo>
                  <a:lnTo>
                    <a:pt x="21" y="3"/>
                  </a:lnTo>
                  <a:lnTo>
                    <a:pt x="26" y="5"/>
                  </a:lnTo>
                  <a:lnTo>
                    <a:pt x="31" y="3"/>
                  </a:lnTo>
                  <a:lnTo>
                    <a:pt x="31" y="17"/>
                  </a:lnTo>
                  <a:lnTo>
                    <a:pt x="31" y="32"/>
                  </a:lnTo>
                  <a:lnTo>
                    <a:pt x="31" y="45"/>
                  </a:lnTo>
                  <a:lnTo>
                    <a:pt x="39" y="58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7" y="50"/>
                  </a:lnTo>
                  <a:lnTo>
                    <a:pt x="47" y="47"/>
                  </a:lnTo>
                  <a:lnTo>
                    <a:pt x="52" y="35"/>
                  </a:lnTo>
                  <a:lnTo>
                    <a:pt x="52" y="24"/>
                  </a:lnTo>
                  <a:lnTo>
                    <a:pt x="55" y="11"/>
                  </a:lnTo>
                  <a:lnTo>
                    <a:pt x="55" y="0"/>
                  </a:lnTo>
                  <a:lnTo>
                    <a:pt x="58" y="1"/>
                  </a:lnTo>
                  <a:lnTo>
                    <a:pt x="58" y="5"/>
                  </a:lnTo>
                  <a:lnTo>
                    <a:pt x="60" y="7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3" name="Freeform 71"/>
            <p:cNvSpPr>
              <a:spLocks/>
            </p:cNvSpPr>
            <p:nvPr/>
          </p:nvSpPr>
          <p:spPr bwMode="auto">
            <a:xfrm>
              <a:off x="7653338" y="1176338"/>
              <a:ext cx="239712" cy="63500"/>
            </a:xfrm>
            <a:custGeom>
              <a:avLst/>
              <a:gdLst>
                <a:gd name="T0" fmla="*/ 2147483647 w 147"/>
                <a:gd name="T1" fmla="*/ 2147483647 h 39"/>
                <a:gd name="T2" fmla="*/ 2147483647 w 147"/>
                <a:gd name="T3" fmla="*/ 2147483647 h 39"/>
                <a:gd name="T4" fmla="*/ 2147483647 w 147"/>
                <a:gd name="T5" fmla="*/ 2147483647 h 39"/>
                <a:gd name="T6" fmla="*/ 2147483647 w 147"/>
                <a:gd name="T7" fmla="*/ 2147483647 h 39"/>
                <a:gd name="T8" fmla="*/ 2147483647 w 147"/>
                <a:gd name="T9" fmla="*/ 2147483647 h 39"/>
                <a:gd name="T10" fmla="*/ 2147483647 w 147"/>
                <a:gd name="T11" fmla="*/ 2147483647 h 39"/>
                <a:gd name="T12" fmla="*/ 2147483647 w 147"/>
                <a:gd name="T13" fmla="*/ 2147483647 h 39"/>
                <a:gd name="T14" fmla="*/ 2147483647 w 147"/>
                <a:gd name="T15" fmla="*/ 2147483647 h 39"/>
                <a:gd name="T16" fmla="*/ 2147483647 w 147"/>
                <a:gd name="T17" fmla="*/ 2147483647 h 39"/>
                <a:gd name="T18" fmla="*/ 2147483647 w 147"/>
                <a:gd name="T19" fmla="*/ 2147483647 h 39"/>
                <a:gd name="T20" fmla="*/ 2147483647 w 147"/>
                <a:gd name="T21" fmla="*/ 2147483647 h 39"/>
                <a:gd name="T22" fmla="*/ 2147483647 w 147"/>
                <a:gd name="T23" fmla="*/ 2147483647 h 39"/>
                <a:gd name="T24" fmla="*/ 2147483647 w 147"/>
                <a:gd name="T25" fmla="*/ 2147483647 h 39"/>
                <a:gd name="T26" fmla="*/ 2147483647 w 147"/>
                <a:gd name="T27" fmla="*/ 2147483647 h 39"/>
                <a:gd name="T28" fmla="*/ 2147483647 w 147"/>
                <a:gd name="T29" fmla="*/ 2147483647 h 39"/>
                <a:gd name="T30" fmla="*/ 2147483647 w 147"/>
                <a:gd name="T31" fmla="*/ 2147483647 h 39"/>
                <a:gd name="T32" fmla="*/ 2147483647 w 147"/>
                <a:gd name="T33" fmla="*/ 2147483647 h 39"/>
                <a:gd name="T34" fmla="*/ 2147483647 w 147"/>
                <a:gd name="T35" fmla="*/ 2147483647 h 39"/>
                <a:gd name="T36" fmla="*/ 2147483647 w 147"/>
                <a:gd name="T37" fmla="*/ 2147483647 h 39"/>
                <a:gd name="T38" fmla="*/ 2147483647 w 147"/>
                <a:gd name="T39" fmla="*/ 2147483647 h 39"/>
                <a:gd name="T40" fmla="*/ 0 w 147"/>
                <a:gd name="T41" fmla="*/ 2147483647 h 39"/>
                <a:gd name="T42" fmla="*/ 0 w 147"/>
                <a:gd name="T43" fmla="*/ 2147483647 h 39"/>
                <a:gd name="T44" fmla="*/ 2147483647 w 147"/>
                <a:gd name="T45" fmla="*/ 2147483647 h 39"/>
                <a:gd name="T46" fmla="*/ 2147483647 w 147"/>
                <a:gd name="T47" fmla="*/ 2147483647 h 39"/>
                <a:gd name="T48" fmla="*/ 2147483647 w 147"/>
                <a:gd name="T49" fmla="*/ 2147483647 h 39"/>
                <a:gd name="T50" fmla="*/ 2147483647 w 147"/>
                <a:gd name="T51" fmla="*/ 0 h 39"/>
                <a:gd name="T52" fmla="*/ 2147483647 w 147"/>
                <a:gd name="T53" fmla="*/ 0 h 39"/>
                <a:gd name="T54" fmla="*/ 2147483647 w 147"/>
                <a:gd name="T55" fmla="*/ 0 h 39"/>
                <a:gd name="T56" fmla="*/ 2147483647 w 147"/>
                <a:gd name="T57" fmla="*/ 2147483647 h 39"/>
                <a:gd name="T58" fmla="*/ 2147483647 w 147"/>
                <a:gd name="T59" fmla="*/ 2147483647 h 39"/>
                <a:gd name="T60" fmla="*/ 2147483647 w 147"/>
                <a:gd name="T61" fmla="*/ 2147483647 h 39"/>
                <a:gd name="T62" fmla="*/ 2147483647 w 147"/>
                <a:gd name="T63" fmla="*/ 2147483647 h 39"/>
                <a:gd name="T64" fmla="*/ 2147483647 w 147"/>
                <a:gd name="T65" fmla="*/ 2147483647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7"/>
                <a:gd name="T100" fmla="*/ 0 h 39"/>
                <a:gd name="T101" fmla="*/ 147 w 147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7" h="39">
                  <a:moveTo>
                    <a:pt x="102" y="9"/>
                  </a:moveTo>
                  <a:lnTo>
                    <a:pt x="113" y="15"/>
                  </a:lnTo>
                  <a:lnTo>
                    <a:pt x="126" y="20"/>
                  </a:lnTo>
                  <a:lnTo>
                    <a:pt x="136" y="28"/>
                  </a:lnTo>
                  <a:lnTo>
                    <a:pt x="147" y="35"/>
                  </a:lnTo>
                  <a:lnTo>
                    <a:pt x="147" y="37"/>
                  </a:lnTo>
                  <a:lnTo>
                    <a:pt x="144" y="39"/>
                  </a:lnTo>
                  <a:lnTo>
                    <a:pt x="142" y="39"/>
                  </a:lnTo>
                  <a:lnTo>
                    <a:pt x="139" y="39"/>
                  </a:lnTo>
                  <a:lnTo>
                    <a:pt x="129" y="32"/>
                  </a:lnTo>
                  <a:lnTo>
                    <a:pt x="118" y="26"/>
                  </a:lnTo>
                  <a:lnTo>
                    <a:pt x="105" y="22"/>
                  </a:lnTo>
                  <a:lnTo>
                    <a:pt x="92" y="18"/>
                  </a:lnTo>
                  <a:lnTo>
                    <a:pt x="79" y="17"/>
                  </a:lnTo>
                  <a:lnTo>
                    <a:pt x="63" y="15"/>
                  </a:lnTo>
                  <a:lnTo>
                    <a:pt x="47" y="15"/>
                  </a:lnTo>
                  <a:lnTo>
                    <a:pt x="32" y="13"/>
                  </a:lnTo>
                  <a:lnTo>
                    <a:pt x="24" y="15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3" y="9"/>
                  </a:lnTo>
                  <a:lnTo>
                    <a:pt x="6" y="7"/>
                  </a:lnTo>
                  <a:lnTo>
                    <a:pt x="6" y="3"/>
                  </a:lnTo>
                  <a:lnTo>
                    <a:pt x="19" y="0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5" y="2"/>
                  </a:lnTo>
                  <a:lnTo>
                    <a:pt x="66" y="3"/>
                  </a:lnTo>
                  <a:lnTo>
                    <a:pt x="79" y="5"/>
                  </a:lnTo>
                  <a:lnTo>
                    <a:pt x="89" y="7"/>
                  </a:lnTo>
                  <a:lnTo>
                    <a:pt x="102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4" name="Freeform 72"/>
            <p:cNvSpPr>
              <a:spLocks/>
            </p:cNvSpPr>
            <p:nvPr/>
          </p:nvSpPr>
          <p:spPr bwMode="auto">
            <a:xfrm>
              <a:off x="7637463" y="1222375"/>
              <a:ext cx="1222375" cy="822325"/>
            </a:xfrm>
            <a:custGeom>
              <a:avLst/>
              <a:gdLst>
                <a:gd name="T0" fmla="*/ 2147483647 w 751"/>
                <a:gd name="T1" fmla="*/ 2147483647 h 506"/>
                <a:gd name="T2" fmla="*/ 2147483647 w 751"/>
                <a:gd name="T3" fmla="*/ 2147483647 h 506"/>
                <a:gd name="T4" fmla="*/ 2147483647 w 751"/>
                <a:gd name="T5" fmla="*/ 2147483647 h 506"/>
                <a:gd name="T6" fmla="*/ 2147483647 w 751"/>
                <a:gd name="T7" fmla="*/ 2147483647 h 506"/>
                <a:gd name="T8" fmla="*/ 2147483647 w 751"/>
                <a:gd name="T9" fmla="*/ 2147483647 h 506"/>
                <a:gd name="T10" fmla="*/ 2147483647 w 751"/>
                <a:gd name="T11" fmla="*/ 2147483647 h 506"/>
                <a:gd name="T12" fmla="*/ 2147483647 w 751"/>
                <a:gd name="T13" fmla="*/ 2147483647 h 506"/>
                <a:gd name="T14" fmla="*/ 2147483647 w 751"/>
                <a:gd name="T15" fmla="*/ 2147483647 h 506"/>
                <a:gd name="T16" fmla="*/ 2147483647 w 751"/>
                <a:gd name="T17" fmla="*/ 2147483647 h 506"/>
                <a:gd name="T18" fmla="*/ 2147483647 w 751"/>
                <a:gd name="T19" fmla="*/ 2147483647 h 506"/>
                <a:gd name="T20" fmla="*/ 2147483647 w 751"/>
                <a:gd name="T21" fmla="*/ 2147483647 h 506"/>
                <a:gd name="T22" fmla="*/ 2147483647 w 751"/>
                <a:gd name="T23" fmla="*/ 2147483647 h 506"/>
                <a:gd name="T24" fmla="*/ 2147483647 w 751"/>
                <a:gd name="T25" fmla="*/ 2147483647 h 506"/>
                <a:gd name="T26" fmla="*/ 2147483647 w 751"/>
                <a:gd name="T27" fmla="*/ 2147483647 h 506"/>
                <a:gd name="T28" fmla="*/ 2147483647 w 751"/>
                <a:gd name="T29" fmla="*/ 2147483647 h 506"/>
                <a:gd name="T30" fmla="*/ 2147483647 w 751"/>
                <a:gd name="T31" fmla="*/ 2147483647 h 506"/>
                <a:gd name="T32" fmla="*/ 2147483647 w 751"/>
                <a:gd name="T33" fmla="*/ 2147483647 h 506"/>
                <a:gd name="T34" fmla="*/ 2147483647 w 751"/>
                <a:gd name="T35" fmla="*/ 2147483647 h 506"/>
                <a:gd name="T36" fmla="*/ 2147483647 w 751"/>
                <a:gd name="T37" fmla="*/ 2147483647 h 506"/>
                <a:gd name="T38" fmla="*/ 2147483647 w 751"/>
                <a:gd name="T39" fmla="*/ 2147483647 h 506"/>
                <a:gd name="T40" fmla="*/ 2147483647 w 751"/>
                <a:gd name="T41" fmla="*/ 2147483647 h 506"/>
                <a:gd name="T42" fmla="*/ 2147483647 w 751"/>
                <a:gd name="T43" fmla="*/ 2147483647 h 506"/>
                <a:gd name="T44" fmla="*/ 2147483647 w 751"/>
                <a:gd name="T45" fmla="*/ 2147483647 h 506"/>
                <a:gd name="T46" fmla="*/ 2147483647 w 751"/>
                <a:gd name="T47" fmla="*/ 2147483647 h 506"/>
                <a:gd name="T48" fmla="*/ 0 w 751"/>
                <a:gd name="T49" fmla="*/ 2147483647 h 506"/>
                <a:gd name="T50" fmla="*/ 2147483647 w 751"/>
                <a:gd name="T51" fmla="*/ 2147483647 h 506"/>
                <a:gd name="T52" fmla="*/ 2147483647 w 751"/>
                <a:gd name="T53" fmla="*/ 2147483647 h 506"/>
                <a:gd name="T54" fmla="*/ 2147483647 w 751"/>
                <a:gd name="T55" fmla="*/ 2147483647 h 506"/>
                <a:gd name="T56" fmla="*/ 2147483647 w 751"/>
                <a:gd name="T57" fmla="*/ 2147483647 h 506"/>
                <a:gd name="T58" fmla="*/ 2147483647 w 751"/>
                <a:gd name="T59" fmla="*/ 2147483647 h 506"/>
                <a:gd name="T60" fmla="*/ 2147483647 w 751"/>
                <a:gd name="T61" fmla="*/ 2147483647 h 506"/>
                <a:gd name="T62" fmla="*/ 2147483647 w 751"/>
                <a:gd name="T63" fmla="*/ 2147483647 h 506"/>
                <a:gd name="T64" fmla="*/ 2147483647 w 751"/>
                <a:gd name="T65" fmla="*/ 2147483647 h 506"/>
                <a:gd name="T66" fmla="*/ 2147483647 w 751"/>
                <a:gd name="T67" fmla="*/ 2147483647 h 506"/>
                <a:gd name="T68" fmla="*/ 2147483647 w 751"/>
                <a:gd name="T69" fmla="*/ 2147483647 h 506"/>
                <a:gd name="T70" fmla="*/ 2147483647 w 751"/>
                <a:gd name="T71" fmla="*/ 2147483647 h 506"/>
                <a:gd name="T72" fmla="*/ 2147483647 w 751"/>
                <a:gd name="T73" fmla="*/ 2147483647 h 506"/>
                <a:gd name="T74" fmla="*/ 2147483647 w 751"/>
                <a:gd name="T75" fmla="*/ 2147483647 h 506"/>
                <a:gd name="T76" fmla="*/ 2147483647 w 751"/>
                <a:gd name="T77" fmla="*/ 2147483647 h 5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1"/>
                <a:gd name="T118" fmla="*/ 0 h 506"/>
                <a:gd name="T119" fmla="*/ 751 w 751"/>
                <a:gd name="T120" fmla="*/ 506 h 5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1" h="506">
                  <a:moveTo>
                    <a:pt x="403" y="26"/>
                  </a:moveTo>
                  <a:lnTo>
                    <a:pt x="424" y="35"/>
                  </a:lnTo>
                  <a:lnTo>
                    <a:pt x="447" y="45"/>
                  </a:lnTo>
                  <a:lnTo>
                    <a:pt x="468" y="54"/>
                  </a:lnTo>
                  <a:lnTo>
                    <a:pt x="492" y="64"/>
                  </a:lnTo>
                  <a:lnTo>
                    <a:pt x="515" y="73"/>
                  </a:lnTo>
                  <a:lnTo>
                    <a:pt x="536" y="84"/>
                  </a:lnTo>
                  <a:lnTo>
                    <a:pt x="560" y="94"/>
                  </a:lnTo>
                  <a:lnTo>
                    <a:pt x="581" y="103"/>
                  </a:lnTo>
                  <a:lnTo>
                    <a:pt x="602" y="112"/>
                  </a:lnTo>
                  <a:lnTo>
                    <a:pt x="623" y="120"/>
                  </a:lnTo>
                  <a:lnTo>
                    <a:pt x="644" y="129"/>
                  </a:lnTo>
                  <a:lnTo>
                    <a:pt x="665" y="139"/>
                  </a:lnTo>
                  <a:lnTo>
                    <a:pt x="685" y="148"/>
                  </a:lnTo>
                  <a:lnTo>
                    <a:pt x="706" y="157"/>
                  </a:lnTo>
                  <a:lnTo>
                    <a:pt x="727" y="165"/>
                  </a:lnTo>
                  <a:lnTo>
                    <a:pt x="751" y="172"/>
                  </a:lnTo>
                  <a:lnTo>
                    <a:pt x="748" y="176"/>
                  </a:lnTo>
                  <a:lnTo>
                    <a:pt x="743" y="176"/>
                  </a:lnTo>
                  <a:lnTo>
                    <a:pt x="738" y="178"/>
                  </a:lnTo>
                  <a:lnTo>
                    <a:pt x="733" y="180"/>
                  </a:lnTo>
                  <a:lnTo>
                    <a:pt x="709" y="195"/>
                  </a:lnTo>
                  <a:lnTo>
                    <a:pt x="685" y="208"/>
                  </a:lnTo>
                  <a:lnTo>
                    <a:pt x="662" y="221"/>
                  </a:lnTo>
                  <a:lnTo>
                    <a:pt x="638" y="234"/>
                  </a:lnTo>
                  <a:lnTo>
                    <a:pt x="612" y="247"/>
                  </a:lnTo>
                  <a:lnTo>
                    <a:pt x="589" y="262"/>
                  </a:lnTo>
                  <a:lnTo>
                    <a:pt x="565" y="277"/>
                  </a:lnTo>
                  <a:lnTo>
                    <a:pt x="544" y="292"/>
                  </a:lnTo>
                  <a:lnTo>
                    <a:pt x="497" y="319"/>
                  </a:lnTo>
                  <a:lnTo>
                    <a:pt x="453" y="345"/>
                  </a:lnTo>
                  <a:lnTo>
                    <a:pt x="405" y="371"/>
                  </a:lnTo>
                  <a:lnTo>
                    <a:pt x="358" y="399"/>
                  </a:lnTo>
                  <a:lnTo>
                    <a:pt x="314" y="428"/>
                  </a:lnTo>
                  <a:lnTo>
                    <a:pt x="267" y="454"/>
                  </a:lnTo>
                  <a:lnTo>
                    <a:pt x="220" y="480"/>
                  </a:lnTo>
                  <a:lnTo>
                    <a:pt x="173" y="506"/>
                  </a:lnTo>
                  <a:lnTo>
                    <a:pt x="162" y="504"/>
                  </a:lnTo>
                  <a:lnTo>
                    <a:pt x="152" y="499"/>
                  </a:lnTo>
                  <a:lnTo>
                    <a:pt x="144" y="493"/>
                  </a:lnTo>
                  <a:lnTo>
                    <a:pt x="133" y="488"/>
                  </a:lnTo>
                  <a:lnTo>
                    <a:pt x="89" y="471"/>
                  </a:lnTo>
                  <a:lnTo>
                    <a:pt x="86" y="463"/>
                  </a:lnTo>
                  <a:lnTo>
                    <a:pt x="76" y="458"/>
                  </a:lnTo>
                  <a:lnTo>
                    <a:pt x="65" y="456"/>
                  </a:lnTo>
                  <a:lnTo>
                    <a:pt x="55" y="452"/>
                  </a:lnTo>
                  <a:lnTo>
                    <a:pt x="39" y="446"/>
                  </a:lnTo>
                  <a:lnTo>
                    <a:pt x="29" y="439"/>
                  </a:lnTo>
                  <a:lnTo>
                    <a:pt x="16" y="431"/>
                  </a:lnTo>
                  <a:lnTo>
                    <a:pt x="0" y="426"/>
                  </a:lnTo>
                  <a:lnTo>
                    <a:pt x="10" y="399"/>
                  </a:lnTo>
                  <a:lnTo>
                    <a:pt x="21" y="375"/>
                  </a:lnTo>
                  <a:lnTo>
                    <a:pt x="31" y="352"/>
                  </a:lnTo>
                  <a:lnTo>
                    <a:pt x="42" y="328"/>
                  </a:lnTo>
                  <a:lnTo>
                    <a:pt x="52" y="304"/>
                  </a:lnTo>
                  <a:lnTo>
                    <a:pt x="63" y="281"/>
                  </a:lnTo>
                  <a:lnTo>
                    <a:pt x="73" y="257"/>
                  </a:lnTo>
                  <a:lnTo>
                    <a:pt x="84" y="231"/>
                  </a:lnTo>
                  <a:lnTo>
                    <a:pt x="97" y="201"/>
                  </a:lnTo>
                  <a:lnTo>
                    <a:pt x="110" y="172"/>
                  </a:lnTo>
                  <a:lnTo>
                    <a:pt x="123" y="142"/>
                  </a:lnTo>
                  <a:lnTo>
                    <a:pt x="136" y="114"/>
                  </a:lnTo>
                  <a:lnTo>
                    <a:pt x="225" y="58"/>
                  </a:lnTo>
                  <a:lnTo>
                    <a:pt x="230" y="58"/>
                  </a:lnTo>
                  <a:lnTo>
                    <a:pt x="233" y="54"/>
                  </a:lnTo>
                  <a:lnTo>
                    <a:pt x="235" y="52"/>
                  </a:lnTo>
                  <a:lnTo>
                    <a:pt x="241" y="50"/>
                  </a:lnTo>
                  <a:lnTo>
                    <a:pt x="251" y="47"/>
                  </a:lnTo>
                  <a:lnTo>
                    <a:pt x="264" y="39"/>
                  </a:lnTo>
                  <a:lnTo>
                    <a:pt x="275" y="32"/>
                  </a:lnTo>
                  <a:lnTo>
                    <a:pt x="288" y="28"/>
                  </a:lnTo>
                  <a:lnTo>
                    <a:pt x="298" y="19"/>
                  </a:lnTo>
                  <a:lnTo>
                    <a:pt x="311" y="13"/>
                  </a:lnTo>
                  <a:lnTo>
                    <a:pt x="324" y="7"/>
                  </a:lnTo>
                  <a:lnTo>
                    <a:pt x="337" y="0"/>
                  </a:lnTo>
                  <a:lnTo>
                    <a:pt x="353" y="7"/>
                  </a:lnTo>
                  <a:lnTo>
                    <a:pt x="371" y="15"/>
                  </a:lnTo>
                  <a:lnTo>
                    <a:pt x="387" y="20"/>
                  </a:lnTo>
                  <a:lnTo>
                    <a:pt x="403" y="2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5" name="Freeform 73"/>
            <p:cNvSpPr>
              <a:spLocks/>
            </p:cNvSpPr>
            <p:nvPr/>
          </p:nvSpPr>
          <p:spPr bwMode="auto">
            <a:xfrm>
              <a:off x="7318375" y="1246188"/>
              <a:ext cx="366713" cy="769937"/>
            </a:xfrm>
            <a:custGeom>
              <a:avLst/>
              <a:gdLst>
                <a:gd name="T0" fmla="*/ 2147483647 w 225"/>
                <a:gd name="T1" fmla="*/ 0 h 473"/>
                <a:gd name="T2" fmla="*/ 2147483647 w 225"/>
                <a:gd name="T3" fmla="*/ 2147483647 h 473"/>
                <a:gd name="T4" fmla="*/ 2147483647 w 225"/>
                <a:gd name="T5" fmla="*/ 2147483647 h 473"/>
                <a:gd name="T6" fmla="*/ 2147483647 w 225"/>
                <a:gd name="T7" fmla="*/ 2147483647 h 473"/>
                <a:gd name="T8" fmla="*/ 2147483647 w 225"/>
                <a:gd name="T9" fmla="*/ 2147483647 h 473"/>
                <a:gd name="T10" fmla="*/ 2147483647 w 225"/>
                <a:gd name="T11" fmla="*/ 2147483647 h 473"/>
                <a:gd name="T12" fmla="*/ 2147483647 w 225"/>
                <a:gd name="T13" fmla="*/ 2147483647 h 473"/>
                <a:gd name="T14" fmla="*/ 2147483647 w 225"/>
                <a:gd name="T15" fmla="*/ 2147483647 h 473"/>
                <a:gd name="T16" fmla="*/ 2147483647 w 225"/>
                <a:gd name="T17" fmla="*/ 2147483647 h 473"/>
                <a:gd name="T18" fmla="*/ 2147483647 w 225"/>
                <a:gd name="T19" fmla="*/ 2147483647 h 473"/>
                <a:gd name="T20" fmla="*/ 2147483647 w 225"/>
                <a:gd name="T21" fmla="*/ 2147483647 h 473"/>
                <a:gd name="T22" fmla="*/ 2147483647 w 225"/>
                <a:gd name="T23" fmla="*/ 2147483647 h 473"/>
                <a:gd name="T24" fmla="*/ 2147483647 w 225"/>
                <a:gd name="T25" fmla="*/ 2147483647 h 473"/>
                <a:gd name="T26" fmla="*/ 0 w 225"/>
                <a:gd name="T27" fmla="*/ 2147483647 h 473"/>
                <a:gd name="T28" fmla="*/ 2147483647 w 225"/>
                <a:gd name="T29" fmla="*/ 2147483647 h 473"/>
                <a:gd name="T30" fmla="*/ 2147483647 w 225"/>
                <a:gd name="T31" fmla="*/ 2147483647 h 473"/>
                <a:gd name="T32" fmla="*/ 2147483647 w 225"/>
                <a:gd name="T33" fmla="*/ 2147483647 h 473"/>
                <a:gd name="T34" fmla="*/ 2147483647 w 225"/>
                <a:gd name="T35" fmla="*/ 2147483647 h 473"/>
                <a:gd name="T36" fmla="*/ 2147483647 w 225"/>
                <a:gd name="T37" fmla="*/ 2147483647 h 473"/>
                <a:gd name="T38" fmla="*/ 2147483647 w 225"/>
                <a:gd name="T39" fmla="*/ 2147483647 h 473"/>
                <a:gd name="T40" fmla="*/ 2147483647 w 225"/>
                <a:gd name="T41" fmla="*/ 2147483647 h 473"/>
                <a:gd name="T42" fmla="*/ 2147483647 w 225"/>
                <a:gd name="T43" fmla="*/ 2147483647 h 473"/>
                <a:gd name="T44" fmla="*/ 2147483647 w 225"/>
                <a:gd name="T45" fmla="*/ 2147483647 h 473"/>
                <a:gd name="T46" fmla="*/ 2147483647 w 225"/>
                <a:gd name="T47" fmla="*/ 2147483647 h 473"/>
                <a:gd name="T48" fmla="*/ 2147483647 w 225"/>
                <a:gd name="T49" fmla="*/ 2147483647 h 473"/>
                <a:gd name="T50" fmla="*/ 2147483647 w 225"/>
                <a:gd name="T51" fmla="*/ 2147483647 h 473"/>
                <a:gd name="T52" fmla="*/ 2147483647 w 225"/>
                <a:gd name="T53" fmla="*/ 2147483647 h 473"/>
                <a:gd name="T54" fmla="*/ 2147483647 w 225"/>
                <a:gd name="T55" fmla="*/ 2147483647 h 473"/>
                <a:gd name="T56" fmla="*/ 2147483647 w 225"/>
                <a:gd name="T57" fmla="*/ 2147483647 h 473"/>
                <a:gd name="T58" fmla="*/ 2147483647 w 225"/>
                <a:gd name="T59" fmla="*/ 0 h 47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25"/>
                <a:gd name="T91" fmla="*/ 0 h 473"/>
                <a:gd name="T92" fmla="*/ 225 w 225"/>
                <a:gd name="T93" fmla="*/ 473 h 47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25" h="473">
                  <a:moveTo>
                    <a:pt x="225" y="0"/>
                  </a:moveTo>
                  <a:lnTo>
                    <a:pt x="209" y="41"/>
                  </a:lnTo>
                  <a:lnTo>
                    <a:pt x="193" y="80"/>
                  </a:lnTo>
                  <a:lnTo>
                    <a:pt x="178" y="120"/>
                  </a:lnTo>
                  <a:lnTo>
                    <a:pt x="162" y="161"/>
                  </a:lnTo>
                  <a:lnTo>
                    <a:pt x="146" y="201"/>
                  </a:lnTo>
                  <a:lnTo>
                    <a:pt x="128" y="240"/>
                  </a:lnTo>
                  <a:lnTo>
                    <a:pt x="110" y="277"/>
                  </a:lnTo>
                  <a:lnTo>
                    <a:pt x="94" y="317"/>
                  </a:lnTo>
                  <a:lnTo>
                    <a:pt x="76" y="356"/>
                  </a:lnTo>
                  <a:lnTo>
                    <a:pt x="57" y="394"/>
                  </a:lnTo>
                  <a:lnTo>
                    <a:pt x="39" y="433"/>
                  </a:lnTo>
                  <a:lnTo>
                    <a:pt x="21" y="473"/>
                  </a:lnTo>
                  <a:lnTo>
                    <a:pt x="0" y="443"/>
                  </a:lnTo>
                  <a:lnTo>
                    <a:pt x="21" y="403"/>
                  </a:lnTo>
                  <a:lnTo>
                    <a:pt x="41" y="362"/>
                  </a:lnTo>
                  <a:lnTo>
                    <a:pt x="60" y="322"/>
                  </a:lnTo>
                  <a:lnTo>
                    <a:pt x="76" y="281"/>
                  </a:lnTo>
                  <a:lnTo>
                    <a:pt x="94" y="242"/>
                  </a:lnTo>
                  <a:lnTo>
                    <a:pt x="110" y="201"/>
                  </a:lnTo>
                  <a:lnTo>
                    <a:pt x="128" y="161"/>
                  </a:lnTo>
                  <a:lnTo>
                    <a:pt x="149" y="120"/>
                  </a:lnTo>
                  <a:lnTo>
                    <a:pt x="159" y="92"/>
                  </a:lnTo>
                  <a:lnTo>
                    <a:pt x="172" y="64"/>
                  </a:lnTo>
                  <a:lnTo>
                    <a:pt x="183" y="35"/>
                  </a:lnTo>
                  <a:lnTo>
                    <a:pt x="196" y="7"/>
                  </a:lnTo>
                  <a:lnTo>
                    <a:pt x="201" y="4"/>
                  </a:lnTo>
                  <a:lnTo>
                    <a:pt x="209" y="2"/>
                  </a:lnTo>
                  <a:lnTo>
                    <a:pt x="217" y="2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6" name="Freeform 74"/>
            <p:cNvSpPr>
              <a:spLocks/>
            </p:cNvSpPr>
            <p:nvPr/>
          </p:nvSpPr>
          <p:spPr bwMode="auto">
            <a:xfrm>
              <a:off x="7273925" y="1252538"/>
              <a:ext cx="520700" cy="984250"/>
            </a:xfrm>
            <a:custGeom>
              <a:avLst/>
              <a:gdLst>
                <a:gd name="T0" fmla="*/ 2147483647 w 320"/>
                <a:gd name="T1" fmla="*/ 2147483647 h 605"/>
                <a:gd name="T2" fmla="*/ 2147483647 w 320"/>
                <a:gd name="T3" fmla="*/ 2147483647 h 605"/>
                <a:gd name="T4" fmla="*/ 2147483647 w 320"/>
                <a:gd name="T5" fmla="*/ 2147483647 h 605"/>
                <a:gd name="T6" fmla="*/ 2147483647 w 320"/>
                <a:gd name="T7" fmla="*/ 2147483647 h 605"/>
                <a:gd name="T8" fmla="*/ 2147483647 w 320"/>
                <a:gd name="T9" fmla="*/ 2147483647 h 605"/>
                <a:gd name="T10" fmla="*/ 2147483647 w 320"/>
                <a:gd name="T11" fmla="*/ 2147483647 h 605"/>
                <a:gd name="T12" fmla="*/ 2147483647 w 320"/>
                <a:gd name="T13" fmla="*/ 2147483647 h 605"/>
                <a:gd name="T14" fmla="*/ 2147483647 w 320"/>
                <a:gd name="T15" fmla="*/ 2147483647 h 605"/>
                <a:gd name="T16" fmla="*/ 2147483647 w 320"/>
                <a:gd name="T17" fmla="*/ 2147483647 h 605"/>
                <a:gd name="T18" fmla="*/ 2147483647 w 320"/>
                <a:gd name="T19" fmla="*/ 2147483647 h 605"/>
                <a:gd name="T20" fmla="*/ 2147483647 w 320"/>
                <a:gd name="T21" fmla="*/ 2147483647 h 605"/>
                <a:gd name="T22" fmla="*/ 2147483647 w 320"/>
                <a:gd name="T23" fmla="*/ 2147483647 h 605"/>
                <a:gd name="T24" fmla="*/ 2147483647 w 320"/>
                <a:gd name="T25" fmla="*/ 2147483647 h 605"/>
                <a:gd name="T26" fmla="*/ 2147483647 w 320"/>
                <a:gd name="T27" fmla="*/ 2147483647 h 605"/>
                <a:gd name="T28" fmla="*/ 2147483647 w 320"/>
                <a:gd name="T29" fmla="*/ 2147483647 h 605"/>
                <a:gd name="T30" fmla="*/ 2147483647 w 320"/>
                <a:gd name="T31" fmla="*/ 2147483647 h 605"/>
                <a:gd name="T32" fmla="*/ 2147483647 w 320"/>
                <a:gd name="T33" fmla="*/ 2147483647 h 605"/>
                <a:gd name="T34" fmla="*/ 2147483647 w 320"/>
                <a:gd name="T35" fmla="*/ 2147483647 h 605"/>
                <a:gd name="T36" fmla="*/ 2147483647 w 320"/>
                <a:gd name="T37" fmla="*/ 2147483647 h 605"/>
                <a:gd name="T38" fmla="*/ 2147483647 w 320"/>
                <a:gd name="T39" fmla="*/ 2147483647 h 605"/>
                <a:gd name="T40" fmla="*/ 2147483647 w 320"/>
                <a:gd name="T41" fmla="*/ 2147483647 h 605"/>
                <a:gd name="T42" fmla="*/ 2147483647 w 320"/>
                <a:gd name="T43" fmla="*/ 2147483647 h 605"/>
                <a:gd name="T44" fmla="*/ 2147483647 w 320"/>
                <a:gd name="T45" fmla="*/ 2147483647 h 605"/>
                <a:gd name="T46" fmla="*/ 2147483647 w 320"/>
                <a:gd name="T47" fmla="*/ 2147483647 h 605"/>
                <a:gd name="T48" fmla="*/ 2147483647 w 320"/>
                <a:gd name="T49" fmla="*/ 2147483647 h 605"/>
                <a:gd name="T50" fmla="*/ 2147483647 w 320"/>
                <a:gd name="T51" fmla="*/ 2147483647 h 605"/>
                <a:gd name="T52" fmla="*/ 2147483647 w 320"/>
                <a:gd name="T53" fmla="*/ 2147483647 h 605"/>
                <a:gd name="T54" fmla="*/ 2147483647 w 320"/>
                <a:gd name="T55" fmla="*/ 2147483647 h 605"/>
                <a:gd name="T56" fmla="*/ 2147483647 w 320"/>
                <a:gd name="T57" fmla="*/ 2147483647 h 605"/>
                <a:gd name="T58" fmla="*/ 2147483647 w 320"/>
                <a:gd name="T59" fmla="*/ 2147483647 h 605"/>
                <a:gd name="T60" fmla="*/ 2147483647 w 320"/>
                <a:gd name="T61" fmla="*/ 2147483647 h 605"/>
                <a:gd name="T62" fmla="*/ 2147483647 w 320"/>
                <a:gd name="T63" fmla="*/ 2147483647 h 605"/>
                <a:gd name="T64" fmla="*/ 2147483647 w 320"/>
                <a:gd name="T65" fmla="*/ 2147483647 h 605"/>
                <a:gd name="T66" fmla="*/ 2147483647 w 320"/>
                <a:gd name="T67" fmla="*/ 2147483647 h 605"/>
                <a:gd name="T68" fmla="*/ 2147483647 w 320"/>
                <a:gd name="T69" fmla="*/ 0 h 605"/>
                <a:gd name="T70" fmla="*/ 2147483647 w 320"/>
                <a:gd name="T71" fmla="*/ 0 h 605"/>
                <a:gd name="T72" fmla="*/ 2147483647 w 320"/>
                <a:gd name="T73" fmla="*/ 2147483647 h 60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20"/>
                <a:gd name="T112" fmla="*/ 0 h 605"/>
                <a:gd name="T113" fmla="*/ 320 w 320"/>
                <a:gd name="T114" fmla="*/ 605 h 60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20" h="605">
                  <a:moveTo>
                    <a:pt x="320" y="5"/>
                  </a:moveTo>
                  <a:lnTo>
                    <a:pt x="309" y="33"/>
                  </a:lnTo>
                  <a:lnTo>
                    <a:pt x="296" y="63"/>
                  </a:lnTo>
                  <a:lnTo>
                    <a:pt x="283" y="91"/>
                  </a:lnTo>
                  <a:lnTo>
                    <a:pt x="273" y="121"/>
                  </a:lnTo>
                  <a:lnTo>
                    <a:pt x="254" y="165"/>
                  </a:lnTo>
                  <a:lnTo>
                    <a:pt x="233" y="210"/>
                  </a:lnTo>
                  <a:lnTo>
                    <a:pt x="215" y="253"/>
                  </a:lnTo>
                  <a:lnTo>
                    <a:pt x="194" y="296"/>
                  </a:lnTo>
                  <a:lnTo>
                    <a:pt x="176" y="339"/>
                  </a:lnTo>
                  <a:lnTo>
                    <a:pt x="157" y="384"/>
                  </a:lnTo>
                  <a:lnTo>
                    <a:pt x="139" y="427"/>
                  </a:lnTo>
                  <a:lnTo>
                    <a:pt x="121" y="472"/>
                  </a:lnTo>
                  <a:lnTo>
                    <a:pt x="105" y="506"/>
                  </a:lnTo>
                  <a:lnTo>
                    <a:pt x="92" y="540"/>
                  </a:lnTo>
                  <a:lnTo>
                    <a:pt x="79" y="574"/>
                  </a:lnTo>
                  <a:lnTo>
                    <a:pt x="61" y="605"/>
                  </a:lnTo>
                  <a:lnTo>
                    <a:pt x="61" y="598"/>
                  </a:lnTo>
                  <a:lnTo>
                    <a:pt x="58" y="590"/>
                  </a:lnTo>
                  <a:lnTo>
                    <a:pt x="53" y="583"/>
                  </a:lnTo>
                  <a:lnTo>
                    <a:pt x="45" y="577"/>
                  </a:lnTo>
                  <a:lnTo>
                    <a:pt x="34" y="579"/>
                  </a:lnTo>
                  <a:lnTo>
                    <a:pt x="24" y="581"/>
                  </a:lnTo>
                  <a:lnTo>
                    <a:pt x="16" y="587"/>
                  </a:lnTo>
                  <a:lnTo>
                    <a:pt x="8" y="592"/>
                  </a:lnTo>
                  <a:lnTo>
                    <a:pt x="6" y="594"/>
                  </a:lnTo>
                  <a:lnTo>
                    <a:pt x="3" y="596"/>
                  </a:lnTo>
                  <a:lnTo>
                    <a:pt x="0" y="596"/>
                  </a:lnTo>
                  <a:lnTo>
                    <a:pt x="3" y="589"/>
                  </a:lnTo>
                  <a:lnTo>
                    <a:pt x="8" y="581"/>
                  </a:lnTo>
                  <a:lnTo>
                    <a:pt x="14" y="575"/>
                  </a:lnTo>
                  <a:lnTo>
                    <a:pt x="16" y="566"/>
                  </a:lnTo>
                  <a:lnTo>
                    <a:pt x="21" y="555"/>
                  </a:lnTo>
                  <a:lnTo>
                    <a:pt x="27" y="542"/>
                  </a:lnTo>
                  <a:lnTo>
                    <a:pt x="34" y="532"/>
                  </a:lnTo>
                  <a:lnTo>
                    <a:pt x="48" y="525"/>
                  </a:lnTo>
                  <a:lnTo>
                    <a:pt x="55" y="521"/>
                  </a:lnTo>
                  <a:lnTo>
                    <a:pt x="66" y="517"/>
                  </a:lnTo>
                  <a:lnTo>
                    <a:pt x="71" y="514"/>
                  </a:lnTo>
                  <a:lnTo>
                    <a:pt x="74" y="506"/>
                  </a:lnTo>
                  <a:lnTo>
                    <a:pt x="71" y="502"/>
                  </a:lnTo>
                  <a:lnTo>
                    <a:pt x="71" y="500"/>
                  </a:lnTo>
                  <a:lnTo>
                    <a:pt x="68" y="497"/>
                  </a:lnTo>
                  <a:lnTo>
                    <a:pt x="68" y="495"/>
                  </a:lnTo>
                  <a:lnTo>
                    <a:pt x="58" y="484"/>
                  </a:lnTo>
                  <a:lnTo>
                    <a:pt x="58" y="469"/>
                  </a:lnTo>
                  <a:lnTo>
                    <a:pt x="63" y="455"/>
                  </a:lnTo>
                  <a:lnTo>
                    <a:pt x="68" y="444"/>
                  </a:lnTo>
                  <a:lnTo>
                    <a:pt x="82" y="416"/>
                  </a:lnTo>
                  <a:lnTo>
                    <a:pt x="97" y="388"/>
                  </a:lnTo>
                  <a:lnTo>
                    <a:pt x="110" y="360"/>
                  </a:lnTo>
                  <a:lnTo>
                    <a:pt x="123" y="332"/>
                  </a:lnTo>
                  <a:lnTo>
                    <a:pt x="137" y="303"/>
                  </a:lnTo>
                  <a:lnTo>
                    <a:pt x="150" y="275"/>
                  </a:lnTo>
                  <a:lnTo>
                    <a:pt x="163" y="249"/>
                  </a:lnTo>
                  <a:lnTo>
                    <a:pt x="178" y="221"/>
                  </a:lnTo>
                  <a:lnTo>
                    <a:pt x="194" y="174"/>
                  </a:lnTo>
                  <a:lnTo>
                    <a:pt x="212" y="127"/>
                  </a:lnTo>
                  <a:lnTo>
                    <a:pt x="233" y="80"/>
                  </a:lnTo>
                  <a:lnTo>
                    <a:pt x="254" y="33"/>
                  </a:lnTo>
                  <a:lnTo>
                    <a:pt x="252" y="31"/>
                  </a:lnTo>
                  <a:lnTo>
                    <a:pt x="254" y="30"/>
                  </a:lnTo>
                  <a:lnTo>
                    <a:pt x="257" y="28"/>
                  </a:lnTo>
                  <a:lnTo>
                    <a:pt x="260" y="24"/>
                  </a:lnTo>
                  <a:lnTo>
                    <a:pt x="262" y="20"/>
                  </a:lnTo>
                  <a:lnTo>
                    <a:pt x="265" y="15"/>
                  </a:lnTo>
                  <a:lnTo>
                    <a:pt x="267" y="9"/>
                  </a:lnTo>
                  <a:lnTo>
                    <a:pt x="265" y="5"/>
                  </a:lnTo>
                  <a:lnTo>
                    <a:pt x="267" y="0"/>
                  </a:lnTo>
                  <a:lnTo>
                    <a:pt x="283" y="0"/>
                  </a:lnTo>
                  <a:lnTo>
                    <a:pt x="296" y="0"/>
                  </a:lnTo>
                  <a:lnTo>
                    <a:pt x="307" y="1"/>
                  </a:lnTo>
                  <a:lnTo>
                    <a:pt x="32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7" name="Freeform 75"/>
            <p:cNvSpPr>
              <a:spLocks/>
            </p:cNvSpPr>
            <p:nvPr/>
          </p:nvSpPr>
          <p:spPr bwMode="auto">
            <a:xfrm>
              <a:off x="7173913" y="1263650"/>
              <a:ext cx="679450" cy="1249363"/>
            </a:xfrm>
            <a:custGeom>
              <a:avLst/>
              <a:gdLst>
                <a:gd name="T0" fmla="*/ 2147483647 w 418"/>
                <a:gd name="T1" fmla="*/ 2147483647 h 767"/>
                <a:gd name="T2" fmla="*/ 2147483647 w 418"/>
                <a:gd name="T3" fmla="*/ 2147483647 h 767"/>
                <a:gd name="T4" fmla="*/ 2147483647 w 418"/>
                <a:gd name="T5" fmla="*/ 2147483647 h 767"/>
                <a:gd name="T6" fmla="*/ 2147483647 w 418"/>
                <a:gd name="T7" fmla="*/ 2147483647 h 767"/>
                <a:gd name="T8" fmla="*/ 2147483647 w 418"/>
                <a:gd name="T9" fmla="*/ 2147483647 h 767"/>
                <a:gd name="T10" fmla="*/ 2147483647 w 418"/>
                <a:gd name="T11" fmla="*/ 2147483647 h 767"/>
                <a:gd name="T12" fmla="*/ 2147483647 w 418"/>
                <a:gd name="T13" fmla="*/ 2147483647 h 767"/>
                <a:gd name="T14" fmla="*/ 2147483647 w 418"/>
                <a:gd name="T15" fmla="*/ 2147483647 h 767"/>
                <a:gd name="T16" fmla="*/ 2147483647 w 418"/>
                <a:gd name="T17" fmla="*/ 2147483647 h 767"/>
                <a:gd name="T18" fmla="*/ 2147483647 w 418"/>
                <a:gd name="T19" fmla="*/ 2147483647 h 767"/>
                <a:gd name="T20" fmla="*/ 2147483647 w 418"/>
                <a:gd name="T21" fmla="*/ 2147483647 h 767"/>
                <a:gd name="T22" fmla="*/ 2147483647 w 418"/>
                <a:gd name="T23" fmla="*/ 2147483647 h 767"/>
                <a:gd name="T24" fmla="*/ 2147483647 w 418"/>
                <a:gd name="T25" fmla="*/ 2147483647 h 767"/>
                <a:gd name="T26" fmla="*/ 2147483647 w 418"/>
                <a:gd name="T27" fmla="*/ 2147483647 h 767"/>
                <a:gd name="T28" fmla="*/ 2147483647 w 418"/>
                <a:gd name="T29" fmla="*/ 2147483647 h 767"/>
                <a:gd name="T30" fmla="*/ 2147483647 w 418"/>
                <a:gd name="T31" fmla="*/ 2147483647 h 767"/>
                <a:gd name="T32" fmla="*/ 2147483647 w 418"/>
                <a:gd name="T33" fmla="*/ 2147483647 h 767"/>
                <a:gd name="T34" fmla="*/ 2147483647 w 418"/>
                <a:gd name="T35" fmla="*/ 2147483647 h 767"/>
                <a:gd name="T36" fmla="*/ 2147483647 w 418"/>
                <a:gd name="T37" fmla="*/ 2147483647 h 767"/>
                <a:gd name="T38" fmla="*/ 2147483647 w 418"/>
                <a:gd name="T39" fmla="*/ 2147483647 h 767"/>
                <a:gd name="T40" fmla="*/ 2147483647 w 418"/>
                <a:gd name="T41" fmla="*/ 2147483647 h 767"/>
                <a:gd name="T42" fmla="*/ 0 w 418"/>
                <a:gd name="T43" fmla="*/ 2147483647 h 767"/>
                <a:gd name="T44" fmla="*/ 0 w 418"/>
                <a:gd name="T45" fmla="*/ 2147483647 h 767"/>
                <a:gd name="T46" fmla="*/ 2147483647 w 418"/>
                <a:gd name="T47" fmla="*/ 2147483647 h 767"/>
                <a:gd name="T48" fmla="*/ 2147483647 w 418"/>
                <a:gd name="T49" fmla="*/ 2147483647 h 767"/>
                <a:gd name="T50" fmla="*/ 2147483647 w 418"/>
                <a:gd name="T51" fmla="*/ 2147483647 h 767"/>
                <a:gd name="T52" fmla="*/ 2147483647 w 418"/>
                <a:gd name="T53" fmla="*/ 2147483647 h 767"/>
                <a:gd name="T54" fmla="*/ 2147483647 w 418"/>
                <a:gd name="T55" fmla="*/ 2147483647 h 767"/>
                <a:gd name="T56" fmla="*/ 2147483647 w 418"/>
                <a:gd name="T57" fmla="*/ 2147483647 h 767"/>
                <a:gd name="T58" fmla="*/ 2147483647 w 418"/>
                <a:gd name="T59" fmla="*/ 2147483647 h 767"/>
                <a:gd name="T60" fmla="*/ 2147483647 w 418"/>
                <a:gd name="T61" fmla="*/ 2147483647 h 767"/>
                <a:gd name="T62" fmla="*/ 2147483647 w 418"/>
                <a:gd name="T63" fmla="*/ 2147483647 h 767"/>
                <a:gd name="T64" fmla="*/ 2147483647 w 418"/>
                <a:gd name="T65" fmla="*/ 2147483647 h 767"/>
                <a:gd name="T66" fmla="*/ 2147483647 w 418"/>
                <a:gd name="T67" fmla="*/ 2147483647 h 767"/>
                <a:gd name="T68" fmla="*/ 2147483647 w 418"/>
                <a:gd name="T69" fmla="*/ 2147483647 h 767"/>
                <a:gd name="T70" fmla="*/ 2147483647 w 418"/>
                <a:gd name="T71" fmla="*/ 2147483647 h 767"/>
                <a:gd name="T72" fmla="*/ 2147483647 w 418"/>
                <a:gd name="T73" fmla="*/ 2147483647 h 767"/>
                <a:gd name="T74" fmla="*/ 2147483647 w 418"/>
                <a:gd name="T75" fmla="*/ 2147483647 h 767"/>
                <a:gd name="T76" fmla="*/ 2147483647 w 418"/>
                <a:gd name="T77" fmla="*/ 2147483647 h 767"/>
                <a:gd name="T78" fmla="*/ 2147483647 w 418"/>
                <a:gd name="T79" fmla="*/ 2147483647 h 767"/>
                <a:gd name="T80" fmla="*/ 2147483647 w 418"/>
                <a:gd name="T81" fmla="*/ 2147483647 h 767"/>
                <a:gd name="T82" fmla="*/ 2147483647 w 418"/>
                <a:gd name="T83" fmla="*/ 2147483647 h 767"/>
                <a:gd name="T84" fmla="*/ 2147483647 w 418"/>
                <a:gd name="T85" fmla="*/ 2147483647 h 767"/>
                <a:gd name="T86" fmla="*/ 2147483647 w 418"/>
                <a:gd name="T87" fmla="*/ 2147483647 h 767"/>
                <a:gd name="T88" fmla="*/ 2147483647 w 418"/>
                <a:gd name="T89" fmla="*/ 2147483647 h 767"/>
                <a:gd name="T90" fmla="*/ 2147483647 w 418"/>
                <a:gd name="T91" fmla="*/ 2147483647 h 767"/>
                <a:gd name="T92" fmla="*/ 2147483647 w 418"/>
                <a:gd name="T93" fmla="*/ 2147483647 h 767"/>
                <a:gd name="T94" fmla="*/ 2147483647 w 418"/>
                <a:gd name="T95" fmla="*/ 2147483647 h 767"/>
                <a:gd name="T96" fmla="*/ 2147483647 w 418"/>
                <a:gd name="T97" fmla="*/ 2147483647 h 767"/>
                <a:gd name="T98" fmla="*/ 2147483647 w 418"/>
                <a:gd name="T99" fmla="*/ 2147483647 h 767"/>
                <a:gd name="T100" fmla="*/ 2147483647 w 418"/>
                <a:gd name="T101" fmla="*/ 2147483647 h 767"/>
                <a:gd name="T102" fmla="*/ 2147483647 w 418"/>
                <a:gd name="T103" fmla="*/ 2147483647 h 767"/>
                <a:gd name="T104" fmla="*/ 2147483647 w 418"/>
                <a:gd name="T105" fmla="*/ 2147483647 h 767"/>
                <a:gd name="T106" fmla="*/ 2147483647 w 418"/>
                <a:gd name="T107" fmla="*/ 2147483647 h 767"/>
                <a:gd name="T108" fmla="*/ 2147483647 w 418"/>
                <a:gd name="T109" fmla="*/ 2147483647 h 767"/>
                <a:gd name="T110" fmla="*/ 2147483647 w 418"/>
                <a:gd name="T111" fmla="*/ 2147483647 h 767"/>
                <a:gd name="T112" fmla="*/ 2147483647 w 418"/>
                <a:gd name="T113" fmla="*/ 2147483647 h 767"/>
                <a:gd name="T114" fmla="*/ 2147483647 w 418"/>
                <a:gd name="T115" fmla="*/ 2147483647 h 76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18"/>
                <a:gd name="T175" fmla="*/ 0 h 767"/>
                <a:gd name="T176" fmla="*/ 418 w 418"/>
                <a:gd name="T177" fmla="*/ 767 h 76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18" h="767">
                  <a:moveTo>
                    <a:pt x="418" y="17"/>
                  </a:moveTo>
                  <a:lnTo>
                    <a:pt x="405" y="49"/>
                  </a:lnTo>
                  <a:lnTo>
                    <a:pt x="392" y="81"/>
                  </a:lnTo>
                  <a:lnTo>
                    <a:pt x="379" y="113"/>
                  </a:lnTo>
                  <a:lnTo>
                    <a:pt x="366" y="143"/>
                  </a:lnTo>
                  <a:lnTo>
                    <a:pt x="356" y="175"/>
                  </a:lnTo>
                  <a:lnTo>
                    <a:pt x="342" y="205"/>
                  </a:lnTo>
                  <a:lnTo>
                    <a:pt x="327" y="236"/>
                  </a:lnTo>
                  <a:lnTo>
                    <a:pt x="314" y="266"/>
                  </a:lnTo>
                  <a:lnTo>
                    <a:pt x="303" y="289"/>
                  </a:lnTo>
                  <a:lnTo>
                    <a:pt x="293" y="310"/>
                  </a:lnTo>
                  <a:lnTo>
                    <a:pt x="282" y="330"/>
                  </a:lnTo>
                  <a:lnTo>
                    <a:pt x="274" y="351"/>
                  </a:lnTo>
                  <a:lnTo>
                    <a:pt x="267" y="368"/>
                  </a:lnTo>
                  <a:lnTo>
                    <a:pt x="261" y="383"/>
                  </a:lnTo>
                  <a:lnTo>
                    <a:pt x="253" y="400"/>
                  </a:lnTo>
                  <a:lnTo>
                    <a:pt x="246" y="417"/>
                  </a:lnTo>
                  <a:lnTo>
                    <a:pt x="225" y="477"/>
                  </a:lnTo>
                  <a:lnTo>
                    <a:pt x="222" y="484"/>
                  </a:lnTo>
                  <a:lnTo>
                    <a:pt x="217" y="493"/>
                  </a:lnTo>
                  <a:lnTo>
                    <a:pt x="214" y="503"/>
                  </a:lnTo>
                  <a:lnTo>
                    <a:pt x="209" y="512"/>
                  </a:lnTo>
                  <a:lnTo>
                    <a:pt x="204" y="525"/>
                  </a:lnTo>
                  <a:lnTo>
                    <a:pt x="199" y="538"/>
                  </a:lnTo>
                  <a:lnTo>
                    <a:pt x="193" y="552"/>
                  </a:lnTo>
                  <a:lnTo>
                    <a:pt x="188" y="563"/>
                  </a:lnTo>
                  <a:lnTo>
                    <a:pt x="185" y="563"/>
                  </a:lnTo>
                  <a:lnTo>
                    <a:pt x="180" y="576"/>
                  </a:lnTo>
                  <a:lnTo>
                    <a:pt x="172" y="591"/>
                  </a:lnTo>
                  <a:lnTo>
                    <a:pt x="167" y="604"/>
                  </a:lnTo>
                  <a:lnTo>
                    <a:pt x="165" y="619"/>
                  </a:lnTo>
                  <a:lnTo>
                    <a:pt x="151" y="638"/>
                  </a:lnTo>
                  <a:lnTo>
                    <a:pt x="136" y="657"/>
                  </a:lnTo>
                  <a:lnTo>
                    <a:pt x="120" y="675"/>
                  </a:lnTo>
                  <a:lnTo>
                    <a:pt x="104" y="694"/>
                  </a:lnTo>
                  <a:lnTo>
                    <a:pt x="89" y="713"/>
                  </a:lnTo>
                  <a:lnTo>
                    <a:pt x="73" y="730"/>
                  </a:lnTo>
                  <a:lnTo>
                    <a:pt x="57" y="749"/>
                  </a:lnTo>
                  <a:lnTo>
                    <a:pt x="44" y="767"/>
                  </a:lnTo>
                  <a:lnTo>
                    <a:pt x="36" y="760"/>
                  </a:lnTo>
                  <a:lnTo>
                    <a:pt x="23" y="756"/>
                  </a:lnTo>
                  <a:lnTo>
                    <a:pt x="10" y="754"/>
                  </a:lnTo>
                  <a:lnTo>
                    <a:pt x="0" y="754"/>
                  </a:lnTo>
                  <a:lnTo>
                    <a:pt x="0" y="720"/>
                  </a:lnTo>
                  <a:lnTo>
                    <a:pt x="0" y="687"/>
                  </a:lnTo>
                  <a:lnTo>
                    <a:pt x="0" y="653"/>
                  </a:lnTo>
                  <a:lnTo>
                    <a:pt x="7" y="621"/>
                  </a:lnTo>
                  <a:lnTo>
                    <a:pt x="7" y="614"/>
                  </a:lnTo>
                  <a:lnTo>
                    <a:pt x="7" y="604"/>
                  </a:lnTo>
                  <a:lnTo>
                    <a:pt x="7" y="597"/>
                  </a:lnTo>
                  <a:lnTo>
                    <a:pt x="13" y="591"/>
                  </a:lnTo>
                  <a:lnTo>
                    <a:pt x="34" y="546"/>
                  </a:lnTo>
                  <a:lnTo>
                    <a:pt x="78" y="531"/>
                  </a:lnTo>
                  <a:lnTo>
                    <a:pt x="73" y="544"/>
                  </a:lnTo>
                  <a:lnTo>
                    <a:pt x="68" y="557"/>
                  </a:lnTo>
                  <a:lnTo>
                    <a:pt x="60" y="570"/>
                  </a:lnTo>
                  <a:lnTo>
                    <a:pt x="52" y="583"/>
                  </a:lnTo>
                  <a:lnTo>
                    <a:pt x="47" y="582"/>
                  </a:lnTo>
                  <a:lnTo>
                    <a:pt x="42" y="582"/>
                  </a:lnTo>
                  <a:lnTo>
                    <a:pt x="34" y="583"/>
                  </a:lnTo>
                  <a:lnTo>
                    <a:pt x="28" y="585"/>
                  </a:lnTo>
                  <a:lnTo>
                    <a:pt x="26" y="587"/>
                  </a:lnTo>
                  <a:lnTo>
                    <a:pt x="21" y="589"/>
                  </a:lnTo>
                  <a:lnTo>
                    <a:pt x="18" y="593"/>
                  </a:lnTo>
                  <a:lnTo>
                    <a:pt x="18" y="597"/>
                  </a:lnTo>
                  <a:lnTo>
                    <a:pt x="26" y="597"/>
                  </a:lnTo>
                  <a:lnTo>
                    <a:pt x="31" y="593"/>
                  </a:lnTo>
                  <a:lnTo>
                    <a:pt x="39" y="589"/>
                  </a:lnTo>
                  <a:lnTo>
                    <a:pt x="49" y="589"/>
                  </a:lnTo>
                  <a:lnTo>
                    <a:pt x="52" y="593"/>
                  </a:lnTo>
                  <a:lnTo>
                    <a:pt x="55" y="597"/>
                  </a:lnTo>
                  <a:lnTo>
                    <a:pt x="57" y="600"/>
                  </a:lnTo>
                  <a:lnTo>
                    <a:pt x="62" y="600"/>
                  </a:lnTo>
                  <a:lnTo>
                    <a:pt x="73" y="595"/>
                  </a:lnTo>
                  <a:lnTo>
                    <a:pt x="81" y="585"/>
                  </a:lnTo>
                  <a:lnTo>
                    <a:pt x="94" y="580"/>
                  </a:lnTo>
                  <a:lnTo>
                    <a:pt x="107" y="578"/>
                  </a:lnTo>
                  <a:lnTo>
                    <a:pt x="112" y="589"/>
                  </a:lnTo>
                  <a:lnTo>
                    <a:pt x="112" y="600"/>
                  </a:lnTo>
                  <a:lnTo>
                    <a:pt x="115" y="612"/>
                  </a:lnTo>
                  <a:lnTo>
                    <a:pt x="117" y="623"/>
                  </a:lnTo>
                  <a:lnTo>
                    <a:pt x="128" y="617"/>
                  </a:lnTo>
                  <a:lnTo>
                    <a:pt x="138" y="612"/>
                  </a:lnTo>
                  <a:lnTo>
                    <a:pt x="149" y="608"/>
                  </a:lnTo>
                  <a:lnTo>
                    <a:pt x="159" y="602"/>
                  </a:lnTo>
                  <a:lnTo>
                    <a:pt x="157" y="600"/>
                  </a:lnTo>
                  <a:lnTo>
                    <a:pt x="151" y="598"/>
                  </a:lnTo>
                  <a:lnTo>
                    <a:pt x="149" y="600"/>
                  </a:lnTo>
                  <a:lnTo>
                    <a:pt x="144" y="602"/>
                  </a:lnTo>
                  <a:lnTo>
                    <a:pt x="141" y="602"/>
                  </a:lnTo>
                  <a:lnTo>
                    <a:pt x="138" y="606"/>
                  </a:lnTo>
                  <a:lnTo>
                    <a:pt x="133" y="608"/>
                  </a:lnTo>
                  <a:lnTo>
                    <a:pt x="130" y="610"/>
                  </a:lnTo>
                  <a:lnTo>
                    <a:pt x="141" y="582"/>
                  </a:lnTo>
                  <a:lnTo>
                    <a:pt x="157" y="555"/>
                  </a:lnTo>
                  <a:lnTo>
                    <a:pt x="170" y="531"/>
                  </a:lnTo>
                  <a:lnTo>
                    <a:pt x="183" y="503"/>
                  </a:lnTo>
                  <a:lnTo>
                    <a:pt x="199" y="454"/>
                  </a:lnTo>
                  <a:lnTo>
                    <a:pt x="217" y="407"/>
                  </a:lnTo>
                  <a:lnTo>
                    <a:pt x="238" y="362"/>
                  </a:lnTo>
                  <a:lnTo>
                    <a:pt x="256" y="313"/>
                  </a:lnTo>
                  <a:lnTo>
                    <a:pt x="256" y="311"/>
                  </a:lnTo>
                  <a:lnTo>
                    <a:pt x="256" y="310"/>
                  </a:lnTo>
                  <a:lnTo>
                    <a:pt x="256" y="308"/>
                  </a:lnTo>
                  <a:lnTo>
                    <a:pt x="259" y="306"/>
                  </a:lnTo>
                  <a:lnTo>
                    <a:pt x="277" y="268"/>
                  </a:lnTo>
                  <a:lnTo>
                    <a:pt x="293" y="229"/>
                  </a:lnTo>
                  <a:lnTo>
                    <a:pt x="311" y="191"/>
                  </a:lnTo>
                  <a:lnTo>
                    <a:pt x="327" y="154"/>
                  </a:lnTo>
                  <a:lnTo>
                    <a:pt x="342" y="116"/>
                  </a:lnTo>
                  <a:lnTo>
                    <a:pt x="361" y="77"/>
                  </a:lnTo>
                  <a:lnTo>
                    <a:pt x="376" y="39"/>
                  </a:lnTo>
                  <a:lnTo>
                    <a:pt x="395" y="0"/>
                  </a:lnTo>
                  <a:lnTo>
                    <a:pt x="400" y="4"/>
                  </a:lnTo>
                  <a:lnTo>
                    <a:pt x="408" y="8"/>
                  </a:lnTo>
                  <a:lnTo>
                    <a:pt x="413" y="11"/>
                  </a:lnTo>
                  <a:lnTo>
                    <a:pt x="418" y="17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8" name="Freeform 76"/>
            <p:cNvSpPr>
              <a:spLocks/>
            </p:cNvSpPr>
            <p:nvPr/>
          </p:nvSpPr>
          <p:spPr bwMode="auto">
            <a:xfrm>
              <a:off x="8885238" y="1292225"/>
              <a:ext cx="63500" cy="76200"/>
            </a:xfrm>
            <a:custGeom>
              <a:avLst/>
              <a:gdLst>
                <a:gd name="T0" fmla="*/ 2147483647 w 39"/>
                <a:gd name="T1" fmla="*/ 2147483647 h 47"/>
                <a:gd name="T2" fmla="*/ 2147483647 w 39"/>
                <a:gd name="T3" fmla="*/ 2147483647 h 47"/>
                <a:gd name="T4" fmla="*/ 2147483647 w 39"/>
                <a:gd name="T5" fmla="*/ 2147483647 h 47"/>
                <a:gd name="T6" fmla="*/ 2147483647 w 39"/>
                <a:gd name="T7" fmla="*/ 2147483647 h 47"/>
                <a:gd name="T8" fmla="*/ 2147483647 w 39"/>
                <a:gd name="T9" fmla="*/ 2147483647 h 47"/>
                <a:gd name="T10" fmla="*/ 0 w 39"/>
                <a:gd name="T11" fmla="*/ 2147483647 h 47"/>
                <a:gd name="T12" fmla="*/ 2147483647 w 39"/>
                <a:gd name="T13" fmla="*/ 2147483647 h 47"/>
                <a:gd name="T14" fmla="*/ 2147483647 w 39"/>
                <a:gd name="T15" fmla="*/ 2147483647 h 47"/>
                <a:gd name="T16" fmla="*/ 2147483647 w 39"/>
                <a:gd name="T17" fmla="*/ 2147483647 h 47"/>
                <a:gd name="T18" fmla="*/ 2147483647 w 39"/>
                <a:gd name="T19" fmla="*/ 2147483647 h 47"/>
                <a:gd name="T20" fmla="*/ 2147483647 w 39"/>
                <a:gd name="T21" fmla="*/ 2147483647 h 47"/>
                <a:gd name="T22" fmla="*/ 2147483647 w 39"/>
                <a:gd name="T23" fmla="*/ 2147483647 h 47"/>
                <a:gd name="T24" fmla="*/ 2147483647 w 39"/>
                <a:gd name="T25" fmla="*/ 0 h 47"/>
                <a:gd name="T26" fmla="*/ 2147483647 w 39"/>
                <a:gd name="T27" fmla="*/ 0 h 47"/>
                <a:gd name="T28" fmla="*/ 2147483647 w 39"/>
                <a:gd name="T29" fmla="*/ 2147483647 h 47"/>
                <a:gd name="T30" fmla="*/ 2147483647 w 39"/>
                <a:gd name="T31" fmla="*/ 2147483647 h 47"/>
                <a:gd name="T32" fmla="*/ 2147483647 w 39"/>
                <a:gd name="T33" fmla="*/ 21474836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7"/>
                <a:gd name="T53" fmla="*/ 39 w 39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7">
                  <a:moveTo>
                    <a:pt x="39" y="7"/>
                  </a:moveTo>
                  <a:lnTo>
                    <a:pt x="31" y="17"/>
                  </a:lnTo>
                  <a:lnTo>
                    <a:pt x="26" y="28"/>
                  </a:lnTo>
                  <a:lnTo>
                    <a:pt x="18" y="37"/>
                  </a:lnTo>
                  <a:lnTo>
                    <a:pt x="5" y="47"/>
                  </a:lnTo>
                  <a:lnTo>
                    <a:pt x="0" y="43"/>
                  </a:lnTo>
                  <a:lnTo>
                    <a:pt x="2" y="41"/>
                  </a:lnTo>
                  <a:lnTo>
                    <a:pt x="5" y="37"/>
                  </a:lnTo>
                  <a:lnTo>
                    <a:pt x="5" y="34"/>
                  </a:lnTo>
                  <a:lnTo>
                    <a:pt x="13" y="24"/>
                  </a:lnTo>
                  <a:lnTo>
                    <a:pt x="21" y="17"/>
                  </a:lnTo>
                  <a:lnTo>
                    <a:pt x="28" y="7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9" name="Freeform 77"/>
            <p:cNvSpPr>
              <a:spLocks/>
            </p:cNvSpPr>
            <p:nvPr/>
          </p:nvSpPr>
          <p:spPr bwMode="auto">
            <a:xfrm>
              <a:off x="7197725" y="1330325"/>
              <a:ext cx="26988" cy="125413"/>
            </a:xfrm>
            <a:custGeom>
              <a:avLst/>
              <a:gdLst>
                <a:gd name="T0" fmla="*/ 2147483647 w 16"/>
                <a:gd name="T1" fmla="*/ 2147483647 h 77"/>
                <a:gd name="T2" fmla="*/ 2147483647 w 16"/>
                <a:gd name="T3" fmla="*/ 2147483647 h 77"/>
                <a:gd name="T4" fmla="*/ 2147483647 w 16"/>
                <a:gd name="T5" fmla="*/ 2147483647 h 77"/>
                <a:gd name="T6" fmla="*/ 2147483647 w 16"/>
                <a:gd name="T7" fmla="*/ 2147483647 h 77"/>
                <a:gd name="T8" fmla="*/ 2147483647 w 16"/>
                <a:gd name="T9" fmla="*/ 2147483647 h 77"/>
                <a:gd name="T10" fmla="*/ 2147483647 w 16"/>
                <a:gd name="T11" fmla="*/ 2147483647 h 77"/>
                <a:gd name="T12" fmla="*/ 2147483647 w 16"/>
                <a:gd name="T13" fmla="*/ 2147483647 h 77"/>
                <a:gd name="T14" fmla="*/ 2147483647 w 16"/>
                <a:gd name="T15" fmla="*/ 2147483647 h 77"/>
                <a:gd name="T16" fmla="*/ 0 w 16"/>
                <a:gd name="T17" fmla="*/ 2147483647 h 77"/>
                <a:gd name="T18" fmla="*/ 0 w 16"/>
                <a:gd name="T19" fmla="*/ 2147483647 h 77"/>
                <a:gd name="T20" fmla="*/ 0 w 16"/>
                <a:gd name="T21" fmla="*/ 2147483647 h 77"/>
                <a:gd name="T22" fmla="*/ 0 w 16"/>
                <a:gd name="T23" fmla="*/ 2147483647 h 77"/>
                <a:gd name="T24" fmla="*/ 2147483647 w 16"/>
                <a:gd name="T25" fmla="*/ 2147483647 h 77"/>
                <a:gd name="T26" fmla="*/ 2147483647 w 16"/>
                <a:gd name="T27" fmla="*/ 2147483647 h 77"/>
                <a:gd name="T28" fmla="*/ 2147483647 w 16"/>
                <a:gd name="T29" fmla="*/ 2147483647 h 77"/>
                <a:gd name="T30" fmla="*/ 2147483647 w 16"/>
                <a:gd name="T31" fmla="*/ 2147483647 h 77"/>
                <a:gd name="T32" fmla="*/ 2147483647 w 16"/>
                <a:gd name="T33" fmla="*/ 0 h 77"/>
                <a:gd name="T34" fmla="*/ 2147483647 w 16"/>
                <a:gd name="T35" fmla="*/ 0 h 77"/>
                <a:gd name="T36" fmla="*/ 2147483647 w 16"/>
                <a:gd name="T37" fmla="*/ 2147483647 h 77"/>
                <a:gd name="T38" fmla="*/ 2147483647 w 16"/>
                <a:gd name="T39" fmla="*/ 2147483647 h 77"/>
                <a:gd name="T40" fmla="*/ 2147483647 w 16"/>
                <a:gd name="T41" fmla="*/ 2147483647 h 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"/>
                <a:gd name="T64" fmla="*/ 0 h 77"/>
                <a:gd name="T65" fmla="*/ 16 w 16"/>
                <a:gd name="T66" fmla="*/ 77 h 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" h="77">
                  <a:moveTo>
                    <a:pt x="16" y="10"/>
                  </a:moveTo>
                  <a:lnTo>
                    <a:pt x="16" y="27"/>
                  </a:lnTo>
                  <a:lnTo>
                    <a:pt x="13" y="43"/>
                  </a:lnTo>
                  <a:lnTo>
                    <a:pt x="11" y="60"/>
                  </a:lnTo>
                  <a:lnTo>
                    <a:pt x="8" y="77"/>
                  </a:lnTo>
                  <a:lnTo>
                    <a:pt x="6" y="77"/>
                  </a:lnTo>
                  <a:lnTo>
                    <a:pt x="3" y="77"/>
                  </a:lnTo>
                  <a:lnTo>
                    <a:pt x="0" y="77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3" y="30"/>
                  </a:lnTo>
                  <a:lnTo>
                    <a:pt x="3" y="19"/>
                  </a:lnTo>
                  <a:lnTo>
                    <a:pt x="6" y="1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0" name="Freeform 78"/>
            <p:cNvSpPr>
              <a:spLocks/>
            </p:cNvSpPr>
            <p:nvPr/>
          </p:nvSpPr>
          <p:spPr bwMode="auto">
            <a:xfrm>
              <a:off x="7092950" y="1365250"/>
              <a:ext cx="36513" cy="188913"/>
            </a:xfrm>
            <a:custGeom>
              <a:avLst/>
              <a:gdLst>
                <a:gd name="T0" fmla="*/ 2147483647 w 23"/>
                <a:gd name="T1" fmla="*/ 0 h 116"/>
                <a:gd name="T2" fmla="*/ 2147483647 w 23"/>
                <a:gd name="T3" fmla="*/ 2147483647 h 116"/>
                <a:gd name="T4" fmla="*/ 2147483647 w 23"/>
                <a:gd name="T5" fmla="*/ 2147483647 h 116"/>
                <a:gd name="T6" fmla="*/ 2147483647 w 23"/>
                <a:gd name="T7" fmla="*/ 2147483647 h 116"/>
                <a:gd name="T8" fmla="*/ 2147483647 w 23"/>
                <a:gd name="T9" fmla="*/ 2147483647 h 116"/>
                <a:gd name="T10" fmla="*/ 2147483647 w 23"/>
                <a:gd name="T11" fmla="*/ 2147483647 h 116"/>
                <a:gd name="T12" fmla="*/ 2147483647 w 23"/>
                <a:gd name="T13" fmla="*/ 2147483647 h 116"/>
                <a:gd name="T14" fmla="*/ 2147483647 w 23"/>
                <a:gd name="T15" fmla="*/ 2147483647 h 116"/>
                <a:gd name="T16" fmla="*/ 2147483647 w 23"/>
                <a:gd name="T17" fmla="*/ 2147483647 h 116"/>
                <a:gd name="T18" fmla="*/ 2147483647 w 23"/>
                <a:gd name="T19" fmla="*/ 2147483647 h 116"/>
                <a:gd name="T20" fmla="*/ 2147483647 w 23"/>
                <a:gd name="T21" fmla="*/ 2147483647 h 116"/>
                <a:gd name="T22" fmla="*/ 2147483647 w 23"/>
                <a:gd name="T23" fmla="*/ 2147483647 h 116"/>
                <a:gd name="T24" fmla="*/ 0 w 23"/>
                <a:gd name="T25" fmla="*/ 2147483647 h 116"/>
                <a:gd name="T26" fmla="*/ 0 w 23"/>
                <a:gd name="T27" fmla="*/ 2147483647 h 116"/>
                <a:gd name="T28" fmla="*/ 2147483647 w 23"/>
                <a:gd name="T29" fmla="*/ 2147483647 h 116"/>
                <a:gd name="T30" fmla="*/ 2147483647 w 23"/>
                <a:gd name="T31" fmla="*/ 2147483647 h 116"/>
                <a:gd name="T32" fmla="*/ 2147483647 w 23"/>
                <a:gd name="T33" fmla="*/ 0 h 116"/>
                <a:gd name="T34" fmla="*/ 2147483647 w 23"/>
                <a:gd name="T35" fmla="*/ 0 h 1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116"/>
                <a:gd name="T56" fmla="*/ 23 w 23"/>
                <a:gd name="T57" fmla="*/ 116 h 1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116">
                  <a:moveTo>
                    <a:pt x="23" y="0"/>
                  </a:moveTo>
                  <a:lnTo>
                    <a:pt x="21" y="9"/>
                  </a:lnTo>
                  <a:lnTo>
                    <a:pt x="21" y="17"/>
                  </a:lnTo>
                  <a:lnTo>
                    <a:pt x="21" y="26"/>
                  </a:lnTo>
                  <a:lnTo>
                    <a:pt x="18" y="36"/>
                  </a:lnTo>
                  <a:lnTo>
                    <a:pt x="18" y="116"/>
                  </a:lnTo>
                  <a:lnTo>
                    <a:pt x="16" y="107"/>
                  </a:lnTo>
                  <a:lnTo>
                    <a:pt x="10" y="96"/>
                  </a:lnTo>
                  <a:lnTo>
                    <a:pt x="5" y="86"/>
                  </a:lnTo>
                  <a:lnTo>
                    <a:pt x="8" y="77"/>
                  </a:lnTo>
                  <a:lnTo>
                    <a:pt x="5" y="58"/>
                  </a:lnTo>
                  <a:lnTo>
                    <a:pt x="3" y="39"/>
                  </a:lnTo>
                  <a:lnTo>
                    <a:pt x="0" y="22"/>
                  </a:lnTo>
                  <a:lnTo>
                    <a:pt x="0" y="6"/>
                  </a:lnTo>
                  <a:lnTo>
                    <a:pt x="5" y="4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1" name="Freeform 79"/>
            <p:cNvSpPr>
              <a:spLocks/>
            </p:cNvSpPr>
            <p:nvPr/>
          </p:nvSpPr>
          <p:spPr bwMode="auto">
            <a:xfrm>
              <a:off x="8040688" y="1368425"/>
              <a:ext cx="439737" cy="234950"/>
            </a:xfrm>
            <a:custGeom>
              <a:avLst/>
              <a:gdLst>
                <a:gd name="T0" fmla="*/ 2147483647 w 270"/>
                <a:gd name="T1" fmla="*/ 2147483647 h 144"/>
                <a:gd name="T2" fmla="*/ 2147483647 w 270"/>
                <a:gd name="T3" fmla="*/ 2147483647 h 144"/>
                <a:gd name="T4" fmla="*/ 2147483647 w 270"/>
                <a:gd name="T5" fmla="*/ 2147483647 h 144"/>
                <a:gd name="T6" fmla="*/ 2147483647 w 270"/>
                <a:gd name="T7" fmla="*/ 2147483647 h 144"/>
                <a:gd name="T8" fmla="*/ 2147483647 w 270"/>
                <a:gd name="T9" fmla="*/ 2147483647 h 144"/>
                <a:gd name="T10" fmla="*/ 2147483647 w 270"/>
                <a:gd name="T11" fmla="*/ 2147483647 h 144"/>
                <a:gd name="T12" fmla="*/ 2147483647 w 270"/>
                <a:gd name="T13" fmla="*/ 2147483647 h 144"/>
                <a:gd name="T14" fmla="*/ 2147483647 w 270"/>
                <a:gd name="T15" fmla="*/ 2147483647 h 144"/>
                <a:gd name="T16" fmla="*/ 2147483647 w 270"/>
                <a:gd name="T17" fmla="*/ 2147483647 h 144"/>
                <a:gd name="T18" fmla="*/ 2147483647 w 270"/>
                <a:gd name="T19" fmla="*/ 2147483647 h 144"/>
                <a:gd name="T20" fmla="*/ 2147483647 w 270"/>
                <a:gd name="T21" fmla="*/ 2147483647 h 144"/>
                <a:gd name="T22" fmla="*/ 2147483647 w 270"/>
                <a:gd name="T23" fmla="*/ 2147483647 h 144"/>
                <a:gd name="T24" fmla="*/ 2147483647 w 270"/>
                <a:gd name="T25" fmla="*/ 2147483647 h 144"/>
                <a:gd name="T26" fmla="*/ 2147483647 w 270"/>
                <a:gd name="T27" fmla="*/ 2147483647 h 144"/>
                <a:gd name="T28" fmla="*/ 2147483647 w 270"/>
                <a:gd name="T29" fmla="*/ 2147483647 h 144"/>
                <a:gd name="T30" fmla="*/ 2147483647 w 270"/>
                <a:gd name="T31" fmla="*/ 2147483647 h 144"/>
                <a:gd name="T32" fmla="*/ 2147483647 w 270"/>
                <a:gd name="T33" fmla="*/ 2147483647 h 144"/>
                <a:gd name="T34" fmla="*/ 2147483647 w 270"/>
                <a:gd name="T35" fmla="*/ 2147483647 h 144"/>
                <a:gd name="T36" fmla="*/ 2147483647 w 270"/>
                <a:gd name="T37" fmla="*/ 2147483647 h 144"/>
                <a:gd name="T38" fmla="*/ 2147483647 w 270"/>
                <a:gd name="T39" fmla="*/ 2147483647 h 144"/>
                <a:gd name="T40" fmla="*/ 2147483647 w 270"/>
                <a:gd name="T41" fmla="*/ 2147483647 h 144"/>
                <a:gd name="T42" fmla="*/ 2147483647 w 270"/>
                <a:gd name="T43" fmla="*/ 2147483647 h 144"/>
                <a:gd name="T44" fmla="*/ 2147483647 w 270"/>
                <a:gd name="T45" fmla="*/ 2147483647 h 144"/>
                <a:gd name="T46" fmla="*/ 2147483647 w 270"/>
                <a:gd name="T47" fmla="*/ 2147483647 h 144"/>
                <a:gd name="T48" fmla="*/ 2147483647 w 270"/>
                <a:gd name="T49" fmla="*/ 2147483647 h 144"/>
                <a:gd name="T50" fmla="*/ 2147483647 w 270"/>
                <a:gd name="T51" fmla="*/ 2147483647 h 144"/>
                <a:gd name="T52" fmla="*/ 2147483647 w 270"/>
                <a:gd name="T53" fmla="*/ 2147483647 h 144"/>
                <a:gd name="T54" fmla="*/ 2147483647 w 270"/>
                <a:gd name="T55" fmla="*/ 2147483647 h 144"/>
                <a:gd name="T56" fmla="*/ 2147483647 w 270"/>
                <a:gd name="T57" fmla="*/ 2147483647 h 144"/>
                <a:gd name="T58" fmla="*/ 2147483647 w 270"/>
                <a:gd name="T59" fmla="*/ 2147483647 h 144"/>
                <a:gd name="T60" fmla="*/ 2147483647 w 270"/>
                <a:gd name="T61" fmla="*/ 2147483647 h 144"/>
                <a:gd name="T62" fmla="*/ 2147483647 w 270"/>
                <a:gd name="T63" fmla="*/ 2147483647 h 144"/>
                <a:gd name="T64" fmla="*/ 2147483647 w 270"/>
                <a:gd name="T65" fmla="*/ 2147483647 h 144"/>
                <a:gd name="T66" fmla="*/ 2147483647 w 270"/>
                <a:gd name="T67" fmla="*/ 2147483647 h 144"/>
                <a:gd name="T68" fmla="*/ 2147483647 w 270"/>
                <a:gd name="T69" fmla="*/ 2147483647 h 144"/>
                <a:gd name="T70" fmla="*/ 2147483647 w 270"/>
                <a:gd name="T71" fmla="*/ 2147483647 h 144"/>
                <a:gd name="T72" fmla="*/ 2147483647 w 270"/>
                <a:gd name="T73" fmla="*/ 2147483647 h 144"/>
                <a:gd name="T74" fmla="*/ 2147483647 w 270"/>
                <a:gd name="T75" fmla="*/ 2147483647 h 144"/>
                <a:gd name="T76" fmla="*/ 2147483647 w 270"/>
                <a:gd name="T77" fmla="*/ 2147483647 h 144"/>
                <a:gd name="T78" fmla="*/ 2147483647 w 270"/>
                <a:gd name="T79" fmla="*/ 2147483647 h 144"/>
                <a:gd name="T80" fmla="*/ 0 w 270"/>
                <a:gd name="T81" fmla="*/ 2147483647 h 144"/>
                <a:gd name="T82" fmla="*/ 2147483647 w 270"/>
                <a:gd name="T83" fmla="*/ 2147483647 h 144"/>
                <a:gd name="T84" fmla="*/ 2147483647 w 270"/>
                <a:gd name="T85" fmla="*/ 2147483647 h 144"/>
                <a:gd name="T86" fmla="*/ 2147483647 w 270"/>
                <a:gd name="T87" fmla="*/ 2147483647 h 144"/>
                <a:gd name="T88" fmla="*/ 2147483647 w 270"/>
                <a:gd name="T89" fmla="*/ 0 h 1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144"/>
                <a:gd name="T137" fmla="*/ 270 w 270"/>
                <a:gd name="T138" fmla="*/ 144 h 14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144">
                  <a:moveTo>
                    <a:pt x="76" y="2"/>
                  </a:moveTo>
                  <a:lnTo>
                    <a:pt x="71" y="7"/>
                  </a:lnTo>
                  <a:lnTo>
                    <a:pt x="63" y="9"/>
                  </a:lnTo>
                  <a:lnTo>
                    <a:pt x="58" y="13"/>
                  </a:lnTo>
                  <a:lnTo>
                    <a:pt x="50" y="17"/>
                  </a:lnTo>
                  <a:lnTo>
                    <a:pt x="40" y="20"/>
                  </a:lnTo>
                  <a:lnTo>
                    <a:pt x="32" y="26"/>
                  </a:lnTo>
                  <a:lnTo>
                    <a:pt x="24" y="32"/>
                  </a:lnTo>
                  <a:lnTo>
                    <a:pt x="16" y="37"/>
                  </a:lnTo>
                  <a:lnTo>
                    <a:pt x="37" y="47"/>
                  </a:lnTo>
                  <a:lnTo>
                    <a:pt x="58" y="58"/>
                  </a:lnTo>
                  <a:lnTo>
                    <a:pt x="82" y="69"/>
                  </a:lnTo>
                  <a:lnTo>
                    <a:pt x="103" y="82"/>
                  </a:lnTo>
                  <a:lnTo>
                    <a:pt x="121" y="94"/>
                  </a:lnTo>
                  <a:lnTo>
                    <a:pt x="142" y="107"/>
                  </a:lnTo>
                  <a:lnTo>
                    <a:pt x="160" y="122"/>
                  </a:lnTo>
                  <a:lnTo>
                    <a:pt x="178" y="135"/>
                  </a:lnTo>
                  <a:lnTo>
                    <a:pt x="199" y="126"/>
                  </a:lnTo>
                  <a:lnTo>
                    <a:pt x="218" y="112"/>
                  </a:lnTo>
                  <a:lnTo>
                    <a:pt x="236" y="99"/>
                  </a:lnTo>
                  <a:lnTo>
                    <a:pt x="254" y="88"/>
                  </a:lnTo>
                  <a:lnTo>
                    <a:pt x="244" y="80"/>
                  </a:lnTo>
                  <a:lnTo>
                    <a:pt x="231" y="73"/>
                  </a:lnTo>
                  <a:lnTo>
                    <a:pt x="215" y="67"/>
                  </a:lnTo>
                  <a:lnTo>
                    <a:pt x="205" y="58"/>
                  </a:lnTo>
                  <a:lnTo>
                    <a:pt x="189" y="52"/>
                  </a:lnTo>
                  <a:lnTo>
                    <a:pt x="173" y="45"/>
                  </a:lnTo>
                  <a:lnTo>
                    <a:pt x="160" y="37"/>
                  </a:lnTo>
                  <a:lnTo>
                    <a:pt x="144" y="30"/>
                  </a:lnTo>
                  <a:lnTo>
                    <a:pt x="129" y="24"/>
                  </a:lnTo>
                  <a:lnTo>
                    <a:pt x="113" y="17"/>
                  </a:lnTo>
                  <a:lnTo>
                    <a:pt x="97" y="13"/>
                  </a:lnTo>
                  <a:lnTo>
                    <a:pt x="82" y="7"/>
                  </a:lnTo>
                  <a:lnTo>
                    <a:pt x="84" y="2"/>
                  </a:lnTo>
                  <a:lnTo>
                    <a:pt x="103" y="5"/>
                  </a:lnTo>
                  <a:lnTo>
                    <a:pt x="118" y="13"/>
                  </a:lnTo>
                  <a:lnTo>
                    <a:pt x="134" y="20"/>
                  </a:lnTo>
                  <a:lnTo>
                    <a:pt x="152" y="26"/>
                  </a:lnTo>
                  <a:lnTo>
                    <a:pt x="165" y="34"/>
                  </a:lnTo>
                  <a:lnTo>
                    <a:pt x="178" y="41"/>
                  </a:lnTo>
                  <a:lnTo>
                    <a:pt x="192" y="47"/>
                  </a:lnTo>
                  <a:lnTo>
                    <a:pt x="205" y="54"/>
                  </a:lnTo>
                  <a:lnTo>
                    <a:pt x="218" y="62"/>
                  </a:lnTo>
                  <a:lnTo>
                    <a:pt x="233" y="67"/>
                  </a:lnTo>
                  <a:lnTo>
                    <a:pt x="244" y="75"/>
                  </a:lnTo>
                  <a:lnTo>
                    <a:pt x="257" y="82"/>
                  </a:lnTo>
                  <a:lnTo>
                    <a:pt x="262" y="82"/>
                  </a:lnTo>
                  <a:lnTo>
                    <a:pt x="265" y="82"/>
                  </a:lnTo>
                  <a:lnTo>
                    <a:pt x="270" y="84"/>
                  </a:lnTo>
                  <a:lnTo>
                    <a:pt x="270" y="86"/>
                  </a:lnTo>
                  <a:lnTo>
                    <a:pt x="270" y="90"/>
                  </a:lnTo>
                  <a:lnTo>
                    <a:pt x="265" y="92"/>
                  </a:lnTo>
                  <a:lnTo>
                    <a:pt x="262" y="92"/>
                  </a:lnTo>
                  <a:lnTo>
                    <a:pt x="260" y="94"/>
                  </a:lnTo>
                  <a:lnTo>
                    <a:pt x="244" y="103"/>
                  </a:lnTo>
                  <a:lnTo>
                    <a:pt x="231" y="114"/>
                  </a:lnTo>
                  <a:lnTo>
                    <a:pt x="215" y="124"/>
                  </a:lnTo>
                  <a:lnTo>
                    <a:pt x="199" y="131"/>
                  </a:lnTo>
                  <a:lnTo>
                    <a:pt x="197" y="135"/>
                  </a:lnTo>
                  <a:lnTo>
                    <a:pt x="192" y="139"/>
                  </a:lnTo>
                  <a:lnTo>
                    <a:pt x="186" y="141"/>
                  </a:lnTo>
                  <a:lnTo>
                    <a:pt x="181" y="144"/>
                  </a:lnTo>
                  <a:lnTo>
                    <a:pt x="173" y="141"/>
                  </a:lnTo>
                  <a:lnTo>
                    <a:pt x="168" y="135"/>
                  </a:lnTo>
                  <a:lnTo>
                    <a:pt x="163" y="131"/>
                  </a:lnTo>
                  <a:lnTo>
                    <a:pt x="155" y="127"/>
                  </a:lnTo>
                  <a:lnTo>
                    <a:pt x="147" y="120"/>
                  </a:lnTo>
                  <a:lnTo>
                    <a:pt x="139" y="114"/>
                  </a:lnTo>
                  <a:lnTo>
                    <a:pt x="129" y="109"/>
                  </a:lnTo>
                  <a:lnTo>
                    <a:pt x="121" y="101"/>
                  </a:lnTo>
                  <a:lnTo>
                    <a:pt x="108" y="94"/>
                  </a:lnTo>
                  <a:lnTo>
                    <a:pt x="95" y="86"/>
                  </a:lnTo>
                  <a:lnTo>
                    <a:pt x="82" y="79"/>
                  </a:lnTo>
                  <a:lnTo>
                    <a:pt x="69" y="71"/>
                  </a:lnTo>
                  <a:lnTo>
                    <a:pt x="55" y="64"/>
                  </a:lnTo>
                  <a:lnTo>
                    <a:pt x="42" y="58"/>
                  </a:lnTo>
                  <a:lnTo>
                    <a:pt x="29" y="50"/>
                  </a:lnTo>
                  <a:lnTo>
                    <a:pt x="16" y="45"/>
                  </a:lnTo>
                  <a:lnTo>
                    <a:pt x="11" y="45"/>
                  </a:lnTo>
                  <a:lnTo>
                    <a:pt x="6" y="43"/>
                  </a:lnTo>
                  <a:lnTo>
                    <a:pt x="3" y="43"/>
                  </a:lnTo>
                  <a:lnTo>
                    <a:pt x="0" y="39"/>
                  </a:lnTo>
                  <a:lnTo>
                    <a:pt x="3" y="35"/>
                  </a:lnTo>
                  <a:lnTo>
                    <a:pt x="8" y="34"/>
                  </a:lnTo>
                  <a:lnTo>
                    <a:pt x="14" y="30"/>
                  </a:lnTo>
                  <a:lnTo>
                    <a:pt x="19" y="28"/>
                  </a:lnTo>
                  <a:lnTo>
                    <a:pt x="29" y="19"/>
                  </a:lnTo>
                  <a:lnTo>
                    <a:pt x="42" y="11"/>
                  </a:lnTo>
                  <a:lnTo>
                    <a:pt x="58" y="5"/>
                  </a:lnTo>
                  <a:lnTo>
                    <a:pt x="74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2" name="Freeform 80"/>
            <p:cNvSpPr>
              <a:spLocks/>
            </p:cNvSpPr>
            <p:nvPr/>
          </p:nvSpPr>
          <p:spPr bwMode="auto">
            <a:xfrm>
              <a:off x="7042150" y="1382713"/>
              <a:ext cx="28575" cy="66675"/>
            </a:xfrm>
            <a:custGeom>
              <a:avLst/>
              <a:gdLst>
                <a:gd name="T0" fmla="*/ 2147483647 w 18"/>
                <a:gd name="T1" fmla="*/ 2147483647 h 41"/>
                <a:gd name="T2" fmla="*/ 2147483647 w 18"/>
                <a:gd name="T3" fmla="*/ 2147483647 h 41"/>
                <a:gd name="T4" fmla="*/ 2147483647 w 18"/>
                <a:gd name="T5" fmla="*/ 2147483647 h 41"/>
                <a:gd name="T6" fmla="*/ 2147483647 w 18"/>
                <a:gd name="T7" fmla="*/ 2147483647 h 41"/>
                <a:gd name="T8" fmla="*/ 0 w 18"/>
                <a:gd name="T9" fmla="*/ 2147483647 h 41"/>
                <a:gd name="T10" fmla="*/ 2147483647 w 18"/>
                <a:gd name="T11" fmla="*/ 2147483647 h 41"/>
                <a:gd name="T12" fmla="*/ 2147483647 w 18"/>
                <a:gd name="T13" fmla="*/ 2147483647 h 41"/>
                <a:gd name="T14" fmla="*/ 2147483647 w 18"/>
                <a:gd name="T15" fmla="*/ 2147483647 h 41"/>
                <a:gd name="T16" fmla="*/ 2147483647 w 18"/>
                <a:gd name="T17" fmla="*/ 0 h 41"/>
                <a:gd name="T18" fmla="*/ 2147483647 w 18"/>
                <a:gd name="T19" fmla="*/ 2147483647 h 41"/>
                <a:gd name="T20" fmla="*/ 2147483647 w 18"/>
                <a:gd name="T21" fmla="*/ 2147483647 h 41"/>
                <a:gd name="T22" fmla="*/ 2147483647 w 18"/>
                <a:gd name="T23" fmla="*/ 2147483647 h 41"/>
                <a:gd name="T24" fmla="*/ 2147483647 w 18"/>
                <a:gd name="T25" fmla="*/ 2147483647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1"/>
                <a:gd name="T41" fmla="*/ 18 w 18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1">
                  <a:moveTo>
                    <a:pt x="18" y="41"/>
                  </a:moveTo>
                  <a:lnTo>
                    <a:pt x="13" y="34"/>
                  </a:lnTo>
                  <a:lnTo>
                    <a:pt x="7" y="25"/>
                  </a:lnTo>
                  <a:lnTo>
                    <a:pt x="2" y="17"/>
                  </a:lnTo>
                  <a:lnTo>
                    <a:pt x="0" y="8"/>
                  </a:lnTo>
                  <a:lnTo>
                    <a:pt x="2" y="6"/>
                  </a:lnTo>
                  <a:lnTo>
                    <a:pt x="5" y="4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15" y="10"/>
                  </a:lnTo>
                  <a:lnTo>
                    <a:pt x="15" y="21"/>
                  </a:lnTo>
                  <a:lnTo>
                    <a:pt x="18" y="30"/>
                  </a:lnTo>
                  <a:lnTo>
                    <a:pt x="18" y="41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3" name="Freeform 81"/>
            <p:cNvSpPr>
              <a:spLocks/>
            </p:cNvSpPr>
            <p:nvPr/>
          </p:nvSpPr>
          <p:spPr bwMode="auto">
            <a:xfrm>
              <a:off x="7381875" y="1389063"/>
              <a:ext cx="157163" cy="244475"/>
            </a:xfrm>
            <a:custGeom>
              <a:avLst/>
              <a:gdLst>
                <a:gd name="T0" fmla="*/ 2147483647 w 97"/>
                <a:gd name="T1" fmla="*/ 2147483647 h 150"/>
                <a:gd name="T2" fmla="*/ 2147483647 w 97"/>
                <a:gd name="T3" fmla="*/ 2147483647 h 150"/>
                <a:gd name="T4" fmla="*/ 2147483647 w 97"/>
                <a:gd name="T5" fmla="*/ 2147483647 h 150"/>
                <a:gd name="T6" fmla="*/ 2147483647 w 97"/>
                <a:gd name="T7" fmla="*/ 2147483647 h 150"/>
                <a:gd name="T8" fmla="*/ 2147483647 w 97"/>
                <a:gd name="T9" fmla="*/ 2147483647 h 150"/>
                <a:gd name="T10" fmla="*/ 2147483647 w 97"/>
                <a:gd name="T11" fmla="*/ 2147483647 h 150"/>
                <a:gd name="T12" fmla="*/ 2147483647 w 97"/>
                <a:gd name="T13" fmla="*/ 2147483647 h 150"/>
                <a:gd name="T14" fmla="*/ 2147483647 w 97"/>
                <a:gd name="T15" fmla="*/ 2147483647 h 150"/>
                <a:gd name="T16" fmla="*/ 2147483647 w 97"/>
                <a:gd name="T17" fmla="*/ 2147483647 h 150"/>
                <a:gd name="T18" fmla="*/ 2147483647 w 97"/>
                <a:gd name="T19" fmla="*/ 2147483647 h 150"/>
                <a:gd name="T20" fmla="*/ 2147483647 w 97"/>
                <a:gd name="T21" fmla="*/ 2147483647 h 150"/>
                <a:gd name="T22" fmla="*/ 2147483647 w 97"/>
                <a:gd name="T23" fmla="*/ 2147483647 h 150"/>
                <a:gd name="T24" fmla="*/ 2147483647 w 97"/>
                <a:gd name="T25" fmla="*/ 2147483647 h 150"/>
                <a:gd name="T26" fmla="*/ 2147483647 w 97"/>
                <a:gd name="T27" fmla="*/ 2147483647 h 150"/>
                <a:gd name="T28" fmla="*/ 2147483647 w 97"/>
                <a:gd name="T29" fmla="*/ 2147483647 h 150"/>
                <a:gd name="T30" fmla="*/ 2147483647 w 97"/>
                <a:gd name="T31" fmla="*/ 2147483647 h 150"/>
                <a:gd name="T32" fmla="*/ 2147483647 w 97"/>
                <a:gd name="T33" fmla="*/ 2147483647 h 150"/>
                <a:gd name="T34" fmla="*/ 2147483647 w 97"/>
                <a:gd name="T35" fmla="*/ 2147483647 h 150"/>
                <a:gd name="T36" fmla="*/ 2147483647 w 97"/>
                <a:gd name="T37" fmla="*/ 2147483647 h 150"/>
                <a:gd name="T38" fmla="*/ 2147483647 w 97"/>
                <a:gd name="T39" fmla="*/ 2147483647 h 150"/>
                <a:gd name="T40" fmla="*/ 0 w 97"/>
                <a:gd name="T41" fmla="*/ 2147483647 h 150"/>
                <a:gd name="T42" fmla="*/ 2147483647 w 97"/>
                <a:gd name="T43" fmla="*/ 2147483647 h 150"/>
                <a:gd name="T44" fmla="*/ 2147483647 w 97"/>
                <a:gd name="T45" fmla="*/ 2147483647 h 150"/>
                <a:gd name="T46" fmla="*/ 2147483647 w 97"/>
                <a:gd name="T47" fmla="*/ 2147483647 h 150"/>
                <a:gd name="T48" fmla="*/ 2147483647 w 97"/>
                <a:gd name="T49" fmla="*/ 2147483647 h 150"/>
                <a:gd name="T50" fmla="*/ 2147483647 w 97"/>
                <a:gd name="T51" fmla="*/ 2147483647 h 150"/>
                <a:gd name="T52" fmla="*/ 2147483647 w 97"/>
                <a:gd name="T53" fmla="*/ 2147483647 h 150"/>
                <a:gd name="T54" fmla="*/ 2147483647 w 97"/>
                <a:gd name="T55" fmla="*/ 2147483647 h 150"/>
                <a:gd name="T56" fmla="*/ 2147483647 w 97"/>
                <a:gd name="T57" fmla="*/ 0 h 150"/>
                <a:gd name="T58" fmla="*/ 2147483647 w 97"/>
                <a:gd name="T59" fmla="*/ 2147483647 h 1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7"/>
                <a:gd name="T91" fmla="*/ 0 h 150"/>
                <a:gd name="T92" fmla="*/ 97 w 97"/>
                <a:gd name="T93" fmla="*/ 150 h 15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7" h="150">
                  <a:moveTo>
                    <a:pt x="97" y="4"/>
                  </a:moveTo>
                  <a:lnTo>
                    <a:pt x="89" y="19"/>
                  </a:lnTo>
                  <a:lnTo>
                    <a:pt x="84" y="34"/>
                  </a:lnTo>
                  <a:lnTo>
                    <a:pt x="76" y="49"/>
                  </a:lnTo>
                  <a:lnTo>
                    <a:pt x="71" y="66"/>
                  </a:lnTo>
                  <a:lnTo>
                    <a:pt x="63" y="66"/>
                  </a:lnTo>
                  <a:lnTo>
                    <a:pt x="57" y="67"/>
                  </a:lnTo>
                  <a:lnTo>
                    <a:pt x="55" y="73"/>
                  </a:lnTo>
                  <a:lnTo>
                    <a:pt x="52" y="77"/>
                  </a:lnTo>
                  <a:lnTo>
                    <a:pt x="50" y="79"/>
                  </a:lnTo>
                  <a:lnTo>
                    <a:pt x="50" y="81"/>
                  </a:lnTo>
                  <a:lnTo>
                    <a:pt x="50" y="82"/>
                  </a:lnTo>
                  <a:lnTo>
                    <a:pt x="47" y="82"/>
                  </a:lnTo>
                  <a:lnTo>
                    <a:pt x="42" y="98"/>
                  </a:lnTo>
                  <a:lnTo>
                    <a:pt x="37" y="109"/>
                  </a:lnTo>
                  <a:lnTo>
                    <a:pt x="31" y="122"/>
                  </a:lnTo>
                  <a:lnTo>
                    <a:pt x="26" y="135"/>
                  </a:lnTo>
                  <a:lnTo>
                    <a:pt x="18" y="139"/>
                  </a:lnTo>
                  <a:lnTo>
                    <a:pt x="13" y="143"/>
                  </a:lnTo>
                  <a:lnTo>
                    <a:pt x="5" y="146"/>
                  </a:lnTo>
                  <a:lnTo>
                    <a:pt x="0" y="150"/>
                  </a:lnTo>
                  <a:lnTo>
                    <a:pt x="2" y="146"/>
                  </a:lnTo>
                  <a:lnTo>
                    <a:pt x="2" y="141"/>
                  </a:lnTo>
                  <a:lnTo>
                    <a:pt x="2" y="137"/>
                  </a:lnTo>
                  <a:lnTo>
                    <a:pt x="5" y="135"/>
                  </a:lnTo>
                  <a:lnTo>
                    <a:pt x="18" y="101"/>
                  </a:lnTo>
                  <a:lnTo>
                    <a:pt x="29" y="67"/>
                  </a:lnTo>
                  <a:lnTo>
                    <a:pt x="42" y="34"/>
                  </a:lnTo>
                  <a:lnTo>
                    <a:pt x="55" y="0"/>
                  </a:lnTo>
                  <a:lnTo>
                    <a:pt x="97" y="4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4" name="Freeform 82"/>
            <p:cNvSpPr>
              <a:spLocks/>
            </p:cNvSpPr>
            <p:nvPr/>
          </p:nvSpPr>
          <p:spPr bwMode="auto">
            <a:xfrm>
              <a:off x="5835650" y="1525588"/>
              <a:ext cx="50800" cy="49212"/>
            </a:xfrm>
            <a:custGeom>
              <a:avLst/>
              <a:gdLst>
                <a:gd name="T0" fmla="*/ 2147483647 w 31"/>
                <a:gd name="T1" fmla="*/ 2147483647 h 30"/>
                <a:gd name="T2" fmla="*/ 2147483647 w 31"/>
                <a:gd name="T3" fmla="*/ 2147483647 h 30"/>
                <a:gd name="T4" fmla="*/ 2147483647 w 31"/>
                <a:gd name="T5" fmla="*/ 2147483647 h 30"/>
                <a:gd name="T6" fmla="*/ 2147483647 w 31"/>
                <a:gd name="T7" fmla="*/ 2147483647 h 30"/>
                <a:gd name="T8" fmla="*/ 0 w 31"/>
                <a:gd name="T9" fmla="*/ 2147483647 h 30"/>
                <a:gd name="T10" fmla="*/ 0 w 31"/>
                <a:gd name="T11" fmla="*/ 0 h 30"/>
                <a:gd name="T12" fmla="*/ 2147483647 w 31"/>
                <a:gd name="T13" fmla="*/ 0 h 30"/>
                <a:gd name="T14" fmla="*/ 2147483647 w 31"/>
                <a:gd name="T15" fmla="*/ 2147483647 h 30"/>
                <a:gd name="T16" fmla="*/ 2147483647 w 31"/>
                <a:gd name="T17" fmla="*/ 2147483647 h 30"/>
                <a:gd name="T18" fmla="*/ 2147483647 w 31"/>
                <a:gd name="T19" fmla="*/ 2147483647 h 30"/>
                <a:gd name="T20" fmla="*/ 2147483647 w 31"/>
                <a:gd name="T21" fmla="*/ 2147483647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"/>
                <a:gd name="T34" fmla="*/ 0 h 30"/>
                <a:gd name="T35" fmla="*/ 31 w 31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" h="30">
                  <a:moveTo>
                    <a:pt x="31" y="27"/>
                  </a:moveTo>
                  <a:lnTo>
                    <a:pt x="24" y="30"/>
                  </a:lnTo>
                  <a:lnTo>
                    <a:pt x="16" y="23"/>
                  </a:lnTo>
                  <a:lnTo>
                    <a:pt x="5" y="1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8" y="8"/>
                  </a:lnTo>
                  <a:lnTo>
                    <a:pt x="24" y="12"/>
                  </a:lnTo>
                  <a:lnTo>
                    <a:pt x="31" y="27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5" name="Freeform 83"/>
            <p:cNvSpPr>
              <a:spLocks/>
            </p:cNvSpPr>
            <p:nvPr/>
          </p:nvSpPr>
          <p:spPr bwMode="auto">
            <a:xfrm>
              <a:off x="7594600" y="1535113"/>
              <a:ext cx="1303338" cy="676275"/>
            </a:xfrm>
            <a:custGeom>
              <a:avLst/>
              <a:gdLst>
                <a:gd name="T0" fmla="*/ 2147483647 w 800"/>
                <a:gd name="T1" fmla="*/ 2147483647 h 415"/>
                <a:gd name="T2" fmla="*/ 2147483647 w 800"/>
                <a:gd name="T3" fmla="*/ 2147483647 h 415"/>
                <a:gd name="T4" fmla="*/ 2147483647 w 800"/>
                <a:gd name="T5" fmla="*/ 2147483647 h 415"/>
                <a:gd name="T6" fmla="*/ 2147483647 w 800"/>
                <a:gd name="T7" fmla="*/ 2147483647 h 415"/>
                <a:gd name="T8" fmla="*/ 2147483647 w 800"/>
                <a:gd name="T9" fmla="*/ 2147483647 h 415"/>
                <a:gd name="T10" fmla="*/ 2147483647 w 800"/>
                <a:gd name="T11" fmla="*/ 2147483647 h 415"/>
                <a:gd name="T12" fmla="*/ 2147483647 w 800"/>
                <a:gd name="T13" fmla="*/ 2147483647 h 415"/>
                <a:gd name="T14" fmla="*/ 2147483647 w 800"/>
                <a:gd name="T15" fmla="*/ 2147483647 h 415"/>
                <a:gd name="T16" fmla="*/ 2147483647 w 800"/>
                <a:gd name="T17" fmla="*/ 2147483647 h 415"/>
                <a:gd name="T18" fmla="*/ 2147483647 w 800"/>
                <a:gd name="T19" fmla="*/ 2147483647 h 415"/>
                <a:gd name="T20" fmla="*/ 2147483647 w 800"/>
                <a:gd name="T21" fmla="*/ 2147483647 h 415"/>
                <a:gd name="T22" fmla="*/ 2147483647 w 800"/>
                <a:gd name="T23" fmla="*/ 2147483647 h 415"/>
                <a:gd name="T24" fmla="*/ 2147483647 w 800"/>
                <a:gd name="T25" fmla="*/ 2147483647 h 415"/>
                <a:gd name="T26" fmla="*/ 2147483647 w 800"/>
                <a:gd name="T27" fmla="*/ 2147483647 h 415"/>
                <a:gd name="T28" fmla="*/ 2147483647 w 800"/>
                <a:gd name="T29" fmla="*/ 2147483647 h 415"/>
                <a:gd name="T30" fmla="*/ 2147483647 w 800"/>
                <a:gd name="T31" fmla="*/ 2147483647 h 415"/>
                <a:gd name="T32" fmla="*/ 2147483647 w 800"/>
                <a:gd name="T33" fmla="*/ 2147483647 h 415"/>
                <a:gd name="T34" fmla="*/ 2147483647 w 800"/>
                <a:gd name="T35" fmla="*/ 2147483647 h 415"/>
                <a:gd name="T36" fmla="*/ 2147483647 w 800"/>
                <a:gd name="T37" fmla="*/ 2147483647 h 415"/>
                <a:gd name="T38" fmla="*/ 2147483647 w 800"/>
                <a:gd name="T39" fmla="*/ 2147483647 h 415"/>
                <a:gd name="T40" fmla="*/ 2147483647 w 800"/>
                <a:gd name="T41" fmla="*/ 2147483647 h 415"/>
                <a:gd name="T42" fmla="*/ 2147483647 w 800"/>
                <a:gd name="T43" fmla="*/ 2147483647 h 415"/>
                <a:gd name="T44" fmla="*/ 0 w 800"/>
                <a:gd name="T45" fmla="*/ 2147483647 h 415"/>
                <a:gd name="T46" fmla="*/ 2147483647 w 800"/>
                <a:gd name="T47" fmla="*/ 2147483647 h 415"/>
                <a:gd name="T48" fmla="*/ 2147483647 w 800"/>
                <a:gd name="T49" fmla="*/ 2147483647 h 415"/>
                <a:gd name="T50" fmla="*/ 2147483647 w 800"/>
                <a:gd name="T51" fmla="*/ 2147483647 h 415"/>
                <a:gd name="T52" fmla="*/ 2147483647 w 800"/>
                <a:gd name="T53" fmla="*/ 2147483647 h 415"/>
                <a:gd name="T54" fmla="*/ 2147483647 w 800"/>
                <a:gd name="T55" fmla="*/ 2147483647 h 415"/>
                <a:gd name="T56" fmla="*/ 2147483647 w 800"/>
                <a:gd name="T57" fmla="*/ 2147483647 h 415"/>
                <a:gd name="T58" fmla="*/ 2147483647 w 800"/>
                <a:gd name="T59" fmla="*/ 2147483647 h 415"/>
                <a:gd name="T60" fmla="*/ 2147483647 w 800"/>
                <a:gd name="T61" fmla="*/ 2147483647 h 415"/>
                <a:gd name="T62" fmla="*/ 2147483647 w 800"/>
                <a:gd name="T63" fmla="*/ 2147483647 h 415"/>
                <a:gd name="T64" fmla="*/ 2147483647 w 800"/>
                <a:gd name="T65" fmla="*/ 2147483647 h 415"/>
                <a:gd name="T66" fmla="*/ 2147483647 w 800"/>
                <a:gd name="T67" fmla="*/ 2147483647 h 415"/>
                <a:gd name="T68" fmla="*/ 2147483647 w 800"/>
                <a:gd name="T69" fmla="*/ 2147483647 h 415"/>
                <a:gd name="T70" fmla="*/ 2147483647 w 800"/>
                <a:gd name="T71" fmla="*/ 2147483647 h 415"/>
                <a:gd name="T72" fmla="*/ 2147483647 w 800"/>
                <a:gd name="T73" fmla="*/ 2147483647 h 415"/>
                <a:gd name="T74" fmla="*/ 2147483647 w 800"/>
                <a:gd name="T75" fmla="*/ 2147483647 h 415"/>
                <a:gd name="T76" fmla="*/ 2147483647 w 800"/>
                <a:gd name="T77" fmla="*/ 2147483647 h 415"/>
                <a:gd name="T78" fmla="*/ 2147483647 w 800"/>
                <a:gd name="T79" fmla="*/ 2147483647 h 415"/>
                <a:gd name="T80" fmla="*/ 2147483647 w 800"/>
                <a:gd name="T81" fmla="*/ 2147483647 h 415"/>
                <a:gd name="T82" fmla="*/ 2147483647 w 800"/>
                <a:gd name="T83" fmla="*/ 2147483647 h 415"/>
                <a:gd name="T84" fmla="*/ 2147483647 w 800"/>
                <a:gd name="T85" fmla="*/ 2147483647 h 415"/>
                <a:gd name="T86" fmla="*/ 2147483647 w 800"/>
                <a:gd name="T87" fmla="*/ 2147483647 h 415"/>
                <a:gd name="T88" fmla="*/ 2147483647 w 800"/>
                <a:gd name="T89" fmla="*/ 2147483647 h 415"/>
                <a:gd name="T90" fmla="*/ 2147483647 w 800"/>
                <a:gd name="T91" fmla="*/ 2147483647 h 415"/>
                <a:gd name="T92" fmla="*/ 2147483647 w 800"/>
                <a:gd name="T93" fmla="*/ 2147483647 h 415"/>
                <a:gd name="T94" fmla="*/ 2147483647 w 800"/>
                <a:gd name="T95" fmla="*/ 2147483647 h 415"/>
                <a:gd name="T96" fmla="*/ 2147483647 w 800"/>
                <a:gd name="T97" fmla="*/ 2147483647 h 415"/>
                <a:gd name="T98" fmla="*/ 2147483647 w 800"/>
                <a:gd name="T99" fmla="*/ 2147483647 h 415"/>
                <a:gd name="T100" fmla="*/ 2147483647 w 800"/>
                <a:gd name="T101" fmla="*/ 0 h 415"/>
                <a:gd name="T102" fmla="*/ 2147483647 w 800"/>
                <a:gd name="T103" fmla="*/ 2147483647 h 415"/>
                <a:gd name="T104" fmla="*/ 2147483647 w 800"/>
                <a:gd name="T105" fmla="*/ 2147483647 h 4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00"/>
                <a:gd name="T160" fmla="*/ 0 h 415"/>
                <a:gd name="T161" fmla="*/ 800 w 800"/>
                <a:gd name="T162" fmla="*/ 415 h 4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00" h="415">
                  <a:moveTo>
                    <a:pt x="793" y="83"/>
                  </a:moveTo>
                  <a:lnTo>
                    <a:pt x="800" y="88"/>
                  </a:lnTo>
                  <a:lnTo>
                    <a:pt x="774" y="103"/>
                  </a:lnTo>
                  <a:lnTo>
                    <a:pt x="745" y="116"/>
                  </a:lnTo>
                  <a:lnTo>
                    <a:pt x="719" y="131"/>
                  </a:lnTo>
                  <a:lnTo>
                    <a:pt x="693" y="146"/>
                  </a:lnTo>
                  <a:lnTo>
                    <a:pt x="664" y="163"/>
                  </a:lnTo>
                  <a:lnTo>
                    <a:pt x="638" y="178"/>
                  </a:lnTo>
                  <a:lnTo>
                    <a:pt x="612" y="195"/>
                  </a:lnTo>
                  <a:lnTo>
                    <a:pt x="586" y="210"/>
                  </a:lnTo>
                  <a:lnTo>
                    <a:pt x="560" y="227"/>
                  </a:lnTo>
                  <a:lnTo>
                    <a:pt x="534" y="242"/>
                  </a:lnTo>
                  <a:lnTo>
                    <a:pt x="507" y="259"/>
                  </a:lnTo>
                  <a:lnTo>
                    <a:pt x="481" y="276"/>
                  </a:lnTo>
                  <a:lnTo>
                    <a:pt x="455" y="291"/>
                  </a:lnTo>
                  <a:lnTo>
                    <a:pt x="429" y="308"/>
                  </a:lnTo>
                  <a:lnTo>
                    <a:pt x="403" y="325"/>
                  </a:lnTo>
                  <a:lnTo>
                    <a:pt x="377" y="340"/>
                  </a:lnTo>
                  <a:lnTo>
                    <a:pt x="361" y="347"/>
                  </a:lnTo>
                  <a:lnTo>
                    <a:pt x="348" y="353"/>
                  </a:lnTo>
                  <a:lnTo>
                    <a:pt x="335" y="360"/>
                  </a:lnTo>
                  <a:lnTo>
                    <a:pt x="322" y="368"/>
                  </a:lnTo>
                  <a:lnTo>
                    <a:pt x="308" y="375"/>
                  </a:lnTo>
                  <a:lnTo>
                    <a:pt x="295" y="383"/>
                  </a:lnTo>
                  <a:lnTo>
                    <a:pt x="282" y="390"/>
                  </a:lnTo>
                  <a:lnTo>
                    <a:pt x="269" y="398"/>
                  </a:lnTo>
                  <a:lnTo>
                    <a:pt x="261" y="403"/>
                  </a:lnTo>
                  <a:lnTo>
                    <a:pt x="256" y="407"/>
                  </a:lnTo>
                  <a:lnTo>
                    <a:pt x="248" y="413"/>
                  </a:lnTo>
                  <a:lnTo>
                    <a:pt x="240" y="415"/>
                  </a:lnTo>
                  <a:lnTo>
                    <a:pt x="233" y="411"/>
                  </a:lnTo>
                  <a:lnTo>
                    <a:pt x="225" y="407"/>
                  </a:lnTo>
                  <a:lnTo>
                    <a:pt x="217" y="403"/>
                  </a:lnTo>
                  <a:lnTo>
                    <a:pt x="212" y="400"/>
                  </a:lnTo>
                  <a:lnTo>
                    <a:pt x="188" y="386"/>
                  </a:lnTo>
                  <a:lnTo>
                    <a:pt x="165" y="375"/>
                  </a:lnTo>
                  <a:lnTo>
                    <a:pt x="141" y="364"/>
                  </a:lnTo>
                  <a:lnTo>
                    <a:pt x="117" y="353"/>
                  </a:lnTo>
                  <a:lnTo>
                    <a:pt x="91" y="341"/>
                  </a:lnTo>
                  <a:lnTo>
                    <a:pt x="68" y="328"/>
                  </a:lnTo>
                  <a:lnTo>
                    <a:pt x="44" y="317"/>
                  </a:lnTo>
                  <a:lnTo>
                    <a:pt x="21" y="304"/>
                  </a:lnTo>
                  <a:lnTo>
                    <a:pt x="15" y="302"/>
                  </a:lnTo>
                  <a:lnTo>
                    <a:pt x="10" y="300"/>
                  </a:lnTo>
                  <a:lnTo>
                    <a:pt x="5" y="296"/>
                  </a:lnTo>
                  <a:lnTo>
                    <a:pt x="0" y="295"/>
                  </a:lnTo>
                  <a:lnTo>
                    <a:pt x="0" y="287"/>
                  </a:lnTo>
                  <a:lnTo>
                    <a:pt x="5" y="281"/>
                  </a:lnTo>
                  <a:lnTo>
                    <a:pt x="8" y="276"/>
                  </a:lnTo>
                  <a:lnTo>
                    <a:pt x="8" y="270"/>
                  </a:lnTo>
                  <a:lnTo>
                    <a:pt x="10" y="265"/>
                  </a:lnTo>
                  <a:lnTo>
                    <a:pt x="13" y="259"/>
                  </a:lnTo>
                  <a:lnTo>
                    <a:pt x="15" y="253"/>
                  </a:lnTo>
                  <a:lnTo>
                    <a:pt x="18" y="248"/>
                  </a:lnTo>
                  <a:lnTo>
                    <a:pt x="34" y="257"/>
                  </a:lnTo>
                  <a:lnTo>
                    <a:pt x="52" y="265"/>
                  </a:lnTo>
                  <a:lnTo>
                    <a:pt x="70" y="272"/>
                  </a:lnTo>
                  <a:lnTo>
                    <a:pt x="86" y="281"/>
                  </a:lnTo>
                  <a:lnTo>
                    <a:pt x="91" y="283"/>
                  </a:lnTo>
                  <a:lnTo>
                    <a:pt x="94" y="285"/>
                  </a:lnTo>
                  <a:lnTo>
                    <a:pt x="99" y="289"/>
                  </a:lnTo>
                  <a:lnTo>
                    <a:pt x="99" y="291"/>
                  </a:lnTo>
                  <a:lnTo>
                    <a:pt x="110" y="296"/>
                  </a:lnTo>
                  <a:lnTo>
                    <a:pt x="120" y="302"/>
                  </a:lnTo>
                  <a:lnTo>
                    <a:pt x="131" y="308"/>
                  </a:lnTo>
                  <a:lnTo>
                    <a:pt x="144" y="313"/>
                  </a:lnTo>
                  <a:lnTo>
                    <a:pt x="154" y="319"/>
                  </a:lnTo>
                  <a:lnTo>
                    <a:pt x="167" y="325"/>
                  </a:lnTo>
                  <a:lnTo>
                    <a:pt x="178" y="328"/>
                  </a:lnTo>
                  <a:lnTo>
                    <a:pt x="191" y="332"/>
                  </a:lnTo>
                  <a:lnTo>
                    <a:pt x="193" y="355"/>
                  </a:lnTo>
                  <a:lnTo>
                    <a:pt x="206" y="373"/>
                  </a:lnTo>
                  <a:lnTo>
                    <a:pt x="222" y="390"/>
                  </a:lnTo>
                  <a:lnTo>
                    <a:pt x="235" y="407"/>
                  </a:lnTo>
                  <a:lnTo>
                    <a:pt x="238" y="409"/>
                  </a:lnTo>
                  <a:lnTo>
                    <a:pt x="240" y="409"/>
                  </a:lnTo>
                  <a:lnTo>
                    <a:pt x="243" y="409"/>
                  </a:lnTo>
                  <a:lnTo>
                    <a:pt x="246" y="411"/>
                  </a:lnTo>
                  <a:lnTo>
                    <a:pt x="248" y="407"/>
                  </a:lnTo>
                  <a:lnTo>
                    <a:pt x="246" y="401"/>
                  </a:lnTo>
                  <a:lnTo>
                    <a:pt x="240" y="396"/>
                  </a:lnTo>
                  <a:lnTo>
                    <a:pt x="238" y="390"/>
                  </a:lnTo>
                  <a:lnTo>
                    <a:pt x="227" y="375"/>
                  </a:lnTo>
                  <a:lnTo>
                    <a:pt x="222" y="358"/>
                  </a:lnTo>
                  <a:lnTo>
                    <a:pt x="217" y="341"/>
                  </a:lnTo>
                  <a:lnTo>
                    <a:pt x="217" y="323"/>
                  </a:lnTo>
                  <a:lnTo>
                    <a:pt x="256" y="300"/>
                  </a:lnTo>
                  <a:lnTo>
                    <a:pt x="295" y="276"/>
                  </a:lnTo>
                  <a:lnTo>
                    <a:pt x="332" y="253"/>
                  </a:lnTo>
                  <a:lnTo>
                    <a:pt x="371" y="229"/>
                  </a:lnTo>
                  <a:lnTo>
                    <a:pt x="411" y="206"/>
                  </a:lnTo>
                  <a:lnTo>
                    <a:pt x="447" y="184"/>
                  </a:lnTo>
                  <a:lnTo>
                    <a:pt x="486" y="159"/>
                  </a:lnTo>
                  <a:lnTo>
                    <a:pt x="526" y="137"/>
                  </a:lnTo>
                  <a:lnTo>
                    <a:pt x="557" y="118"/>
                  </a:lnTo>
                  <a:lnTo>
                    <a:pt x="586" y="101"/>
                  </a:lnTo>
                  <a:lnTo>
                    <a:pt x="615" y="84"/>
                  </a:lnTo>
                  <a:lnTo>
                    <a:pt x="646" y="68"/>
                  </a:lnTo>
                  <a:lnTo>
                    <a:pt x="675" y="53"/>
                  </a:lnTo>
                  <a:lnTo>
                    <a:pt x="704" y="36"/>
                  </a:lnTo>
                  <a:lnTo>
                    <a:pt x="732" y="19"/>
                  </a:lnTo>
                  <a:lnTo>
                    <a:pt x="761" y="0"/>
                  </a:lnTo>
                  <a:lnTo>
                    <a:pt x="766" y="21"/>
                  </a:lnTo>
                  <a:lnTo>
                    <a:pt x="774" y="41"/>
                  </a:lnTo>
                  <a:lnTo>
                    <a:pt x="782" y="64"/>
                  </a:lnTo>
                  <a:lnTo>
                    <a:pt x="793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6" name="Freeform 84"/>
            <p:cNvSpPr>
              <a:spLocks/>
            </p:cNvSpPr>
            <p:nvPr/>
          </p:nvSpPr>
          <p:spPr bwMode="auto">
            <a:xfrm>
              <a:off x="7288213" y="1651000"/>
              <a:ext cx="141287" cy="122238"/>
            </a:xfrm>
            <a:custGeom>
              <a:avLst/>
              <a:gdLst>
                <a:gd name="T0" fmla="*/ 2147483647 w 87"/>
                <a:gd name="T1" fmla="*/ 2147483647 h 75"/>
                <a:gd name="T2" fmla="*/ 2147483647 w 87"/>
                <a:gd name="T3" fmla="*/ 2147483647 h 75"/>
                <a:gd name="T4" fmla="*/ 2147483647 w 87"/>
                <a:gd name="T5" fmla="*/ 2147483647 h 75"/>
                <a:gd name="T6" fmla="*/ 2147483647 w 87"/>
                <a:gd name="T7" fmla="*/ 2147483647 h 75"/>
                <a:gd name="T8" fmla="*/ 2147483647 w 87"/>
                <a:gd name="T9" fmla="*/ 2147483647 h 75"/>
                <a:gd name="T10" fmla="*/ 2147483647 w 87"/>
                <a:gd name="T11" fmla="*/ 2147483647 h 75"/>
                <a:gd name="T12" fmla="*/ 2147483647 w 87"/>
                <a:gd name="T13" fmla="*/ 2147483647 h 75"/>
                <a:gd name="T14" fmla="*/ 2147483647 w 87"/>
                <a:gd name="T15" fmla="*/ 2147483647 h 75"/>
                <a:gd name="T16" fmla="*/ 2147483647 w 87"/>
                <a:gd name="T17" fmla="*/ 2147483647 h 75"/>
                <a:gd name="T18" fmla="*/ 2147483647 w 87"/>
                <a:gd name="T19" fmla="*/ 2147483647 h 75"/>
                <a:gd name="T20" fmla="*/ 2147483647 w 87"/>
                <a:gd name="T21" fmla="*/ 2147483647 h 75"/>
                <a:gd name="T22" fmla="*/ 2147483647 w 87"/>
                <a:gd name="T23" fmla="*/ 2147483647 h 75"/>
                <a:gd name="T24" fmla="*/ 2147483647 w 87"/>
                <a:gd name="T25" fmla="*/ 2147483647 h 75"/>
                <a:gd name="T26" fmla="*/ 2147483647 w 87"/>
                <a:gd name="T27" fmla="*/ 2147483647 h 75"/>
                <a:gd name="T28" fmla="*/ 2147483647 w 87"/>
                <a:gd name="T29" fmla="*/ 2147483647 h 75"/>
                <a:gd name="T30" fmla="*/ 0 w 87"/>
                <a:gd name="T31" fmla="*/ 2147483647 h 75"/>
                <a:gd name="T32" fmla="*/ 0 w 87"/>
                <a:gd name="T33" fmla="*/ 2147483647 h 75"/>
                <a:gd name="T34" fmla="*/ 2147483647 w 87"/>
                <a:gd name="T35" fmla="*/ 2147483647 h 75"/>
                <a:gd name="T36" fmla="*/ 2147483647 w 87"/>
                <a:gd name="T37" fmla="*/ 2147483647 h 75"/>
                <a:gd name="T38" fmla="*/ 2147483647 w 87"/>
                <a:gd name="T39" fmla="*/ 2147483647 h 75"/>
                <a:gd name="T40" fmla="*/ 2147483647 w 87"/>
                <a:gd name="T41" fmla="*/ 2147483647 h 75"/>
                <a:gd name="T42" fmla="*/ 2147483647 w 87"/>
                <a:gd name="T43" fmla="*/ 2147483647 h 75"/>
                <a:gd name="T44" fmla="*/ 2147483647 w 87"/>
                <a:gd name="T45" fmla="*/ 2147483647 h 75"/>
                <a:gd name="T46" fmla="*/ 2147483647 w 87"/>
                <a:gd name="T47" fmla="*/ 2147483647 h 75"/>
                <a:gd name="T48" fmla="*/ 2147483647 w 87"/>
                <a:gd name="T49" fmla="*/ 2147483647 h 75"/>
                <a:gd name="T50" fmla="*/ 2147483647 w 87"/>
                <a:gd name="T51" fmla="*/ 2147483647 h 75"/>
                <a:gd name="T52" fmla="*/ 2147483647 w 87"/>
                <a:gd name="T53" fmla="*/ 0 h 75"/>
                <a:gd name="T54" fmla="*/ 2147483647 w 87"/>
                <a:gd name="T55" fmla="*/ 2147483647 h 75"/>
                <a:gd name="T56" fmla="*/ 2147483647 w 87"/>
                <a:gd name="T57" fmla="*/ 2147483647 h 75"/>
                <a:gd name="T58" fmla="*/ 2147483647 w 87"/>
                <a:gd name="T59" fmla="*/ 2147483647 h 75"/>
                <a:gd name="T60" fmla="*/ 2147483647 w 87"/>
                <a:gd name="T61" fmla="*/ 2147483647 h 7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7"/>
                <a:gd name="T94" fmla="*/ 0 h 75"/>
                <a:gd name="T95" fmla="*/ 87 w 87"/>
                <a:gd name="T96" fmla="*/ 75 h 7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7" h="75">
                  <a:moveTo>
                    <a:pt x="55" y="75"/>
                  </a:moveTo>
                  <a:lnTo>
                    <a:pt x="45" y="72"/>
                  </a:lnTo>
                  <a:lnTo>
                    <a:pt x="40" y="68"/>
                  </a:lnTo>
                  <a:lnTo>
                    <a:pt x="34" y="62"/>
                  </a:lnTo>
                  <a:lnTo>
                    <a:pt x="26" y="60"/>
                  </a:lnTo>
                  <a:lnTo>
                    <a:pt x="21" y="58"/>
                  </a:lnTo>
                  <a:lnTo>
                    <a:pt x="16" y="55"/>
                  </a:lnTo>
                  <a:lnTo>
                    <a:pt x="11" y="53"/>
                  </a:lnTo>
                  <a:lnTo>
                    <a:pt x="6" y="55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3" y="60"/>
                  </a:lnTo>
                  <a:lnTo>
                    <a:pt x="3" y="62"/>
                  </a:lnTo>
                  <a:lnTo>
                    <a:pt x="3" y="60"/>
                  </a:lnTo>
                  <a:lnTo>
                    <a:pt x="3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6" y="55"/>
                  </a:lnTo>
                  <a:lnTo>
                    <a:pt x="13" y="49"/>
                  </a:lnTo>
                  <a:lnTo>
                    <a:pt x="21" y="43"/>
                  </a:lnTo>
                  <a:lnTo>
                    <a:pt x="29" y="38"/>
                  </a:lnTo>
                  <a:lnTo>
                    <a:pt x="40" y="34"/>
                  </a:lnTo>
                  <a:lnTo>
                    <a:pt x="47" y="25"/>
                  </a:lnTo>
                  <a:lnTo>
                    <a:pt x="60" y="17"/>
                  </a:lnTo>
                  <a:lnTo>
                    <a:pt x="74" y="8"/>
                  </a:lnTo>
                  <a:lnTo>
                    <a:pt x="87" y="0"/>
                  </a:lnTo>
                  <a:lnTo>
                    <a:pt x="79" y="19"/>
                  </a:lnTo>
                  <a:lnTo>
                    <a:pt x="71" y="38"/>
                  </a:lnTo>
                  <a:lnTo>
                    <a:pt x="63" y="57"/>
                  </a:lnTo>
                  <a:lnTo>
                    <a:pt x="55" y="75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7" name="Freeform 85"/>
            <p:cNvSpPr>
              <a:spLocks/>
            </p:cNvSpPr>
            <p:nvPr/>
          </p:nvSpPr>
          <p:spPr bwMode="auto">
            <a:xfrm>
              <a:off x="7577138" y="1682750"/>
              <a:ext cx="1371600" cy="560388"/>
            </a:xfrm>
            <a:custGeom>
              <a:avLst/>
              <a:gdLst>
                <a:gd name="T0" fmla="*/ 2147483647 w 843"/>
                <a:gd name="T1" fmla="*/ 2147483647 h 345"/>
                <a:gd name="T2" fmla="*/ 2147483647 w 843"/>
                <a:gd name="T3" fmla="*/ 2147483647 h 345"/>
                <a:gd name="T4" fmla="*/ 2147483647 w 843"/>
                <a:gd name="T5" fmla="*/ 2147483647 h 345"/>
                <a:gd name="T6" fmla="*/ 2147483647 w 843"/>
                <a:gd name="T7" fmla="*/ 2147483647 h 345"/>
                <a:gd name="T8" fmla="*/ 2147483647 w 843"/>
                <a:gd name="T9" fmla="*/ 2147483647 h 345"/>
                <a:gd name="T10" fmla="*/ 2147483647 w 843"/>
                <a:gd name="T11" fmla="*/ 2147483647 h 345"/>
                <a:gd name="T12" fmla="*/ 2147483647 w 843"/>
                <a:gd name="T13" fmla="*/ 2147483647 h 345"/>
                <a:gd name="T14" fmla="*/ 2147483647 w 843"/>
                <a:gd name="T15" fmla="*/ 2147483647 h 345"/>
                <a:gd name="T16" fmla="*/ 2147483647 w 843"/>
                <a:gd name="T17" fmla="*/ 2147483647 h 345"/>
                <a:gd name="T18" fmla="*/ 2147483647 w 843"/>
                <a:gd name="T19" fmla="*/ 2147483647 h 345"/>
                <a:gd name="T20" fmla="*/ 2147483647 w 843"/>
                <a:gd name="T21" fmla="*/ 2147483647 h 345"/>
                <a:gd name="T22" fmla="*/ 2147483647 w 843"/>
                <a:gd name="T23" fmla="*/ 2147483647 h 345"/>
                <a:gd name="T24" fmla="*/ 2147483647 w 843"/>
                <a:gd name="T25" fmla="*/ 2147483647 h 345"/>
                <a:gd name="T26" fmla="*/ 2147483647 w 843"/>
                <a:gd name="T27" fmla="*/ 2147483647 h 345"/>
                <a:gd name="T28" fmla="*/ 2147483647 w 843"/>
                <a:gd name="T29" fmla="*/ 2147483647 h 345"/>
                <a:gd name="T30" fmla="*/ 2147483647 w 843"/>
                <a:gd name="T31" fmla="*/ 2147483647 h 345"/>
                <a:gd name="T32" fmla="*/ 2147483647 w 843"/>
                <a:gd name="T33" fmla="*/ 2147483647 h 345"/>
                <a:gd name="T34" fmla="*/ 2147483647 w 843"/>
                <a:gd name="T35" fmla="*/ 2147483647 h 345"/>
                <a:gd name="T36" fmla="*/ 2147483647 w 843"/>
                <a:gd name="T37" fmla="*/ 2147483647 h 345"/>
                <a:gd name="T38" fmla="*/ 2147483647 w 843"/>
                <a:gd name="T39" fmla="*/ 2147483647 h 345"/>
                <a:gd name="T40" fmla="*/ 2147483647 w 843"/>
                <a:gd name="T41" fmla="*/ 2147483647 h 345"/>
                <a:gd name="T42" fmla="*/ 2147483647 w 843"/>
                <a:gd name="T43" fmla="*/ 2147483647 h 345"/>
                <a:gd name="T44" fmla="*/ 2147483647 w 843"/>
                <a:gd name="T45" fmla="*/ 2147483647 h 345"/>
                <a:gd name="T46" fmla="*/ 2147483647 w 843"/>
                <a:gd name="T47" fmla="*/ 2147483647 h 345"/>
                <a:gd name="T48" fmla="*/ 2147483647 w 843"/>
                <a:gd name="T49" fmla="*/ 2147483647 h 345"/>
                <a:gd name="T50" fmla="*/ 2147483647 w 843"/>
                <a:gd name="T51" fmla="*/ 2147483647 h 345"/>
                <a:gd name="T52" fmla="*/ 2147483647 w 843"/>
                <a:gd name="T53" fmla="*/ 2147483647 h 345"/>
                <a:gd name="T54" fmla="*/ 2147483647 w 843"/>
                <a:gd name="T55" fmla="*/ 2147483647 h 345"/>
                <a:gd name="T56" fmla="*/ 2147483647 w 843"/>
                <a:gd name="T57" fmla="*/ 2147483647 h 345"/>
                <a:gd name="T58" fmla="*/ 2147483647 w 843"/>
                <a:gd name="T59" fmla="*/ 2147483647 h 345"/>
                <a:gd name="T60" fmla="*/ 2147483647 w 843"/>
                <a:gd name="T61" fmla="*/ 2147483647 h 345"/>
                <a:gd name="T62" fmla="*/ 2147483647 w 843"/>
                <a:gd name="T63" fmla="*/ 2147483647 h 345"/>
                <a:gd name="T64" fmla="*/ 2147483647 w 843"/>
                <a:gd name="T65" fmla="*/ 2147483647 h 345"/>
                <a:gd name="T66" fmla="*/ 2147483647 w 843"/>
                <a:gd name="T67" fmla="*/ 2147483647 h 345"/>
                <a:gd name="T68" fmla="*/ 2147483647 w 843"/>
                <a:gd name="T69" fmla="*/ 2147483647 h 345"/>
                <a:gd name="T70" fmla="*/ 2147483647 w 843"/>
                <a:gd name="T71" fmla="*/ 2147483647 h 345"/>
                <a:gd name="T72" fmla="*/ 2147483647 w 843"/>
                <a:gd name="T73" fmla="*/ 2147483647 h 345"/>
                <a:gd name="T74" fmla="*/ 2147483647 w 843"/>
                <a:gd name="T75" fmla="*/ 2147483647 h 345"/>
                <a:gd name="T76" fmla="*/ 2147483647 w 843"/>
                <a:gd name="T77" fmla="*/ 2147483647 h 345"/>
                <a:gd name="T78" fmla="*/ 2147483647 w 843"/>
                <a:gd name="T79" fmla="*/ 2147483647 h 345"/>
                <a:gd name="T80" fmla="*/ 2147483647 w 843"/>
                <a:gd name="T81" fmla="*/ 2147483647 h 345"/>
                <a:gd name="T82" fmla="*/ 2147483647 w 843"/>
                <a:gd name="T83" fmla="*/ 2147483647 h 345"/>
                <a:gd name="T84" fmla="*/ 2147483647 w 843"/>
                <a:gd name="T85" fmla="*/ 2147483647 h 345"/>
                <a:gd name="T86" fmla="*/ 2147483647 w 843"/>
                <a:gd name="T87" fmla="*/ 2147483647 h 345"/>
                <a:gd name="T88" fmla="*/ 2147483647 w 843"/>
                <a:gd name="T89" fmla="*/ 2147483647 h 345"/>
                <a:gd name="T90" fmla="*/ 2147483647 w 843"/>
                <a:gd name="T91" fmla="*/ 2147483647 h 345"/>
                <a:gd name="T92" fmla="*/ 2147483647 w 843"/>
                <a:gd name="T93" fmla="*/ 2147483647 h 345"/>
                <a:gd name="T94" fmla="*/ 2147483647 w 843"/>
                <a:gd name="T95" fmla="*/ 2147483647 h 345"/>
                <a:gd name="T96" fmla="*/ 2147483647 w 843"/>
                <a:gd name="T97" fmla="*/ 2147483647 h 345"/>
                <a:gd name="T98" fmla="*/ 2147483647 w 843"/>
                <a:gd name="T99" fmla="*/ 2147483647 h 345"/>
                <a:gd name="T100" fmla="*/ 2147483647 w 843"/>
                <a:gd name="T101" fmla="*/ 0 h 345"/>
                <a:gd name="T102" fmla="*/ 2147483647 w 843"/>
                <a:gd name="T103" fmla="*/ 0 h 345"/>
                <a:gd name="T104" fmla="*/ 2147483647 w 843"/>
                <a:gd name="T105" fmla="*/ 2147483647 h 345"/>
                <a:gd name="T106" fmla="*/ 2147483647 w 843"/>
                <a:gd name="T107" fmla="*/ 2147483647 h 34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43"/>
                <a:gd name="T163" fmla="*/ 0 h 345"/>
                <a:gd name="T164" fmla="*/ 843 w 843"/>
                <a:gd name="T165" fmla="*/ 345 h 34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43" h="345">
                  <a:moveTo>
                    <a:pt x="843" y="8"/>
                  </a:moveTo>
                  <a:lnTo>
                    <a:pt x="840" y="9"/>
                  </a:lnTo>
                  <a:lnTo>
                    <a:pt x="838" y="11"/>
                  </a:lnTo>
                  <a:lnTo>
                    <a:pt x="835" y="13"/>
                  </a:lnTo>
                  <a:lnTo>
                    <a:pt x="832" y="11"/>
                  </a:lnTo>
                  <a:lnTo>
                    <a:pt x="832" y="13"/>
                  </a:lnTo>
                  <a:lnTo>
                    <a:pt x="830" y="15"/>
                  </a:lnTo>
                  <a:lnTo>
                    <a:pt x="827" y="17"/>
                  </a:lnTo>
                  <a:lnTo>
                    <a:pt x="825" y="19"/>
                  </a:lnTo>
                  <a:lnTo>
                    <a:pt x="825" y="17"/>
                  </a:lnTo>
                  <a:lnTo>
                    <a:pt x="811" y="24"/>
                  </a:lnTo>
                  <a:lnTo>
                    <a:pt x="798" y="34"/>
                  </a:lnTo>
                  <a:lnTo>
                    <a:pt x="783" y="41"/>
                  </a:lnTo>
                  <a:lnTo>
                    <a:pt x="770" y="49"/>
                  </a:lnTo>
                  <a:lnTo>
                    <a:pt x="756" y="56"/>
                  </a:lnTo>
                  <a:lnTo>
                    <a:pt x="743" y="66"/>
                  </a:lnTo>
                  <a:lnTo>
                    <a:pt x="730" y="73"/>
                  </a:lnTo>
                  <a:lnTo>
                    <a:pt x="717" y="83"/>
                  </a:lnTo>
                  <a:lnTo>
                    <a:pt x="696" y="94"/>
                  </a:lnTo>
                  <a:lnTo>
                    <a:pt x="678" y="105"/>
                  </a:lnTo>
                  <a:lnTo>
                    <a:pt x="657" y="118"/>
                  </a:lnTo>
                  <a:lnTo>
                    <a:pt x="636" y="130"/>
                  </a:lnTo>
                  <a:lnTo>
                    <a:pt x="618" y="143"/>
                  </a:lnTo>
                  <a:lnTo>
                    <a:pt x="597" y="154"/>
                  </a:lnTo>
                  <a:lnTo>
                    <a:pt x="579" y="165"/>
                  </a:lnTo>
                  <a:lnTo>
                    <a:pt x="560" y="176"/>
                  </a:lnTo>
                  <a:lnTo>
                    <a:pt x="550" y="182"/>
                  </a:lnTo>
                  <a:lnTo>
                    <a:pt x="537" y="190"/>
                  </a:lnTo>
                  <a:lnTo>
                    <a:pt x="526" y="197"/>
                  </a:lnTo>
                  <a:lnTo>
                    <a:pt x="513" y="203"/>
                  </a:lnTo>
                  <a:lnTo>
                    <a:pt x="474" y="227"/>
                  </a:lnTo>
                  <a:lnTo>
                    <a:pt x="471" y="223"/>
                  </a:lnTo>
                  <a:lnTo>
                    <a:pt x="469" y="229"/>
                  </a:lnTo>
                  <a:lnTo>
                    <a:pt x="445" y="244"/>
                  </a:lnTo>
                  <a:lnTo>
                    <a:pt x="419" y="259"/>
                  </a:lnTo>
                  <a:lnTo>
                    <a:pt x="393" y="274"/>
                  </a:lnTo>
                  <a:lnTo>
                    <a:pt x="367" y="289"/>
                  </a:lnTo>
                  <a:lnTo>
                    <a:pt x="343" y="302"/>
                  </a:lnTo>
                  <a:lnTo>
                    <a:pt x="317" y="317"/>
                  </a:lnTo>
                  <a:lnTo>
                    <a:pt x="291" y="330"/>
                  </a:lnTo>
                  <a:lnTo>
                    <a:pt x="265" y="345"/>
                  </a:lnTo>
                  <a:lnTo>
                    <a:pt x="249" y="341"/>
                  </a:lnTo>
                  <a:lnTo>
                    <a:pt x="233" y="334"/>
                  </a:lnTo>
                  <a:lnTo>
                    <a:pt x="217" y="326"/>
                  </a:lnTo>
                  <a:lnTo>
                    <a:pt x="202" y="319"/>
                  </a:lnTo>
                  <a:lnTo>
                    <a:pt x="176" y="308"/>
                  </a:lnTo>
                  <a:lnTo>
                    <a:pt x="152" y="296"/>
                  </a:lnTo>
                  <a:lnTo>
                    <a:pt x="126" y="283"/>
                  </a:lnTo>
                  <a:lnTo>
                    <a:pt x="102" y="270"/>
                  </a:lnTo>
                  <a:lnTo>
                    <a:pt x="76" y="259"/>
                  </a:lnTo>
                  <a:lnTo>
                    <a:pt x="50" y="246"/>
                  </a:lnTo>
                  <a:lnTo>
                    <a:pt x="26" y="233"/>
                  </a:lnTo>
                  <a:lnTo>
                    <a:pt x="0" y="221"/>
                  </a:lnTo>
                  <a:lnTo>
                    <a:pt x="3" y="212"/>
                  </a:lnTo>
                  <a:lnTo>
                    <a:pt x="19" y="220"/>
                  </a:lnTo>
                  <a:lnTo>
                    <a:pt x="34" y="227"/>
                  </a:lnTo>
                  <a:lnTo>
                    <a:pt x="50" y="235"/>
                  </a:lnTo>
                  <a:lnTo>
                    <a:pt x="66" y="244"/>
                  </a:lnTo>
                  <a:lnTo>
                    <a:pt x="81" y="251"/>
                  </a:lnTo>
                  <a:lnTo>
                    <a:pt x="97" y="259"/>
                  </a:lnTo>
                  <a:lnTo>
                    <a:pt x="113" y="268"/>
                  </a:lnTo>
                  <a:lnTo>
                    <a:pt x="128" y="276"/>
                  </a:lnTo>
                  <a:lnTo>
                    <a:pt x="144" y="281"/>
                  </a:lnTo>
                  <a:lnTo>
                    <a:pt x="160" y="289"/>
                  </a:lnTo>
                  <a:lnTo>
                    <a:pt x="173" y="296"/>
                  </a:lnTo>
                  <a:lnTo>
                    <a:pt x="189" y="306"/>
                  </a:lnTo>
                  <a:lnTo>
                    <a:pt x="202" y="313"/>
                  </a:lnTo>
                  <a:lnTo>
                    <a:pt x="217" y="321"/>
                  </a:lnTo>
                  <a:lnTo>
                    <a:pt x="233" y="326"/>
                  </a:lnTo>
                  <a:lnTo>
                    <a:pt x="249" y="332"/>
                  </a:lnTo>
                  <a:lnTo>
                    <a:pt x="267" y="330"/>
                  </a:lnTo>
                  <a:lnTo>
                    <a:pt x="283" y="321"/>
                  </a:lnTo>
                  <a:lnTo>
                    <a:pt x="299" y="311"/>
                  </a:lnTo>
                  <a:lnTo>
                    <a:pt x="314" y="304"/>
                  </a:lnTo>
                  <a:lnTo>
                    <a:pt x="340" y="289"/>
                  </a:lnTo>
                  <a:lnTo>
                    <a:pt x="369" y="272"/>
                  </a:lnTo>
                  <a:lnTo>
                    <a:pt x="395" y="257"/>
                  </a:lnTo>
                  <a:lnTo>
                    <a:pt x="424" y="242"/>
                  </a:lnTo>
                  <a:lnTo>
                    <a:pt x="450" y="225"/>
                  </a:lnTo>
                  <a:lnTo>
                    <a:pt x="477" y="210"/>
                  </a:lnTo>
                  <a:lnTo>
                    <a:pt x="505" y="195"/>
                  </a:lnTo>
                  <a:lnTo>
                    <a:pt x="531" y="178"/>
                  </a:lnTo>
                  <a:lnTo>
                    <a:pt x="558" y="163"/>
                  </a:lnTo>
                  <a:lnTo>
                    <a:pt x="584" y="146"/>
                  </a:lnTo>
                  <a:lnTo>
                    <a:pt x="613" y="131"/>
                  </a:lnTo>
                  <a:lnTo>
                    <a:pt x="639" y="114"/>
                  </a:lnTo>
                  <a:lnTo>
                    <a:pt x="665" y="99"/>
                  </a:lnTo>
                  <a:lnTo>
                    <a:pt x="691" y="83"/>
                  </a:lnTo>
                  <a:lnTo>
                    <a:pt x="720" y="68"/>
                  </a:lnTo>
                  <a:lnTo>
                    <a:pt x="746" y="51"/>
                  </a:lnTo>
                  <a:lnTo>
                    <a:pt x="743" y="51"/>
                  </a:lnTo>
                  <a:lnTo>
                    <a:pt x="754" y="45"/>
                  </a:lnTo>
                  <a:lnTo>
                    <a:pt x="764" y="39"/>
                  </a:lnTo>
                  <a:lnTo>
                    <a:pt x="775" y="34"/>
                  </a:lnTo>
                  <a:lnTo>
                    <a:pt x="783" y="26"/>
                  </a:lnTo>
                  <a:lnTo>
                    <a:pt x="793" y="21"/>
                  </a:lnTo>
                  <a:lnTo>
                    <a:pt x="804" y="15"/>
                  </a:lnTo>
                  <a:lnTo>
                    <a:pt x="814" y="9"/>
                  </a:lnTo>
                  <a:lnTo>
                    <a:pt x="822" y="4"/>
                  </a:lnTo>
                  <a:lnTo>
                    <a:pt x="822" y="2"/>
                  </a:lnTo>
                  <a:lnTo>
                    <a:pt x="819" y="2"/>
                  </a:lnTo>
                  <a:lnTo>
                    <a:pt x="817" y="0"/>
                  </a:lnTo>
                  <a:lnTo>
                    <a:pt x="822" y="0"/>
                  </a:lnTo>
                  <a:lnTo>
                    <a:pt x="830" y="0"/>
                  </a:lnTo>
                  <a:lnTo>
                    <a:pt x="838" y="2"/>
                  </a:lnTo>
                  <a:lnTo>
                    <a:pt x="843" y="4"/>
                  </a:lnTo>
                  <a:lnTo>
                    <a:pt x="843" y="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8" name="Freeform 86"/>
            <p:cNvSpPr>
              <a:spLocks/>
            </p:cNvSpPr>
            <p:nvPr/>
          </p:nvSpPr>
          <p:spPr bwMode="auto">
            <a:xfrm>
              <a:off x="7297738" y="1755775"/>
              <a:ext cx="71437" cy="82550"/>
            </a:xfrm>
            <a:custGeom>
              <a:avLst/>
              <a:gdLst>
                <a:gd name="T0" fmla="*/ 2147483647 w 44"/>
                <a:gd name="T1" fmla="*/ 2147483647 h 51"/>
                <a:gd name="T2" fmla="*/ 2147483647 w 44"/>
                <a:gd name="T3" fmla="*/ 2147483647 h 51"/>
                <a:gd name="T4" fmla="*/ 2147483647 w 44"/>
                <a:gd name="T5" fmla="*/ 2147483647 h 51"/>
                <a:gd name="T6" fmla="*/ 2147483647 w 44"/>
                <a:gd name="T7" fmla="*/ 2147483647 h 51"/>
                <a:gd name="T8" fmla="*/ 2147483647 w 44"/>
                <a:gd name="T9" fmla="*/ 2147483647 h 51"/>
                <a:gd name="T10" fmla="*/ 2147483647 w 44"/>
                <a:gd name="T11" fmla="*/ 2147483647 h 51"/>
                <a:gd name="T12" fmla="*/ 2147483647 w 44"/>
                <a:gd name="T13" fmla="*/ 2147483647 h 51"/>
                <a:gd name="T14" fmla="*/ 2147483647 w 44"/>
                <a:gd name="T15" fmla="*/ 2147483647 h 51"/>
                <a:gd name="T16" fmla="*/ 0 w 44"/>
                <a:gd name="T17" fmla="*/ 0 h 51"/>
                <a:gd name="T18" fmla="*/ 2147483647 w 44"/>
                <a:gd name="T19" fmla="*/ 2147483647 h 51"/>
                <a:gd name="T20" fmla="*/ 2147483647 w 44"/>
                <a:gd name="T21" fmla="*/ 2147483647 h 51"/>
                <a:gd name="T22" fmla="*/ 2147483647 w 44"/>
                <a:gd name="T23" fmla="*/ 2147483647 h 51"/>
                <a:gd name="T24" fmla="*/ 2147483647 w 44"/>
                <a:gd name="T25" fmla="*/ 2147483647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1"/>
                <a:gd name="T41" fmla="*/ 44 w 44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1">
                  <a:moveTo>
                    <a:pt x="44" y="19"/>
                  </a:moveTo>
                  <a:lnTo>
                    <a:pt x="41" y="26"/>
                  </a:lnTo>
                  <a:lnTo>
                    <a:pt x="36" y="36"/>
                  </a:lnTo>
                  <a:lnTo>
                    <a:pt x="34" y="43"/>
                  </a:lnTo>
                  <a:lnTo>
                    <a:pt x="28" y="51"/>
                  </a:lnTo>
                  <a:lnTo>
                    <a:pt x="20" y="38"/>
                  </a:lnTo>
                  <a:lnTo>
                    <a:pt x="13" y="24"/>
                  </a:lnTo>
                  <a:lnTo>
                    <a:pt x="5" y="1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0" y="11"/>
                  </a:lnTo>
                  <a:lnTo>
                    <a:pt x="31" y="17"/>
                  </a:lnTo>
                  <a:lnTo>
                    <a:pt x="44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9" name="Freeform 87"/>
            <p:cNvSpPr>
              <a:spLocks/>
            </p:cNvSpPr>
            <p:nvPr/>
          </p:nvSpPr>
          <p:spPr bwMode="auto">
            <a:xfrm>
              <a:off x="7258050" y="1779588"/>
              <a:ext cx="26988" cy="111125"/>
            </a:xfrm>
            <a:custGeom>
              <a:avLst/>
              <a:gdLst>
                <a:gd name="T0" fmla="*/ 2147483647 w 16"/>
                <a:gd name="T1" fmla="*/ 2147483647 h 68"/>
                <a:gd name="T2" fmla="*/ 2147483647 w 16"/>
                <a:gd name="T3" fmla="*/ 2147483647 h 68"/>
                <a:gd name="T4" fmla="*/ 0 w 16"/>
                <a:gd name="T5" fmla="*/ 2147483647 h 68"/>
                <a:gd name="T6" fmla="*/ 2147483647 w 16"/>
                <a:gd name="T7" fmla="*/ 2147483647 h 68"/>
                <a:gd name="T8" fmla="*/ 2147483647 w 16"/>
                <a:gd name="T9" fmla="*/ 2147483647 h 68"/>
                <a:gd name="T10" fmla="*/ 2147483647 w 16"/>
                <a:gd name="T11" fmla="*/ 2147483647 h 68"/>
                <a:gd name="T12" fmla="*/ 2147483647 w 16"/>
                <a:gd name="T13" fmla="*/ 0 h 68"/>
                <a:gd name="T14" fmla="*/ 2147483647 w 16"/>
                <a:gd name="T15" fmla="*/ 2147483647 h 68"/>
                <a:gd name="T16" fmla="*/ 2147483647 w 16"/>
                <a:gd name="T17" fmla="*/ 2147483647 h 68"/>
                <a:gd name="T18" fmla="*/ 2147483647 w 16"/>
                <a:gd name="T19" fmla="*/ 2147483647 h 68"/>
                <a:gd name="T20" fmla="*/ 2147483647 w 16"/>
                <a:gd name="T21" fmla="*/ 2147483647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68"/>
                <a:gd name="T35" fmla="*/ 16 w 16"/>
                <a:gd name="T36" fmla="*/ 68 h 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68">
                  <a:moveTo>
                    <a:pt x="8" y="66"/>
                  </a:moveTo>
                  <a:lnTo>
                    <a:pt x="8" y="68"/>
                  </a:lnTo>
                  <a:lnTo>
                    <a:pt x="0" y="54"/>
                  </a:lnTo>
                  <a:lnTo>
                    <a:pt x="3" y="41"/>
                  </a:lnTo>
                  <a:lnTo>
                    <a:pt x="5" y="26"/>
                  </a:lnTo>
                  <a:lnTo>
                    <a:pt x="5" y="13"/>
                  </a:lnTo>
                  <a:lnTo>
                    <a:pt x="8" y="0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3" y="49"/>
                  </a:lnTo>
                  <a:lnTo>
                    <a:pt x="8" y="6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0" name="Freeform 88"/>
            <p:cNvSpPr>
              <a:spLocks/>
            </p:cNvSpPr>
            <p:nvPr/>
          </p:nvSpPr>
          <p:spPr bwMode="auto">
            <a:xfrm>
              <a:off x="7297738" y="1863725"/>
              <a:ext cx="15875" cy="69850"/>
            </a:xfrm>
            <a:custGeom>
              <a:avLst/>
              <a:gdLst>
                <a:gd name="T0" fmla="*/ 0 w 10"/>
                <a:gd name="T1" fmla="*/ 2147483647 h 43"/>
                <a:gd name="T2" fmla="*/ 2147483647 w 10"/>
                <a:gd name="T3" fmla="*/ 2147483647 h 43"/>
                <a:gd name="T4" fmla="*/ 2147483647 w 10"/>
                <a:gd name="T5" fmla="*/ 2147483647 h 43"/>
                <a:gd name="T6" fmla="*/ 2147483647 w 10"/>
                <a:gd name="T7" fmla="*/ 2147483647 h 43"/>
                <a:gd name="T8" fmla="*/ 2147483647 w 10"/>
                <a:gd name="T9" fmla="*/ 0 h 43"/>
                <a:gd name="T10" fmla="*/ 2147483647 w 10"/>
                <a:gd name="T11" fmla="*/ 2147483647 h 43"/>
                <a:gd name="T12" fmla="*/ 2147483647 w 10"/>
                <a:gd name="T13" fmla="*/ 2147483647 h 43"/>
                <a:gd name="T14" fmla="*/ 2147483647 w 10"/>
                <a:gd name="T15" fmla="*/ 2147483647 h 43"/>
                <a:gd name="T16" fmla="*/ 0 w 10"/>
                <a:gd name="T17" fmla="*/ 2147483647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3"/>
                <a:gd name="T29" fmla="*/ 10 w 1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3">
                  <a:moveTo>
                    <a:pt x="0" y="43"/>
                  </a:moveTo>
                  <a:lnTo>
                    <a:pt x="2" y="34"/>
                  </a:lnTo>
                  <a:lnTo>
                    <a:pt x="2" y="22"/>
                  </a:lnTo>
                  <a:lnTo>
                    <a:pt x="2" y="11"/>
                  </a:lnTo>
                  <a:lnTo>
                    <a:pt x="2" y="0"/>
                  </a:lnTo>
                  <a:lnTo>
                    <a:pt x="7" y="11"/>
                  </a:lnTo>
                  <a:lnTo>
                    <a:pt x="10" y="22"/>
                  </a:lnTo>
                  <a:lnTo>
                    <a:pt x="5" y="3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1" name="Freeform 89"/>
            <p:cNvSpPr>
              <a:spLocks/>
            </p:cNvSpPr>
            <p:nvPr/>
          </p:nvSpPr>
          <p:spPr bwMode="auto">
            <a:xfrm>
              <a:off x="8586788" y="1992313"/>
              <a:ext cx="68262" cy="55562"/>
            </a:xfrm>
            <a:custGeom>
              <a:avLst/>
              <a:gdLst>
                <a:gd name="T0" fmla="*/ 2147483647 w 42"/>
                <a:gd name="T1" fmla="*/ 2147483647 h 35"/>
                <a:gd name="T2" fmla="*/ 2147483647 w 42"/>
                <a:gd name="T3" fmla="*/ 2147483647 h 35"/>
                <a:gd name="T4" fmla="*/ 2147483647 w 42"/>
                <a:gd name="T5" fmla="*/ 2147483647 h 35"/>
                <a:gd name="T6" fmla="*/ 2147483647 w 42"/>
                <a:gd name="T7" fmla="*/ 2147483647 h 35"/>
                <a:gd name="T8" fmla="*/ 0 w 42"/>
                <a:gd name="T9" fmla="*/ 2147483647 h 35"/>
                <a:gd name="T10" fmla="*/ 2147483647 w 42"/>
                <a:gd name="T11" fmla="*/ 2147483647 h 35"/>
                <a:gd name="T12" fmla="*/ 2147483647 w 42"/>
                <a:gd name="T13" fmla="*/ 2147483647 h 35"/>
                <a:gd name="T14" fmla="*/ 2147483647 w 42"/>
                <a:gd name="T15" fmla="*/ 2147483647 h 35"/>
                <a:gd name="T16" fmla="*/ 2147483647 w 42"/>
                <a:gd name="T17" fmla="*/ 0 h 35"/>
                <a:gd name="T18" fmla="*/ 2147483647 w 42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"/>
                <a:gd name="T32" fmla="*/ 42 w 42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">
                  <a:moveTo>
                    <a:pt x="42" y="1"/>
                  </a:moveTo>
                  <a:lnTo>
                    <a:pt x="34" y="11"/>
                  </a:lnTo>
                  <a:lnTo>
                    <a:pt x="24" y="20"/>
                  </a:lnTo>
                  <a:lnTo>
                    <a:pt x="11" y="28"/>
                  </a:lnTo>
                  <a:lnTo>
                    <a:pt x="0" y="35"/>
                  </a:lnTo>
                  <a:lnTo>
                    <a:pt x="6" y="26"/>
                  </a:lnTo>
                  <a:lnTo>
                    <a:pt x="16" y="16"/>
                  </a:lnTo>
                  <a:lnTo>
                    <a:pt x="27" y="9"/>
                  </a:lnTo>
                  <a:lnTo>
                    <a:pt x="37" y="0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2" name="Freeform 90"/>
            <p:cNvSpPr>
              <a:spLocks/>
            </p:cNvSpPr>
            <p:nvPr/>
          </p:nvSpPr>
          <p:spPr bwMode="auto">
            <a:xfrm>
              <a:off x="6167438" y="2012950"/>
              <a:ext cx="123825" cy="115888"/>
            </a:xfrm>
            <a:custGeom>
              <a:avLst/>
              <a:gdLst>
                <a:gd name="T0" fmla="*/ 2147483647 w 76"/>
                <a:gd name="T1" fmla="*/ 2147483647 h 71"/>
                <a:gd name="T2" fmla="*/ 2147483647 w 76"/>
                <a:gd name="T3" fmla="*/ 2147483647 h 71"/>
                <a:gd name="T4" fmla="*/ 2147483647 w 76"/>
                <a:gd name="T5" fmla="*/ 2147483647 h 71"/>
                <a:gd name="T6" fmla="*/ 2147483647 w 76"/>
                <a:gd name="T7" fmla="*/ 2147483647 h 71"/>
                <a:gd name="T8" fmla="*/ 2147483647 w 76"/>
                <a:gd name="T9" fmla="*/ 2147483647 h 71"/>
                <a:gd name="T10" fmla="*/ 2147483647 w 76"/>
                <a:gd name="T11" fmla="*/ 2147483647 h 71"/>
                <a:gd name="T12" fmla="*/ 2147483647 w 76"/>
                <a:gd name="T13" fmla="*/ 2147483647 h 71"/>
                <a:gd name="T14" fmla="*/ 2147483647 w 76"/>
                <a:gd name="T15" fmla="*/ 2147483647 h 71"/>
                <a:gd name="T16" fmla="*/ 0 w 76"/>
                <a:gd name="T17" fmla="*/ 0 h 71"/>
                <a:gd name="T18" fmla="*/ 2147483647 w 76"/>
                <a:gd name="T19" fmla="*/ 2147483647 h 71"/>
                <a:gd name="T20" fmla="*/ 2147483647 w 76"/>
                <a:gd name="T21" fmla="*/ 2147483647 h 71"/>
                <a:gd name="T22" fmla="*/ 2147483647 w 76"/>
                <a:gd name="T23" fmla="*/ 2147483647 h 71"/>
                <a:gd name="T24" fmla="*/ 2147483647 w 76"/>
                <a:gd name="T25" fmla="*/ 2147483647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6"/>
                <a:gd name="T40" fmla="*/ 0 h 71"/>
                <a:gd name="T41" fmla="*/ 76 w 76"/>
                <a:gd name="T42" fmla="*/ 71 h 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6" h="71">
                  <a:moveTo>
                    <a:pt x="76" y="65"/>
                  </a:moveTo>
                  <a:lnTo>
                    <a:pt x="76" y="67"/>
                  </a:lnTo>
                  <a:lnTo>
                    <a:pt x="76" y="69"/>
                  </a:lnTo>
                  <a:lnTo>
                    <a:pt x="73" y="71"/>
                  </a:lnTo>
                  <a:lnTo>
                    <a:pt x="52" y="56"/>
                  </a:lnTo>
                  <a:lnTo>
                    <a:pt x="29" y="39"/>
                  </a:lnTo>
                  <a:lnTo>
                    <a:pt x="13" y="20"/>
                  </a:lnTo>
                  <a:lnTo>
                    <a:pt x="0" y="0"/>
                  </a:lnTo>
                  <a:lnTo>
                    <a:pt x="26" y="11"/>
                  </a:lnTo>
                  <a:lnTo>
                    <a:pt x="45" y="28"/>
                  </a:lnTo>
                  <a:lnTo>
                    <a:pt x="60" y="47"/>
                  </a:lnTo>
                  <a:lnTo>
                    <a:pt x="7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3" name="Freeform 91"/>
            <p:cNvSpPr>
              <a:spLocks/>
            </p:cNvSpPr>
            <p:nvPr/>
          </p:nvSpPr>
          <p:spPr bwMode="auto">
            <a:xfrm>
              <a:off x="8664575" y="2044700"/>
              <a:ext cx="122238" cy="90488"/>
            </a:xfrm>
            <a:custGeom>
              <a:avLst/>
              <a:gdLst>
                <a:gd name="T0" fmla="*/ 2147483647 w 75"/>
                <a:gd name="T1" fmla="*/ 0 h 55"/>
                <a:gd name="T2" fmla="*/ 2147483647 w 75"/>
                <a:gd name="T3" fmla="*/ 2147483647 h 55"/>
                <a:gd name="T4" fmla="*/ 2147483647 w 75"/>
                <a:gd name="T5" fmla="*/ 2147483647 h 55"/>
                <a:gd name="T6" fmla="*/ 2147483647 w 75"/>
                <a:gd name="T7" fmla="*/ 2147483647 h 55"/>
                <a:gd name="T8" fmla="*/ 2147483647 w 75"/>
                <a:gd name="T9" fmla="*/ 2147483647 h 55"/>
                <a:gd name="T10" fmla="*/ 2147483647 w 75"/>
                <a:gd name="T11" fmla="*/ 2147483647 h 55"/>
                <a:gd name="T12" fmla="*/ 2147483647 w 75"/>
                <a:gd name="T13" fmla="*/ 2147483647 h 55"/>
                <a:gd name="T14" fmla="*/ 2147483647 w 75"/>
                <a:gd name="T15" fmla="*/ 2147483647 h 55"/>
                <a:gd name="T16" fmla="*/ 0 w 75"/>
                <a:gd name="T17" fmla="*/ 2147483647 h 55"/>
                <a:gd name="T18" fmla="*/ 2147483647 w 75"/>
                <a:gd name="T19" fmla="*/ 2147483647 h 55"/>
                <a:gd name="T20" fmla="*/ 2147483647 w 75"/>
                <a:gd name="T21" fmla="*/ 2147483647 h 55"/>
                <a:gd name="T22" fmla="*/ 2147483647 w 75"/>
                <a:gd name="T23" fmla="*/ 2147483647 h 55"/>
                <a:gd name="T24" fmla="*/ 2147483647 w 75"/>
                <a:gd name="T25" fmla="*/ 0 h 55"/>
                <a:gd name="T26" fmla="*/ 2147483647 w 75"/>
                <a:gd name="T27" fmla="*/ 0 h 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5"/>
                <a:gd name="T43" fmla="*/ 0 h 55"/>
                <a:gd name="T44" fmla="*/ 75 w 75"/>
                <a:gd name="T45" fmla="*/ 55 h 5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5" h="55">
                  <a:moveTo>
                    <a:pt x="75" y="0"/>
                  </a:moveTo>
                  <a:lnTo>
                    <a:pt x="73" y="10"/>
                  </a:lnTo>
                  <a:lnTo>
                    <a:pt x="68" y="17"/>
                  </a:lnTo>
                  <a:lnTo>
                    <a:pt x="60" y="23"/>
                  </a:lnTo>
                  <a:lnTo>
                    <a:pt x="54" y="30"/>
                  </a:lnTo>
                  <a:lnTo>
                    <a:pt x="41" y="40"/>
                  </a:lnTo>
                  <a:lnTo>
                    <a:pt x="28" y="47"/>
                  </a:lnTo>
                  <a:lnTo>
                    <a:pt x="15" y="55"/>
                  </a:lnTo>
                  <a:lnTo>
                    <a:pt x="0" y="55"/>
                  </a:lnTo>
                  <a:lnTo>
                    <a:pt x="13" y="38"/>
                  </a:lnTo>
                  <a:lnTo>
                    <a:pt x="28" y="23"/>
                  </a:lnTo>
                  <a:lnTo>
                    <a:pt x="49" y="10"/>
                  </a:lnTo>
                  <a:lnTo>
                    <a:pt x="73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4" name="Freeform 92"/>
            <p:cNvSpPr>
              <a:spLocks/>
            </p:cNvSpPr>
            <p:nvPr/>
          </p:nvSpPr>
          <p:spPr bwMode="auto">
            <a:xfrm>
              <a:off x="8224838" y="2047875"/>
              <a:ext cx="187325" cy="153988"/>
            </a:xfrm>
            <a:custGeom>
              <a:avLst/>
              <a:gdLst>
                <a:gd name="T0" fmla="*/ 2147483647 w 115"/>
                <a:gd name="T1" fmla="*/ 2147483647 h 94"/>
                <a:gd name="T2" fmla="*/ 2147483647 w 115"/>
                <a:gd name="T3" fmla="*/ 2147483647 h 94"/>
                <a:gd name="T4" fmla="*/ 2147483647 w 115"/>
                <a:gd name="T5" fmla="*/ 2147483647 h 94"/>
                <a:gd name="T6" fmla="*/ 2147483647 w 115"/>
                <a:gd name="T7" fmla="*/ 2147483647 h 94"/>
                <a:gd name="T8" fmla="*/ 2147483647 w 115"/>
                <a:gd name="T9" fmla="*/ 2147483647 h 94"/>
                <a:gd name="T10" fmla="*/ 2147483647 w 115"/>
                <a:gd name="T11" fmla="*/ 2147483647 h 94"/>
                <a:gd name="T12" fmla="*/ 0 w 115"/>
                <a:gd name="T13" fmla="*/ 2147483647 h 94"/>
                <a:gd name="T14" fmla="*/ 2147483647 w 115"/>
                <a:gd name="T15" fmla="*/ 2147483647 h 94"/>
                <a:gd name="T16" fmla="*/ 2147483647 w 115"/>
                <a:gd name="T17" fmla="*/ 2147483647 h 94"/>
                <a:gd name="T18" fmla="*/ 2147483647 w 115"/>
                <a:gd name="T19" fmla="*/ 2147483647 h 94"/>
                <a:gd name="T20" fmla="*/ 2147483647 w 115"/>
                <a:gd name="T21" fmla="*/ 2147483647 h 94"/>
                <a:gd name="T22" fmla="*/ 2147483647 w 115"/>
                <a:gd name="T23" fmla="*/ 2147483647 h 94"/>
                <a:gd name="T24" fmla="*/ 2147483647 w 115"/>
                <a:gd name="T25" fmla="*/ 2147483647 h 94"/>
                <a:gd name="T26" fmla="*/ 2147483647 w 115"/>
                <a:gd name="T27" fmla="*/ 2147483647 h 94"/>
                <a:gd name="T28" fmla="*/ 2147483647 w 115"/>
                <a:gd name="T29" fmla="*/ 2147483647 h 94"/>
                <a:gd name="T30" fmla="*/ 2147483647 w 115"/>
                <a:gd name="T31" fmla="*/ 0 h 94"/>
                <a:gd name="T32" fmla="*/ 2147483647 w 115"/>
                <a:gd name="T33" fmla="*/ 2147483647 h 94"/>
                <a:gd name="T34" fmla="*/ 2147483647 w 115"/>
                <a:gd name="T35" fmla="*/ 2147483647 h 94"/>
                <a:gd name="T36" fmla="*/ 2147483647 w 115"/>
                <a:gd name="T37" fmla="*/ 2147483647 h 94"/>
                <a:gd name="T38" fmla="*/ 2147483647 w 115"/>
                <a:gd name="T39" fmla="*/ 2147483647 h 9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5"/>
                <a:gd name="T61" fmla="*/ 0 h 94"/>
                <a:gd name="T62" fmla="*/ 115 w 115"/>
                <a:gd name="T63" fmla="*/ 94 h 9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5" h="94">
                  <a:moveTo>
                    <a:pt x="68" y="47"/>
                  </a:moveTo>
                  <a:lnTo>
                    <a:pt x="63" y="51"/>
                  </a:lnTo>
                  <a:lnTo>
                    <a:pt x="60" y="55"/>
                  </a:lnTo>
                  <a:lnTo>
                    <a:pt x="58" y="60"/>
                  </a:lnTo>
                  <a:lnTo>
                    <a:pt x="52" y="64"/>
                  </a:lnTo>
                  <a:lnTo>
                    <a:pt x="21" y="94"/>
                  </a:lnTo>
                  <a:lnTo>
                    <a:pt x="0" y="88"/>
                  </a:lnTo>
                  <a:lnTo>
                    <a:pt x="10" y="79"/>
                  </a:lnTo>
                  <a:lnTo>
                    <a:pt x="21" y="71"/>
                  </a:lnTo>
                  <a:lnTo>
                    <a:pt x="29" y="62"/>
                  </a:lnTo>
                  <a:lnTo>
                    <a:pt x="39" y="53"/>
                  </a:lnTo>
                  <a:lnTo>
                    <a:pt x="42" y="47"/>
                  </a:lnTo>
                  <a:lnTo>
                    <a:pt x="47" y="43"/>
                  </a:lnTo>
                  <a:lnTo>
                    <a:pt x="52" y="40"/>
                  </a:lnTo>
                  <a:lnTo>
                    <a:pt x="55" y="34"/>
                  </a:lnTo>
                  <a:lnTo>
                    <a:pt x="115" y="0"/>
                  </a:lnTo>
                  <a:lnTo>
                    <a:pt x="102" y="11"/>
                  </a:lnTo>
                  <a:lnTo>
                    <a:pt x="89" y="23"/>
                  </a:lnTo>
                  <a:lnTo>
                    <a:pt x="79" y="36"/>
                  </a:lnTo>
                  <a:lnTo>
                    <a:pt x="68" y="47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5" name="Freeform 93"/>
            <p:cNvSpPr>
              <a:spLocks/>
            </p:cNvSpPr>
            <p:nvPr/>
          </p:nvSpPr>
          <p:spPr bwMode="auto">
            <a:xfrm>
              <a:off x="7437438" y="2089150"/>
              <a:ext cx="255587" cy="387350"/>
            </a:xfrm>
            <a:custGeom>
              <a:avLst/>
              <a:gdLst>
                <a:gd name="T0" fmla="*/ 2147483647 w 157"/>
                <a:gd name="T1" fmla="*/ 2147483647 h 238"/>
                <a:gd name="T2" fmla="*/ 2147483647 w 157"/>
                <a:gd name="T3" fmla="*/ 2147483647 h 238"/>
                <a:gd name="T4" fmla="*/ 2147483647 w 157"/>
                <a:gd name="T5" fmla="*/ 2147483647 h 238"/>
                <a:gd name="T6" fmla="*/ 2147483647 w 157"/>
                <a:gd name="T7" fmla="*/ 2147483647 h 238"/>
                <a:gd name="T8" fmla="*/ 2147483647 w 157"/>
                <a:gd name="T9" fmla="*/ 2147483647 h 238"/>
                <a:gd name="T10" fmla="*/ 2147483647 w 157"/>
                <a:gd name="T11" fmla="*/ 2147483647 h 238"/>
                <a:gd name="T12" fmla="*/ 2147483647 w 157"/>
                <a:gd name="T13" fmla="*/ 2147483647 h 238"/>
                <a:gd name="T14" fmla="*/ 2147483647 w 157"/>
                <a:gd name="T15" fmla="*/ 2147483647 h 238"/>
                <a:gd name="T16" fmla="*/ 2147483647 w 157"/>
                <a:gd name="T17" fmla="*/ 2147483647 h 238"/>
                <a:gd name="T18" fmla="*/ 2147483647 w 157"/>
                <a:gd name="T19" fmla="*/ 2147483647 h 238"/>
                <a:gd name="T20" fmla="*/ 2147483647 w 157"/>
                <a:gd name="T21" fmla="*/ 2147483647 h 238"/>
                <a:gd name="T22" fmla="*/ 2147483647 w 157"/>
                <a:gd name="T23" fmla="*/ 2147483647 h 238"/>
                <a:gd name="T24" fmla="*/ 2147483647 w 157"/>
                <a:gd name="T25" fmla="*/ 2147483647 h 238"/>
                <a:gd name="T26" fmla="*/ 2147483647 w 157"/>
                <a:gd name="T27" fmla="*/ 2147483647 h 238"/>
                <a:gd name="T28" fmla="*/ 2147483647 w 157"/>
                <a:gd name="T29" fmla="*/ 2147483647 h 238"/>
                <a:gd name="T30" fmla="*/ 2147483647 w 157"/>
                <a:gd name="T31" fmla="*/ 2147483647 h 238"/>
                <a:gd name="T32" fmla="*/ 2147483647 w 157"/>
                <a:gd name="T33" fmla="*/ 2147483647 h 238"/>
                <a:gd name="T34" fmla="*/ 2147483647 w 157"/>
                <a:gd name="T35" fmla="*/ 2147483647 h 238"/>
                <a:gd name="T36" fmla="*/ 2147483647 w 157"/>
                <a:gd name="T37" fmla="*/ 2147483647 h 238"/>
                <a:gd name="T38" fmla="*/ 2147483647 w 157"/>
                <a:gd name="T39" fmla="*/ 2147483647 h 238"/>
                <a:gd name="T40" fmla="*/ 2147483647 w 157"/>
                <a:gd name="T41" fmla="*/ 2147483647 h 238"/>
                <a:gd name="T42" fmla="*/ 2147483647 w 157"/>
                <a:gd name="T43" fmla="*/ 2147483647 h 238"/>
                <a:gd name="T44" fmla="*/ 2147483647 w 157"/>
                <a:gd name="T45" fmla="*/ 2147483647 h 238"/>
                <a:gd name="T46" fmla="*/ 2147483647 w 157"/>
                <a:gd name="T47" fmla="*/ 2147483647 h 238"/>
                <a:gd name="T48" fmla="*/ 0 w 157"/>
                <a:gd name="T49" fmla="*/ 2147483647 h 238"/>
                <a:gd name="T50" fmla="*/ 2147483647 w 157"/>
                <a:gd name="T51" fmla="*/ 2147483647 h 238"/>
                <a:gd name="T52" fmla="*/ 2147483647 w 157"/>
                <a:gd name="T53" fmla="*/ 2147483647 h 238"/>
                <a:gd name="T54" fmla="*/ 2147483647 w 157"/>
                <a:gd name="T55" fmla="*/ 2147483647 h 238"/>
                <a:gd name="T56" fmla="*/ 2147483647 w 157"/>
                <a:gd name="T57" fmla="*/ 2147483647 h 238"/>
                <a:gd name="T58" fmla="*/ 2147483647 w 157"/>
                <a:gd name="T59" fmla="*/ 2147483647 h 238"/>
                <a:gd name="T60" fmla="*/ 2147483647 w 157"/>
                <a:gd name="T61" fmla="*/ 2147483647 h 238"/>
                <a:gd name="T62" fmla="*/ 2147483647 w 157"/>
                <a:gd name="T63" fmla="*/ 2147483647 h 238"/>
                <a:gd name="T64" fmla="*/ 2147483647 w 157"/>
                <a:gd name="T65" fmla="*/ 2147483647 h 238"/>
                <a:gd name="T66" fmla="*/ 2147483647 w 157"/>
                <a:gd name="T67" fmla="*/ 2147483647 h 238"/>
                <a:gd name="T68" fmla="*/ 2147483647 w 157"/>
                <a:gd name="T69" fmla="*/ 2147483647 h 238"/>
                <a:gd name="T70" fmla="*/ 2147483647 w 157"/>
                <a:gd name="T71" fmla="*/ 2147483647 h 238"/>
                <a:gd name="T72" fmla="*/ 2147483647 w 157"/>
                <a:gd name="T73" fmla="*/ 0 h 238"/>
                <a:gd name="T74" fmla="*/ 2147483647 w 157"/>
                <a:gd name="T75" fmla="*/ 2147483647 h 238"/>
                <a:gd name="T76" fmla="*/ 2147483647 w 157"/>
                <a:gd name="T77" fmla="*/ 2147483647 h 2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7"/>
                <a:gd name="T118" fmla="*/ 0 h 238"/>
                <a:gd name="T119" fmla="*/ 157 w 157"/>
                <a:gd name="T120" fmla="*/ 238 h 2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7" h="238">
                  <a:moveTo>
                    <a:pt x="133" y="20"/>
                  </a:moveTo>
                  <a:lnTo>
                    <a:pt x="123" y="35"/>
                  </a:lnTo>
                  <a:lnTo>
                    <a:pt x="112" y="48"/>
                  </a:lnTo>
                  <a:lnTo>
                    <a:pt x="102" y="63"/>
                  </a:lnTo>
                  <a:lnTo>
                    <a:pt x="97" y="78"/>
                  </a:lnTo>
                  <a:lnTo>
                    <a:pt x="99" y="78"/>
                  </a:lnTo>
                  <a:lnTo>
                    <a:pt x="102" y="78"/>
                  </a:lnTo>
                  <a:lnTo>
                    <a:pt x="105" y="78"/>
                  </a:lnTo>
                  <a:lnTo>
                    <a:pt x="118" y="67"/>
                  </a:lnTo>
                  <a:lnTo>
                    <a:pt x="128" y="54"/>
                  </a:lnTo>
                  <a:lnTo>
                    <a:pt x="136" y="39"/>
                  </a:lnTo>
                  <a:lnTo>
                    <a:pt x="144" y="26"/>
                  </a:lnTo>
                  <a:lnTo>
                    <a:pt x="146" y="28"/>
                  </a:lnTo>
                  <a:lnTo>
                    <a:pt x="152" y="28"/>
                  </a:lnTo>
                  <a:lnTo>
                    <a:pt x="154" y="30"/>
                  </a:lnTo>
                  <a:lnTo>
                    <a:pt x="157" y="31"/>
                  </a:lnTo>
                  <a:lnTo>
                    <a:pt x="144" y="46"/>
                  </a:lnTo>
                  <a:lnTo>
                    <a:pt x="131" y="61"/>
                  </a:lnTo>
                  <a:lnTo>
                    <a:pt x="118" y="76"/>
                  </a:lnTo>
                  <a:lnTo>
                    <a:pt x="107" y="91"/>
                  </a:lnTo>
                  <a:lnTo>
                    <a:pt x="94" y="107"/>
                  </a:lnTo>
                  <a:lnTo>
                    <a:pt x="84" y="122"/>
                  </a:lnTo>
                  <a:lnTo>
                    <a:pt x="73" y="137"/>
                  </a:lnTo>
                  <a:lnTo>
                    <a:pt x="63" y="152"/>
                  </a:lnTo>
                  <a:lnTo>
                    <a:pt x="65" y="146"/>
                  </a:lnTo>
                  <a:lnTo>
                    <a:pt x="68" y="138"/>
                  </a:lnTo>
                  <a:lnTo>
                    <a:pt x="71" y="129"/>
                  </a:lnTo>
                  <a:lnTo>
                    <a:pt x="71" y="122"/>
                  </a:lnTo>
                  <a:lnTo>
                    <a:pt x="78" y="101"/>
                  </a:lnTo>
                  <a:lnTo>
                    <a:pt x="86" y="80"/>
                  </a:lnTo>
                  <a:lnTo>
                    <a:pt x="94" y="61"/>
                  </a:lnTo>
                  <a:lnTo>
                    <a:pt x="102" y="41"/>
                  </a:lnTo>
                  <a:lnTo>
                    <a:pt x="105" y="37"/>
                  </a:lnTo>
                  <a:lnTo>
                    <a:pt x="107" y="33"/>
                  </a:lnTo>
                  <a:lnTo>
                    <a:pt x="107" y="28"/>
                  </a:lnTo>
                  <a:lnTo>
                    <a:pt x="107" y="24"/>
                  </a:lnTo>
                  <a:lnTo>
                    <a:pt x="102" y="24"/>
                  </a:lnTo>
                  <a:lnTo>
                    <a:pt x="81" y="52"/>
                  </a:lnTo>
                  <a:lnTo>
                    <a:pt x="68" y="82"/>
                  </a:lnTo>
                  <a:lnTo>
                    <a:pt x="55" y="114"/>
                  </a:lnTo>
                  <a:lnTo>
                    <a:pt x="42" y="144"/>
                  </a:lnTo>
                  <a:lnTo>
                    <a:pt x="39" y="155"/>
                  </a:lnTo>
                  <a:lnTo>
                    <a:pt x="34" y="167"/>
                  </a:lnTo>
                  <a:lnTo>
                    <a:pt x="34" y="180"/>
                  </a:lnTo>
                  <a:lnTo>
                    <a:pt x="34" y="191"/>
                  </a:lnTo>
                  <a:lnTo>
                    <a:pt x="23" y="202"/>
                  </a:lnTo>
                  <a:lnTo>
                    <a:pt x="16" y="213"/>
                  </a:lnTo>
                  <a:lnTo>
                    <a:pt x="8" y="227"/>
                  </a:lnTo>
                  <a:lnTo>
                    <a:pt x="0" y="238"/>
                  </a:lnTo>
                  <a:lnTo>
                    <a:pt x="5" y="208"/>
                  </a:lnTo>
                  <a:lnTo>
                    <a:pt x="13" y="178"/>
                  </a:lnTo>
                  <a:lnTo>
                    <a:pt x="18" y="148"/>
                  </a:lnTo>
                  <a:lnTo>
                    <a:pt x="26" y="116"/>
                  </a:lnTo>
                  <a:lnTo>
                    <a:pt x="31" y="107"/>
                  </a:lnTo>
                  <a:lnTo>
                    <a:pt x="37" y="97"/>
                  </a:lnTo>
                  <a:lnTo>
                    <a:pt x="39" y="88"/>
                  </a:lnTo>
                  <a:lnTo>
                    <a:pt x="44" y="78"/>
                  </a:lnTo>
                  <a:lnTo>
                    <a:pt x="50" y="76"/>
                  </a:lnTo>
                  <a:lnTo>
                    <a:pt x="52" y="73"/>
                  </a:lnTo>
                  <a:lnTo>
                    <a:pt x="55" y="69"/>
                  </a:lnTo>
                  <a:lnTo>
                    <a:pt x="57" y="65"/>
                  </a:lnTo>
                  <a:lnTo>
                    <a:pt x="57" y="60"/>
                  </a:lnTo>
                  <a:lnTo>
                    <a:pt x="60" y="52"/>
                  </a:lnTo>
                  <a:lnTo>
                    <a:pt x="65" y="46"/>
                  </a:lnTo>
                  <a:lnTo>
                    <a:pt x="68" y="39"/>
                  </a:lnTo>
                  <a:lnTo>
                    <a:pt x="71" y="33"/>
                  </a:lnTo>
                  <a:lnTo>
                    <a:pt x="76" y="28"/>
                  </a:lnTo>
                  <a:lnTo>
                    <a:pt x="78" y="22"/>
                  </a:lnTo>
                  <a:lnTo>
                    <a:pt x="78" y="16"/>
                  </a:lnTo>
                  <a:lnTo>
                    <a:pt x="81" y="13"/>
                  </a:lnTo>
                  <a:lnTo>
                    <a:pt x="84" y="9"/>
                  </a:lnTo>
                  <a:lnTo>
                    <a:pt x="84" y="5"/>
                  </a:lnTo>
                  <a:lnTo>
                    <a:pt x="86" y="0"/>
                  </a:lnTo>
                  <a:lnTo>
                    <a:pt x="99" y="5"/>
                  </a:lnTo>
                  <a:lnTo>
                    <a:pt x="110" y="9"/>
                  </a:lnTo>
                  <a:lnTo>
                    <a:pt x="123" y="15"/>
                  </a:lnTo>
                  <a:lnTo>
                    <a:pt x="133" y="2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6" name="Freeform 94"/>
            <p:cNvSpPr>
              <a:spLocks/>
            </p:cNvSpPr>
            <p:nvPr/>
          </p:nvSpPr>
          <p:spPr bwMode="auto">
            <a:xfrm>
              <a:off x="8181975" y="2146300"/>
              <a:ext cx="58738" cy="41275"/>
            </a:xfrm>
            <a:custGeom>
              <a:avLst/>
              <a:gdLst>
                <a:gd name="T0" fmla="*/ 0 w 36"/>
                <a:gd name="T1" fmla="*/ 2147483647 h 25"/>
                <a:gd name="T2" fmla="*/ 2147483647 w 36"/>
                <a:gd name="T3" fmla="*/ 0 h 25"/>
                <a:gd name="T4" fmla="*/ 2147483647 w 36"/>
                <a:gd name="T5" fmla="*/ 2147483647 h 25"/>
                <a:gd name="T6" fmla="*/ 0 w 36"/>
                <a:gd name="T7" fmla="*/ 2147483647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5"/>
                <a:gd name="T14" fmla="*/ 36 w 36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5">
                  <a:moveTo>
                    <a:pt x="0" y="23"/>
                  </a:moveTo>
                  <a:lnTo>
                    <a:pt x="36" y="0"/>
                  </a:lnTo>
                  <a:lnTo>
                    <a:pt x="13" y="2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7" name="Freeform 95"/>
            <p:cNvSpPr>
              <a:spLocks/>
            </p:cNvSpPr>
            <p:nvPr/>
          </p:nvSpPr>
          <p:spPr bwMode="auto">
            <a:xfrm>
              <a:off x="7608888" y="2166938"/>
              <a:ext cx="666750" cy="333375"/>
            </a:xfrm>
            <a:custGeom>
              <a:avLst/>
              <a:gdLst>
                <a:gd name="T0" fmla="*/ 2147483647 w 410"/>
                <a:gd name="T1" fmla="*/ 2147483647 h 205"/>
                <a:gd name="T2" fmla="*/ 2147483647 w 410"/>
                <a:gd name="T3" fmla="*/ 2147483647 h 205"/>
                <a:gd name="T4" fmla="*/ 2147483647 w 410"/>
                <a:gd name="T5" fmla="*/ 2147483647 h 205"/>
                <a:gd name="T6" fmla="*/ 2147483647 w 410"/>
                <a:gd name="T7" fmla="*/ 2147483647 h 205"/>
                <a:gd name="T8" fmla="*/ 2147483647 w 410"/>
                <a:gd name="T9" fmla="*/ 2147483647 h 205"/>
                <a:gd name="T10" fmla="*/ 2147483647 w 410"/>
                <a:gd name="T11" fmla="*/ 2147483647 h 205"/>
                <a:gd name="T12" fmla="*/ 2147483647 w 410"/>
                <a:gd name="T13" fmla="*/ 2147483647 h 205"/>
                <a:gd name="T14" fmla="*/ 2147483647 w 410"/>
                <a:gd name="T15" fmla="*/ 2147483647 h 205"/>
                <a:gd name="T16" fmla="*/ 2147483647 w 410"/>
                <a:gd name="T17" fmla="*/ 2147483647 h 205"/>
                <a:gd name="T18" fmla="*/ 2147483647 w 410"/>
                <a:gd name="T19" fmla="*/ 2147483647 h 205"/>
                <a:gd name="T20" fmla="*/ 2147483647 w 410"/>
                <a:gd name="T21" fmla="*/ 2147483647 h 205"/>
                <a:gd name="T22" fmla="*/ 2147483647 w 410"/>
                <a:gd name="T23" fmla="*/ 2147483647 h 205"/>
                <a:gd name="T24" fmla="*/ 2147483647 w 410"/>
                <a:gd name="T25" fmla="*/ 2147483647 h 205"/>
                <a:gd name="T26" fmla="*/ 2147483647 w 410"/>
                <a:gd name="T27" fmla="*/ 2147483647 h 205"/>
                <a:gd name="T28" fmla="*/ 2147483647 w 410"/>
                <a:gd name="T29" fmla="*/ 2147483647 h 205"/>
                <a:gd name="T30" fmla="*/ 2147483647 w 410"/>
                <a:gd name="T31" fmla="*/ 2147483647 h 205"/>
                <a:gd name="T32" fmla="*/ 2147483647 w 410"/>
                <a:gd name="T33" fmla="*/ 2147483647 h 205"/>
                <a:gd name="T34" fmla="*/ 2147483647 w 410"/>
                <a:gd name="T35" fmla="*/ 2147483647 h 205"/>
                <a:gd name="T36" fmla="*/ 2147483647 w 410"/>
                <a:gd name="T37" fmla="*/ 2147483647 h 205"/>
                <a:gd name="T38" fmla="*/ 2147483647 w 410"/>
                <a:gd name="T39" fmla="*/ 2147483647 h 205"/>
                <a:gd name="T40" fmla="*/ 2147483647 w 410"/>
                <a:gd name="T41" fmla="*/ 2147483647 h 205"/>
                <a:gd name="T42" fmla="*/ 2147483647 w 410"/>
                <a:gd name="T43" fmla="*/ 2147483647 h 205"/>
                <a:gd name="T44" fmla="*/ 2147483647 w 410"/>
                <a:gd name="T45" fmla="*/ 2147483647 h 205"/>
                <a:gd name="T46" fmla="*/ 2147483647 w 410"/>
                <a:gd name="T47" fmla="*/ 2147483647 h 205"/>
                <a:gd name="T48" fmla="*/ 2147483647 w 410"/>
                <a:gd name="T49" fmla="*/ 2147483647 h 205"/>
                <a:gd name="T50" fmla="*/ 2147483647 w 410"/>
                <a:gd name="T51" fmla="*/ 2147483647 h 205"/>
                <a:gd name="T52" fmla="*/ 2147483647 w 410"/>
                <a:gd name="T53" fmla="*/ 2147483647 h 205"/>
                <a:gd name="T54" fmla="*/ 2147483647 w 410"/>
                <a:gd name="T55" fmla="*/ 2147483647 h 205"/>
                <a:gd name="T56" fmla="*/ 2147483647 w 410"/>
                <a:gd name="T57" fmla="*/ 2147483647 h 205"/>
                <a:gd name="T58" fmla="*/ 2147483647 w 410"/>
                <a:gd name="T59" fmla="*/ 2147483647 h 205"/>
                <a:gd name="T60" fmla="*/ 2147483647 w 410"/>
                <a:gd name="T61" fmla="*/ 2147483647 h 205"/>
                <a:gd name="T62" fmla="*/ 2147483647 w 410"/>
                <a:gd name="T63" fmla="*/ 2147483647 h 205"/>
                <a:gd name="T64" fmla="*/ 2147483647 w 410"/>
                <a:gd name="T65" fmla="*/ 0 h 205"/>
                <a:gd name="T66" fmla="*/ 2147483647 w 410"/>
                <a:gd name="T67" fmla="*/ 2147483647 h 205"/>
                <a:gd name="T68" fmla="*/ 2147483647 w 410"/>
                <a:gd name="T69" fmla="*/ 2147483647 h 205"/>
                <a:gd name="T70" fmla="*/ 2147483647 w 410"/>
                <a:gd name="T71" fmla="*/ 2147483647 h 205"/>
                <a:gd name="T72" fmla="*/ 2147483647 w 410"/>
                <a:gd name="T73" fmla="*/ 2147483647 h 205"/>
                <a:gd name="T74" fmla="*/ 2147483647 w 410"/>
                <a:gd name="T75" fmla="*/ 2147483647 h 205"/>
                <a:gd name="T76" fmla="*/ 2147483647 w 410"/>
                <a:gd name="T77" fmla="*/ 2147483647 h 205"/>
                <a:gd name="T78" fmla="*/ 2147483647 w 410"/>
                <a:gd name="T79" fmla="*/ 2147483647 h 205"/>
                <a:gd name="T80" fmla="*/ 0 w 410"/>
                <a:gd name="T81" fmla="*/ 2147483647 h 205"/>
                <a:gd name="T82" fmla="*/ 2147483647 w 410"/>
                <a:gd name="T83" fmla="*/ 2147483647 h 205"/>
                <a:gd name="T84" fmla="*/ 2147483647 w 410"/>
                <a:gd name="T85" fmla="*/ 2147483647 h 2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0"/>
                <a:gd name="T130" fmla="*/ 0 h 205"/>
                <a:gd name="T131" fmla="*/ 410 w 410"/>
                <a:gd name="T132" fmla="*/ 205 h 20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0" h="205">
                  <a:moveTo>
                    <a:pt x="410" y="47"/>
                  </a:moveTo>
                  <a:lnTo>
                    <a:pt x="400" y="45"/>
                  </a:lnTo>
                  <a:lnTo>
                    <a:pt x="389" y="43"/>
                  </a:lnTo>
                  <a:lnTo>
                    <a:pt x="376" y="43"/>
                  </a:lnTo>
                  <a:lnTo>
                    <a:pt x="366" y="42"/>
                  </a:lnTo>
                  <a:lnTo>
                    <a:pt x="355" y="40"/>
                  </a:lnTo>
                  <a:lnTo>
                    <a:pt x="342" y="38"/>
                  </a:lnTo>
                  <a:lnTo>
                    <a:pt x="332" y="36"/>
                  </a:lnTo>
                  <a:lnTo>
                    <a:pt x="321" y="34"/>
                  </a:lnTo>
                  <a:lnTo>
                    <a:pt x="306" y="47"/>
                  </a:lnTo>
                  <a:lnTo>
                    <a:pt x="287" y="57"/>
                  </a:lnTo>
                  <a:lnTo>
                    <a:pt x="269" y="68"/>
                  </a:lnTo>
                  <a:lnTo>
                    <a:pt x="253" y="79"/>
                  </a:lnTo>
                  <a:lnTo>
                    <a:pt x="243" y="79"/>
                  </a:lnTo>
                  <a:lnTo>
                    <a:pt x="230" y="74"/>
                  </a:lnTo>
                  <a:lnTo>
                    <a:pt x="219" y="70"/>
                  </a:lnTo>
                  <a:lnTo>
                    <a:pt x="206" y="64"/>
                  </a:lnTo>
                  <a:lnTo>
                    <a:pt x="201" y="62"/>
                  </a:lnTo>
                  <a:lnTo>
                    <a:pt x="196" y="60"/>
                  </a:lnTo>
                  <a:lnTo>
                    <a:pt x="191" y="59"/>
                  </a:lnTo>
                  <a:lnTo>
                    <a:pt x="188" y="55"/>
                  </a:lnTo>
                  <a:lnTo>
                    <a:pt x="178" y="51"/>
                  </a:lnTo>
                  <a:lnTo>
                    <a:pt x="170" y="47"/>
                  </a:lnTo>
                  <a:lnTo>
                    <a:pt x="162" y="43"/>
                  </a:lnTo>
                  <a:lnTo>
                    <a:pt x="154" y="40"/>
                  </a:lnTo>
                  <a:lnTo>
                    <a:pt x="143" y="34"/>
                  </a:lnTo>
                  <a:lnTo>
                    <a:pt x="133" y="28"/>
                  </a:lnTo>
                  <a:lnTo>
                    <a:pt x="123" y="25"/>
                  </a:lnTo>
                  <a:lnTo>
                    <a:pt x="115" y="19"/>
                  </a:lnTo>
                  <a:lnTo>
                    <a:pt x="104" y="15"/>
                  </a:lnTo>
                  <a:lnTo>
                    <a:pt x="94" y="10"/>
                  </a:lnTo>
                  <a:lnTo>
                    <a:pt x="83" y="6"/>
                  </a:lnTo>
                  <a:lnTo>
                    <a:pt x="73" y="0"/>
                  </a:lnTo>
                  <a:lnTo>
                    <a:pt x="65" y="10"/>
                  </a:lnTo>
                  <a:lnTo>
                    <a:pt x="55" y="17"/>
                  </a:lnTo>
                  <a:lnTo>
                    <a:pt x="44" y="27"/>
                  </a:lnTo>
                  <a:lnTo>
                    <a:pt x="36" y="34"/>
                  </a:lnTo>
                  <a:lnTo>
                    <a:pt x="26" y="45"/>
                  </a:lnTo>
                  <a:lnTo>
                    <a:pt x="18" y="57"/>
                  </a:lnTo>
                  <a:lnTo>
                    <a:pt x="7" y="68"/>
                  </a:lnTo>
                  <a:lnTo>
                    <a:pt x="0" y="81"/>
                  </a:lnTo>
                  <a:lnTo>
                    <a:pt x="183" y="205"/>
                  </a:lnTo>
                  <a:lnTo>
                    <a:pt x="410" y="47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8" name="Freeform 96"/>
            <p:cNvSpPr>
              <a:spLocks/>
            </p:cNvSpPr>
            <p:nvPr/>
          </p:nvSpPr>
          <p:spPr bwMode="auto">
            <a:xfrm>
              <a:off x="7458075" y="2243138"/>
              <a:ext cx="1009650" cy="303212"/>
            </a:xfrm>
            <a:custGeom>
              <a:avLst/>
              <a:gdLst>
                <a:gd name="T0" fmla="*/ 2147483647 w 620"/>
                <a:gd name="T1" fmla="*/ 0 h 186"/>
                <a:gd name="T2" fmla="*/ 2147483647 w 620"/>
                <a:gd name="T3" fmla="*/ 2147483647 h 186"/>
                <a:gd name="T4" fmla="*/ 2147483647 w 620"/>
                <a:gd name="T5" fmla="*/ 2147483647 h 186"/>
                <a:gd name="T6" fmla="*/ 2147483647 w 620"/>
                <a:gd name="T7" fmla="*/ 2147483647 h 186"/>
                <a:gd name="T8" fmla="*/ 2147483647 w 620"/>
                <a:gd name="T9" fmla="*/ 2147483647 h 186"/>
                <a:gd name="T10" fmla="*/ 2147483647 w 620"/>
                <a:gd name="T11" fmla="*/ 2147483647 h 186"/>
                <a:gd name="T12" fmla="*/ 2147483647 w 620"/>
                <a:gd name="T13" fmla="*/ 2147483647 h 186"/>
                <a:gd name="T14" fmla="*/ 2147483647 w 620"/>
                <a:gd name="T15" fmla="*/ 2147483647 h 186"/>
                <a:gd name="T16" fmla="*/ 2147483647 w 620"/>
                <a:gd name="T17" fmla="*/ 2147483647 h 186"/>
                <a:gd name="T18" fmla="*/ 2147483647 w 620"/>
                <a:gd name="T19" fmla="*/ 2147483647 h 186"/>
                <a:gd name="T20" fmla="*/ 2147483647 w 620"/>
                <a:gd name="T21" fmla="*/ 2147483647 h 186"/>
                <a:gd name="T22" fmla="*/ 2147483647 w 620"/>
                <a:gd name="T23" fmla="*/ 2147483647 h 186"/>
                <a:gd name="T24" fmla="*/ 2147483647 w 620"/>
                <a:gd name="T25" fmla="*/ 2147483647 h 186"/>
                <a:gd name="T26" fmla="*/ 2147483647 w 620"/>
                <a:gd name="T27" fmla="*/ 2147483647 h 186"/>
                <a:gd name="T28" fmla="*/ 2147483647 w 620"/>
                <a:gd name="T29" fmla="*/ 2147483647 h 186"/>
                <a:gd name="T30" fmla="*/ 2147483647 w 620"/>
                <a:gd name="T31" fmla="*/ 2147483647 h 186"/>
                <a:gd name="T32" fmla="*/ 2147483647 w 620"/>
                <a:gd name="T33" fmla="*/ 2147483647 h 186"/>
                <a:gd name="T34" fmla="*/ 2147483647 w 620"/>
                <a:gd name="T35" fmla="*/ 2147483647 h 186"/>
                <a:gd name="T36" fmla="*/ 2147483647 w 620"/>
                <a:gd name="T37" fmla="*/ 2147483647 h 186"/>
                <a:gd name="T38" fmla="*/ 2147483647 w 620"/>
                <a:gd name="T39" fmla="*/ 2147483647 h 186"/>
                <a:gd name="T40" fmla="*/ 2147483647 w 620"/>
                <a:gd name="T41" fmla="*/ 2147483647 h 186"/>
                <a:gd name="T42" fmla="*/ 2147483647 w 620"/>
                <a:gd name="T43" fmla="*/ 2147483647 h 186"/>
                <a:gd name="T44" fmla="*/ 2147483647 w 620"/>
                <a:gd name="T45" fmla="*/ 2147483647 h 186"/>
                <a:gd name="T46" fmla="*/ 2147483647 w 620"/>
                <a:gd name="T47" fmla="*/ 2147483647 h 186"/>
                <a:gd name="T48" fmla="*/ 2147483647 w 620"/>
                <a:gd name="T49" fmla="*/ 2147483647 h 186"/>
                <a:gd name="T50" fmla="*/ 2147483647 w 620"/>
                <a:gd name="T51" fmla="*/ 2147483647 h 186"/>
                <a:gd name="T52" fmla="*/ 2147483647 w 620"/>
                <a:gd name="T53" fmla="*/ 2147483647 h 186"/>
                <a:gd name="T54" fmla="*/ 2147483647 w 620"/>
                <a:gd name="T55" fmla="*/ 2147483647 h 186"/>
                <a:gd name="T56" fmla="*/ 2147483647 w 620"/>
                <a:gd name="T57" fmla="*/ 2147483647 h 186"/>
                <a:gd name="T58" fmla="*/ 2147483647 w 620"/>
                <a:gd name="T59" fmla="*/ 2147483647 h 186"/>
                <a:gd name="T60" fmla="*/ 2147483647 w 620"/>
                <a:gd name="T61" fmla="*/ 2147483647 h 186"/>
                <a:gd name="T62" fmla="*/ 2147483647 w 620"/>
                <a:gd name="T63" fmla="*/ 2147483647 h 186"/>
                <a:gd name="T64" fmla="*/ 2147483647 w 620"/>
                <a:gd name="T65" fmla="*/ 2147483647 h 186"/>
                <a:gd name="T66" fmla="*/ 2147483647 w 620"/>
                <a:gd name="T67" fmla="*/ 2147483647 h 186"/>
                <a:gd name="T68" fmla="*/ 2147483647 w 620"/>
                <a:gd name="T69" fmla="*/ 2147483647 h 186"/>
                <a:gd name="T70" fmla="*/ 2147483647 w 620"/>
                <a:gd name="T71" fmla="*/ 2147483647 h 186"/>
                <a:gd name="T72" fmla="*/ 2147483647 w 620"/>
                <a:gd name="T73" fmla="*/ 2147483647 h 186"/>
                <a:gd name="T74" fmla="*/ 2147483647 w 620"/>
                <a:gd name="T75" fmla="*/ 2147483647 h 186"/>
                <a:gd name="T76" fmla="*/ 2147483647 w 620"/>
                <a:gd name="T77" fmla="*/ 2147483647 h 186"/>
                <a:gd name="T78" fmla="*/ 2147483647 w 620"/>
                <a:gd name="T79" fmla="*/ 2147483647 h 186"/>
                <a:gd name="T80" fmla="*/ 2147483647 w 620"/>
                <a:gd name="T81" fmla="*/ 2147483647 h 186"/>
                <a:gd name="T82" fmla="*/ 2147483647 w 620"/>
                <a:gd name="T83" fmla="*/ 2147483647 h 186"/>
                <a:gd name="T84" fmla="*/ 2147483647 w 620"/>
                <a:gd name="T85" fmla="*/ 2147483647 h 186"/>
                <a:gd name="T86" fmla="*/ 2147483647 w 620"/>
                <a:gd name="T87" fmla="*/ 2147483647 h 186"/>
                <a:gd name="T88" fmla="*/ 2147483647 w 620"/>
                <a:gd name="T89" fmla="*/ 2147483647 h 186"/>
                <a:gd name="T90" fmla="*/ 2147483647 w 620"/>
                <a:gd name="T91" fmla="*/ 2147483647 h 186"/>
                <a:gd name="T92" fmla="*/ 2147483647 w 620"/>
                <a:gd name="T93" fmla="*/ 2147483647 h 186"/>
                <a:gd name="T94" fmla="*/ 2147483647 w 620"/>
                <a:gd name="T95" fmla="*/ 2147483647 h 186"/>
                <a:gd name="T96" fmla="*/ 2147483647 w 620"/>
                <a:gd name="T97" fmla="*/ 2147483647 h 186"/>
                <a:gd name="T98" fmla="*/ 2147483647 w 620"/>
                <a:gd name="T99" fmla="*/ 2147483647 h 186"/>
                <a:gd name="T100" fmla="*/ 2147483647 w 620"/>
                <a:gd name="T101" fmla="*/ 2147483647 h 186"/>
                <a:gd name="T102" fmla="*/ 2147483647 w 620"/>
                <a:gd name="T103" fmla="*/ 2147483647 h 186"/>
                <a:gd name="T104" fmla="*/ 0 w 620"/>
                <a:gd name="T105" fmla="*/ 2147483647 h 186"/>
                <a:gd name="T106" fmla="*/ 2147483647 w 620"/>
                <a:gd name="T107" fmla="*/ 2147483647 h 186"/>
                <a:gd name="T108" fmla="*/ 2147483647 w 620"/>
                <a:gd name="T109" fmla="*/ 2147483647 h 186"/>
                <a:gd name="T110" fmla="*/ 2147483647 w 620"/>
                <a:gd name="T111" fmla="*/ 2147483647 h 186"/>
                <a:gd name="T112" fmla="*/ 2147483647 w 620"/>
                <a:gd name="T113" fmla="*/ 2147483647 h 186"/>
                <a:gd name="T114" fmla="*/ 2147483647 w 620"/>
                <a:gd name="T115" fmla="*/ 2147483647 h 186"/>
                <a:gd name="T116" fmla="*/ 2147483647 w 620"/>
                <a:gd name="T117" fmla="*/ 2147483647 h 186"/>
                <a:gd name="T118" fmla="*/ 2147483647 w 620"/>
                <a:gd name="T119" fmla="*/ 2147483647 h 186"/>
                <a:gd name="T120" fmla="*/ 2147483647 w 620"/>
                <a:gd name="T121" fmla="*/ 2147483647 h 186"/>
                <a:gd name="T122" fmla="*/ 2147483647 w 620"/>
                <a:gd name="T123" fmla="*/ 2147483647 h 186"/>
                <a:gd name="T124" fmla="*/ 2147483647 w 620"/>
                <a:gd name="T125" fmla="*/ 0 h 1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20"/>
                <a:gd name="T190" fmla="*/ 0 h 186"/>
                <a:gd name="T191" fmla="*/ 620 w 620"/>
                <a:gd name="T192" fmla="*/ 186 h 1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20" h="186">
                  <a:moveTo>
                    <a:pt x="502" y="0"/>
                  </a:moveTo>
                  <a:lnTo>
                    <a:pt x="518" y="4"/>
                  </a:lnTo>
                  <a:lnTo>
                    <a:pt x="531" y="6"/>
                  </a:lnTo>
                  <a:lnTo>
                    <a:pt x="547" y="10"/>
                  </a:lnTo>
                  <a:lnTo>
                    <a:pt x="560" y="13"/>
                  </a:lnTo>
                  <a:lnTo>
                    <a:pt x="576" y="17"/>
                  </a:lnTo>
                  <a:lnTo>
                    <a:pt x="589" y="23"/>
                  </a:lnTo>
                  <a:lnTo>
                    <a:pt x="604" y="27"/>
                  </a:lnTo>
                  <a:lnTo>
                    <a:pt x="618" y="32"/>
                  </a:lnTo>
                  <a:lnTo>
                    <a:pt x="620" y="32"/>
                  </a:lnTo>
                  <a:lnTo>
                    <a:pt x="620" y="34"/>
                  </a:lnTo>
                  <a:lnTo>
                    <a:pt x="612" y="38"/>
                  </a:lnTo>
                  <a:lnTo>
                    <a:pt x="604" y="42"/>
                  </a:lnTo>
                  <a:lnTo>
                    <a:pt x="597" y="43"/>
                  </a:lnTo>
                  <a:lnTo>
                    <a:pt x="589" y="49"/>
                  </a:lnTo>
                  <a:lnTo>
                    <a:pt x="576" y="55"/>
                  </a:lnTo>
                  <a:lnTo>
                    <a:pt x="563" y="62"/>
                  </a:lnTo>
                  <a:lnTo>
                    <a:pt x="552" y="70"/>
                  </a:lnTo>
                  <a:lnTo>
                    <a:pt x="539" y="77"/>
                  </a:lnTo>
                  <a:lnTo>
                    <a:pt x="523" y="90"/>
                  </a:lnTo>
                  <a:lnTo>
                    <a:pt x="505" y="103"/>
                  </a:lnTo>
                  <a:lnTo>
                    <a:pt x="489" y="117"/>
                  </a:lnTo>
                  <a:lnTo>
                    <a:pt x="471" y="132"/>
                  </a:lnTo>
                  <a:lnTo>
                    <a:pt x="453" y="145"/>
                  </a:lnTo>
                  <a:lnTo>
                    <a:pt x="434" y="158"/>
                  </a:lnTo>
                  <a:lnTo>
                    <a:pt x="416" y="173"/>
                  </a:lnTo>
                  <a:lnTo>
                    <a:pt x="398" y="186"/>
                  </a:lnTo>
                  <a:lnTo>
                    <a:pt x="374" y="186"/>
                  </a:lnTo>
                  <a:lnTo>
                    <a:pt x="353" y="184"/>
                  </a:lnTo>
                  <a:lnTo>
                    <a:pt x="330" y="182"/>
                  </a:lnTo>
                  <a:lnTo>
                    <a:pt x="309" y="182"/>
                  </a:lnTo>
                  <a:lnTo>
                    <a:pt x="285" y="180"/>
                  </a:lnTo>
                  <a:lnTo>
                    <a:pt x="262" y="178"/>
                  </a:lnTo>
                  <a:lnTo>
                    <a:pt x="238" y="178"/>
                  </a:lnTo>
                  <a:lnTo>
                    <a:pt x="215" y="178"/>
                  </a:lnTo>
                  <a:lnTo>
                    <a:pt x="204" y="177"/>
                  </a:lnTo>
                  <a:lnTo>
                    <a:pt x="191" y="177"/>
                  </a:lnTo>
                  <a:lnTo>
                    <a:pt x="181" y="177"/>
                  </a:lnTo>
                  <a:lnTo>
                    <a:pt x="167" y="175"/>
                  </a:lnTo>
                  <a:lnTo>
                    <a:pt x="157" y="175"/>
                  </a:lnTo>
                  <a:lnTo>
                    <a:pt x="144" y="175"/>
                  </a:lnTo>
                  <a:lnTo>
                    <a:pt x="133" y="175"/>
                  </a:lnTo>
                  <a:lnTo>
                    <a:pt x="123" y="173"/>
                  </a:lnTo>
                  <a:lnTo>
                    <a:pt x="107" y="173"/>
                  </a:lnTo>
                  <a:lnTo>
                    <a:pt x="92" y="173"/>
                  </a:lnTo>
                  <a:lnTo>
                    <a:pt x="78" y="173"/>
                  </a:lnTo>
                  <a:lnTo>
                    <a:pt x="63" y="173"/>
                  </a:lnTo>
                  <a:lnTo>
                    <a:pt x="50" y="173"/>
                  </a:lnTo>
                  <a:lnTo>
                    <a:pt x="34" y="173"/>
                  </a:lnTo>
                  <a:lnTo>
                    <a:pt x="18" y="171"/>
                  </a:lnTo>
                  <a:lnTo>
                    <a:pt x="0" y="171"/>
                  </a:lnTo>
                  <a:lnTo>
                    <a:pt x="5" y="165"/>
                  </a:lnTo>
                  <a:lnTo>
                    <a:pt x="8" y="160"/>
                  </a:lnTo>
                  <a:lnTo>
                    <a:pt x="13" y="154"/>
                  </a:lnTo>
                  <a:lnTo>
                    <a:pt x="16" y="148"/>
                  </a:lnTo>
                  <a:lnTo>
                    <a:pt x="37" y="118"/>
                  </a:lnTo>
                  <a:lnTo>
                    <a:pt x="55" y="88"/>
                  </a:lnTo>
                  <a:lnTo>
                    <a:pt x="73" y="57"/>
                  </a:lnTo>
                  <a:lnTo>
                    <a:pt x="92" y="27"/>
                  </a:lnTo>
                  <a:lnTo>
                    <a:pt x="285" y="141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19" name="Freeform 97"/>
            <p:cNvSpPr>
              <a:spLocks/>
            </p:cNvSpPr>
            <p:nvPr/>
          </p:nvSpPr>
          <p:spPr bwMode="auto">
            <a:xfrm>
              <a:off x="6926263" y="2170113"/>
              <a:ext cx="238125" cy="352425"/>
            </a:xfrm>
            <a:custGeom>
              <a:avLst/>
              <a:gdLst>
                <a:gd name="T0" fmla="*/ 2147483647 w 146"/>
                <a:gd name="T1" fmla="*/ 2147483647 h 216"/>
                <a:gd name="T2" fmla="*/ 2147483647 w 146"/>
                <a:gd name="T3" fmla="*/ 2147483647 h 216"/>
                <a:gd name="T4" fmla="*/ 2147483647 w 146"/>
                <a:gd name="T5" fmla="*/ 2147483647 h 216"/>
                <a:gd name="T6" fmla="*/ 2147483647 w 146"/>
                <a:gd name="T7" fmla="*/ 2147483647 h 216"/>
                <a:gd name="T8" fmla="*/ 2147483647 w 146"/>
                <a:gd name="T9" fmla="*/ 2147483647 h 216"/>
                <a:gd name="T10" fmla="*/ 2147483647 w 146"/>
                <a:gd name="T11" fmla="*/ 2147483647 h 216"/>
                <a:gd name="T12" fmla="*/ 2147483647 w 146"/>
                <a:gd name="T13" fmla="*/ 2147483647 h 216"/>
                <a:gd name="T14" fmla="*/ 2147483647 w 146"/>
                <a:gd name="T15" fmla="*/ 2147483647 h 216"/>
                <a:gd name="T16" fmla="*/ 2147483647 w 146"/>
                <a:gd name="T17" fmla="*/ 2147483647 h 216"/>
                <a:gd name="T18" fmla="*/ 2147483647 w 146"/>
                <a:gd name="T19" fmla="*/ 2147483647 h 216"/>
                <a:gd name="T20" fmla="*/ 2147483647 w 146"/>
                <a:gd name="T21" fmla="*/ 2147483647 h 216"/>
                <a:gd name="T22" fmla="*/ 2147483647 w 146"/>
                <a:gd name="T23" fmla="*/ 2147483647 h 216"/>
                <a:gd name="T24" fmla="*/ 2147483647 w 146"/>
                <a:gd name="T25" fmla="*/ 2147483647 h 216"/>
                <a:gd name="T26" fmla="*/ 2147483647 w 146"/>
                <a:gd name="T27" fmla="*/ 2147483647 h 216"/>
                <a:gd name="T28" fmla="*/ 2147483647 w 146"/>
                <a:gd name="T29" fmla="*/ 2147483647 h 216"/>
                <a:gd name="T30" fmla="*/ 2147483647 w 146"/>
                <a:gd name="T31" fmla="*/ 2147483647 h 216"/>
                <a:gd name="T32" fmla="*/ 2147483647 w 146"/>
                <a:gd name="T33" fmla="*/ 2147483647 h 216"/>
                <a:gd name="T34" fmla="*/ 2147483647 w 146"/>
                <a:gd name="T35" fmla="*/ 2147483647 h 216"/>
                <a:gd name="T36" fmla="*/ 2147483647 w 146"/>
                <a:gd name="T37" fmla="*/ 2147483647 h 216"/>
                <a:gd name="T38" fmla="*/ 2147483647 w 146"/>
                <a:gd name="T39" fmla="*/ 2147483647 h 216"/>
                <a:gd name="T40" fmla="*/ 2147483647 w 146"/>
                <a:gd name="T41" fmla="*/ 2147483647 h 216"/>
                <a:gd name="T42" fmla="*/ 2147483647 w 146"/>
                <a:gd name="T43" fmla="*/ 2147483647 h 216"/>
                <a:gd name="T44" fmla="*/ 2147483647 w 146"/>
                <a:gd name="T45" fmla="*/ 2147483647 h 216"/>
                <a:gd name="T46" fmla="*/ 2147483647 w 146"/>
                <a:gd name="T47" fmla="*/ 2147483647 h 216"/>
                <a:gd name="T48" fmla="*/ 2147483647 w 146"/>
                <a:gd name="T49" fmla="*/ 2147483647 h 216"/>
                <a:gd name="T50" fmla="*/ 2147483647 w 146"/>
                <a:gd name="T51" fmla="*/ 2147483647 h 216"/>
                <a:gd name="T52" fmla="*/ 2147483647 w 146"/>
                <a:gd name="T53" fmla="*/ 2147483647 h 216"/>
                <a:gd name="T54" fmla="*/ 2147483647 w 146"/>
                <a:gd name="T55" fmla="*/ 2147483647 h 216"/>
                <a:gd name="T56" fmla="*/ 2147483647 w 146"/>
                <a:gd name="T57" fmla="*/ 2147483647 h 216"/>
                <a:gd name="T58" fmla="*/ 2147483647 w 146"/>
                <a:gd name="T59" fmla="*/ 2147483647 h 216"/>
                <a:gd name="T60" fmla="*/ 2147483647 w 146"/>
                <a:gd name="T61" fmla="*/ 2147483647 h 216"/>
                <a:gd name="T62" fmla="*/ 2147483647 w 146"/>
                <a:gd name="T63" fmla="*/ 2147483647 h 216"/>
                <a:gd name="T64" fmla="*/ 2147483647 w 146"/>
                <a:gd name="T65" fmla="*/ 2147483647 h 216"/>
                <a:gd name="T66" fmla="*/ 2147483647 w 146"/>
                <a:gd name="T67" fmla="*/ 2147483647 h 216"/>
                <a:gd name="T68" fmla="*/ 2147483647 w 146"/>
                <a:gd name="T69" fmla="*/ 2147483647 h 216"/>
                <a:gd name="T70" fmla="*/ 2147483647 w 146"/>
                <a:gd name="T71" fmla="*/ 2147483647 h 216"/>
                <a:gd name="T72" fmla="*/ 2147483647 w 146"/>
                <a:gd name="T73" fmla="*/ 2147483647 h 216"/>
                <a:gd name="T74" fmla="*/ 2147483647 w 146"/>
                <a:gd name="T75" fmla="*/ 2147483647 h 216"/>
                <a:gd name="T76" fmla="*/ 2147483647 w 146"/>
                <a:gd name="T77" fmla="*/ 2147483647 h 216"/>
                <a:gd name="T78" fmla="*/ 2147483647 w 146"/>
                <a:gd name="T79" fmla="*/ 2147483647 h 216"/>
                <a:gd name="T80" fmla="*/ 2147483647 w 146"/>
                <a:gd name="T81" fmla="*/ 2147483647 h 216"/>
                <a:gd name="T82" fmla="*/ 2147483647 w 146"/>
                <a:gd name="T83" fmla="*/ 2147483647 h 216"/>
                <a:gd name="T84" fmla="*/ 2147483647 w 146"/>
                <a:gd name="T85" fmla="*/ 2147483647 h 216"/>
                <a:gd name="T86" fmla="*/ 2147483647 w 146"/>
                <a:gd name="T87" fmla="*/ 0 h 216"/>
                <a:gd name="T88" fmla="*/ 2147483647 w 146"/>
                <a:gd name="T89" fmla="*/ 2147483647 h 216"/>
                <a:gd name="T90" fmla="*/ 2147483647 w 146"/>
                <a:gd name="T91" fmla="*/ 2147483647 h 2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6"/>
                <a:gd name="T139" fmla="*/ 0 h 216"/>
                <a:gd name="T140" fmla="*/ 146 w 146"/>
                <a:gd name="T141" fmla="*/ 216 h 2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6" h="216">
                  <a:moveTo>
                    <a:pt x="131" y="105"/>
                  </a:moveTo>
                  <a:lnTo>
                    <a:pt x="131" y="124"/>
                  </a:lnTo>
                  <a:lnTo>
                    <a:pt x="128" y="122"/>
                  </a:lnTo>
                  <a:lnTo>
                    <a:pt x="123" y="122"/>
                  </a:lnTo>
                  <a:lnTo>
                    <a:pt x="123" y="124"/>
                  </a:lnTo>
                  <a:lnTo>
                    <a:pt x="118" y="137"/>
                  </a:lnTo>
                  <a:lnTo>
                    <a:pt x="118" y="150"/>
                  </a:lnTo>
                  <a:lnTo>
                    <a:pt x="120" y="163"/>
                  </a:lnTo>
                  <a:lnTo>
                    <a:pt x="120" y="177"/>
                  </a:lnTo>
                  <a:lnTo>
                    <a:pt x="123" y="214"/>
                  </a:lnTo>
                  <a:lnTo>
                    <a:pt x="99" y="214"/>
                  </a:lnTo>
                  <a:lnTo>
                    <a:pt x="99" y="178"/>
                  </a:lnTo>
                  <a:lnTo>
                    <a:pt x="99" y="139"/>
                  </a:lnTo>
                  <a:lnTo>
                    <a:pt x="94" y="102"/>
                  </a:lnTo>
                  <a:lnTo>
                    <a:pt x="89" y="66"/>
                  </a:lnTo>
                  <a:lnTo>
                    <a:pt x="89" y="58"/>
                  </a:lnTo>
                  <a:lnTo>
                    <a:pt x="89" y="51"/>
                  </a:lnTo>
                  <a:lnTo>
                    <a:pt x="86" y="45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78" y="36"/>
                  </a:lnTo>
                  <a:lnTo>
                    <a:pt x="78" y="34"/>
                  </a:lnTo>
                  <a:lnTo>
                    <a:pt x="73" y="34"/>
                  </a:lnTo>
                  <a:lnTo>
                    <a:pt x="68" y="38"/>
                  </a:lnTo>
                  <a:lnTo>
                    <a:pt x="71" y="41"/>
                  </a:lnTo>
                  <a:lnTo>
                    <a:pt x="73" y="47"/>
                  </a:lnTo>
                  <a:lnTo>
                    <a:pt x="76" y="51"/>
                  </a:lnTo>
                  <a:lnTo>
                    <a:pt x="78" y="58"/>
                  </a:lnTo>
                  <a:lnTo>
                    <a:pt x="76" y="64"/>
                  </a:lnTo>
                  <a:lnTo>
                    <a:pt x="73" y="72"/>
                  </a:lnTo>
                  <a:lnTo>
                    <a:pt x="73" y="77"/>
                  </a:lnTo>
                  <a:lnTo>
                    <a:pt x="76" y="111"/>
                  </a:lnTo>
                  <a:lnTo>
                    <a:pt x="76" y="145"/>
                  </a:lnTo>
                  <a:lnTo>
                    <a:pt x="78" y="180"/>
                  </a:lnTo>
                  <a:lnTo>
                    <a:pt x="78" y="214"/>
                  </a:lnTo>
                  <a:lnTo>
                    <a:pt x="71" y="216"/>
                  </a:lnTo>
                  <a:lnTo>
                    <a:pt x="63" y="216"/>
                  </a:lnTo>
                  <a:lnTo>
                    <a:pt x="55" y="216"/>
                  </a:lnTo>
                  <a:lnTo>
                    <a:pt x="52" y="210"/>
                  </a:lnTo>
                  <a:lnTo>
                    <a:pt x="47" y="178"/>
                  </a:lnTo>
                  <a:lnTo>
                    <a:pt x="37" y="150"/>
                  </a:lnTo>
                  <a:lnTo>
                    <a:pt x="26" y="120"/>
                  </a:lnTo>
                  <a:lnTo>
                    <a:pt x="18" y="90"/>
                  </a:lnTo>
                  <a:lnTo>
                    <a:pt x="16" y="77"/>
                  </a:lnTo>
                  <a:lnTo>
                    <a:pt x="13" y="66"/>
                  </a:lnTo>
                  <a:lnTo>
                    <a:pt x="8" y="53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8" y="36"/>
                  </a:lnTo>
                  <a:lnTo>
                    <a:pt x="16" y="32"/>
                  </a:lnTo>
                  <a:lnTo>
                    <a:pt x="21" y="30"/>
                  </a:lnTo>
                  <a:lnTo>
                    <a:pt x="29" y="30"/>
                  </a:lnTo>
                  <a:lnTo>
                    <a:pt x="34" y="55"/>
                  </a:lnTo>
                  <a:lnTo>
                    <a:pt x="39" y="81"/>
                  </a:lnTo>
                  <a:lnTo>
                    <a:pt x="42" y="105"/>
                  </a:lnTo>
                  <a:lnTo>
                    <a:pt x="44" y="130"/>
                  </a:lnTo>
                  <a:lnTo>
                    <a:pt x="47" y="132"/>
                  </a:lnTo>
                  <a:lnTo>
                    <a:pt x="50" y="132"/>
                  </a:lnTo>
                  <a:lnTo>
                    <a:pt x="52" y="132"/>
                  </a:lnTo>
                  <a:lnTo>
                    <a:pt x="55" y="130"/>
                  </a:lnTo>
                  <a:lnTo>
                    <a:pt x="52" y="103"/>
                  </a:lnTo>
                  <a:lnTo>
                    <a:pt x="52" y="79"/>
                  </a:lnTo>
                  <a:lnTo>
                    <a:pt x="47" y="53"/>
                  </a:lnTo>
                  <a:lnTo>
                    <a:pt x="42" y="28"/>
                  </a:lnTo>
                  <a:lnTo>
                    <a:pt x="97" y="13"/>
                  </a:lnTo>
                  <a:lnTo>
                    <a:pt x="97" y="15"/>
                  </a:lnTo>
                  <a:lnTo>
                    <a:pt x="99" y="15"/>
                  </a:lnTo>
                  <a:lnTo>
                    <a:pt x="102" y="15"/>
                  </a:lnTo>
                  <a:lnTo>
                    <a:pt x="105" y="13"/>
                  </a:lnTo>
                  <a:lnTo>
                    <a:pt x="107" y="21"/>
                  </a:lnTo>
                  <a:lnTo>
                    <a:pt x="107" y="28"/>
                  </a:lnTo>
                  <a:lnTo>
                    <a:pt x="107" y="36"/>
                  </a:lnTo>
                  <a:lnTo>
                    <a:pt x="110" y="43"/>
                  </a:lnTo>
                  <a:lnTo>
                    <a:pt x="112" y="53"/>
                  </a:lnTo>
                  <a:lnTo>
                    <a:pt x="112" y="62"/>
                  </a:lnTo>
                  <a:lnTo>
                    <a:pt x="112" y="73"/>
                  </a:lnTo>
                  <a:lnTo>
                    <a:pt x="115" y="83"/>
                  </a:lnTo>
                  <a:lnTo>
                    <a:pt x="118" y="83"/>
                  </a:lnTo>
                  <a:lnTo>
                    <a:pt x="120" y="83"/>
                  </a:lnTo>
                  <a:lnTo>
                    <a:pt x="123" y="79"/>
                  </a:lnTo>
                  <a:lnTo>
                    <a:pt x="123" y="77"/>
                  </a:lnTo>
                  <a:lnTo>
                    <a:pt x="123" y="58"/>
                  </a:lnTo>
                  <a:lnTo>
                    <a:pt x="123" y="41"/>
                  </a:lnTo>
                  <a:lnTo>
                    <a:pt x="120" y="25"/>
                  </a:lnTo>
                  <a:lnTo>
                    <a:pt x="120" y="8"/>
                  </a:lnTo>
                  <a:lnTo>
                    <a:pt x="146" y="0"/>
                  </a:lnTo>
                  <a:lnTo>
                    <a:pt x="139" y="25"/>
                  </a:lnTo>
                  <a:lnTo>
                    <a:pt x="133" y="53"/>
                  </a:lnTo>
                  <a:lnTo>
                    <a:pt x="131" y="79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0" name="Freeform 98"/>
            <p:cNvSpPr>
              <a:spLocks/>
            </p:cNvSpPr>
            <p:nvPr/>
          </p:nvSpPr>
          <p:spPr bwMode="auto">
            <a:xfrm>
              <a:off x="6423025" y="2232025"/>
              <a:ext cx="558800" cy="314325"/>
            </a:xfrm>
            <a:custGeom>
              <a:avLst/>
              <a:gdLst>
                <a:gd name="T0" fmla="*/ 2147483647 w 343"/>
                <a:gd name="T1" fmla="*/ 2147483647 h 193"/>
                <a:gd name="T2" fmla="*/ 2147483647 w 343"/>
                <a:gd name="T3" fmla="*/ 2147483647 h 193"/>
                <a:gd name="T4" fmla="*/ 2147483647 w 343"/>
                <a:gd name="T5" fmla="*/ 2147483647 h 193"/>
                <a:gd name="T6" fmla="*/ 2147483647 w 343"/>
                <a:gd name="T7" fmla="*/ 2147483647 h 193"/>
                <a:gd name="T8" fmla="*/ 2147483647 w 343"/>
                <a:gd name="T9" fmla="*/ 2147483647 h 193"/>
                <a:gd name="T10" fmla="*/ 2147483647 w 343"/>
                <a:gd name="T11" fmla="*/ 2147483647 h 193"/>
                <a:gd name="T12" fmla="*/ 2147483647 w 343"/>
                <a:gd name="T13" fmla="*/ 2147483647 h 193"/>
                <a:gd name="T14" fmla="*/ 2147483647 w 343"/>
                <a:gd name="T15" fmla="*/ 2147483647 h 193"/>
                <a:gd name="T16" fmla="*/ 2147483647 w 343"/>
                <a:gd name="T17" fmla="*/ 2147483647 h 193"/>
                <a:gd name="T18" fmla="*/ 2147483647 w 343"/>
                <a:gd name="T19" fmla="*/ 2147483647 h 193"/>
                <a:gd name="T20" fmla="*/ 2147483647 w 343"/>
                <a:gd name="T21" fmla="*/ 2147483647 h 193"/>
                <a:gd name="T22" fmla="*/ 2147483647 w 343"/>
                <a:gd name="T23" fmla="*/ 2147483647 h 193"/>
                <a:gd name="T24" fmla="*/ 2147483647 w 343"/>
                <a:gd name="T25" fmla="*/ 2147483647 h 193"/>
                <a:gd name="T26" fmla="*/ 2147483647 w 343"/>
                <a:gd name="T27" fmla="*/ 2147483647 h 193"/>
                <a:gd name="T28" fmla="*/ 2147483647 w 343"/>
                <a:gd name="T29" fmla="*/ 2147483647 h 193"/>
                <a:gd name="T30" fmla="*/ 2147483647 w 343"/>
                <a:gd name="T31" fmla="*/ 2147483647 h 193"/>
                <a:gd name="T32" fmla="*/ 2147483647 w 343"/>
                <a:gd name="T33" fmla="*/ 2147483647 h 193"/>
                <a:gd name="T34" fmla="*/ 2147483647 w 343"/>
                <a:gd name="T35" fmla="*/ 2147483647 h 193"/>
                <a:gd name="T36" fmla="*/ 2147483647 w 343"/>
                <a:gd name="T37" fmla="*/ 2147483647 h 193"/>
                <a:gd name="T38" fmla="*/ 2147483647 w 343"/>
                <a:gd name="T39" fmla="*/ 2147483647 h 193"/>
                <a:gd name="T40" fmla="*/ 0 w 343"/>
                <a:gd name="T41" fmla="*/ 2147483647 h 193"/>
                <a:gd name="T42" fmla="*/ 2147483647 w 343"/>
                <a:gd name="T43" fmla="*/ 2147483647 h 193"/>
                <a:gd name="T44" fmla="*/ 2147483647 w 343"/>
                <a:gd name="T45" fmla="*/ 2147483647 h 193"/>
                <a:gd name="T46" fmla="*/ 2147483647 w 343"/>
                <a:gd name="T47" fmla="*/ 2147483647 h 193"/>
                <a:gd name="T48" fmla="*/ 2147483647 w 343"/>
                <a:gd name="T49" fmla="*/ 2147483647 h 193"/>
                <a:gd name="T50" fmla="*/ 2147483647 w 343"/>
                <a:gd name="T51" fmla="*/ 2147483647 h 193"/>
                <a:gd name="T52" fmla="*/ 2147483647 w 343"/>
                <a:gd name="T53" fmla="*/ 2147483647 h 193"/>
                <a:gd name="T54" fmla="*/ 2147483647 w 343"/>
                <a:gd name="T55" fmla="*/ 2147483647 h 193"/>
                <a:gd name="T56" fmla="*/ 2147483647 w 343"/>
                <a:gd name="T57" fmla="*/ 2147483647 h 193"/>
                <a:gd name="T58" fmla="*/ 2147483647 w 343"/>
                <a:gd name="T59" fmla="*/ 2147483647 h 193"/>
                <a:gd name="T60" fmla="*/ 2147483647 w 343"/>
                <a:gd name="T61" fmla="*/ 2147483647 h 193"/>
                <a:gd name="T62" fmla="*/ 2147483647 w 343"/>
                <a:gd name="T63" fmla="*/ 2147483647 h 193"/>
                <a:gd name="T64" fmla="*/ 2147483647 w 343"/>
                <a:gd name="T65" fmla="*/ 2147483647 h 193"/>
                <a:gd name="T66" fmla="*/ 2147483647 w 343"/>
                <a:gd name="T67" fmla="*/ 2147483647 h 193"/>
                <a:gd name="T68" fmla="*/ 2147483647 w 343"/>
                <a:gd name="T69" fmla="*/ 2147483647 h 193"/>
                <a:gd name="T70" fmla="*/ 2147483647 w 343"/>
                <a:gd name="T71" fmla="*/ 2147483647 h 193"/>
                <a:gd name="T72" fmla="*/ 2147483647 w 343"/>
                <a:gd name="T73" fmla="*/ 2147483647 h 193"/>
                <a:gd name="T74" fmla="*/ 2147483647 w 343"/>
                <a:gd name="T75" fmla="*/ 2147483647 h 193"/>
                <a:gd name="T76" fmla="*/ 2147483647 w 343"/>
                <a:gd name="T77" fmla="*/ 2147483647 h 193"/>
                <a:gd name="T78" fmla="*/ 2147483647 w 343"/>
                <a:gd name="T79" fmla="*/ 2147483647 h 193"/>
                <a:gd name="T80" fmla="*/ 2147483647 w 343"/>
                <a:gd name="T81" fmla="*/ 2147483647 h 193"/>
                <a:gd name="T82" fmla="*/ 2147483647 w 343"/>
                <a:gd name="T83" fmla="*/ 0 h 193"/>
                <a:gd name="T84" fmla="*/ 2147483647 w 343"/>
                <a:gd name="T85" fmla="*/ 2147483647 h 1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3"/>
                <a:gd name="T130" fmla="*/ 0 h 193"/>
                <a:gd name="T131" fmla="*/ 343 w 343"/>
                <a:gd name="T132" fmla="*/ 193 h 1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3" h="193">
                  <a:moveTo>
                    <a:pt x="325" y="86"/>
                  </a:moveTo>
                  <a:lnTo>
                    <a:pt x="330" y="109"/>
                  </a:lnTo>
                  <a:lnTo>
                    <a:pt x="335" y="131"/>
                  </a:lnTo>
                  <a:lnTo>
                    <a:pt x="338" y="154"/>
                  </a:lnTo>
                  <a:lnTo>
                    <a:pt x="340" y="176"/>
                  </a:lnTo>
                  <a:lnTo>
                    <a:pt x="343" y="178"/>
                  </a:lnTo>
                  <a:lnTo>
                    <a:pt x="335" y="178"/>
                  </a:lnTo>
                  <a:lnTo>
                    <a:pt x="332" y="178"/>
                  </a:lnTo>
                  <a:lnTo>
                    <a:pt x="330" y="174"/>
                  </a:lnTo>
                  <a:lnTo>
                    <a:pt x="327" y="169"/>
                  </a:lnTo>
                  <a:lnTo>
                    <a:pt x="325" y="152"/>
                  </a:lnTo>
                  <a:lnTo>
                    <a:pt x="319" y="133"/>
                  </a:lnTo>
                  <a:lnTo>
                    <a:pt x="317" y="116"/>
                  </a:lnTo>
                  <a:lnTo>
                    <a:pt x="309" y="97"/>
                  </a:lnTo>
                  <a:lnTo>
                    <a:pt x="304" y="95"/>
                  </a:lnTo>
                  <a:lnTo>
                    <a:pt x="298" y="84"/>
                  </a:lnTo>
                  <a:lnTo>
                    <a:pt x="296" y="73"/>
                  </a:lnTo>
                  <a:lnTo>
                    <a:pt x="291" y="64"/>
                  </a:lnTo>
                  <a:lnTo>
                    <a:pt x="285" y="52"/>
                  </a:lnTo>
                  <a:lnTo>
                    <a:pt x="283" y="52"/>
                  </a:lnTo>
                  <a:lnTo>
                    <a:pt x="283" y="54"/>
                  </a:lnTo>
                  <a:lnTo>
                    <a:pt x="280" y="56"/>
                  </a:lnTo>
                  <a:lnTo>
                    <a:pt x="280" y="58"/>
                  </a:lnTo>
                  <a:lnTo>
                    <a:pt x="288" y="88"/>
                  </a:lnTo>
                  <a:lnTo>
                    <a:pt x="298" y="118"/>
                  </a:lnTo>
                  <a:lnTo>
                    <a:pt x="309" y="150"/>
                  </a:lnTo>
                  <a:lnTo>
                    <a:pt x="319" y="180"/>
                  </a:lnTo>
                  <a:lnTo>
                    <a:pt x="314" y="182"/>
                  </a:lnTo>
                  <a:lnTo>
                    <a:pt x="309" y="182"/>
                  </a:lnTo>
                  <a:lnTo>
                    <a:pt x="301" y="182"/>
                  </a:lnTo>
                  <a:lnTo>
                    <a:pt x="296" y="180"/>
                  </a:lnTo>
                  <a:lnTo>
                    <a:pt x="280" y="180"/>
                  </a:lnTo>
                  <a:lnTo>
                    <a:pt x="267" y="182"/>
                  </a:lnTo>
                  <a:lnTo>
                    <a:pt x="251" y="182"/>
                  </a:lnTo>
                  <a:lnTo>
                    <a:pt x="236" y="182"/>
                  </a:lnTo>
                  <a:lnTo>
                    <a:pt x="238" y="174"/>
                  </a:lnTo>
                  <a:lnTo>
                    <a:pt x="241" y="169"/>
                  </a:lnTo>
                  <a:lnTo>
                    <a:pt x="241" y="161"/>
                  </a:lnTo>
                  <a:lnTo>
                    <a:pt x="238" y="155"/>
                  </a:lnTo>
                  <a:lnTo>
                    <a:pt x="233" y="152"/>
                  </a:lnTo>
                  <a:lnTo>
                    <a:pt x="225" y="148"/>
                  </a:lnTo>
                  <a:lnTo>
                    <a:pt x="217" y="146"/>
                  </a:lnTo>
                  <a:lnTo>
                    <a:pt x="209" y="148"/>
                  </a:lnTo>
                  <a:lnTo>
                    <a:pt x="196" y="152"/>
                  </a:lnTo>
                  <a:lnTo>
                    <a:pt x="186" y="159"/>
                  </a:lnTo>
                  <a:lnTo>
                    <a:pt x="178" y="167"/>
                  </a:lnTo>
                  <a:lnTo>
                    <a:pt x="175" y="176"/>
                  </a:lnTo>
                  <a:lnTo>
                    <a:pt x="175" y="178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84"/>
                  </a:lnTo>
                  <a:lnTo>
                    <a:pt x="157" y="185"/>
                  </a:lnTo>
                  <a:lnTo>
                    <a:pt x="139" y="185"/>
                  </a:lnTo>
                  <a:lnTo>
                    <a:pt x="120" y="187"/>
                  </a:lnTo>
                  <a:lnTo>
                    <a:pt x="105" y="187"/>
                  </a:lnTo>
                  <a:lnTo>
                    <a:pt x="86" y="189"/>
                  </a:lnTo>
                  <a:lnTo>
                    <a:pt x="71" y="191"/>
                  </a:lnTo>
                  <a:lnTo>
                    <a:pt x="52" y="191"/>
                  </a:lnTo>
                  <a:lnTo>
                    <a:pt x="37" y="193"/>
                  </a:lnTo>
                  <a:lnTo>
                    <a:pt x="21" y="178"/>
                  </a:lnTo>
                  <a:lnTo>
                    <a:pt x="11" y="161"/>
                  </a:lnTo>
                  <a:lnTo>
                    <a:pt x="3" y="142"/>
                  </a:lnTo>
                  <a:lnTo>
                    <a:pt x="0" y="125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3" y="99"/>
                  </a:lnTo>
                  <a:lnTo>
                    <a:pt x="5" y="90"/>
                  </a:lnTo>
                  <a:lnTo>
                    <a:pt x="13" y="77"/>
                  </a:lnTo>
                  <a:lnTo>
                    <a:pt x="21" y="65"/>
                  </a:lnTo>
                  <a:lnTo>
                    <a:pt x="31" y="54"/>
                  </a:lnTo>
                  <a:lnTo>
                    <a:pt x="47" y="47"/>
                  </a:lnTo>
                  <a:lnTo>
                    <a:pt x="55" y="47"/>
                  </a:lnTo>
                  <a:lnTo>
                    <a:pt x="63" y="49"/>
                  </a:lnTo>
                  <a:lnTo>
                    <a:pt x="68" y="52"/>
                  </a:lnTo>
                  <a:lnTo>
                    <a:pt x="71" y="58"/>
                  </a:lnTo>
                  <a:lnTo>
                    <a:pt x="73" y="64"/>
                  </a:lnTo>
                  <a:lnTo>
                    <a:pt x="76" y="67"/>
                  </a:lnTo>
                  <a:lnTo>
                    <a:pt x="81" y="73"/>
                  </a:lnTo>
                  <a:lnTo>
                    <a:pt x="86" y="79"/>
                  </a:lnTo>
                  <a:lnTo>
                    <a:pt x="94" y="80"/>
                  </a:lnTo>
                  <a:lnTo>
                    <a:pt x="102" y="82"/>
                  </a:lnTo>
                  <a:lnTo>
                    <a:pt x="110" y="84"/>
                  </a:lnTo>
                  <a:lnTo>
                    <a:pt x="118" y="82"/>
                  </a:lnTo>
                  <a:lnTo>
                    <a:pt x="134" y="82"/>
                  </a:lnTo>
                  <a:lnTo>
                    <a:pt x="147" y="79"/>
                  </a:lnTo>
                  <a:lnTo>
                    <a:pt x="157" y="73"/>
                  </a:lnTo>
                  <a:lnTo>
                    <a:pt x="165" y="65"/>
                  </a:lnTo>
                  <a:lnTo>
                    <a:pt x="168" y="62"/>
                  </a:lnTo>
                  <a:lnTo>
                    <a:pt x="173" y="58"/>
                  </a:lnTo>
                  <a:lnTo>
                    <a:pt x="175" y="54"/>
                  </a:lnTo>
                  <a:lnTo>
                    <a:pt x="175" y="50"/>
                  </a:lnTo>
                  <a:lnTo>
                    <a:pt x="178" y="56"/>
                  </a:lnTo>
                  <a:lnTo>
                    <a:pt x="183" y="64"/>
                  </a:lnTo>
                  <a:lnTo>
                    <a:pt x="188" y="71"/>
                  </a:lnTo>
                  <a:lnTo>
                    <a:pt x="194" y="77"/>
                  </a:lnTo>
                  <a:lnTo>
                    <a:pt x="196" y="84"/>
                  </a:lnTo>
                  <a:lnTo>
                    <a:pt x="199" y="90"/>
                  </a:lnTo>
                  <a:lnTo>
                    <a:pt x="204" y="95"/>
                  </a:lnTo>
                  <a:lnTo>
                    <a:pt x="212" y="97"/>
                  </a:lnTo>
                  <a:lnTo>
                    <a:pt x="215" y="95"/>
                  </a:lnTo>
                  <a:lnTo>
                    <a:pt x="212" y="86"/>
                  </a:lnTo>
                  <a:lnTo>
                    <a:pt x="207" y="75"/>
                  </a:lnTo>
                  <a:lnTo>
                    <a:pt x="204" y="65"/>
                  </a:lnTo>
                  <a:lnTo>
                    <a:pt x="202" y="56"/>
                  </a:lnTo>
                  <a:lnTo>
                    <a:pt x="196" y="56"/>
                  </a:lnTo>
                  <a:lnTo>
                    <a:pt x="194" y="52"/>
                  </a:lnTo>
                  <a:lnTo>
                    <a:pt x="191" y="47"/>
                  </a:lnTo>
                  <a:lnTo>
                    <a:pt x="188" y="43"/>
                  </a:lnTo>
                  <a:lnTo>
                    <a:pt x="186" y="41"/>
                  </a:lnTo>
                  <a:lnTo>
                    <a:pt x="183" y="39"/>
                  </a:lnTo>
                  <a:lnTo>
                    <a:pt x="183" y="35"/>
                  </a:lnTo>
                  <a:lnTo>
                    <a:pt x="183" y="32"/>
                  </a:lnTo>
                  <a:lnTo>
                    <a:pt x="191" y="30"/>
                  </a:lnTo>
                  <a:lnTo>
                    <a:pt x="196" y="30"/>
                  </a:lnTo>
                  <a:lnTo>
                    <a:pt x="204" y="28"/>
                  </a:lnTo>
                  <a:lnTo>
                    <a:pt x="207" y="24"/>
                  </a:lnTo>
                  <a:lnTo>
                    <a:pt x="251" y="11"/>
                  </a:lnTo>
                  <a:lnTo>
                    <a:pt x="254" y="17"/>
                  </a:lnTo>
                  <a:lnTo>
                    <a:pt x="257" y="22"/>
                  </a:lnTo>
                  <a:lnTo>
                    <a:pt x="262" y="26"/>
                  </a:lnTo>
                  <a:lnTo>
                    <a:pt x="267" y="28"/>
                  </a:lnTo>
                  <a:lnTo>
                    <a:pt x="272" y="24"/>
                  </a:lnTo>
                  <a:lnTo>
                    <a:pt x="270" y="19"/>
                  </a:lnTo>
                  <a:lnTo>
                    <a:pt x="267" y="13"/>
                  </a:lnTo>
                  <a:lnTo>
                    <a:pt x="264" y="7"/>
                  </a:lnTo>
                  <a:lnTo>
                    <a:pt x="293" y="0"/>
                  </a:lnTo>
                  <a:lnTo>
                    <a:pt x="298" y="22"/>
                  </a:lnTo>
                  <a:lnTo>
                    <a:pt x="309" y="43"/>
                  </a:lnTo>
                  <a:lnTo>
                    <a:pt x="319" y="64"/>
                  </a:lnTo>
                  <a:lnTo>
                    <a:pt x="325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1" name="Freeform 99"/>
            <p:cNvSpPr>
              <a:spLocks/>
            </p:cNvSpPr>
            <p:nvPr/>
          </p:nvSpPr>
          <p:spPr bwMode="auto">
            <a:xfrm>
              <a:off x="6197600" y="2235200"/>
              <a:ext cx="42863" cy="22225"/>
            </a:xfrm>
            <a:custGeom>
              <a:avLst/>
              <a:gdLst>
                <a:gd name="T0" fmla="*/ 2147483647 w 27"/>
                <a:gd name="T1" fmla="*/ 2147483647 h 13"/>
                <a:gd name="T2" fmla="*/ 2147483647 w 27"/>
                <a:gd name="T3" fmla="*/ 2147483647 h 13"/>
                <a:gd name="T4" fmla="*/ 2147483647 w 27"/>
                <a:gd name="T5" fmla="*/ 2147483647 h 13"/>
                <a:gd name="T6" fmla="*/ 2147483647 w 27"/>
                <a:gd name="T7" fmla="*/ 2147483647 h 13"/>
                <a:gd name="T8" fmla="*/ 0 w 27"/>
                <a:gd name="T9" fmla="*/ 2147483647 h 13"/>
                <a:gd name="T10" fmla="*/ 2147483647 w 27"/>
                <a:gd name="T11" fmla="*/ 0 h 13"/>
                <a:gd name="T12" fmla="*/ 2147483647 w 27"/>
                <a:gd name="T13" fmla="*/ 2147483647 h 13"/>
                <a:gd name="T14" fmla="*/ 2147483647 w 27"/>
                <a:gd name="T15" fmla="*/ 2147483647 h 13"/>
                <a:gd name="T16" fmla="*/ 2147483647 w 27"/>
                <a:gd name="T17" fmla="*/ 2147483647 h 13"/>
                <a:gd name="T18" fmla="*/ 2147483647 w 27"/>
                <a:gd name="T19" fmla="*/ 2147483647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3"/>
                <a:gd name="T32" fmla="*/ 27 w 27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3">
                  <a:moveTo>
                    <a:pt x="27" y="11"/>
                  </a:moveTo>
                  <a:lnTo>
                    <a:pt x="21" y="13"/>
                  </a:lnTo>
                  <a:lnTo>
                    <a:pt x="13" y="11"/>
                  </a:lnTo>
                  <a:lnTo>
                    <a:pt x="6" y="7"/>
                  </a:lnTo>
                  <a:lnTo>
                    <a:pt x="0" y="5"/>
                  </a:lnTo>
                  <a:lnTo>
                    <a:pt x="3" y="0"/>
                  </a:lnTo>
                  <a:lnTo>
                    <a:pt x="11" y="1"/>
                  </a:lnTo>
                  <a:lnTo>
                    <a:pt x="16" y="5"/>
                  </a:lnTo>
                  <a:lnTo>
                    <a:pt x="21" y="9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2" name="Freeform 100"/>
            <p:cNvSpPr>
              <a:spLocks/>
            </p:cNvSpPr>
            <p:nvPr/>
          </p:nvSpPr>
          <p:spPr bwMode="auto">
            <a:xfrm>
              <a:off x="6797675" y="2333625"/>
              <a:ext cx="88900" cy="163513"/>
            </a:xfrm>
            <a:custGeom>
              <a:avLst/>
              <a:gdLst>
                <a:gd name="T0" fmla="*/ 2147483647 w 55"/>
                <a:gd name="T1" fmla="*/ 2147483647 h 101"/>
                <a:gd name="T2" fmla="*/ 2147483647 w 55"/>
                <a:gd name="T3" fmla="*/ 2147483647 h 101"/>
                <a:gd name="T4" fmla="*/ 2147483647 w 55"/>
                <a:gd name="T5" fmla="*/ 2147483647 h 101"/>
                <a:gd name="T6" fmla="*/ 2147483647 w 55"/>
                <a:gd name="T7" fmla="*/ 2147483647 h 101"/>
                <a:gd name="T8" fmla="*/ 2147483647 w 55"/>
                <a:gd name="T9" fmla="*/ 2147483647 h 101"/>
                <a:gd name="T10" fmla="*/ 2147483647 w 55"/>
                <a:gd name="T11" fmla="*/ 2147483647 h 101"/>
                <a:gd name="T12" fmla="*/ 2147483647 w 55"/>
                <a:gd name="T13" fmla="*/ 2147483647 h 101"/>
                <a:gd name="T14" fmla="*/ 2147483647 w 55"/>
                <a:gd name="T15" fmla="*/ 2147483647 h 101"/>
                <a:gd name="T16" fmla="*/ 2147483647 w 55"/>
                <a:gd name="T17" fmla="*/ 2147483647 h 101"/>
                <a:gd name="T18" fmla="*/ 2147483647 w 55"/>
                <a:gd name="T19" fmla="*/ 2147483647 h 101"/>
                <a:gd name="T20" fmla="*/ 2147483647 w 55"/>
                <a:gd name="T21" fmla="*/ 2147483647 h 101"/>
                <a:gd name="T22" fmla="*/ 2147483647 w 55"/>
                <a:gd name="T23" fmla="*/ 2147483647 h 101"/>
                <a:gd name="T24" fmla="*/ 2147483647 w 55"/>
                <a:gd name="T25" fmla="*/ 2147483647 h 101"/>
                <a:gd name="T26" fmla="*/ 2147483647 w 55"/>
                <a:gd name="T27" fmla="*/ 2147483647 h 101"/>
                <a:gd name="T28" fmla="*/ 2147483647 w 55"/>
                <a:gd name="T29" fmla="*/ 2147483647 h 101"/>
                <a:gd name="T30" fmla="*/ 2147483647 w 55"/>
                <a:gd name="T31" fmla="*/ 2147483647 h 101"/>
                <a:gd name="T32" fmla="*/ 0 w 55"/>
                <a:gd name="T33" fmla="*/ 0 h 101"/>
                <a:gd name="T34" fmla="*/ 2147483647 w 55"/>
                <a:gd name="T35" fmla="*/ 2147483647 h 101"/>
                <a:gd name="T36" fmla="*/ 2147483647 w 55"/>
                <a:gd name="T37" fmla="*/ 2147483647 h 101"/>
                <a:gd name="T38" fmla="*/ 2147483647 w 55"/>
                <a:gd name="T39" fmla="*/ 2147483647 h 101"/>
                <a:gd name="T40" fmla="*/ 2147483647 w 55"/>
                <a:gd name="T41" fmla="*/ 2147483647 h 10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"/>
                <a:gd name="T64" fmla="*/ 0 h 101"/>
                <a:gd name="T65" fmla="*/ 55 w 55"/>
                <a:gd name="T66" fmla="*/ 101 h 10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" h="101">
                  <a:moveTo>
                    <a:pt x="13" y="7"/>
                  </a:moveTo>
                  <a:lnTo>
                    <a:pt x="24" y="30"/>
                  </a:lnTo>
                  <a:lnTo>
                    <a:pt x="37" y="52"/>
                  </a:lnTo>
                  <a:lnTo>
                    <a:pt x="47" y="75"/>
                  </a:lnTo>
                  <a:lnTo>
                    <a:pt x="55" y="99"/>
                  </a:lnTo>
                  <a:lnTo>
                    <a:pt x="53" y="101"/>
                  </a:lnTo>
                  <a:lnTo>
                    <a:pt x="53" y="99"/>
                  </a:lnTo>
                  <a:lnTo>
                    <a:pt x="50" y="97"/>
                  </a:lnTo>
                  <a:lnTo>
                    <a:pt x="47" y="97"/>
                  </a:lnTo>
                  <a:lnTo>
                    <a:pt x="47" y="95"/>
                  </a:lnTo>
                  <a:lnTo>
                    <a:pt x="45" y="93"/>
                  </a:lnTo>
                  <a:lnTo>
                    <a:pt x="42" y="92"/>
                  </a:lnTo>
                  <a:lnTo>
                    <a:pt x="42" y="90"/>
                  </a:lnTo>
                  <a:lnTo>
                    <a:pt x="32" y="67"/>
                  </a:lnTo>
                  <a:lnTo>
                    <a:pt x="19" y="45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" y="2"/>
                  </a:lnTo>
                  <a:lnTo>
                    <a:pt x="8" y="3"/>
                  </a:lnTo>
                  <a:lnTo>
                    <a:pt x="11" y="5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3" name="Freeform 101"/>
            <p:cNvSpPr>
              <a:spLocks/>
            </p:cNvSpPr>
            <p:nvPr/>
          </p:nvSpPr>
          <p:spPr bwMode="auto">
            <a:xfrm>
              <a:off x="7361238" y="2347913"/>
              <a:ext cx="71437" cy="174625"/>
            </a:xfrm>
            <a:custGeom>
              <a:avLst/>
              <a:gdLst>
                <a:gd name="T0" fmla="*/ 2147483647 w 44"/>
                <a:gd name="T1" fmla="*/ 2147483647 h 107"/>
                <a:gd name="T2" fmla="*/ 0 w 44"/>
                <a:gd name="T3" fmla="*/ 2147483647 h 107"/>
                <a:gd name="T4" fmla="*/ 2147483647 w 44"/>
                <a:gd name="T5" fmla="*/ 2147483647 h 107"/>
                <a:gd name="T6" fmla="*/ 2147483647 w 44"/>
                <a:gd name="T7" fmla="*/ 2147483647 h 107"/>
                <a:gd name="T8" fmla="*/ 2147483647 w 44"/>
                <a:gd name="T9" fmla="*/ 2147483647 h 107"/>
                <a:gd name="T10" fmla="*/ 2147483647 w 44"/>
                <a:gd name="T11" fmla="*/ 2147483647 h 107"/>
                <a:gd name="T12" fmla="*/ 2147483647 w 44"/>
                <a:gd name="T13" fmla="*/ 0 h 107"/>
                <a:gd name="T14" fmla="*/ 2147483647 w 44"/>
                <a:gd name="T15" fmla="*/ 2147483647 h 107"/>
                <a:gd name="T16" fmla="*/ 2147483647 w 44"/>
                <a:gd name="T17" fmla="*/ 2147483647 h 107"/>
                <a:gd name="T18" fmla="*/ 2147483647 w 44"/>
                <a:gd name="T19" fmla="*/ 2147483647 h 107"/>
                <a:gd name="T20" fmla="*/ 2147483647 w 44"/>
                <a:gd name="T21" fmla="*/ 2147483647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107"/>
                <a:gd name="T35" fmla="*/ 44 w 44"/>
                <a:gd name="T36" fmla="*/ 107 h 1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107">
                  <a:moveTo>
                    <a:pt x="15" y="107"/>
                  </a:moveTo>
                  <a:lnTo>
                    <a:pt x="0" y="107"/>
                  </a:lnTo>
                  <a:lnTo>
                    <a:pt x="8" y="86"/>
                  </a:lnTo>
                  <a:lnTo>
                    <a:pt x="15" y="68"/>
                  </a:lnTo>
                  <a:lnTo>
                    <a:pt x="18" y="47"/>
                  </a:lnTo>
                  <a:lnTo>
                    <a:pt x="23" y="28"/>
                  </a:lnTo>
                  <a:lnTo>
                    <a:pt x="44" y="0"/>
                  </a:lnTo>
                  <a:lnTo>
                    <a:pt x="36" y="26"/>
                  </a:lnTo>
                  <a:lnTo>
                    <a:pt x="29" y="53"/>
                  </a:lnTo>
                  <a:lnTo>
                    <a:pt x="18" y="81"/>
                  </a:lnTo>
                  <a:lnTo>
                    <a:pt x="15" y="107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4" name="Freeform 102"/>
            <p:cNvSpPr>
              <a:spLocks/>
            </p:cNvSpPr>
            <p:nvPr/>
          </p:nvSpPr>
          <p:spPr bwMode="auto">
            <a:xfrm>
              <a:off x="6586538" y="2400300"/>
              <a:ext cx="71437" cy="76200"/>
            </a:xfrm>
            <a:custGeom>
              <a:avLst/>
              <a:gdLst>
                <a:gd name="T0" fmla="*/ 2147483647 w 44"/>
                <a:gd name="T1" fmla="*/ 2147483647 h 47"/>
                <a:gd name="T2" fmla="*/ 2147483647 w 44"/>
                <a:gd name="T3" fmla="*/ 2147483647 h 47"/>
                <a:gd name="T4" fmla="*/ 2147483647 w 44"/>
                <a:gd name="T5" fmla="*/ 2147483647 h 47"/>
                <a:gd name="T6" fmla="*/ 2147483647 w 44"/>
                <a:gd name="T7" fmla="*/ 2147483647 h 47"/>
                <a:gd name="T8" fmla="*/ 2147483647 w 44"/>
                <a:gd name="T9" fmla="*/ 2147483647 h 47"/>
                <a:gd name="T10" fmla="*/ 2147483647 w 44"/>
                <a:gd name="T11" fmla="*/ 2147483647 h 47"/>
                <a:gd name="T12" fmla="*/ 0 w 44"/>
                <a:gd name="T13" fmla="*/ 2147483647 h 47"/>
                <a:gd name="T14" fmla="*/ 0 w 44"/>
                <a:gd name="T15" fmla="*/ 2147483647 h 47"/>
                <a:gd name="T16" fmla="*/ 2147483647 w 44"/>
                <a:gd name="T17" fmla="*/ 2147483647 h 47"/>
                <a:gd name="T18" fmla="*/ 2147483647 w 44"/>
                <a:gd name="T19" fmla="*/ 0 h 47"/>
                <a:gd name="T20" fmla="*/ 2147483647 w 44"/>
                <a:gd name="T21" fmla="*/ 0 h 47"/>
                <a:gd name="T22" fmla="*/ 2147483647 w 44"/>
                <a:gd name="T23" fmla="*/ 2147483647 h 47"/>
                <a:gd name="T24" fmla="*/ 2147483647 w 44"/>
                <a:gd name="T25" fmla="*/ 2147483647 h 47"/>
                <a:gd name="T26" fmla="*/ 2147483647 w 44"/>
                <a:gd name="T27" fmla="*/ 2147483647 h 47"/>
                <a:gd name="T28" fmla="*/ 2147483647 w 44"/>
                <a:gd name="T29" fmla="*/ 2147483647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4"/>
                <a:gd name="T46" fmla="*/ 0 h 47"/>
                <a:gd name="T47" fmla="*/ 44 w 44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4" h="47">
                  <a:moveTo>
                    <a:pt x="36" y="28"/>
                  </a:moveTo>
                  <a:lnTo>
                    <a:pt x="44" y="45"/>
                  </a:lnTo>
                  <a:lnTo>
                    <a:pt x="39" y="47"/>
                  </a:lnTo>
                  <a:lnTo>
                    <a:pt x="28" y="36"/>
                  </a:lnTo>
                  <a:lnTo>
                    <a:pt x="20" y="24"/>
                  </a:lnTo>
                  <a:lnTo>
                    <a:pt x="10" y="15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15" y="6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5" name="Freeform 103"/>
            <p:cNvSpPr>
              <a:spLocks/>
            </p:cNvSpPr>
            <p:nvPr/>
          </p:nvSpPr>
          <p:spPr bwMode="auto">
            <a:xfrm>
              <a:off x="7308850" y="2473325"/>
              <a:ext cx="20638" cy="49213"/>
            </a:xfrm>
            <a:custGeom>
              <a:avLst/>
              <a:gdLst>
                <a:gd name="T0" fmla="*/ 2147483647 w 13"/>
                <a:gd name="T1" fmla="*/ 2147483647 h 30"/>
                <a:gd name="T2" fmla="*/ 0 w 13"/>
                <a:gd name="T3" fmla="*/ 2147483647 h 30"/>
                <a:gd name="T4" fmla="*/ 0 w 13"/>
                <a:gd name="T5" fmla="*/ 2147483647 h 30"/>
                <a:gd name="T6" fmla="*/ 2147483647 w 13"/>
                <a:gd name="T7" fmla="*/ 2147483647 h 30"/>
                <a:gd name="T8" fmla="*/ 2147483647 w 13"/>
                <a:gd name="T9" fmla="*/ 2147483647 h 30"/>
                <a:gd name="T10" fmla="*/ 2147483647 w 13"/>
                <a:gd name="T11" fmla="*/ 0 h 30"/>
                <a:gd name="T12" fmla="*/ 2147483647 w 13"/>
                <a:gd name="T13" fmla="*/ 2147483647 h 30"/>
                <a:gd name="T14" fmla="*/ 2147483647 w 13"/>
                <a:gd name="T15" fmla="*/ 2147483647 h 30"/>
                <a:gd name="T16" fmla="*/ 2147483647 w 13"/>
                <a:gd name="T17" fmla="*/ 2147483647 h 30"/>
                <a:gd name="T18" fmla="*/ 2147483647 w 13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6" y="30"/>
                  </a:moveTo>
                  <a:lnTo>
                    <a:pt x="0" y="30"/>
                  </a:lnTo>
                  <a:lnTo>
                    <a:pt x="0" y="22"/>
                  </a:lnTo>
                  <a:lnTo>
                    <a:pt x="3" y="13"/>
                  </a:lnTo>
                  <a:lnTo>
                    <a:pt x="8" y="6"/>
                  </a:lnTo>
                  <a:lnTo>
                    <a:pt x="13" y="0"/>
                  </a:lnTo>
                  <a:lnTo>
                    <a:pt x="11" y="7"/>
                  </a:lnTo>
                  <a:lnTo>
                    <a:pt x="11" y="15"/>
                  </a:lnTo>
                  <a:lnTo>
                    <a:pt x="8" y="22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6" name="Freeform 104"/>
            <p:cNvSpPr>
              <a:spLocks/>
            </p:cNvSpPr>
            <p:nvPr/>
          </p:nvSpPr>
          <p:spPr bwMode="auto">
            <a:xfrm>
              <a:off x="6130925" y="2543175"/>
              <a:ext cx="2222500" cy="1795463"/>
            </a:xfrm>
            <a:custGeom>
              <a:avLst/>
              <a:gdLst>
                <a:gd name="T0" fmla="*/ 2147483647 w 1366"/>
                <a:gd name="T1" fmla="*/ 2147483647 h 1103"/>
                <a:gd name="T2" fmla="*/ 2147483647 w 1366"/>
                <a:gd name="T3" fmla="*/ 2147483647 h 1103"/>
                <a:gd name="T4" fmla="*/ 2147483647 w 1366"/>
                <a:gd name="T5" fmla="*/ 2147483647 h 1103"/>
                <a:gd name="T6" fmla="*/ 2147483647 w 1366"/>
                <a:gd name="T7" fmla="*/ 2147483647 h 1103"/>
                <a:gd name="T8" fmla="*/ 2147483647 w 1366"/>
                <a:gd name="T9" fmla="*/ 2147483647 h 1103"/>
                <a:gd name="T10" fmla="*/ 2147483647 w 1366"/>
                <a:gd name="T11" fmla="*/ 2147483647 h 1103"/>
                <a:gd name="T12" fmla="*/ 2147483647 w 1366"/>
                <a:gd name="T13" fmla="*/ 2147483647 h 1103"/>
                <a:gd name="T14" fmla="*/ 2147483647 w 1366"/>
                <a:gd name="T15" fmla="*/ 2147483647 h 1103"/>
                <a:gd name="T16" fmla="*/ 2147483647 w 1366"/>
                <a:gd name="T17" fmla="*/ 2147483647 h 1103"/>
                <a:gd name="T18" fmla="*/ 2147483647 w 1366"/>
                <a:gd name="T19" fmla="*/ 2147483647 h 1103"/>
                <a:gd name="T20" fmla="*/ 2147483647 w 1366"/>
                <a:gd name="T21" fmla="*/ 2147483647 h 1103"/>
                <a:gd name="T22" fmla="*/ 2147483647 w 1366"/>
                <a:gd name="T23" fmla="*/ 2147483647 h 1103"/>
                <a:gd name="T24" fmla="*/ 2147483647 w 1366"/>
                <a:gd name="T25" fmla="*/ 2147483647 h 1103"/>
                <a:gd name="T26" fmla="*/ 2147483647 w 1366"/>
                <a:gd name="T27" fmla="*/ 2147483647 h 1103"/>
                <a:gd name="T28" fmla="*/ 2147483647 w 1366"/>
                <a:gd name="T29" fmla="*/ 2147483647 h 1103"/>
                <a:gd name="T30" fmla="*/ 2147483647 w 1366"/>
                <a:gd name="T31" fmla="*/ 2147483647 h 1103"/>
                <a:gd name="T32" fmla="*/ 2147483647 w 1366"/>
                <a:gd name="T33" fmla="*/ 2147483647 h 1103"/>
                <a:gd name="T34" fmla="*/ 2147483647 w 1366"/>
                <a:gd name="T35" fmla="*/ 2147483647 h 1103"/>
                <a:gd name="T36" fmla="*/ 2147483647 w 1366"/>
                <a:gd name="T37" fmla="*/ 2147483647 h 1103"/>
                <a:gd name="T38" fmla="*/ 2147483647 w 1366"/>
                <a:gd name="T39" fmla="*/ 2147483647 h 1103"/>
                <a:gd name="T40" fmla="*/ 2147483647 w 1366"/>
                <a:gd name="T41" fmla="*/ 2147483647 h 1103"/>
                <a:gd name="T42" fmla="*/ 2147483647 w 1366"/>
                <a:gd name="T43" fmla="*/ 2147483647 h 1103"/>
                <a:gd name="T44" fmla="*/ 2147483647 w 1366"/>
                <a:gd name="T45" fmla="*/ 2147483647 h 1103"/>
                <a:gd name="T46" fmla="*/ 2147483647 w 1366"/>
                <a:gd name="T47" fmla="*/ 2147483647 h 1103"/>
                <a:gd name="T48" fmla="*/ 2147483647 w 1366"/>
                <a:gd name="T49" fmla="*/ 2147483647 h 1103"/>
                <a:gd name="T50" fmla="*/ 2147483647 w 1366"/>
                <a:gd name="T51" fmla="*/ 2147483647 h 1103"/>
                <a:gd name="T52" fmla="*/ 2147483647 w 1366"/>
                <a:gd name="T53" fmla="*/ 2147483647 h 1103"/>
                <a:gd name="T54" fmla="*/ 2147483647 w 1366"/>
                <a:gd name="T55" fmla="*/ 2147483647 h 1103"/>
                <a:gd name="T56" fmla="*/ 2147483647 w 1366"/>
                <a:gd name="T57" fmla="*/ 2147483647 h 1103"/>
                <a:gd name="T58" fmla="*/ 2147483647 w 1366"/>
                <a:gd name="T59" fmla="*/ 2147483647 h 1103"/>
                <a:gd name="T60" fmla="*/ 2147483647 w 1366"/>
                <a:gd name="T61" fmla="*/ 2147483647 h 1103"/>
                <a:gd name="T62" fmla="*/ 2147483647 w 1366"/>
                <a:gd name="T63" fmla="*/ 2147483647 h 1103"/>
                <a:gd name="T64" fmla="*/ 2147483647 w 1366"/>
                <a:gd name="T65" fmla="*/ 2147483647 h 1103"/>
                <a:gd name="T66" fmla="*/ 2147483647 w 1366"/>
                <a:gd name="T67" fmla="*/ 2147483647 h 1103"/>
                <a:gd name="T68" fmla="*/ 2147483647 w 1366"/>
                <a:gd name="T69" fmla="*/ 2147483647 h 1103"/>
                <a:gd name="T70" fmla="*/ 2147483647 w 1366"/>
                <a:gd name="T71" fmla="*/ 2147483647 h 1103"/>
                <a:gd name="T72" fmla="*/ 2147483647 w 1366"/>
                <a:gd name="T73" fmla="*/ 2147483647 h 1103"/>
                <a:gd name="T74" fmla="*/ 2147483647 w 1366"/>
                <a:gd name="T75" fmla="*/ 2147483647 h 1103"/>
                <a:gd name="T76" fmla="*/ 2147483647 w 1366"/>
                <a:gd name="T77" fmla="*/ 2147483647 h 1103"/>
                <a:gd name="T78" fmla="*/ 2147483647 w 1366"/>
                <a:gd name="T79" fmla="*/ 2147483647 h 1103"/>
                <a:gd name="T80" fmla="*/ 2147483647 w 1366"/>
                <a:gd name="T81" fmla="*/ 2147483647 h 1103"/>
                <a:gd name="T82" fmla="*/ 2147483647 w 1366"/>
                <a:gd name="T83" fmla="*/ 2147483647 h 1103"/>
                <a:gd name="T84" fmla="*/ 2147483647 w 1366"/>
                <a:gd name="T85" fmla="*/ 2147483647 h 1103"/>
                <a:gd name="T86" fmla="*/ 2147483647 w 1366"/>
                <a:gd name="T87" fmla="*/ 2147483647 h 1103"/>
                <a:gd name="T88" fmla="*/ 2147483647 w 1366"/>
                <a:gd name="T89" fmla="*/ 2147483647 h 1103"/>
                <a:gd name="T90" fmla="*/ 2147483647 w 1366"/>
                <a:gd name="T91" fmla="*/ 2147483647 h 1103"/>
                <a:gd name="T92" fmla="*/ 2147483647 w 1366"/>
                <a:gd name="T93" fmla="*/ 2147483647 h 1103"/>
                <a:gd name="T94" fmla="*/ 2147483647 w 1366"/>
                <a:gd name="T95" fmla="*/ 2147483647 h 1103"/>
                <a:gd name="T96" fmla="*/ 2147483647 w 1366"/>
                <a:gd name="T97" fmla="*/ 2147483647 h 1103"/>
                <a:gd name="T98" fmla="*/ 2147483647 w 1366"/>
                <a:gd name="T99" fmla="*/ 2147483647 h 1103"/>
                <a:gd name="T100" fmla="*/ 2147483647 w 1366"/>
                <a:gd name="T101" fmla="*/ 2147483647 h 1103"/>
                <a:gd name="T102" fmla="*/ 2147483647 w 1366"/>
                <a:gd name="T103" fmla="*/ 2147483647 h 1103"/>
                <a:gd name="T104" fmla="*/ 2147483647 w 1366"/>
                <a:gd name="T105" fmla="*/ 2147483647 h 1103"/>
                <a:gd name="T106" fmla="*/ 2147483647 w 1366"/>
                <a:gd name="T107" fmla="*/ 2147483647 h 1103"/>
                <a:gd name="T108" fmla="*/ 2147483647 w 1366"/>
                <a:gd name="T109" fmla="*/ 2147483647 h 1103"/>
                <a:gd name="T110" fmla="*/ 2147483647 w 1366"/>
                <a:gd name="T111" fmla="*/ 2147483647 h 1103"/>
                <a:gd name="T112" fmla="*/ 2147483647 w 1366"/>
                <a:gd name="T113" fmla="*/ 2147483647 h 1103"/>
                <a:gd name="T114" fmla="*/ 2147483647 w 1366"/>
                <a:gd name="T115" fmla="*/ 2147483647 h 1103"/>
                <a:gd name="T116" fmla="*/ 2147483647 w 1366"/>
                <a:gd name="T117" fmla="*/ 2147483647 h 1103"/>
                <a:gd name="T118" fmla="*/ 2147483647 w 1366"/>
                <a:gd name="T119" fmla="*/ 2147483647 h 1103"/>
                <a:gd name="T120" fmla="*/ 2147483647 w 1366"/>
                <a:gd name="T121" fmla="*/ 2147483647 h 1103"/>
                <a:gd name="T122" fmla="*/ 2147483647 w 1366"/>
                <a:gd name="T123" fmla="*/ 2147483647 h 11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66"/>
                <a:gd name="T187" fmla="*/ 0 h 1103"/>
                <a:gd name="T188" fmla="*/ 1366 w 1366"/>
                <a:gd name="T189" fmla="*/ 1103 h 11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66" h="1103">
                  <a:moveTo>
                    <a:pt x="855" y="2"/>
                  </a:moveTo>
                  <a:lnTo>
                    <a:pt x="871" y="4"/>
                  </a:lnTo>
                  <a:lnTo>
                    <a:pt x="887" y="4"/>
                  </a:lnTo>
                  <a:lnTo>
                    <a:pt x="902" y="4"/>
                  </a:lnTo>
                  <a:lnTo>
                    <a:pt x="918" y="4"/>
                  </a:lnTo>
                  <a:lnTo>
                    <a:pt x="923" y="6"/>
                  </a:lnTo>
                  <a:lnTo>
                    <a:pt x="931" y="4"/>
                  </a:lnTo>
                  <a:lnTo>
                    <a:pt x="939" y="4"/>
                  </a:lnTo>
                  <a:lnTo>
                    <a:pt x="944" y="6"/>
                  </a:lnTo>
                  <a:lnTo>
                    <a:pt x="947" y="6"/>
                  </a:lnTo>
                  <a:lnTo>
                    <a:pt x="960" y="6"/>
                  </a:lnTo>
                  <a:lnTo>
                    <a:pt x="976" y="8"/>
                  </a:lnTo>
                  <a:lnTo>
                    <a:pt x="989" y="8"/>
                  </a:lnTo>
                  <a:lnTo>
                    <a:pt x="1004" y="8"/>
                  </a:lnTo>
                  <a:lnTo>
                    <a:pt x="1017" y="9"/>
                  </a:lnTo>
                  <a:lnTo>
                    <a:pt x="1033" y="9"/>
                  </a:lnTo>
                  <a:lnTo>
                    <a:pt x="1046" y="11"/>
                  </a:lnTo>
                  <a:lnTo>
                    <a:pt x="1062" y="13"/>
                  </a:lnTo>
                  <a:lnTo>
                    <a:pt x="1078" y="13"/>
                  </a:lnTo>
                  <a:lnTo>
                    <a:pt x="1096" y="15"/>
                  </a:lnTo>
                  <a:lnTo>
                    <a:pt x="1112" y="17"/>
                  </a:lnTo>
                  <a:lnTo>
                    <a:pt x="1127" y="17"/>
                  </a:lnTo>
                  <a:lnTo>
                    <a:pt x="1146" y="19"/>
                  </a:lnTo>
                  <a:lnTo>
                    <a:pt x="1161" y="21"/>
                  </a:lnTo>
                  <a:lnTo>
                    <a:pt x="1180" y="23"/>
                  </a:lnTo>
                  <a:lnTo>
                    <a:pt x="1198" y="23"/>
                  </a:lnTo>
                  <a:lnTo>
                    <a:pt x="1214" y="26"/>
                  </a:lnTo>
                  <a:lnTo>
                    <a:pt x="1232" y="28"/>
                  </a:lnTo>
                  <a:lnTo>
                    <a:pt x="1250" y="30"/>
                  </a:lnTo>
                  <a:lnTo>
                    <a:pt x="1269" y="32"/>
                  </a:lnTo>
                  <a:lnTo>
                    <a:pt x="1282" y="34"/>
                  </a:lnTo>
                  <a:lnTo>
                    <a:pt x="1292" y="34"/>
                  </a:lnTo>
                  <a:lnTo>
                    <a:pt x="1300" y="34"/>
                  </a:lnTo>
                  <a:lnTo>
                    <a:pt x="1308" y="34"/>
                  </a:lnTo>
                  <a:lnTo>
                    <a:pt x="1316" y="34"/>
                  </a:lnTo>
                  <a:lnTo>
                    <a:pt x="1326" y="32"/>
                  </a:lnTo>
                  <a:lnTo>
                    <a:pt x="1337" y="34"/>
                  </a:lnTo>
                  <a:lnTo>
                    <a:pt x="1347" y="34"/>
                  </a:lnTo>
                  <a:lnTo>
                    <a:pt x="1352" y="36"/>
                  </a:lnTo>
                  <a:lnTo>
                    <a:pt x="1358" y="36"/>
                  </a:lnTo>
                  <a:lnTo>
                    <a:pt x="1360" y="38"/>
                  </a:lnTo>
                  <a:lnTo>
                    <a:pt x="1366" y="39"/>
                  </a:lnTo>
                  <a:lnTo>
                    <a:pt x="1366" y="41"/>
                  </a:lnTo>
                  <a:lnTo>
                    <a:pt x="1366" y="43"/>
                  </a:lnTo>
                  <a:lnTo>
                    <a:pt x="1363" y="43"/>
                  </a:lnTo>
                  <a:lnTo>
                    <a:pt x="1360" y="43"/>
                  </a:lnTo>
                  <a:lnTo>
                    <a:pt x="1352" y="43"/>
                  </a:lnTo>
                  <a:lnTo>
                    <a:pt x="1342" y="43"/>
                  </a:lnTo>
                  <a:lnTo>
                    <a:pt x="1329" y="43"/>
                  </a:lnTo>
                  <a:lnTo>
                    <a:pt x="1321" y="43"/>
                  </a:lnTo>
                  <a:lnTo>
                    <a:pt x="1321" y="41"/>
                  </a:lnTo>
                  <a:lnTo>
                    <a:pt x="1277" y="38"/>
                  </a:lnTo>
                  <a:lnTo>
                    <a:pt x="1232" y="36"/>
                  </a:lnTo>
                  <a:lnTo>
                    <a:pt x="1188" y="34"/>
                  </a:lnTo>
                  <a:lnTo>
                    <a:pt x="1143" y="32"/>
                  </a:lnTo>
                  <a:lnTo>
                    <a:pt x="1099" y="30"/>
                  </a:lnTo>
                  <a:lnTo>
                    <a:pt x="1054" y="30"/>
                  </a:lnTo>
                  <a:lnTo>
                    <a:pt x="1010" y="28"/>
                  </a:lnTo>
                  <a:lnTo>
                    <a:pt x="968" y="26"/>
                  </a:lnTo>
                  <a:lnTo>
                    <a:pt x="936" y="26"/>
                  </a:lnTo>
                  <a:lnTo>
                    <a:pt x="905" y="24"/>
                  </a:lnTo>
                  <a:lnTo>
                    <a:pt x="874" y="26"/>
                  </a:lnTo>
                  <a:lnTo>
                    <a:pt x="842" y="26"/>
                  </a:lnTo>
                  <a:lnTo>
                    <a:pt x="811" y="28"/>
                  </a:lnTo>
                  <a:lnTo>
                    <a:pt x="777" y="30"/>
                  </a:lnTo>
                  <a:lnTo>
                    <a:pt x="745" y="32"/>
                  </a:lnTo>
                  <a:lnTo>
                    <a:pt x="711" y="32"/>
                  </a:lnTo>
                  <a:lnTo>
                    <a:pt x="685" y="32"/>
                  </a:lnTo>
                  <a:lnTo>
                    <a:pt x="659" y="30"/>
                  </a:lnTo>
                  <a:lnTo>
                    <a:pt x="633" y="28"/>
                  </a:lnTo>
                  <a:lnTo>
                    <a:pt x="609" y="26"/>
                  </a:lnTo>
                  <a:lnTo>
                    <a:pt x="583" y="26"/>
                  </a:lnTo>
                  <a:lnTo>
                    <a:pt x="560" y="24"/>
                  </a:lnTo>
                  <a:lnTo>
                    <a:pt x="533" y="26"/>
                  </a:lnTo>
                  <a:lnTo>
                    <a:pt x="505" y="26"/>
                  </a:lnTo>
                  <a:lnTo>
                    <a:pt x="491" y="26"/>
                  </a:lnTo>
                  <a:lnTo>
                    <a:pt x="476" y="26"/>
                  </a:lnTo>
                  <a:lnTo>
                    <a:pt x="463" y="26"/>
                  </a:lnTo>
                  <a:lnTo>
                    <a:pt x="447" y="28"/>
                  </a:lnTo>
                  <a:lnTo>
                    <a:pt x="434" y="28"/>
                  </a:lnTo>
                  <a:lnTo>
                    <a:pt x="418" y="30"/>
                  </a:lnTo>
                  <a:lnTo>
                    <a:pt x="405" y="30"/>
                  </a:lnTo>
                  <a:lnTo>
                    <a:pt x="389" y="30"/>
                  </a:lnTo>
                  <a:lnTo>
                    <a:pt x="371" y="30"/>
                  </a:lnTo>
                  <a:lnTo>
                    <a:pt x="355" y="30"/>
                  </a:lnTo>
                  <a:lnTo>
                    <a:pt x="340" y="30"/>
                  </a:lnTo>
                  <a:lnTo>
                    <a:pt x="324" y="30"/>
                  </a:lnTo>
                  <a:lnTo>
                    <a:pt x="308" y="30"/>
                  </a:lnTo>
                  <a:lnTo>
                    <a:pt x="293" y="32"/>
                  </a:lnTo>
                  <a:lnTo>
                    <a:pt x="277" y="32"/>
                  </a:lnTo>
                  <a:lnTo>
                    <a:pt x="259" y="34"/>
                  </a:lnTo>
                  <a:lnTo>
                    <a:pt x="248" y="34"/>
                  </a:lnTo>
                  <a:lnTo>
                    <a:pt x="240" y="34"/>
                  </a:lnTo>
                  <a:lnTo>
                    <a:pt x="230" y="36"/>
                  </a:lnTo>
                  <a:lnTo>
                    <a:pt x="219" y="36"/>
                  </a:lnTo>
                  <a:lnTo>
                    <a:pt x="209" y="36"/>
                  </a:lnTo>
                  <a:lnTo>
                    <a:pt x="198" y="38"/>
                  </a:lnTo>
                  <a:lnTo>
                    <a:pt x="191" y="38"/>
                  </a:lnTo>
                  <a:lnTo>
                    <a:pt x="180" y="38"/>
                  </a:lnTo>
                  <a:lnTo>
                    <a:pt x="170" y="38"/>
                  </a:lnTo>
                  <a:lnTo>
                    <a:pt x="159" y="38"/>
                  </a:lnTo>
                  <a:lnTo>
                    <a:pt x="149" y="39"/>
                  </a:lnTo>
                  <a:lnTo>
                    <a:pt x="138" y="39"/>
                  </a:lnTo>
                  <a:lnTo>
                    <a:pt x="128" y="41"/>
                  </a:lnTo>
                  <a:lnTo>
                    <a:pt x="117" y="41"/>
                  </a:lnTo>
                  <a:lnTo>
                    <a:pt x="107" y="43"/>
                  </a:lnTo>
                  <a:lnTo>
                    <a:pt x="94" y="43"/>
                  </a:lnTo>
                  <a:lnTo>
                    <a:pt x="94" y="45"/>
                  </a:lnTo>
                  <a:lnTo>
                    <a:pt x="91" y="45"/>
                  </a:lnTo>
                  <a:lnTo>
                    <a:pt x="91" y="47"/>
                  </a:lnTo>
                  <a:lnTo>
                    <a:pt x="91" y="49"/>
                  </a:lnTo>
                  <a:lnTo>
                    <a:pt x="109" y="49"/>
                  </a:lnTo>
                  <a:lnTo>
                    <a:pt x="128" y="49"/>
                  </a:lnTo>
                  <a:lnTo>
                    <a:pt x="143" y="47"/>
                  </a:lnTo>
                  <a:lnTo>
                    <a:pt x="162" y="47"/>
                  </a:lnTo>
                  <a:lnTo>
                    <a:pt x="177" y="45"/>
                  </a:lnTo>
                  <a:lnTo>
                    <a:pt x="193" y="45"/>
                  </a:lnTo>
                  <a:lnTo>
                    <a:pt x="211" y="45"/>
                  </a:lnTo>
                  <a:lnTo>
                    <a:pt x="230" y="45"/>
                  </a:lnTo>
                  <a:lnTo>
                    <a:pt x="259" y="43"/>
                  </a:lnTo>
                  <a:lnTo>
                    <a:pt x="290" y="43"/>
                  </a:lnTo>
                  <a:lnTo>
                    <a:pt x="319" y="41"/>
                  </a:lnTo>
                  <a:lnTo>
                    <a:pt x="348" y="39"/>
                  </a:lnTo>
                  <a:lnTo>
                    <a:pt x="379" y="38"/>
                  </a:lnTo>
                  <a:lnTo>
                    <a:pt x="408" y="38"/>
                  </a:lnTo>
                  <a:lnTo>
                    <a:pt x="437" y="39"/>
                  </a:lnTo>
                  <a:lnTo>
                    <a:pt x="465" y="41"/>
                  </a:lnTo>
                  <a:lnTo>
                    <a:pt x="494" y="41"/>
                  </a:lnTo>
                  <a:lnTo>
                    <a:pt x="526" y="41"/>
                  </a:lnTo>
                  <a:lnTo>
                    <a:pt x="554" y="43"/>
                  </a:lnTo>
                  <a:lnTo>
                    <a:pt x="586" y="43"/>
                  </a:lnTo>
                  <a:lnTo>
                    <a:pt x="617" y="41"/>
                  </a:lnTo>
                  <a:lnTo>
                    <a:pt x="648" y="41"/>
                  </a:lnTo>
                  <a:lnTo>
                    <a:pt x="677" y="38"/>
                  </a:lnTo>
                  <a:lnTo>
                    <a:pt x="709" y="34"/>
                  </a:lnTo>
                  <a:lnTo>
                    <a:pt x="735" y="34"/>
                  </a:lnTo>
                  <a:lnTo>
                    <a:pt x="761" y="34"/>
                  </a:lnTo>
                  <a:lnTo>
                    <a:pt x="787" y="34"/>
                  </a:lnTo>
                  <a:lnTo>
                    <a:pt x="811" y="34"/>
                  </a:lnTo>
                  <a:lnTo>
                    <a:pt x="837" y="34"/>
                  </a:lnTo>
                  <a:lnTo>
                    <a:pt x="863" y="36"/>
                  </a:lnTo>
                  <a:lnTo>
                    <a:pt x="887" y="38"/>
                  </a:lnTo>
                  <a:lnTo>
                    <a:pt x="913" y="39"/>
                  </a:lnTo>
                  <a:lnTo>
                    <a:pt x="939" y="41"/>
                  </a:lnTo>
                  <a:lnTo>
                    <a:pt x="965" y="43"/>
                  </a:lnTo>
                  <a:lnTo>
                    <a:pt x="991" y="45"/>
                  </a:lnTo>
                  <a:lnTo>
                    <a:pt x="1020" y="47"/>
                  </a:lnTo>
                  <a:lnTo>
                    <a:pt x="1046" y="49"/>
                  </a:lnTo>
                  <a:lnTo>
                    <a:pt x="1072" y="51"/>
                  </a:lnTo>
                  <a:lnTo>
                    <a:pt x="1099" y="53"/>
                  </a:lnTo>
                  <a:lnTo>
                    <a:pt x="1125" y="55"/>
                  </a:lnTo>
                  <a:lnTo>
                    <a:pt x="1148" y="56"/>
                  </a:lnTo>
                  <a:lnTo>
                    <a:pt x="1172" y="58"/>
                  </a:lnTo>
                  <a:lnTo>
                    <a:pt x="1195" y="60"/>
                  </a:lnTo>
                  <a:lnTo>
                    <a:pt x="1219" y="62"/>
                  </a:lnTo>
                  <a:lnTo>
                    <a:pt x="1240" y="64"/>
                  </a:lnTo>
                  <a:lnTo>
                    <a:pt x="1263" y="68"/>
                  </a:lnTo>
                  <a:lnTo>
                    <a:pt x="1287" y="70"/>
                  </a:lnTo>
                  <a:lnTo>
                    <a:pt x="1311" y="71"/>
                  </a:lnTo>
                  <a:lnTo>
                    <a:pt x="1313" y="73"/>
                  </a:lnTo>
                  <a:lnTo>
                    <a:pt x="1316" y="73"/>
                  </a:lnTo>
                  <a:lnTo>
                    <a:pt x="1321" y="73"/>
                  </a:lnTo>
                  <a:lnTo>
                    <a:pt x="1324" y="73"/>
                  </a:lnTo>
                  <a:lnTo>
                    <a:pt x="1345" y="77"/>
                  </a:lnTo>
                  <a:lnTo>
                    <a:pt x="1331" y="77"/>
                  </a:lnTo>
                  <a:lnTo>
                    <a:pt x="1318" y="77"/>
                  </a:lnTo>
                  <a:lnTo>
                    <a:pt x="1305" y="75"/>
                  </a:lnTo>
                  <a:lnTo>
                    <a:pt x="1292" y="77"/>
                  </a:lnTo>
                  <a:lnTo>
                    <a:pt x="1277" y="75"/>
                  </a:lnTo>
                  <a:lnTo>
                    <a:pt x="1261" y="73"/>
                  </a:lnTo>
                  <a:lnTo>
                    <a:pt x="1245" y="73"/>
                  </a:lnTo>
                  <a:lnTo>
                    <a:pt x="1229" y="71"/>
                  </a:lnTo>
                  <a:lnTo>
                    <a:pt x="1214" y="71"/>
                  </a:lnTo>
                  <a:lnTo>
                    <a:pt x="1195" y="70"/>
                  </a:lnTo>
                  <a:lnTo>
                    <a:pt x="1180" y="70"/>
                  </a:lnTo>
                  <a:lnTo>
                    <a:pt x="1164" y="68"/>
                  </a:lnTo>
                  <a:lnTo>
                    <a:pt x="1133" y="66"/>
                  </a:lnTo>
                  <a:lnTo>
                    <a:pt x="1104" y="66"/>
                  </a:lnTo>
                  <a:lnTo>
                    <a:pt x="1072" y="64"/>
                  </a:lnTo>
                  <a:lnTo>
                    <a:pt x="1041" y="64"/>
                  </a:lnTo>
                  <a:lnTo>
                    <a:pt x="1010" y="64"/>
                  </a:lnTo>
                  <a:lnTo>
                    <a:pt x="978" y="64"/>
                  </a:lnTo>
                  <a:lnTo>
                    <a:pt x="949" y="64"/>
                  </a:lnTo>
                  <a:lnTo>
                    <a:pt x="918" y="62"/>
                  </a:lnTo>
                  <a:lnTo>
                    <a:pt x="915" y="62"/>
                  </a:lnTo>
                  <a:lnTo>
                    <a:pt x="910" y="62"/>
                  </a:lnTo>
                  <a:lnTo>
                    <a:pt x="908" y="62"/>
                  </a:lnTo>
                  <a:lnTo>
                    <a:pt x="902" y="62"/>
                  </a:lnTo>
                  <a:lnTo>
                    <a:pt x="902" y="64"/>
                  </a:lnTo>
                  <a:lnTo>
                    <a:pt x="905" y="66"/>
                  </a:lnTo>
                  <a:lnTo>
                    <a:pt x="908" y="68"/>
                  </a:lnTo>
                  <a:lnTo>
                    <a:pt x="921" y="68"/>
                  </a:lnTo>
                  <a:lnTo>
                    <a:pt x="934" y="68"/>
                  </a:lnTo>
                  <a:lnTo>
                    <a:pt x="944" y="68"/>
                  </a:lnTo>
                  <a:lnTo>
                    <a:pt x="957" y="68"/>
                  </a:lnTo>
                  <a:lnTo>
                    <a:pt x="963" y="70"/>
                  </a:lnTo>
                  <a:lnTo>
                    <a:pt x="970" y="70"/>
                  </a:lnTo>
                  <a:lnTo>
                    <a:pt x="978" y="68"/>
                  </a:lnTo>
                  <a:lnTo>
                    <a:pt x="983" y="70"/>
                  </a:lnTo>
                  <a:lnTo>
                    <a:pt x="989" y="71"/>
                  </a:lnTo>
                  <a:lnTo>
                    <a:pt x="991" y="71"/>
                  </a:lnTo>
                  <a:lnTo>
                    <a:pt x="997" y="73"/>
                  </a:lnTo>
                  <a:lnTo>
                    <a:pt x="1004" y="73"/>
                  </a:lnTo>
                  <a:lnTo>
                    <a:pt x="1007" y="75"/>
                  </a:lnTo>
                  <a:lnTo>
                    <a:pt x="1012" y="77"/>
                  </a:lnTo>
                  <a:lnTo>
                    <a:pt x="1020" y="77"/>
                  </a:lnTo>
                  <a:lnTo>
                    <a:pt x="1025" y="77"/>
                  </a:lnTo>
                  <a:lnTo>
                    <a:pt x="1054" y="79"/>
                  </a:lnTo>
                  <a:lnTo>
                    <a:pt x="1083" y="81"/>
                  </a:lnTo>
                  <a:lnTo>
                    <a:pt x="1112" y="83"/>
                  </a:lnTo>
                  <a:lnTo>
                    <a:pt x="1143" y="85"/>
                  </a:lnTo>
                  <a:lnTo>
                    <a:pt x="1172" y="88"/>
                  </a:lnTo>
                  <a:lnTo>
                    <a:pt x="1203" y="90"/>
                  </a:lnTo>
                  <a:lnTo>
                    <a:pt x="1235" y="94"/>
                  </a:lnTo>
                  <a:lnTo>
                    <a:pt x="1263" y="96"/>
                  </a:lnTo>
                  <a:lnTo>
                    <a:pt x="1282" y="98"/>
                  </a:lnTo>
                  <a:lnTo>
                    <a:pt x="1300" y="100"/>
                  </a:lnTo>
                  <a:lnTo>
                    <a:pt x="1316" y="103"/>
                  </a:lnTo>
                  <a:lnTo>
                    <a:pt x="1334" y="105"/>
                  </a:lnTo>
                  <a:lnTo>
                    <a:pt x="1326" y="107"/>
                  </a:lnTo>
                  <a:lnTo>
                    <a:pt x="1316" y="105"/>
                  </a:lnTo>
                  <a:lnTo>
                    <a:pt x="1305" y="105"/>
                  </a:lnTo>
                  <a:lnTo>
                    <a:pt x="1295" y="105"/>
                  </a:lnTo>
                  <a:lnTo>
                    <a:pt x="1274" y="105"/>
                  </a:lnTo>
                  <a:lnTo>
                    <a:pt x="1253" y="103"/>
                  </a:lnTo>
                  <a:lnTo>
                    <a:pt x="1232" y="103"/>
                  </a:lnTo>
                  <a:lnTo>
                    <a:pt x="1214" y="101"/>
                  </a:lnTo>
                  <a:lnTo>
                    <a:pt x="1193" y="100"/>
                  </a:lnTo>
                  <a:lnTo>
                    <a:pt x="1172" y="100"/>
                  </a:lnTo>
                  <a:lnTo>
                    <a:pt x="1151" y="98"/>
                  </a:lnTo>
                  <a:lnTo>
                    <a:pt x="1130" y="98"/>
                  </a:lnTo>
                  <a:lnTo>
                    <a:pt x="1127" y="98"/>
                  </a:lnTo>
                  <a:lnTo>
                    <a:pt x="1122" y="98"/>
                  </a:lnTo>
                  <a:lnTo>
                    <a:pt x="1120" y="98"/>
                  </a:lnTo>
                  <a:lnTo>
                    <a:pt x="1114" y="98"/>
                  </a:lnTo>
                  <a:lnTo>
                    <a:pt x="1101" y="96"/>
                  </a:lnTo>
                  <a:lnTo>
                    <a:pt x="1088" y="96"/>
                  </a:lnTo>
                  <a:lnTo>
                    <a:pt x="1075" y="94"/>
                  </a:lnTo>
                  <a:lnTo>
                    <a:pt x="1062" y="94"/>
                  </a:lnTo>
                  <a:lnTo>
                    <a:pt x="1049" y="94"/>
                  </a:lnTo>
                  <a:lnTo>
                    <a:pt x="1036" y="94"/>
                  </a:lnTo>
                  <a:lnTo>
                    <a:pt x="1023" y="94"/>
                  </a:lnTo>
                  <a:lnTo>
                    <a:pt x="1010" y="94"/>
                  </a:lnTo>
                  <a:lnTo>
                    <a:pt x="910" y="90"/>
                  </a:lnTo>
                  <a:lnTo>
                    <a:pt x="908" y="90"/>
                  </a:lnTo>
                  <a:lnTo>
                    <a:pt x="908" y="92"/>
                  </a:lnTo>
                  <a:lnTo>
                    <a:pt x="908" y="94"/>
                  </a:lnTo>
                  <a:lnTo>
                    <a:pt x="918" y="96"/>
                  </a:lnTo>
                  <a:lnTo>
                    <a:pt x="926" y="96"/>
                  </a:lnTo>
                  <a:lnTo>
                    <a:pt x="936" y="98"/>
                  </a:lnTo>
                  <a:lnTo>
                    <a:pt x="949" y="98"/>
                  </a:lnTo>
                  <a:lnTo>
                    <a:pt x="960" y="98"/>
                  </a:lnTo>
                  <a:lnTo>
                    <a:pt x="970" y="98"/>
                  </a:lnTo>
                  <a:lnTo>
                    <a:pt x="978" y="98"/>
                  </a:lnTo>
                  <a:lnTo>
                    <a:pt x="989" y="98"/>
                  </a:lnTo>
                  <a:lnTo>
                    <a:pt x="1004" y="100"/>
                  </a:lnTo>
                  <a:lnTo>
                    <a:pt x="1023" y="101"/>
                  </a:lnTo>
                  <a:lnTo>
                    <a:pt x="1041" y="103"/>
                  </a:lnTo>
                  <a:lnTo>
                    <a:pt x="1057" y="105"/>
                  </a:lnTo>
                  <a:lnTo>
                    <a:pt x="1075" y="107"/>
                  </a:lnTo>
                  <a:lnTo>
                    <a:pt x="1093" y="109"/>
                  </a:lnTo>
                  <a:lnTo>
                    <a:pt x="1114" y="111"/>
                  </a:lnTo>
                  <a:lnTo>
                    <a:pt x="1133" y="111"/>
                  </a:lnTo>
                  <a:lnTo>
                    <a:pt x="1156" y="113"/>
                  </a:lnTo>
                  <a:lnTo>
                    <a:pt x="1180" y="116"/>
                  </a:lnTo>
                  <a:lnTo>
                    <a:pt x="1201" y="118"/>
                  </a:lnTo>
                  <a:lnTo>
                    <a:pt x="1224" y="120"/>
                  </a:lnTo>
                  <a:lnTo>
                    <a:pt x="1248" y="122"/>
                  </a:lnTo>
                  <a:lnTo>
                    <a:pt x="1269" y="126"/>
                  </a:lnTo>
                  <a:lnTo>
                    <a:pt x="1292" y="128"/>
                  </a:lnTo>
                  <a:lnTo>
                    <a:pt x="1316" y="131"/>
                  </a:lnTo>
                  <a:lnTo>
                    <a:pt x="1308" y="131"/>
                  </a:lnTo>
                  <a:lnTo>
                    <a:pt x="1300" y="131"/>
                  </a:lnTo>
                  <a:lnTo>
                    <a:pt x="1292" y="133"/>
                  </a:lnTo>
                  <a:lnTo>
                    <a:pt x="1282" y="133"/>
                  </a:lnTo>
                  <a:lnTo>
                    <a:pt x="1248" y="131"/>
                  </a:lnTo>
                  <a:lnTo>
                    <a:pt x="1214" y="130"/>
                  </a:lnTo>
                  <a:lnTo>
                    <a:pt x="1177" y="128"/>
                  </a:lnTo>
                  <a:lnTo>
                    <a:pt x="1140" y="126"/>
                  </a:lnTo>
                  <a:lnTo>
                    <a:pt x="1104" y="124"/>
                  </a:lnTo>
                  <a:lnTo>
                    <a:pt x="1067" y="122"/>
                  </a:lnTo>
                  <a:lnTo>
                    <a:pt x="1031" y="120"/>
                  </a:lnTo>
                  <a:lnTo>
                    <a:pt x="994" y="120"/>
                  </a:lnTo>
                  <a:lnTo>
                    <a:pt x="991" y="122"/>
                  </a:lnTo>
                  <a:lnTo>
                    <a:pt x="989" y="122"/>
                  </a:lnTo>
                  <a:lnTo>
                    <a:pt x="983" y="120"/>
                  </a:lnTo>
                  <a:lnTo>
                    <a:pt x="981" y="120"/>
                  </a:lnTo>
                  <a:lnTo>
                    <a:pt x="973" y="120"/>
                  </a:lnTo>
                  <a:lnTo>
                    <a:pt x="965" y="120"/>
                  </a:lnTo>
                  <a:lnTo>
                    <a:pt x="957" y="120"/>
                  </a:lnTo>
                  <a:lnTo>
                    <a:pt x="949" y="124"/>
                  </a:lnTo>
                  <a:lnTo>
                    <a:pt x="952" y="126"/>
                  </a:lnTo>
                  <a:lnTo>
                    <a:pt x="960" y="126"/>
                  </a:lnTo>
                  <a:lnTo>
                    <a:pt x="965" y="126"/>
                  </a:lnTo>
                  <a:lnTo>
                    <a:pt x="973" y="126"/>
                  </a:lnTo>
                  <a:lnTo>
                    <a:pt x="986" y="126"/>
                  </a:lnTo>
                  <a:lnTo>
                    <a:pt x="999" y="128"/>
                  </a:lnTo>
                  <a:lnTo>
                    <a:pt x="1012" y="128"/>
                  </a:lnTo>
                  <a:lnTo>
                    <a:pt x="1023" y="130"/>
                  </a:lnTo>
                  <a:lnTo>
                    <a:pt x="1033" y="131"/>
                  </a:lnTo>
                  <a:lnTo>
                    <a:pt x="1044" y="133"/>
                  </a:lnTo>
                  <a:lnTo>
                    <a:pt x="1054" y="135"/>
                  </a:lnTo>
                  <a:lnTo>
                    <a:pt x="1067" y="137"/>
                  </a:lnTo>
                  <a:lnTo>
                    <a:pt x="1093" y="139"/>
                  </a:lnTo>
                  <a:lnTo>
                    <a:pt x="1120" y="141"/>
                  </a:lnTo>
                  <a:lnTo>
                    <a:pt x="1146" y="145"/>
                  </a:lnTo>
                  <a:lnTo>
                    <a:pt x="1174" y="148"/>
                  </a:lnTo>
                  <a:lnTo>
                    <a:pt x="1201" y="150"/>
                  </a:lnTo>
                  <a:lnTo>
                    <a:pt x="1227" y="154"/>
                  </a:lnTo>
                  <a:lnTo>
                    <a:pt x="1256" y="158"/>
                  </a:lnTo>
                  <a:lnTo>
                    <a:pt x="1282" y="160"/>
                  </a:lnTo>
                  <a:lnTo>
                    <a:pt x="1284" y="160"/>
                  </a:lnTo>
                  <a:lnTo>
                    <a:pt x="1290" y="161"/>
                  </a:lnTo>
                  <a:lnTo>
                    <a:pt x="1292" y="161"/>
                  </a:lnTo>
                  <a:lnTo>
                    <a:pt x="1292" y="165"/>
                  </a:lnTo>
                  <a:lnTo>
                    <a:pt x="1266" y="163"/>
                  </a:lnTo>
                  <a:lnTo>
                    <a:pt x="1240" y="163"/>
                  </a:lnTo>
                  <a:lnTo>
                    <a:pt x="1214" y="161"/>
                  </a:lnTo>
                  <a:lnTo>
                    <a:pt x="1185" y="160"/>
                  </a:lnTo>
                  <a:lnTo>
                    <a:pt x="1159" y="158"/>
                  </a:lnTo>
                  <a:lnTo>
                    <a:pt x="1133" y="158"/>
                  </a:lnTo>
                  <a:lnTo>
                    <a:pt x="1104" y="156"/>
                  </a:lnTo>
                  <a:lnTo>
                    <a:pt x="1078" y="156"/>
                  </a:lnTo>
                  <a:lnTo>
                    <a:pt x="1062" y="154"/>
                  </a:lnTo>
                  <a:lnTo>
                    <a:pt x="1046" y="154"/>
                  </a:lnTo>
                  <a:lnTo>
                    <a:pt x="1031" y="154"/>
                  </a:lnTo>
                  <a:lnTo>
                    <a:pt x="1017" y="156"/>
                  </a:lnTo>
                  <a:lnTo>
                    <a:pt x="1007" y="154"/>
                  </a:lnTo>
                  <a:lnTo>
                    <a:pt x="994" y="154"/>
                  </a:lnTo>
                  <a:lnTo>
                    <a:pt x="981" y="154"/>
                  </a:lnTo>
                  <a:lnTo>
                    <a:pt x="968" y="154"/>
                  </a:lnTo>
                  <a:lnTo>
                    <a:pt x="952" y="154"/>
                  </a:lnTo>
                  <a:lnTo>
                    <a:pt x="936" y="154"/>
                  </a:lnTo>
                  <a:lnTo>
                    <a:pt x="921" y="154"/>
                  </a:lnTo>
                  <a:lnTo>
                    <a:pt x="905" y="152"/>
                  </a:lnTo>
                  <a:lnTo>
                    <a:pt x="889" y="152"/>
                  </a:lnTo>
                  <a:lnTo>
                    <a:pt x="871" y="152"/>
                  </a:lnTo>
                  <a:lnTo>
                    <a:pt x="855" y="152"/>
                  </a:lnTo>
                  <a:lnTo>
                    <a:pt x="837" y="152"/>
                  </a:lnTo>
                  <a:lnTo>
                    <a:pt x="837" y="154"/>
                  </a:lnTo>
                  <a:lnTo>
                    <a:pt x="837" y="156"/>
                  </a:lnTo>
                  <a:lnTo>
                    <a:pt x="853" y="158"/>
                  </a:lnTo>
                  <a:lnTo>
                    <a:pt x="866" y="160"/>
                  </a:lnTo>
                  <a:lnTo>
                    <a:pt x="879" y="160"/>
                  </a:lnTo>
                  <a:lnTo>
                    <a:pt x="894" y="160"/>
                  </a:lnTo>
                  <a:lnTo>
                    <a:pt x="908" y="160"/>
                  </a:lnTo>
                  <a:lnTo>
                    <a:pt x="923" y="160"/>
                  </a:lnTo>
                  <a:lnTo>
                    <a:pt x="939" y="160"/>
                  </a:lnTo>
                  <a:lnTo>
                    <a:pt x="955" y="160"/>
                  </a:lnTo>
                  <a:lnTo>
                    <a:pt x="955" y="161"/>
                  </a:lnTo>
                  <a:lnTo>
                    <a:pt x="965" y="161"/>
                  </a:lnTo>
                  <a:lnTo>
                    <a:pt x="963" y="161"/>
                  </a:lnTo>
                  <a:lnTo>
                    <a:pt x="970" y="163"/>
                  </a:lnTo>
                  <a:lnTo>
                    <a:pt x="981" y="165"/>
                  </a:lnTo>
                  <a:lnTo>
                    <a:pt x="991" y="165"/>
                  </a:lnTo>
                  <a:lnTo>
                    <a:pt x="1002" y="165"/>
                  </a:lnTo>
                  <a:lnTo>
                    <a:pt x="1028" y="167"/>
                  </a:lnTo>
                  <a:lnTo>
                    <a:pt x="1054" y="169"/>
                  </a:lnTo>
                  <a:lnTo>
                    <a:pt x="1080" y="171"/>
                  </a:lnTo>
                  <a:lnTo>
                    <a:pt x="1106" y="173"/>
                  </a:lnTo>
                  <a:lnTo>
                    <a:pt x="1133" y="175"/>
                  </a:lnTo>
                  <a:lnTo>
                    <a:pt x="1159" y="176"/>
                  </a:lnTo>
                  <a:lnTo>
                    <a:pt x="1185" y="178"/>
                  </a:lnTo>
                  <a:lnTo>
                    <a:pt x="1208" y="180"/>
                  </a:lnTo>
                  <a:lnTo>
                    <a:pt x="1211" y="180"/>
                  </a:lnTo>
                  <a:lnTo>
                    <a:pt x="1216" y="180"/>
                  </a:lnTo>
                  <a:lnTo>
                    <a:pt x="1219" y="180"/>
                  </a:lnTo>
                  <a:lnTo>
                    <a:pt x="1222" y="182"/>
                  </a:lnTo>
                  <a:lnTo>
                    <a:pt x="1235" y="184"/>
                  </a:lnTo>
                  <a:lnTo>
                    <a:pt x="1250" y="184"/>
                  </a:lnTo>
                  <a:lnTo>
                    <a:pt x="1263" y="186"/>
                  </a:lnTo>
                  <a:lnTo>
                    <a:pt x="1277" y="188"/>
                  </a:lnTo>
                  <a:lnTo>
                    <a:pt x="1274" y="191"/>
                  </a:lnTo>
                  <a:lnTo>
                    <a:pt x="1258" y="191"/>
                  </a:lnTo>
                  <a:lnTo>
                    <a:pt x="1243" y="190"/>
                  </a:lnTo>
                  <a:lnTo>
                    <a:pt x="1224" y="190"/>
                  </a:lnTo>
                  <a:lnTo>
                    <a:pt x="1206" y="188"/>
                  </a:lnTo>
                  <a:lnTo>
                    <a:pt x="1188" y="186"/>
                  </a:lnTo>
                  <a:lnTo>
                    <a:pt x="1169" y="186"/>
                  </a:lnTo>
                  <a:lnTo>
                    <a:pt x="1154" y="184"/>
                  </a:lnTo>
                  <a:lnTo>
                    <a:pt x="1135" y="184"/>
                  </a:lnTo>
                  <a:lnTo>
                    <a:pt x="1125" y="186"/>
                  </a:lnTo>
                  <a:lnTo>
                    <a:pt x="1112" y="184"/>
                  </a:lnTo>
                  <a:lnTo>
                    <a:pt x="1101" y="182"/>
                  </a:lnTo>
                  <a:lnTo>
                    <a:pt x="1088" y="182"/>
                  </a:lnTo>
                  <a:lnTo>
                    <a:pt x="1072" y="182"/>
                  </a:lnTo>
                  <a:lnTo>
                    <a:pt x="1057" y="182"/>
                  </a:lnTo>
                  <a:lnTo>
                    <a:pt x="1038" y="182"/>
                  </a:lnTo>
                  <a:lnTo>
                    <a:pt x="1020" y="180"/>
                  </a:lnTo>
                  <a:lnTo>
                    <a:pt x="1004" y="180"/>
                  </a:lnTo>
                  <a:lnTo>
                    <a:pt x="986" y="180"/>
                  </a:lnTo>
                  <a:lnTo>
                    <a:pt x="968" y="178"/>
                  </a:lnTo>
                  <a:lnTo>
                    <a:pt x="952" y="178"/>
                  </a:lnTo>
                  <a:lnTo>
                    <a:pt x="944" y="180"/>
                  </a:lnTo>
                  <a:lnTo>
                    <a:pt x="939" y="180"/>
                  </a:lnTo>
                  <a:lnTo>
                    <a:pt x="931" y="180"/>
                  </a:lnTo>
                  <a:lnTo>
                    <a:pt x="923" y="180"/>
                  </a:lnTo>
                  <a:lnTo>
                    <a:pt x="923" y="178"/>
                  </a:lnTo>
                  <a:lnTo>
                    <a:pt x="910" y="178"/>
                  </a:lnTo>
                  <a:lnTo>
                    <a:pt x="897" y="178"/>
                  </a:lnTo>
                  <a:lnTo>
                    <a:pt x="884" y="178"/>
                  </a:lnTo>
                  <a:lnTo>
                    <a:pt x="874" y="178"/>
                  </a:lnTo>
                  <a:lnTo>
                    <a:pt x="860" y="178"/>
                  </a:lnTo>
                  <a:lnTo>
                    <a:pt x="847" y="180"/>
                  </a:lnTo>
                  <a:lnTo>
                    <a:pt x="837" y="180"/>
                  </a:lnTo>
                  <a:lnTo>
                    <a:pt x="824" y="180"/>
                  </a:lnTo>
                  <a:lnTo>
                    <a:pt x="826" y="182"/>
                  </a:lnTo>
                  <a:lnTo>
                    <a:pt x="832" y="182"/>
                  </a:lnTo>
                  <a:lnTo>
                    <a:pt x="834" y="182"/>
                  </a:lnTo>
                  <a:lnTo>
                    <a:pt x="837" y="184"/>
                  </a:lnTo>
                  <a:lnTo>
                    <a:pt x="842" y="184"/>
                  </a:lnTo>
                  <a:lnTo>
                    <a:pt x="845" y="184"/>
                  </a:lnTo>
                  <a:lnTo>
                    <a:pt x="850" y="184"/>
                  </a:lnTo>
                  <a:lnTo>
                    <a:pt x="853" y="186"/>
                  </a:lnTo>
                  <a:lnTo>
                    <a:pt x="876" y="184"/>
                  </a:lnTo>
                  <a:lnTo>
                    <a:pt x="902" y="184"/>
                  </a:lnTo>
                  <a:lnTo>
                    <a:pt x="926" y="186"/>
                  </a:lnTo>
                  <a:lnTo>
                    <a:pt x="952" y="188"/>
                  </a:lnTo>
                  <a:lnTo>
                    <a:pt x="976" y="190"/>
                  </a:lnTo>
                  <a:lnTo>
                    <a:pt x="1002" y="191"/>
                  </a:lnTo>
                  <a:lnTo>
                    <a:pt x="1028" y="193"/>
                  </a:lnTo>
                  <a:lnTo>
                    <a:pt x="1054" y="193"/>
                  </a:lnTo>
                  <a:lnTo>
                    <a:pt x="1059" y="195"/>
                  </a:lnTo>
                  <a:lnTo>
                    <a:pt x="1067" y="195"/>
                  </a:lnTo>
                  <a:lnTo>
                    <a:pt x="1075" y="197"/>
                  </a:lnTo>
                  <a:lnTo>
                    <a:pt x="1080" y="197"/>
                  </a:lnTo>
                  <a:lnTo>
                    <a:pt x="1091" y="199"/>
                  </a:lnTo>
                  <a:lnTo>
                    <a:pt x="1104" y="199"/>
                  </a:lnTo>
                  <a:lnTo>
                    <a:pt x="1114" y="201"/>
                  </a:lnTo>
                  <a:lnTo>
                    <a:pt x="1127" y="203"/>
                  </a:lnTo>
                  <a:lnTo>
                    <a:pt x="1138" y="205"/>
                  </a:lnTo>
                  <a:lnTo>
                    <a:pt x="1151" y="205"/>
                  </a:lnTo>
                  <a:lnTo>
                    <a:pt x="1161" y="206"/>
                  </a:lnTo>
                  <a:lnTo>
                    <a:pt x="1174" y="206"/>
                  </a:lnTo>
                  <a:lnTo>
                    <a:pt x="1190" y="210"/>
                  </a:lnTo>
                  <a:lnTo>
                    <a:pt x="1211" y="214"/>
                  </a:lnTo>
                  <a:lnTo>
                    <a:pt x="1229" y="218"/>
                  </a:lnTo>
                  <a:lnTo>
                    <a:pt x="1245" y="221"/>
                  </a:lnTo>
                  <a:lnTo>
                    <a:pt x="1206" y="220"/>
                  </a:lnTo>
                  <a:lnTo>
                    <a:pt x="1169" y="218"/>
                  </a:lnTo>
                  <a:lnTo>
                    <a:pt x="1127" y="216"/>
                  </a:lnTo>
                  <a:lnTo>
                    <a:pt x="1088" y="214"/>
                  </a:lnTo>
                  <a:lnTo>
                    <a:pt x="1046" y="212"/>
                  </a:lnTo>
                  <a:lnTo>
                    <a:pt x="1007" y="212"/>
                  </a:lnTo>
                  <a:lnTo>
                    <a:pt x="965" y="210"/>
                  </a:lnTo>
                  <a:lnTo>
                    <a:pt x="926" y="208"/>
                  </a:lnTo>
                  <a:lnTo>
                    <a:pt x="913" y="208"/>
                  </a:lnTo>
                  <a:lnTo>
                    <a:pt x="897" y="208"/>
                  </a:lnTo>
                  <a:lnTo>
                    <a:pt x="881" y="206"/>
                  </a:lnTo>
                  <a:lnTo>
                    <a:pt x="868" y="206"/>
                  </a:lnTo>
                  <a:lnTo>
                    <a:pt x="832" y="206"/>
                  </a:lnTo>
                  <a:lnTo>
                    <a:pt x="832" y="208"/>
                  </a:lnTo>
                  <a:lnTo>
                    <a:pt x="829" y="208"/>
                  </a:lnTo>
                  <a:lnTo>
                    <a:pt x="826" y="210"/>
                  </a:lnTo>
                  <a:lnTo>
                    <a:pt x="826" y="212"/>
                  </a:lnTo>
                  <a:lnTo>
                    <a:pt x="834" y="214"/>
                  </a:lnTo>
                  <a:lnTo>
                    <a:pt x="842" y="214"/>
                  </a:lnTo>
                  <a:lnTo>
                    <a:pt x="850" y="214"/>
                  </a:lnTo>
                  <a:lnTo>
                    <a:pt x="855" y="212"/>
                  </a:lnTo>
                  <a:lnTo>
                    <a:pt x="860" y="214"/>
                  </a:lnTo>
                  <a:lnTo>
                    <a:pt x="868" y="216"/>
                  </a:lnTo>
                  <a:lnTo>
                    <a:pt x="876" y="216"/>
                  </a:lnTo>
                  <a:lnTo>
                    <a:pt x="881" y="216"/>
                  </a:lnTo>
                  <a:lnTo>
                    <a:pt x="894" y="218"/>
                  </a:lnTo>
                  <a:lnTo>
                    <a:pt x="908" y="218"/>
                  </a:lnTo>
                  <a:lnTo>
                    <a:pt x="918" y="218"/>
                  </a:lnTo>
                  <a:lnTo>
                    <a:pt x="931" y="218"/>
                  </a:lnTo>
                  <a:lnTo>
                    <a:pt x="944" y="220"/>
                  </a:lnTo>
                  <a:lnTo>
                    <a:pt x="955" y="220"/>
                  </a:lnTo>
                  <a:lnTo>
                    <a:pt x="968" y="221"/>
                  </a:lnTo>
                  <a:lnTo>
                    <a:pt x="981" y="223"/>
                  </a:lnTo>
                  <a:lnTo>
                    <a:pt x="1012" y="225"/>
                  </a:lnTo>
                  <a:lnTo>
                    <a:pt x="1041" y="227"/>
                  </a:lnTo>
                  <a:lnTo>
                    <a:pt x="1072" y="231"/>
                  </a:lnTo>
                  <a:lnTo>
                    <a:pt x="1101" y="233"/>
                  </a:lnTo>
                  <a:lnTo>
                    <a:pt x="1130" y="236"/>
                  </a:lnTo>
                  <a:lnTo>
                    <a:pt x="1159" y="240"/>
                  </a:lnTo>
                  <a:lnTo>
                    <a:pt x="1190" y="244"/>
                  </a:lnTo>
                  <a:lnTo>
                    <a:pt x="1219" y="248"/>
                  </a:lnTo>
                  <a:lnTo>
                    <a:pt x="1174" y="248"/>
                  </a:lnTo>
                  <a:lnTo>
                    <a:pt x="1130" y="246"/>
                  </a:lnTo>
                  <a:lnTo>
                    <a:pt x="1086" y="246"/>
                  </a:lnTo>
                  <a:lnTo>
                    <a:pt x="1044" y="244"/>
                  </a:lnTo>
                  <a:lnTo>
                    <a:pt x="999" y="244"/>
                  </a:lnTo>
                  <a:lnTo>
                    <a:pt x="955" y="242"/>
                  </a:lnTo>
                  <a:lnTo>
                    <a:pt x="913" y="244"/>
                  </a:lnTo>
                  <a:lnTo>
                    <a:pt x="868" y="244"/>
                  </a:lnTo>
                  <a:lnTo>
                    <a:pt x="866" y="246"/>
                  </a:lnTo>
                  <a:lnTo>
                    <a:pt x="881" y="250"/>
                  </a:lnTo>
                  <a:lnTo>
                    <a:pt x="900" y="251"/>
                  </a:lnTo>
                  <a:lnTo>
                    <a:pt x="918" y="251"/>
                  </a:lnTo>
                  <a:lnTo>
                    <a:pt x="936" y="253"/>
                  </a:lnTo>
                  <a:lnTo>
                    <a:pt x="939" y="251"/>
                  </a:lnTo>
                  <a:lnTo>
                    <a:pt x="965" y="253"/>
                  </a:lnTo>
                  <a:lnTo>
                    <a:pt x="989" y="255"/>
                  </a:lnTo>
                  <a:lnTo>
                    <a:pt x="1015" y="257"/>
                  </a:lnTo>
                  <a:lnTo>
                    <a:pt x="1041" y="259"/>
                  </a:lnTo>
                  <a:lnTo>
                    <a:pt x="1067" y="261"/>
                  </a:lnTo>
                  <a:lnTo>
                    <a:pt x="1096" y="265"/>
                  </a:lnTo>
                  <a:lnTo>
                    <a:pt x="1122" y="266"/>
                  </a:lnTo>
                  <a:lnTo>
                    <a:pt x="1148" y="270"/>
                  </a:lnTo>
                  <a:lnTo>
                    <a:pt x="1156" y="272"/>
                  </a:lnTo>
                  <a:lnTo>
                    <a:pt x="1164" y="272"/>
                  </a:lnTo>
                  <a:lnTo>
                    <a:pt x="1172" y="274"/>
                  </a:lnTo>
                  <a:lnTo>
                    <a:pt x="1177" y="276"/>
                  </a:lnTo>
                  <a:lnTo>
                    <a:pt x="1185" y="278"/>
                  </a:lnTo>
                  <a:lnTo>
                    <a:pt x="1193" y="278"/>
                  </a:lnTo>
                  <a:lnTo>
                    <a:pt x="1201" y="280"/>
                  </a:lnTo>
                  <a:lnTo>
                    <a:pt x="1208" y="282"/>
                  </a:lnTo>
                  <a:lnTo>
                    <a:pt x="1180" y="280"/>
                  </a:lnTo>
                  <a:lnTo>
                    <a:pt x="1151" y="280"/>
                  </a:lnTo>
                  <a:lnTo>
                    <a:pt x="1125" y="280"/>
                  </a:lnTo>
                  <a:lnTo>
                    <a:pt x="1096" y="278"/>
                  </a:lnTo>
                  <a:lnTo>
                    <a:pt x="1070" y="278"/>
                  </a:lnTo>
                  <a:lnTo>
                    <a:pt x="1041" y="278"/>
                  </a:lnTo>
                  <a:lnTo>
                    <a:pt x="1015" y="276"/>
                  </a:lnTo>
                  <a:lnTo>
                    <a:pt x="986" y="274"/>
                  </a:lnTo>
                  <a:lnTo>
                    <a:pt x="978" y="274"/>
                  </a:lnTo>
                  <a:lnTo>
                    <a:pt x="968" y="274"/>
                  </a:lnTo>
                  <a:lnTo>
                    <a:pt x="955" y="274"/>
                  </a:lnTo>
                  <a:lnTo>
                    <a:pt x="947" y="272"/>
                  </a:lnTo>
                  <a:lnTo>
                    <a:pt x="931" y="272"/>
                  </a:lnTo>
                  <a:lnTo>
                    <a:pt x="915" y="272"/>
                  </a:lnTo>
                  <a:lnTo>
                    <a:pt x="900" y="272"/>
                  </a:lnTo>
                  <a:lnTo>
                    <a:pt x="884" y="270"/>
                  </a:lnTo>
                  <a:lnTo>
                    <a:pt x="884" y="272"/>
                  </a:lnTo>
                  <a:lnTo>
                    <a:pt x="884" y="274"/>
                  </a:lnTo>
                  <a:lnTo>
                    <a:pt x="884" y="276"/>
                  </a:lnTo>
                  <a:lnTo>
                    <a:pt x="897" y="280"/>
                  </a:lnTo>
                  <a:lnTo>
                    <a:pt x="910" y="280"/>
                  </a:lnTo>
                  <a:lnTo>
                    <a:pt x="928" y="280"/>
                  </a:lnTo>
                  <a:lnTo>
                    <a:pt x="944" y="282"/>
                  </a:lnTo>
                  <a:lnTo>
                    <a:pt x="947" y="283"/>
                  </a:lnTo>
                  <a:lnTo>
                    <a:pt x="952" y="285"/>
                  </a:lnTo>
                  <a:lnTo>
                    <a:pt x="957" y="285"/>
                  </a:lnTo>
                  <a:lnTo>
                    <a:pt x="960" y="285"/>
                  </a:lnTo>
                  <a:lnTo>
                    <a:pt x="978" y="287"/>
                  </a:lnTo>
                  <a:lnTo>
                    <a:pt x="999" y="289"/>
                  </a:lnTo>
                  <a:lnTo>
                    <a:pt x="1017" y="291"/>
                  </a:lnTo>
                  <a:lnTo>
                    <a:pt x="1038" y="293"/>
                  </a:lnTo>
                  <a:lnTo>
                    <a:pt x="1059" y="295"/>
                  </a:lnTo>
                  <a:lnTo>
                    <a:pt x="1080" y="295"/>
                  </a:lnTo>
                  <a:lnTo>
                    <a:pt x="1099" y="298"/>
                  </a:lnTo>
                  <a:lnTo>
                    <a:pt x="1120" y="300"/>
                  </a:lnTo>
                  <a:lnTo>
                    <a:pt x="1133" y="300"/>
                  </a:lnTo>
                  <a:lnTo>
                    <a:pt x="1148" y="302"/>
                  </a:lnTo>
                  <a:lnTo>
                    <a:pt x="1161" y="304"/>
                  </a:lnTo>
                  <a:lnTo>
                    <a:pt x="1177" y="304"/>
                  </a:lnTo>
                  <a:lnTo>
                    <a:pt x="1177" y="306"/>
                  </a:lnTo>
                  <a:lnTo>
                    <a:pt x="1177" y="308"/>
                  </a:lnTo>
                  <a:lnTo>
                    <a:pt x="1148" y="306"/>
                  </a:lnTo>
                  <a:lnTo>
                    <a:pt x="1120" y="306"/>
                  </a:lnTo>
                  <a:lnTo>
                    <a:pt x="1088" y="306"/>
                  </a:lnTo>
                  <a:lnTo>
                    <a:pt x="1057" y="304"/>
                  </a:lnTo>
                  <a:lnTo>
                    <a:pt x="1025" y="304"/>
                  </a:lnTo>
                  <a:lnTo>
                    <a:pt x="994" y="304"/>
                  </a:lnTo>
                  <a:lnTo>
                    <a:pt x="963" y="304"/>
                  </a:lnTo>
                  <a:lnTo>
                    <a:pt x="931" y="302"/>
                  </a:lnTo>
                  <a:lnTo>
                    <a:pt x="928" y="302"/>
                  </a:lnTo>
                  <a:lnTo>
                    <a:pt x="926" y="304"/>
                  </a:lnTo>
                  <a:lnTo>
                    <a:pt x="926" y="306"/>
                  </a:lnTo>
                  <a:lnTo>
                    <a:pt x="928" y="308"/>
                  </a:lnTo>
                  <a:lnTo>
                    <a:pt x="944" y="310"/>
                  </a:lnTo>
                  <a:lnTo>
                    <a:pt x="957" y="312"/>
                  </a:lnTo>
                  <a:lnTo>
                    <a:pt x="973" y="313"/>
                  </a:lnTo>
                  <a:lnTo>
                    <a:pt x="989" y="315"/>
                  </a:lnTo>
                  <a:lnTo>
                    <a:pt x="1004" y="317"/>
                  </a:lnTo>
                  <a:lnTo>
                    <a:pt x="1020" y="317"/>
                  </a:lnTo>
                  <a:lnTo>
                    <a:pt x="1036" y="319"/>
                  </a:lnTo>
                  <a:lnTo>
                    <a:pt x="1051" y="321"/>
                  </a:lnTo>
                  <a:lnTo>
                    <a:pt x="1059" y="325"/>
                  </a:lnTo>
                  <a:lnTo>
                    <a:pt x="1070" y="327"/>
                  </a:lnTo>
                  <a:lnTo>
                    <a:pt x="1080" y="328"/>
                  </a:lnTo>
                  <a:lnTo>
                    <a:pt x="1091" y="330"/>
                  </a:lnTo>
                  <a:lnTo>
                    <a:pt x="1106" y="332"/>
                  </a:lnTo>
                  <a:lnTo>
                    <a:pt x="1122" y="334"/>
                  </a:lnTo>
                  <a:lnTo>
                    <a:pt x="1135" y="336"/>
                  </a:lnTo>
                  <a:lnTo>
                    <a:pt x="1148" y="340"/>
                  </a:lnTo>
                  <a:lnTo>
                    <a:pt x="1120" y="338"/>
                  </a:lnTo>
                  <a:lnTo>
                    <a:pt x="1091" y="338"/>
                  </a:lnTo>
                  <a:lnTo>
                    <a:pt x="1062" y="336"/>
                  </a:lnTo>
                  <a:lnTo>
                    <a:pt x="1033" y="336"/>
                  </a:lnTo>
                  <a:lnTo>
                    <a:pt x="1004" y="336"/>
                  </a:lnTo>
                  <a:lnTo>
                    <a:pt x="976" y="336"/>
                  </a:lnTo>
                  <a:lnTo>
                    <a:pt x="944" y="334"/>
                  </a:lnTo>
                  <a:lnTo>
                    <a:pt x="915" y="332"/>
                  </a:lnTo>
                  <a:lnTo>
                    <a:pt x="908" y="332"/>
                  </a:lnTo>
                  <a:lnTo>
                    <a:pt x="897" y="332"/>
                  </a:lnTo>
                  <a:lnTo>
                    <a:pt x="889" y="332"/>
                  </a:lnTo>
                  <a:lnTo>
                    <a:pt x="887" y="338"/>
                  </a:lnTo>
                  <a:lnTo>
                    <a:pt x="894" y="338"/>
                  </a:lnTo>
                  <a:lnTo>
                    <a:pt x="902" y="338"/>
                  </a:lnTo>
                  <a:lnTo>
                    <a:pt x="910" y="340"/>
                  </a:lnTo>
                  <a:lnTo>
                    <a:pt x="918" y="340"/>
                  </a:lnTo>
                  <a:lnTo>
                    <a:pt x="947" y="342"/>
                  </a:lnTo>
                  <a:lnTo>
                    <a:pt x="973" y="345"/>
                  </a:lnTo>
                  <a:lnTo>
                    <a:pt x="999" y="347"/>
                  </a:lnTo>
                  <a:lnTo>
                    <a:pt x="1025" y="351"/>
                  </a:lnTo>
                  <a:lnTo>
                    <a:pt x="1051" y="355"/>
                  </a:lnTo>
                  <a:lnTo>
                    <a:pt x="1078" y="357"/>
                  </a:lnTo>
                  <a:lnTo>
                    <a:pt x="1106" y="362"/>
                  </a:lnTo>
                  <a:lnTo>
                    <a:pt x="1133" y="366"/>
                  </a:lnTo>
                  <a:lnTo>
                    <a:pt x="1093" y="366"/>
                  </a:lnTo>
                  <a:lnTo>
                    <a:pt x="1054" y="364"/>
                  </a:lnTo>
                  <a:lnTo>
                    <a:pt x="1015" y="362"/>
                  </a:lnTo>
                  <a:lnTo>
                    <a:pt x="973" y="362"/>
                  </a:lnTo>
                  <a:lnTo>
                    <a:pt x="934" y="360"/>
                  </a:lnTo>
                  <a:lnTo>
                    <a:pt x="892" y="360"/>
                  </a:lnTo>
                  <a:lnTo>
                    <a:pt x="850" y="360"/>
                  </a:lnTo>
                  <a:lnTo>
                    <a:pt x="811" y="362"/>
                  </a:lnTo>
                  <a:lnTo>
                    <a:pt x="771" y="362"/>
                  </a:lnTo>
                  <a:lnTo>
                    <a:pt x="751" y="362"/>
                  </a:lnTo>
                  <a:lnTo>
                    <a:pt x="732" y="360"/>
                  </a:lnTo>
                  <a:lnTo>
                    <a:pt x="711" y="360"/>
                  </a:lnTo>
                  <a:lnTo>
                    <a:pt x="693" y="360"/>
                  </a:lnTo>
                  <a:lnTo>
                    <a:pt x="672" y="358"/>
                  </a:lnTo>
                  <a:lnTo>
                    <a:pt x="651" y="358"/>
                  </a:lnTo>
                  <a:lnTo>
                    <a:pt x="633" y="358"/>
                  </a:lnTo>
                  <a:lnTo>
                    <a:pt x="612" y="358"/>
                  </a:lnTo>
                  <a:lnTo>
                    <a:pt x="601" y="358"/>
                  </a:lnTo>
                  <a:lnTo>
                    <a:pt x="591" y="360"/>
                  </a:lnTo>
                  <a:lnTo>
                    <a:pt x="580" y="358"/>
                  </a:lnTo>
                  <a:lnTo>
                    <a:pt x="570" y="358"/>
                  </a:lnTo>
                  <a:lnTo>
                    <a:pt x="560" y="358"/>
                  </a:lnTo>
                  <a:lnTo>
                    <a:pt x="546" y="358"/>
                  </a:lnTo>
                  <a:lnTo>
                    <a:pt x="536" y="358"/>
                  </a:lnTo>
                  <a:lnTo>
                    <a:pt x="526" y="360"/>
                  </a:lnTo>
                  <a:lnTo>
                    <a:pt x="510" y="360"/>
                  </a:lnTo>
                  <a:lnTo>
                    <a:pt x="497" y="360"/>
                  </a:lnTo>
                  <a:lnTo>
                    <a:pt x="481" y="360"/>
                  </a:lnTo>
                  <a:lnTo>
                    <a:pt x="465" y="360"/>
                  </a:lnTo>
                  <a:lnTo>
                    <a:pt x="450" y="360"/>
                  </a:lnTo>
                  <a:lnTo>
                    <a:pt x="437" y="360"/>
                  </a:lnTo>
                  <a:lnTo>
                    <a:pt x="421" y="360"/>
                  </a:lnTo>
                  <a:lnTo>
                    <a:pt x="408" y="360"/>
                  </a:lnTo>
                  <a:lnTo>
                    <a:pt x="405" y="362"/>
                  </a:lnTo>
                  <a:lnTo>
                    <a:pt x="405" y="364"/>
                  </a:lnTo>
                  <a:lnTo>
                    <a:pt x="408" y="366"/>
                  </a:lnTo>
                  <a:lnTo>
                    <a:pt x="423" y="366"/>
                  </a:lnTo>
                  <a:lnTo>
                    <a:pt x="442" y="366"/>
                  </a:lnTo>
                  <a:lnTo>
                    <a:pt x="460" y="366"/>
                  </a:lnTo>
                  <a:lnTo>
                    <a:pt x="476" y="370"/>
                  </a:lnTo>
                  <a:lnTo>
                    <a:pt x="497" y="370"/>
                  </a:lnTo>
                  <a:lnTo>
                    <a:pt x="518" y="370"/>
                  </a:lnTo>
                  <a:lnTo>
                    <a:pt x="539" y="370"/>
                  </a:lnTo>
                  <a:lnTo>
                    <a:pt x="560" y="372"/>
                  </a:lnTo>
                  <a:lnTo>
                    <a:pt x="580" y="372"/>
                  </a:lnTo>
                  <a:lnTo>
                    <a:pt x="601" y="373"/>
                  </a:lnTo>
                  <a:lnTo>
                    <a:pt x="622" y="373"/>
                  </a:lnTo>
                  <a:lnTo>
                    <a:pt x="643" y="375"/>
                  </a:lnTo>
                  <a:lnTo>
                    <a:pt x="659" y="373"/>
                  </a:lnTo>
                  <a:lnTo>
                    <a:pt x="677" y="373"/>
                  </a:lnTo>
                  <a:lnTo>
                    <a:pt x="696" y="375"/>
                  </a:lnTo>
                  <a:lnTo>
                    <a:pt x="714" y="372"/>
                  </a:lnTo>
                  <a:lnTo>
                    <a:pt x="717" y="366"/>
                  </a:lnTo>
                  <a:lnTo>
                    <a:pt x="730" y="366"/>
                  </a:lnTo>
                  <a:lnTo>
                    <a:pt x="745" y="366"/>
                  </a:lnTo>
                  <a:lnTo>
                    <a:pt x="758" y="368"/>
                  </a:lnTo>
                  <a:lnTo>
                    <a:pt x="774" y="368"/>
                  </a:lnTo>
                  <a:lnTo>
                    <a:pt x="787" y="370"/>
                  </a:lnTo>
                  <a:lnTo>
                    <a:pt x="800" y="370"/>
                  </a:lnTo>
                  <a:lnTo>
                    <a:pt x="816" y="370"/>
                  </a:lnTo>
                  <a:lnTo>
                    <a:pt x="829" y="368"/>
                  </a:lnTo>
                  <a:lnTo>
                    <a:pt x="850" y="368"/>
                  </a:lnTo>
                  <a:lnTo>
                    <a:pt x="868" y="370"/>
                  </a:lnTo>
                  <a:lnTo>
                    <a:pt x="887" y="370"/>
                  </a:lnTo>
                  <a:lnTo>
                    <a:pt x="905" y="372"/>
                  </a:lnTo>
                  <a:lnTo>
                    <a:pt x="923" y="373"/>
                  </a:lnTo>
                  <a:lnTo>
                    <a:pt x="942" y="375"/>
                  </a:lnTo>
                  <a:lnTo>
                    <a:pt x="960" y="375"/>
                  </a:lnTo>
                  <a:lnTo>
                    <a:pt x="981" y="377"/>
                  </a:lnTo>
                  <a:lnTo>
                    <a:pt x="989" y="379"/>
                  </a:lnTo>
                  <a:lnTo>
                    <a:pt x="997" y="381"/>
                  </a:lnTo>
                  <a:lnTo>
                    <a:pt x="1007" y="381"/>
                  </a:lnTo>
                  <a:lnTo>
                    <a:pt x="1017" y="383"/>
                  </a:lnTo>
                  <a:lnTo>
                    <a:pt x="1031" y="385"/>
                  </a:lnTo>
                  <a:lnTo>
                    <a:pt x="1044" y="385"/>
                  </a:lnTo>
                  <a:lnTo>
                    <a:pt x="1057" y="387"/>
                  </a:lnTo>
                  <a:lnTo>
                    <a:pt x="1070" y="388"/>
                  </a:lnTo>
                  <a:lnTo>
                    <a:pt x="1083" y="390"/>
                  </a:lnTo>
                  <a:lnTo>
                    <a:pt x="1099" y="390"/>
                  </a:lnTo>
                  <a:lnTo>
                    <a:pt x="1112" y="392"/>
                  </a:lnTo>
                  <a:lnTo>
                    <a:pt x="1125" y="394"/>
                  </a:lnTo>
                  <a:lnTo>
                    <a:pt x="1125" y="396"/>
                  </a:lnTo>
                  <a:lnTo>
                    <a:pt x="1125" y="398"/>
                  </a:lnTo>
                  <a:lnTo>
                    <a:pt x="1080" y="398"/>
                  </a:lnTo>
                  <a:lnTo>
                    <a:pt x="1036" y="396"/>
                  </a:lnTo>
                  <a:lnTo>
                    <a:pt x="994" y="396"/>
                  </a:lnTo>
                  <a:lnTo>
                    <a:pt x="952" y="394"/>
                  </a:lnTo>
                  <a:lnTo>
                    <a:pt x="910" y="392"/>
                  </a:lnTo>
                  <a:lnTo>
                    <a:pt x="868" y="392"/>
                  </a:lnTo>
                  <a:lnTo>
                    <a:pt x="824" y="390"/>
                  </a:lnTo>
                  <a:lnTo>
                    <a:pt x="779" y="390"/>
                  </a:lnTo>
                  <a:lnTo>
                    <a:pt x="777" y="392"/>
                  </a:lnTo>
                  <a:lnTo>
                    <a:pt x="774" y="392"/>
                  </a:lnTo>
                  <a:lnTo>
                    <a:pt x="774" y="394"/>
                  </a:lnTo>
                  <a:lnTo>
                    <a:pt x="798" y="396"/>
                  </a:lnTo>
                  <a:lnTo>
                    <a:pt x="824" y="396"/>
                  </a:lnTo>
                  <a:lnTo>
                    <a:pt x="845" y="398"/>
                  </a:lnTo>
                  <a:lnTo>
                    <a:pt x="868" y="398"/>
                  </a:lnTo>
                  <a:lnTo>
                    <a:pt x="889" y="400"/>
                  </a:lnTo>
                  <a:lnTo>
                    <a:pt x="913" y="400"/>
                  </a:lnTo>
                  <a:lnTo>
                    <a:pt x="934" y="402"/>
                  </a:lnTo>
                  <a:lnTo>
                    <a:pt x="957" y="403"/>
                  </a:lnTo>
                  <a:lnTo>
                    <a:pt x="976" y="407"/>
                  </a:lnTo>
                  <a:lnTo>
                    <a:pt x="997" y="409"/>
                  </a:lnTo>
                  <a:lnTo>
                    <a:pt x="1015" y="411"/>
                  </a:lnTo>
                  <a:lnTo>
                    <a:pt x="1033" y="411"/>
                  </a:lnTo>
                  <a:lnTo>
                    <a:pt x="1054" y="413"/>
                  </a:lnTo>
                  <a:lnTo>
                    <a:pt x="1072" y="415"/>
                  </a:lnTo>
                  <a:lnTo>
                    <a:pt x="1091" y="417"/>
                  </a:lnTo>
                  <a:lnTo>
                    <a:pt x="1109" y="420"/>
                  </a:lnTo>
                  <a:lnTo>
                    <a:pt x="1109" y="424"/>
                  </a:lnTo>
                  <a:lnTo>
                    <a:pt x="1093" y="424"/>
                  </a:lnTo>
                  <a:lnTo>
                    <a:pt x="1075" y="424"/>
                  </a:lnTo>
                  <a:lnTo>
                    <a:pt x="1059" y="422"/>
                  </a:lnTo>
                  <a:lnTo>
                    <a:pt x="1044" y="422"/>
                  </a:lnTo>
                  <a:lnTo>
                    <a:pt x="1028" y="422"/>
                  </a:lnTo>
                  <a:lnTo>
                    <a:pt x="1012" y="422"/>
                  </a:lnTo>
                  <a:lnTo>
                    <a:pt x="997" y="422"/>
                  </a:lnTo>
                  <a:lnTo>
                    <a:pt x="981" y="422"/>
                  </a:lnTo>
                  <a:lnTo>
                    <a:pt x="963" y="420"/>
                  </a:lnTo>
                  <a:lnTo>
                    <a:pt x="942" y="420"/>
                  </a:lnTo>
                  <a:lnTo>
                    <a:pt x="926" y="420"/>
                  </a:lnTo>
                  <a:lnTo>
                    <a:pt x="908" y="420"/>
                  </a:lnTo>
                  <a:lnTo>
                    <a:pt x="889" y="420"/>
                  </a:lnTo>
                  <a:lnTo>
                    <a:pt x="871" y="420"/>
                  </a:lnTo>
                  <a:lnTo>
                    <a:pt x="853" y="420"/>
                  </a:lnTo>
                  <a:lnTo>
                    <a:pt x="834" y="420"/>
                  </a:lnTo>
                  <a:lnTo>
                    <a:pt x="824" y="418"/>
                  </a:lnTo>
                  <a:lnTo>
                    <a:pt x="811" y="418"/>
                  </a:lnTo>
                  <a:lnTo>
                    <a:pt x="800" y="418"/>
                  </a:lnTo>
                  <a:lnTo>
                    <a:pt x="792" y="420"/>
                  </a:lnTo>
                  <a:lnTo>
                    <a:pt x="753" y="420"/>
                  </a:lnTo>
                  <a:lnTo>
                    <a:pt x="714" y="418"/>
                  </a:lnTo>
                  <a:lnTo>
                    <a:pt x="675" y="418"/>
                  </a:lnTo>
                  <a:lnTo>
                    <a:pt x="635" y="418"/>
                  </a:lnTo>
                  <a:lnTo>
                    <a:pt x="596" y="418"/>
                  </a:lnTo>
                  <a:lnTo>
                    <a:pt x="557" y="418"/>
                  </a:lnTo>
                  <a:lnTo>
                    <a:pt x="518" y="418"/>
                  </a:lnTo>
                  <a:lnTo>
                    <a:pt x="476" y="420"/>
                  </a:lnTo>
                  <a:lnTo>
                    <a:pt x="465" y="420"/>
                  </a:lnTo>
                  <a:lnTo>
                    <a:pt x="455" y="420"/>
                  </a:lnTo>
                  <a:lnTo>
                    <a:pt x="442" y="420"/>
                  </a:lnTo>
                  <a:lnTo>
                    <a:pt x="434" y="422"/>
                  </a:lnTo>
                  <a:lnTo>
                    <a:pt x="442" y="426"/>
                  </a:lnTo>
                  <a:lnTo>
                    <a:pt x="452" y="428"/>
                  </a:lnTo>
                  <a:lnTo>
                    <a:pt x="465" y="428"/>
                  </a:lnTo>
                  <a:lnTo>
                    <a:pt x="476" y="428"/>
                  </a:lnTo>
                  <a:lnTo>
                    <a:pt x="502" y="428"/>
                  </a:lnTo>
                  <a:lnTo>
                    <a:pt x="526" y="428"/>
                  </a:lnTo>
                  <a:lnTo>
                    <a:pt x="552" y="430"/>
                  </a:lnTo>
                  <a:lnTo>
                    <a:pt x="578" y="430"/>
                  </a:lnTo>
                  <a:lnTo>
                    <a:pt x="604" y="430"/>
                  </a:lnTo>
                  <a:lnTo>
                    <a:pt x="630" y="432"/>
                  </a:lnTo>
                  <a:lnTo>
                    <a:pt x="654" y="432"/>
                  </a:lnTo>
                  <a:lnTo>
                    <a:pt x="680" y="432"/>
                  </a:lnTo>
                  <a:lnTo>
                    <a:pt x="688" y="432"/>
                  </a:lnTo>
                  <a:lnTo>
                    <a:pt x="698" y="432"/>
                  </a:lnTo>
                  <a:lnTo>
                    <a:pt x="709" y="432"/>
                  </a:lnTo>
                  <a:lnTo>
                    <a:pt x="717" y="428"/>
                  </a:lnTo>
                  <a:lnTo>
                    <a:pt x="717" y="426"/>
                  </a:lnTo>
                  <a:lnTo>
                    <a:pt x="735" y="426"/>
                  </a:lnTo>
                  <a:lnTo>
                    <a:pt x="751" y="424"/>
                  </a:lnTo>
                  <a:lnTo>
                    <a:pt x="769" y="424"/>
                  </a:lnTo>
                  <a:lnTo>
                    <a:pt x="787" y="424"/>
                  </a:lnTo>
                  <a:lnTo>
                    <a:pt x="806" y="426"/>
                  </a:lnTo>
                  <a:lnTo>
                    <a:pt x="824" y="426"/>
                  </a:lnTo>
                  <a:lnTo>
                    <a:pt x="840" y="428"/>
                  </a:lnTo>
                  <a:lnTo>
                    <a:pt x="858" y="430"/>
                  </a:lnTo>
                  <a:lnTo>
                    <a:pt x="879" y="432"/>
                  </a:lnTo>
                  <a:lnTo>
                    <a:pt x="900" y="433"/>
                  </a:lnTo>
                  <a:lnTo>
                    <a:pt x="921" y="435"/>
                  </a:lnTo>
                  <a:lnTo>
                    <a:pt x="942" y="437"/>
                  </a:lnTo>
                  <a:lnTo>
                    <a:pt x="963" y="439"/>
                  </a:lnTo>
                  <a:lnTo>
                    <a:pt x="983" y="441"/>
                  </a:lnTo>
                  <a:lnTo>
                    <a:pt x="1007" y="443"/>
                  </a:lnTo>
                  <a:lnTo>
                    <a:pt x="1028" y="445"/>
                  </a:lnTo>
                  <a:lnTo>
                    <a:pt x="1044" y="447"/>
                  </a:lnTo>
                  <a:lnTo>
                    <a:pt x="1062" y="448"/>
                  </a:lnTo>
                  <a:lnTo>
                    <a:pt x="1078" y="452"/>
                  </a:lnTo>
                  <a:lnTo>
                    <a:pt x="1093" y="454"/>
                  </a:lnTo>
                  <a:lnTo>
                    <a:pt x="1065" y="454"/>
                  </a:lnTo>
                  <a:lnTo>
                    <a:pt x="1038" y="454"/>
                  </a:lnTo>
                  <a:lnTo>
                    <a:pt x="1010" y="454"/>
                  </a:lnTo>
                  <a:lnTo>
                    <a:pt x="983" y="454"/>
                  </a:lnTo>
                  <a:lnTo>
                    <a:pt x="955" y="452"/>
                  </a:lnTo>
                  <a:lnTo>
                    <a:pt x="928" y="452"/>
                  </a:lnTo>
                  <a:lnTo>
                    <a:pt x="900" y="450"/>
                  </a:lnTo>
                  <a:lnTo>
                    <a:pt x="874" y="450"/>
                  </a:lnTo>
                  <a:lnTo>
                    <a:pt x="868" y="450"/>
                  </a:lnTo>
                  <a:lnTo>
                    <a:pt x="866" y="450"/>
                  </a:lnTo>
                  <a:lnTo>
                    <a:pt x="860" y="450"/>
                  </a:lnTo>
                  <a:lnTo>
                    <a:pt x="855" y="452"/>
                  </a:lnTo>
                  <a:lnTo>
                    <a:pt x="847" y="454"/>
                  </a:lnTo>
                  <a:lnTo>
                    <a:pt x="840" y="454"/>
                  </a:lnTo>
                  <a:lnTo>
                    <a:pt x="832" y="456"/>
                  </a:lnTo>
                  <a:lnTo>
                    <a:pt x="824" y="458"/>
                  </a:lnTo>
                  <a:lnTo>
                    <a:pt x="824" y="460"/>
                  </a:lnTo>
                  <a:lnTo>
                    <a:pt x="826" y="462"/>
                  </a:lnTo>
                  <a:lnTo>
                    <a:pt x="829" y="463"/>
                  </a:lnTo>
                  <a:lnTo>
                    <a:pt x="837" y="460"/>
                  </a:lnTo>
                  <a:lnTo>
                    <a:pt x="855" y="462"/>
                  </a:lnTo>
                  <a:lnTo>
                    <a:pt x="874" y="463"/>
                  </a:lnTo>
                  <a:lnTo>
                    <a:pt x="889" y="465"/>
                  </a:lnTo>
                  <a:lnTo>
                    <a:pt x="908" y="467"/>
                  </a:lnTo>
                  <a:lnTo>
                    <a:pt x="926" y="469"/>
                  </a:lnTo>
                  <a:lnTo>
                    <a:pt x="942" y="471"/>
                  </a:lnTo>
                  <a:lnTo>
                    <a:pt x="960" y="473"/>
                  </a:lnTo>
                  <a:lnTo>
                    <a:pt x="978" y="475"/>
                  </a:lnTo>
                  <a:lnTo>
                    <a:pt x="997" y="475"/>
                  </a:lnTo>
                  <a:lnTo>
                    <a:pt x="1010" y="477"/>
                  </a:lnTo>
                  <a:lnTo>
                    <a:pt x="1023" y="480"/>
                  </a:lnTo>
                  <a:lnTo>
                    <a:pt x="1038" y="482"/>
                  </a:lnTo>
                  <a:lnTo>
                    <a:pt x="999" y="482"/>
                  </a:lnTo>
                  <a:lnTo>
                    <a:pt x="960" y="482"/>
                  </a:lnTo>
                  <a:lnTo>
                    <a:pt x="923" y="480"/>
                  </a:lnTo>
                  <a:lnTo>
                    <a:pt x="887" y="478"/>
                  </a:lnTo>
                  <a:lnTo>
                    <a:pt x="850" y="477"/>
                  </a:lnTo>
                  <a:lnTo>
                    <a:pt x="813" y="477"/>
                  </a:lnTo>
                  <a:lnTo>
                    <a:pt x="774" y="477"/>
                  </a:lnTo>
                  <a:lnTo>
                    <a:pt x="732" y="477"/>
                  </a:lnTo>
                  <a:lnTo>
                    <a:pt x="732" y="478"/>
                  </a:lnTo>
                  <a:lnTo>
                    <a:pt x="730" y="478"/>
                  </a:lnTo>
                  <a:lnTo>
                    <a:pt x="730" y="480"/>
                  </a:lnTo>
                  <a:lnTo>
                    <a:pt x="745" y="482"/>
                  </a:lnTo>
                  <a:lnTo>
                    <a:pt x="761" y="482"/>
                  </a:lnTo>
                  <a:lnTo>
                    <a:pt x="777" y="482"/>
                  </a:lnTo>
                  <a:lnTo>
                    <a:pt x="792" y="484"/>
                  </a:lnTo>
                  <a:lnTo>
                    <a:pt x="798" y="488"/>
                  </a:lnTo>
                  <a:lnTo>
                    <a:pt x="806" y="490"/>
                  </a:lnTo>
                  <a:lnTo>
                    <a:pt x="813" y="490"/>
                  </a:lnTo>
                  <a:lnTo>
                    <a:pt x="821" y="490"/>
                  </a:lnTo>
                  <a:lnTo>
                    <a:pt x="837" y="492"/>
                  </a:lnTo>
                  <a:lnTo>
                    <a:pt x="855" y="493"/>
                  </a:lnTo>
                  <a:lnTo>
                    <a:pt x="871" y="495"/>
                  </a:lnTo>
                  <a:lnTo>
                    <a:pt x="887" y="495"/>
                  </a:lnTo>
                  <a:lnTo>
                    <a:pt x="902" y="497"/>
                  </a:lnTo>
                  <a:lnTo>
                    <a:pt x="918" y="499"/>
                  </a:lnTo>
                  <a:lnTo>
                    <a:pt x="931" y="501"/>
                  </a:lnTo>
                  <a:lnTo>
                    <a:pt x="947" y="503"/>
                  </a:lnTo>
                  <a:lnTo>
                    <a:pt x="955" y="503"/>
                  </a:lnTo>
                  <a:lnTo>
                    <a:pt x="965" y="505"/>
                  </a:lnTo>
                  <a:lnTo>
                    <a:pt x="973" y="507"/>
                  </a:lnTo>
                  <a:lnTo>
                    <a:pt x="981" y="507"/>
                  </a:lnTo>
                  <a:lnTo>
                    <a:pt x="999" y="509"/>
                  </a:lnTo>
                  <a:lnTo>
                    <a:pt x="1017" y="510"/>
                  </a:lnTo>
                  <a:lnTo>
                    <a:pt x="1036" y="512"/>
                  </a:lnTo>
                  <a:lnTo>
                    <a:pt x="1054" y="514"/>
                  </a:lnTo>
                  <a:lnTo>
                    <a:pt x="1054" y="516"/>
                  </a:lnTo>
                  <a:lnTo>
                    <a:pt x="1007" y="514"/>
                  </a:lnTo>
                  <a:lnTo>
                    <a:pt x="965" y="514"/>
                  </a:lnTo>
                  <a:lnTo>
                    <a:pt x="921" y="512"/>
                  </a:lnTo>
                  <a:lnTo>
                    <a:pt x="879" y="512"/>
                  </a:lnTo>
                  <a:lnTo>
                    <a:pt x="837" y="510"/>
                  </a:lnTo>
                  <a:lnTo>
                    <a:pt x="795" y="510"/>
                  </a:lnTo>
                  <a:lnTo>
                    <a:pt x="753" y="510"/>
                  </a:lnTo>
                  <a:lnTo>
                    <a:pt x="709" y="510"/>
                  </a:lnTo>
                  <a:lnTo>
                    <a:pt x="683" y="510"/>
                  </a:lnTo>
                  <a:lnTo>
                    <a:pt x="656" y="509"/>
                  </a:lnTo>
                  <a:lnTo>
                    <a:pt x="630" y="510"/>
                  </a:lnTo>
                  <a:lnTo>
                    <a:pt x="604" y="510"/>
                  </a:lnTo>
                  <a:lnTo>
                    <a:pt x="578" y="510"/>
                  </a:lnTo>
                  <a:lnTo>
                    <a:pt x="552" y="512"/>
                  </a:lnTo>
                  <a:lnTo>
                    <a:pt x="526" y="510"/>
                  </a:lnTo>
                  <a:lnTo>
                    <a:pt x="499" y="510"/>
                  </a:lnTo>
                  <a:lnTo>
                    <a:pt x="494" y="512"/>
                  </a:lnTo>
                  <a:lnTo>
                    <a:pt x="486" y="512"/>
                  </a:lnTo>
                  <a:lnTo>
                    <a:pt x="478" y="512"/>
                  </a:lnTo>
                  <a:lnTo>
                    <a:pt x="471" y="514"/>
                  </a:lnTo>
                  <a:lnTo>
                    <a:pt x="476" y="516"/>
                  </a:lnTo>
                  <a:lnTo>
                    <a:pt x="484" y="516"/>
                  </a:lnTo>
                  <a:lnTo>
                    <a:pt x="491" y="516"/>
                  </a:lnTo>
                  <a:lnTo>
                    <a:pt x="497" y="520"/>
                  </a:lnTo>
                  <a:lnTo>
                    <a:pt x="505" y="518"/>
                  </a:lnTo>
                  <a:lnTo>
                    <a:pt x="515" y="518"/>
                  </a:lnTo>
                  <a:lnTo>
                    <a:pt x="523" y="518"/>
                  </a:lnTo>
                  <a:lnTo>
                    <a:pt x="531" y="518"/>
                  </a:lnTo>
                  <a:lnTo>
                    <a:pt x="536" y="520"/>
                  </a:lnTo>
                  <a:lnTo>
                    <a:pt x="557" y="522"/>
                  </a:lnTo>
                  <a:lnTo>
                    <a:pt x="578" y="522"/>
                  </a:lnTo>
                  <a:lnTo>
                    <a:pt x="601" y="522"/>
                  </a:lnTo>
                  <a:lnTo>
                    <a:pt x="622" y="524"/>
                  </a:lnTo>
                  <a:lnTo>
                    <a:pt x="643" y="524"/>
                  </a:lnTo>
                  <a:lnTo>
                    <a:pt x="664" y="524"/>
                  </a:lnTo>
                  <a:lnTo>
                    <a:pt x="685" y="522"/>
                  </a:lnTo>
                  <a:lnTo>
                    <a:pt x="706" y="522"/>
                  </a:lnTo>
                  <a:lnTo>
                    <a:pt x="709" y="522"/>
                  </a:lnTo>
                  <a:lnTo>
                    <a:pt x="711" y="520"/>
                  </a:lnTo>
                  <a:lnTo>
                    <a:pt x="717" y="520"/>
                  </a:lnTo>
                  <a:lnTo>
                    <a:pt x="717" y="518"/>
                  </a:lnTo>
                  <a:lnTo>
                    <a:pt x="717" y="516"/>
                  </a:lnTo>
                  <a:lnTo>
                    <a:pt x="764" y="516"/>
                  </a:lnTo>
                  <a:lnTo>
                    <a:pt x="761" y="518"/>
                  </a:lnTo>
                  <a:lnTo>
                    <a:pt x="761" y="520"/>
                  </a:lnTo>
                  <a:lnTo>
                    <a:pt x="769" y="522"/>
                  </a:lnTo>
                  <a:lnTo>
                    <a:pt x="777" y="522"/>
                  </a:lnTo>
                  <a:lnTo>
                    <a:pt x="782" y="522"/>
                  </a:lnTo>
                  <a:lnTo>
                    <a:pt x="790" y="524"/>
                  </a:lnTo>
                  <a:lnTo>
                    <a:pt x="816" y="527"/>
                  </a:lnTo>
                  <a:lnTo>
                    <a:pt x="845" y="531"/>
                  </a:lnTo>
                  <a:lnTo>
                    <a:pt x="871" y="533"/>
                  </a:lnTo>
                  <a:lnTo>
                    <a:pt x="900" y="535"/>
                  </a:lnTo>
                  <a:lnTo>
                    <a:pt x="926" y="537"/>
                  </a:lnTo>
                  <a:lnTo>
                    <a:pt x="955" y="539"/>
                  </a:lnTo>
                  <a:lnTo>
                    <a:pt x="981" y="540"/>
                  </a:lnTo>
                  <a:lnTo>
                    <a:pt x="1007" y="546"/>
                  </a:lnTo>
                  <a:lnTo>
                    <a:pt x="999" y="546"/>
                  </a:lnTo>
                  <a:lnTo>
                    <a:pt x="994" y="546"/>
                  </a:lnTo>
                  <a:lnTo>
                    <a:pt x="986" y="546"/>
                  </a:lnTo>
                  <a:lnTo>
                    <a:pt x="978" y="544"/>
                  </a:lnTo>
                  <a:lnTo>
                    <a:pt x="973" y="544"/>
                  </a:lnTo>
                  <a:lnTo>
                    <a:pt x="965" y="544"/>
                  </a:lnTo>
                  <a:lnTo>
                    <a:pt x="960" y="546"/>
                  </a:lnTo>
                  <a:lnTo>
                    <a:pt x="952" y="546"/>
                  </a:lnTo>
                  <a:lnTo>
                    <a:pt x="928" y="544"/>
                  </a:lnTo>
                  <a:lnTo>
                    <a:pt x="905" y="542"/>
                  </a:lnTo>
                  <a:lnTo>
                    <a:pt x="879" y="542"/>
                  </a:lnTo>
                  <a:lnTo>
                    <a:pt x="853" y="540"/>
                  </a:lnTo>
                  <a:lnTo>
                    <a:pt x="826" y="540"/>
                  </a:lnTo>
                  <a:lnTo>
                    <a:pt x="800" y="540"/>
                  </a:lnTo>
                  <a:lnTo>
                    <a:pt x="777" y="540"/>
                  </a:lnTo>
                  <a:lnTo>
                    <a:pt x="753" y="540"/>
                  </a:lnTo>
                  <a:lnTo>
                    <a:pt x="743" y="539"/>
                  </a:lnTo>
                  <a:lnTo>
                    <a:pt x="732" y="537"/>
                  </a:lnTo>
                  <a:lnTo>
                    <a:pt x="719" y="539"/>
                  </a:lnTo>
                  <a:lnTo>
                    <a:pt x="709" y="539"/>
                  </a:lnTo>
                  <a:lnTo>
                    <a:pt x="703" y="540"/>
                  </a:lnTo>
                  <a:lnTo>
                    <a:pt x="706" y="540"/>
                  </a:lnTo>
                  <a:lnTo>
                    <a:pt x="701" y="542"/>
                  </a:lnTo>
                  <a:lnTo>
                    <a:pt x="696" y="542"/>
                  </a:lnTo>
                  <a:lnTo>
                    <a:pt x="690" y="540"/>
                  </a:lnTo>
                  <a:lnTo>
                    <a:pt x="685" y="540"/>
                  </a:lnTo>
                  <a:lnTo>
                    <a:pt x="675" y="540"/>
                  </a:lnTo>
                  <a:lnTo>
                    <a:pt x="664" y="540"/>
                  </a:lnTo>
                  <a:lnTo>
                    <a:pt x="654" y="540"/>
                  </a:lnTo>
                  <a:lnTo>
                    <a:pt x="643" y="540"/>
                  </a:lnTo>
                  <a:lnTo>
                    <a:pt x="633" y="540"/>
                  </a:lnTo>
                  <a:lnTo>
                    <a:pt x="622" y="540"/>
                  </a:lnTo>
                  <a:lnTo>
                    <a:pt x="612" y="540"/>
                  </a:lnTo>
                  <a:lnTo>
                    <a:pt x="601" y="542"/>
                  </a:lnTo>
                  <a:lnTo>
                    <a:pt x="583" y="542"/>
                  </a:lnTo>
                  <a:lnTo>
                    <a:pt x="565" y="542"/>
                  </a:lnTo>
                  <a:lnTo>
                    <a:pt x="544" y="542"/>
                  </a:lnTo>
                  <a:lnTo>
                    <a:pt x="526" y="542"/>
                  </a:lnTo>
                  <a:lnTo>
                    <a:pt x="518" y="544"/>
                  </a:lnTo>
                  <a:lnTo>
                    <a:pt x="510" y="544"/>
                  </a:lnTo>
                  <a:lnTo>
                    <a:pt x="505" y="544"/>
                  </a:lnTo>
                  <a:lnTo>
                    <a:pt x="499" y="548"/>
                  </a:lnTo>
                  <a:lnTo>
                    <a:pt x="512" y="550"/>
                  </a:lnTo>
                  <a:lnTo>
                    <a:pt x="528" y="550"/>
                  </a:lnTo>
                  <a:lnTo>
                    <a:pt x="541" y="552"/>
                  </a:lnTo>
                  <a:lnTo>
                    <a:pt x="557" y="552"/>
                  </a:lnTo>
                  <a:lnTo>
                    <a:pt x="570" y="552"/>
                  </a:lnTo>
                  <a:lnTo>
                    <a:pt x="583" y="552"/>
                  </a:lnTo>
                  <a:lnTo>
                    <a:pt x="599" y="552"/>
                  </a:lnTo>
                  <a:lnTo>
                    <a:pt x="612" y="552"/>
                  </a:lnTo>
                  <a:lnTo>
                    <a:pt x="625" y="552"/>
                  </a:lnTo>
                  <a:lnTo>
                    <a:pt x="638" y="552"/>
                  </a:lnTo>
                  <a:lnTo>
                    <a:pt x="648" y="552"/>
                  </a:lnTo>
                  <a:lnTo>
                    <a:pt x="662" y="552"/>
                  </a:lnTo>
                  <a:lnTo>
                    <a:pt x="672" y="552"/>
                  </a:lnTo>
                  <a:lnTo>
                    <a:pt x="683" y="552"/>
                  </a:lnTo>
                  <a:lnTo>
                    <a:pt x="696" y="552"/>
                  </a:lnTo>
                  <a:lnTo>
                    <a:pt x="709" y="550"/>
                  </a:lnTo>
                  <a:lnTo>
                    <a:pt x="711" y="548"/>
                  </a:lnTo>
                  <a:lnTo>
                    <a:pt x="714" y="548"/>
                  </a:lnTo>
                  <a:lnTo>
                    <a:pt x="719" y="548"/>
                  </a:lnTo>
                  <a:lnTo>
                    <a:pt x="722" y="548"/>
                  </a:lnTo>
                  <a:lnTo>
                    <a:pt x="730" y="552"/>
                  </a:lnTo>
                  <a:lnTo>
                    <a:pt x="737" y="552"/>
                  </a:lnTo>
                  <a:lnTo>
                    <a:pt x="745" y="550"/>
                  </a:lnTo>
                  <a:lnTo>
                    <a:pt x="753" y="552"/>
                  </a:lnTo>
                  <a:lnTo>
                    <a:pt x="758" y="554"/>
                  </a:lnTo>
                  <a:lnTo>
                    <a:pt x="766" y="554"/>
                  </a:lnTo>
                  <a:lnTo>
                    <a:pt x="771" y="555"/>
                  </a:lnTo>
                  <a:lnTo>
                    <a:pt x="774" y="557"/>
                  </a:lnTo>
                  <a:lnTo>
                    <a:pt x="798" y="559"/>
                  </a:lnTo>
                  <a:lnTo>
                    <a:pt x="821" y="561"/>
                  </a:lnTo>
                  <a:lnTo>
                    <a:pt x="842" y="561"/>
                  </a:lnTo>
                  <a:lnTo>
                    <a:pt x="866" y="563"/>
                  </a:lnTo>
                  <a:lnTo>
                    <a:pt x="887" y="563"/>
                  </a:lnTo>
                  <a:lnTo>
                    <a:pt x="908" y="565"/>
                  </a:lnTo>
                  <a:lnTo>
                    <a:pt x="931" y="567"/>
                  </a:lnTo>
                  <a:lnTo>
                    <a:pt x="955" y="570"/>
                  </a:lnTo>
                  <a:lnTo>
                    <a:pt x="934" y="570"/>
                  </a:lnTo>
                  <a:lnTo>
                    <a:pt x="915" y="570"/>
                  </a:lnTo>
                  <a:lnTo>
                    <a:pt x="897" y="570"/>
                  </a:lnTo>
                  <a:lnTo>
                    <a:pt x="881" y="570"/>
                  </a:lnTo>
                  <a:lnTo>
                    <a:pt x="863" y="570"/>
                  </a:lnTo>
                  <a:lnTo>
                    <a:pt x="847" y="570"/>
                  </a:lnTo>
                  <a:lnTo>
                    <a:pt x="829" y="572"/>
                  </a:lnTo>
                  <a:lnTo>
                    <a:pt x="811" y="572"/>
                  </a:lnTo>
                  <a:lnTo>
                    <a:pt x="792" y="570"/>
                  </a:lnTo>
                  <a:lnTo>
                    <a:pt x="771" y="570"/>
                  </a:lnTo>
                  <a:lnTo>
                    <a:pt x="751" y="570"/>
                  </a:lnTo>
                  <a:lnTo>
                    <a:pt x="732" y="572"/>
                  </a:lnTo>
                  <a:lnTo>
                    <a:pt x="711" y="572"/>
                  </a:lnTo>
                  <a:lnTo>
                    <a:pt x="690" y="572"/>
                  </a:lnTo>
                  <a:lnTo>
                    <a:pt x="669" y="572"/>
                  </a:lnTo>
                  <a:lnTo>
                    <a:pt x="651" y="572"/>
                  </a:lnTo>
                  <a:lnTo>
                    <a:pt x="633" y="572"/>
                  </a:lnTo>
                  <a:lnTo>
                    <a:pt x="614" y="574"/>
                  </a:lnTo>
                  <a:lnTo>
                    <a:pt x="596" y="574"/>
                  </a:lnTo>
                  <a:lnTo>
                    <a:pt x="578" y="576"/>
                  </a:lnTo>
                  <a:lnTo>
                    <a:pt x="560" y="576"/>
                  </a:lnTo>
                  <a:lnTo>
                    <a:pt x="541" y="578"/>
                  </a:lnTo>
                  <a:lnTo>
                    <a:pt x="523" y="578"/>
                  </a:lnTo>
                  <a:lnTo>
                    <a:pt x="505" y="580"/>
                  </a:lnTo>
                  <a:lnTo>
                    <a:pt x="505" y="582"/>
                  </a:lnTo>
                  <a:lnTo>
                    <a:pt x="520" y="585"/>
                  </a:lnTo>
                  <a:lnTo>
                    <a:pt x="539" y="587"/>
                  </a:lnTo>
                  <a:lnTo>
                    <a:pt x="557" y="587"/>
                  </a:lnTo>
                  <a:lnTo>
                    <a:pt x="575" y="587"/>
                  </a:lnTo>
                  <a:lnTo>
                    <a:pt x="591" y="587"/>
                  </a:lnTo>
                  <a:lnTo>
                    <a:pt x="607" y="587"/>
                  </a:lnTo>
                  <a:lnTo>
                    <a:pt x="625" y="587"/>
                  </a:lnTo>
                  <a:lnTo>
                    <a:pt x="643" y="587"/>
                  </a:lnTo>
                  <a:lnTo>
                    <a:pt x="659" y="587"/>
                  </a:lnTo>
                  <a:lnTo>
                    <a:pt x="677" y="587"/>
                  </a:lnTo>
                  <a:lnTo>
                    <a:pt x="696" y="587"/>
                  </a:lnTo>
                  <a:lnTo>
                    <a:pt x="711" y="585"/>
                  </a:lnTo>
                  <a:lnTo>
                    <a:pt x="717" y="584"/>
                  </a:lnTo>
                  <a:lnTo>
                    <a:pt x="724" y="584"/>
                  </a:lnTo>
                  <a:lnTo>
                    <a:pt x="730" y="584"/>
                  </a:lnTo>
                  <a:lnTo>
                    <a:pt x="737" y="584"/>
                  </a:lnTo>
                  <a:lnTo>
                    <a:pt x="737" y="585"/>
                  </a:lnTo>
                  <a:lnTo>
                    <a:pt x="756" y="585"/>
                  </a:lnTo>
                  <a:lnTo>
                    <a:pt x="774" y="587"/>
                  </a:lnTo>
                  <a:lnTo>
                    <a:pt x="792" y="589"/>
                  </a:lnTo>
                  <a:lnTo>
                    <a:pt x="808" y="589"/>
                  </a:lnTo>
                  <a:lnTo>
                    <a:pt x="826" y="591"/>
                  </a:lnTo>
                  <a:lnTo>
                    <a:pt x="845" y="591"/>
                  </a:lnTo>
                  <a:lnTo>
                    <a:pt x="863" y="593"/>
                  </a:lnTo>
                  <a:lnTo>
                    <a:pt x="879" y="595"/>
                  </a:lnTo>
                  <a:lnTo>
                    <a:pt x="897" y="597"/>
                  </a:lnTo>
                  <a:lnTo>
                    <a:pt x="915" y="597"/>
                  </a:lnTo>
                  <a:lnTo>
                    <a:pt x="934" y="599"/>
                  </a:lnTo>
                  <a:lnTo>
                    <a:pt x="949" y="600"/>
                  </a:lnTo>
                  <a:lnTo>
                    <a:pt x="921" y="602"/>
                  </a:lnTo>
                  <a:lnTo>
                    <a:pt x="892" y="602"/>
                  </a:lnTo>
                  <a:lnTo>
                    <a:pt x="860" y="604"/>
                  </a:lnTo>
                  <a:lnTo>
                    <a:pt x="832" y="602"/>
                  </a:lnTo>
                  <a:lnTo>
                    <a:pt x="803" y="602"/>
                  </a:lnTo>
                  <a:lnTo>
                    <a:pt x="771" y="600"/>
                  </a:lnTo>
                  <a:lnTo>
                    <a:pt x="743" y="600"/>
                  </a:lnTo>
                  <a:lnTo>
                    <a:pt x="714" y="599"/>
                  </a:lnTo>
                  <a:lnTo>
                    <a:pt x="701" y="600"/>
                  </a:lnTo>
                  <a:lnTo>
                    <a:pt x="690" y="600"/>
                  </a:lnTo>
                  <a:lnTo>
                    <a:pt x="677" y="602"/>
                  </a:lnTo>
                  <a:lnTo>
                    <a:pt x="664" y="602"/>
                  </a:lnTo>
                  <a:lnTo>
                    <a:pt x="651" y="602"/>
                  </a:lnTo>
                  <a:lnTo>
                    <a:pt x="638" y="602"/>
                  </a:lnTo>
                  <a:lnTo>
                    <a:pt x="628" y="602"/>
                  </a:lnTo>
                  <a:lnTo>
                    <a:pt x="614" y="604"/>
                  </a:lnTo>
                  <a:lnTo>
                    <a:pt x="601" y="604"/>
                  </a:lnTo>
                  <a:lnTo>
                    <a:pt x="591" y="604"/>
                  </a:lnTo>
                  <a:lnTo>
                    <a:pt x="580" y="604"/>
                  </a:lnTo>
                  <a:lnTo>
                    <a:pt x="570" y="608"/>
                  </a:lnTo>
                  <a:lnTo>
                    <a:pt x="560" y="608"/>
                  </a:lnTo>
                  <a:lnTo>
                    <a:pt x="549" y="606"/>
                  </a:lnTo>
                  <a:lnTo>
                    <a:pt x="541" y="608"/>
                  </a:lnTo>
                  <a:lnTo>
                    <a:pt x="531" y="612"/>
                  </a:lnTo>
                  <a:lnTo>
                    <a:pt x="528" y="612"/>
                  </a:lnTo>
                  <a:lnTo>
                    <a:pt x="526" y="612"/>
                  </a:lnTo>
                  <a:lnTo>
                    <a:pt x="523" y="612"/>
                  </a:lnTo>
                  <a:lnTo>
                    <a:pt x="526" y="614"/>
                  </a:lnTo>
                  <a:lnTo>
                    <a:pt x="528" y="614"/>
                  </a:lnTo>
                  <a:lnTo>
                    <a:pt x="531" y="615"/>
                  </a:lnTo>
                  <a:lnTo>
                    <a:pt x="536" y="615"/>
                  </a:lnTo>
                  <a:lnTo>
                    <a:pt x="546" y="614"/>
                  </a:lnTo>
                  <a:lnTo>
                    <a:pt x="557" y="614"/>
                  </a:lnTo>
                  <a:lnTo>
                    <a:pt x="570" y="614"/>
                  </a:lnTo>
                  <a:lnTo>
                    <a:pt x="580" y="614"/>
                  </a:lnTo>
                  <a:lnTo>
                    <a:pt x="591" y="614"/>
                  </a:lnTo>
                  <a:lnTo>
                    <a:pt x="604" y="615"/>
                  </a:lnTo>
                  <a:lnTo>
                    <a:pt x="614" y="615"/>
                  </a:lnTo>
                  <a:lnTo>
                    <a:pt x="625" y="615"/>
                  </a:lnTo>
                  <a:lnTo>
                    <a:pt x="641" y="615"/>
                  </a:lnTo>
                  <a:lnTo>
                    <a:pt x="654" y="617"/>
                  </a:lnTo>
                  <a:lnTo>
                    <a:pt x="669" y="615"/>
                  </a:lnTo>
                  <a:lnTo>
                    <a:pt x="685" y="615"/>
                  </a:lnTo>
                  <a:lnTo>
                    <a:pt x="701" y="615"/>
                  </a:lnTo>
                  <a:lnTo>
                    <a:pt x="717" y="614"/>
                  </a:lnTo>
                  <a:lnTo>
                    <a:pt x="732" y="615"/>
                  </a:lnTo>
                  <a:lnTo>
                    <a:pt x="748" y="615"/>
                  </a:lnTo>
                  <a:lnTo>
                    <a:pt x="751" y="617"/>
                  </a:lnTo>
                  <a:lnTo>
                    <a:pt x="753" y="619"/>
                  </a:lnTo>
                  <a:lnTo>
                    <a:pt x="758" y="619"/>
                  </a:lnTo>
                  <a:lnTo>
                    <a:pt x="761" y="619"/>
                  </a:lnTo>
                  <a:lnTo>
                    <a:pt x="779" y="619"/>
                  </a:lnTo>
                  <a:lnTo>
                    <a:pt x="800" y="619"/>
                  </a:lnTo>
                  <a:lnTo>
                    <a:pt x="819" y="621"/>
                  </a:lnTo>
                  <a:lnTo>
                    <a:pt x="840" y="623"/>
                  </a:lnTo>
                  <a:lnTo>
                    <a:pt x="858" y="623"/>
                  </a:lnTo>
                  <a:lnTo>
                    <a:pt x="876" y="625"/>
                  </a:lnTo>
                  <a:lnTo>
                    <a:pt x="894" y="627"/>
                  </a:lnTo>
                  <a:lnTo>
                    <a:pt x="913" y="627"/>
                  </a:lnTo>
                  <a:lnTo>
                    <a:pt x="926" y="630"/>
                  </a:lnTo>
                  <a:lnTo>
                    <a:pt x="887" y="632"/>
                  </a:lnTo>
                  <a:lnTo>
                    <a:pt x="850" y="634"/>
                  </a:lnTo>
                  <a:lnTo>
                    <a:pt x="813" y="632"/>
                  </a:lnTo>
                  <a:lnTo>
                    <a:pt x="777" y="632"/>
                  </a:lnTo>
                  <a:lnTo>
                    <a:pt x="740" y="630"/>
                  </a:lnTo>
                  <a:lnTo>
                    <a:pt x="703" y="630"/>
                  </a:lnTo>
                  <a:lnTo>
                    <a:pt x="664" y="630"/>
                  </a:lnTo>
                  <a:lnTo>
                    <a:pt x="625" y="632"/>
                  </a:lnTo>
                  <a:lnTo>
                    <a:pt x="614" y="634"/>
                  </a:lnTo>
                  <a:lnTo>
                    <a:pt x="607" y="634"/>
                  </a:lnTo>
                  <a:lnTo>
                    <a:pt x="596" y="636"/>
                  </a:lnTo>
                  <a:lnTo>
                    <a:pt x="586" y="636"/>
                  </a:lnTo>
                  <a:lnTo>
                    <a:pt x="578" y="636"/>
                  </a:lnTo>
                  <a:lnTo>
                    <a:pt x="567" y="636"/>
                  </a:lnTo>
                  <a:lnTo>
                    <a:pt x="557" y="636"/>
                  </a:lnTo>
                  <a:lnTo>
                    <a:pt x="546" y="636"/>
                  </a:lnTo>
                  <a:lnTo>
                    <a:pt x="546" y="638"/>
                  </a:lnTo>
                  <a:lnTo>
                    <a:pt x="546" y="640"/>
                  </a:lnTo>
                  <a:lnTo>
                    <a:pt x="552" y="642"/>
                  </a:lnTo>
                  <a:lnTo>
                    <a:pt x="557" y="644"/>
                  </a:lnTo>
                  <a:lnTo>
                    <a:pt x="560" y="644"/>
                  </a:lnTo>
                  <a:lnTo>
                    <a:pt x="565" y="644"/>
                  </a:lnTo>
                  <a:lnTo>
                    <a:pt x="604" y="645"/>
                  </a:lnTo>
                  <a:lnTo>
                    <a:pt x="643" y="645"/>
                  </a:lnTo>
                  <a:lnTo>
                    <a:pt x="683" y="647"/>
                  </a:lnTo>
                  <a:lnTo>
                    <a:pt x="722" y="647"/>
                  </a:lnTo>
                  <a:lnTo>
                    <a:pt x="761" y="649"/>
                  </a:lnTo>
                  <a:lnTo>
                    <a:pt x="800" y="651"/>
                  </a:lnTo>
                  <a:lnTo>
                    <a:pt x="840" y="653"/>
                  </a:lnTo>
                  <a:lnTo>
                    <a:pt x="879" y="655"/>
                  </a:lnTo>
                  <a:lnTo>
                    <a:pt x="879" y="657"/>
                  </a:lnTo>
                  <a:lnTo>
                    <a:pt x="858" y="659"/>
                  </a:lnTo>
                  <a:lnTo>
                    <a:pt x="837" y="659"/>
                  </a:lnTo>
                  <a:lnTo>
                    <a:pt x="816" y="659"/>
                  </a:lnTo>
                  <a:lnTo>
                    <a:pt x="795" y="660"/>
                  </a:lnTo>
                  <a:lnTo>
                    <a:pt x="771" y="660"/>
                  </a:lnTo>
                  <a:lnTo>
                    <a:pt x="751" y="660"/>
                  </a:lnTo>
                  <a:lnTo>
                    <a:pt x="730" y="659"/>
                  </a:lnTo>
                  <a:lnTo>
                    <a:pt x="709" y="659"/>
                  </a:lnTo>
                  <a:lnTo>
                    <a:pt x="701" y="657"/>
                  </a:lnTo>
                  <a:lnTo>
                    <a:pt x="693" y="659"/>
                  </a:lnTo>
                  <a:lnTo>
                    <a:pt x="683" y="660"/>
                  </a:lnTo>
                  <a:lnTo>
                    <a:pt x="672" y="660"/>
                  </a:lnTo>
                  <a:lnTo>
                    <a:pt x="659" y="660"/>
                  </a:lnTo>
                  <a:lnTo>
                    <a:pt x="643" y="660"/>
                  </a:lnTo>
                  <a:lnTo>
                    <a:pt x="628" y="662"/>
                  </a:lnTo>
                  <a:lnTo>
                    <a:pt x="612" y="662"/>
                  </a:lnTo>
                  <a:lnTo>
                    <a:pt x="599" y="664"/>
                  </a:lnTo>
                  <a:lnTo>
                    <a:pt x="583" y="664"/>
                  </a:lnTo>
                  <a:lnTo>
                    <a:pt x="567" y="666"/>
                  </a:lnTo>
                  <a:lnTo>
                    <a:pt x="554" y="668"/>
                  </a:lnTo>
                  <a:lnTo>
                    <a:pt x="560" y="672"/>
                  </a:lnTo>
                  <a:lnTo>
                    <a:pt x="570" y="674"/>
                  </a:lnTo>
                  <a:lnTo>
                    <a:pt x="580" y="672"/>
                  </a:lnTo>
                  <a:lnTo>
                    <a:pt x="591" y="674"/>
                  </a:lnTo>
                  <a:lnTo>
                    <a:pt x="604" y="674"/>
                  </a:lnTo>
                  <a:lnTo>
                    <a:pt x="617" y="674"/>
                  </a:lnTo>
                  <a:lnTo>
                    <a:pt x="630" y="674"/>
                  </a:lnTo>
                  <a:lnTo>
                    <a:pt x="643" y="675"/>
                  </a:lnTo>
                  <a:lnTo>
                    <a:pt x="656" y="675"/>
                  </a:lnTo>
                  <a:lnTo>
                    <a:pt x="672" y="675"/>
                  </a:lnTo>
                  <a:lnTo>
                    <a:pt x="685" y="677"/>
                  </a:lnTo>
                  <a:lnTo>
                    <a:pt x="698" y="677"/>
                  </a:lnTo>
                  <a:lnTo>
                    <a:pt x="709" y="677"/>
                  </a:lnTo>
                  <a:lnTo>
                    <a:pt x="722" y="677"/>
                  </a:lnTo>
                  <a:lnTo>
                    <a:pt x="732" y="677"/>
                  </a:lnTo>
                  <a:lnTo>
                    <a:pt x="745" y="677"/>
                  </a:lnTo>
                  <a:lnTo>
                    <a:pt x="756" y="679"/>
                  </a:lnTo>
                  <a:lnTo>
                    <a:pt x="766" y="679"/>
                  </a:lnTo>
                  <a:lnTo>
                    <a:pt x="779" y="681"/>
                  </a:lnTo>
                  <a:lnTo>
                    <a:pt x="790" y="683"/>
                  </a:lnTo>
                  <a:lnTo>
                    <a:pt x="837" y="685"/>
                  </a:lnTo>
                  <a:lnTo>
                    <a:pt x="821" y="687"/>
                  </a:lnTo>
                  <a:lnTo>
                    <a:pt x="803" y="689"/>
                  </a:lnTo>
                  <a:lnTo>
                    <a:pt x="787" y="689"/>
                  </a:lnTo>
                  <a:lnTo>
                    <a:pt x="769" y="689"/>
                  </a:lnTo>
                  <a:lnTo>
                    <a:pt x="751" y="689"/>
                  </a:lnTo>
                  <a:lnTo>
                    <a:pt x="735" y="689"/>
                  </a:lnTo>
                  <a:lnTo>
                    <a:pt x="717" y="687"/>
                  </a:lnTo>
                  <a:lnTo>
                    <a:pt x="701" y="687"/>
                  </a:lnTo>
                  <a:lnTo>
                    <a:pt x="680" y="687"/>
                  </a:lnTo>
                  <a:lnTo>
                    <a:pt x="659" y="687"/>
                  </a:lnTo>
                  <a:lnTo>
                    <a:pt x="641" y="689"/>
                  </a:lnTo>
                  <a:lnTo>
                    <a:pt x="622" y="690"/>
                  </a:lnTo>
                  <a:lnTo>
                    <a:pt x="601" y="692"/>
                  </a:lnTo>
                  <a:lnTo>
                    <a:pt x="583" y="694"/>
                  </a:lnTo>
                  <a:lnTo>
                    <a:pt x="562" y="694"/>
                  </a:lnTo>
                  <a:lnTo>
                    <a:pt x="541" y="694"/>
                  </a:lnTo>
                  <a:lnTo>
                    <a:pt x="533" y="696"/>
                  </a:lnTo>
                  <a:lnTo>
                    <a:pt x="526" y="696"/>
                  </a:lnTo>
                  <a:lnTo>
                    <a:pt x="518" y="696"/>
                  </a:lnTo>
                  <a:lnTo>
                    <a:pt x="515" y="700"/>
                  </a:lnTo>
                  <a:lnTo>
                    <a:pt x="528" y="704"/>
                  </a:lnTo>
                  <a:lnTo>
                    <a:pt x="539" y="702"/>
                  </a:lnTo>
                  <a:lnTo>
                    <a:pt x="552" y="702"/>
                  </a:lnTo>
                  <a:lnTo>
                    <a:pt x="562" y="705"/>
                  </a:lnTo>
                  <a:lnTo>
                    <a:pt x="580" y="707"/>
                  </a:lnTo>
                  <a:lnTo>
                    <a:pt x="599" y="707"/>
                  </a:lnTo>
                  <a:lnTo>
                    <a:pt x="617" y="709"/>
                  </a:lnTo>
                  <a:lnTo>
                    <a:pt x="633" y="709"/>
                  </a:lnTo>
                  <a:lnTo>
                    <a:pt x="651" y="711"/>
                  </a:lnTo>
                  <a:lnTo>
                    <a:pt x="669" y="713"/>
                  </a:lnTo>
                  <a:lnTo>
                    <a:pt x="685" y="713"/>
                  </a:lnTo>
                  <a:lnTo>
                    <a:pt x="703" y="715"/>
                  </a:lnTo>
                  <a:lnTo>
                    <a:pt x="717" y="713"/>
                  </a:lnTo>
                  <a:lnTo>
                    <a:pt x="727" y="713"/>
                  </a:lnTo>
                  <a:lnTo>
                    <a:pt x="740" y="711"/>
                  </a:lnTo>
                  <a:lnTo>
                    <a:pt x="756" y="709"/>
                  </a:lnTo>
                  <a:lnTo>
                    <a:pt x="769" y="709"/>
                  </a:lnTo>
                  <a:lnTo>
                    <a:pt x="782" y="709"/>
                  </a:lnTo>
                  <a:lnTo>
                    <a:pt x="792" y="709"/>
                  </a:lnTo>
                  <a:lnTo>
                    <a:pt x="806" y="711"/>
                  </a:lnTo>
                  <a:lnTo>
                    <a:pt x="813" y="715"/>
                  </a:lnTo>
                  <a:lnTo>
                    <a:pt x="821" y="715"/>
                  </a:lnTo>
                  <a:lnTo>
                    <a:pt x="832" y="717"/>
                  </a:lnTo>
                  <a:lnTo>
                    <a:pt x="840" y="719"/>
                  </a:lnTo>
                  <a:lnTo>
                    <a:pt x="826" y="720"/>
                  </a:lnTo>
                  <a:lnTo>
                    <a:pt x="816" y="722"/>
                  </a:lnTo>
                  <a:lnTo>
                    <a:pt x="800" y="722"/>
                  </a:lnTo>
                  <a:lnTo>
                    <a:pt x="787" y="722"/>
                  </a:lnTo>
                  <a:lnTo>
                    <a:pt x="774" y="722"/>
                  </a:lnTo>
                  <a:lnTo>
                    <a:pt x="761" y="722"/>
                  </a:lnTo>
                  <a:lnTo>
                    <a:pt x="748" y="722"/>
                  </a:lnTo>
                  <a:lnTo>
                    <a:pt x="735" y="722"/>
                  </a:lnTo>
                  <a:lnTo>
                    <a:pt x="724" y="722"/>
                  </a:lnTo>
                  <a:lnTo>
                    <a:pt x="717" y="722"/>
                  </a:lnTo>
                  <a:lnTo>
                    <a:pt x="706" y="724"/>
                  </a:lnTo>
                  <a:lnTo>
                    <a:pt x="696" y="724"/>
                  </a:lnTo>
                  <a:lnTo>
                    <a:pt x="698" y="724"/>
                  </a:lnTo>
                  <a:lnTo>
                    <a:pt x="688" y="724"/>
                  </a:lnTo>
                  <a:lnTo>
                    <a:pt x="675" y="724"/>
                  </a:lnTo>
                  <a:lnTo>
                    <a:pt x="664" y="724"/>
                  </a:lnTo>
                  <a:lnTo>
                    <a:pt x="654" y="724"/>
                  </a:lnTo>
                  <a:lnTo>
                    <a:pt x="641" y="724"/>
                  </a:lnTo>
                  <a:lnTo>
                    <a:pt x="630" y="724"/>
                  </a:lnTo>
                  <a:lnTo>
                    <a:pt x="617" y="724"/>
                  </a:lnTo>
                  <a:lnTo>
                    <a:pt x="607" y="724"/>
                  </a:lnTo>
                  <a:lnTo>
                    <a:pt x="594" y="728"/>
                  </a:lnTo>
                  <a:lnTo>
                    <a:pt x="580" y="726"/>
                  </a:lnTo>
                  <a:lnTo>
                    <a:pt x="567" y="726"/>
                  </a:lnTo>
                  <a:lnTo>
                    <a:pt x="554" y="730"/>
                  </a:lnTo>
                  <a:lnTo>
                    <a:pt x="554" y="732"/>
                  </a:lnTo>
                  <a:lnTo>
                    <a:pt x="557" y="732"/>
                  </a:lnTo>
                  <a:lnTo>
                    <a:pt x="560" y="734"/>
                  </a:lnTo>
                  <a:lnTo>
                    <a:pt x="562" y="734"/>
                  </a:lnTo>
                  <a:lnTo>
                    <a:pt x="573" y="736"/>
                  </a:lnTo>
                  <a:lnTo>
                    <a:pt x="583" y="736"/>
                  </a:lnTo>
                  <a:lnTo>
                    <a:pt x="594" y="736"/>
                  </a:lnTo>
                  <a:lnTo>
                    <a:pt x="604" y="736"/>
                  </a:lnTo>
                  <a:lnTo>
                    <a:pt x="612" y="736"/>
                  </a:lnTo>
                  <a:lnTo>
                    <a:pt x="622" y="736"/>
                  </a:lnTo>
                  <a:lnTo>
                    <a:pt x="633" y="736"/>
                  </a:lnTo>
                  <a:lnTo>
                    <a:pt x="643" y="737"/>
                  </a:lnTo>
                  <a:lnTo>
                    <a:pt x="651" y="737"/>
                  </a:lnTo>
                  <a:lnTo>
                    <a:pt x="662" y="737"/>
                  </a:lnTo>
                  <a:lnTo>
                    <a:pt x="672" y="737"/>
                  </a:lnTo>
                  <a:lnTo>
                    <a:pt x="680" y="737"/>
                  </a:lnTo>
                  <a:lnTo>
                    <a:pt x="693" y="739"/>
                  </a:lnTo>
                  <a:lnTo>
                    <a:pt x="703" y="739"/>
                  </a:lnTo>
                  <a:lnTo>
                    <a:pt x="717" y="737"/>
                  </a:lnTo>
                  <a:lnTo>
                    <a:pt x="730" y="737"/>
                  </a:lnTo>
                  <a:lnTo>
                    <a:pt x="740" y="736"/>
                  </a:lnTo>
                  <a:lnTo>
                    <a:pt x="753" y="736"/>
                  </a:lnTo>
                  <a:lnTo>
                    <a:pt x="766" y="736"/>
                  </a:lnTo>
                  <a:lnTo>
                    <a:pt x="779" y="737"/>
                  </a:lnTo>
                  <a:lnTo>
                    <a:pt x="790" y="737"/>
                  </a:lnTo>
                  <a:lnTo>
                    <a:pt x="800" y="739"/>
                  </a:lnTo>
                  <a:lnTo>
                    <a:pt x="811" y="739"/>
                  </a:lnTo>
                  <a:lnTo>
                    <a:pt x="824" y="741"/>
                  </a:lnTo>
                  <a:lnTo>
                    <a:pt x="834" y="743"/>
                  </a:lnTo>
                  <a:lnTo>
                    <a:pt x="845" y="745"/>
                  </a:lnTo>
                  <a:lnTo>
                    <a:pt x="855" y="747"/>
                  </a:lnTo>
                  <a:lnTo>
                    <a:pt x="866" y="749"/>
                  </a:lnTo>
                  <a:lnTo>
                    <a:pt x="855" y="749"/>
                  </a:lnTo>
                  <a:lnTo>
                    <a:pt x="845" y="751"/>
                  </a:lnTo>
                  <a:lnTo>
                    <a:pt x="834" y="751"/>
                  </a:lnTo>
                  <a:lnTo>
                    <a:pt x="824" y="752"/>
                  </a:lnTo>
                  <a:lnTo>
                    <a:pt x="813" y="752"/>
                  </a:lnTo>
                  <a:lnTo>
                    <a:pt x="803" y="754"/>
                  </a:lnTo>
                  <a:lnTo>
                    <a:pt x="792" y="754"/>
                  </a:lnTo>
                  <a:lnTo>
                    <a:pt x="782" y="756"/>
                  </a:lnTo>
                  <a:lnTo>
                    <a:pt x="758" y="756"/>
                  </a:lnTo>
                  <a:lnTo>
                    <a:pt x="737" y="756"/>
                  </a:lnTo>
                  <a:lnTo>
                    <a:pt x="714" y="756"/>
                  </a:lnTo>
                  <a:lnTo>
                    <a:pt x="690" y="756"/>
                  </a:lnTo>
                  <a:lnTo>
                    <a:pt x="667" y="756"/>
                  </a:lnTo>
                  <a:lnTo>
                    <a:pt x="643" y="754"/>
                  </a:lnTo>
                  <a:lnTo>
                    <a:pt x="620" y="754"/>
                  </a:lnTo>
                  <a:lnTo>
                    <a:pt x="596" y="754"/>
                  </a:lnTo>
                  <a:lnTo>
                    <a:pt x="588" y="756"/>
                  </a:lnTo>
                  <a:lnTo>
                    <a:pt x="583" y="756"/>
                  </a:lnTo>
                  <a:lnTo>
                    <a:pt x="578" y="758"/>
                  </a:lnTo>
                  <a:lnTo>
                    <a:pt x="575" y="760"/>
                  </a:lnTo>
                  <a:lnTo>
                    <a:pt x="580" y="762"/>
                  </a:lnTo>
                  <a:lnTo>
                    <a:pt x="586" y="762"/>
                  </a:lnTo>
                  <a:lnTo>
                    <a:pt x="591" y="762"/>
                  </a:lnTo>
                  <a:lnTo>
                    <a:pt x="596" y="764"/>
                  </a:lnTo>
                  <a:lnTo>
                    <a:pt x="607" y="764"/>
                  </a:lnTo>
                  <a:lnTo>
                    <a:pt x="620" y="764"/>
                  </a:lnTo>
                  <a:lnTo>
                    <a:pt x="630" y="764"/>
                  </a:lnTo>
                  <a:lnTo>
                    <a:pt x="643" y="764"/>
                  </a:lnTo>
                  <a:lnTo>
                    <a:pt x="654" y="766"/>
                  </a:lnTo>
                  <a:lnTo>
                    <a:pt x="664" y="767"/>
                  </a:lnTo>
                  <a:lnTo>
                    <a:pt x="677" y="767"/>
                  </a:lnTo>
                  <a:lnTo>
                    <a:pt x="688" y="769"/>
                  </a:lnTo>
                  <a:lnTo>
                    <a:pt x="698" y="769"/>
                  </a:lnTo>
                  <a:lnTo>
                    <a:pt x="711" y="767"/>
                  </a:lnTo>
                  <a:lnTo>
                    <a:pt x="722" y="767"/>
                  </a:lnTo>
                  <a:lnTo>
                    <a:pt x="732" y="767"/>
                  </a:lnTo>
                  <a:lnTo>
                    <a:pt x="743" y="767"/>
                  </a:lnTo>
                  <a:lnTo>
                    <a:pt x="756" y="767"/>
                  </a:lnTo>
                  <a:lnTo>
                    <a:pt x="766" y="769"/>
                  </a:lnTo>
                  <a:lnTo>
                    <a:pt x="779" y="769"/>
                  </a:lnTo>
                  <a:lnTo>
                    <a:pt x="795" y="771"/>
                  </a:lnTo>
                  <a:lnTo>
                    <a:pt x="813" y="773"/>
                  </a:lnTo>
                  <a:lnTo>
                    <a:pt x="832" y="775"/>
                  </a:lnTo>
                  <a:lnTo>
                    <a:pt x="850" y="779"/>
                  </a:lnTo>
                  <a:lnTo>
                    <a:pt x="853" y="779"/>
                  </a:lnTo>
                  <a:lnTo>
                    <a:pt x="855" y="781"/>
                  </a:lnTo>
                  <a:lnTo>
                    <a:pt x="842" y="782"/>
                  </a:lnTo>
                  <a:lnTo>
                    <a:pt x="832" y="782"/>
                  </a:lnTo>
                  <a:lnTo>
                    <a:pt x="819" y="782"/>
                  </a:lnTo>
                  <a:lnTo>
                    <a:pt x="808" y="782"/>
                  </a:lnTo>
                  <a:lnTo>
                    <a:pt x="795" y="784"/>
                  </a:lnTo>
                  <a:lnTo>
                    <a:pt x="785" y="784"/>
                  </a:lnTo>
                  <a:lnTo>
                    <a:pt x="771" y="784"/>
                  </a:lnTo>
                  <a:lnTo>
                    <a:pt x="758" y="786"/>
                  </a:lnTo>
                  <a:lnTo>
                    <a:pt x="745" y="784"/>
                  </a:lnTo>
                  <a:lnTo>
                    <a:pt x="724" y="784"/>
                  </a:lnTo>
                  <a:lnTo>
                    <a:pt x="706" y="784"/>
                  </a:lnTo>
                  <a:lnTo>
                    <a:pt x="685" y="784"/>
                  </a:lnTo>
                  <a:lnTo>
                    <a:pt x="664" y="786"/>
                  </a:lnTo>
                  <a:lnTo>
                    <a:pt x="641" y="786"/>
                  </a:lnTo>
                  <a:lnTo>
                    <a:pt x="620" y="788"/>
                  </a:lnTo>
                  <a:lnTo>
                    <a:pt x="601" y="788"/>
                  </a:lnTo>
                  <a:lnTo>
                    <a:pt x="580" y="788"/>
                  </a:lnTo>
                  <a:lnTo>
                    <a:pt x="578" y="788"/>
                  </a:lnTo>
                  <a:lnTo>
                    <a:pt x="578" y="790"/>
                  </a:lnTo>
                  <a:lnTo>
                    <a:pt x="578" y="792"/>
                  </a:lnTo>
                  <a:lnTo>
                    <a:pt x="583" y="794"/>
                  </a:lnTo>
                  <a:lnTo>
                    <a:pt x="588" y="794"/>
                  </a:lnTo>
                  <a:lnTo>
                    <a:pt x="591" y="794"/>
                  </a:lnTo>
                  <a:lnTo>
                    <a:pt x="596" y="794"/>
                  </a:lnTo>
                  <a:lnTo>
                    <a:pt x="609" y="796"/>
                  </a:lnTo>
                  <a:lnTo>
                    <a:pt x="622" y="797"/>
                  </a:lnTo>
                  <a:lnTo>
                    <a:pt x="638" y="797"/>
                  </a:lnTo>
                  <a:lnTo>
                    <a:pt x="651" y="799"/>
                  </a:lnTo>
                  <a:lnTo>
                    <a:pt x="664" y="799"/>
                  </a:lnTo>
                  <a:lnTo>
                    <a:pt x="677" y="801"/>
                  </a:lnTo>
                  <a:lnTo>
                    <a:pt x="693" y="801"/>
                  </a:lnTo>
                  <a:lnTo>
                    <a:pt x="703" y="803"/>
                  </a:lnTo>
                  <a:lnTo>
                    <a:pt x="717" y="803"/>
                  </a:lnTo>
                  <a:lnTo>
                    <a:pt x="730" y="803"/>
                  </a:lnTo>
                  <a:lnTo>
                    <a:pt x="743" y="801"/>
                  </a:lnTo>
                  <a:lnTo>
                    <a:pt x="756" y="801"/>
                  </a:lnTo>
                  <a:lnTo>
                    <a:pt x="769" y="799"/>
                  </a:lnTo>
                  <a:lnTo>
                    <a:pt x="782" y="799"/>
                  </a:lnTo>
                  <a:lnTo>
                    <a:pt x="792" y="801"/>
                  </a:lnTo>
                  <a:lnTo>
                    <a:pt x="806" y="805"/>
                  </a:lnTo>
                  <a:lnTo>
                    <a:pt x="816" y="805"/>
                  </a:lnTo>
                  <a:lnTo>
                    <a:pt x="829" y="807"/>
                  </a:lnTo>
                  <a:lnTo>
                    <a:pt x="840" y="807"/>
                  </a:lnTo>
                  <a:lnTo>
                    <a:pt x="853" y="807"/>
                  </a:lnTo>
                  <a:lnTo>
                    <a:pt x="863" y="809"/>
                  </a:lnTo>
                  <a:lnTo>
                    <a:pt x="876" y="809"/>
                  </a:lnTo>
                  <a:lnTo>
                    <a:pt x="887" y="811"/>
                  </a:lnTo>
                  <a:lnTo>
                    <a:pt x="897" y="811"/>
                  </a:lnTo>
                  <a:lnTo>
                    <a:pt x="876" y="814"/>
                  </a:lnTo>
                  <a:lnTo>
                    <a:pt x="855" y="816"/>
                  </a:lnTo>
                  <a:lnTo>
                    <a:pt x="832" y="818"/>
                  </a:lnTo>
                  <a:lnTo>
                    <a:pt x="811" y="818"/>
                  </a:lnTo>
                  <a:lnTo>
                    <a:pt x="787" y="820"/>
                  </a:lnTo>
                  <a:lnTo>
                    <a:pt x="764" y="820"/>
                  </a:lnTo>
                  <a:lnTo>
                    <a:pt x="737" y="820"/>
                  </a:lnTo>
                  <a:lnTo>
                    <a:pt x="714" y="820"/>
                  </a:lnTo>
                  <a:lnTo>
                    <a:pt x="703" y="818"/>
                  </a:lnTo>
                  <a:lnTo>
                    <a:pt x="690" y="818"/>
                  </a:lnTo>
                  <a:lnTo>
                    <a:pt x="680" y="818"/>
                  </a:lnTo>
                  <a:lnTo>
                    <a:pt x="667" y="818"/>
                  </a:lnTo>
                  <a:lnTo>
                    <a:pt x="648" y="818"/>
                  </a:lnTo>
                  <a:lnTo>
                    <a:pt x="628" y="818"/>
                  </a:lnTo>
                  <a:lnTo>
                    <a:pt x="609" y="820"/>
                  </a:lnTo>
                  <a:lnTo>
                    <a:pt x="591" y="820"/>
                  </a:lnTo>
                  <a:lnTo>
                    <a:pt x="596" y="826"/>
                  </a:lnTo>
                  <a:lnTo>
                    <a:pt x="601" y="826"/>
                  </a:lnTo>
                  <a:lnTo>
                    <a:pt x="609" y="826"/>
                  </a:lnTo>
                  <a:lnTo>
                    <a:pt x="617" y="827"/>
                  </a:lnTo>
                  <a:lnTo>
                    <a:pt x="630" y="829"/>
                  </a:lnTo>
                  <a:lnTo>
                    <a:pt x="641" y="829"/>
                  </a:lnTo>
                  <a:lnTo>
                    <a:pt x="654" y="831"/>
                  </a:lnTo>
                  <a:lnTo>
                    <a:pt x="664" y="831"/>
                  </a:lnTo>
                  <a:lnTo>
                    <a:pt x="677" y="831"/>
                  </a:lnTo>
                  <a:lnTo>
                    <a:pt x="688" y="833"/>
                  </a:lnTo>
                  <a:lnTo>
                    <a:pt x="701" y="833"/>
                  </a:lnTo>
                  <a:lnTo>
                    <a:pt x="714" y="835"/>
                  </a:lnTo>
                  <a:lnTo>
                    <a:pt x="719" y="833"/>
                  </a:lnTo>
                  <a:lnTo>
                    <a:pt x="730" y="833"/>
                  </a:lnTo>
                  <a:lnTo>
                    <a:pt x="740" y="831"/>
                  </a:lnTo>
                  <a:lnTo>
                    <a:pt x="751" y="829"/>
                  </a:lnTo>
                  <a:lnTo>
                    <a:pt x="761" y="829"/>
                  </a:lnTo>
                  <a:lnTo>
                    <a:pt x="771" y="827"/>
                  </a:lnTo>
                  <a:lnTo>
                    <a:pt x="782" y="827"/>
                  </a:lnTo>
                  <a:lnTo>
                    <a:pt x="792" y="827"/>
                  </a:lnTo>
                  <a:lnTo>
                    <a:pt x="803" y="829"/>
                  </a:lnTo>
                  <a:lnTo>
                    <a:pt x="811" y="829"/>
                  </a:lnTo>
                  <a:lnTo>
                    <a:pt x="819" y="831"/>
                  </a:lnTo>
                  <a:lnTo>
                    <a:pt x="824" y="831"/>
                  </a:lnTo>
                  <a:lnTo>
                    <a:pt x="829" y="835"/>
                  </a:lnTo>
                  <a:lnTo>
                    <a:pt x="845" y="837"/>
                  </a:lnTo>
                  <a:lnTo>
                    <a:pt x="860" y="839"/>
                  </a:lnTo>
                  <a:lnTo>
                    <a:pt x="876" y="839"/>
                  </a:lnTo>
                  <a:lnTo>
                    <a:pt x="889" y="841"/>
                  </a:lnTo>
                  <a:lnTo>
                    <a:pt x="889" y="844"/>
                  </a:lnTo>
                  <a:lnTo>
                    <a:pt x="884" y="844"/>
                  </a:lnTo>
                  <a:lnTo>
                    <a:pt x="879" y="844"/>
                  </a:lnTo>
                  <a:lnTo>
                    <a:pt x="874" y="844"/>
                  </a:lnTo>
                  <a:lnTo>
                    <a:pt x="860" y="846"/>
                  </a:lnTo>
                  <a:lnTo>
                    <a:pt x="850" y="848"/>
                  </a:lnTo>
                  <a:lnTo>
                    <a:pt x="837" y="848"/>
                  </a:lnTo>
                  <a:lnTo>
                    <a:pt x="826" y="850"/>
                  </a:lnTo>
                  <a:lnTo>
                    <a:pt x="813" y="850"/>
                  </a:lnTo>
                  <a:lnTo>
                    <a:pt x="800" y="850"/>
                  </a:lnTo>
                  <a:lnTo>
                    <a:pt x="790" y="850"/>
                  </a:lnTo>
                  <a:lnTo>
                    <a:pt x="777" y="848"/>
                  </a:lnTo>
                  <a:lnTo>
                    <a:pt x="769" y="852"/>
                  </a:lnTo>
                  <a:lnTo>
                    <a:pt x="758" y="852"/>
                  </a:lnTo>
                  <a:lnTo>
                    <a:pt x="748" y="850"/>
                  </a:lnTo>
                  <a:lnTo>
                    <a:pt x="740" y="852"/>
                  </a:lnTo>
                  <a:lnTo>
                    <a:pt x="735" y="852"/>
                  </a:lnTo>
                  <a:lnTo>
                    <a:pt x="727" y="854"/>
                  </a:lnTo>
                  <a:lnTo>
                    <a:pt x="722" y="852"/>
                  </a:lnTo>
                  <a:lnTo>
                    <a:pt x="717" y="850"/>
                  </a:lnTo>
                  <a:lnTo>
                    <a:pt x="706" y="850"/>
                  </a:lnTo>
                  <a:lnTo>
                    <a:pt x="696" y="850"/>
                  </a:lnTo>
                  <a:lnTo>
                    <a:pt x="685" y="850"/>
                  </a:lnTo>
                  <a:lnTo>
                    <a:pt x="672" y="848"/>
                  </a:lnTo>
                  <a:lnTo>
                    <a:pt x="662" y="848"/>
                  </a:lnTo>
                  <a:lnTo>
                    <a:pt x="651" y="848"/>
                  </a:lnTo>
                  <a:lnTo>
                    <a:pt x="638" y="848"/>
                  </a:lnTo>
                  <a:lnTo>
                    <a:pt x="628" y="848"/>
                  </a:lnTo>
                  <a:lnTo>
                    <a:pt x="620" y="850"/>
                  </a:lnTo>
                  <a:lnTo>
                    <a:pt x="612" y="848"/>
                  </a:lnTo>
                  <a:lnTo>
                    <a:pt x="604" y="850"/>
                  </a:lnTo>
                  <a:lnTo>
                    <a:pt x="601" y="854"/>
                  </a:lnTo>
                  <a:lnTo>
                    <a:pt x="609" y="856"/>
                  </a:lnTo>
                  <a:lnTo>
                    <a:pt x="620" y="856"/>
                  </a:lnTo>
                  <a:lnTo>
                    <a:pt x="630" y="856"/>
                  </a:lnTo>
                  <a:lnTo>
                    <a:pt x="638" y="859"/>
                  </a:lnTo>
                  <a:lnTo>
                    <a:pt x="654" y="859"/>
                  </a:lnTo>
                  <a:lnTo>
                    <a:pt x="672" y="861"/>
                  </a:lnTo>
                  <a:lnTo>
                    <a:pt x="688" y="861"/>
                  </a:lnTo>
                  <a:lnTo>
                    <a:pt x="703" y="865"/>
                  </a:lnTo>
                  <a:lnTo>
                    <a:pt x="722" y="861"/>
                  </a:lnTo>
                  <a:lnTo>
                    <a:pt x="743" y="861"/>
                  </a:lnTo>
                  <a:lnTo>
                    <a:pt x="761" y="859"/>
                  </a:lnTo>
                  <a:lnTo>
                    <a:pt x="779" y="857"/>
                  </a:lnTo>
                  <a:lnTo>
                    <a:pt x="785" y="857"/>
                  </a:lnTo>
                  <a:lnTo>
                    <a:pt x="790" y="857"/>
                  </a:lnTo>
                  <a:lnTo>
                    <a:pt x="795" y="861"/>
                  </a:lnTo>
                  <a:lnTo>
                    <a:pt x="800" y="863"/>
                  </a:lnTo>
                  <a:lnTo>
                    <a:pt x="811" y="863"/>
                  </a:lnTo>
                  <a:lnTo>
                    <a:pt x="821" y="865"/>
                  </a:lnTo>
                  <a:lnTo>
                    <a:pt x="829" y="867"/>
                  </a:lnTo>
                  <a:lnTo>
                    <a:pt x="840" y="867"/>
                  </a:lnTo>
                  <a:lnTo>
                    <a:pt x="850" y="869"/>
                  </a:lnTo>
                  <a:lnTo>
                    <a:pt x="858" y="871"/>
                  </a:lnTo>
                  <a:lnTo>
                    <a:pt x="868" y="872"/>
                  </a:lnTo>
                  <a:lnTo>
                    <a:pt x="879" y="872"/>
                  </a:lnTo>
                  <a:lnTo>
                    <a:pt x="879" y="878"/>
                  </a:lnTo>
                  <a:lnTo>
                    <a:pt x="845" y="882"/>
                  </a:lnTo>
                  <a:lnTo>
                    <a:pt x="811" y="884"/>
                  </a:lnTo>
                  <a:lnTo>
                    <a:pt x="777" y="884"/>
                  </a:lnTo>
                  <a:lnTo>
                    <a:pt x="745" y="884"/>
                  </a:lnTo>
                  <a:lnTo>
                    <a:pt x="711" y="882"/>
                  </a:lnTo>
                  <a:lnTo>
                    <a:pt x="677" y="880"/>
                  </a:lnTo>
                  <a:lnTo>
                    <a:pt x="643" y="878"/>
                  </a:lnTo>
                  <a:lnTo>
                    <a:pt x="609" y="878"/>
                  </a:lnTo>
                  <a:lnTo>
                    <a:pt x="607" y="880"/>
                  </a:lnTo>
                  <a:lnTo>
                    <a:pt x="607" y="882"/>
                  </a:lnTo>
                  <a:lnTo>
                    <a:pt x="609" y="886"/>
                  </a:lnTo>
                  <a:lnTo>
                    <a:pt x="612" y="887"/>
                  </a:lnTo>
                  <a:lnTo>
                    <a:pt x="622" y="889"/>
                  </a:lnTo>
                  <a:lnTo>
                    <a:pt x="635" y="893"/>
                  </a:lnTo>
                  <a:lnTo>
                    <a:pt x="646" y="895"/>
                  </a:lnTo>
                  <a:lnTo>
                    <a:pt x="659" y="895"/>
                  </a:lnTo>
                  <a:lnTo>
                    <a:pt x="672" y="897"/>
                  </a:lnTo>
                  <a:lnTo>
                    <a:pt x="685" y="897"/>
                  </a:lnTo>
                  <a:lnTo>
                    <a:pt x="696" y="897"/>
                  </a:lnTo>
                  <a:lnTo>
                    <a:pt x="709" y="897"/>
                  </a:lnTo>
                  <a:lnTo>
                    <a:pt x="711" y="897"/>
                  </a:lnTo>
                  <a:lnTo>
                    <a:pt x="717" y="895"/>
                  </a:lnTo>
                  <a:lnTo>
                    <a:pt x="717" y="891"/>
                  </a:lnTo>
                  <a:lnTo>
                    <a:pt x="730" y="891"/>
                  </a:lnTo>
                  <a:lnTo>
                    <a:pt x="740" y="893"/>
                  </a:lnTo>
                  <a:lnTo>
                    <a:pt x="753" y="893"/>
                  </a:lnTo>
                  <a:lnTo>
                    <a:pt x="764" y="891"/>
                  </a:lnTo>
                  <a:lnTo>
                    <a:pt x="774" y="893"/>
                  </a:lnTo>
                  <a:lnTo>
                    <a:pt x="787" y="895"/>
                  </a:lnTo>
                  <a:lnTo>
                    <a:pt x="798" y="897"/>
                  </a:lnTo>
                  <a:lnTo>
                    <a:pt x="811" y="897"/>
                  </a:lnTo>
                  <a:lnTo>
                    <a:pt x="821" y="899"/>
                  </a:lnTo>
                  <a:lnTo>
                    <a:pt x="834" y="899"/>
                  </a:lnTo>
                  <a:lnTo>
                    <a:pt x="845" y="899"/>
                  </a:lnTo>
                  <a:lnTo>
                    <a:pt x="858" y="901"/>
                  </a:lnTo>
                  <a:lnTo>
                    <a:pt x="863" y="904"/>
                  </a:lnTo>
                  <a:lnTo>
                    <a:pt x="868" y="902"/>
                  </a:lnTo>
                  <a:lnTo>
                    <a:pt x="874" y="902"/>
                  </a:lnTo>
                  <a:lnTo>
                    <a:pt x="879" y="902"/>
                  </a:lnTo>
                  <a:lnTo>
                    <a:pt x="868" y="902"/>
                  </a:lnTo>
                  <a:lnTo>
                    <a:pt x="855" y="904"/>
                  </a:lnTo>
                  <a:lnTo>
                    <a:pt x="845" y="906"/>
                  </a:lnTo>
                  <a:lnTo>
                    <a:pt x="832" y="908"/>
                  </a:lnTo>
                  <a:lnTo>
                    <a:pt x="821" y="910"/>
                  </a:lnTo>
                  <a:lnTo>
                    <a:pt x="808" y="910"/>
                  </a:lnTo>
                  <a:lnTo>
                    <a:pt x="798" y="910"/>
                  </a:lnTo>
                  <a:lnTo>
                    <a:pt x="785" y="910"/>
                  </a:lnTo>
                  <a:lnTo>
                    <a:pt x="769" y="910"/>
                  </a:lnTo>
                  <a:lnTo>
                    <a:pt x="753" y="908"/>
                  </a:lnTo>
                  <a:lnTo>
                    <a:pt x="737" y="908"/>
                  </a:lnTo>
                  <a:lnTo>
                    <a:pt x="722" y="910"/>
                  </a:lnTo>
                  <a:lnTo>
                    <a:pt x="703" y="910"/>
                  </a:lnTo>
                  <a:lnTo>
                    <a:pt x="685" y="908"/>
                  </a:lnTo>
                  <a:lnTo>
                    <a:pt x="667" y="908"/>
                  </a:lnTo>
                  <a:lnTo>
                    <a:pt x="648" y="910"/>
                  </a:lnTo>
                  <a:lnTo>
                    <a:pt x="638" y="908"/>
                  </a:lnTo>
                  <a:lnTo>
                    <a:pt x="630" y="908"/>
                  </a:lnTo>
                  <a:lnTo>
                    <a:pt x="620" y="908"/>
                  </a:lnTo>
                  <a:lnTo>
                    <a:pt x="609" y="908"/>
                  </a:lnTo>
                  <a:lnTo>
                    <a:pt x="607" y="910"/>
                  </a:lnTo>
                  <a:lnTo>
                    <a:pt x="607" y="912"/>
                  </a:lnTo>
                  <a:lnTo>
                    <a:pt x="607" y="914"/>
                  </a:lnTo>
                  <a:lnTo>
                    <a:pt x="620" y="916"/>
                  </a:lnTo>
                  <a:lnTo>
                    <a:pt x="635" y="917"/>
                  </a:lnTo>
                  <a:lnTo>
                    <a:pt x="648" y="919"/>
                  </a:lnTo>
                  <a:lnTo>
                    <a:pt x="664" y="923"/>
                  </a:lnTo>
                  <a:lnTo>
                    <a:pt x="677" y="923"/>
                  </a:lnTo>
                  <a:lnTo>
                    <a:pt x="690" y="923"/>
                  </a:lnTo>
                  <a:lnTo>
                    <a:pt x="703" y="923"/>
                  </a:lnTo>
                  <a:lnTo>
                    <a:pt x="717" y="919"/>
                  </a:lnTo>
                  <a:lnTo>
                    <a:pt x="777" y="917"/>
                  </a:lnTo>
                  <a:lnTo>
                    <a:pt x="787" y="919"/>
                  </a:lnTo>
                  <a:lnTo>
                    <a:pt x="800" y="921"/>
                  </a:lnTo>
                  <a:lnTo>
                    <a:pt x="811" y="923"/>
                  </a:lnTo>
                  <a:lnTo>
                    <a:pt x="824" y="925"/>
                  </a:lnTo>
                  <a:lnTo>
                    <a:pt x="834" y="925"/>
                  </a:lnTo>
                  <a:lnTo>
                    <a:pt x="847" y="927"/>
                  </a:lnTo>
                  <a:lnTo>
                    <a:pt x="858" y="927"/>
                  </a:lnTo>
                  <a:lnTo>
                    <a:pt x="868" y="929"/>
                  </a:lnTo>
                  <a:lnTo>
                    <a:pt x="863" y="932"/>
                  </a:lnTo>
                  <a:lnTo>
                    <a:pt x="858" y="934"/>
                  </a:lnTo>
                  <a:lnTo>
                    <a:pt x="847" y="936"/>
                  </a:lnTo>
                  <a:lnTo>
                    <a:pt x="837" y="936"/>
                  </a:lnTo>
                  <a:lnTo>
                    <a:pt x="826" y="936"/>
                  </a:lnTo>
                  <a:lnTo>
                    <a:pt x="813" y="938"/>
                  </a:lnTo>
                  <a:lnTo>
                    <a:pt x="800" y="938"/>
                  </a:lnTo>
                  <a:lnTo>
                    <a:pt x="787" y="938"/>
                  </a:lnTo>
                  <a:lnTo>
                    <a:pt x="774" y="938"/>
                  </a:lnTo>
                  <a:lnTo>
                    <a:pt x="761" y="938"/>
                  </a:lnTo>
                  <a:lnTo>
                    <a:pt x="748" y="936"/>
                  </a:lnTo>
                  <a:lnTo>
                    <a:pt x="737" y="936"/>
                  </a:lnTo>
                  <a:lnTo>
                    <a:pt x="732" y="938"/>
                  </a:lnTo>
                  <a:lnTo>
                    <a:pt x="727" y="940"/>
                  </a:lnTo>
                  <a:lnTo>
                    <a:pt x="719" y="938"/>
                  </a:lnTo>
                  <a:lnTo>
                    <a:pt x="714" y="938"/>
                  </a:lnTo>
                  <a:lnTo>
                    <a:pt x="696" y="934"/>
                  </a:lnTo>
                  <a:lnTo>
                    <a:pt x="680" y="934"/>
                  </a:lnTo>
                  <a:lnTo>
                    <a:pt x="662" y="936"/>
                  </a:lnTo>
                  <a:lnTo>
                    <a:pt x="643" y="934"/>
                  </a:lnTo>
                  <a:lnTo>
                    <a:pt x="638" y="936"/>
                  </a:lnTo>
                  <a:lnTo>
                    <a:pt x="630" y="936"/>
                  </a:lnTo>
                  <a:lnTo>
                    <a:pt x="625" y="938"/>
                  </a:lnTo>
                  <a:lnTo>
                    <a:pt x="625" y="942"/>
                  </a:lnTo>
                  <a:lnTo>
                    <a:pt x="633" y="944"/>
                  </a:lnTo>
                  <a:lnTo>
                    <a:pt x="641" y="944"/>
                  </a:lnTo>
                  <a:lnTo>
                    <a:pt x="648" y="944"/>
                  </a:lnTo>
                  <a:lnTo>
                    <a:pt x="654" y="947"/>
                  </a:lnTo>
                  <a:lnTo>
                    <a:pt x="664" y="949"/>
                  </a:lnTo>
                  <a:lnTo>
                    <a:pt x="675" y="949"/>
                  </a:lnTo>
                  <a:lnTo>
                    <a:pt x="685" y="951"/>
                  </a:lnTo>
                  <a:lnTo>
                    <a:pt x="696" y="953"/>
                  </a:lnTo>
                  <a:lnTo>
                    <a:pt x="703" y="951"/>
                  </a:lnTo>
                  <a:lnTo>
                    <a:pt x="709" y="951"/>
                  </a:lnTo>
                  <a:lnTo>
                    <a:pt x="717" y="949"/>
                  </a:lnTo>
                  <a:lnTo>
                    <a:pt x="719" y="946"/>
                  </a:lnTo>
                  <a:lnTo>
                    <a:pt x="743" y="946"/>
                  </a:lnTo>
                  <a:lnTo>
                    <a:pt x="748" y="946"/>
                  </a:lnTo>
                  <a:lnTo>
                    <a:pt x="753" y="947"/>
                  </a:lnTo>
                  <a:lnTo>
                    <a:pt x="758" y="947"/>
                  </a:lnTo>
                  <a:lnTo>
                    <a:pt x="764" y="946"/>
                  </a:lnTo>
                  <a:lnTo>
                    <a:pt x="769" y="946"/>
                  </a:lnTo>
                  <a:lnTo>
                    <a:pt x="777" y="947"/>
                  </a:lnTo>
                  <a:lnTo>
                    <a:pt x="785" y="949"/>
                  </a:lnTo>
                  <a:lnTo>
                    <a:pt x="792" y="949"/>
                  </a:lnTo>
                  <a:lnTo>
                    <a:pt x="811" y="949"/>
                  </a:lnTo>
                  <a:lnTo>
                    <a:pt x="829" y="951"/>
                  </a:lnTo>
                  <a:lnTo>
                    <a:pt x="845" y="951"/>
                  </a:lnTo>
                  <a:lnTo>
                    <a:pt x="863" y="953"/>
                  </a:lnTo>
                  <a:lnTo>
                    <a:pt x="863" y="955"/>
                  </a:lnTo>
                  <a:lnTo>
                    <a:pt x="863" y="957"/>
                  </a:lnTo>
                  <a:lnTo>
                    <a:pt x="863" y="959"/>
                  </a:lnTo>
                  <a:lnTo>
                    <a:pt x="863" y="961"/>
                  </a:lnTo>
                  <a:lnTo>
                    <a:pt x="845" y="963"/>
                  </a:lnTo>
                  <a:lnTo>
                    <a:pt x="829" y="966"/>
                  </a:lnTo>
                  <a:lnTo>
                    <a:pt x="813" y="968"/>
                  </a:lnTo>
                  <a:lnTo>
                    <a:pt x="795" y="968"/>
                  </a:lnTo>
                  <a:lnTo>
                    <a:pt x="792" y="970"/>
                  </a:lnTo>
                  <a:lnTo>
                    <a:pt x="774" y="968"/>
                  </a:lnTo>
                  <a:lnTo>
                    <a:pt x="753" y="968"/>
                  </a:lnTo>
                  <a:lnTo>
                    <a:pt x="735" y="968"/>
                  </a:lnTo>
                  <a:lnTo>
                    <a:pt x="719" y="968"/>
                  </a:lnTo>
                  <a:lnTo>
                    <a:pt x="701" y="968"/>
                  </a:lnTo>
                  <a:lnTo>
                    <a:pt x="683" y="966"/>
                  </a:lnTo>
                  <a:lnTo>
                    <a:pt x="662" y="966"/>
                  </a:lnTo>
                  <a:lnTo>
                    <a:pt x="643" y="964"/>
                  </a:lnTo>
                  <a:lnTo>
                    <a:pt x="641" y="966"/>
                  </a:lnTo>
                  <a:lnTo>
                    <a:pt x="638" y="968"/>
                  </a:lnTo>
                  <a:lnTo>
                    <a:pt x="638" y="970"/>
                  </a:lnTo>
                  <a:lnTo>
                    <a:pt x="646" y="974"/>
                  </a:lnTo>
                  <a:lnTo>
                    <a:pt x="654" y="974"/>
                  </a:lnTo>
                  <a:lnTo>
                    <a:pt x="659" y="976"/>
                  </a:lnTo>
                  <a:lnTo>
                    <a:pt x="664" y="979"/>
                  </a:lnTo>
                  <a:lnTo>
                    <a:pt x="672" y="981"/>
                  </a:lnTo>
                  <a:lnTo>
                    <a:pt x="680" y="981"/>
                  </a:lnTo>
                  <a:lnTo>
                    <a:pt x="685" y="983"/>
                  </a:lnTo>
                  <a:lnTo>
                    <a:pt x="693" y="983"/>
                  </a:lnTo>
                  <a:lnTo>
                    <a:pt x="698" y="983"/>
                  </a:lnTo>
                  <a:lnTo>
                    <a:pt x="706" y="983"/>
                  </a:lnTo>
                  <a:lnTo>
                    <a:pt x="711" y="981"/>
                  </a:lnTo>
                  <a:lnTo>
                    <a:pt x="717" y="978"/>
                  </a:lnTo>
                  <a:lnTo>
                    <a:pt x="732" y="978"/>
                  </a:lnTo>
                  <a:lnTo>
                    <a:pt x="748" y="976"/>
                  </a:lnTo>
                  <a:lnTo>
                    <a:pt x="761" y="974"/>
                  </a:lnTo>
                  <a:lnTo>
                    <a:pt x="774" y="978"/>
                  </a:lnTo>
                  <a:lnTo>
                    <a:pt x="798" y="981"/>
                  </a:lnTo>
                  <a:lnTo>
                    <a:pt x="800" y="979"/>
                  </a:lnTo>
                  <a:lnTo>
                    <a:pt x="803" y="981"/>
                  </a:lnTo>
                  <a:lnTo>
                    <a:pt x="808" y="981"/>
                  </a:lnTo>
                  <a:lnTo>
                    <a:pt x="811" y="981"/>
                  </a:lnTo>
                  <a:lnTo>
                    <a:pt x="821" y="981"/>
                  </a:lnTo>
                  <a:lnTo>
                    <a:pt x="832" y="981"/>
                  </a:lnTo>
                  <a:lnTo>
                    <a:pt x="845" y="981"/>
                  </a:lnTo>
                  <a:lnTo>
                    <a:pt x="855" y="983"/>
                  </a:lnTo>
                  <a:lnTo>
                    <a:pt x="853" y="989"/>
                  </a:lnTo>
                  <a:lnTo>
                    <a:pt x="842" y="991"/>
                  </a:lnTo>
                  <a:lnTo>
                    <a:pt x="832" y="993"/>
                  </a:lnTo>
                  <a:lnTo>
                    <a:pt x="821" y="994"/>
                  </a:lnTo>
                  <a:lnTo>
                    <a:pt x="806" y="996"/>
                  </a:lnTo>
                  <a:lnTo>
                    <a:pt x="787" y="998"/>
                  </a:lnTo>
                  <a:lnTo>
                    <a:pt x="769" y="998"/>
                  </a:lnTo>
                  <a:lnTo>
                    <a:pt x="751" y="1000"/>
                  </a:lnTo>
                  <a:lnTo>
                    <a:pt x="732" y="1000"/>
                  </a:lnTo>
                  <a:lnTo>
                    <a:pt x="714" y="1000"/>
                  </a:lnTo>
                  <a:lnTo>
                    <a:pt x="696" y="998"/>
                  </a:lnTo>
                  <a:lnTo>
                    <a:pt x="677" y="996"/>
                  </a:lnTo>
                  <a:lnTo>
                    <a:pt x="641" y="994"/>
                  </a:lnTo>
                  <a:lnTo>
                    <a:pt x="638" y="996"/>
                  </a:lnTo>
                  <a:lnTo>
                    <a:pt x="638" y="998"/>
                  </a:lnTo>
                  <a:lnTo>
                    <a:pt x="638" y="1002"/>
                  </a:lnTo>
                  <a:lnTo>
                    <a:pt x="641" y="1002"/>
                  </a:lnTo>
                  <a:lnTo>
                    <a:pt x="654" y="1004"/>
                  </a:lnTo>
                  <a:lnTo>
                    <a:pt x="669" y="1006"/>
                  </a:lnTo>
                  <a:lnTo>
                    <a:pt x="680" y="1009"/>
                  </a:lnTo>
                  <a:lnTo>
                    <a:pt x="690" y="1015"/>
                  </a:lnTo>
                  <a:lnTo>
                    <a:pt x="701" y="1015"/>
                  </a:lnTo>
                  <a:lnTo>
                    <a:pt x="711" y="1015"/>
                  </a:lnTo>
                  <a:lnTo>
                    <a:pt x="719" y="1015"/>
                  </a:lnTo>
                  <a:lnTo>
                    <a:pt x="722" y="1008"/>
                  </a:lnTo>
                  <a:lnTo>
                    <a:pt x="769" y="1006"/>
                  </a:lnTo>
                  <a:lnTo>
                    <a:pt x="774" y="1008"/>
                  </a:lnTo>
                  <a:lnTo>
                    <a:pt x="782" y="1008"/>
                  </a:lnTo>
                  <a:lnTo>
                    <a:pt x="787" y="1009"/>
                  </a:lnTo>
                  <a:lnTo>
                    <a:pt x="795" y="1009"/>
                  </a:lnTo>
                  <a:lnTo>
                    <a:pt x="808" y="1009"/>
                  </a:lnTo>
                  <a:lnTo>
                    <a:pt x="819" y="1011"/>
                  </a:lnTo>
                  <a:lnTo>
                    <a:pt x="832" y="1011"/>
                  </a:lnTo>
                  <a:lnTo>
                    <a:pt x="845" y="1011"/>
                  </a:lnTo>
                  <a:lnTo>
                    <a:pt x="847" y="1013"/>
                  </a:lnTo>
                  <a:lnTo>
                    <a:pt x="850" y="1013"/>
                  </a:lnTo>
                  <a:lnTo>
                    <a:pt x="850" y="1015"/>
                  </a:lnTo>
                  <a:lnTo>
                    <a:pt x="834" y="1019"/>
                  </a:lnTo>
                  <a:lnTo>
                    <a:pt x="819" y="1021"/>
                  </a:lnTo>
                  <a:lnTo>
                    <a:pt x="803" y="1023"/>
                  </a:lnTo>
                  <a:lnTo>
                    <a:pt x="787" y="1024"/>
                  </a:lnTo>
                  <a:lnTo>
                    <a:pt x="769" y="1026"/>
                  </a:lnTo>
                  <a:lnTo>
                    <a:pt x="753" y="1028"/>
                  </a:lnTo>
                  <a:lnTo>
                    <a:pt x="737" y="1028"/>
                  </a:lnTo>
                  <a:lnTo>
                    <a:pt x="722" y="1030"/>
                  </a:lnTo>
                  <a:lnTo>
                    <a:pt x="717" y="1028"/>
                  </a:lnTo>
                  <a:lnTo>
                    <a:pt x="711" y="1028"/>
                  </a:lnTo>
                  <a:lnTo>
                    <a:pt x="706" y="1028"/>
                  </a:lnTo>
                  <a:lnTo>
                    <a:pt x="698" y="1028"/>
                  </a:lnTo>
                  <a:lnTo>
                    <a:pt x="685" y="1028"/>
                  </a:lnTo>
                  <a:lnTo>
                    <a:pt x="672" y="1028"/>
                  </a:lnTo>
                  <a:lnTo>
                    <a:pt x="659" y="1028"/>
                  </a:lnTo>
                  <a:lnTo>
                    <a:pt x="646" y="1028"/>
                  </a:lnTo>
                  <a:lnTo>
                    <a:pt x="643" y="1030"/>
                  </a:lnTo>
                  <a:lnTo>
                    <a:pt x="643" y="1032"/>
                  </a:lnTo>
                  <a:lnTo>
                    <a:pt x="643" y="1034"/>
                  </a:lnTo>
                  <a:lnTo>
                    <a:pt x="648" y="1036"/>
                  </a:lnTo>
                  <a:lnTo>
                    <a:pt x="656" y="1036"/>
                  </a:lnTo>
                  <a:lnTo>
                    <a:pt x="667" y="1036"/>
                  </a:lnTo>
                  <a:lnTo>
                    <a:pt x="677" y="1038"/>
                  </a:lnTo>
                  <a:lnTo>
                    <a:pt x="680" y="1043"/>
                  </a:lnTo>
                  <a:lnTo>
                    <a:pt x="690" y="1045"/>
                  </a:lnTo>
                  <a:lnTo>
                    <a:pt x="701" y="1045"/>
                  </a:lnTo>
                  <a:lnTo>
                    <a:pt x="709" y="1045"/>
                  </a:lnTo>
                  <a:lnTo>
                    <a:pt x="719" y="1043"/>
                  </a:lnTo>
                  <a:lnTo>
                    <a:pt x="722" y="1041"/>
                  </a:lnTo>
                  <a:lnTo>
                    <a:pt x="724" y="1039"/>
                  </a:lnTo>
                  <a:lnTo>
                    <a:pt x="724" y="1038"/>
                  </a:lnTo>
                  <a:lnTo>
                    <a:pt x="737" y="1036"/>
                  </a:lnTo>
                  <a:lnTo>
                    <a:pt x="751" y="1036"/>
                  </a:lnTo>
                  <a:lnTo>
                    <a:pt x="764" y="1038"/>
                  </a:lnTo>
                  <a:lnTo>
                    <a:pt x="777" y="1038"/>
                  </a:lnTo>
                  <a:lnTo>
                    <a:pt x="785" y="1041"/>
                  </a:lnTo>
                  <a:lnTo>
                    <a:pt x="792" y="1041"/>
                  </a:lnTo>
                  <a:lnTo>
                    <a:pt x="803" y="1041"/>
                  </a:lnTo>
                  <a:lnTo>
                    <a:pt x="813" y="1041"/>
                  </a:lnTo>
                  <a:lnTo>
                    <a:pt x="821" y="1041"/>
                  </a:lnTo>
                  <a:lnTo>
                    <a:pt x="829" y="1041"/>
                  </a:lnTo>
                  <a:lnTo>
                    <a:pt x="837" y="1041"/>
                  </a:lnTo>
                  <a:lnTo>
                    <a:pt x="842" y="1041"/>
                  </a:lnTo>
                  <a:lnTo>
                    <a:pt x="842" y="1045"/>
                  </a:lnTo>
                  <a:lnTo>
                    <a:pt x="826" y="1047"/>
                  </a:lnTo>
                  <a:lnTo>
                    <a:pt x="813" y="1049"/>
                  </a:lnTo>
                  <a:lnTo>
                    <a:pt x="798" y="1053"/>
                  </a:lnTo>
                  <a:lnTo>
                    <a:pt x="785" y="1054"/>
                  </a:lnTo>
                  <a:lnTo>
                    <a:pt x="769" y="1056"/>
                  </a:lnTo>
                  <a:lnTo>
                    <a:pt x="756" y="1056"/>
                  </a:lnTo>
                  <a:lnTo>
                    <a:pt x="740" y="1058"/>
                  </a:lnTo>
                  <a:lnTo>
                    <a:pt x="724" y="1058"/>
                  </a:lnTo>
                  <a:lnTo>
                    <a:pt x="719" y="1056"/>
                  </a:lnTo>
                  <a:lnTo>
                    <a:pt x="703" y="1058"/>
                  </a:lnTo>
                  <a:lnTo>
                    <a:pt x="685" y="1056"/>
                  </a:lnTo>
                  <a:lnTo>
                    <a:pt x="667" y="1056"/>
                  </a:lnTo>
                  <a:lnTo>
                    <a:pt x="651" y="1060"/>
                  </a:lnTo>
                  <a:lnTo>
                    <a:pt x="654" y="1064"/>
                  </a:lnTo>
                  <a:lnTo>
                    <a:pt x="662" y="1066"/>
                  </a:lnTo>
                  <a:lnTo>
                    <a:pt x="672" y="1064"/>
                  </a:lnTo>
                  <a:lnTo>
                    <a:pt x="680" y="1066"/>
                  </a:lnTo>
                  <a:lnTo>
                    <a:pt x="690" y="1069"/>
                  </a:lnTo>
                  <a:lnTo>
                    <a:pt x="701" y="1071"/>
                  </a:lnTo>
                  <a:lnTo>
                    <a:pt x="711" y="1069"/>
                  </a:lnTo>
                  <a:lnTo>
                    <a:pt x="722" y="1068"/>
                  </a:lnTo>
                  <a:lnTo>
                    <a:pt x="724" y="1064"/>
                  </a:lnTo>
                  <a:lnTo>
                    <a:pt x="730" y="1064"/>
                  </a:lnTo>
                  <a:lnTo>
                    <a:pt x="737" y="1064"/>
                  </a:lnTo>
                  <a:lnTo>
                    <a:pt x="743" y="1064"/>
                  </a:lnTo>
                  <a:lnTo>
                    <a:pt x="753" y="1066"/>
                  </a:lnTo>
                  <a:lnTo>
                    <a:pt x="766" y="1066"/>
                  </a:lnTo>
                  <a:lnTo>
                    <a:pt x="779" y="1066"/>
                  </a:lnTo>
                  <a:lnTo>
                    <a:pt x="792" y="1068"/>
                  </a:lnTo>
                  <a:lnTo>
                    <a:pt x="837" y="1064"/>
                  </a:lnTo>
                  <a:lnTo>
                    <a:pt x="837" y="1068"/>
                  </a:lnTo>
                  <a:lnTo>
                    <a:pt x="834" y="1069"/>
                  </a:lnTo>
                  <a:lnTo>
                    <a:pt x="829" y="1071"/>
                  </a:lnTo>
                  <a:lnTo>
                    <a:pt x="826" y="1073"/>
                  </a:lnTo>
                  <a:lnTo>
                    <a:pt x="792" y="1079"/>
                  </a:lnTo>
                  <a:lnTo>
                    <a:pt x="790" y="1083"/>
                  </a:lnTo>
                  <a:lnTo>
                    <a:pt x="779" y="1083"/>
                  </a:lnTo>
                  <a:lnTo>
                    <a:pt x="769" y="1083"/>
                  </a:lnTo>
                  <a:lnTo>
                    <a:pt x="758" y="1083"/>
                  </a:lnTo>
                  <a:lnTo>
                    <a:pt x="748" y="1084"/>
                  </a:lnTo>
                  <a:lnTo>
                    <a:pt x="740" y="1083"/>
                  </a:lnTo>
                  <a:lnTo>
                    <a:pt x="735" y="1083"/>
                  </a:lnTo>
                  <a:lnTo>
                    <a:pt x="727" y="1084"/>
                  </a:lnTo>
                  <a:lnTo>
                    <a:pt x="722" y="1083"/>
                  </a:lnTo>
                  <a:lnTo>
                    <a:pt x="709" y="1083"/>
                  </a:lnTo>
                  <a:lnTo>
                    <a:pt x="698" y="1083"/>
                  </a:lnTo>
                  <a:lnTo>
                    <a:pt x="685" y="1083"/>
                  </a:lnTo>
                  <a:lnTo>
                    <a:pt x="675" y="1084"/>
                  </a:lnTo>
                  <a:lnTo>
                    <a:pt x="672" y="1083"/>
                  </a:lnTo>
                  <a:lnTo>
                    <a:pt x="667" y="1083"/>
                  </a:lnTo>
                  <a:lnTo>
                    <a:pt x="664" y="1083"/>
                  </a:lnTo>
                  <a:lnTo>
                    <a:pt x="662" y="1084"/>
                  </a:lnTo>
                  <a:lnTo>
                    <a:pt x="662" y="1086"/>
                  </a:lnTo>
                  <a:lnTo>
                    <a:pt x="662" y="1088"/>
                  </a:lnTo>
                  <a:lnTo>
                    <a:pt x="664" y="1090"/>
                  </a:lnTo>
                  <a:lnTo>
                    <a:pt x="667" y="1090"/>
                  </a:lnTo>
                  <a:lnTo>
                    <a:pt x="675" y="1090"/>
                  </a:lnTo>
                  <a:lnTo>
                    <a:pt x="685" y="1090"/>
                  </a:lnTo>
                  <a:lnTo>
                    <a:pt x="696" y="1090"/>
                  </a:lnTo>
                  <a:lnTo>
                    <a:pt x="703" y="1088"/>
                  </a:lnTo>
                  <a:lnTo>
                    <a:pt x="709" y="1090"/>
                  </a:lnTo>
                  <a:lnTo>
                    <a:pt x="714" y="1088"/>
                  </a:lnTo>
                  <a:lnTo>
                    <a:pt x="719" y="1088"/>
                  </a:lnTo>
                  <a:lnTo>
                    <a:pt x="724" y="1088"/>
                  </a:lnTo>
                  <a:lnTo>
                    <a:pt x="730" y="1088"/>
                  </a:lnTo>
                  <a:lnTo>
                    <a:pt x="735" y="1088"/>
                  </a:lnTo>
                  <a:lnTo>
                    <a:pt x="737" y="1088"/>
                  </a:lnTo>
                  <a:lnTo>
                    <a:pt x="743" y="1088"/>
                  </a:lnTo>
                  <a:lnTo>
                    <a:pt x="748" y="1090"/>
                  </a:lnTo>
                  <a:lnTo>
                    <a:pt x="753" y="1088"/>
                  </a:lnTo>
                  <a:lnTo>
                    <a:pt x="758" y="1088"/>
                  </a:lnTo>
                  <a:lnTo>
                    <a:pt x="764" y="1088"/>
                  </a:lnTo>
                  <a:lnTo>
                    <a:pt x="779" y="1088"/>
                  </a:lnTo>
                  <a:lnTo>
                    <a:pt x="798" y="1088"/>
                  </a:lnTo>
                  <a:lnTo>
                    <a:pt x="813" y="1088"/>
                  </a:lnTo>
                  <a:lnTo>
                    <a:pt x="829" y="1088"/>
                  </a:lnTo>
                  <a:lnTo>
                    <a:pt x="816" y="1092"/>
                  </a:lnTo>
                  <a:lnTo>
                    <a:pt x="803" y="1096"/>
                  </a:lnTo>
                  <a:lnTo>
                    <a:pt x="787" y="1098"/>
                  </a:lnTo>
                  <a:lnTo>
                    <a:pt x="774" y="1101"/>
                  </a:lnTo>
                  <a:lnTo>
                    <a:pt x="756" y="1103"/>
                  </a:lnTo>
                  <a:lnTo>
                    <a:pt x="740" y="1103"/>
                  </a:lnTo>
                  <a:lnTo>
                    <a:pt x="722" y="1103"/>
                  </a:lnTo>
                  <a:lnTo>
                    <a:pt x="706" y="1101"/>
                  </a:lnTo>
                  <a:lnTo>
                    <a:pt x="688" y="1101"/>
                  </a:lnTo>
                  <a:lnTo>
                    <a:pt x="672" y="1099"/>
                  </a:lnTo>
                  <a:lnTo>
                    <a:pt x="654" y="1098"/>
                  </a:lnTo>
                  <a:lnTo>
                    <a:pt x="638" y="1096"/>
                  </a:lnTo>
                  <a:lnTo>
                    <a:pt x="635" y="1094"/>
                  </a:lnTo>
                  <a:lnTo>
                    <a:pt x="633" y="1094"/>
                  </a:lnTo>
                  <a:lnTo>
                    <a:pt x="628" y="1096"/>
                  </a:lnTo>
                  <a:lnTo>
                    <a:pt x="625" y="1094"/>
                  </a:lnTo>
                  <a:lnTo>
                    <a:pt x="604" y="1086"/>
                  </a:lnTo>
                  <a:lnTo>
                    <a:pt x="604" y="1077"/>
                  </a:lnTo>
                  <a:lnTo>
                    <a:pt x="601" y="1068"/>
                  </a:lnTo>
                  <a:lnTo>
                    <a:pt x="601" y="1060"/>
                  </a:lnTo>
                  <a:lnTo>
                    <a:pt x="599" y="1051"/>
                  </a:lnTo>
                  <a:lnTo>
                    <a:pt x="596" y="1038"/>
                  </a:lnTo>
                  <a:lnTo>
                    <a:pt x="591" y="1024"/>
                  </a:lnTo>
                  <a:lnTo>
                    <a:pt x="588" y="1011"/>
                  </a:lnTo>
                  <a:lnTo>
                    <a:pt x="586" y="998"/>
                  </a:lnTo>
                  <a:lnTo>
                    <a:pt x="580" y="983"/>
                  </a:lnTo>
                  <a:lnTo>
                    <a:pt x="575" y="968"/>
                  </a:lnTo>
                  <a:lnTo>
                    <a:pt x="570" y="953"/>
                  </a:lnTo>
                  <a:lnTo>
                    <a:pt x="570" y="936"/>
                  </a:lnTo>
                  <a:lnTo>
                    <a:pt x="562" y="921"/>
                  </a:lnTo>
                  <a:lnTo>
                    <a:pt x="557" y="904"/>
                  </a:lnTo>
                  <a:lnTo>
                    <a:pt x="554" y="887"/>
                  </a:lnTo>
                  <a:lnTo>
                    <a:pt x="549" y="871"/>
                  </a:lnTo>
                  <a:lnTo>
                    <a:pt x="541" y="844"/>
                  </a:lnTo>
                  <a:lnTo>
                    <a:pt x="533" y="816"/>
                  </a:lnTo>
                  <a:lnTo>
                    <a:pt x="526" y="790"/>
                  </a:lnTo>
                  <a:lnTo>
                    <a:pt x="518" y="762"/>
                  </a:lnTo>
                  <a:lnTo>
                    <a:pt x="520" y="758"/>
                  </a:lnTo>
                  <a:lnTo>
                    <a:pt x="518" y="752"/>
                  </a:lnTo>
                  <a:lnTo>
                    <a:pt x="515" y="749"/>
                  </a:lnTo>
                  <a:lnTo>
                    <a:pt x="515" y="745"/>
                  </a:lnTo>
                  <a:lnTo>
                    <a:pt x="515" y="739"/>
                  </a:lnTo>
                  <a:lnTo>
                    <a:pt x="510" y="734"/>
                  </a:lnTo>
                  <a:lnTo>
                    <a:pt x="510" y="730"/>
                  </a:lnTo>
                  <a:lnTo>
                    <a:pt x="518" y="726"/>
                  </a:lnTo>
                  <a:lnTo>
                    <a:pt x="507" y="724"/>
                  </a:lnTo>
                  <a:lnTo>
                    <a:pt x="502" y="709"/>
                  </a:lnTo>
                  <a:lnTo>
                    <a:pt x="497" y="696"/>
                  </a:lnTo>
                  <a:lnTo>
                    <a:pt x="486" y="681"/>
                  </a:lnTo>
                  <a:lnTo>
                    <a:pt x="476" y="668"/>
                  </a:lnTo>
                  <a:lnTo>
                    <a:pt x="452" y="630"/>
                  </a:lnTo>
                  <a:lnTo>
                    <a:pt x="429" y="593"/>
                  </a:lnTo>
                  <a:lnTo>
                    <a:pt x="405" y="555"/>
                  </a:lnTo>
                  <a:lnTo>
                    <a:pt x="382" y="516"/>
                  </a:lnTo>
                  <a:lnTo>
                    <a:pt x="358" y="478"/>
                  </a:lnTo>
                  <a:lnTo>
                    <a:pt x="334" y="439"/>
                  </a:lnTo>
                  <a:lnTo>
                    <a:pt x="308" y="402"/>
                  </a:lnTo>
                  <a:lnTo>
                    <a:pt x="282" y="364"/>
                  </a:lnTo>
                  <a:lnTo>
                    <a:pt x="280" y="364"/>
                  </a:lnTo>
                  <a:lnTo>
                    <a:pt x="269" y="345"/>
                  </a:lnTo>
                  <a:lnTo>
                    <a:pt x="259" y="327"/>
                  </a:lnTo>
                  <a:lnTo>
                    <a:pt x="246" y="308"/>
                  </a:lnTo>
                  <a:lnTo>
                    <a:pt x="232" y="289"/>
                  </a:lnTo>
                  <a:lnTo>
                    <a:pt x="217" y="263"/>
                  </a:lnTo>
                  <a:lnTo>
                    <a:pt x="198" y="236"/>
                  </a:lnTo>
                  <a:lnTo>
                    <a:pt x="180" y="212"/>
                  </a:lnTo>
                  <a:lnTo>
                    <a:pt x="162" y="188"/>
                  </a:lnTo>
                  <a:lnTo>
                    <a:pt x="151" y="169"/>
                  </a:lnTo>
                  <a:lnTo>
                    <a:pt x="141" y="152"/>
                  </a:lnTo>
                  <a:lnTo>
                    <a:pt x="130" y="135"/>
                  </a:lnTo>
                  <a:lnTo>
                    <a:pt x="120" y="118"/>
                  </a:lnTo>
                  <a:lnTo>
                    <a:pt x="109" y="101"/>
                  </a:lnTo>
                  <a:lnTo>
                    <a:pt x="99" y="85"/>
                  </a:lnTo>
                  <a:lnTo>
                    <a:pt x="88" y="68"/>
                  </a:lnTo>
                  <a:lnTo>
                    <a:pt x="78" y="49"/>
                  </a:lnTo>
                  <a:lnTo>
                    <a:pt x="75" y="47"/>
                  </a:lnTo>
                  <a:lnTo>
                    <a:pt x="73" y="45"/>
                  </a:lnTo>
                  <a:lnTo>
                    <a:pt x="68" y="45"/>
                  </a:lnTo>
                  <a:lnTo>
                    <a:pt x="65" y="45"/>
                  </a:lnTo>
                  <a:lnTo>
                    <a:pt x="60" y="43"/>
                  </a:lnTo>
                  <a:lnTo>
                    <a:pt x="52" y="41"/>
                  </a:lnTo>
                  <a:lnTo>
                    <a:pt x="39" y="39"/>
                  </a:lnTo>
                  <a:lnTo>
                    <a:pt x="26" y="39"/>
                  </a:lnTo>
                  <a:lnTo>
                    <a:pt x="13" y="38"/>
                  </a:lnTo>
                  <a:lnTo>
                    <a:pt x="5" y="38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3" y="28"/>
                  </a:lnTo>
                  <a:lnTo>
                    <a:pt x="49" y="26"/>
                  </a:lnTo>
                  <a:lnTo>
                    <a:pt x="73" y="24"/>
                  </a:lnTo>
                  <a:lnTo>
                    <a:pt x="96" y="23"/>
                  </a:lnTo>
                  <a:lnTo>
                    <a:pt x="120" y="21"/>
                  </a:lnTo>
                  <a:lnTo>
                    <a:pt x="146" y="19"/>
                  </a:lnTo>
                  <a:lnTo>
                    <a:pt x="170" y="15"/>
                  </a:lnTo>
                  <a:lnTo>
                    <a:pt x="196" y="13"/>
                  </a:lnTo>
                  <a:lnTo>
                    <a:pt x="209" y="15"/>
                  </a:lnTo>
                  <a:lnTo>
                    <a:pt x="222" y="13"/>
                  </a:lnTo>
                  <a:lnTo>
                    <a:pt x="238" y="13"/>
                  </a:lnTo>
                  <a:lnTo>
                    <a:pt x="251" y="13"/>
                  </a:lnTo>
                  <a:lnTo>
                    <a:pt x="282" y="11"/>
                  </a:lnTo>
                  <a:lnTo>
                    <a:pt x="314" y="11"/>
                  </a:lnTo>
                  <a:lnTo>
                    <a:pt x="345" y="9"/>
                  </a:lnTo>
                  <a:lnTo>
                    <a:pt x="376" y="8"/>
                  </a:lnTo>
                  <a:lnTo>
                    <a:pt x="408" y="8"/>
                  </a:lnTo>
                  <a:lnTo>
                    <a:pt x="437" y="6"/>
                  </a:lnTo>
                  <a:lnTo>
                    <a:pt x="468" y="4"/>
                  </a:lnTo>
                  <a:lnTo>
                    <a:pt x="499" y="4"/>
                  </a:lnTo>
                  <a:lnTo>
                    <a:pt x="531" y="2"/>
                  </a:lnTo>
                  <a:lnTo>
                    <a:pt x="560" y="2"/>
                  </a:lnTo>
                  <a:lnTo>
                    <a:pt x="591" y="0"/>
                  </a:lnTo>
                  <a:lnTo>
                    <a:pt x="622" y="0"/>
                  </a:lnTo>
                  <a:lnTo>
                    <a:pt x="654" y="0"/>
                  </a:lnTo>
                  <a:lnTo>
                    <a:pt x="683" y="0"/>
                  </a:lnTo>
                  <a:lnTo>
                    <a:pt x="714" y="2"/>
                  </a:lnTo>
                  <a:lnTo>
                    <a:pt x="745" y="2"/>
                  </a:lnTo>
                  <a:lnTo>
                    <a:pt x="855" y="2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7" name="Freeform 105"/>
            <p:cNvSpPr>
              <a:spLocks/>
            </p:cNvSpPr>
            <p:nvPr/>
          </p:nvSpPr>
          <p:spPr bwMode="auto">
            <a:xfrm>
              <a:off x="7529513" y="2638425"/>
              <a:ext cx="47625" cy="12700"/>
            </a:xfrm>
            <a:custGeom>
              <a:avLst/>
              <a:gdLst>
                <a:gd name="T0" fmla="*/ 2147483647 w 29"/>
                <a:gd name="T1" fmla="*/ 2147483647 h 8"/>
                <a:gd name="T2" fmla="*/ 2147483647 w 29"/>
                <a:gd name="T3" fmla="*/ 2147483647 h 8"/>
                <a:gd name="T4" fmla="*/ 2147483647 w 29"/>
                <a:gd name="T5" fmla="*/ 2147483647 h 8"/>
                <a:gd name="T6" fmla="*/ 2147483647 w 29"/>
                <a:gd name="T7" fmla="*/ 2147483647 h 8"/>
                <a:gd name="T8" fmla="*/ 2147483647 w 29"/>
                <a:gd name="T9" fmla="*/ 2147483647 h 8"/>
                <a:gd name="T10" fmla="*/ 0 w 29"/>
                <a:gd name="T11" fmla="*/ 2147483647 h 8"/>
                <a:gd name="T12" fmla="*/ 0 w 29"/>
                <a:gd name="T13" fmla="*/ 2147483647 h 8"/>
                <a:gd name="T14" fmla="*/ 0 w 29"/>
                <a:gd name="T15" fmla="*/ 2147483647 h 8"/>
                <a:gd name="T16" fmla="*/ 2147483647 w 29"/>
                <a:gd name="T17" fmla="*/ 2147483647 h 8"/>
                <a:gd name="T18" fmla="*/ 2147483647 w 29"/>
                <a:gd name="T19" fmla="*/ 2147483647 h 8"/>
                <a:gd name="T20" fmla="*/ 2147483647 w 29"/>
                <a:gd name="T21" fmla="*/ 0 h 8"/>
                <a:gd name="T22" fmla="*/ 2147483647 w 29"/>
                <a:gd name="T23" fmla="*/ 2147483647 h 8"/>
                <a:gd name="T24" fmla="*/ 2147483647 w 29"/>
                <a:gd name="T25" fmla="*/ 214748364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8"/>
                <a:gd name="T41" fmla="*/ 29 w 29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8">
                  <a:moveTo>
                    <a:pt x="29" y="4"/>
                  </a:moveTo>
                  <a:lnTo>
                    <a:pt x="27" y="8"/>
                  </a:lnTo>
                  <a:lnTo>
                    <a:pt x="19" y="8"/>
                  </a:lnTo>
                  <a:lnTo>
                    <a:pt x="11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4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4" y="2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8" name="Freeform 106"/>
            <p:cNvSpPr>
              <a:spLocks/>
            </p:cNvSpPr>
            <p:nvPr/>
          </p:nvSpPr>
          <p:spPr bwMode="auto">
            <a:xfrm>
              <a:off x="7569200" y="2741613"/>
              <a:ext cx="63500" cy="6350"/>
            </a:xfrm>
            <a:custGeom>
              <a:avLst/>
              <a:gdLst>
                <a:gd name="T0" fmla="*/ 2147483647 w 39"/>
                <a:gd name="T1" fmla="*/ 0 h 4"/>
                <a:gd name="T2" fmla="*/ 2147483647 w 39"/>
                <a:gd name="T3" fmla="*/ 2147483647 h 4"/>
                <a:gd name="T4" fmla="*/ 2147483647 w 39"/>
                <a:gd name="T5" fmla="*/ 2147483647 h 4"/>
                <a:gd name="T6" fmla="*/ 2147483647 w 39"/>
                <a:gd name="T7" fmla="*/ 2147483647 h 4"/>
                <a:gd name="T8" fmla="*/ 2147483647 w 39"/>
                <a:gd name="T9" fmla="*/ 2147483647 h 4"/>
                <a:gd name="T10" fmla="*/ 2147483647 w 39"/>
                <a:gd name="T11" fmla="*/ 2147483647 h 4"/>
                <a:gd name="T12" fmla="*/ 2147483647 w 39"/>
                <a:gd name="T13" fmla="*/ 2147483647 h 4"/>
                <a:gd name="T14" fmla="*/ 2147483647 w 39"/>
                <a:gd name="T15" fmla="*/ 2147483647 h 4"/>
                <a:gd name="T16" fmla="*/ 0 w 39"/>
                <a:gd name="T17" fmla="*/ 2147483647 h 4"/>
                <a:gd name="T18" fmla="*/ 0 w 39"/>
                <a:gd name="T19" fmla="*/ 0 h 4"/>
                <a:gd name="T20" fmla="*/ 2147483647 w 39"/>
                <a:gd name="T21" fmla="*/ 0 h 4"/>
                <a:gd name="T22" fmla="*/ 2147483647 w 39"/>
                <a:gd name="T23" fmla="*/ 0 h 4"/>
                <a:gd name="T24" fmla="*/ 2147483647 w 39"/>
                <a:gd name="T25" fmla="*/ 0 h 4"/>
                <a:gd name="T26" fmla="*/ 2147483647 w 39"/>
                <a:gd name="T27" fmla="*/ 0 h 4"/>
                <a:gd name="T28" fmla="*/ 2147483647 w 39"/>
                <a:gd name="T29" fmla="*/ 0 h 4"/>
                <a:gd name="T30" fmla="*/ 2147483647 w 39"/>
                <a:gd name="T31" fmla="*/ 0 h 4"/>
                <a:gd name="T32" fmla="*/ 2147483647 w 39"/>
                <a:gd name="T33" fmla="*/ 0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"/>
                <a:gd name="T53" fmla="*/ 39 w 39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">
                  <a:moveTo>
                    <a:pt x="39" y="0"/>
                  </a:moveTo>
                  <a:lnTo>
                    <a:pt x="39" y="2"/>
                  </a:lnTo>
                  <a:lnTo>
                    <a:pt x="37" y="4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8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29" name="Freeform 107"/>
            <p:cNvSpPr>
              <a:spLocks/>
            </p:cNvSpPr>
            <p:nvPr/>
          </p:nvSpPr>
          <p:spPr bwMode="auto">
            <a:xfrm>
              <a:off x="7385050" y="2828925"/>
              <a:ext cx="34925" cy="7938"/>
            </a:xfrm>
            <a:custGeom>
              <a:avLst/>
              <a:gdLst>
                <a:gd name="T0" fmla="*/ 2147483647 w 21"/>
                <a:gd name="T1" fmla="*/ 2147483647 h 5"/>
                <a:gd name="T2" fmla="*/ 2147483647 w 21"/>
                <a:gd name="T3" fmla="*/ 2147483647 h 5"/>
                <a:gd name="T4" fmla="*/ 2147483647 w 21"/>
                <a:gd name="T5" fmla="*/ 2147483647 h 5"/>
                <a:gd name="T6" fmla="*/ 2147483647 w 21"/>
                <a:gd name="T7" fmla="*/ 2147483647 h 5"/>
                <a:gd name="T8" fmla="*/ 0 w 21"/>
                <a:gd name="T9" fmla="*/ 2147483647 h 5"/>
                <a:gd name="T10" fmla="*/ 0 w 21"/>
                <a:gd name="T11" fmla="*/ 2147483647 h 5"/>
                <a:gd name="T12" fmla="*/ 2147483647 w 21"/>
                <a:gd name="T13" fmla="*/ 2147483647 h 5"/>
                <a:gd name="T14" fmla="*/ 2147483647 w 21"/>
                <a:gd name="T15" fmla="*/ 2147483647 h 5"/>
                <a:gd name="T16" fmla="*/ 2147483647 w 21"/>
                <a:gd name="T17" fmla="*/ 0 h 5"/>
                <a:gd name="T18" fmla="*/ 2147483647 w 21"/>
                <a:gd name="T19" fmla="*/ 0 h 5"/>
                <a:gd name="T20" fmla="*/ 2147483647 w 21"/>
                <a:gd name="T21" fmla="*/ 0 h 5"/>
                <a:gd name="T22" fmla="*/ 2147483647 w 21"/>
                <a:gd name="T23" fmla="*/ 2147483647 h 5"/>
                <a:gd name="T24" fmla="*/ 2147483647 w 21"/>
                <a:gd name="T25" fmla="*/ 2147483647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5"/>
                <a:gd name="T41" fmla="*/ 21 w 21"/>
                <a:gd name="T42" fmla="*/ 5 h 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5">
                  <a:moveTo>
                    <a:pt x="21" y="3"/>
                  </a:moveTo>
                  <a:lnTo>
                    <a:pt x="16" y="5"/>
                  </a:lnTo>
                  <a:lnTo>
                    <a:pt x="11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6" y="1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0" name="Freeform 108"/>
            <p:cNvSpPr>
              <a:spLocks/>
            </p:cNvSpPr>
            <p:nvPr/>
          </p:nvSpPr>
          <p:spPr bwMode="auto">
            <a:xfrm>
              <a:off x="7377113" y="2979738"/>
              <a:ext cx="152400" cy="15875"/>
            </a:xfrm>
            <a:custGeom>
              <a:avLst/>
              <a:gdLst>
                <a:gd name="T0" fmla="*/ 2147483647 w 94"/>
                <a:gd name="T1" fmla="*/ 2147483647 h 10"/>
                <a:gd name="T2" fmla="*/ 2147483647 w 94"/>
                <a:gd name="T3" fmla="*/ 2147483647 h 10"/>
                <a:gd name="T4" fmla="*/ 2147483647 w 94"/>
                <a:gd name="T5" fmla="*/ 2147483647 h 10"/>
                <a:gd name="T6" fmla="*/ 2147483647 w 94"/>
                <a:gd name="T7" fmla="*/ 2147483647 h 10"/>
                <a:gd name="T8" fmla="*/ 2147483647 w 94"/>
                <a:gd name="T9" fmla="*/ 2147483647 h 10"/>
                <a:gd name="T10" fmla="*/ 2147483647 w 94"/>
                <a:gd name="T11" fmla="*/ 2147483647 h 10"/>
                <a:gd name="T12" fmla="*/ 2147483647 w 94"/>
                <a:gd name="T13" fmla="*/ 2147483647 h 10"/>
                <a:gd name="T14" fmla="*/ 2147483647 w 94"/>
                <a:gd name="T15" fmla="*/ 2147483647 h 10"/>
                <a:gd name="T16" fmla="*/ 2147483647 w 94"/>
                <a:gd name="T17" fmla="*/ 2147483647 h 10"/>
                <a:gd name="T18" fmla="*/ 2147483647 w 94"/>
                <a:gd name="T19" fmla="*/ 2147483647 h 10"/>
                <a:gd name="T20" fmla="*/ 2147483647 w 94"/>
                <a:gd name="T21" fmla="*/ 2147483647 h 10"/>
                <a:gd name="T22" fmla="*/ 2147483647 w 94"/>
                <a:gd name="T23" fmla="*/ 2147483647 h 10"/>
                <a:gd name="T24" fmla="*/ 2147483647 w 94"/>
                <a:gd name="T25" fmla="*/ 2147483647 h 10"/>
                <a:gd name="T26" fmla="*/ 0 w 94"/>
                <a:gd name="T27" fmla="*/ 2147483647 h 10"/>
                <a:gd name="T28" fmla="*/ 0 w 94"/>
                <a:gd name="T29" fmla="*/ 2147483647 h 10"/>
                <a:gd name="T30" fmla="*/ 0 w 94"/>
                <a:gd name="T31" fmla="*/ 0 h 10"/>
                <a:gd name="T32" fmla="*/ 2147483647 w 94"/>
                <a:gd name="T33" fmla="*/ 0 h 10"/>
                <a:gd name="T34" fmla="*/ 2147483647 w 94"/>
                <a:gd name="T35" fmla="*/ 0 h 10"/>
                <a:gd name="T36" fmla="*/ 2147483647 w 94"/>
                <a:gd name="T37" fmla="*/ 0 h 10"/>
                <a:gd name="T38" fmla="*/ 2147483647 w 94"/>
                <a:gd name="T39" fmla="*/ 2147483647 h 10"/>
                <a:gd name="T40" fmla="*/ 2147483647 w 94"/>
                <a:gd name="T41" fmla="*/ 2147483647 h 10"/>
                <a:gd name="T42" fmla="*/ 2147483647 w 94"/>
                <a:gd name="T43" fmla="*/ 2147483647 h 10"/>
                <a:gd name="T44" fmla="*/ 2147483647 w 94"/>
                <a:gd name="T45" fmla="*/ 2147483647 h 10"/>
                <a:gd name="T46" fmla="*/ 2147483647 w 94"/>
                <a:gd name="T47" fmla="*/ 2147483647 h 10"/>
                <a:gd name="T48" fmla="*/ 2147483647 w 94"/>
                <a:gd name="T49" fmla="*/ 2147483647 h 1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4"/>
                <a:gd name="T76" fmla="*/ 0 h 10"/>
                <a:gd name="T77" fmla="*/ 94 w 94"/>
                <a:gd name="T78" fmla="*/ 10 h 1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4" h="10">
                  <a:moveTo>
                    <a:pt x="94" y="4"/>
                  </a:moveTo>
                  <a:lnTo>
                    <a:pt x="94" y="8"/>
                  </a:lnTo>
                  <a:lnTo>
                    <a:pt x="92" y="8"/>
                  </a:lnTo>
                  <a:lnTo>
                    <a:pt x="87" y="10"/>
                  </a:lnTo>
                  <a:lnTo>
                    <a:pt x="84" y="10"/>
                  </a:lnTo>
                  <a:lnTo>
                    <a:pt x="74" y="10"/>
                  </a:lnTo>
                  <a:lnTo>
                    <a:pt x="63" y="8"/>
                  </a:lnTo>
                  <a:lnTo>
                    <a:pt x="53" y="8"/>
                  </a:lnTo>
                  <a:lnTo>
                    <a:pt x="45" y="8"/>
                  </a:lnTo>
                  <a:lnTo>
                    <a:pt x="34" y="8"/>
                  </a:lnTo>
                  <a:lnTo>
                    <a:pt x="24" y="8"/>
                  </a:lnTo>
                  <a:lnTo>
                    <a:pt x="13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37" y="2"/>
                  </a:lnTo>
                  <a:lnTo>
                    <a:pt x="50" y="2"/>
                  </a:lnTo>
                  <a:lnTo>
                    <a:pt x="60" y="2"/>
                  </a:lnTo>
                  <a:lnTo>
                    <a:pt x="71" y="2"/>
                  </a:lnTo>
                  <a:lnTo>
                    <a:pt x="84" y="2"/>
                  </a:lnTo>
                  <a:lnTo>
                    <a:pt x="9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1" name="Freeform 109"/>
            <p:cNvSpPr>
              <a:spLocks/>
            </p:cNvSpPr>
            <p:nvPr/>
          </p:nvSpPr>
          <p:spPr bwMode="auto">
            <a:xfrm>
              <a:off x="7777163" y="2989263"/>
              <a:ext cx="7937" cy="3175"/>
            </a:xfrm>
            <a:custGeom>
              <a:avLst/>
              <a:gdLst>
                <a:gd name="T0" fmla="*/ 2147483647 w 5"/>
                <a:gd name="T1" fmla="*/ 2147483647 h 2"/>
                <a:gd name="T2" fmla="*/ 0 w 5"/>
                <a:gd name="T3" fmla="*/ 0 h 2"/>
                <a:gd name="T4" fmla="*/ 0 w 5"/>
                <a:gd name="T5" fmla="*/ 0 h 2"/>
                <a:gd name="T6" fmla="*/ 2147483647 w 5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2"/>
                  </a:moveTo>
                  <a:lnTo>
                    <a:pt x="0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2" name="Freeform 110"/>
            <p:cNvSpPr>
              <a:spLocks/>
            </p:cNvSpPr>
            <p:nvPr/>
          </p:nvSpPr>
          <p:spPr bwMode="auto">
            <a:xfrm>
              <a:off x="6686550" y="3032125"/>
              <a:ext cx="34925" cy="6350"/>
            </a:xfrm>
            <a:custGeom>
              <a:avLst/>
              <a:gdLst>
                <a:gd name="T0" fmla="*/ 2147483647 w 21"/>
                <a:gd name="T1" fmla="*/ 2147483647 h 4"/>
                <a:gd name="T2" fmla="*/ 2147483647 w 21"/>
                <a:gd name="T3" fmla="*/ 2147483647 h 4"/>
                <a:gd name="T4" fmla="*/ 2147483647 w 21"/>
                <a:gd name="T5" fmla="*/ 2147483647 h 4"/>
                <a:gd name="T6" fmla="*/ 2147483647 w 21"/>
                <a:gd name="T7" fmla="*/ 2147483647 h 4"/>
                <a:gd name="T8" fmla="*/ 0 w 21"/>
                <a:gd name="T9" fmla="*/ 2147483647 h 4"/>
                <a:gd name="T10" fmla="*/ 0 w 21"/>
                <a:gd name="T11" fmla="*/ 2147483647 h 4"/>
                <a:gd name="T12" fmla="*/ 2147483647 w 21"/>
                <a:gd name="T13" fmla="*/ 2147483647 h 4"/>
                <a:gd name="T14" fmla="*/ 2147483647 w 21"/>
                <a:gd name="T15" fmla="*/ 0 h 4"/>
                <a:gd name="T16" fmla="*/ 2147483647 w 21"/>
                <a:gd name="T17" fmla="*/ 0 h 4"/>
                <a:gd name="T18" fmla="*/ 2147483647 w 21"/>
                <a:gd name="T19" fmla="*/ 2147483647 h 4"/>
                <a:gd name="T20" fmla="*/ 2147483647 w 21"/>
                <a:gd name="T21" fmla="*/ 2147483647 h 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4"/>
                <a:gd name="T35" fmla="*/ 21 w 21"/>
                <a:gd name="T36" fmla="*/ 4 h 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4">
                  <a:moveTo>
                    <a:pt x="21" y="4"/>
                  </a:moveTo>
                  <a:lnTo>
                    <a:pt x="16" y="4"/>
                  </a:lnTo>
                  <a:lnTo>
                    <a:pt x="11" y="4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1" y="2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3" name="Freeform 111"/>
            <p:cNvSpPr>
              <a:spLocks/>
            </p:cNvSpPr>
            <p:nvPr/>
          </p:nvSpPr>
          <p:spPr bwMode="auto">
            <a:xfrm>
              <a:off x="6997700" y="3978275"/>
              <a:ext cx="4763" cy="6350"/>
            </a:xfrm>
            <a:custGeom>
              <a:avLst/>
              <a:gdLst>
                <a:gd name="T0" fmla="*/ 2147483647 w 3"/>
                <a:gd name="T1" fmla="*/ 2147483647 h 4"/>
                <a:gd name="T2" fmla="*/ 0 w 3"/>
                <a:gd name="T3" fmla="*/ 0 h 4"/>
                <a:gd name="T4" fmla="*/ 2147483647 w 3"/>
                <a:gd name="T5" fmla="*/ 2147483647 h 4"/>
                <a:gd name="T6" fmla="*/ 2147483647 w 3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3" y="4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4" name="Freeform 112"/>
            <p:cNvSpPr>
              <a:spLocks/>
            </p:cNvSpPr>
            <p:nvPr/>
          </p:nvSpPr>
          <p:spPr bwMode="auto">
            <a:xfrm>
              <a:off x="7485063" y="4376738"/>
              <a:ext cx="36512" cy="76200"/>
            </a:xfrm>
            <a:custGeom>
              <a:avLst/>
              <a:gdLst>
                <a:gd name="T0" fmla="*/ 2147483647 w 23"/>
                <a:gd name="T1" fmla="*/ 2147483647 h 47"/>
                <a:gd name="T2" fmla="*/ 2147483647 w 23"/>
                <a:gd name="T3" fmla="*/ 2147483647 h 47"/>
                <a:gd name="T4" fmla="*/ 2147483647 w 23"/>
                <a:gd name="T5" fmla="*/ 2147483647 h 47"/>
                <a:gd name="T6" fmla="*/ 2147483647 w 23"/>
                <a:gd name="T7" fmla="*/ 2147483647 h 47"/>
                <a:gd name="T8" fmla="*/ 2147483647 w 23"/>
                <a:gd name="T9" fmla="*/ 2147483647 h 47"/>
                <a:gd name="T10" fmla="*/ 2147483647 w 23"/>
                <a:gd name="T11" fmla="*/ 2147483647 h 47"/>
                <a:gd name="T12" fmla="*/ 2147483647 w 23"/>
                <a:gd name="T13" fmla="*/ 2147483647 h 47"/>
                <a:gd name="T14" fmla="*/ 2147483647 w 23"/>
                <a:gd name="T15" fmla="*/ 2147483647 h 47"/>
                <a:gd name="T16" fmla="*/ 0 w 23"/>
                <a:gd name="T17" fmla="*/ 2147483647 h 47"/>
                <a:gd name="T18" fmla="*/ 2147483647 w 23"/>
                <a:gd name="T19" fmla="*/ 2147483647 h 47"/>
                <a:gd name="T20" fmla="*/ 2147483647 w 23"/>
                <a:gd name="T21" fmla="*/ 2147483647 h 47"/>
                <a:gd name="T22" fmla="*/ 2147483647 w 23"/>
                <a:gd name="T23" fmla="*/ 2147483647 h 47"/>
                <a:gd name="T24" fmla="*/ 2147483647 w 23"/>
                <a:gd name="T25" fmla="*/ 0 h 47"/>
                <a:gd name="T26" fmla="*/ 2147483647 w 23"/>
                <a:gd name="T27" fmla="*/ 2147483647 h 47"/>
                <a:gd name="T28" fmla="*/ 2147483647 w 23"/>
                <a:gd name="T29" fmla="*/ 2147483647 h 47"/>
                <a:gd name="T30" fmla="*/ 2147483647 w 23"/>
                <a:gd name="T31" fmla="*/ 2147483647 h 47"/>
                <a:gd name="T32" fmla="*/ 2147483647 w 23"/>
                <a:gd name="T33" fmla="*/ 21474836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47"/>
                <a:gd name="T53" fmla="*/ 23 w 23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47">
                  <a:moveTo>
                    <a:pt x="23" y="17"/>
                  </a:moveTo>
                  <a:lnTo>
                    <a:pt x="21" y="24"/>
                  </a:lnTo>
                  <a:lnTo>
                    <a:pt x="18" y="32"/>
                  </a:lnTo>
                  <a:lnTo>
                    <a:pt x="13" y="39"/>
                  </a:lnTo>
                  <a:lnTo>
                    <a:pt x="8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2" y="45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2" y="20"/>
                  </a:lnTo>
                  <a:lnTo>
                    <a:pt x="5" y="9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3" y="5"/>
                  </a:lnTo>
                  <a:lnTo>
                    <a:pt x="21" y="11"/>
                  </a:lnTo>
                  <a:lnTo>
                    <a:pt x="23" y="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5" name="Freeform 113"/>
            <p:cNvSpPr>
              <a:spLocks/>
            </p:cNvSpPr>
            <p:nvPr/>
          </p:nvSpPr>
          <p:spPr bwMode="auto">
            <a:xfrm>
              <a:off x="7050088" y="4400550"/>
              <a:ext cx="71437" cy="66675"/>
            </a:xfrm>
            <a:custGeom>
              <a:avLst/>
              <a:gdLst>
                <a:gd name="T0" fmla="*/ 2147483647 w 44"/>
                <a:gd name="T1" fmla="*/ 2147483647 h 41"/>
                <a:gd name="T2" fmla="*/ 2147483647 w 44"/>
                <a:gd name="T3" fmla="*/ 2147483647 h 41"/>
                <a:gd name="T4" fmla="*/ 2147483647 w 44"/>
                <a:gd name="T5" fmla="*/ 2147483647 h 41"/>
                <a:gd name="T6" fmla="*/ 2147483647 w 44"/>
                <a:gd name="T7" fmla="*/ 2147483647 h 41"/>
                <a:gd name="T8" fmla="*/ 2147483647 w 44"/>
                <a:gd name="T9" fmla="*/ 2147483647 h 41"/>
                <a:gd name="T10" fmla="*/ 2147483647 w 44"/>
                <a:gd name="T11" fmla="*/ 2147483647 h 41"/>
                <a:gd name="T12" fmla="*/ 2147483647 w 44"/>
                <a:gd name="T13" fmla="*/ 2147483647 h 41"/>
                <a:gd name="T14" fmla="*/ 2147483647 w 44"/>
                <a:gd name="T15" fmla="*/ 2147483647 h 41"/>
                <a:gd name="T16" fmla="*/ 0 w 44"/>
                <a:gd name="T17" fmla="*/ 2147483647 h 41"/>
                <a:gd name="T18" fmla="*/ 0 w 44"/>
                <a:gd name="T19" fmla="*/ 2147483647 h 41"/>
                <a:gd name="T20" fmla="*/ 0 w 44"/>
                <a:gd name="T21" fmla="*/ 2147483647 h 41"/>
                <a:gd name="T22" fmla="*/ 2147483647 w 44"/>
                <a:gd name="T23" fmla="*/ 0 h 41"/>
                <a:gd name="T24" fmla="*/ 2147483647 w 44"/>
                <a:gd name="T25" fmla="*/ 0 h 41"/>
                <a:gd name="T26" fmla="*/ 2147483647 w 44"/>
                <a:gd name="T27" fmla="*/ 2147483647 h 41"/>
                <a:gd name="T28" fmla="*/ 2147483647 w 44"/>
                <a:gd name="T29" fmla="*/ 2147483647 h 41"/>
                <a:gd name="T30" fmla="*/ 2147483647 w 44"/>
                <a:gd name="T31" fmla="*/ 2147483647 h 41"/>
                <a:gd name="T32" fmla="*/ 2147483647 w 44"/>
                <a:gd name="T33" fmla="*/ 2147483647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41"/>
                <a:gd name="T53" fmla="*/ 44 w 4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41">
                  <a:moveTo>
                    <a:pt x="44" y="35"/>
                  </a:moveTo>
                  <a:lnTo>
                    <a:pt x="44" y="37"/>
                  </a:lnTo>
                  <a:lnTo>
                    <a:pt x="44" y="39"/>
                  </a:lnTo>
                  <a:lnTo>
                    <a:pt x="42" y="41"/>
                  </a:lnTo>
                  <a:lnTo>
                    <a:pt x="39" y="41"/>
                  </a:lnTo>
                  <a:lnTo>
                    <a:pt x="29" y="34"/>
                  </a:lnTo>
                  <a:lnTo>
                    <a:pt x="21" y="24"/>
                  </a:lnTo>
                  <a:lnTo>
                    <a:pt x="10" y="15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18" y="7"/>
                  </a:lnTo>
                  <a:lnTo>
                    <a:pt x="29" y="17"/>
                  </a:lnTo>
                  <a:lnTo>
                    <a:pt x="36" y="26"/>
                  </a:lnTo>
                  <a:lnTo>
                    <a:pt x="44" y="3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6" name="Freeform 114"/>
            <p:cNvSpPr>
              <a:spLocks/>
            </p:cNvSpPr>
            <p:nvPr/>
          </p:nvSpPr>
          <p:spPr bwMode="auto">
            <a:xfrm>
              <a:off x="7594600" y="4546600"/>
              <a:ext cx="98425" cy="42863"/>
            </a:xfrm>
            <a:custGeom>
              <a:avLst/>
              <a:gdLst>
                <a:gd name="T0" fmla="*/ 2147483647 w 60"/>
                <a:gd name="T1" fmla="*/ 2147483647 h 26"/>
                <a:gd name="T2" fmla="*/ 2147483647 w 60"/>
                <a:gd name="T3" fmla="*/ 2147483647 h 26"/>
                <a:gd name="T4" fmla="*/ 2147483647 w 60"/>
                <a:gd name="T5" fmla="*/ 2147483647 h 26"/>
                <a:gd name="T6" fmla="*/ 2147483647 w 60"/>
                <a:gd name="T7" fmla="*/ 2147483647 h 26"/>
                <a:gd name="T8" fmla="*/ 2147483647 w 60"/>
                <a:gd name="T9" fmla="*/ 2147483647 h 26"/>
                <a:gd name="T10" fmla="*/ 2147483647 w 60"/>
                <a:gd name="T11" fmla="*/ 2147483647 h 26"/>
                <a:gd name="T12" fmla="*/ 2147483647 w 60"/>
                <a:gd name="T13" fmla="*/ 2147483647 h 26"/>
                <a:gd name="T14" fmla="*/ 2147483647 w 60"/>
                <a:gd name="T15" fmla="*/ 2147483647 h 26"/>
                <a:gd name="T16" fmla="*/ 2147483647 w 60"/>
                <a:gd name="T17" fmla="*/ 2147483647 h 26"/>
                <a:gd name="T18" fmla="*/ 0 w 60"/>
                <a:gd name="T19" fmla="*/ 2147483647 h 26"/>
                <a:gd name="T20" fmla="*/ 2147483647 w 60"/>
                <a:gd name="T21" fmla="*/ 2147483647 h 26"/>
                <a:gd name="T22" fmla="*/ 2147483647 w 60"/>
                <a:gd name="T23" fmla="*/ 2147483647 h 26"/>
                <a:gd name="T24" fmla="*/ 2147483647 w 60"/>
                <a:gd name="T25" fmla="*/ 2147483647 h 26"/>
                <a:gd name="T26" fmla="*/ 2147483647 w 60"/>
                <a:gd name="T27" fmla="*/ 2147483647 h 26"/>
                <a:gd name="T28" fmla="*/ 2147483647 w 60"/>
                <a:gd name="T29" fmla="*/ 0 h 26"/>
                <a:gd name="T30" fmla="*/ 2147483647 w 60"/>
                <a:gd name="T31" fmla="*/ 0 h 26"/>
                <a:gd name="T32" fmla="*/ 2147483647 w 60"/>
                <a:gd name="T33" fmla="*/ 2147483647 h 26"/>
                <a:gd name="T34" fmla="*/ 2147483647 w 60"/>
                <a:gd name="T35" fmla="*/ 2147483647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"/>
                <a:gd name="T55" fmla="*/ 0 h 26"/>
                <a:gd name="T56" fmla="*/ 60 w 60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" h="26">
                  <a:moveTo>
                    <a:pt x="60" y="7"/>
                  </a:moveTo>
                  <a:lnTo>
                    <a:pt x="52" y="11"/>
                  </a:lnTo>
                  <a:lnTo>
                    <a:pt x="47" y="15"/>
                  </a:lnTo>
                  <a:lnTo>
                    <a:pt x="39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23" y="22"/>
                  </a:lnTo>
                  <a:lnTo>
                    <a:pt x="15" y="26"/>
                  </a:lnTo>
                  <a:lnTo>
                    <a:pt x="8" y="26"/>
                  </a:lnTo>
                  <a:lnTo>
                    <a:pt x="0" y="22"/>
                  </a:lnTo>
                  <a:lnTo>
                    <a:pt x="5" y="17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3" y="2"/>
                  </a:lnTo>
                  <a:lnTo>
                    <a:pt x="34" y="0"/>
                  </a:lnTo>
                  <a:lnTo>
                    <a:pt x="47" y="0"/>
                  </a:lnTo>
                  <a:lnTo>
                    <a:pt x="55" y="2"/>
                  </a:lnTo>
                  <a:lnTo>
                    <a:pt x="60" y="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7" name="Freeform 115"/>
            <p:cNvSpPr>
              <a:spLocks/>
            </p:cNvSpPr>
            <p:nvPr/>
          </p:nvSpPr>
          <p:spPr bwMode="auto">
            <a:xfrm>
              <a:off x="6718300" y="4560888"/>
              <a:ext cx="1169988" cy="1778000"/>
            </a:xfrm>
            <a:custGeom>
              <a:avLst/>
              <a:gdLst>
                <a:gd name="T0" fmla="*/ 2147483647 w 719"/>
                <a:gd name="T1" fmla="*/ 2147483647 h 1092"/>
                <a:gd name="T2" fmla="*/ 2147483647 w 719"/>
                <a:gd name="T3" fmla="*/ 2147483647 h 1092"/>
                <a:gd name="T4" fmla="*/ 2147483647 w 719"/>
                <a:gd name="T5" fmla="*/ 2147483647 h 1092"/>
                <a:gd name="T6" fmla="*/ 2147483647 w 719"/>
                <a:gd name="T7" fmla="*/ 2147483647 h 1092"/>
                <a:gd name="T8" fmla="*/ 2147483647 w 719"/>
                <a:gd name="T9" fmla="*/ 2147483647 h 1092"/>
                <a:gd name="T10" fmla="*/ 2147483647 w 719"/>
                <a:gd name="T11" fmla="*/ 2147483647 h 1092"/>
                <a:gd name="T12" fmla="*/ 2147483647 w 719"/>
                <a:gd name="T13" fmla="*/ 2147483647 h 1092"/>
                <a:gd name="T14" fmla="*/ 2147483647 w 719"/>
                <a:gd name="T15" fmla="*/ 0 h 1092"/>
                <a:gd name="T16" fmla="*/ 2147483647 w 719"/>
                <a:gd name="T17" fmla="*/ 2147483647 h 1092"/>
                <a:gd name="T18" fmla="*/ 2147483647 w 719"/>
                <a:gd name="T19" fmla="*/ 2147483647 h 1092"/>
                <a:gd name="T20" fmla="*/ 2147483647 w 719"/>
                <a:gd name="T21" fmla="*/ 2147483647 h 1092"/>
                <a:gd name="T22" fmla="*/ 2147483647 w 719"/>
                <a:gd name="T23" fmla="*/ 2147483647 h 1092"/>
                <a:gd name="T24" fmla="*/ 2147483647 w 719"/>
                <a:gd name="T25" fmla="*/ 2147483647 h 1092"/>
                <a:gd name="T26" fmla="*/ 2147483647 w 719"/>
                <a:gd name="T27" fmla="*/ 2147483647 h 1092"/>
                <a:gd name="T28" fmla="*/ 2147483647 w 719"/>
                <a:gd name="T29" fmla="*/ 2147483647 h 1092"/>
                <a:gd name="T30" fmla="*/ 2147483647 w 719"/>
                <a:gd name="T31" fmla="*/ 2147483647 h 1092"/>
                <a:gd name="T32" fmla="*/ 2147483647 w 719"/>
                <a:gd name="T33" fmla="*/ 2147483647 h 1092"/>
                <a:gd name="T34" fmla="*/ 2147483647 w 719"/>
                <a:gd name="T35" fmla="*/ 2147483647 h 1092"/>
                <a:gd name="T36" fmla="*/ 2147483647 w 719"/>
                <a:gd name="T37" fmla="*/ 2147483647 h 1092"/>
                <a:gd name="T38" fmla="*/ 2147483647 w 719"/>
                <a:gd name="T39" fmla="*/ 2147483647 h 1092"/>
                <a:gd name="T40" fmla="*/ 2147483647 w 719"/>
                <a:gd name="T41" fmla="*/ 2147483647 h 1092"/>
                <a:gd name="T42" fmla="*/ 2147483647 w 719"/>
                <a:gd name="T43" fmla="*/ 2147483647 h 1092"/>
                <a:gd name="T44" fmla="*/ 2147483647 w 719"/>
                <a:gd name="T45" fmla="*/ 2147483647 h 1092"/>
                <a:gd name="T46" fmla="*/ 2147483647 w 719"/>
                <a:gd name="T47" fmla="*/ 2147483647 h 1092"/>
                <a:gd name="T48" fmla="*/ 2147483647 w 719"/>
                <a:gd name="T49" fmla="*/ 2147483647 h 1092"/>
                <a:gd name="T50" fmla="*/ 2147483647 w 719"/>
                <a:gd name="T51" fmla="*/ 2147483647 h 1092"/>
                <a:gd name="T52" fmla="*/ 2147483647 w 719"/>
                <a:gd name="T53" fmla="*/ 2147483647 h 1092"/>
                <a:gd name="T54" fmla="*/ 2147483647 w 719"/>
                <a:gd name="T55" fmla="*/ 2147483647 h 1092"/>
                <a:gd name="T56" fmla="*/ 2147483647 w 719"/>
                <a:gd name="T57" fmla="*/ 2147483647 h 1092"/>
                <a:gd name="T58" fmla="*/ 2147483647 w 719"/>
                <a:gd name="T59" fmla="*/ 2147483647 h 1092"/>
                <a:gd name="T60" fmla="*/ 0 w 719"/>
                <a:gd name="T61" fmla="*/ 2147483647 h 1092"/>
                <a:gd name="T62" fmla="*/ 2147483647 w 719"/>
                <a:gd name="T63" fmla="*/ 2147483647 h 1092"/>
                <a:gd name="T64" fmla="*/ 2147483647 w 719"/>
                <a:gd name="T65" fmla="*/ 2147483647 h 1092"/>
                <a:gd name="T66" fmla="*/ 2147483647 w 719"/>
                <a:gd name="T67" fmla="*/ 2147483647 h 1092"/>
                <a:gd name="T68" fmla="*/ 2147483647 w 719"/>
                <a:gd name="T69" fmla="*/ 2147483647 h 1092"/>
                <a:gd name="T70" fmla="*/ 2147483647 w 719"/>
                <a:gd name="T71" fmla="*/ 2147483647 h 1092"/>
                <a:gd name="T72" fmla="*/ 2147483647 w 719"/>
                <a:gd name="T73" fmla="*/ 2147483647 h 1092"/>
                <a:gd name="T74" fmla="*/ 2147483647 w 719"/>
                <a:gd name="T75" fmla="*/ 2147483647 h 1092"/>
                <a:gd name="T76" fmla="*/ 2147483647 w 719"/>
                <a:gd name="T77" fmla="*/ 2147483647 h 1092"/>
                <a:gd name="T78" fmla="*/ 2147483647 w 719"/>
                <a:gd name="T79" fmla="*/ 2147483647 h 1092"/>
                <a:gd name="T80" fmla="*/ 2147483647 w 719"/>
                <a:gd name="T81" fmla="*/ 2147483647 h 1092"/>
                <a:gd name="T82" fmla="*/ 2147483647 w 719"/>
                <a:gd name="T83" fmla="*/ 2147483647 h 1092"/>
                <a:gd name="T84" fmla="*/ 2147483647 w 719"/>
                <a:gd name="T85" fmla="*/ 2147483647 h 1092"/>
                <a:gd name="T86" fmla="*/ 2147483647 w 719"/>
                <a:gd name="T87" fmla="*/ 2147483647 h 1092"/>
                <a:gd name="T88" fmla="*/ 2147483647 w 719"/>
                <a:gd name="T89" fmla="*/ 2147483647 h 1092"/>
                <a:gd name="T90" fmla="*/ 2147483647 w 719"/>
                <a:gd name="T91" fmla="*/ 2147483647 h 1092"/>
                <a:gd name="T92" fmla="*/ 2147483647 w 719"/>
                <a:gd name="T93" fmla="*/ 2147483647 h 1092"/>
                <a:gd name="T94" fmla="*/ 2147483647 w 719"/>
                <a:gd name="T95" fmla="*/ 2147483647 h 1092"/>
                <a:gd name="T96" fmla="*/ 2147483647 w 719"/>
                <a:gd name="T97" fmla="*/ 2147483647 h 1092"/>
                <a:gd name="T98" fmla="*/ 2147483647 w 719"/>
                <a:gd name="T99" fmla="*/ 2147483647 h 1092"/>
                <a:gd name="T100" fmla="*/ 2147483647 w 719"/>
                <a:gd name="T101" fmla="*/ 2147483647 h 1092"/>
                <a:gd name="T102" fmla="*/ 2147483647 w 719"/>
                <a:gd name="T103" fmla="*/ 2147483647 h 1092"/>
                <a:gd name="T104" fmla="*/ 2147483647 w 719"/>
                <a:gd name="T105" fmla="*/ 2147483647 h 1092"/>
                <a:gd name="T106" fmla="*/ 2147483647 w 719"/>
                <a:gd name="T107" fmla="*/ 2147483647 h 10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19"/>
                <a:gd name="T163" fmla="*/ 0 h 1092"/>
                <a:gd name="T164" fmla="*/ 719 w 719"/>
                <a:gd name="T165" fmla="*/ 1092 h 10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19" h="1092">
                  <a:moveTo>
                    <a:pt x="636" y="304"/>
                  </a:moveTo>
                  <a:lnTo>
                    <a:pt x="641" y="304"/>
                  </a:lnTo>
                  <a:lnTo>
                    <a:pt x="641" y="302"/>
                  </a:lnTo>
                  <a:lnTo>
                    <a:pt x="643" y="298"/>
                  </a:lnTo>
                  <a:lnTo>
                    <a:pt x="643" y="297"/>
                  </a:lnTo>
                  <a:lnTo>
                    <a:pt x="633" y="291"/>
                  </a:lnTo>
                  <a:lnTo>
                    <a:pt x="625" y="289"/>
                  </a:lnTo>
                  <a:lnTo>
                    <a:pt x="615" y="289"/>
                  </a:lnTo>
                  <a:lnTo>
                    <a:pt x="604" y="289"/>
                  </a:lnTo>
                  <a:lnTo>
                    <a:pt x="591" y="289"/>
                  </a:lnTo>
                  <a:lnTo>
                    <a:pt x="581" y="287"/>
                  </a:lnTo>
                  <a:lnTo>
                    <a:pt x="567" y="285"/>
                  </a:lnTo>
                  <a:lnTo>
                    <a:pt x="554" y="285"/>
                  </a:lnTo>
                  <a:lnTo>
                    <a:pt x="533" y="287"/>
                  </a:lnTo>
                  <a:lnTo>
                    <a:pt x="515" y="283"/>
                  </a:lnTo>
                  <a:lnTo>
                    <a:pt x="497" y="276"/>
                  </a:lnTo>
                  <a:lnTo>
                    <a:pt x="479" y="267"/>
                  </a:lnTo>
                  <a:lnTo>
                    <a:pt x="473" y="253"/>
                  </a:lnTo>
                  <a:lnTo>
                    <a:pt x="460" y="244"/>
                  </a:lnTo>
                  <a:lnTo>
                    <a:pt x="442" y="240"/>
                  </a:lnTo>
                  <a:lnTo>
                    <a:pt x="424" y="235"/>
                  </a:lnTo>
                  <a:lnTo>
                    <a:pt x="424" y="218"/>
                  </a:lnTo>
                  <a:lnTo>
                    <a:pt x="434" y="208"/>
                  </a:lnTo>
                  <a:lnTo>
                    <a:pt x="445" y="197"/>
                  </a:lnTo>
                  <a:lnTo>
                    <a:pt x="452" y="186"/>
                  </a:lnTo>
                  <a:lnTo>
                    <a:pt x="463" y="177"/>
                  </a:lnTo>
                  <a:lnTo>
                    <a:pt x="471" y="173"/>
                  </a:lnTo>
                  <a:lnTo>
                    <a:pt x="479" y="169"/>
                  </a:lnTo>
                  <a:lnTo>
                    <a:pt x="489" y="165"/>
                  </a:lnTo>
                  <a:lnTo>
                    <a:pt x="494" y="160"/>
                  </a:lnTo>
                  <a:lnTo>
                    <a:pt x="497" y="150"/>
                  </a:lnTo>
                  <a:lnTo>
                    <a:pt x="499" y="141"/>
                  </a:lnTo>
                  <a:lnTo>
                    <a:pt x="505" y="131"/>
                  </a:lnTo>
                  <a:lnTo>
                    <a:pt x="510" y="122"/>
                  </a:lnTo>
                  <a:lnTo>
                    <a:pt x="507" y="115"/>
                  </a:lnTo>
                  <a:lnTo>
                    <a:pt x="507" y="107"/>
                  </a:lnTo>
                  <a:lnTo>
                    <a:pt x="502" y="101"/>
                  </a:lnTo>
                  <a:lnTo>
                    <a:pt x="497" y="98"/>
                  </a:lnTo>
                  <a:lnTo>
                    <a:pt x="492" y="96"/>
                  </a:lnTo>
                  <a:lnTo>
                    <a:pt x="489" y="96"/>
                  </a:lnTo>
                  <a:lnTo>
                    <a:pt x="484" y="96"/>
                  </a:lnTo>
                  <a:lnTo>
                    <a:pt x="481" y="96"/>
                  </a:lnTo>
                  <a:lnTo>
                    <a:pt x="481" y="79"/>
                  </a:lnTo>
                  <a:lnTo>
                    <a:pt x="481" y="58"/>
                  </a:lnTo>
                  <a:lnTo>
                    <a:pt x="479" y="40"/>
                  </a:lnTo>
                  <a:lnTo>
                    <a:pt x="476" y="21"/>
                  </a:lnTo>
                  <a:lnTo>
                    <a:pt x="473" y="15"/>
                  </a:lnTo>
                  <a:lnTo>
                    <a:pt x="468" y="11"/>
                  </a:lnTo>
                  <a:lnTo>
                    <a:pt x="460" y="10"/>
                  </a:lnTo>
                  <a:lnTo>
                    <a:pt x="452" y="10"/>
                  </a:lnTo>
                  <a:lnTo>
                    <a:pt x="445" y="6"/>
                  </a:lnTo>
                  <a:lnTo>
                    <a:pt x="434" y="4"/>
                  </a:lnTo>
                  <a:lnTo>
                    <a:pt x="426" y="2"/>
                  </a:lnTo>
                  <a:lnTo>
                    <a:pt x="416" y="0"/>
                  </a:lnTo>
                  <a:lnTo>
                    <a:pt x="397" y="0"/>
                  </a:lnTo>
                  <a:lnTo>
                    <a:pt x="382" y="0"/>
                  </a:lnTo>
                  <a:lnTo>
                    <a:pt x="363" y="0"/>
                  </a:lnTo>
                  <a:lnTo>
                    <a:pt x="348" y="2"/>
                  </a:lnTo>
                  <a:lnTo>
                    <a:pt x="329" y="6"/>
                  </a:lnTo>
                  <a:lnTo>
                    <a:pt x="314" y="10"/>
                  </a:lnTo>
                  <a:lnTo>
                    <a:pt x="298" y="15"/>
                  </a:lnTo>
                  <a:lnTo>
                    <a:pt x="285" y="21"/>
                  </a:lnTo>
                  <a:lnTo>
                    <a:pt x="272" y="28"/>
                  </a:lnTo>
                  <a:lnTo>
                    <a:pt x="264" y="38"/>
                  </a:lnTo>
                  <a:lnTo>
                    <a:pt x="261" y="49"/>
                  </a:lnTo>
                  <a:lnTo>
                    <a:pt x="261" y="60"/>
                  </a:lnTo>
                  <a:lnTo>
                    <a:pt x="261" y="71"/>
                  </a:lnTo>
                  <a:lnTo>
                    <a:pt x="264" y="83"/>
                  </a:lnTo>
                  <a:lnTo>
                    <a:pt x="269" y="94"/>
                  </a:lnTo>
                  <a:lnTo>
                    <a:pt x="267" y="105"/>
                  </a:lnTo>
                  <a:lnTo>
                    <a:pt x="277" y="116"/>
                  </a:lnTo>
                  <a:lnTo>
                    <a:pt x="293" y="122"/>
                  </a:lnTo>
                  <a:lnTo>
                    <a:pt x="311" y="122"/>
                  </a:lnTo>
                  <a:lnTo>
                    <a:pt x="329" y="122"/>
                  </a:lnTo>
                  <a:lnTo>
                    <a:pt x="335" y="120"/>
                  </a:lnTo>
                  <a:lnTo>
                    <a:pt x="340" y="115"/>
                  </a:lnTo>
                  <a:lnTo>
                    <a:pt x="345" y="111"/>
                  </a:lnTo>
                  <a:lnTo>
                    <a:pt x="353" y="107"/>
                  </a:lnTo>
                  <a:lnTo>
                    <a:pt x="361" y="90"/>
                  </a:lnTo>
                  <a:lnTo>
                    <a:pt x="376" y="90"/>
                  </a:lnTo>
                  <a:lnTo>
                    <a:pt x="382" y="100"/>
                  </a:lnTo>
                  <a:lnTo>
                    <a:pt x="387" y="111"/>
                  </a:lnTo>
                  <a:lnTo>
                    <a:pt x="397" y="118"/>
                  </a:lnTo>
                  <a:lnTo>
                    <a:pt x="413" y="120"/>
                  </a:lnTo>
                  <a:lnTo>
                    <a:pt x="429" y="118"/>
                  </a:lnTo>
                  <a:lnTo>
                    <a:pt x="445" y="115"/>
                  </a:lnTo>
                  <a:lnTo>
                    <a:pt x="460" y="109"/>
                  </a:lnTo>
                  <a:lnTo>
                    <a:pt x="468" y="113"/>
                  </a:lnTo>
                  <a:lnTo>
                    <a:pt x="476" y="111"/>
                  </a:lnTo>
                  <a:lnTo>
                    <a:pt x="484" y="107"/>
                  </a:lnTo>
                  <a:lnTo>
                    <a:pt x="492" y="105"/>
                  </a:lnTo>
                  <a:lnTo>
                    <a:pt x="492" y="120"/>
                  </a:lnTo>
                  <a:lnTo>
                    <a:pt x="486" y="135"/>
                  </a:lnTo>
                  <a:lnTo>
                    <a:pt x="479" y="150"/>
                  </a:lnTo>
                  <a:lnTo>
                    <a:pt x="471" y="163"/>
                  </a:lnTo>
                  <a:lnTo>
                    <a:pt x="468" y="160"/>
                  </a:lnTo>
                  <a:lnTo>
                    <a:pt x="465" y="156"/>
                  </a:lnTo>
                  <a:lnTo>
                    <a:pt x="465" y="152"/>
                  </a:lnTo>
                  <a:lnTo>
                    <a:pt x="465" y="146"/>
                  </a:lnTo>
                  <a:lnTo>
                    <a:pt x="460" y="146"/>
                  </a:lnTo>
                  <a:lnTo>
                    <a:pt x="460" y="150"/>
                  </a:lnTo>
                  <a:lnTo>
                    <a:pt x="458" y="154"/>
                  </a:lnTo>
                  <a:lnTo>
                    <a:pt x="455" y="160"/>
                  </a:lnTo>
                  <a:lnTo>
                    <a:pt x="452" y="163"/>
                  </a:lnTo>
                  <a:lnTo>
                    <a:pt x="442" y="173"/>
                  </a:lnTo>
                  <a:lnTo>
                    <a:pt x="434" y="182"/>
                  </a:lnTo>
                  <a:lnTo>
                    <a:pt x="424" y="193"/>
                  </a:lnTo>
                  <a:lnTo>
                    <a:pt x="413" y="203"/>
                  </a:lnTo>
                  <a:lnTo>
                    <a:pt x="403" y="212"/>
                  </a:lnTo>
                  <a:lnTo>
                    <a:pt x="390" y="220"/>
                  </a:lnTo>
                  <a:lnTo>
                    <a:pt x="376" y="223"/>
                  </a:lnTo>
                  <a:lnTo>
                    <a:pt x="358" y="225"/>
                  </a:lnTo>
                  <a:lnTo>
                    <a:pt x="332" y="216"/>
                  </a:lnTo>
                  <a:lnTo>
                    <a:pt x="311" y="199"/>
                  </a:lnTo>
                  <a:lnTo>
                    <a:pt x="295" y="180"/>
                  </a:lnTo>
                  <a:lnTo>
                    <a:pt x="282" y="160"/>
                  </a:lnTo>
                  <a:lnTo>
                    <a:pt x="277" y="160"/>
                  </a:lnTo>
                  <a:lnTo>
                    <a:pt x="277" y="162"/>
                  </a:lnTo>
                  <a:lnTo>
                    <a:pt x="274" y="165"/>
                  </a:lnTo>
                  <a:lnTo>
                    <a:pt x="274" y="167"/>
                  </a:lnTo>
                  <a:lnTo>
                    <a:pt x="267" y="160"/>
                  </a:lnTo>
                  <a:lnTo>
                    <a:pt x="259" y="154"/>
                  </a:lnTo>
                  <a:lnTo>
                    <a:pt x="251" y="146"/>
                  </a:lnTo>
                  <a:lnTo>
                    <a:pt x="248" y="135"/>
                  </a:lnTo>
                  <a:lnTo>
                    <a:pt x="251" y="131"/>
                  </a:lnTo>
                  <a:lnTo>
                    <a:pt x="253" y="131"/>
                  </a:lnTo>
                  <a:lnTo>
                    <a:pt x="259" y="131"/>
                  </a:lnTo>
                  <a:lnTo>
                    <a:pt x="264" y="131"/>
                  </a:lnTo>
                  <a:lnTo>
                    <a:pt x="264" y="130"/>
                  </a:lnTo>
                  <a:lnTo>
                    <a:pt x="267" y="128"/>
                  </a:lnTo>
                  <a:lnTo>
                    <a:pt x="269" y="128"/>
                  </a:lnTo>
                  <a:lnTo>
                    <a:pt x="269" y="124"/>
                  </a:lnTo>
                  <a:lnTo>
                    <a:pt x="264" y="122"/>
                  </a:lnTo>
                  <a:lnTo>
                    <a:pt x="259" y="120"/>
                  </a:lnTo>
                  <a:lnTo>
                    <a:pt x="253" y="120"/>
                  </a:lnTo>
                  <a:lnTo>
                    <a:pt x="248" y="118"/>
                  </a:lnTo>
                  <a:lnTo>
                    <a:pt x="238" y="130"/>
                  </a:lnTo>
                  <a:lnTo>
                    <a:pt x="235" y="141"/>
                  </a:lnTo>
                  <a:lnTo>
                    <a:pt x="238" y="152"/>
                  </a:lnTo>
                  <a:lnTo>
                    <a:pt x="243" y="163"/>
                  </a:lnTo>
                  <a:lnTo>
                    <a:pt x="251" y="173"/>
                  </a:lnTo>
                  <a:lnTo>
                    <a:pt x="261" y="180"/>
                  </a:lnTo>
                  <a:lnTo>
                    <a:pt x="269" y="188"/>
                  </a:lnTo>
                  <a:lnTo>
                    <a:pt x="285" y="186"/>
                  </a:lnTo>
                  <a:lnTo>
                    <a:pt x="295" y="197"/>
                  </a:lnTo>
                  <a:lnTo>
                    <a:pt x="295" y="203"/>
                  </a:lnTo>
                  <a:lnTo>
                    <a:pt x="298" y="208"/>
                  </a:lnTo>
                  <a:lnTo>
                    <a:pt x="298" y="214"/>
                  </a:lnTo>
                  <a:lnTo>
                    <a:pt x="298" y="220"/>
                  </a:lnTo>
                  <a:lnTo>
                    <a:pt x="293" y="220"/>
                  </a:lnTo>
                  <a:lnTo>
                    <a:pt x="280" y="227"/>
                  </a:lnTo>
                  <a:lnTo>
                    <a:pt x="264" y="231"/>
                  </a:lnTo>
                  <a:lnTo>
                    <a:pt x="251" y="237"/>
                  </a:lnTo>
                  <a:lnTo>
                    <a:pt x="240" y="246"/>
                  </a:lnTo>
                  <a:lnTo>
                    <a:pt x="219" y="255"/>
                  </a:lnTo>
                  <a:lnTo>
                    <a:pt x="199" y="263"/>
                  </a:lnTo>
                  <a:lnTo>
                    <a:pt x="178" y="272"/>
                  </a:lnTo>
                  <a:lnTo>
                    <a:pt x="157" y="282"/>
                  </a:lnTo>
                  <a:lnTo>
                    <a:pt x="138" y="293"/>
                  </a:lnTo>
                  <a:lnTo>
                    <a:pt x="123" y="306"/>
                  </a:lnTo>
                  <a:lnTo>
                    <a:pt x="107" y="319"/>
                  </a:lnTo>
                  <a:lnTo>
                    <a:pt x="96" y="336"/>
                  </a:lnTo>
                  <a:lnTo>
                    <a:pt x="81" y="357"/>
                  </a:lnTo>
                  <a:lnTo>
                    <a:pt x="65" y="379"/>
                  </a:lnTo>
                  <a:lnTo>
                    <a:pt x="52" y="402"/>
                  </a:lnTo>
                  <a:lnTo>
                    <a:pt x="39" y="424"/>
                  </a:lnTo>
                  <a:lnTo>
                    <a:pt x="31" y="449"/>
                  </a:lnTo>
                  <a:lnTo>
                    <a:pt x="28" y="471"/>
                  </a:lnTo>
                  <a:lnTo>
                    <a:pt x="31" y="495"/>
                  </a:lnTo>
                  <a:lnTo>
                    <a:pt x="42" y="520"/>
                  </a:lnTo>
                  <a:lnTo>
                    <a:pt x="52" y="533"/>
                  </a:lnTo>
                  <a:lnTo>
                    <a:pt x="65" y="546"/>
                  </a:lnTo>
                  <a:lnTo>
                    <a:pt x="78" y="555"/>
                  </a:lnTo>
                  <a:lnTo>
                    <a:pt x="102" y="559"/>
                  </a:lnTo>
                  <a:lnTo>
                    <a:pt x="112" y="561"/>
                  </a:lnTo>
                  <a:lnTo>
                    <a:pt x="123" y="561"/>
                  </a:lnTo>
                  <a:lnTo>
                    <a:pt x="133" y="561"/>
                  </a:lnTo>
                  <a:lnTo>
                    <a:pt x="144" y="561"/>
                  </a:lnTo>
                  <a:lnTo>
                    <a:pt x="154" y="559"/>
                  </a:lnTo>
                  <a:lnTo>
                    <a:pt x="162" y="557"/>
                  </a:lnTo>
                  <a:lnTo>
                    <a:pt x="172" y="554"/>
                  </a:lnTo>
                  <a:lnTo>
                    <a:pt x="183" y="552"/>
                  </a:lnTo>
                  <a:lnTo>
                    <a:pt x="191" y="569"/>
                  </a:lnTo>
                  <a:lnTo>
                    <a:pt x="193" y="584"/>
                  </a:lnTo>
                  <a:lnTo>
                    <a:pt x="199" y="600"/>
                  </a:lnTo>
                  <a:lnTo>
                    <a:pt x="204" y="616"/>
                  </a:lnTo>
                  <a:lnTo>
                    <a:pt x="206" y="623"/>
                  </a:lnTo>
                  <a:lnTo>
                    <a:pt x="212" y="629"/>
                  </a:lnTo>
                  <a:lnTo>
                    <a:pt x="214" y="634"/>
                  </a:lnTo>
                  <a:lnTo>
                    <a:pt x="217" y="640"/>
                  </a:lnTo>
                  <a:lnTo>
                    <a:pt x="214" y="674"/>
                  </a:lnTo>
                  <a:lnTo>
                    <a:pt x="212" y="709"/>
                  </a:lnTo>
                  <a:lnTo>
                    <a:pt x="206" y="745"/>
                  </a:lnTo>
                  <a:lnTo>
                    <a:pt x="204" y="779"/>
                  </a:lnTo>
                  <a:lnTo>
                    <a:pt x="201" y="814"/>
                  </a:lnTo>
                  <a:lnTo>
                    <a:pt x="201" y="852"/>
                  </a:lnTo>
                  <a:lnTo>
                    <a:pt x="204" y="889"/>
                  </a:lnTo>
                  <a:lnTo>
                    <a:pt x="212" y="925"/>
                  </a:lnTo>
                  <a:lnTo>
                    <a:pt x="217" y="938"/>
                  </a:lnTo>
                  <a:lnTo>
                    <a:pt x="219" y="953"/>
                  </a:lnTo>
                  <a:lnTo>
                    <a:pt x="225" y="966"/>
                  </a:lnTo>
                  <a:lnTo>
                    <a:pt x="227" y="981"/>
                  </a:lnTo>
                  <a:lnTo>
                    <a:pt x="212" y="991"/>
                  </a:lnTo>
                  <a:lnTo>
                    <a:pt x="196" y="1002"/>
                  </a:lnTo>
                  <a:lnTo>
                    <a:pt x="180" y="1013"/>
                  </a:lnTo>
                  <a:lnTo>
                    <a:pt x="165" y="1024"/>
                  </a:lnTo>
                  <a:lnTo>
                    <a:pt x="141" y="1026"/>
                  </a:lnTo>
                  <a:lnTo>
                    <a:pt x="123" y="1030"/>
                  </a:lnTo>
                  <a:lnTo>
                    <a:pt x="107" y="1032"/>
                  </a:lnTo>
                  <a:lnTo>
                    <a:pt x="89" y="1036"/>
                  </a:lnTo>
                  <a:lnTo>
                    <a:pt x="70" y="1038"/>
                  </a:lnTo>
                  <a:lnTo>
                    <a:pt x="52" y="1039"/>
                  </a:lnTo>
                  <a:lnTo>
                    <a:pt x="36" y="1043"/>
                  </a:lnTo>
                  <a:lnTo>
                    <a:pt x="18" y="1049"/>
                  </a:lnTo>
                  <a:lnTo>
                    <a:pt x="2" y="1054"/>
                  </a:lnTo>
                  <a:lnTo>
                    <a:pt x="0" y="1056"/>
                  </a:lnTo>
                  <a:lnTo>
                    <a:pt x="0" y="1058"/>
                  </a:lnTo>
                  <a:lnTo>
                    <a:pt x="0" y="1062"/>
                  </a:lnTo>
                  <a:lnTo>
                    <a:pt x="2" y="1064"/>
                  </a:lnTo>
                  <a:lnTo>
                    <a:pt x="28" y="1070"/>
                  </a:lnTo>
                  <a:lnTo>
                    <a:pt x="55" y="1073"/>
                  </a:lnTo>
                  <a:lnTo>
                    <a:pt x="83" y="1077"/>
                  </a:lnTo>
                  <a:lnTo>
                    <a:pt x="110" y="1081"/>
                  </a:lnTo>
                  <a:lnTo>
                    <a:pt x="138" y="1083"/>
                  </a:lnTo>
                  <a:lnTo>
                    <a:pt x="165" y="1085"/>
                  </a:lnTo>
                  <a:lnTo>
                    <a:pt x="193" y="1086"/>
                  </a:lnTo>
                  <a:lnTo>
                    <a:pt x="222" y="1086"/>
                  </a:lnTo>
                  <a:lnTo>
                    <a:pt x="240" y="1088"/>
                  </a:lnTo>
                  <a:lnTo>
                    <a:pt x="256" y="1088"/>
                  </a:lnTo>
                  <a:lnTo>
                    <a:pt x="274" y="1090"/>
                  </a:lnTo>
                  <a:lnTo>
                    <a:pt x="293" y="1090"/>
                  </a:lnTo>
                  <a:lnTo>
                    <a:pt x="308" y="1092"/>
                  </a:lnTo>
                  <a:lnTo>
                    <a:pt x="327" y="1092"/>
                  </a:lnTo>
                  <a:lnTo>
                    <a:pt x="342" y="1092"/>
                  </a:lnTo>
                  <a:lnTo>
                    <a:pt x="361" y="1092"/>
                  </a:lnTo>
                  <a:lnTo>
                    <a:pt x="363" y="1009"/>
                  </a:lnTo>
                  <a:lnTo>
                    <a:pt x="353" y="1009"/>
                  </a:lnTo>
                  <a:lnTo>
                    <a:pt x="342" y="1009"/>
                  </a:lnTo>
                  <a:lnTo>
                    <a:pt x="332" y="1011"/>
                  </a:lnTo>
                  <a:lnTo>
                    <a:pt x="322" y="1011"/>
                  </a:lnTo>
                  <a:lnTo>
                    <a:pt x="311" y="1011"/>
                  </a:lnTo>
                  <a:lnTo>
                    <a:pt x="308" y="1006"/>
                  </a:lnTo>
                  <a:lnTo>
                    <a:pt x="308" y="998"/>
                  </a:lnTo>
                  <a:lnTo>
                    <a:pt x="308" y="991"/>
                  </a:lnTo>
                  <a:lnTo>
                    <a:pt x="298" y="981"/>
                  </a:lnTo>
                  <a:lnTo>
                    <a:pt x="295" y="970"/>
                  </a:lnTo>
                  <a:lnTo>
                    <a:pt x="298" y="957"/>
                  </a:lnTo>
                  <a:lnTo>
                    <a:pt x="301" y="944"/>
                  </a:lnTo>
                  <a:lnTo>
                    <a:pt x="303" y="929"/>
                  </a:lnTo>
                  <a:lnTo>
                    <a:pt x="308" y="912"/>
                  </a:lnTo>
                  <a:lnTo>
                    <a:pt x="311" y="895"/>
                  </a:lnTo>
                  <a:lnTo>
                    <a:pt x="314" y="878"/>
                  </a:lnTo>
                  <a:lnTo>
                    <a:pt x="324" y="846"/>
                  </a:lnTo>
                  <a:lnTo>
                    <a:pt x="337" y="816"/>
                  </a:lnTo>
                  <a:lnTo>
                    <a:pt x="348" y="786"/>
                  </a:lnTo>
                  <a:lnTo>
                    <a:pt x="358" y="752"/>
                  </a:lnTo>
                  <a:lnTo>
                    <a:pt x="361" y="769"/>
                  </a:lnTo>
                  <a:lnTo>
                    <a:pt x="363" y="784"/>
                  </a:lnTo>
                  <a:lnTo>
                    <a:pt x="369" y="801"/>
                  </a:lnTo>
                  <a:lnTo>
                    <a:pt x="374" y="818"/>
                  </a:lnTo>
                  <a:lnTo>
                    <a:pt x="374" y="839"/>
                  </a:lnTo>
                  <a:lnTo>
                    <a:pt x="379" y="859"/>
                  </a:lnTo>
                  <a:lnTo>
                    <a:pt x="387" y="880"/>
                  </a:lnTo>
                  <a:lnTo>
                    <a:pt x="392" y="899"/>
                  </a:lnTo>
                  <a:lnTo>
                    <a:pt x="397" y="918"/>
                  </a:lnTo>
                  <a:lnTo>
                    <a:pt x="403" y="934"/>
                  </a:lnTo>
                  <a:lnTo>
                    <a:pt x="408" y="951"/>
                  </a:lnTo>
                  <a:lnTo>
                    <a:pt x="410" y="970"/>
                  </a:lnTo>
                  <a:lnTo>
                    <a:pt x="413" y="972"/>
                  </a:lnTo>
                  <a:lnTo>
                    <a:pt x="418" y="974"/>
                  </a:lnTo>
                  <a:lnTo>
                    <a:pt x="421" y="978"/>
                  </a:lnTo>
                  <a:lnTo>
                    <a:pt x="421" y="981"/>
                  </a:lnTo>
                  <a:lnTo>
                    <a:pt x="418" y="989"/>
                  </a:lnTo>
                  <a:lnTo>
                    <a:pt x="416" y="996"/>
                  </a:lnTo>
                  <a:lnTo>
                    <a:pt x="416" y="1006"/>
                  </a:lnTo>
                  <a:lnTo>
                    <a:pt x="410" y="1013"/>
                  </a:lnTo>
                  <a:lnTo>
                    <a:pt x="397" y="1011"/>
                  </a:lnTo>
                  <a:lnTo>
                    <a:pt x="387" y="1011"/>
                  </a:lnTo>
                  <a:lnTo>
                    <a:pt x="374" y="1011"/>
                  </a:lnTo>
                  <a:lnTo>
                    <a:pt x="361" y="1011"/>
                  </a:lnTo>
                  <a:lnTo>
                    <a:pt x="358" y="1092"/>
                  </a:lnTo>
                  <a:lnTo>
                    <a:pt x="397" y="1092"/>
                  </a:lnTo>
                  <a:lnTo>
                    <a:pt x="437" y="1090"/>
                  </a:lnTo>
                  <a:lnTo>
                    <a:pt x="476" y="1088"/>
                  </a:lnTo>
                  <a:lnTo>
                    <a:pt x="515" y="1086"/>
                  </a:lnTo>
                  <a:lnTo>
                    <a:pt x="552" y="1085"/>
                  </a:lnTo>
                  <a:lnTo>
                    <a:pt x="591" y="1083"/>
                  </a:lnTo>
                  <a:lnTo>
                    <a:pt x="630" y="1079"/>
                  </a:lnTo>
                  <a:lnTo>
                    <a:pt x="670" y="1077"/>
                  </a:lnTo>
                  <a:lnTo>
                    <a:pt x="680" y="1075"/>
                  </a:lnTo>
                  <a:lnTo>
                    <a:pt x="693" y="1073"/>
                  </a:lnTo>
                  <a:lnTo>
                    <a:pt x="701" y="1070"/>
                  </a:lnTo>
                  <a:lnTo>
                    <a:pt x="706" y="1062"/>
                  </a:lnTo>
                  <a:lnTo>
                    <a:pt x="690" y="1056"/>
                  </a:lnTo>
                  <a:lnTo>
                    <a:pt x="675" y="1051"/>
                  </a:lnTo>
                  <a:lnTo>
                    <a:pt x="656" y="1045"/>
                  </a:lnTo>
                  <a:lnTo>
                    <a:pt x="641" y="1041"/>
                  </a:lnTo>
                  <a:lnTo>
                    <a:pt x="622" y="1038"/>
                  </a:lnTo>
                  <a:lnTo>
                    <a:pt x="607" y="1036"/>
                  </a:lnTo>
                  <a:lnTo>
                    <a:pt x="588" y="1032"/>
                  </a:lnTo>
                  <a:lnTo>
                    <a:pt x="573" y="1030"/>
                  </a:lnTo>
                  <a:lnTo>
                    <a:pt x="570" y="1024"/>
                  </a:lnTo>
                  <a:lnTo>
                    <a:pt x="565" y="1019"/>
                  </a:lnTo>
                  <a:lnTo>
                    <a:pt x="557" y="1015"/>
                  </a:lnTo>
                  <a:lnTo>
                    <a:pt x="549" y="1011"/>
                  </a:lnTo>
                  <a:lnTo>
                    <a:pt x="544" y="1008"/>
                  </a:lnTo>
                  <a:lnTo>
                    <a:pt x="539" y="1002"/>
                  </a:lnTo>
                  <a:lnTo>
                    <a:pt x="533" y="998"/>
                  </a:lnTo>
                  <a:lnTo>
                    <a:pt x="528" y="994"/>
                  </a:lnTo>
                  <a:lnTo>
                    <a:pt x="526" y="994"/>
                  </a:lnTo>
                  <a:lnTo>
                    <a:pt x="515" y="991"/>
                  </a:lnTo>
                  <a:lnTo>
                    <a:pt x="505" y="987"/>
                  </a:lnTo>
                  <a:lnTo>
                    <a:pt x="492" y="985"/>
                  </a:lnTo>
                  <a:lnTo>
                    <a:pt x="481" y="981"/>
                  </a:lnTo>
                  <a:lnTo>
                    <a:pt x="479" y="979"/>
                  </a:lnTo>
                  <a:lnTo>
                    <a:pt x="479" y="978"/>
                  </a:lnTo>
                  <a:lnTo>
                    <a:pt x="479" y="976"/>
                  </a:lnTo>
                  <a:lnTo>
                    <a:pt x="481" y="974"/>
                  </a:lnTo>
                  <a:lnTo>
                    <a:pt x="486" y="959"/>
                  </a:lnTo>
                  <a:lnTo>
                    <a:pt x="486" y="942"/>
                  </a:lnTo>
                  <a:lnTo>
                    <a:pt x="486" y="925"/>
                  </a:lnTo>
                  <a:lnTo>
                    <a:pt x="489" y="908"/>
                  </a:lnTo>
                  <a:lnTo>
                    <a:pt x="492" y="903"/>
                  </a:lnTo>
                  <a:lnTo>
                    <a:pt x="492" y="897"/>
                  </a:lnTo>
                  <a:lnTo>
                    <a:pt x="489" y="891"/>
                  </a:lnTo>
                  <a:lnTo>
                    <a:pt x="492" y="888"/>
                  </a:lnTo>
                  <a:lnTo>
                    <a:pt x="492" y="861"/>
                  </a:lnTo>
                  <a:lnTo>
                    <a:pt x="494" y="835"/>
                  </a:lnTo>
                  <a:lnTo>
                    <a:pt x="497" y="809"/>
                  </a:lnTo>
                  <a:lnTo>
                    <a:pt x="499" y="782"/>
                  </a:lnTo>
                  <a:lnTo>
                    <a:pt x="505" y="752"/>
                  </a:lnTo>
                  <a:lnTo>
                    <a:pt x="507" y="722"/>
                  </a:lnTo>
                  <a:lnTo>
                    <a:pt x="510" y="691"/>
                  </a:lnTo>
                  <a:lnTo>
                    <a:pt x="515" y="659"/>
                  </a:lnTo>
                  <a:lnTo>
                    <a:pt x="515" y="653"/>
                  </a:lnTo>
                  <a:lnTo>
                    <a:pt x="518" y="646"/>
                  </a:lnTo>
                  <a:lnTo>
                    <a:pt x="520" y="640"/>
                  </a:lnTo>
                  <a:lnTo>
                    <a:pt x="518" y="634"/>
                  </a:lnTo>
                  <a:lnTo>
                    <a:pt x="520" y="631"/>
                  </a:lnTo>
                  <a:lnTo>
                    <a:pt x="523" y="627"/>
                  </a:lnTo>
                  <a:lnTo>
                    <a:pt x="523" y="621"/>
                  </a:lnTo>
                  <a:lnTo>
                    <a:pt x="523" y="617"/>
                  </a:lnTo>
                  <a:lnTo>
                    <a:pt x="533" y="602"/>
                  </a:lnTo>
                  <a:lnTo>
                    <a:pt x="539" y="585"/>
                  </a:lnTo>
                  <a:lnTo>
                    <a:pt x="541" y="569"/>
                  </a:lnTo>
                  <a:lnTo>
                    <a:pt x="544" y="552"/>
                  </a:lnTo>
                  <a:lnTo>
                    <a:pt x="547" y="542"/>
                  </a:lnTo>
                  <a:lnTo>
                    <a:pt x="554" y="540"/>
                  </a:lnTo>
                  <a:lnTo>
                    <a:pt x="567" y="539"/>
                  </a:lnTo>
                  <a:lnTo>
                    <a:pt x="578" y="537"/>
                  </a:lnTo>
                  <a:lnTo>
                    <a:pt x="583" y="529"/>
                  </a:lnTo>
                  <a:lnTo>
                    <a:pt x="586" y="524"/>
                  </a:lnTo>
                  <a:lnTo>
                    <a:pt x="588" y="518"/>
                  </a:lnTo>
                  <a:lnTo>
                    <a:pt x="591" y="510"/>
                  </a:lnTo>
                  <a:lnTo>
                    <a:pt x="612" y="514"/>
                  </a:lnTo>
                  <a:lnTo>
                    <a:pt x="625" y="514"/>
                  </a:lnTo>
                  <a:lnTo>
                    <a:pt x="638" y="512"/>
                  </a:lnTo>
                  <a:lnTo>
                    <a:pt x="651" y="509"/>
                  </a:lnTo>
                  <a:lnTo>
                    <a:pt x="664" y="505"/>
                  </a:lnTo>
                  <a:lnTo>
                    <a:pt x="675" y="499"/>
                  </a:lnTo>
                  <a:lnTo>
                    <a:pt x="685" y="492"/>
                  </a:lnTo>
                  <a:lnTo>
                    <a:pt x="696" y="484"/>
                  </a:lnTo>
                  <a:lnTo>
                    <a:pt x="704" y="477"/>
                  </a:lnTo>
                  <a:lnTo>
                    <a:pt x="717" y="456"/>
                  </a:lnTo>
                  <a:lnTo>
                    <a:pt x="719" y="434"/>
                  </a:lnTo>
                  <a:lnTo>
                    <a:pt x="714" y="411"/>
                  </a:lnTo>
                  <a:lnTo>
                    <a:pt x="706" y="390"/>
                  </a:lnTo>
                  <a:lnTo>
                    <a:pt x="704" y="387"/>
                  </a:lnTo>
                  <a:lnTo>
                    <a:pt x="701" y="385"/>
                  </a:lnTo>
                  <a:lnTo>
                    <a:pt x="698" y="383"/>
                  </a:lnTo>
                  <a:lnTo>
                    <a:pt x="696" y="379"/>
                  </a:lnTo>
                  <a:lnTo>
                    <a:pt x="683" y="372"/>
                  </a:lnTo>
                  <a:lnTo>
                    <a:pt x="672" y="362"/>
                  </a:lnTo>
                  <a:lnTo>
                    <a:pt x="662" y="355"/>
                  </a:lnTo>
                  <a:lnTo>
                    <a:pt x="649" y="347"/>
                  </a:lnTo>
                  <a:lnTo>
                    <a:pt x="651" y="340"/>
                  </a:lnTo>
                  <a:lnTo>
                    <a:pt x="651" y="332"/>
                  </a:lnTo>
                  <a:lnTo>
                    <a:pt x="654" y="325"/>
                  </a:lnTo>
                  <a:lnTo>
                    <a:pt x="654" y="317"/>
                  </a:lnTo>
                  <a:lnTo>
                    <a:pt x="651" y="315"/>
                  </a:lnTo>
                  <a:lnTo>
                    <a:pt x="649" y="315"/>
                  </a:lnTo>
                  <a:lnTo>
                    <a:pt x="646" y="313"/>
                  </a:lnTo>
                  <a:lnTo>
                    <a:pt x="636" y="304"/>
                  </a:lnTo>
                  <a:close/>
                </a:path>
              </a:pathLst>
            </a:custGeom>
            <a:solidFill>
              <a:srgbClr val="00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8" name="Freeform 116"/>
            <p:cNvSpPr>
              <a:spLocks/>
            </p:cNvSpPr>
            <p:nvPr/>
          </p:nvSpPr>
          <p:spPr bwMode="auto">
            <a:xfrm>
              <a:off x="7164388" y="4602163"/>
              <a:ext cx="315912" cy="95250"/>
            </a:xfrm>
            <a:custGeom>
              <a:avLst/>
              <a:gdLst>
                <a:gd name="T0" fmla="*/ 2147483647 w 194"/>
                <a:gd name="T1" fmla="*/ 2147483647 h 58"/>
                <a:gd name="T2" fmla="*/ 2147483647 w 194"/>
                <a:gd name="T3" fmla="*/ 2147483647 h 58"/>
                <a:gd name="T4" fmla="*/ 2147483647 w 194"/>
                <a:gd name="T5" fmla="*/ 2147483647 h 58"/>
                <a:gd name="T6" fmla="*/ 2147483647 w 194"/>
                <a:gd name="T7" fmla="*/ 2147483647 h 58"/>
                <a:gd name="T8" fmla="*/ 2147483647 w 194"/>
                <a:gd name="T9" fmla="*/ 2147483647 h 58"/>
                <a:gd name="T10" fmla="*/ 2147483647 w 194"/>
                <a:gd name="T11" fmla="*/ 2147483647 h 58"/>
                <a:gd name="T12" fmla="*/ 2147483647 w 194"/>
                <a:gd name="T13" fmla="*/ 2147483647 h 58"/>
                <a:gd name="T14" fmla="*/ 2147483647 w 194"/>
                <a:gd name="T15" fmla="*/ 2147483647 h 58"/>
                <a:gd name="T16" fmla="*/ 2147483647 w 194"/>
                <a:gd name="T17" fmla="*/ 2147483647 h 58"/>
                <a:gd name="T18" fmla="*/ 2147483647 w 194"/>
                <a:gd name="T19" fmla="*/ 2147483647 h 58"/>
                <a:gd name="T20" fmla="*/ 2147483647 w 194"/>
                <a:gd name="T21" fmla="*/ 2147483647 h 58"/>
                <a:gd name="T22" fmla="*/ 2147483647 w 194"/>
                <a:gd name="T23" fmla="*/ 2147483647 h 58"/>
                <a:gd name="T24" fmla="*/ 2147483647 w 194"/>
                <a:gd name="T25" fmla="*/ 2147483647 h 58"/>
                <a:gd name="T26" fmla="*/ 2147483647 w 194"/>
                <a:gd name="T27" fmla="*/ 2147483647 h 58"/>
                <a:gd name="T28" fmla="*/ 2147483647 w 194"/>
                <a:gd name="T29" fmla="*/ 2147483647 h 58"/>
                <a:gd name="T30" fmla="*/ 2147483647 w 194"/>
                <a:gd name="T31" fmla="*/ 2147483647 h 58"/>
                <a:gd name="T32" fmla="*/ 2147483647 w 194"/>
                <a:gd name="T33" fmla="*/ 2147483647 h 58"/>
                <a:gd name="T34" fmla="*/ 2147483647 w 194"/>
                <a:gd name="T35" fmla="*/ 2147483647 h 58"/>
                <a:gd name="T36" fmla="*/ 2147483647 w 194"/>
                <a:gd name="T37" fmla="*/ 2147483647 h 58"/>
                <a:gd name="T38" fmla="*/ 0 w 194"/>
                <a:gd name="T39" fmla="*/ 2147483647 h 58"/>
                <a:gd name="T40" fmla="*/ 0 w 194"/>
                <a:gd name="T41" fmla="*/ 2147483647 h 58"/>
                <a:gd name="T42" fmla="*/ 2147483647 w 194"/>
                <a:gd name="T43" fmla="*/ 2147483647 h 58"/>
                <a:gd name="T44" fmla="*/ 2147483647 w 194"/>
                <a:gd name="T45" fmla="*/ 2147483647 h 58"/>
                <a:gd name="T46" fmla="*/ 2147483647 w 194"/>
                <a:gd name="T47" fmla="*/ 2147483647 h 58"/>
                <a:gd name="T48" fmla="*/ 2147483647 w 194"/>
                <a:gd name="T49" fmla="*/ 2147483647 h 58"/>
                <a:gd name="T50" fmla="*/ 2147483647 w 194"/>
                <a:gd name="T51" fmla="*/ 2147483647 h 58"/>
                <a:gd name="T52" fmla="*/ 2147483647 w 194"/>
                <a:gd name="T53" fmla="*/ 2147483647 h 58"/>
                <a:gd name="T54" fmla="*/ 2147483647 w 194"/>
                <a:gd name="T55" fmla="*/ 2147483647 h 58"/>
                <a:gd name="T56" fmla="*/ 2147483647 w 194"/>
                <a:gd name="T57" fmla="*/ 2147483647 h 58"/>
                <a:gd name="T58" fmla="*/ 2147483647 w 194"/>
                <a:gd name="T59" fmla="*/ 2147483647 h 58"/>
                <a:gd name="T60" fmla="*/ 2147483647 w 194"/>
                <a:gd name="T61" fmla="*/ 2147483647 h 58"/>
                <a:gd name="T62" fmla="*/ 2147483647 w 194"/>
                <a:gd name="T63" fmla="*/ 2147483647 h 58"/>
                <a:gd name="T64" fmla="*/ 2147483647 w 194"/>
                <a:gd name="T65" fmla="*/ 2147483647 h 58"/>
                <a:gd name="T66" fmla="*/ 2147483647 w 194"/>
                <a:gd name="T67" fmla="*/ 2147483647 h 58"/>
                <a:gd name="T68" fmla="*/ 2147483647 w 194"/>
                <a:gd name="T69" fmla="*/ 2147483647 h 58"/>
                <a:gd name="T70" fmla="*/ 2147483647 w 194"/>
                <a:gd name="T71" fmla="*/ 0 h 58"/>
                <a:gd name="T72" fmla="*/ 2147483647 w 194"/>
                <a:gd name="T73" fmla="*/ 0 h 58"/>
                <a:gd name="T74" fmla="*/ 2147483647 w 194"/>
                <a:gd name="T75" fmla="*/ 2147483647 h 58"/>
                <a:gd name="T76" fmla="*/ 2147483647 w 194"/>
                <a:gd name="T77" fmla="*/ 2147483647 h 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4"/>
                <a:gd name="T118" fmla="*/ 0 h 58"/>
                <a:gd name="T119" fmla="*/ 194 w 194"/>
                <a:gd name="T120" fmla="*/ 58 h 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4" h="58">
                  <a:moveTo>
                    <a:pt x="191" y="11"/>
                  </a:moveTo>
                  <a:lnTo>
                    <a:pt x="194" y="24"/>
                  </a:lnTo>
                  <a:lnTo>
                    <a:pt x="194" y="35"/>
                  </a:lnTo>
                  <a:lnTo>
                    <a:pt x="194" y="46"/>
                  </a:lnTo>
                  <a:lnTo>
                    <a:pt x="194" y="58"/>
                  </a:lnTo>
                  <a:lnTo>
                    <a:pt x="184" y="48"/>
                  </a:lnTo>
                  <a:lnTo>
                    <a:pt x="171" y="45"/>
                  </a:lnTo>
                  <a:lnTo>
                    <a:pt x="155" y="41"/>
                  </a:lnTo>
                  <a:lnTo>
                    <a:pt x="139" y="39"/>
                  </a:lnTo>
                  <a:lnTo>
                    <a:pt x="129" y="43"/>
                  </a:lnTo>
                  <a:lnTo>
                    <a:pt x="118" y="45"/>
                  </a:lnTo>
                  <a:lnTo>
                    <a:pt x="110" y="48"/>
                  </a:lnTo>
                  <a:lnTo>
                    <a:pt x="105" y="54"/>
                  </a:lnTo>
                  <a:lnTo>
                    <a:pt x="76" y="58"/>
                  </a:lnTo>
                  <a:lnTo>
                    <a:pt x="61" y="50"/>
                  </a:lnTo>
                  <a:lnTo>
                    <a:pt x="45" y="46"/>
                  </a:lnTo>
                  <a:lnTo>
                    <a:pt x="29" y="46"/>
                  </a:lnTo>
                  <a:lnTo>
                    <a:pt x="13" y="50"/>
                  </a:lnTo>
                  <a:lnTo>
                    <a:pt x="3" y="56"/>
                  </a:lnTo>
                  <a:lnTo>
                    <a:pt x="0" y="45"/>
                  </a:lnTo>
                  <a:lnTo>
                    <a:pt x="0" y="33"/>
                  </a:lnTo>
                  <a:lnTo>
                    <a:pt x="6" y="24"/>
                  </a:lnTo>
                  <a:lnTo>
                    <a:pt x="13" y="16"/>
                  </a:lnTo>
                  <a:lnTo>
                    <a:pt x="29" y="15"/>
                  </a:lnTo>
                  <a:lnTo>
                    <a:pt x="42" y="15"/>
                  </a:lnTo>
                  <a:lnTo>
                    <a:pt x="55" y="13"/>
                  </a:lnTo>
                  <a:lnTo>
                    <a:pt x="71" y="13"/>
                  </a:lnTo>
                  <a:lnTo>
                    <a:pt x="84" y="11"/>
                  </a:lnTo>
                  <a:lnTo>
                    <a:pt x="97" y="11"/>
                  </a:lnTo>
                  <a:lnTo>
                    <a:pt x="110" y="9"/>
                  </a:lnTo>
                  <a:lnTo>
                    <a:pt x="126" y="7"/>
                  </a:lnTo>
                  <a:lnTo>
                    <a:pt x="131" y="5"/>
                  </a:lnTo>
                  <a:lnTo>
                    <a:pt x="139" y="5"/>
                  </a:lnTo>
                  <a:lnTo>
                    <a:pt x="147" y="3"/>
                  </a:lnTo>
                  <a:lnTo>
                    <a:pt x="155" y="1"/>
                  </a:lnTo>
                  <a:lnTo>
                    <a:pt x="163" y="0"/>
                  </a:lnTo>
                  <a:lnTo>
                    <a:pt x="173" y="0"/>
                  </a:lnTo>
                  <a:lnTo>
                    <a:pt x="184" y="3"/>
                  </a:lnTo>
                  <a:lnTo>
                    <a:pt x="191" y="11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39" name="Freeform 117"/>
            <p:cNvSpPr>
              <a:spLocks/>
            </p:cNvSpPr>
            <p:nvPr/>
          </p:nvSpPr>
          <p:spPr bwMode="auto">
            <a:xfrm>
              <a:off x="6908800" y="4606925"/>
              <a:ext cx="85725" cy="38100"/>
            </a:xfrm>
            <a:custGeom>
              <a:avLst/>
              <a:gdLst>
                <a:gd name="T0" fmla="*/ 2147483647 w 53"/>
                <a:gd name="T1" fmla="*/ 2147483647 h 23"/>
                <a:gd name="T2" fmla="*/ 2147483647 w 53"/>
                <a:gd name="T3" fmla="*/ 2147483647 h 23"/>
                <a:gd name="T4" fmla="*/ 2147483647 w 53"/>
                <a:gd name="T5" fmla="*/ 2147483647 h 23"/>
                <a:gd name="T6" fmla="*/ 2147483647 w 53"/>
                <a:gd name="T7" fmla="*/ 2147483647 h 23"/>
                <a:gd name="T8" fmla="*/ 2147483647 w 53"/>
                <a:gd name="T9" fmla="*/ 2147483647 h 23"/>
                <a:gd name="T10" fmla="*/ 2147483647 w 53"/>
                <a:gd name="T11" fmla="*/ 2147483647 h 23"/>
                <a:gd name="T12" fmla="*/ 2147483647 w 53"/>
                <a:gd name="T13" fmla="*/ 2147483647 h 23"/>
                <a:gd name="T14" fmla="*/ 2147483647 w 53"/>
                <a:gd name="T15" fmla="*/ 2147483647 h 23"/>
                <a:gd name="T16" fmla="*/ 0 w 53"/>
                <a:gd name="T17" fmla="*/ 2147483647 h 23"/>
                <a:gd name="T18" fmla="*/ 0 w 53"/>
                <a:gd name="T19" fmla="*/ 2147483647 h 23"/>
                <a:gd name="T20" fmla="*/ 0 w 53"/>
                <a:gd name="T21" fmla="*/ 2147483647 h 23"/>
                <a:gd name="T22" fmla="*/ 2147483647 w 53"/>
                <a:gd name="T23" fmla="*/ 2147483647 h 23"/>
                <a:gd name="T24" fmla="*/ 2147483647 w 53"/>
                <a:gd name="T25" fmla="*/ 0 h 23"/>
                <a:gd name="T26" fmla="*/ 2147483647 w 53"/>
                <a:gd name="T27" fmla="*/ 2147483647 h 23"/>
                <a:gd name="T28" fmla="*/ 2147483647 w 53"/>
                <a:gd name="T29" fmla="*/ 2147483647 h 23"/>
                <a:gd name="T30" fmla="*/ 2147483647 w 53"/>
                <a:gd name="T31" fmla="*/ 2147483647 h 23"/>
                <a:gd name="T32" fmla="*/ 2147483647 w 53"/>
                <a:gd name="T33" fmla="*/ 2147483647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23"/>
                <a:gd name="T53" fmla="*/ 53 w 53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23">
                  <a:moveTo>
                    <a:pt x="53" y="21"/>
                  </a:moveTo>
                  <a:lnTo>
                    <a:pt x="50" y="23"/>
                  </a:lnTo>
                  <a:lnTo>
                    <a:pt x="45" y="23"/>
                  </a:lnTo>
                  <a:lnTo>
                    <a:pt x="40" y="21"/>
                  </a:lnTo>
                  <a:lnTo>
                    <a:pt x="34" y="21"/>
                  </a:lnTo>
                  <a:lnTo>
                    <a:pt x="24" y="17"/>
                  </a:lnTo>
                  <a:lnTo>
                    <a:pt x="16" y="15"/>
                  </a:lnTo>
                  <a:lnTo>
                    <a:pt x="8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0"/>
                  </a:lnTo>
                  <a:lnTo>
                    <a:pt x="19" y="4"/>
                  </a:lnTo>
                  <a:lnTo>
                    <a:pt x="29" y="10"/>
                  </a:lnTo>
                  <a:lnTo>
                    <a:pt x="42" y="15"/>
                  </a:lnTo>
                  <a:lnTo>
                    <a:pt x="53" y="2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0" name="Freeform 118"/>
            <p:cNvSpPr>
              <a:spLocks/>
            </p:cNvSpPr>
            <p:nvPr/>
          </p:nvSpPr>
          <p:spPr bwMode="auto">
            <a:xfrm>
              <a:off x="7364413" y="4683125"/>
              <a:ext cx="101600" cy="58738"/>
            </a:xfrm>
            <a:custGeom>
              <a:avLst/>
              <a:gdLst>
                <a:gd name="T0" fmla="*/ 2147483647 w 63"/>
                <a:gd name="T1" fmla="*/ 2147483647 h 36"/>
                <a:gd name="T2" fmla="*/ 2147483647 w 63"/>
                <a:gd name="T3" fmla="*/ 2147483647 h 36"/>
                <a:gd name="T4" fmla="*/ 2147483647 w 63"/>
                <a:gd name="T5" fmla="*/ 2147483647 h 36"/>
                <a:gd name="T6" fmla="*/ 2147483647 w 63"/>
                <a:gd name="T7" fmla="*/ 2147483647 h 36"/>
                <a:gd name="T8" fmla="*/ 2147483647 w 63"/>
                <a:gd name="T9" fmla="*/ 2147483647 h 36"/>
                <a:gd name="T10" fmla="*/ 2147483647 w 63"/>
                <a:gd name="T11" fmla="*/ 2147483647 h 36"/>
                <a:gd name="T12" fmla="*/ 2147483647 w 63"/>
                <a:gd name="T13" fmla="*/ 2147483647 h 36"/>
                <a:gd name="T14" fmla="*/ 2147483647 w 63"/>
                <a:gd name="T15" fmla="*/ 2147483647 h 36"/>
                <a:gd name="T16" fmla="*/ 2147483647 w 63"/>
                <a:gd name="T17" fmla="*/ 2147483647 h 36"/>
                <a:gd name="T18" fmla="*/ 2147483647 w 63"/>
                <a:gd name="T19" fmla="*/ 2147483647 h 36"/>
                <a:gd name="T20" fmla="*/ 2147483647 w 63"/>
                <a:gd name="T21" fmla="*/ 2147483647 h 36"/>
                <a:gd name="T22" fmla="*/ 2147483647 w 63"/>
                <a:gd name="T23" fmla="*/ 2147483647 h 36"/>
                <a:gd name="T24" fmla="*/ 2147483647 w 63"/>
                <a:gd name="T25" fmla="*/ 2147483647 h 36"/>
                <a:gd name="T26" fmla="*/ 0 w 63"/>
                <a:gd name="T27" fmla="*/ 2147483647 h 36"/>
                <a:gd name="T28" fmla="*/ 0 w 63"/>
                <a:gd name="T29" fmla="*/ 2147483647 h 36"/>
                <a:gd name="T30" fmla="*/ 2147483647 w 63"/>
                <a:gd name="T31" fmla="*/ 2147483647 h 36"/>
                <a:gd name="T32" fmla="*/ 2147483647 w 63"/>
                <a:gd name="T33" fmla="*/ 2147483647 h 36"/>
                <a:gd name="T34" fmla="*/ 2147483647 w 63"/>
                <a:gd name="T35" fmla="*/ 2147483647 h 36"/>
                <a:gd name="T36" fmla="*/ 2147483647 w 63"/>
                <a:gd name="T37" fmla="*/ 0 h 36"/>
                <a:gd name="T38" fmla="*/ 2147483647 w 63"/>
                <a:gd name="T39" fmla="*/ 2147483647 h 36"/>
                <a:gd name="T40" fmla="*/ 2147483647 w 63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3"/>
                <a:gd name="T64" fmla="*/ 0 h 36"/>
                <a:gd name="T65" fmla="*/ 63 w 63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3" h="36">
                  <a:moveTo>
                    <a:pt x="61" y="11"/>
                  </a:moveTo>
                  <a:lnTo>
                    <a:pt x="63" y="15"/>
                  </a:lnTo>
                  <a:lnTo>
                    <a:pt x="61" y="19"/>
                  </a:lnTo>
                  <a:lnTo>
                    <a:pt x="55" y="23"/>
                  </a:lnTo>
                  <a:lnTo>
                    <a:pt x="53" y="26"/>
                  </a:lnTo>
                  <a:lnTo>
                    <a:pt x="48" y="30"/>
                  </a:lnTo>
                  <a:lnTo>
                    <a:pt x="40" y="34"/>
                  </a:lnTo>
                  <a:lnTo>
                    <a:pt x="32" y="36"/>
                  </a:lnTo>
                  <a:lnTo>
                    <a:pt x="21" y="36"/>
                  </a:lnTo>
                  <a:lnTo>
                    <a:pt x="16" y="36"/>
                  </a:lnTo>
                  <a:lnTo>
                    <a:pt x="11" y="34"/>
                  </a:lnTo>
                  <a:lnTo>
                    <a:pt x="6" y="32"/>
                  </a:lnTo>
                  <a:lnTo>
                    <a:pt x="3" y="30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8" y="6"/>
                  </a:lnTo>
                  <a:lnTo>
                    <a:pt x="21" y="2"/>
                  </a:lnTo>
                  <a:lnTo>
                    <a:pt x="34" y="0"/>
                  </a:lnTo>
                  <a:lnTo>
                    <a:pt x="50" y="4"/>
                  </a:lnTo>
                  <a:lnTo>
                    <a:pt x="61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1" name="Freeform 119"/>
            <p:cNvSpPr>
              <a:spLocks/>
            </p:cNvSpPr>
            <p:nvPr/>
          </p:nvSpPr>
          <p:spPr bwMode="auto">
            <a:xfrm>
              <a:off x="7169150" y="4692650"/>
              <a:ext cx="96838" cy="52388"/>
            </a:xfrm>
            <a:custGeom>
              <a:avLst/>
              <a:gdLst>
                <a:gd name="T0" fmla="*/ 2147483647 w 60"/>
                <a:gd name="T1" fmla="*/ 2147483647 h 32"/>
                <a:gd name="T2" fmla="*/ 2147483647 w 60"/>
                <a:gd name="T3" fmla="*/ 2147483647 h 32"/>
                <a:gd name="T4" fmla="*/ 2147483647 w 60"/>
                <a:gd name="T5" fmla="*/ 2147483647 h 32"/>
                <a:gd name="T6" fmla="*/ 2147483647 w 60"/>
                <a:gd name="T7" fmla="*/ 2147483647 h 32"/>
                <a:gd name="T8" fmla="*/ 2147483647 w 60"/>
                <a:gd name="T9" fmla="*/ 2147483647 h 32"/>
                <a:gd name="T10" fmla="*/ 2147483647 w 60"/>
                <a:gd name="T11" fmla="*/ 2147483647 h 32"/>
                <a:gd name="T12" fmla="*/ 2147483647 w 60"/>
                <a:gd name="T13" fmla="*/ 2147483647 h 32"/>
                <a:gd name="T14" fmla="*/ 2147483647 w 60"/>
                <a:gd name="T15" fmla="*/ 2147483647 h 32"/>
                <a:gd name="T16" fmla="*/ 2147483647 w 60"/>
                <a:gd name="T17" fmla="*/ 2147483647 h 32"/>
                <a:gd name="T18" fmla="*/ 2147483647 w 60"/>
                <a:gd name="T19" fmla="*/ 2147483647 h 32"/>
                <a:gd name="T20" fmla="*/ 2147483647 w 60"/>
                <a:gd name="T21" fmla="*/ 2147483647 h 32"/>
                <a:gd name="T22" fmla="*/ 0 w 60"/>
                <a:gd name="T23" fmla="*/ 2147483647 h 32"/>
                <a:gd name="T24" fmla="*/ 2147483647 w 60"/>
                <a:gd name="T25" fmla="*/ 2147483647 h 32"/>
                <a:gd name="T26" fmla="*/ 2147483647 w 60"/>
                <a:gd name="T27" fmla="*/ 2147483647 h 32"/>
                <a:gd name="T28" fmla="*/ 2147483647 w 60"/>
                <a:gd name="T29" fmla="*/ 2147483647 h 32"/>
                <a:gd name="T30" fmla="*/ 2147483647 w 60"/>
                <a:gd name="T31" fmla="*/ 2147483647 h 32"/>
                <a:gd name="T32" fmla="*/ 2147483647 w 60"/>
                <a:gd name="T33" fmla="*/ 2147483647 h 32"/>
                <a:gd name="T34" fmla="*/ 2147483647 w 60"/>
                <a:gd name="T35" fmla="*/ 0 h 32"/>
                <a:gd name="T36" fmla="*/ 2147483647 w 60"/>
                <a:gd name="T37" fmla="*/ 2147483647 h 32"/>
                <a:gd name="T38" fmla="*/ 2147483647 w 60"/>
                <a:gd name="T39" fmla="*/ 2147483647 h 32"/>
                <a:gd name="T40" fmla="*/ 2147483647 w 60"/>
                <a:gd name="T41" fmla="*/ 2147483647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0"/>
                <a:gd name="T64" fmla="*/ 0 h 32"/>
                <a:gd name="T65" fmla="*/ 60 w 60"/>
                <a:gd name="T66" fmla="*/ 32 h 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0" h="32">
                  <a:moveTo>
                    <a:pt x="60" y="7"/>
                  </a:moveTo>
                  <a:lnTo>
                    <a:pt x="60" y="11"/>
                  </a:lnTo>
                  <a:lnTo>
                    <a:pt x="60" y="17"/>
                  </a:lnTo>
                  <a:lnTo>
                    <a:pt x="60" y="20"/>
                  </a:lnTo>
                  <a:lnTo>
                    <a:pt x="58" y="26"/>
                  </a:lnTo>
                  <a:lnTo>
                    <a:pt x="50" y="28"/>
                  </a:lnTo>
                  <a:lnTo>
                    <a:pt x="42" y="30"/>
                  </a:lnTo>
                  <a:lnTo>
                    <a:pt x="31" y="32"/>
                  </a:lnTo>
                  <a:lnTo>
                    <a:pt x="21" y="30"/>
                  </a:lnTo>
                  <a:lnTo>
                    <a:pt x="13" y="28"/>
                  </a:lnTo>
                  <a:lnTo>
                    <a:pt x="5" y="24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5" y="9"/>
                  </a:lnTo>
                  <a:lnTo>
                    <a:pt x="8" y="5"/>
                  </a:lnTo>
                  <a:lnTo>
                    <a:pt x="16" y="4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0" y="5"/>
                  </a:lnTo>
                  <a:lnTo>
                    <a:pt x="6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2" name="Freeform 120"/>
            <p:cNvSpPr>
              <a:spLocks/>
            </p:cNvSpPr>
            <p:nvPr/>
          </p:nvSpPr>
          <p:spPr bwMode="auto">
            <a:xfrm>
              <a:off x="7270750" y="4797425"/>
              <a:ext cx="82550" cy="30163"/>
            </a:xfrm>
            <a:custGeom>
              <a:avLst/>
              <a:gdLst>
                <a:gd name="T0" fmla="*/ 2147483647 w 50"/>
                <a:gd name="T1" fmla="*/ 2147483647 h 18"/>
                <a:gd name="T2" fmla="*/ 2147483647 w 50"/>
                <a:gd name="T3" fmla="*/ 2147483647 h 18"/>
                <a:gd name="T4" fmla="*/ 2147483647 w 50"/>
                <a:gd name="T5" fmla="*/ 2147483647 h 18"/>
                <a:gd name="T6" fmla="*/ 2147483647 w 50"/>
                <a:gd name="T7" fmla="*/ 2147483647 h 18"/>
                <a:gd name="T8" fmla="*/ 2147483647 w 50"/>
                <a:gd name="T9" fmla="*/ 2147483647 h 18"/>
                <a:gd name="T10" fmla="*/ 2147483647 w 50"/>
                <a:gd name="T11" fmla="*/ 2147483647 h 18"/>
                <a:gd name="T12" fmla="*/ 2147483647 w 50"/>
                <a:gd name="T13" fmla="*/ 2147483647 h 18"/>
                <a:gd name="T14" fmla="*/ 0 w 50"/>
                <a:gd name="T15" fmla="*/ 2147483647 h 18"/>
                <a:gd name="T16" fmla="*/ 0 w 50"/>
                <a:gd name="T17" fmla="*/ 2147483647 h 18"/>
                <a:gd name="T18" fmla="*/ 2147483647 w 50"/>
                <a:gd name="T19" fmla="*/ 2147483647 h 18"/>
                <a:gd name="T20" fmla="*/ 2147483647 w 50"/>
                <a:gd name="T21" fmla="*/ 2147483647 h 18"/>
                <a:gd name="T22" fmla="*/ 2147483647 w 50"/>
                <a:gd name="T23" fmla="*/ 2147483647 h 18"/>
                <a:gd name="T24" fmla="*/ 2147483647 w 50"/>
                <a:gd name="T25" fmla="*/ 2147483647 h 18"/>
                <a:gd name="T26" fmla="*/ 2147483647 w 50"/>
                <a:gd name="T27" fmla="*/ 2147483647 h 18"/>
                <a:gd name="T28" fmla="*/ 2147483647 w 50"/>
                <a:gd name="T29" fmla="*/ 0 h 18"/>
                <a:gd name="T30" fmla="*/ 2147483647 w 50"/>
                <a:gd name="T31" fmla="*/ 0 h 18"/>
                <a:gd name="T32" fmla="*/ 2147483647 w 50"/>
                <a:gd name="T33" fmla="*/ 214748364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18"/>
                <a:gd name="T53" fmla="*/ 50 w 5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18">
                  <a:moveTo>
                    <a:pt x="50" y="3"/>
                  </a:moveTo>
                  <a:lnTo>
                    <a:pt x="44" y="9"/>
                  </a:lnTo>
                  <a:lnTo>
                    <a:pt x="39" y="13"/>
                  </a:lnTo>
                  <a:lnTo>
                    <a:pt x="29" y="17"/>
                  </a:lnTo>
                  <a:lnTo>
                    <a:pt x="18" y="18"/>
                  </a:lnTo>
                  <a:lnTo>
                    <a:pt x="13" y="15"/>
                  </a:lnTo>
                  <a:lnTo>
                    <a:pt x="5" y="13"/>
                  </a:lnTo>
                  <a:lnTo>
                    <a:pt x="0" y="9"/>
                  </a:lnTo>
                  <a:lnTo>
                    <a:pt x="0" y="3"/>
                  </a:lnTo>
                  <a:lnTo>
                    <a:pt x="5" y="3"/>
                  </a:lnTo>
                  <a:lnTo>
                    <a:pt x="13" y="3"/>
                  </a:lnTo>
                  <a:lnTo>
                    <a:pt x="18" y="3"/>
                  </a:lnTo>
                  <a:lnTo>
                    <a:pt x="26" y="3"/>
                  </a:lnTo>
                  <a:lnTo>
                    <a:pt x="34" y="3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3" name="Freeform 121"/>
            <p:cNvSpPr>
              <a:spLocks/>
            </p:cNvSpPr>
            <p:nvPr/>
          </p:nvSpPr>
          <p:spPr bwMode="auto">
            <a:xfrm>
              <a:off x="7253288" y="4864100"/>
              <a:ext cx="115887" cy="20638"/>
            </a:xfrm>
            <a:custGeom>
              <a:avLst/>
              <a:gdLst>
                <a:gd name="T0" fmla="*/ 2147483647 w 71"/>
                <a:gd name="T1" fmla="*/ 2147483647 h 13"/>
                <a:gd name="T2" fmla="*/ 2147483647 w 71"/>
                <a:gd name="T3" fmla="*/ 2147483647 h 13"/>
                <a:gd name="T4" fmla="*/ 2147483647 w 71"/>
                <a:gd name="T5" fmla="*/ 2147483647 h 13"/>
                <a:gd name="T6" fmla="*/ 2147483647 w 71"/>
                <a:gd name="T7" fmla="*/ 2147483647 h 13"/>
                <a:gd name="T8" fmla="*/ 2147483647 w 71"/>
                <a:gd name="T9" fmla="*/ 2147483647 h 13"/>
                <a:gd name="T10" fmla="*/ 2147483647 w 71"/>
                <a:gd name="T11" fmla="*/ 2147483647 h 13"/>
                <a:gd name="T12" fmla="*/ 2147483647 w 71"/>
                <a:gd name="T13" fmla="*/ 2147483647 h 13"/>
                <a:gd name="T14" fmla="*/ 2147483647 w 71"/>
                <a:gd name="T15" fmla="*/ 2147483647 h 13"/>
                <a:gd name="T16" fmla="*/ 0 w 71"/>
                <a:gd name="T17" fmla="*/ 2147483647 h 13"/>
                <a:gd name="T18" fmla="*/ 2147483647 w 71"/>
                <a:gd name="T19" fmla="*/ 2147483647 h 13"/>
                <a:gd name="T20" fmla="*/ 2147483647 w 71"/>
                <a:gd name="T21" fmla="*/ 2147483647 h 13"/>
                <a:gd name="T22" fmla="*/ 2147483647 w 71"/>
                <a:gd name="T23" fmla="*/ 2147483647 h 13"/>
                <a:gd name="T24" fmla="*/ 2147483647 w 71"/>
                <a:gd name="T25" fmla="*/ 2147483647 h 13"/>
                <a:gd name="T26" fmla="*/ 2147483647 w 71"/>
                <a:gd name="T27" fmla="*/ 2147483647 h 13"/>
                <a:gd name="T28" fmla="*/ 2147483647 w 71"/>
                <a:gd name="T29" fmla="*/ 2147483647 h 13"/>
                <a:gd name="T30" fmla="*/ 2147483647 w 71"/>
                <a:gd name="T31" fmla="*/ 0 h 13"/>
                <a:gd name="T32" fmla="*/ 2147483647 w 71"/>
                <a:gd name="T33" fmla="*/ 0 h 13"/>
                <a:gd name="T34" fmla="*/ 2147483647 w 71"/>
                <a:gd name="T35" fmla="*/ 2147483647 h 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13"/>
                <a:gd name="T56" fmla="*/ 71 w 71"/>
                <a:gd name="T57" fmla="*/ 13 h 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13">
                  <a:moveTo>
                    <a:pt x="71" y="6"/>
                  </a:moveTo>
                  <a:lnTo>
                    <a:pt x="63" y="11"/>
                  </a:lnTo>
                  <a:lnTo>
                    <a:pt x="50" y="13"/>
                  </a:lnTo>
                  <a:lnTo>
                    <a:pt x="40" y="13"/>
                  </a:lnTo>
                  <a:lnTo>
                    <a:pt x="27" y="13"/>
                  </a:lnTo>
                  <a:lnTo>
                    <a:pt x="19" y="11"/>
                  </a:lnTo>
                  <a:lnTo>
                    <a:pt x="11" y="9"/>
                  </a:lnTo>
                  <a:lnTo>
                    <a:pt x="3" y="6"/>
                  </a:lnTo>
                  <a:lnTo>
                    <a:pt x="0" y="2"/>
                  </a:lnTo>
                  <a:lnTo>
                    <a:pt x="8" y="2"/>
                  </a:lnTo>
                  <a:lnTo>
                    <a:pt x="16" y="4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42" y="4"/>
                  </a:lnTo>
                  <a:lnTo>
                    <a:pt x="53" y="2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7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4" name="Freeform 122"/>
            <p:cNvSpPr>
              <a:spLocks/>
            </p:cNvSpPr>
            <p:nvPr/>
          </p:nvSpPr>
          <p:spPr bwMode="auto">
            <a:xfrm>
              <a:off x="7164388" y="4913313"/>
              <a:ext cx="238125" cy="107950"/>
            </a:xfrm>
            <a:custGeom>
              <a:avLst/>
              <a:gdLst>
                <a:gd name="T0" fmla="*/ 2147483647 w 147"/>
                <a:gd name="T1" fmla="*/ 2147483647 h 66"/>
                <a:gd name="T2" fmla="*/ 2147483647 w 147"/>
                <a:gd name="T3" fmla="*/ 2147483647 h 66"/>
                <a:gd name="T4" fmla="*/ 2147483647 w 147"/>
                <a:gd name="T5" fmla="*/ 2147483647 h 66"/>
                <a:gd name="T6" fmla="*/ 2147483647 w 147"/>
                <a:gd name="T7" fmla="*/ 2147483647 h 66"/>
                <a:gd name="T8" fmla="*/ 2147483647 w 147"/>
                <a:gd name="T9" fmla="*/ 2147483647 h 66"/>
                <a:gd name="T10" fmla="*/ 2147483647 w 147"/>
                <a:gd name="T11" fmla="*/ 2147483647 h 66"/>
                <a:gd name="T12" fmla="*/ 2147483647 w 147"/>
                <a:gd name="T13" fmla="*/ 2147483647 h 66"/>
                <a:gd name="T14" fmla="*/ 2147483647 w 147"/>
                <a:gd name="T15" fmla="*/ 2147483647 h 66"/>
                <a:gd name="T16" fmla="*/ 2147483647 w 147"/>
                <a:gd name="T17" fmla="*/ 2147483647 h 66"/>
                <a:gd name="T18" fmla="*/ 2147483647 w 147"/>
                <a:gd name="T19" fmla="*/ 2147483647 h 66"/>
                <a:gd name="T20" fmla="*/ 2147483647 w 147"/>
                <a:gd name="T21" fmla="*/ 2147483647 h 66"/>
                <a:gd name="T22" fmla="*/ 2147483647 w 147"/>
                <a:gd name="T23" fmla="*/ 2147483647 h 66"/>
                <a:gd name="T24" fmla="*/ 2147483647 w 147"/>
                <a:gd name="T25" fmla="*/ 2147483647 h 66"/>
                <a:gd name="T26" fmla="*/ 2147483647 w 147"/>
                <a:gd name="T27" fmla="*/ 2147483647 h 66"/>
                <a:gd name="T28" fmla="*/ 0 w 147"/>
                <a:gd name="T29" fmla="*/ 2147483647 h 66"/>
                <a:gd name="T30" fmla="*/ 2147483647 w 147"/>
                <a:gd name="T31" fmla="*/ 2147483647 h 66"/>
                <a:gd name="T32" fmla="*/ 2147483647 w 147"/>
                <a:gd name="T33" fmla="*/ 2147483647 h 66"/>
                <a:gd name="T34" fmla="*/ 2147483647 w 147"/>
                <a:gd name="T35" fmla="*/ 2147483647 h 66"/>
                <a:gd name="T36" fmla="*/ 2147483647 w 147"/>
                <a:gd name="T37" fmla="*/ 2147483647 h 66"/>
                <a:gd name="T38" fmla="*/ 2147483647 w 147"/>
                <a:gd name="T39" fmla="*/ 2147483647 h 66"/>
                <a:gd name="T40" fmla="*/ 2147483647 w 147"/>
                <a:gd name="T41" fmla="*/ 2147483647 h 66"/>
                <a:gd name="T42" fmla="*/ 2147483647 w 147"/>
                <a:gd name="T43" fmla="*/ 2147483647 h 66"/>
                <a:gd name="T44" fmla="*/ 2147483647 w 147"/>
                <a:gd name="T45" fmla="*/ 2147483647 h 66"/>
                <a:gd name="T46" fmla="*/ 2147483647 w 147"/>
                <a:gd name="T47" fmla="*/ 2147483647 h 66"/>
                <a:gd name="T48" fmla="*/ 2147483647 w 147"/>
                <a:gd name="T49" fmla="*/ 0 h 66"/>
                <a:gd name="T50" fmla="*/ 2147483647 w 147"/>
                <a:gd name="T51" fmla="*/ 2147483647 h 66"/>
                <a:gd name="T52" fmla="*/ 2147483647 w 147"/>
                <a:gd name="T53" fmla="*/ 2147483647 h 66"/>
                <a:gd name="T54" fmla="*/ 2147483647 w 147"/>
                <a:gd name="T55" fmla="*/ 2147483647 h 66"/>
                <a:gd name="T56" fmla="*/ 2147483647 w 147"/>
                <a:gd name="T57" fmla="*/ 2147483647 h 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7"/>
                <a:gd name="T88" fmla="*/ 0 h 66"/>
                <a:gd name="T89" fmla="*/ 147 w 147"/>
                <a:gd name="T90" fmla="*/ 66 h 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7" h="66">
                  <a:moveTo>
                    <a:pt x="102" y="22"/>
                  </a:moveTo>
                  <a:lnTo>
                    <a:pt x="134" y="13"/>
                  </a:lnTo>
                  <a:lnTo>
                    <a:pt x="131" y="24"/>
                  </a:lnTo>
                  <a:lnTo>
                    <a:pt x="134" y="34"/>
                  </a:lnTo>
                  <a:lnTo>
                    <a:pt x="136" y="43"/>
                  </a:lnTo>
                  <a:lnTo>
                    <a:pt x="147" y="52"/>
                  </a:lnTo>
                  <a:lnTo>
                    <a:pt x="142" y="56"/>
                  </a:lnTo>
                  <a:lnTo>
                    <a:pt x="123" y="60"/>
                  </a:lnTo>
                  <a:lnTo>
                    <a:pt x="105" y="62"/>
                  </a:lnTo>
                  <a:lnTo>
                    <a:pt x="87" y="64"/>
                  </a:lnTo>
                  <a:lnTo>
                    <a:pt x="68" y="66"/>
                  </a:lnTo>
                  <a:lnTo>
                    <a:pt x="50" y="64"/>
                  </a:lnTo>
                  <a:lnTo>
                    <a:pt x="32" y="60"/>
                  </a:lnTo>
                  <a:lnTo>
                    <a:pt x="16" y="54"/>
                  </a:lnTo>
                  <a:lnTo>
                    <a:pt x="0" y="47"/>
                  </a:lnTo>
                  <a:lnTo>
                    <a:pt x="19" y="41"/>
                  </a:lnTo>
                  <a:lnTo>
                    <a:pt x="19" y="51"/>
                  </a:lnTo>
                  <a:lnTo>
                    <a:pt x="24" y="51"/>
                  </a:lnTo>
                  <a:lnTo>
                    <a:pt x="32" y="49"/>
                  </a:lnTo>
                  <a:lnTo>
                    <a:pt x="37" y="47"/>
                  </a:lnTo>
                  <a:lnTo>
                    <a:pt x="40" y="43"/>
                  </a:lnTo>
                  <a:lnTo>
                    <a:pt x="42" y="34"/>
                  </a:lnTo>
                  <a:lnTo>
                    <a:pt x="40" y="22"/>
                  </a:lnTo>
                  <a:lnTo>
                    <a:pt x="40" y="11"/>
                  </a:lnTo>
                  <a:lnTo>
                    <a:pt x="40" y="0"/>
                  </a:lnTo>
                  <a:lnTo>
                    <a:pt x="53" y="9"/>
                  </a:lnTo>
                  <a:lnTo>
                    <a:pt x="66" y="17"/>
                  </a:lnTo>
                  <a:lnTo>
                    <a:pt x="82" y="22"/>
                  </a:lnTo>
                  <a:lnTo>
                    <a:pt x="102" y="22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5" name="Freeform 123"/>
            <p:cNvSpPr>
              <a:spLocks/>
            </p:cNvSpPr>
            <p:nvPr/>
          </p:nvSpPr>
          <p:spPr bwMode="auto">
            <a:xfrm>
              <a:off x="6789738" y="4948238"/>
              <a:ext cx="681037" cy="498475"/>
            </a:xfrm>
            <a:custGeom>
              <a:avLst/>
              <a:gdLst>
                <a:gd name="T0" fmla="*/ 2147483647 w 419"/>
                <a:gd name="T1" fmla="*/ 2147483647 h 306"/>
                <a:gd name="T2" fmla="*/ 2147483647 w 419"/>
                <a:gd name="T3" fmla="*/ 2147483647 h 306"/>
                <a:gd name="T4" fmla="*/ 2147483647 w 419"/>
                <a:gd name="T5" fmla="*/ 2147483647 h 306"/>
                <a:gd name="T6" fmla="*/ 2147483647 w 419"/>
                <a:gd name="T7" fmla="*/ 2147483647 h 306"/>
                <a:gd name="T8" fmla="*/ 2147483647 w 419"/>
                <a:gd name="T9" fmla="*/ 2147483647 h 306"/>
                <a:gd name="T10" fmla="*/ 2147483647 w 419"/>
                <a:gd name="T11" fmla="*/ 2147483647 h 306"/>
                <a:gd name="T12" fmla="*/ 2147483647 w 419"/>
                <a:gd name="T13" fmla="*/ 2147483647 h 306"/>
                <a:gd name="T14" fmla="*/ 2147483647 w 419"/>
                <a:gd name="T15" fmla="*/ 2147483647 h 306"/>
                <a:gd name="T16" fmla="*/ 2147483647 w 419"/>
                <a:gd name="T17" fmla="*/ 2147483647 h 306"/>
                <a:gd name="T18" fmla="*/ 2147483647 w 419"/>
                <a:gd name="T19" fmla="*/ 2147483647 h 306"/>
                <a:gd name="T20" fmla="*/ 2147483647 w 419"/>
                <a:gd name="T21" fmla="*/ 2147483647 h 306"/>
                <a:gd name="T22" fmla="*/ 2147483647 w 419"/>
                <a:gd name="T23" fmla="*/ 2147483647 h 306"/>
                <a:gd name="T24" fmla="*/ 2147483647 w 419"/>
                <a:gd name="T25" fmla="*/ 2147483647 h 306"/>
                <a:gd name="T26" fmla="*/ 2147483647 w 419"/>
                <a:gd name="T27" fmla="*/ 2147483647 h 306"/>
                <a:gd name="T28" fmla="*/ 2147483647 w 419"/>
                <a:gd name="T29" fmla="*/ 2147483647 h 306"/>
                <a:gd name="T30" fmla="*/ 2147483647 w 419"/>
                <a:gd name="T31" fmla="*/ 2147483647 h 306"/>
                <a:gd name="T32" fmla="*/ 2147483647 w 419"/>
                <a:gd name="T33" fmla="*/ 2147483647 h 306"/>
                <a:gd name="T34" fmla="*/ 2147483647 w 419"/>
                <a:gd name="T35" fmla="*/ 2147483647 h 306"/>
                <a:gd name="T36" fmla="*/ 2147483647 w 419"/>
                <a:gd name="T37" fmla="*/ 2147483647 h 306"/>
                <a:gd name="T38" fmla="*/ 2147483647 w 419"/>
                <a:gd name="T39" fmla="*/ 2147483647 h 306"/>
                <a:gd name="T40" fmla="*/ 2147483647 w 419"/>
                <a:gd name="T41" fmla="*/ 2147483647 h 306"/>
                <a:gd name="T42" fmla="*/ 2147483647 w 419"/>
                <a:gd name="T43" fmla="*/ 2147483647 h 306"/>
                <a:gd name="T44" fmla="*/ 2147483647 w 419"/>
                <a:gd name="T45" fmla="*/ 2147483647 h 306"/>
                <a:gd name="T46" fmla="*/ 2147483647 w 419"/>
                <a:gd name="T47" fmla="*/ 2147483647 h 306"/>
                <a:gd name="T48" fmla="*/ 2147483647 w 419"/>
                <a:gd name="T49" fmla="*/ 2147483647 h 306"/>
                <a:gd name="T50" fmla="*/ 2147483647 w 419"/>
                <a:gd name="T51" fmla="*/ 2147483647 h 306"/>
                <a:gd name="T52" fmla="*/ 2147483647 w 419"/>
                <a:gd name="T53" fmla="*/ 2147483647 h 306"/>
                <a:gd name="T54" fmla="*/ 2147483647 w 419"/>
                <a:gd name="T55" fmla="*/ 2147483647 h 306"/>
                <a:gd name="T56" fmla="*/ 2147483647 w 419"/>
                <a:gd name="T57" fmla="*/ 2147483647 h 306"/>
                <a:gd name="T58" fmla="*/ 2147483647 w 419"/>
                <a:gd name="T59" fmla="*/ 2147483647 h 306"/>
                <a:gd name="T60" fmla="*/ 2147483647 w 419"/>
                <a:gd name="T61" fmla="*/ 2147483647 h 306"/>
                <a:gd name="T62" fmla="*/ 2147483647 w 419"/>
                <a:gd name="T63" fmla="*/ 2147483647 h 306"/>
                <a:gd name="T64" fmla="*/ 2147483647 w 419"/>
                <a:gd name="T65" fmla="*/ 2147483647 h 306"/>
                <a:gd name="T66" fmla="*/ 2147483647 w 419"/>
                <a:gd name="T67" fmla="*/ 2147483647 h 306"/>
                <a:gd name="T68" fmla="*/ 2147483647 w 419"/>
                <a:gd name="T69" fmla="*/ 2147483647 h 306"/>
                <a:gd name="T70" fmla="*/ 2147483647 w 419"/>
                <a:gd name="T71" fmla="*/ 2147483647 h 306"/>
                <a:gd name="T72" fmla="*/ 2147483647 w 419"/>
                <a:gd name="T73" fmla="*/ 2147483647 h 306"/>
                <a:gd name="T74" fmla="*/ 2147483647 w 419"/>
                <a:gd name="T75" fmla="*/ 2147483647 h 306"/>
                <a:gd name="T76" fmla="*/ 2147483647 w 419"/>
                <a:gd name="T77" fmla="*/ 2147483647 h 306"/>
                <a:gd name="T78" fmla="*/ 2147483647 w 419"/>
                <a:gd name="T79" fmla="*/ 2147483647 h 306"/>
                <a:gd name="T80" fmla="*/ 2147483647 w 419"/>
                <a:gd name="T81" fmla="*/ 2147483647 h 306"/>
                <a:gd name="T82" fmla="*/ 2147483647 w 419"/>
                <a:gd name="T83" fmla="*/ 2147483647 h 306"/>
                <a:gd name="T84" fmla="*/ 2147483647 w 419"/>
                <a:gd name="T85" fmla="*/ 2147483647 h 306"/>
                <a:gd name="T86" fmla="*/ 2147483647 w 419"/>
                <a:gd name="T87" fmla="*/ 2147483647 h 306"/>
                <a:gd name="T88" fmla="*/ 2147483647 w 419"/>
                <a:gd name="T89" fmla="*/ 2147483647 h 306"/>
                <a:gd name="T90" fmla="*/ 2147483647 w 419"/>
                <a:gd name="T91" fmla="*/ 2147483647 h 306"/>
                <a:gd name="T92" fmla="*/ 2147483647 w 419"/>
                <a:gd name="T93" fmla="*/ 2147483647 h 306"/>
                <a:gd name="T94" fmla="*/ 2147483647 w 419"/>
                <a:gd name="T95" fmla="*/ 2147483647 h 306"/>
                <a:gd name="T96" fmla="*/ 2147483647 w 419"/>
                <a:gd name="T97" fmla="*/ 2147483647 h 306"/>
                <a:gd name="T98" fmla="*/ 2147483647 w 419"/>
                <a:gd name="T99" fmla="*/ 2147483647 h 306"/>
                <a:gd name="T100" fmla="*/ 2147483647 w 419"/>
                <a:gd name="T101" fmla="*/ 2147483647 h 3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9"/>
                <a:gd name="T154" fmla="*/ 0 h 306"/>
                <a:gd name="T155" fmla="*/ 419 w 419"/>
                <a:gd name="T156" fmla="*/ 306 h 3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9" h="306">
                  <a:moveTo>
                    <a:pt x="249" y="0"/>
                  </a:moveTo>
                  <a:lnTo>
                    <a:pt x="238" y="4"/>
                  </a:lnTo>
                  <a:lnTo>
                    <a:pt x="225" y="8"/>
                  </a:lnTo>
                  <a:lnTo>
                    <a:pt x="217" y="15"/>
                  </a:lnTo>
                  <a:lnTo>
                    <a:pt x="215" y="25"/>
                  </a:lnTo>
                  <a:lnTo>
                    <a:pt x="217" y="25"/>
                  </a:lnTo>
                  <a:lnTo>
                    <a:pt x="217" y="27"/>
                  </a:lnTo>
                  <a:lnTo>
                    <a:pt x="220" y="29"/>
                  </a:lnTo>
                  <a:lnTo>
                    <a:pt x="230" y="36"/>
                  </a:lnTo>
                  <a:lnTo>
                    <a:pt x="241" y="42"/>
                  </a:lnTo>
                  <a:lnTo>
                    <a:pt x="254" y="45"/>
                  </a:lnTo>
                  <a:lnTo>
                    <a:pt x="270" y="47"/>
                  </a:lnTo>
                  <a:lnTo>
                    <a:pt x="288" y="49"/>
                  </a:lnTo>
                  <a:lnTo>
                    <a:pt x="304" y="49"/>
                  </a:lnTo>
                  <a:lnTo>
                    <a:pt x="322" y="49"/>
                  </a:lnTo>
                  <a:lnTo>
                    <a:pt x="340" y="47"/>
                  </a:lnTo>
                  <a:lnTo>
                    <a:pt x="356" y="45"/>
                  </a:lnTo>
                  <a:lnTo>
                    <a:pt x="374" y="42"/>
                  </a:lnTo>
                  <a:lnTo>
                    <a:pt x="390" y="36"/>
                  </a:lnTo>
                  <a:lnTo>
                    <a:pt x="406" y="30"/>
                  </a:lnTo>
                  <a:lnTo>
                    <a:pt x="408" y="29"/>
                  </a:lnTo>
                  <a:lnTo>
                    <a:pt x="411" y="25"/>
                  </a:lnTo>
                  <a:lnTo>
                    <a:pt x="414" y="21"/>
                  </a:lnTo>
                  <a:lnTo>
                    <a:pt x="419" y="19"/>
                  </a:lnTo>
                  <a:lnTo>
                    <a:pt x="419" y="30"/>
                  </a:lnTo>
                  <a:lnTo>
                    <a:pt x="408" y="38"/>
                  </a:lnTo>
                  <a:lnTo>
                    <a:pt x="395" y="44"/>
                  </a:lnTo>
                  <a:lnTo>
                    <a:pt x="382" y="49"/>
                  </a:lnTo>
                  <a:lnTo>
                    <a:pt x="369" y="53"/>
                  </a:lnTo>
                  <a:lnTo>
                    <a:pt x="356" y="53"/>
                  </a:lnTo>
                  <a:lnTo>
                    <a:pt x="346" y="55"/>
                  </a:lnTo>
                  <a:lnTo>
                    <a:pt x="338" y="62"/>
                  </a:lnTo>
                  <a:lnTo>
                    <a:pt x="338" y="77"/>
                  </a:lnTo>
                  <a:lnTo>
                    <a:pt x="332" y="92"/>
                  </a:lnTo>
                  <a:lnTo>
                    <a:pt x="330" y="107"/>
                  </a:lnTo>
                  <a:lnTo>
                    <a:pt x="327" y="122"/>
                  </a:lnTo>
                  <a:lnTo>
                    <a:pt x="306" y="130"/>
                  </a:lnTo>
                  <a:lnTo>
                    <a:pt x="288" y="139"/>
                  </a:lnTo>
                  <a:lnTo>
                    <a:pt x="272" y="151"/>
                  </a:lnTo>
                  <a:lnTo>
                    <a:pt x="262" y="164"/>
                  </a:lnTo>
                  <a:lnTo>
                    <a:pt x="246" y="167"/>
                  </a:lnTo>
                  <a:lnTo>
                    <a:pt x="233" y="171"/>
                  </a:lnTo>
                  <a:lnTo>
                    <a:pt x="217" y="173"/>
                  </a:lnTo>
                  <a:lnTo>
                    <a:pt x="204" y="177"/>
                  </a:lnTo>
                  <a:lnTo>
                    <a:pt x="189" y="179"/>
                  </a:lnTo>
                  <a:lnTo>
                    <a:pt x="175" y="182"/>
                  </a:lnTo>
                  <a:lnTo>
                    <a:pt x="162" y="186"/>
                  </a:lnTo>
                  <a:lnTo>
                    <a:pt x="149" y="190"/>
                  </a:lnTo>
                  <a:lnTo>
                    <a:pt x="134" y="181"/>
                  </a:lnTo>
                  <a:lnTo>
                    <a:pt x="128" y="171"/>
                  </a:lnTo>
                  <a:lnTo>
                    <a:pt x="123" y="162"/>
                  </a:lnTo>
                  <a:lnTo>
                    <a:pt x="118" y="152"/>
                  </a:lnTo>
                  <a:lnTo>
                    <a:pt x="115" y="143"/>
                  </a:lnTo>
                  <a:lnTo>
                    <a:pt x="107" y="139"/>
                  </a:lnTo>
                  <a:lnTo>
                    <a:pt x="102" y="147"/>
                  </a:lnTo>
                  <a:lnTo>
                    <a:pt x="102" y="154"/>
                  </a:lnTo>
                  <a:lnTo>
                    <a:pt x="105" y="164"/>
                  </a:lnTo>
                  <a:lnTo>
                    <a:pt x="105" y="171"/>
                  </a:lnTo>
                  <a:lnTo>
                    <a:pt x="107" y="179"/>
                  </a:lnTo>
                  <a:lnTo>
                    <a:pt x="110" y="186"/>
                  </a:lnTo>
                  <a:lnTo>
                    <a:pt x="110" y="194"/>
                  </a:lnTo>
                  <a:lnTo>
                    <a:pt x="113" y="201"/>
                  </a:lnTo>
                  <a:lnTo>
                    <a:pt x="97" y="205"/>
                  </a:lnTo>
                  <a:lnTo>
                    <a:pt x="79" y="205"/>
                  </a:lnTo>
                  <a:lnTo>
                    <a:pt x="66" y="209"/>
                  </a:lnTo>
                  <a:lnTo>
                    <a:pt x="68" y="222"/>
                  </a:lnTo>
                  <a:lnTo>
                    <a:pt x="81" y="226"/>
                  </a:lnTo>
                  <a:lnTo>
                    <a:pt x="97" y="222"/>
                  </a:lnTo>
                  <a:lnTo>
                    <a:pt x="110" y="216"/>
                  </a:lnTo>
                  <a:lnTo>
                    <a:pt x="123" y="211"/>
                  </a:lnTo>
                  <a:lnTo>
                    <a:pt x="139" y="207"/>
                  </a:lnTo>
                  <a:lnTo>
                    <a:pt x="152" y="203"/>
                  </a:lnTo>
                  <a:lnTo>
                    <a:pt x="168" y="199"/>
                  </a:lnTo>
                  <a:lnTo>
                    <a:pt x="181" y="196"/>
                  </a:lnTo>
                  <a:lnTo>
                    <a:pt x="196" y="192"/>
                  </a:lnTo>
                  <a:lnTo>
                    <a:pt x="209" y="188"/>
                  </a:lnTo>
                  <a:lnTo>
                    <a:pt x="225" y="184"/>
                  </a:lnTo>
                  <a:lnTo>
                    <a:pt x="241" y="182"/>
                  </a:lnTo>
                  <a:lnTo>
                    <a:pt x="243" y="184"/>
                  </a:lnTo>
                  <a:lnTo>
                    <a:pt x="243" y="186"/>
                  </a:lnTo>
                  <a:lnTo>
                    <a:pt x="246" y="188"/>
                  </a:lnTo>
                  <a:lnTo>
                    <a:pt x="249" y="188"/>
                  </a:lnTo>
                  <a:lnTo>
                    <a:pt x="246" y="196"/>
                  </a:lnTo>
                  <a:lnTo>
                    <a:pt x="251" y="203"/>
                  </a:lnTo>
                  <a:lnTo>
                    <a:pt x="257" y="212"/>
                  </a:lnTo>
                  <a:lnTo>
                    <a:pt x="259" y="220"/>
                  </a:lnTo>
                  <a:lnTo>
                    <a:pt x="280" y="229"/>
                  </a:lnTo>
                  <a:lnTo>
                    <a:pt x="278" y="231"/>
                  </a:lnTo>
                  <a:lnTo>
                    <a:pt x="275" y="233"/>
                  </a:lnTo>
                  <a:lnTo>
                    <a:pt x="272" y="235"/>
                  </a:lnTo>
                  <a:lnTo>
                    <a:pt x="267" y="237"/>
                  </a:lnTo>
                  <a:lnTo>
                    <a:pt x="246" y="250"/>
                  </a:lnTo>
                  <a:lnTo>
                    <a:pt x="223" y="263"/>
                  </a:lnTo>
                  <a:lnTo>
                    <a:pt x="202" y="274"/>
                  </a:lnTo>
                  <a:lnTo>
                    <a:pt x="175" y="286"/>
                  </a:lnTo>
                  <a:lnTo>
                    <a:pt x="152" y="293"/>
                  </a:lnTo>
                  <a:lnTo>
                    <a:pt x="126" y="301"/>
                  </a:lnTo>
                  <a:lnTo>
                    <a:pt x="97" y="304"/>
                  </a:lnTo>
                  <a:lnTo>
                    <a:pt x="68" y="306"/>
                  </a:lnTo>
                  <a:lnTo>
                    <a:pt x="55" y="304"/>
                  </a:lnTo>
                  <a:lnTo>
                    <a:pt x="42" y="301"/>
                  </a:lnTo>
                  <a:lnTo>
                    <a:pt x="32" y="295"/>
                  </a:lnTo>
                  <a:lnTo>
                    <a:pt x="21" y="289"/>
                  </a:lnTo>
                  <a:lnTo>
                    <a:pt x="16" y="282"/>
                  </a:lnTo>
                  <a:lnTo>
                    <a:pt x="11" y="276"/>
                  </a:lnTo>
                  <a:lnTo>
                    <a:pt x="5" y="272"/>
                  </a:lnTo>
                  <a:lnTo>
                    <a:pt x="0" y="265"/>
                  </a:lnTo>
                  <a:lnTo>
                    <a:pt x="0" y="224"/>
                  </a:lnTo>
                  <a:lnTo>
                    <a:pt x="16" y="188"/>
                  </a:lnTo>
                  <a:lnTo>
                    <a:pt x="37" y="152"/>
                  </a:lnTo>
                  <a:lnTo>
                    <a:pt x="58" y="117"/>
                  </a:lnTo>
                  <a:lnTo>
                    <a:pt x="66" y="107"/>
                  </a:lnTo>
                  <a:lnTo>
                    <a:pt x="73" y="96"/>
                  </a:lnTo>
                  <a:lnTo>
                    <a:pt x="79" y="87"/>
                  </a:lnTo>
                  <a:lnTo>
                    <a:pt x="86" y="77"/>
                  </a:lnTo>
                  <a:lnTo>
                    <a:pt x="97" y="68"/>
                  </a:lnTo>
                  <a:lnTo>
                    <a:pt x="110" y="60"/>
                  </a:lnTo>
                  <a:lnTo>
                    <a:pt x="123" y="55"/>
                  </a:lnTo>
                  <a:lnTo>
                    <a:pt x="136" y="49"/>
                  </a:lnTo>
                  <a:lnTo>
                    <a:pt x="152" y="45"/>
                  </a:lnTo>
                  <a:lnTo>
                    <a:pt x="165" y="40"/>
                  </a:lnTo>
                  <a:lnTo>
                    <a:pt x="178" y="34"/>
                  </a:lnTo>
                  <a:lnTo>
                    <a:pt x="191" y="27"/>
                  </a:lnTo>
                  <a:lnTo>
                    <a:pt x="191" y="32"/>
                  </a:lnTo>
                  <a:lnTo>
                    <a:pt x="194" y="38"/>
                  </a:lnTo>
                  <a:lnTo>
                    <a:pt x="196" y="44"/>
                  </a:lnTo>
                  <a:lnTo>
                    <a:pt x="202" y="49"/>
                  </a:lnTo>
                  <a:lnTo>
                    <a:pt x="215" y="53"/>
                  </a:lnTo>
                  <a:lnTo>
                    <a:pt x="228" y="57"/>
                  </a:lnTo>
                  <a:lnTo>
                    <a:pt x="241" y="60"/>
                  </a:lnTo>
                  <a:lnTo>
                    <a:pt x="254" y="62"/>
                  </a:lnTo>
                  <a:lnTo>
                    <a:pt x="267" y="64"/>
                  </a:lnTo>
                  <a:lnTo>
                    <a:pt x="280" y="66"/>
                  </a:lnTo>
                  <a:lnTo>
                    <a:pt x="296" y="66"/>
                  </a:lnTo>
                  <a:lnTo>
                    <a:pt x="309" y="64"/>
                  </a:lnTo>
                  <a:lnTo>
                    <a:pt x="314" y="60"/>
                  </a:lnTo>
                  <a:lnTo>
                    <a:pt x="306" y="59"/>
                  </a:lnTo>
                  <a:lnTo>
                    <a:pt x="296" y="57"/>
                  </a:lnTo>
                  <a:lnTo>
                    <a:pt x="285" y="57"/>
                  </a:lnTo>
                  <a:lnTo>
                    <a:pt x="275" y="57"/>
                  </a:lnTo>
                  <a:lnTo>
                    <a:pt x="257" y="53"/>
                  </a:lnTo>
                  <a:lnTo>
                    <a:pt x="238" y="49"/>
                  </a:lnTo>
                  <a:lnTo>
                    <a:pt x="223" y="42"/>
                  </a:lnTo>
                  <a:lnTo>
                    <a:pt x="209" y="32"/>
                  </a:lnTo>
                  <a:lnTo>
                    <a:pt x="209" y="27"/>
                  </a:lnTo>
                  <a:lnTo>
                    <a:pt x="209" y="21"/>
                  </a:lnTo>
                  <a:lnTo>
                    <a:pt x="212" y="15"/>
                  </a:lnTo>
                  <a:lnTo>
                    <a:pt x="215" y="10"/>
                  </a:lnTo>
                  <a:lnTo>
                    <a:pt x="223" y="6"/>
                  </a:lnTo>
                  <a:lnTo>
                    <a:pt x="233" y="4"/>
                  </a:lnTo>
                  <a:lnTo>
                    <a:pt x="241" y="2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6" name="Freeform 124"/>
            <p:cNvSpPr>
              <a:spLocks/>
            </p:cNvSpPr>
            <p:nvPr/>
          </p:nvSpPr>
          <p:spPr bwMode="auto">
            <a:xfrm>
              <a:off x="7473950" y="5021263"/>
              <a:ext cx="26988" cy="7937"/>
            </a:xfrm>
            <a:custGeom>
              <a:avLst/>
              <a:gdLst>
                <a:gd name="T0" fmla="*/ 2147483647 w 16"/>
                <a:gd name="T1" fmla="*/ 2147483647 h 5"/>
                <a:gd name="T2" fmla="*/ 2147483647 w 16"/>
                <a:gd name="T3" fmla="*/ 2147483647 h 5"/>
                <a:gd name="T4" fmla="*/ 2147483647 w 16"/>
                <a:gd name="T5" fmla="*/ 2147483647 h 5"/>
                <a:gd name="T6" fmla="*/ 2147483647 w 16"/>
                <a:gd name="T7" fmla="*/ 2147483647 h 5"/>
                <a:gd name="T8" fmla="*/ 0 w 16"/>
                <a:gd name="T9" fmla="*/ 2147483647 h 5"/>
                <a:gd name="T10" fmla="*/ 2147483647 w 16"/>
                <a:gd name="T11" fmla="*/ 0 h 5"/>
                <a:gd name="T12" fmla="*/ 2147483647 w 16"/>
                <a:gd name="T13" fmla="*/ 214748364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5"/>
                <a:gd name="T23" fmla="*/ 16 w 1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5">
                  <a:moveTo>
                    <a:pt x="16" y="3"/>
                  </a:moveTo>
                  <a:lnTo>
                    <a:pt x="14" y="5"/>
                  </a:lnTo>
                  <a:lnTo>
                    <a:pt x="8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3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7" name="Freeform 125"/>
            <p:cNvSpPr>
              <a:spLocks/>
            </p:cNvSpPr>
            <p:nvPr/>
          </p:nvSpPr>
          <p:spPr bwMode="auto">
            <a:xfrm>
              <a:off x="7346950" y="5073650"/>
              <a:ext cx="414338" cy="352425"/>
            </a:xfrm>
            <a:custGeom>
              <a:avLst/>
              <a:gdLst>
                <a:gd name="T0" fmla="*/ 2147483647 w 254"/>
                <a:gd name="T1" fmla="*/ 2147483647 h 216"/>
                <a:gd name="T2" fmla="*/ 2147483647 w 254"/>
                <a:gd name="T3" fmla="*/ 2147483647 h 216"/>
                <a:gd name="T4" fmla="*/ 2147483647 w 254"/>
                <a:gd name="T5" fmla="*/ 2147483647 h 216"/>
                <a:gd name="T6" fmla="*/ 2147483647 w 254"/>
                <a:gd name="T7" fmla="*/ 2147483647 h 216"/>
                <a:gd name="T8" fmla="*/ 2147483647 w 254"/>
                <a:gd name="T9" fmla="*/ 2147483647 h 216"/>
                <a:gd name="T10" fmla="*/ 2147483647 w 254"/>
                <a:gd name="T11" fmla="*/ 2147483647 h 216"/>
                <a:gd name="T12" fmla="*/ 2147483647 w 254"/>
                <a:gd name="T13" fmla="*/ 2147483647 h 216"/>
                <a:gd name="T14" fmla="*/ 2147483647 w 254"/>
                <a:gd name="T15" fmla="*/ 2147483647 h 216"/>
                <a:gd name="T16" fmla="*/ 2147483647 w 254"/>
                <a:gd name="T17" fmla="*/ 2147483647 h 216"/>
                <a:gd name="T18" fmla="*/ 2147483647 w 254"/>
                <a:gd name="T19" fmla="*/ 2147483647 h 216"/>
                <a:gd name="T20" fmla="*/ 2147483647 w 254"/>
                <a:gd name="T21" fmla="*/ 2147483647 h 216"/>
                <a:gd name="T22" fmla="*/ 2147483647 w 254"/>
                <a:gd name="T23" fmla="*/ 2147483647 h 216"/>
                <a:gd name="T24" fmla="*/ 2147483647 w 254"/>
                <a:gd name="T25" fmla="*/ 2147483647 h 216"/>
                <a:gd name="T26" fmla="*/ 2147483647 w 254"/>
                <a:gd name="T27" fmla="*/ 2147483647 h 216"/>
                <a:gd name="T28" fmla="*/ 2147483647 w 254"/>
                <a:gd name="T29" fmla="*/ 2147483647 h 216"/>
                <a:gd name="T30" fmla="*/ 2147483647 w 254"/>
                <a:gd name="T31" fmla="*/ 2147483647 h 216"/>
                <a:gd name="T32" fmla="*/ 2147483647 w 254"/>
                <a:gd name="T33" fmla="*/ 2147483647 h 216"/>
                <a:gd name="T34" fmla="*/ 2147483647 w 254"/>
                <a:gd name="T35" fmla="*/ 2147483647 h 216"/>
                <a:gd name="T36" fmla="*/ 2147483647 w 254"/>
                <a:gd name="T37" fmla="*/ 2147483647 h 216"/>
                <a:gd name="T38" fmla="*/ 2147483647 w 254"/>
                <a:gd name="T39" fmla="*/ 2147483647 h 216"/>
                <a:gd name="T40" fmla="*/ 0 w 254"/>
                <a:gd name="T41" fmla="*/ 2147483647 h 216"/>
                <a:gd name="T42" fmla="*/ 2147483647 w 254"/>
                <a:gd name="T43" fmla="*/ 2147483647 h 216"/>
                <a:gd name="T44" fmla="*/ 2147483647 w 254"/>
                <a:gd name="T45" fmla="*/ 2147483647 h 216"/>
                <a:gd name="T46" fmla="*/ 2147483647 w 254"/>
                <a:gd name="T47" fmla="*/ 2147483647 h 216"/>
                <a:gd name="T48" fmla="*/ 2147483647 w 254"/>
                <a:gd name="T49" fmla="*/ 2147483647 h 216"/>
                <a:gd name="T50" fmla="*/ 2147483647 w 254"/>
                <a:gd name="T51" fmla="*/ 2147483647 h 216"/>
                <a:gd name="T52" fmla="*/ 2147483647 w 254"/>
                <a:gd name="T53" fmla="*/ 2147483647 h 216"/>
                <a:gd name="T54" fmla="*/ 2147483647 w 254"/>
                <a:gd name="T55" fmla="*/ 2147483647 h 216"/>
                <a:gd name="T56" fmla="*/ 2147483647 w 254"/>
                <a:gd name="T57" fmla="*/ 2147483647 h 216"/>
                <a:gd name="T58" fmla="*/ 2147483647 w 254"/>
                <a:gd name="T59" fmla="*/ 2147483647 h 216"/>
                <a:gd name="T60" fmla="*/ 2147483647 w 254"/>
                <a:gd name="T61" fmla="*/ 2147483647 h 216"/>
                <a:gd name="T62" fmla="*/ 2147483647 w 254"/>
                <a:gd name="T63" fmla="*/ 2147483647 h 216"/>
                <a:gd name="T64" fmla="*/ 2147483647 w 254"/>
                <a:gd name="T65" fmla="*/ 2147483647 h 216"/>
                <a:gd name="T66" fmla="*/ 2147483647 w 254"/>
                <a:gd name="T67" fmla="*/ 2147483647 h 216"/>
                <a:gd name="T68" fmla="*/ 2147483647 w 254"/>
                <a:gd name="T69" fmla="*/ 2147483647 h 216"/>
                <a:gd name="T70" fmla="*/ 2147483647 w 254"/>
                <a:gd name="T71" fmla="*/ 2147483647 h 216"/>
                <a:gd name="T72" fmla="*/ 2147483647 w 254"/>
                <a:gd name="T73" fmla="*/ 2147483647 h 216"/>
                <a:gd name="T74" fmla="*/ 2147483647 w 254"/>
                <a:gd name="T75" fmla="*/ 2147483647 h 216"/>
                <a:gd name="T76" fmla="*/ 2147483647 w 254"/>
                <a:gd name="T77" fmla="*/ 2147483647 h 216"/>
                <a:gd name="T78" fmla="*/ 2147483647 w 254"/>
                <a:gd name="T79" fmla="*/ 2147483647 h 216"/>
                <a:gd name="T80" fmla="*/ 2147483647 w 254"/>
                <a:gd name="T81" fmla="*/ 2147483647 h 216"/>
                <a:gd name="T82" fmla="*/ 2147483647 w 254"/>
                <a:gd name="T83" fmla="*/ 2147483647 h 216"/>
                <a:gd name="T84" fmla="*/ 2147483647 w 254"/>
                <a:gd name="T85" fmla="*/ 2147483647 h 216"/>
                <a:gd name="T86" fmla="*/ 2147483647 w 254"/>
                <a:gd name="T87" fmla="*/ 2147483647 h 216"/>
                <a:gd name="T88" fmla="*/ 2147483647 w 254"/>
                <a:gd name="T89" fmla="*/ 2147483647 h 216"/>
                <a:gd name="T90" fmla="*/ 2147483647 w 254"/>
                <a:gd name="T91" fmla="*/ 2147483647 h 2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4"/>
                <a:gd name="T139" fmla="*/ 0 h 216"/>
                <a:gd name="T140" fmla="*/ 254 w 254"/>
                <a:gd name="T141" fmla="*/ 216 h 2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4" h="216">
                  <a:moveTo>
                    <a:pt x="199" y="6"/>
                  </a:moveTo>
                  <a:lnTo>
                    <a:pt x="212" y="6"/>
                  </a:lnTo>
                  <a:lnTo>
                    <a:pt x="228" y="8"/>
                  </a:lnTo>
                  <a:lnTo>
                    <a:pt x="241" y="10"/>
                  </a:lnTo>
                  <a:lnTo>
                    <a:pt x="254" y="13"/>
                  </a:lnTo>
                  <a:lnTo>
                    <a:pt x="246" y="32"/>
                  </a:lnTo>
                  <a:lnTo>
                    <a:pt x="241" y="51"/>
                  </a:lnTo>
                  <a:lnTo>
                    <a:pt x="233" y="72"/>
                  </a:lnTo>
                  <a:lnTo>
                    <a:pt x="225" y="90"/>
                  </a:lnTo>
                  <a:lnTo>
                    <a:pt x="222" y="100"/>
                  </a:lnTo>
                  <a:lnTo>
                    <a:pt x="209" y="100"/>
                  </a:lnTo>
                  <a:lnTo>
                    <a:pt x="196" y="98"/>
                  </a:lnTo>
                  <a:lnTo>
                    <a:pt x="183" y="98"/>
                  </a:lnTo>
                  <a:lnTo>
                    <a:pt x="178" y="100"/>
                  </a:lnTo>
                  <a:lnTo>
                    <a:pt x="170" y="100"/>
                  </a:lnTo>
                  <a:lnTo>
                    <a:pt x="165" y="102"/>
                  </a:lnTo>
                  <a:lnTo>
                    <a:pt x="160" y="104"/>
                  </a:lnTo>
                  <a:lnTo>
                    <a:pt x="162" y="113"/>
                  </a:lnTo>
                  <a:lnTo>
                    <a:pt x="170" y="119"/>
                  </a:lnTo>
                  <a:lnTo>
                    <a:pt x="173" y="126"/>
                  </a:lnTo>
                  <a:lnTo>
                    <a:pt x="167" y="134"/>
                  </a:lnTo>
                  <a:lnTo>
                    <a:pt x="162" y="137"/>
                  </a:lnTo>
                  <a:lnTo>
                    <a:pt x="160" y="141"/>
                  </a:lnTo>
                  <a:lnTo>
                    <a:pt x="160" y="147"/>
                  </a:lnTo>
                  <a:lnTo>
                    <a:pt x="160" y="150"/>
                  </a:lnTo>
                  <a:lnTo>
                    <a:pt x="167" y="160"/>
                  </a:lnTo>
                  <a:lnTo>
                    <a:pt x="170" y="169"/>
                  </a:lnTo>
                  <a:lnTo>
                    <a:pt x="170" y="180"/>
                  </a:lnTo>
                  <a:lnTo>
                    <a:pt x="180" y="188"/>
                  </a:lnTo>
                  <a:lnTo>
                    <a:pt x="178" y="194"/>
                  </a:lnTo>
                  <a:lnTo>
                    <a:pt x="175" y="201"/>
                  </a:lnTo>
                  <a:lnTo>
                    <a:pt x="173" y="207"/>
                  </a:lnTo>
                  <a:lnTo>
                    <a:pt x="167" y="210"/>
                  </a:lnTo>
                  <a:lnTo>
                    <a:pt x="146" y="214"/>
                  </a:lnTo>
                  <a:lnTo>
                    <a:pt x="126" y="214"/>
                  </a:lnTo>
                  <a:lnTo>
                    <a:pt x="105" y="216"/>
                  </a:lnTo>
                  <a:lnTo>
                    <a:pt x="86" y="214"/>
                  </a:lnTo>
                  <a:lnTo>
                    <a:pt x="65" y="214"/>
                  </a:lnTo>
                  <a:lnTo>
                    <a:pt x="44" y="214"/>
                  </a:lnTo>
                  <a:lnTo>
                    <a:pt x="23" y="214"/>
                  </a:lnTo>
                  <a:lnTo>
                    <a:pt x="3" y="216"/>
                  </a:lnTo>
                  <a:lnTo>
                    <a:pt x="0" y="199"/>
                  </a:lnTo>
                  <a:lnTo>
                    <a:pt x="3" y="182"/>
                  </a:lnTo>
                  <a:lnTo>
                    <a:pt x="5" y="167"/>
                  </a:lnTo>
                  <a:lnTo>
                    <a:pt x="8" y="150"/>
                  </a:lnTo>
                  <a:lnTo>
                    <a:pt x="8" y="141"/>
                  </a:lnTo>
                  <a:lnTo>
                    <a:pt x="16" y="145"/>
                  </a:lnTo>
                  <a:lnTo>
                    <a:pt x="26" y="149"/>
                  </a:lnTo>
                  <a:lnTo>
                    <a:pt x="37" y="150"/>
                  </a:lnTo>
                  <a:lnTo>
                    <a:pt x="47" y="150"/>
                  </a:lnTo>
                  <a:lnTo>
                    <a:pt x="50" y="152"/>
                  </a:lnTo>
                  <a:lnTo>
                    <a:pt x="52" y="152"/>
                  </a:lnTo>
                  <a:lnTo>
                    <a:pt x="55" y="152"/>
                  </a:lnTo>
                  <a:lnTo>
                    <a:pt x="58" y="152"/>
                  </a:lnTo>
                  <a:lnTo>
                    <a:pt x="65" y="149"/>
                  </a:lnTo>
                  <a:lnTo>
                    <a:pt x="71" y="147"/>
                  </a:lnTo>
                  <a:lnTo>
                    <a:pt x="76" y="143"/>
                  </a:lnTo>
                  <a:lnTo>
                    <a:pt x="78" y="137"/>
                  </a:lnTo>
                  <a:lnTo>
                    <a:pt x="78" y="130"/>
                  </a:lnTo>
                  <a:lnTo>
                    <a:pt x="76" y="124"/>
                  </a:lnTo>
                  <a:lnTo>
                    <a:pt x="71" y="119"/>
                  </a:lnTo>
                  <a:lnTo>
                    <a:pt x="68" y="113"/>
                  </a:lnTo>
                  <a:lnTo>
                    <a:pt x="73" y="113"/>
                  </a:lnTo>
                  <a:lnTo>
                    <a:pt x="81" y="113"/>
                  </a:lnTo>
                  <a:lnTo>
                    <a:pt x="86" y="113"/>
                  </a:lnTo>
                  <a:lnTo>
                    <a:pt x="92" y="109"/>
                  </a:lnTo>
                  <a:lnTo>
                    <a:pt x="86" y="98"/>
                  </a:lnTo>
                  <a:lnTo>
                    <a:pt x="76" y="90"/>
                  </a:lnTo>
                  <a:lnTo>
                    <a:pt x="63" y="85"/>
                  </a:lnTo>
                  <a:lnTo>
                    <a:pt x="52" y="77"/>
                  </a:lnTo>
                  <a:lnTo>
                    <a:pt x="63" y="74"/>
                  </a:lnTo>
                  <a:lnTo>
                    <a:pt x="73" y="70"/>
                  </a:lnTo>
                  <a:lnTo>
                    <a:pt x="84" y="66"/>
                  </a:lnTo>
                  <a:lnTo>
                    <a:pt x="86" y="57"/>
                  </a:lnTo>
                  <a:lnTo>
                    <a:pt x="78" y="53"/>
                  </a:lnTo>
                  <a:lnTo>
                    <a:pt x="34" y="47"/>
                  </a:lnTo>
                  <a:lnTo>
                    <a:pt x="34" y="40"/>
                  </a:lnTo>
                  <a:lnTo>
                    <a:pt x="37" y="34"/>
                  </a:lnTo>
                  <a:lnTo>
                    <a:pt x="39" y="28"/>
                  </a:lnTo>
                  <a:lnTo>
                    <a:pt x="39" y="21"/>
                  </a:lnTo>
                  <a:lnTo>
                    <a:pt x="44" y="4"/>
                  </a:lnTo>
                  <a:lnTo>
                    <a:pt x="60" y="2"/>
                  </a:lnTo>
                  <a:lnTo>
                    <a:pt x="73" y="2"/>
                  </a:lnTo>
                  <a:lnTo>
                    <a:pt x="86" y="4"/>
                  </a:lnTo>
                  <a:lnTo>
                    <a:pt x="102" y="0"/>
                  </a:lnTo>
                  <a:lnTo>
                    <a:pt x="115" y="2"/>
                  </a:lnTo>
                  <a:lnTo>
                    <a:pt x="126" y="2"/>
                  </a:lnTo>
                  <a:lnTo>
                    <a:pt x="139" y="4"/>
                  </a:lnTo>
                  <a:lnTo>
                    <a:pt x="152" y="4"/>
                  </a:lnTo>
                  <a:lnTo>
                    <a:pt x="162" y="6"/>
                  </a:lnTo>
                  <a:lnTo>
                    <a:pt x="175" y="6"/>
                  </a:lnTo>
                  <a:lnTo>
                    <a:pt x="186" y="6"/>
                  </a:lnTo>
                  <a:lnTo>
                    <a:pt x="199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8" name="Freeform 126"/>
            <p:cNvSpPr>
              <a:spLocks/>
            </p:cNvSpPr>
            <p:nvPr/>
          </p:nvSpPr>
          <p:spPr bwMode="auto">
            <a:xfrm>
              <a:off x="7735888" y="5154613"/>
              <a:ext cx="117475" cy="225425"/>
            </a:xfrm>
            <a:custGeom>
              <a:avLst/>
              <a:gdLst>
                <a:gd name="T0" fmla="*/ 2147483647 w 73"/>
                <a:gd name="T1" fmla="*/ 2147483647 h 139"/>
                <a:gd name="T2" fmla="*/ 2147483647 w 73"/>
                <a:gd name="T3" fmla="*/ 2147483647 h 139"/>
                <a:gd name="T4" fmla="*/ 2147483647 w 73"/>
                <a:gd name="T5" fmla="*/ 2147483647 h 139"/>
                <a:gd name="T6" fmla="*/ 2147483647 w 73"/>
                <a:gd name="T7" fmla="*/ 2147483647 h 139"/>
                <a:gd name="T8" fmla="*/ 2147483647 w 73"/>
                <a:gd name="T9" fmla="*/ 2147483647 h 139"/>
                <a:gd name="T10" fmla="*/ 2147483647 w 73"/>
                <a:gd name="T11" fmla="*/ 2147483647 h 139"/>
                <a:gd name="T12" fmla="*/ 2147483647 w 73"/>
                <a:gd name="T13" fmla="*/ 2147483647 h 139"/>
                <a:gd name="T14" fmla="*/ 2147483647 w 73"/>
                <a:gd name="T15" fmla="*/ 2147483647 h 139"/>
                <a:gd name="T16" fmla="*/ 2147483647 w 73"/>
                <a:gd name="T17" fmla="*/ 2147483647 h 139"/>
                <a:gd name="T18" fmla="*/ 2147483647 w 73"/>
                <a:gd name="T19" fmla="*/ 2147483647 h 139"/>
                <a:gd name="T20" fmla="*/ 2147483647 w 73"/>
                <a:gd name="T21" fmla="*/ 2147483647 h 139"/>
                <a:gd name="T22" fmla="*/ 2147483647 w 73"/>
                <a:gd name="T23" fmla="*/ 2147483647 h 139"/>
                <a:gd name="T24" fmla="*/ 2147483647 w 73"/>
                <a:gd name="T25" fmla="*/ 2147483647 h 139"/>
                <a:gd name="T26" fmla="*/ 2147483647 w 73"/>
                <a:gd name="T27" fmla="*/ 2147483647 h 139"/>
                <a:gd name="T28" fmla="*/ 2147483647 w 73"/>
                <a:gd name="T29" fmla="*/ 2147483647 h 139"/>
                <a:gd name="T30" fmla="*/ 2147483647 w 73"/>
                <a:gd name="T31" fmla="*/ 2147483647 h 139"/>
                <a:gd name="T32" fmla="*/ 0 w 73"/>
                <a:gd name="T33" fmla="*/ 2147483647 h 139"/>
                <a:gd name="T34" fmla="*/ 2147483647 w 73"/>
                <a:gd name="T35" fmla="*/ 2147483647 h 139"/>
                <a:gd name="T36" fmla="*/ 2147483647 w 73"/>
                <a:gd name="T37" fmla="*/ 2147483647 h 139"/>
                <a:gd name="T38" fmla="*/ 2147483647 w 73"/>
                <a:gd name="T39" fmla="*/ 2147483647 h 139"/>
                <a:gd name="T40" fmla="*/ 2147483647 w 73"/>
                <a:gd name="T41" fmla="*/ 2147483647 h 139"/>
                <a:gd name="T42" fmla="*/ 2147483647 w 73"/>
                <a:gd name="T43" fmla="*/ 2147483647 h 139"/>
                <a:gd name="T44" fmla="*/ 2147483647 w 73"/>
                <a:gd name="T45" fmla="*/ 2147483647 h 139"/>
                <a:gd name="T46" fmla="*/ 2147483647 w 73"/>
                <a:gd name="T47" fmla="*/ 2147483647 h 139"/>
                <a:gd name="T48" fmla="*/ 2147483647 w 73"/>
                <a:gd name="T49" fmla="*/ 0 h 139"/>
                <a:gd name="T50" fmla="*/ 2147483647 w 73"/>
                <a:gd name="T51" fmla="*/ 2147483647 h 139"/>
                <a:gd name="T52" fmla="*/ 2147483647 w 73"/>
                <a:gd name="T53" fmla="*/ 2147483647 h 139"/>
                <a:gd name="T54" fmla="*/ 2147483647 w 73"/>
                <a:gd name="T55" fmla="*/ 2147483647 h 139"/>
                <a:gd name="T56" fmla="*/ 2147483647 w 73"/>
                <a:gd name="T57" fmla="*/ 2147483647 h 139"/>
                <a:gd name="T58" fmla="*/ 2147483647 w 73"/>
                <a:gd name="T59" fmla="*/ 2147483647 h 139"/>
                <a:gd name="T60" fmla="*/ 2147483647 w 73"/>
                <a:gd name="T61" fmla="*/ 2147483647 h 139"/>
                <a:gd name="T62" fmla="*/ 2147483647 w 73"/>
                <a:gd name="T63" fmla="*/ 2147483647 h 139"/>
                <a:gd name="T64" fmla="*/ 2147483647 w 73"/>
                <a:gd name="T65" fmla="*/ 2147483647 h 139"/>
                <a:gd name="T66" fmla="*/ 2147483647 w 73"/>
                <a:gd name="T67" fmla="*/ 2147483647 h 139"/>
                <a:gd name="T68" fmla="*/ 2147483647 w 73"/>
                <a:gd name="T69" fmla="*/ 2147483647 h 139"/>
                <a:gd name="T70" fmla="*/ 2147483647 w 73"/>
                <a:gd name="T71" fmla="*/ 2147483647 h 139"/>
                <a:gd name="T72" fmla="*/ 2147483647 w 73"/>
                <a:gd name="T73" fmla="*/ 2147483647 h 139"/>
                <a:gd name="T74" fmla="*/ 2147483647 w 73"/>
                <a:gd name="T75" fmla="*/ 2147483647 h 139"/>
                <a:gd name="T76" fmla="*/ 2147483647 w 73"/>
                <a:gd name="T77" fmla="*/ 2147483647 h 139"/>
                <a:gd name="T78" fmla="*/ 2147483647 w 73"/>
                <a:gd name="T79" fmla="*/ 2147483647 h 139"/>
                <a:gd name="T80" fmla="*/ 2147483647 w 73"/>
                <a:gd name="T81" fmla="*/ 2147483647 h 139"/>
                <a:gd name="T82" fmla="*/ 2147483647 w 73"/>
                <a:gd name="T83" fmla="*/ 2147483647 h 139"/>
                <a:gd name="T84" fmla="*/ 2147483647 w 73"/>
                <a:gd name="T85" fmla="*/ 2147483647 h 139"/>
                <a:gd name="T86" fmla="*/ 2147483647 w 73"/>
                <a:gd name="T87" fmla="*/ 2147483647 h 1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3"/>
                <a:gd name="T133" fmla="*/ 0 h 139"/>
                <a:gd name="T134" fmla="*/ 73 w 73"/>
                <a:gd name="T135" fmla="*/ 139 h 1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3" h="139">
                  <a:moveTo>
                    <a:pt x="16" y="73"/>
                  </a:moveTo>
                  <a:lnTo>
                    <a:pt x="16" y="71"/>
                  </a:lnTo>
                  <a:lnTo>
                    <a:pt x="16" y="70"/>
                  </a:lnTo>
                  <a:lnTo>
                    <a:pt x="13" y="68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8" y="62"/>
                  </a:lnTo>
                  <a:lnTo>
                    <a:pt x="21" y="62"/>
                  </a:lnTo>
                  <a:lnTo>
                    <a:pt x="26" y="68"/>
                  </a:lnTo>
                  <a:lnTo>
                    <a:pt x="31" y="73"/>
                  </a:lnTo>
                  <a:lnTo>
                    <a:pt x="34" y="81"/>
                  </a:lnTo>
                  <a:lnTo>
                    <a:pt x="37" y="88"/>
                  </a:lnTo>
                  <a:lnTo>
                    <a:pt x="34" y="103"/>
                  </a:lnTo>
                  <a:lnTo>
                    <a:pt x="26" y="116"/>
                  </a:lnTo>
                  <a:lnTo>
                    <a:pt x="16" y="130"/>
                  </a:lnTo>
                  <a:lnTo>
                    <a:pt x="0" y="139"/>
                  </a:lnTo>
                  <a:lnTo>
                    <a:pt x="24" y="130"/>
                  </a:lnTo>
                  <a:lnTo>
                    <a:pt x="45" y="115"/>
                  </a:lnTo>
                  <a:lnTo>
                    <a:pt x="63" y="100"/>
                  </a:lnTo>
                  <a:lnTo>
                    <a:pt x="73" y="81"/>
                  </a:lnTo>
                  <a:lnTo>
                    <a:pt x="73" y="56"/>
                  </a:lnTo>
                  <a:lnTo>
                    <a:pt x="63" y="34"/>
                  </a:lnTo>
                  <a:lnTo>
                    <a:pt x="45" y="15"/>
                  </a:lnTo>
                  <a:lnTo>
                    <a:pt x="18" y="0"/>
                  </a:lnTo>
                  <a:lnTo>
                    <a:pt x="13" y="30"/>
                  </a:lnTo>
                  <a:lnTo>
                    <a:pt x="18" y="30"/>
                  </a:lnTo>
                  <a:lnTo>
                    <a:pt x="21" y="28"/>
                  </a:lnTo>
                  <a:lnTo>
                    <a:pt x="26" y="28"/>
                  </a:lnTo>
                  <a:lnTo>
                    <a:pt x="29" y="30"/>
                  </a:lnTo>
                  <a:lnTo>
                    <a:pt x="24" y="38"/>
                  </a:lnTo>
                  <a:lnTo>
                    <a:pt x="13" y="43"/>
                  </a:lnTo>
                  <a:lnTo>
                    <a:pt x="5" y="51"/>
                  </a:lnTo>
                  <a:lnTo>
                    <a:pt x="5" y="58"/>
                  </a:lnTo>
                  <a:lnTo>
                    <a:pt x="8" y="58"/>
                  </a:lnTo>
                  <a:lnTo>
                    <a:pt x="11" y="60"/>
                  </a:lnTo>
                  <a:lnTo>
                    <a:pt x="13" y="60"/>
                  </a:lnTo>
                  <a:lnTo>
                    <a:pt x="16" y="62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6"/>
                  </a:lnTo>
                  <a:lnTo>
                    <a:pt x="3" y="66"/>
                  </a:lnTo>
                  <a:lnTo>
                    <a:pt x="16" y="7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49" name="Freeform 127"/>
            <p:cNvSpPr>
              <a:spLocks/>
            </p:cNvSpPr>
            <p:nvPr/>
          </p:nvSpPr>
          <p:spPr bwMode="auto">
            <a:xfrm>
              <a:off x="7629525" y="5245100"/>
              <a:ext cx="144463" cy="120650"/>
            </a:xfrm>
            <a:custGeom>
              <a:avLst/>
              <a:gdLst>
                <a:gd name="T0" fmla="*/ 2147483647 w 89"/>
                <a:gd name="T1" fmla="*/ 2147483647 h 74"/>
                <a:gd name="T2" fmla="*/ 2147483647 w 89"/>
                <a:gd name="T3" fmla="*/ 2147483647 h 74"/>
                <a:gd name="T4" fmla="*/ 2147483647 w 89"/>
                <a:gd name="T5" fmla="*/ 2147483647 h 74"/>
                <a:gd name="T6" fmla="*/ 2147483647 w 89"/>
                <a:gd name="T7" fmla="*/ 2147483647 h 74"/>
                <a:gd name="T8" fmla="*/ 2147483647 w 89"/>
                <a:gd name="T9" fmla="*/ 2147483647 h 74"/>
                <a:gd name="T10" fmla="*/ 2147483647 w 89"/>
                <a:gd name="T11" fmla="*/ 0 h 74"/>
                <a:gd name="T12" fmla="*/ 2147483647 w 89"/>
                <a:gd name="T13" fmla="*/ 0 h 74"/>
                <a:gd name="T14" fmla="*/ 2147483647 w 89"/>
                <a:gd name="T15" fmla="*/ 0 h 74"/>
                <a:gd name="T16" fmla="*/ 0 w 89"/>
                <a:gd name="T17" fmla="*/ 2147483647 h 74"/>
                <a:gd name="T18" fmla="*/ 2147483647 w 89"/>
                <a:gd name="T19" fmla="*/ 2147483647 h 74"/>
                <a:gd name="T20" fmla="*/ 2147483647 w 89"/>
                <a:gd name="T21" fmla="*/ 2147483647 h 74"/>
                <a:gd name="T22" fmla="*/ 2147483647 w 89"/>
                <a:gd name="T23" fmla="*/ 2147483647 h 74"/>
                <a:gd name="T24" fmla="*/ 2147483647 w 89"/>
                <a:gd name="T25" fmla="*/ 2147483647 h 74"/>
                <a:gd name="T26" fmla="*/ 2147483647 w 89"/>
                <a:gd name="T27" fmla="*/ 2147483647 h 74"/>
                <a:gd name="T28" fmla="*/ 2147483647 w 89"/>
                <a:gd name="T29" fmla="*/ 2147483647 h 74"/>
                <a:gd name="T30" fmla="*/ 2147483647 w 89"/>
                <a:gd name="T31" fmla="*/ 2147483647 h 74"/>
                <a:gd name="T32" fmla="*/ 0 w 89"/>
                <a:gd name="T33" fmla="*/ 2147483647 h 74"/>
                <a:gd name="T34" fmla="*/ 2147483647 w 89"/>
                <a:gd name="T35" fmla="*/ 2147483647 h 74"/>
                <a:gd name="T36" fmla="*/ 2147483647 w 89"/>
                <a:gd name="T37" fmla="*/ 2147483647 h 74"/>
                <a:gd name="T38" fmla="*/ 2147483647 w 89"/>
                <a:gd name="T39" fmla="*/ 2147483647 h 74"/>
                <a:gd name="T40" fmla="*/ 2147483647 w 89"/>
                <a:gd name="T41" fmla="*/ 2147483647 h 74"/>
                <a:gd name="T42" fmla="*/ 2147483647 w 89"/>
                <a:gd name="T43" fmla="*/ 2147483647 h 74"/>
                <a:gd name="T44" fmla="*/ 2147483647 w 89"/>
                <a:gd name="T45" fmla="*/ 2147483647 h 74"/>
                <a:gd name="T46" fmla="*/ 2147483647 w 89"/>
                <a:gd name="T47" fmla="*/ 2147483647 h 74"/>
                <a:gd name="T48" fmla="*/ 2147483647 w 89"/>
                <a:gd name="T49" fmla="*/ 2147483647 h 74"/>
                <a:gd name="T50" fmla="*/ 2147483647 w 89"/>
                <a:gd name="T51" fmla="*/ 2147483647 h 74"/>
                <a:gd name="T52" fmla="*/ 2147483647 w 89"/>
                <a:gd name="T53" fmla="*/ 2147483647 h 74"/>
                <a:gd name="T54" fmla="*/ 2147483647 w 89"/>
                <a:gd name="T55" fmla="*/ 2147483647 h 74"/>
                <a:gd name="T56" fmla="*/ 2147483647 w 89"/>
                <a:gd name="T57" fmla="*/ 2147483647 h 74"/>
                <a:gd name="T58" fmla="*/ 2147483647 w 89"/>
                <a:gd name="T59" fmla="*/ 2147483647 h 74"/>
                <a:gd name="T60" fmla="*/ 2147483647 w 89"/>
                <a:gd name="T61" fmla="*/ 2147483647 h 74"/>
                <a:gd name="T62" fmla="*/ 2147483647 w 89"/>
                <a:gd name="T63" fmla="*/ 2147483647 h 74"/>
                <a:gd name="T64" fmla="*/ 2147483647 w 89"/>
                <a:gd name="T65" fmla="*/ 2147483647 h 74"/>
                <a:gd name="T66" fmla="*/ 2147483647 w 89"/>
                <a:gd name="T67" fmla="*/ 2147483647 h 74"/>
                <a:gd name="T68" fmla="*/ 2147483647 w 89"/>
                <a:gd name="T69" fmla="*/ 2147483647 h 74"/>
                <a:gd name="T70" fmla="*/ 2147483647 w 89"/>
                <a:gd name="T71" fmla="*/ 2147483647 h 74"/>
                <a:gd name="T72" fmla="*/ 2147483647 w 89"/>
                <a:gd name="T73" fmla="*/ 2147483647 h 74"/>
                <a:gd name="T74" fmla="*/ 2147483647 w 89"/>
                <a:gd name="T75" fmla="*/ 2147483647 h 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9"/>
                <a:gd name="T115" fmla="*/ 0 h 74"/>
                <a:gd name="T116" fmla="*/ 89 w 89"/>
                <a:gd name="T117" fmla="*/ 74 h 7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9" h="74">
                  <a:moveTo>
                    <a:pt x="68" y="10"/>
                  </a:moveTo>
                  <a:lnTo>
                    <a:pt x="57" y="10"/>
                  </a:lnTo>
                  <a:lnTo>
                    <a:pt x="49" y="8"/>
                  </a:lnTo>
                  <a:lnTo>
                    <a:pt x="39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2"/>
                  </a:lnTo>
                  <a:lnTo>
                    <a:pt x="7" y="8"/>
                  </a:lnTo>
                  <a:lnTo>
                    <a:pt x="18" y="12"/>
                  </a:lnTo>
                  <a:lnTo>
                    <a:pt x="26" y="15"/>
                  </a:lnTo>
                  <a:lnTo>
                    <a:pt x="34" y="21"/>
                  </a:lnTo>
                  <a:lnTo>
                    <a:pt x="26" y="27"/>
                  </a:lnTo>
                  <a:lnTo>
                    <a:pt x="18" y="29"/>
                  </a:lnTo>
                  <a:lnTo>
                    <a:pt x="7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5"/>
                  </a:lnTo>
                  <a:lnTo>
                    <a:pt x="13" y="47"/>
                  </a:lnTo>
                  <a:lnTo>
                    <a:pt x="18" y="51"/>
                  </a:lnTo>
                  <a:lnTo>
                    <a:pt x="18" y="55"/>
                  </a:lnTo>
                  <a:lnTo>
                    <a:pt x="18" y="59"/>
                  </a:lnTo>
                  <a:lnTo>
                    <a:pt x="15" y="60"/>
                  </a:lnTo>
                  <a:lnTo>
                    <a:pt x="13" y="64"/>
                  </a:lnTo>
                  <a:lnTo>
                    <a:pt x="18" y="68"/>
                  </a:lnTo>
                  <a:lnTo>
                    <a:pt x="23" y="68"/>
                  </a:lnTo>
                  <a:lnTo>
                    <a:pt x="31" y="68"/>
                  </a:lnTo>
                  <a:lnTo>
                    <a:pt x="34" y="72"/>
                  </a:lnTo>
                  <a:lnTo>
                    <a:pt x="49" y="74"/>
                  </a:lnTo>
                  <a:lnTo>
                    <a:pt x="62" y="70"/>
                  </a:lnTo>
                  <a:lnTo>
                    <a:pt x="73" y="62"/>
                  </a:lnTo>
                  <a:lnTo>
                    <a:pt x="81" y="55"/>
                  </a:lnTo>
                  <a:lnTo>
                    <a:pt x="89" y="45"/>
                  </a:lnTo>
                  <a:lnTo>
                    <a:pt x="89" y="36"/>
                  </a:lnTo>
                  <a:lnTo>
                    <a:pt x="86" y="27"/>
                  </a:lnTo>
                  <a:lnTo>
                    <a:pt x="81" y="17"/>
                  </a:lnTo>
                  <a:lnTo>
                    <a:pt x="68" y="1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0" name="Freeform 128"/>
            <p:cNvSpPr>
              <a:spLocks/>
            </p:cNvSpPr>
            <p:nvPr/>
          </p:nvSpPr>
          <p:spPr bwMode="auto">
            <a:xfrm>
              <a:off x="7215188" y="5168900"/>
              <a:ext cx="255587" cy="138113"/>
            </a:xfrm>
            <a:custGeom>
              <a:avLst/>
              <a:gdLst>
                <a:gd name="T0" fmla="*/ 2147483647 w 157"/>
                <a:gd name="T1" fmla="*/ 0 h 85"/>
                <a:gd name="T2" fmla="*/ 2147483647 w 157"/>
                <a:gd name="T3" fmla="*/ 2147483647 h 85"/>
                <a:gd name="T4" fmla="*/ 2147483647 w 157"/>
                <a:gd name="T5" fmla="*/ 2147483647 h 85"/>
                <a:gd name="T6" fmla="*/ 2147483647 w 157"/>
                <a:gd name="T7" fmla="*/ 2147483647 h 85"/>
                <a:gd name="T8" fmla="*/ 2147483647 w 157"/>
                <a:gd name="T9" fmla="*/ 2147483647 h 85"/>
                <a:gd name="T10" fmla="*/ 2147483647 w 157"/>
                <a:gd name="T11" fmla="*/ 2147483647 h 85"/>
                <a:gd name="T12" fmla="*/ 2147483647 w 157"/>
                <a:gd name="T13" fmla="*/ 2147483647 h 85"/>
                <a:gd name="T14" fmla="*/ 2147483647 w 157"/>
                <a:gd name="T15" fmla="*/ 2147483647 h 85"/>
                <a:gd name="T16" fmla="*/ 2147483647 w 157"/>
                <a:gd name="T17" fmla="*/ 2147483647 h 85"/>
                <a:gd name="T18" fmla="*/ 2147483647 w 157"/>
                <a:gd name="T19" fmla="*/ 2147483647 h 85"/>
                <a:gd name="T20" fmla="*/ 2147483647 w 157"/>
                <a:gd name="T21" fmla="*/ 2147483647 h 85"/>
                <a:gd name="T22" fmla="*/ 2147483647 w 157"/>
                <a:gd name="T23" fmla="*/ 2147483647 h 85"/>
                <a:gd name="T24" fmla="*/ 2147483647 w 157"/>
                <a:gd name="T25" fmla="*/ 2147483647 h 85"/>
                <a:gd name="T26" fmla="*/ 2147483647 w 157"/>
                <a:gd name="T27" fmla="*/ 2147483647 h 85"/>
                <a:gd name="T28" fmla="*/ 2147483647 w 157"/>
                <a:gd name="T29" fmla="*/ 2147483647 h 85"/>
                <a:gd name="T30" fmla="*/ 2147483647 w 157"/>
                <a:gd name="T31" fmla="*/ 2147483647 h 85"/>
                <a:gd name="T32" fmla="*/ 2147483647 w 157"/>
                <a:gd name="T33" fmla="*/ 2147483647 h 85"/>
                <a:gd name="T34" fmla="*/ 2147483647 w 157"/>
                <a:gd name="T35" fmla="*/ 2147483647 h 85"/>
                <a:gd name="T36" fmla="*/ 2147483647 w 157"/>
                <a:gd name="T37" fmla="*/ 2147483647 h 85"/>
                <a:gd name="T38" fmla="*/ 2147483647 w 157"/>
                <a:gd name="T39" fmla="*/ 2147483647 h 85"/>
                <a:gd name="T40" fmla="*/ 2147483647 w 157"/>
                <a:gd name="T41" fmla="*/ 2147483647 h 85"/>
                <a:gd name="T42" fmla="*/ 2147483647 w 157"/>
                <a:gd name="T43" fmla="*/ 2147483647 h 85"/>
                <a:gd name="T44" fmla="*/ 2147483647 w 157"/>
                <a:gd name="T45" fmla="*/ 2147483647 h 85"/>
                <a:gd name="T46" fmla="*/ 2147483647 w 157"/>
                <a:gd name="T47" fmla="*/ 2147483647 h 85"/>
                <a:gd name="T48" fmla="*/ 2147483647 w 157"/>
                <a:gd name="T49" fmla="*/ 2147483647 h 85"/>
                <a:gd name="T50" fmla="*/ 2147483647 w 157"/>
                <a:gd name="T51" fmla="*/ 2147483647 h 85"/>
                <a:gd name="T52" fmla="*/ 2147483647 w 157"/>
                <a:gd name="T53" fmla="*/ 2147483647 h 85"/>
                <a:gd name="T54" fmla="*/ 2147483647 w 157"/>
                <a:gd name="T55" fmla="*/ 2147483647 h 85"/>
                <a:gd name="T56" fmla="*/ 2147483647 w 157"/>
                <a:gd name="T57" fmla="*/ 2147483647 h 85"/>
                <a:gd name="T58" fmla="*/ 2147483647 w 157"/>
                <a:gd name="T59" fmla="*/ 2147483647 h 85"/>
                <a:gd name="T60" fmla="*/ 2147483647 w 157"/>
                <a:gd name="T61" fmla="*/ 2147483647 h 85"/>
                <a:gd name="T62" fmla="*/ 2147483647 w 157"/>
                <a:gd name="T63" fmla="*/ 2147483647 h 85"/>
                <a:gd name="T64" fmla="*/ 2147483647 w 157"/>
                <a:gd name="T65" fmla="*/ 2147483647 h 85"/>
                <a:gd name="T66" fmla="*/ 2147483647 w 157"/>
                <a:gd name="T67" fmla="*/ 2147483647 h 85"/>
                <a:gd name="T68" fmla="*/ 2147483647 w 157"/>
                <a:gd name="T69" fmla="*/ 2147483647 h 85"/>
                <a:gd name="T70" fmla="*/ 2147483647 w 157"/>
                <a:gd name="T71" fmla="*/ 2147483647 h 85"/>
                <a:gd name="T72" fmla="*/ 2147483647 w 157"/>
                <a:gd name="T73" fmla="*/ 2147483647 h 85"/>
                <a:gd name="T74" fmla="*/ 2147483647 w 157"/>
                <a:gd name="T75" fmla="*/ 2147483647 h 85"/>
                <a:gd name="T76" fmla="*/ 2147483647 w 157"/>
                <a:gd name="T77" fmla="*/ 2147483647 h 85"/>
                <a:gd name="T78" fmla="*/ 2147483647 w 157"/>
                <a:gd name="T79" fmla="*/ 2147483647 h 85"/>
                <a:gd name="T80" fmla="*/ 0 w 157"/>
                <a:gd name="T81" fmla="*/ 2147483647 h 85"/>
                <a:gd name="T82" fmla="*/ 0 w 157"/>
                <a:gd name="T83" fmla="*/ 2147483647 h 85"/>
                <a:gd name="T84" fmla="*/ 2147483647 w 157"/>
                <a:gd name="T85" fmla="*/ 2147483647 h 85"/>
                <a:gd name="T86" fmla="*/ 2147483647 w 157"/>
                <a:gd name="T87" fmla="*/ 2147483647 h 85"/>
                <a:gd name="T88" fmla="*/ 2147483647 w 157"/>
                <a:gd name="T89" fmla="*/ 2147483647 h 85"/>
                <a:gd name="T90" fmla="*/ 2147483647 w 157"/>
                <a:gd name="T91" fmla="*/ 2147483647 h 85"/>
                <a:gd name="T92" fmla="*/ 2147483647 w 157"/>
                <a:gd name="T93" fmla="*/ 2147483647 h 85"/>
                <a:gd name="T94" fmla="*/ 2147483647 w 157"/>
                <a:gd name="T95" fmla="*/ 2147483647 h 85"/>
                <a:gd name="T96" fmla="*/ 2147483647 w 157"/>
                <a:gd name="T97" fmla="*/ 2147483647 h 85"/>
                <a:gd name="T98" fmla="*/ 2147483647 w 157"/>
                <a:gd name="T99" fmla="*/ 2147483647 h 85"/>
                <a:gd name="T100" fmla="*/ 2147483647 w 157"/>
                <a:gd name="T101" fmla="*/ 0 h 85"/>
                <a:gd name="T102" fmla="*/ 2147483647 w 157"/>
                <a:gd name="T103" fmla="*/ 0 h 85"/>
                <a:gd name="T104" fmla="*/ 2147483647 w 157"/>
                <a:gd name="T105" fmla="*/ 0 h 85"/>
                <a:gd name="T106" fmla="*/ 2147483647 w 157"/>
                <a:gd name="T107" fmla="*/ 0 h 85"/>
                <a:gd name="T108" fmla="*/ 2147483647 w 157"/>
                <a:gd name="T109" fmla="*/ 0 h 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7"/>
                <a:gd name="T166" fmla="*/ 0 h 85"/>
                <a:gd name="T167" fmla="*/ 157 w 157"/>
                <a:gd name="T168" fmla="*/ 85 h 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7" h="85">
                  <a:moveTo>
                    <a:pt x="152" y="0"/>
                  </a:moveTo>
                  <a:lnTo>
                    <a:pt x="136" y="6"/>
                  </a:lnTo>
                  <a:lnTo>
                    <a:pt x="120" y="10"/>
                  </a:lnTo>
                  <a:lnTo>
                    <a:pt x="104" y="12"/>
                  </a:lnTo>
                  <a:lnTo>
                    <a:pt x="89" y="16"/>
                  </a:lnTo>
                  <a:lnTo>
                    <a:pt x="94" y="19"/>
                  </a:lnTo>
                  <a:lnTo>
                    <a:pt x="99" y="21"/>
                  </a:lnTo>
                  <a:lnTo>
                    <a:pt x="107" y="23"/>
                  </a:lnTo>
                  <a:lnTo>
                    <a:pt x="112" y="25"/>
                  </a:lnTo>
                  <a:lnTo>
                    <a:pt x="123" y="29"/>
                  </a:lnTo>
                  <a:lnTo>
                    <a:pt x="136" y="32"/>
                  </a:lnTo>
                  <a:lnTo>
                    <a:pt x="146" y="38"/>
                  </a:lnTo>
                  <a:lnTo>
                    <a:pt x="157" y="44"/>
                  </a:lnTo>
                  <a:lnTo>
                    <a:pt x="157" y="47"/>
                  </a:lnTo>
                  <a:lnTo>
                    <a:pt x="146" y="47"/>
                  </a:lnTo>
                  <a:lnTo>
                    <a:pt x="133" y="46"/>
                  </a:lnTo>
                  <a:lnTo>
                    <a:pt x="123" y="47"/>
                  </a:lnTo>
                  <a:lnTo>
                    <a:pt x="112" y="49"/>
                  </a:lnTo>
                  <a:lnTo>
                    <a:pt x="115" y="53"/>
                  </a:lnTo>
                  <a:lnTo>
                    <a:pt x="118" y="53"/>
                  </a:lnTo>
                  <a:lnTo>
                    <a:pt x="123" y="55"/>
                  </a:lnTo>
                  <a:lnTo>
                    <a:pt x="125" y="59"/>
                  </a:lnTo>
                  <a:lnTo>
                    <a:pt x="131" y="62"/>
                  </a:lnTo>
                  <a:lnTo>
                    <a:pt x="136" y="68"/>
                  </a:lnTo>
                  <a:lnTo>
                    <a:pt x="139" y="74"/>
                  </a:lnTo>
                  <a:lnTo>
                    <a:pt x="139" y="79"/>
                  </a:lnTo>
                  <a:lnTo>
                    <a:pt x="131" y="79"/>
                  </a:lnTo>
                  <a:lnTo>
                    <a:pt x="123" y="77"/>
                  </a:lnTo>
                  <a:lnTo>
                    <a:pt x="115" y="76"/>
                  </a:lnTo>
                  <a:lnTo>
                    <a:pt x="104" y="76"/>
                  </a:lnTo>
                  <a:lnTo>
                    <a:pt x="99" y="72"/>
                  </a:lnTo>
                  <a:lnTo>
                    <a:pt x="94" y="70"/>
                  </a:lnTo>
                  <a:lnTo>
                    <a:pt x="86" y="68"/>
                  </a:lnTo>
                  <a:lnTo>
                    <a:pt x="81" y="64"/>
                  </a:lnTo>
                  <a:lnTo>
                    <a:pt x="65" y="68"/>
                  </a:lnTo>
                  <a:lnTo>
                    <a:pt x="52" y="76"/>
                  </a:lnTo>
                  <a:lnTo>
                    <a:pt x="36" y="81"/>
                  </a:lnTo>
                  <a:lnTo>
                    <a:pt x="21" y="85"/>
                  </a:lnTo>
                  <a:lnTo>
                    <a:pt x="13" y="77"/>
                  </a:lnTo>
                  <a:lnTo>
                    <a:pt x="5" y="70"/>
                  </a:lnTo>
                  <a:lnTo>
                    <a:pt x="0" y="61"/>
                  </a:lnTo>
                  <a:lnTo>
                    <a:pt x="0" y="51"/>
                  </a:lnTo>
                  <a:lnTo>
                    <a:pt x="10" y="44"/>
                  </a:lnTo>
                  <a:lnTo>
                    <a:pt x="18" y="34"/>
                  </a:lnTo>
                  <a:lnTo>
                    <a:pt x="26" y="27"/>
                  </a:lnTo>
                  <a:lnTo>
                    <a:pt x="34" y="17"/>
                  </a:lnTo>
                  <a:lnTo>
                    <a:pt x="44" y="12"/>
                  </a:lnTo>
                  <a:lnTo>
                    <a:pt x="55" y="6"/>
                  </a:lnTo>
                  <a:lnTo>
                    <a:pt x="68" y="2"/>
                  </a:lnTo>
                  <a:lnTo>
                    <a:pt x="84" y="2"/>
                  </a:lnTo>
                  <a:lnTo>
                    <a:pt x="99" y="0"/>
                  </a:lnTo>
                  <a:lnTo>
                    <a:pt x="115" y="0"/>
                  </a:lnTo>
                  <a:lnTo>
                    <a:pt x="131" y="0"/>
                  </a:lnTo>
                  <a:lnTo>
                    <a:pt x="144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" name="Freeform 129"/>
            <p:cNvSpPr>
              <a:spLocks/>
            </p:cNvSpPr>
            <p:nvPr/>
          </p:nvSpPr>
          <p:spPr bwMode="auto">
            <a:xfrm>
              <a:off x="7037388" y="5303838"/>
              <a:ext cx="519112" cy="306387"/>
            </a:xfrm>
            <a:custGeom>
              <a:avLst/>
              <a:gdLst>
                <a:gd name="T0" fmla="*/ 2147483647 w 319"/>
                <a:gd name="T1" fmla="*/ 2147483647 h 188"/>
                <a:gd name="T2" fmla="*/ 2147483647 w 319"/>
                <a:gd name="T3" fmla="*/ 2147483647 h 188"/>
                <a:gd name="T4" fmla="*/ 2147483647 w 319"/>
                <a:gd name="T5" fmla="*/ 2147483647 h 188"/>
                <a:gd name="T6" fmla="*/ 2147483647 w 319"/>
                <a:gd name="T7" fmla="*/ 2147483647 h 188"/>
                <a:gd name="T8" fmla="*/ 2147483647 w 319"/>
                <a:gd name="T9" fmla="*/ 2147483647 h 188"/>
                <a:gd name="T10" fmla="*/ 2147483647 w 319"/>
                <a:gd name="T11" fmla="*/ 2147483647 h 188"/>
                <a:gd name="T12" fmla="*/ 2147483647 w 319"/>
                <a:gd name="T13" fmla="*/ 2147483647 h 188"/>
                <a:gd name="T14" fmla="*/ 2147483647 w 319"/>
                <a:gd name="T15" fmla="*/ 2147483647 h 188"/>
                <a:gd name="T16" fmla="*/ 2147483647 w 319"/>
                <a:gd name="T17" fmla="*/ 2147483647 h 188"/>
                <a:gd name="T18" fmla="*/ 2147483647 w 319"/>
                <a:gd name="T19" fmla="*/ 2147483647 h 188"/>
                <a:gd name="T20" fmla="*/ 2147483647 w 319"/>
                <a:gd name="T21" fmla="*/ 2147483647 h 188"/>
                <a:gd name="T22" fmla="*/ 2147483647 w 319"/>
                <a:gd name="T23" fmla="*/ 2147483647 h 188"/>
                <a:gd name="T24" fmla="*/ 2147483647 w 319"/>
                <a:gd name="T25" fmla="*/ 2147483647 h 188"/>
                <a:gd name="T26" fmla="*/ 2147483647 w 319"/>
                <a:gd name="T27" fmla="*/ 2147483647 h 188"/>
                <a:gd name="T28" fmla="*/ 2147483647 w 319"/>
                <a:gd name="T29" fmla="*/ 2147483647 h 188"/>
                <a:gd name="T30" fmla="*/ 2147483647 w 319"/>
                <a:gd name="T31" fmla="*/ 2147483647 h 188"/>
                <a:gd name="T32" fmla="*/ 2147483647 w 319"/>
                <a:gd name="T33" fmla="*/ 2147483647 h 188"/>
                <a:gd name="T34" fmla="*/ 2147483647 w 319"/>
                <a:gd name="T35" fmla="*/ 2147483647 h 188"/>
                <a:gd name="T36" fmla="*/ 2147483647 w 319"/>
                <a:gd name="T37" fmla="*/ 2147483647 h 188"/>
                <a:gd name="T38" fmla="*/ 2147483647 w 319"/>
                <a:gd name="T39" fmla="*/ 2147483647 h 188"/>
                <a:gd name="T40" fmla="*/ 2147483647 w 319"/>
                <a:gd name="T41" fmla="*/ 2147483647 h 188"/>
                <a:gd name="T42" fmla="*/ 2147483647 w 319"/>
                <a:gd name="T43" fmla="*/ 2147483647 h 188"/>
                <a:gd name="T44" fmla="*/ 2147483647 w 319"/>
                <a:gd name="T45" fmla="*/ 2147483647 h 188"/>
                <a:gd name="T46" fmla="*/ 2147483647 w 319"/>
                <a:gd name="T47" fmla="*/ 2147483647 h 188"/>
                <a:gd name="T48" fmla="*/ 2147483647 w 319"/>
                <a:gd name="T49" fmla="*/ 2147483647 h 188"/>
                <a:gd name="T50" fmla="*/ 2147483647 w 319"/>
                <a:gd name="T51" fmla="*/ 2147483647 h 188"/>
                <a:gd name="T52" fmla="*/ 2147483647 w 319"/>
                <a:gd name="T53" fmla="*/ 2147483647 h 188"/>
                <a:gd name="T54" fmla="*/ 2147483647 w 319"/>
                <a:gd name="T55" fmla="*/ 2147483647 h 188"/>
                <a:gd name="T56" fmla="*/ 2147483647 w 319"/>
                <a:gd name="T57" fmla="*/ 2147483647 h 188"/>
                <a:gd name="T58" fmla="*/ 2147483647 w 319"/>
                <a:gd name="T59" fmla="*/ 2147483647 h 188"/>
                <a:gd name="T60" fmla="*/ 2147483647 w 319"/>
                <a:gd name="T61" fmla="*/ 2147483647 h 188"/>
                <a:gd name="T62" fmla="*/ 2147483647 w 319"/>
                <a:gd name="T63" fmla="*/ 2147483647 h 188"/>
                <a:gd name="T64" fmla="*/ 2147483647 w 319"/>
                <a:gd name="T65" fmla="*/ 2147483647 h 188"/>
                <a:gd name="T66" fmla="*/ 2147483647 w 319"/>
                <a:gd name="T67" fmla="*/ 2147483647 h 188"/>
                <a:gd name="T68" fmla="*/ 2147483647 w 319"/>
                <a:gd name="T69" fmla="*/ 2147483647 h 188"/>
                <a:gd name="T70" fmla="*/ 2147483647 w 319"/>
                <a:gd name="T71" fmla="*/ 2147483647 h 188"/>
                <a:gd name="T72" fmla="*/ 2147483647 w 319"/>
                <a:gd name="T73" fmla="*/ 2147483647 h 188"/>
                <a:gd name="T74" fmla="*/ 2147483647 w 319"/>
                <a:gd name="T75" fmla="*/ 0 h 188"/>
                <a:gd name="T76" fmla="*/ 2147483647 w 319"/>
                <a:gd name="T77" fmla="*/ 2147483647 h 188"/>
                <a:gd name="T78" fmla="*/ 2147483647 w 319"/>
                <a:gd name="T79" fmla="*/ 2147483647 h 18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19"/>
                <a:gd name="T121" fmla="*/ 0 h 188"/>
                <a:gd name="T122" fmla="*/ 319 w 319"/>
                <a:gd name="T123" fmla="*/ 188 h 18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19" h="188">
                  <a:moveTo>
                    <a:pt x="173" y="84"/>
                  </a:moveTo>
                  <a:lnTo>
                    <a:pt x="188" y="86"/>
                  </a:lnTo>
                  <a:lnTo>
                    <a:pt x="199" y="86"/>
                  </a:lnTo>
                  <a:lnTo>
                    <a:pt x="212" y="86"/>
                  </a:lnTo>
                  <a:lnTo>
                    <a:pt x="225" y="86"/>
                  </a:lnTo>
                  <a:lnTo>
                    <a:pt x="225" y="94"/>
                  </a:lnTo>
                  <a:lnTo>
                    <a:pt x="220" y="101"/>
                  </a:lnTo>
                  <a:lnTo>
                    <a:pt x="217" y="107"/>
                  </a:lnTo>
                  <a:lnTo>
                    <a:pt x="225" y="111"/>
                  </a:lnTo>
                  <a:lnTo>
                    <a:pt x="246" y="111"/>
                  </a:lnTo>
                  <a:lnTo>
                    <a:pt x="264" y="113"/>
                  </a:lnTo>
                  <a:lnTo>
                    <a:pt x="280" y="116"/>
                  </a:lnTo>
                  <a:lnTo>
                    <a:pt x="301" y="116"/>
                  </a:lnTo>
                  <a:lnTo>
                    <a:pt x="306" y="118"/>
                  </a:lnTo>
                  <a:lnTo>
                    <a:pt x="311" y="118"/>
                  </a:lnTo>
                  <a:lnTo>
                    <a:pt x="317" y="120"/>
                  </a:lnTo>
                  <a:lnTo>
                    <a:pt x="319" y="124"/>
                  </a:lnTo>
                  <a:lnTo>
                    <a:pt x="309" y="141"/>
                  </a:lnTo>
                  <a:lnTo>
                    <a:pt x="293" y="158"/>
                  </a:lnTo>
                  <a:lnTo>
                    <a:pt x="275" y="169"/>
                  </a:lnTo>
                  <a:lnTo>
                    <a:pt x="249" y="176"/>
                  </a:lnTo>
                  <a:lnTo>
                    <a:pt x="238" y="176"/>
                  </a:lnTo>
                  <a:lnTo>
                    <a:pt x="230" y="176"/>
                  </a:lnTo>
                  <a:lnTo>
                    <a:pt x="220" y="178"/>
                  </a:lnTo>
                  <a:lnTo>
                    <a:pt x="209" y="178"/>
                  </a:lnTo>
                  <a:lnTo>
                    <a:pt x="199" y="178"/>
                  </a:lnTo>
                  <a:lnTo>
                    <a:pt x="191" y="178"/>
                  </a:lnTo>
                  <a:lnTo>
                    <a:pt x="180" y="178"/>
                  </a:lnTo>
                  <a:lnTo>
                    <a:pt x="170" y="180"/>
                  </a:lnTo>
                  <a:lnTo>
                    <a:pt x="160" y="184"/>
                  </a:lnTo>
                  <a:lnTo>
                    <a:pt x="146" y="188"/>
                  </a:lnTo>
                  <a:lnTo>
                    <a:pt x="136" y="188"/>
                  </a:lnTo>
                  <a:lnTo>
                    <a:pt x="126" y="186"/>
                  </a:lnTo>
                  <a:lnTo>
                    <a:pt x="112" y="186"/>
                  </a:lnTo>
                  <a:lnTo>
                    <a:pt x="102" y="184"/>
                  </a:lnTo>
                  <a:lnTo>
                    <a:pt x="89" y="182"/>
                  </a:lnTo>
                  <a:lnTo>
                    <a:pt x="78" y="180"/>
                  </a:lnTo>
                  <a:lnTo>
                    <a:pt x="63" y="176"/>
                  </a:lnTo>
                  <a:lnTo>
                    <a:pt x="50" y="171"/>
                  </a:lnTo>
                  <a:lnTo>
                    <a:pt x="39" y="165"/>
                  </a:lnTo>
                  <a:lnTo>
                    <a:pt x="29" y="156"/>
                  </a:lnTo>
                  <a:lnTo>
                    <a:pt x="29" y="152"/>
                  </a:lnTo>
                  <a:lnTo>
                    <a:pt x="29" y="150"/>
                  </a:lnTo>
                  <a:lnTo>
                    <a:pt x="29" y="146"/>
                  </a:lnTo>
                  <a:lnTo>
                    <a:pt x="26" y="144"/>
                  </a:lnTo>
                  <a:lnTo>
                    <a:pt x="21" y="131"/>
                  </a:lnTo>
                  <a:lnTo>
                    <a:pt x="13" y="116"/>
                  </a:lnTo>
                  <a:lnTo>
                    <a:pt x="8" y="103"/>
                  </a:lnTo>
                  <a:lnTo>
                    <a:pt x="0" y="90"/>
                  </a:lnTo>
                  <a:lnTo>
                    <a:pt x="5" y="90"/>
                  </a:lnTo>
                  <a:lnTo>
                    <a:pt x="10" y="94"/>
                  </a:lnTo>
                  <a:lnTo>
                    <a:pt x="16" y="96"/>
                  </a:lnTo>
                  <a:lnTo>
                    <a:pt x="21" y="98"/>
                  </a:lnTo>
                  <a:lnTo>
                    <a:pt x="23" y="99"/>
                  </a:lnTo>
                  <a:lnTo>
                    <a:pt x="26" y="103"/>
                  </a:lnTo>
                  <a:lnTo>
                    <a:pt x="29" y="105"/>
                  </a:lnTo>
                  <a:lnTo>
                    <a:pt x="34" y="107"/>
                  </a:lnTo>
                  <a:lnTo>
                    <a:pt x="47" y="99"/>
                  </a:lnTo>
                  <a:lnTo>
                    <a:pt x="60" y="92"/>
                  </a:lnTo>
                  <a:lnTo>
                    <a:pt x="71" y="84"/>
                  </a:lnTo>
                  <a:lnTo>
                    <a:pt x="84" y="77"/>
                  </a:lnTo>
                  <a:lnTo>
                    <a:pt x="94" y="69"/>
                  </a:lnTo>
                  <a:lnTo>
                    <a:pt x="107" y="62"/>
                  </a:lnTo>
                  <a:lnTo>
                    <a:pt x="120" y="54"/>
                  </a:lnTo>
                  <a:lnTo>
                    <a:pt x="133" y="47"/>
                  </a:lnTo>
                  <a:lnTo>
                    <a:pt x="154" y="49"/>
                  </a:lnTo>
                  <a:lnTo>
                    <a:pt x="154" y="53"/>
                  </a:lnTo>
                  <a:lnTo>
                    <a:pt x="154" y="54"/>
                  </a:lnTo>
                  <a:lnTo>
                    <a:pt x="154" y="58"/>
                  </a:lnTo>
                  <a:lnTo>
                    <a:pt x="160" y="62"/>
                  </a:lnTo>
                  <a:lnTo>
                    <a:pt x="162" y="60"/>
                  </a:lnTo>
                  <a:lnTo>
                    <a:pt x="165" y="47"/>
                  </a:lnTo>
                  <a:lnTo>
                    <a:pt x="167" y="32"/>
                  </a:lnTo>
                  <a:lnTo>
                    <a:pt x="170" y="19"/>
                  </a:lnTo>
                  <a:lnTo>
                    <a:pt x="170" y="6"/>
                  </a:lnTo>
                  <a:lnTo>
                    <a:pt x="183" y="0"/>
                  </a:lnTo>
                  <a:lnTo>
                    <a:pt x="178" y="21"/>
                  </a:lnTo>
                  <a:lnTo>
                    <a:pt x="175" y="41"/>
                  </a:lnTo>
                  <a:lnTo>
                    <a:pt x="173" y="62"/>
                  </a:lnTo>
                  <a:lnTo>
                    <a:pt x="173" y="8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" name="Freeform 130"/>
            <p:cNvSpPr>
              <a:spLocks/>
            </p:cNvSpPr>
            <p:nvPr/>
          </p:nvSpPr>
          <p:spPr bwMode="auto">
            <a:xfrm>
              <a:off x="7097713" y="5610225"/>
              <a:ext cx="407987" cy="490538"/>
            </a:xfrm>
            <a:custGeom>
              <a:avLst/>
              <a:gdLst>
                <a:gd name="T0" fmla="*/ 2147483647 w 251"/>
                <a:gd name="T1" fmla="*/ 2147483647 h 302"/>
                <a:gd name="T2" fmla="*/ 2147483647 w 251"/>
                <a:gd name="T3" fmla="*/ 2147483647 h 302"/>
                <a:gd name="T4" fmla="*/ 2147483647 w 251"/>
                <a:gd name="T5" fmla="*/ 2147483647 h 302"/>
                <a:gd name="T6" fmla="*/ 2147483647 w 251"/>
                <a:gd name="T7" fmla="*/ 2147483647 h 302"/>
                <a:gd name="T8" fmla="*/ 2147483647 w 251"/>
                <a:gd name="T9" fmla="*/ 0 h 302"/>
                <a:gd name="T10" fmla="*/ 2147483647 w 251"/>
                <a:gd name="T11" fmla="*/ 2147483647 h 302"/>
                <a:gd name="T12" fmla="*/ 2147483647 w 251"/>
                <a:gd name="T13" fmla="*/ 2147483647 h 302"/>
                <a:gd name="T14" fmla="*/ 2147483647 w 251"/>
                <a:gd name="T15" fmla="*/ 2147483647 h 302"/>
                <a:gd name="T16" fmla="*/ 2147483647 w 251"/>
                <a:gd name="T17" fmla="*/ 2147483647 h 302"/>
                <a:gd name="T18" fmla="*/ 2147483647 w 251"/>
                <a:gd name="T19" fmla="*/ 2147483647 h 302"/>
                <a:gd name="T20" fmla="*/ 2147483647 w 251"/>
                <a:gd name="T21" fmla="*/ 2147483647 h 302"/>
                <a:gd name="T22" fmla="*/ 2147483647 w 251"/>
                <a:gd name="T23" fmla="*/ 2147483647 h 302"/>
                <a:gd name="T24" fmla="*/ 2147483647 w 251"/>
                <a:gd name="T25" fmla="*/ 2147483647 h 302"/>
                <a:gd name="T26" fmla="*/ 2147483647 w 251"/>
                <a:gd name="T27" fmla="*/ 2147483647 h 302"/>
                <a:gd name="T28" fmla="*/ 2147483647 w 251"/>
                <a:gd name="T29" fmla="*/ 2147483647 h 302"/>
                <a:gd name="T30" fmla="*/ 2147483647 w 251"/>
                <a:gd name="T31" fmla="*/ 2147483647 h 302"/>
                <a:gd name="T32" fmla="*/ 2147483647 w 251"/>
                <a:gd name="T33" fmla="*/ 2147483647 h 302"/>
                <a:gd name="T34" fmla="*/ 2147483647 w 251"/>
                <a:gd name="T35" fmla="*/ 2147483647 h 302"/>
                <a:gd name="T36" fmla="*/ 2147483647 w 251"/>
                <a:gd name="T37" fmla="*/ 2147483647 h 302"/>
                <a:gd name="T38" fmla="*/ 2147483647 w 251"/>
                <a:gd name="T39" fmla="*/ 2147483647 h 302"/>
                <a:gd name="T40" fmla="*/ 2147483647 w 251"/>
                <a:gd name="T41" fmla="*/ 2147483647 h 302"/>
                <a:gd name="T42" fmla="*/ 2147483647 w 251"/>
                <a:gd name="T43" fmla="*/ 2147483647 h 302"/>
                <a:gd name="T44" fmla="*/ 2147483647 w 251"/>
                <a:gd name="T45" fmla="*/ 2147483647 h 302"/>
                <a:gd name="T46" fmla="*/ 2147483647 w 251"/>
                <a:gd name="T47" fmla="*/ 2147483647 h 302"/>
                <a:gd name="T48" fmla="*/ 2147483647 w 251"/>
                <a:gd name="T49" fmla="*/ 2147483647 h 302"/>
                <a:gd name="T50" fmla="*/ 2147483647 w 251"/>
                <a:gd name="T51" fmla="*/ 2147483647 h 302"/>
                <a:gd name="T52" fmla="*/ 2147483647 w 251"/>
                <a:gd name="T53" fmla="*/ 2147483647 h 302"/>
                <a:gd name="T54" fmla="*/ 2147483647 w 251"/>
                <a:gd name="T55" fmla="*/ 2147483647 h 302"/>
                <a:gd name="T56" fmla="*/ 2147483647 w 251"/>
                <a:gd name="T57" fmla="*/ 2147483647 h 302"/>
                <a:gd name="T58" fmla="*/ 2147483647 w 251"/>
                <a:gd name="T59" fmla="*/ 2147483647 h 302"/>
                <a:gd name="T60" fmla="*/ 2147483647 w 251"/>
                <a:gd name="T61" fmla="*/ 2147483647 h 302"/>
                <a:gd name="T62" fmla="*/ 2147483647 w 251"/>
                <a:gd name="T63" fmla="*/ 2147483647 h 302"/>
                <a:gd name="T64" fmla="*/ 2147483647 w 251"/>
                <a:gd name="T65" fmla="*/ 2147483647 h 302"/>
                <a:gd name="T66" fmla="*/ 2147483647 w 251"/>
                <a:gd name="T67" fmla="*/ 2147483647 h 302"/>
                <a:gd name="T68" fmla="*/ 2147483647 w 251"/>
                <a:gd name="T69" fmla="*/ 2147483647 h 302"/>
                <a:gd name="T70" fmla="*/ 2147483647 w 251"/>
                <a:gd name="T71" fmla="*/ 2147483647 h 302"/>
                <a:gd name="T72" fmla="*/ 2147483647 w 251"/>
                <a:gd name="T73" fmla="*/ 2147483647 h 302"/>
                <a:gd name="T74" fmla="*/ 2147483647 w 251"/>
                <a:gd name="T75" fmla="*/ 2147483647 h 302"/>
                <a:gd name="T76" fmla="*/ 2147483647 w 251"/>
                <a:gd name="T77" fmla="*/ 2147483647 h 302"/>
                <a:gd name="T78" fmla="*/ 2147483647 w 251"/>
                <a:gd name="T79" fmla="*/ 2147483647 h 302"/>
                <a:gd name="T80" fmla="*/ 2147483647 w 251"/>
                <a:gd name="T81" fmla="*/ 2147483647 h 302"/>
                <a:gd name="T82" fmla="*/ 0 w 251"/>
                <a:gd name="T83" fmla="*/ 2147483647 h 302"/>
                <a:gd name="T84" fmla="*/ 2147483647 w 251"/>
                <a:gd name="T85" fmla="*/ 2147483647 h 302"/>
                <a:gd name="T86" fmla="*/ 0 w 251"/>
                <a:gd name="T87" fmla="*/ 2147483647 h 302"/>
                <a:gd name="T88" fmla="*/ 2147483647 w 251"/>
                <a:gd name="T89" fmla="*/ 2147483647 h 302"/>
                <a:gd name="T90" fmla="*/ 2147483647 w 251"/>
                <a:gd name="T91" fmla="*/ 0 h 302"/>
                <a:gd name="T92" fmla="*/ 2147483647 w 251"/>
                <a:gd name="T93" fmla="*/ 2147483647 h 302"/>
                <a:gd name="T94" fmla="*/ 2147483647 w 251"/>
                <a:gd name="T95" fmla="*/ 2147483647 h 302"/>
                <a:gd name="T96" fmla="*/ 2147483647 w 251"/>
                <a:gd name="T97" fmla="*/ 2147483647 h 302"/>
                <a:gd name="T98" fmla="*/ 2147483647 w 251"/>
                <a:gd name="T99" fmla="*/ 2147483647 h 302"/>
                <a:gd name="T100" fmla="*/ 2147483647 w 251"/>
                <a:gd name="T101" fmla="*/ 2147483647 h 3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1"/>
                <a:gd name="T154" fmla="*/ 0 h 302"/>
                <a:gd name="T155" fmla="*/ 251 w 251"/>
                <a:gd name="T156" fmla="*/ 302 h 3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1" h="302">
                  <a:moveTo>
                    <a:pt x="130" y="9"/>
                  </a:moveTo>
                  <a:lnTo>
                    <a:pt x="141" y="7"/>
                  </a:lnTo>
                  <a:lnTo>
                    <a:pt x="151" y="5"/>
                  </a:lnTo>
                  <a:lnTo>
                    <a:pt x="162" y="5"/>
                  </a:lnTo>
                  <a:lnTo>
                    <a:pt x="172" y="5"/>
                  </a:lnTo>
                  <a:lnTo>
                    <a:pt x="183" y="5"/>
                  </a:lnTo>
                  <a:lnTo>
                    <a:pt x="193" y="3"/>
                  </a:lnTo>
                  <a:lnTo>
                    <a:pt x="204" y="2"/>
                  </a:lnTo>
                  <a:lnTo>
                    <a:pt x="212" y="0"/>
                  </a:lnTo>
                  <a:lnTo>
                    <a:pt x="222" y="0"/>
                  </a:lnTo>
                  <a:lnTo>
                    <a:pt x="230" y="5"/>
                  </a:lnTo>
                  <a:lnTo>
                    <a:pt x="235" y="13"/>
                  </a:lnTo>
                  <a:lnTo>
                    <a:pt x="240" y="20"/>
                  </a:lnTo>
                  <a:lnTo>
                    <a:pt x="243" y="26"/>
                  </a:lnTo>
                  <a:lnTo>
                    <a:pt x="246" y="32"/>
                  </a:lnTo>
                  <a:lnTo>
                    <a:pt x="246" y="37"/>
                  </a:lnTo>
                  <a:lnTo>
                    <a:pt x="246" y="43"/>
                  </a:lnTo>
                  <a:lnTo>
                    <a:pt x="251" y="58"/>
                  </a:lnTo>
                  <a:lnTo>
                    <a:pt x="248" y="75"/>
                  </a:lnTo>
                  <a:lnTo>
                    <a:pt x="240" y="92"/>
                  </a:lnTo>
                  <a:lnTo>
                    <a:pt x="235" y="107"/>
                  </a:lnTo>
                  <a:lnTo>
                    <a:pt x="227" y="131"/>
                  </a:lnTo>
                  <a:lnTo>
                    <a:pt x="219" y="153"/>
                  </a:lnTo>
                  <a:lnTo>
                    <a:pt x="212" y="176"/>
                  </a:lnTo>
                  <a:lnTo>
                    <a:pt x="201" y="199"/>
                  </a:lnTo>
                  <a:lnTo>
                    <a:pt x="196" y="195"/>
                  </a:lnTo>
                  <a:lnTo>
                    <a:pt x="188" y="191"/>
                  </a:lnTo>
                  <a:lnTo>
                    <a:pt x="185" y="187"/>
                  </a:lnTo>
                  <a:lnTo>
                    <a:pt x="183" y="182"/>
                  </a:lnTo>
                  <a:lnTo>
                    <a:pt x="180" y="180"/>
                  </a:lnTo>
                  <a:lnTo>
                    <a:pt x="177" y="180"/>
                  </a:lnTo>
                  <a:lnTo>
                    <a:pt x="177" y="178"/>
                  </a:lnTo>
                  <a:lnTo>
                    <a:pt x="175" y="182"/>
                  </a:lnTo>
                  <a:lnTo>
                    <a:pt x="177" y="212"/>
                  </a:lnTo>
                  <a:lnTo>
                    <a:pt x="185" y="242"/>
                  </a:lnTo>
                  <a:lnTo>
                    <a:pt x="191" y="272"/>
                  </a:lnTo>
                  <a:lnTo>
                    <a:pt x="193" y="302"/>
                  </a:lnTo>
                  <a:lnTo>
                    <a:pt x="188" y="302"/>
                  </a:lnTo>
                  <a:lnTo>
                    <a:pt x="180" y="277"/>
                  </a:lnTo>
                  <a:lnTo>
                    <a:pt x="177" y="253"/>
                  </a:lnTo>
                  <a:lnTo>
                    <a:pt x="172" y="230"/>
                  </a:lnTo>
                  <a:lnTo>
                    <a:pt x="164" y="206"/>
                  </a:lnTo>
                  <a:lnTo>
                    <a:pt x="164" y="202"/>
                  </a:lnTo>
                  <a:lnTo>
                    <a:pt x="162" y="199"/>
                  </a:lnTo>
                  <a:lnTo>
                    <a:pt x="162" y="195"/>
                  </a:lnTo>
                  <a:lnTo>
                    <a:pt x="159" y="191"/>
                  </a:lnTo>
                  <a:lnTo>
                    <a:pt x="151" y="157"/>
                  </a:lnTo>
                  <a:lnTo>
                    <a:pt x="149" y="122"/>
                  </a:lnTo>
                  <a:lnTo>
                    <a:pt x="141" y="86"/>
                  </a:lnTo>
                  <a:lnTo>
                    <a:pt x="128" y="52"/>
                  </a:lnTo>
                  <a:lnTo>
                    <a:pt x="125" y="52"/>
                  </a:lnTo>
                  <a:lnTo>
                    <a:pt x="123" y="52"/>
                  </a:lnTo>
                  <a:lnTo>
                    <a:pt x="120" y="54"/>
                  </a:lnTo>
                  <a:lnTo>
                    <a:pt x="117" y="56"/>
                  </a:lnTo>
                  <a:lnTo>
                    <a:pt x="117" y="65"/>
                  </a:lnTo>
                  <a:lnTo>
                    <a:pt x="115" y="75"/>
                  </a:lnTo>
                  <a:lnTo>
                    <a:pt x="112" y="84"/>
                  </a:lnTo>
                  <a:lnTo>
                    <a:pt x="109" y="93"/>
                  </a:lnTo>
                  <a:lnTo>
                    <a:pt x="91" y="133"/>
                  </a:lnTo>
                  <a:lnTo>
                    <a:pt x="78" y="137"/>
                  </a:lnTo>
                  <a:lnTo>
                    <a:pt x="68" y="150"/>
                  </a:lnTo>
                  <a:lnTo>
                    <a:pt x="60" y="163"/>
                  </a:lnTo>
                  <a:lnTo>
                    <a:pt x="49" y="176"/>
                  </a:lnTo>
                  <a:lnTo>
                    <a:pt x="36" y="187"/>
                  </a:lnTo>
                  <a:lnTo>
                    <a:pt x="31" y="187"/>
                  </a:lnTo>
                  <a:lnTo>
                    <a:pt x="31" y="185"/>
                  </a:lnTo>
                  <a:lnTo>
                    <a:pt x="31" y="182"/>
                  </a:lnTo>
                  <a:lnTo>
                    <a:pt x="28" y="178"/>
                  </a:lnTo>
                  <a:lnTo>
                    <a:pt x="28" y="176"/>
                  </a:lnTo>
                  <a:lnTo>
                    <a:pt x="28" y="174"/>
                  </a:lnTo>
                  <a:lnTo>
                    <a:pt x="26" y="170"/>
                  </a:lnTo>
                  <a:lnTo>
                    <a:pt x="20" y="170"/>
                  </a:lnTo>
                  <a:lnTo>
                    <a:pt x="18" y="170"/>
                  </a:lnTo>
                  <a:lnTo>
                    <a:pt x="15" y="172"/>
                  </a:lnTo>
                  <a:lnTo>
                    <a:pt x="15" y="174"/>
                  </a:lnTo>
                  <a:lnTo>
                    <a:pt x="15" y="178"/>
                  </a:lnTo>
                  <a:lnTo>
                    <a:pt x="13" y="287"/>
                  </a:lnTo>
                  <a:lnTo>
                    <a:pt x="7" y="298"/>
                  </a:lnTo>
                  <a:lnTo>
                    <a:pt x="2" y="275"/>
                  </a:lnTo>
                  <a:lnTo>
                    <a:pt x="2" y="253"/>
                  </a:lnTo>
                  <a:lnTo>
                    <a:pt x="5" y="230"/>
                  </a:lnTo>
                  <a:lnTo>
                    <a:pt x="5" y="206"/>
                  </a:lnTo>
                  <a:lnTo>
                    <a:pt x="0" y="195"/>
                  </a:lnTo>
                  <a:lnTo>
                    <a:pt x="0" y="183"/>
                  </a:lnTo>
                  <a:lnTo>
                    <a:pt x="2" y="174"/>
                  </a:lnTo>
                  <a:lnTo>
                    <a:pt x="0" y="163"/>
                  </a:lnTo>
                  <a:lnTo>
                    <a:pt x="0" y="122"/>
                  </a:lnTo>
                  <a:lnTo>
                    <a:pt x="5" y="82"/>
                  </a:lnTo>
                  <a:lnTo>
                    <a:pt x="7" y="43"/>
                  </a:lnTo>
                  <a:lnTo>
                    <a:pt x="2" y="3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3" y="2"/>
                  </a:lnTo>
                  <a:lnTo>
                    <a:pt x="34" y="3"/>
                  </a:lnTo>
                  <a:lnTo>
                    <a:pt x="44" y="5"/>
                  </a:lnTo>
                  <a:lnTo>
                    <a:pt x="57" y="5"/>
                  </a:lnTo>
                  <a:lnTo>
                    <a:pt x="68" y="7"/>
                  </a:lnTo>
                  <a:lnTo>
                    <a:pt x="81" y="9"/>
                  </a:lnTo>
                  <a:lnTo>
                    <a:pt x="94" y="11"/>
                  </a:lnTo>
                  <a:lnTo>
                    <a:pt x="107" y="11"/>
                  </a:lnTo>
                  <a:lnTo>
                    <a:pt x="117" y="11"/>
                  </a:lnTo>
                  <a:lnTo>
                    <a:pt x="13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3" name="Freeform 131"/>
            <p:cNvSpPr>
              <a:spLocks/>
            </p:cNvSpPr>
            <p:nvPr/>
          </p:nvSpPr>
          <p:spPr bwMode="auto">
            <a:xfrm>
              <a:off x="7419975" y="6157913"/>
              <a:ext cx="188913" cy="90487"/>
            </a:xfrm>
            <a:custGeom>
              <a:avLst/>
              <a:gdLst>
                <a:gd name="T0" fmla="*/ 2147483647 w 116"/>
                <a:gd name="T1" fmla="*/ 2147483647 h 55"/>
                <a:gd name="T2" fmla="*/ 2147483647 w 116"/>
                <a:gd name="T3" fmla="*/ 2147483647 h 55"/>
                <a:gd name="T4" fmla="*/ 2147483647 w 116"/>
                <a:gd name="T5" fmla="*/ 2147483647 h 55"/>
                <a:gd name="T6" fmla="*/ 2147483647 w 116"/>
                <a:gd name="T7" fmla="*/ 2147483647 h 55"/>
                <a:gd name="T8" fmla="*/ 2147483647 w 116"/>
                <a:gd name="T9" fmla="*/ 2147483647 h 55"/>
                <a:gd name="T10" fmla="*/ 2147483647 w 116"/>
                <a:gd name="T11" fmla="*/ 2147483647 h 55"/>
                <a:gd name="T12" fmla="*/ 2147483647 w 116"/>
                <a:gd name="T13" fmla="*/ 2147483647 h 55"/>
                <a:gd name="T14" fmla="*/ 2147483647 w 116"/>
                <a:gd name="T15" fmla="*/ 2147483647 h 55"/>
                <a:gd name="T16" fmla="*/ 2147483647 w 116"/>
                <a:gd name="T17" fmla="*/ 2147483647 h 55"/>
                <a:gd name="T18" fmla="*/ 2147483647 w 116"/>
                <a:gd name="T19" fmla="*/ 2147483647 h 55"/>
                <a:gd name="T20" fmla="*/ 2147483647 w 116"/>
                <a:gd name="T21" fmla="*/ 2147483647 h 55"/>
                <a:gd name="T22" fmla="*/ 2147483647 w 116"/>
                <a:gd name="T23" fmla="*/ 2147483647 h 55"/>
                <a:gd name="T24" fmla="*/ 2147483647 w 116"/>
                <a:gd name="T25" fmla="*/ 2147483647 h 55"/>
                <a:gd name="T26" fmla="*/ 2147483647 w 116"/>
                <a:gd name="T27" fmla="*/ 2147483647 h 55"/>
                <a:gd name="T28" fmla="*/ 2147483647 w 116"/>
                <a:gd name="T29" fmla="*/ 2147483647 h 55"/>
                <a:gd name="T30" fmla="*/ 2147483647 w 116"/>
                <a:gd name="T31" fmla="*/ 2147483647 h 55"/>
                <a:gd name="T32" fmla="*/ 0 w 116"/>
                <a:gd name="T33" fmla="*/ 2147483647 h 55"/>
                <a:gd name="T34" fmla="*/ 0 w 116"/>
                <a:gd name="T35" fmla="*/ 2147483647 h 55"/>
                <a:gd name="T36" fmla="*/ 2147483647 w 116"/>
                <a:gd name="T37" fmla="*/ 2147483647 h 55"/>
                <a:gd name="T38" fmla="*/ 2147483647 w 116"/>
                <a:gd name="T39" fmla="*/ 2147483647 h 55"/>
                <a:gd name="T40" fmla="*/ 2147483647 w 116"/>
                <a:gd name="T41" fmla="*/ 2147483647 h 55"/>
                <a:gd name="T42" fmla="*/ 2147483647 w 116"/>
                <a:gd name="T43" fmla="*/ 2147483647 h 55"/>
                <a:gd name="T44" fmla="*/ 2147483647 w 116"/>
                <a:gd name="T45" fmla="*/ 0 h 55"/>
                <a:gd name="T46" fmla="*/ 2147483647 w 116"/>
                <a:gd name="T47" fmla="*/ 0 h 55"/>
                <a:gd name="T48" fmla="*/ 2147483647 w 116"/>
                <a:gd name="T49" fmla="*/ 2147483647 h 55"/>
                <a:gd name="T50" fmla="*/ 2147483647 w 116"/>
                <a:gd name="T51" fmla="*/ 2147483647 h 55"/>
                <a:gd name="T52" fmla="*/ 2147483647 w 116"/>
                <a:gd name="T53" fmla="*/ 2147483647 h 55"/>
                <a:gd name="T54" fmla="*/ 2147483647 w 116"/>
                <a:gd name="T55" fmla="*/ 2147483647 h 55"/>
                <a:gd name="T56" fmla="*/ 2147483647 w 116"/>
                <a:gd name="T57" fmla="*/ 2147483647 h 55"/>
                <a:gd name="T58" fmla="*/ 2147483647 w 116"/>
                <a:gd name="T59" fmla="*/ 2147483647 h 5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6"/>
                <a:gd name="T91" fmla="*/ 0 h 55"/>
                <a:gd name="T92" fmla="*/ 116 w 116"/>
                <a:gd name="T93" fmla="*/ 55 h 5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6" h="55">
                  <a:moveTo>
                    <a:pt x="89" y="28"/>
                  </a:moveTo>
                  <a:lnTo>
                    <a:pt x="97" y="32"/>
                  </a:lnTo>
                  <a:lnTo>
                    <a:pt x="102" y="36"/>
                  </a:lnTo>
                  <a:lnTo>
                    <a:pt x="108" y="42"/>
                  </a:lnTo>
                  <a:lnTo>
                    <a:pt x="116" y="47"/>
                  </a:lnTo>
                  <a:lnTo>
                    <a:pt x="113" y="51"/>
                  </a:lnTo>
                  <a:lnTo>
                    <a:pt x="108" y="53"/>
                  </a:lnTo>
                  <a:lnTo>
                    <a:pt x="100" y="53"/>
                  </a:lnTo>
                  <a:lnTo>
                    <a:pt x="95" y="53"/>
                  </a:lnTo>
                  <a:lnTo>
                    <a:pt x="84" y="55"/>
                  </a:lnTo>
                  <a:lnTo>
                    <a:pt x="71" y="55"/>
                  </a:lnTo>
                  <a:lnTo>
                    <a:pt x="61" y="53"/>
                  </a:lnTo>
                  <a:lnTo>
                    <a:pt x="48" y="51"/>
                  </a:lnTo>
                  <a:lnTo>
                    <a:pt x="37" y="49"/>
                  </a:lnTo>
                  <a:lnTo>
                    <a:pt x="24" y="45"/>
                  </a:lnTo>
                  <a:lnTo>
                    <a:pt x="14" y="43"/>
                  </a:lnTo>
                  <a:lnTo>
                    <a:pt x="0" y="42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6" y="15"/>
                  </a:lnTo>
                  <a:lnTo>
                    <a:pt x="11" y="6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0" y="10"/>
                  </a:lnTo>
                  <a:lnTo>
                    <a:pt x="58" y="12"/>
                  </a:lnTo>
                  <a:lnTo>
                    <a:pt x="66" y="13"/>
                  </a:lnTo>
                  <a:lnTo>
                    <a:pt x="74" y="17"/>
                  </a:lnTo>
                  <a:lnTo>
                    <a:pt x="89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4" name="Freeform 132"/>
            <p:cNvSpPr>
              <a:spLocks/>
            </p:cNvSpPr>
            <p:nvPr/>
          </p:nvSpPr>
          <p:spPr bwMode="auto">
            <a:xfrm>
              <a:off x="7010400" y="6161088"/>
              <a:ext cx="174625" cy="87312"/>
            </a:xfrm>
            <a:custGeom>
              <a:avLst/>
              <a:gdLst>
                <a:gd name="T0" fmla="*/ 2147483647 w 107"/>
                <a:gd name="T1" fmla="*/ 0 h 53"/>
                <a:gd name="T2" fmla="*/ 2147483647 w 107"/>
                <a:gd name="T3" fmla="*/ 2147483647 h 53"/>
                <a:gd name="T4" fmla="*/ 2147483647 w 107"/>
                <a:gd name="T5" fmla="*/ 2147483647 h 53"/>
                <a:gd name="T6" fmla="*/ 2147483647 w 107"/>
                <a:gd name="T7" fmla="*/ 2147483647 h 53"/>
                <a:gd name="T8" fmla="*/ 2147483647 w 107"/>
                <a:gd name="T9" fmla="*/ 2147483647 h 53"/>
                <a:gd name="T10" fmla="*/ 2147483647 w 107"/>
                <a:gd name="T11" fmla="*/ 2147483647 h 53"/>
                <a:gd name="T12" fmla="*/ 2147483647 w 107"/>
                <a:gd name="T13" fmla="*/ 2147483647 h 53"/>
                <a:gd name="T14" fmla="*/ 2147483647 w 107"/>
                <a:gd name="T15" fmla="*/ 2147483647 h 53"/>
                <a:gd name="T16" fmla="*/ 2147483647 w 107"/>
                <a:gd name="T17" fmla="*/ 2147483647 h 53"/>
                <a:gd name="T18" fmla="*/ 2147483647 w 107"/>
                <a:gd name="T19" fmla="*/ 2147483647 h 53"/>
                <a:gd name="T20" fmla="*/ 2147483647 w 107"/>
                <a:gd name="T21" fmla="*/ 2147483647 h 53"/>
                <a:gd name="T22" fmla="*/ 2147483647 w 107"/>
                <a:gd name="T23" fmla="*/ 2147483647 h 53"/>
                <a:gd name="T24" fmla="*/ 2147483647 w 107"/>
                <a:gd name="T25" fmla="*/ 2147483647 h 53"/>
                <a:gd name="T26" fmla="*/ 0 w 107"/>
                <a:gd name="T27" fmla="*/ 2147483647 h 53"/>
                <a:gd name="T28" fmla="*/ 2147483647 w 107"/>
                <a:gd name="T29" fmla="*/ 2147483647 h 53"/>
                <a:gd name="T30" fmla="*/ 2147483647 w 107"/>
                <a:gd name="T31" fmla="*/ 2147483647 h 53"/>
                <a:gd name="T32" fmla="*/ 2147483647 w 107"/>
                <a:gd name="T33" fmla="*/ 2147483647 h 53"/>
                <a:gd name="T34" fmla="*/ 2147483647 w 107"/>
                <a:gd name="T35" fmla="*/ 2147483647 h 53"/>
                <a:gd name="T36" fmla="*/ 2147483647 w 107"/>
                <a:gd name="T37" fmla="*/ 2147483647 h 53"/>
                <a:gd name="T38" fmla="*/ 2147483647 w 107"/>
                <a:gd name="T39" fmla="*/ 2147483647 h 53"/>
                <a:gd name="T40" fmla="*/ 2147483647 w 107"/>
                <a:gd name="T41" fmla="*/ 0 h 53"/>
                <a:gd name="T42" fmla="*/ 2147483647 w 107"/>
                <a:gd name="T43" fmla="*/ 0 h 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7"/>
                <a:gd name="T67" fmla="*/ 0 h 53"/>
                <a:gd name="T68" fmla="*/ 107 w 107"/>
                <a:gd name="T69" fmla="*/ 53 h 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7" h="53">
                  <a:moveTo>
                    <a:pt x="102" y="0"/>
                  </a:moveTo>
                  <a:lnTo>
                    <a:pt x="102" y="8"/>
                  </a:lnTo>
                  <a:lnTo>
                    <a:pt x="102" y="15"/>
                  </a:lnTo>
                  <a:lnTo>
                    <a:pt x="102" y="25"/>
                  </a:lnTo>
                  <a:lnTo>
                    <a:pt x="107" y="32"/>
                  </a:lnTo>
                  <a:lnTo>
                    <a:pt x="94" y="38"/>
                  </a:lnTo>
                  <a:lnTo>
                    <a:pt x="79" y="41"/>
                  </a:lnTo>
                  <a:lnTo>
                    <a:pt x="63" y="45"/>
                  </a:lnTo>
                  <a:lnTo>
                    <a:pt x="47" y="49"/>
                  </a:lnTo>
                  <a:lnTo>
                    <a:pt x="37" y="49"/>
                  </a:lnTo>
                  <a:lnTo>
                    <a:pt x="24" y="51"/>
                  </a:lnTo>
                  <a:lnTo>
                    <a:pt x="13" y="51"/>
                  </a:lnTo>
                  <a:lnTo>
                    <a:pt x="0" y="53"/>
                  </a:lnTo>
                  <a:lnTo>
                    <a:pt x="55" y="11"/>
                  </a:lnTo>
                  <a:lnTo>
                    <a:pt x="55" y="8"/>
                  </a:lnTo>
                  <a:lnTo>
                    <a:pt x="58" y="10"/>
                  </a:lnTo>
                  <a:lnTo>
                    <a:pt x="68" y="8"/>
                  </a:lnTo>
                  <a:lnTo>
                    <a:pt x="81" y="8"/>
                  </a:lnTo>
                  <a:lnTo>
                    <a:pt x="92" y="6"/>
                  </a:lnTo>
                  <a:lnTo>
                    <a:pt x="100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5" name="Freeform 133"/>
            <p:cNvSpPr>
              <a:spLocks/>
            </p:cNvSpPr>
            <p:nvPr/>
          </p:nvSpPr>
          <p:spPr bwMode="auto">
            <a:xfrm>
              <a:off x="7804150" y="6234113"/>
              <a:ext cx="180975" cy="41275"/>
            </a:xfrm>
            <a:custGeom>
              <a:avLst/>
              <a:gdLst>
                <a:gd name="T0" fmla="*/ 2147483647 w 112"/>
                <a:gd name="T1" fmla="*/ 2147483647 h 25"/>
                <a:gd name="T2" fmla="*/ 2147483647 w 112"/>
                <a:gd name="T3" fmla="*/ 2147483647 h 25"/>
                <a:gd name="T4" fmla="*/ 2147483647 w 112"/>
                <a:gd name="T5" fmla="*/ 2147483647 h 25"/>
                <a:gd name="T6" fmla="*/ 2147483647 w 112"/>
                <a:gd name="T7" fmla="*/ 2147483647 h 25"/>
                <a:gd name="T8" fmla="*/ 2147483647 w 112"/>
                <a:gd name="T9" fmla="*/ 2147483647 h 25"/>
                <a:gd name="T10" fmla="*/ 2147483647 w 112"/>
                <a:gd name="T11" fmla="*/ 2147483647 h 25"/>
                <a:gd name="T12" fmla="*/ 2147483647 w 112"/>
                <a:gd name="T13" fmla="*/ 2147483647 h 25"/>
                <a:gd name="T14" fmla="*/ 2147483647 w 112"/>
                <a:gd name="T15" fmla="*/ 2147483647 h 25"/>
                <a:gd name="T16" fmla="*/ 2147483647 w 112"/>
                <a:gd name="T17" fmla="*/ 2147483647 h 25"/>
                <a:gd name="T18" fmla="*/ 2147483647 w 112"/>
                <a:gd name="T19" fmla="*/ 2147483647 h 25"/>
                <a:gd name="T20" fmla="*/ 2147483647 w 112"/>
                <a:gd name="T21" fmla="*/ 2147483647 h 25"/>
                <a:gd name="T22" fmla="*/ 2147483647 w 112"/>
                <a:gd name="T23" fmla="*/ 2147483647 h 25"/>
                <a:gd name="T24" fmla="*/ 2147483647 w 112"/>
                <a:gd name="T25" fmla="*/ 2147483647 h 25"/>
                <a:gd name="T26" fmla="*/ 2147483647 w 112"/>
                <a:gd name="T27" fmla="*/ 2147483647 h 25"/>
                <a:gd name="T28" fmla="*/ 2147483647 w 112"/>
                <a:gd name="T29" fmla="*/ 2147483647 h 25"/>
                <a:gd name="T30" fmla="*/ 0 w 112"/>
                <a:gd name="T31" fmla="*/ 2147483647 h 25"/>
                <a:gd name="T32" fmla="*/ 2147483647 w 112"/>
                <a:gd name="T33" fmla="*/ 0 h 25"/>
                <a:gd name="T34" fmla="*/ 2147483647 w 112"/>
                <a:gd name="T35" fmla="*/ 0 h 25"/>
                <a:gd name="T36" fmla="*/ 2147483647 w 112"/>
                <a:gd name="T37" fmla="*/ 2147483647 h 25"/>
                <a:gd name="T38" fmla="*/ 2147483647 w 112"/>
                <a:gd name="T39" fmla="*/ 2147483647 h 25"/>
                <a:gd name="T40" fmla="*/ 2147483647 w 112"/>
                <a:gd name="T41" fmla="*/ 2147483647 h 25"/>
                <a:gd name="T42" fmla="*/ 2147483647 w 112"/>
                <a:gd name="T43" fmla="*/ 2147483647 h 25"/>
                <a:gd name="T44" fmla="*/ 2147483647 w 112"/>
                <a:gd name="T45" fmla="*/ 2147483647 h 25"/>
                <a:gd name="T46" fmla="*/ 2147483647 w 112"/>
                <a:gd name="T47" fmla="*/ 2147483647 h 25"/>
                <a:gd name="T48" fmla="*/ 2147483647 w 112"/>
                <a:gd name="T49" fmla="*/ 2147483647 h 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2"/>
                <a:gd name="T76" fmla="*/ 0 h 25"/>
                <a:gd name="T77" fmla="*/ 112 w 112"/>
                <a:gd name="T78" fmla="*/ 25 h 2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2" h="25">
                  <a:moveTo>
                    <a:pt x="112" y="13"/>
                  </a:moveTo>
                  <a:lnTo>
                    <a:pt x="112" y="17"/>
                  </a:lnTo>
                  <a:lnTo>
                    <a:pt x="110" y="19"/>
                  </a:lnTo>
                  <a:lnTo>
                    <a:pt x="107" y="19"/>
                  </a:lnTo>
                  <a:lnTo>
                    <a:pt x="105" y="21"/>
                  </a:lnTo>
                  <a:lnTo>
                    <a:pt x="94" y="23"/>
                  </a:lnTo>
                  <a:lnTo>
                    <a:pt x="81" y="25"/>
                  </a:lnTo>
                  <a:lnTo>
                    <a:pt x="71" y="25"/>
                  </a:lnTo>
                  <a:lnTo>
                    <a:pt x="58" y="25"/>
                  </a:lnTo>
                  <a:lnTo>
                    <a:pt x="47" y="23"/>
                  </a:lnTo>
                  <a:lnTo>
                    <a:pt x="34" y="21"/>
                  </a:lnTo>
                  <a:lnTo>
                    <a:pt x="23" y="19"/>
                  </a:lnTo>
                  <a:lnTo>
                    <a:pt x="13" y="17"/>
                  </a:lnTo>
                  <a:lnTo>
                    <a:pt x="8" y="11"/>
                  </a:lnTo>
                  <a:lnTo>
                    <a:pt x="3" y="8"/>
                  </a:lnTo>
                  <a:lnTo>
                    <a:pt x="0" y="6"/>
                  </a:lnTo>
                  <a:lnTo>
                    <a:pt x="5" y="0"/>
                  </a:lnTo>
                  <a:lnTo>
                    <a:pt x="18" y="0"/>
                  </a:lnTo>
                  <a:lnTo>
                    <a:pt x="34" y="2"/>
                  </a:lnTo>
                  <a:lnTo>
                    <a:pt x="47" y="2"/>
                  </a:lnTo>
                  <a:lnTo>
                    <a:pt x="60" y="4"/>
                  </a:lnTo>
                  <a:lnTo>
                    <a:pt x="73" y="4"/>
                  </a:lnTo>
                  <a:lnTo>
                    <a:pt x="89" y="8"/>
                  </a:lnTo>
                  <a:lnTo>
                    <a:pt x="99" y="10"/>
                  </a:lnTo>
                  <a:lnTo>
                    <a:pt x="112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6" name="Freeform 134"/>
            <p:cNvSpPr>
              <a:spLocks/>
            </p:cNvSpPr>
            <p:nvPr/>
          </p:nvSpPr>
          <p:spPr bwMode="auto">
            <a:xfrm>
              <a:off x="7672388" y="161925"/>
              <a:ext cx="1063625" cy="803275"/>
            </a:xfrm>
            <a:custGeom>
              <a:avLst/>
              <a:gdLst>
                <a:gd name="T0" fmla="*/ 2147483647 w 654"/>
                <a:gd name="T1" fmla="*/ 2147483647 h 493"/>
                <a:gd name="T2" fmla="*/ 2147483647 w 654"/>
                <a:gd name="T3" fmla="*/ 2147483647 h 493"/>
                <a:gd name="T4" fmla="*/ 2147483647 w 654"/>
                <a:gd name="T5" fmla="*/ 2147483647 h 493"/>
                <a:gd name="T6" fmla="*/ 2147483647 w 654"/>
                <a:gd name="T7" fmla="*/ 2147483647 h 493"/>
                <a:gd name="T8" fmla="*/ 2147483647 w 654"/>
                <a:gd name="T9" fmla="*/ 2147483647 h 493"/>
                <a:gd name="T10" fmla="*/ 2147483647 w 654"/>
                <a:gd name="T11" fmla="*/ 2147483647 h 493"/>
                <a:gd name="T12" fmla="*/ 2147483647 w 654"/>
                <a:gd name="T13" fmla="*/ 2147483647 h 493"/>
                <a:gd name="T14" fmla="*/ 2147483647 w 654"/>
                <a:gd name="T15" fmla="*/ 2147483647 h 493"/>
                <a:gd name="T16" fmla="*/ 2147483647 w 654"/>
                <a:gd name="T17" fmla="*/ 2147483647 h 493"/>
                <a:gd name="T18" fmla="*/ 2147483647 w 654"/>
                <a:gd name="T19" fmla="*/ 2147483647 h 493"/>
                <a:gd name="T20" fmla="*/ 2147483647 w 654"/>
                <a:gd name="T21" fmla="*/ 2147483647 h 493"/>
                <a:gd name="T22" fmla="*/ 2147483647 w 654"/>
                <a:gd name="T23" fmla="*/ 2147483647 h 493"/>
                <a:gd name="T24" fmla="*/ 2147483647 w 654"/>
                <a:gd name="T25" fmla="*/ 2147483647 h 493"/>
                <a:gd name="T26" fmla="*/ 2147483647 w 654"/>
                <a:gd name="T27" fmla="*/ 2147483647 h 493"/>
                <a:gd name="T28" fmla="*/ 2147483647 w 654"/>
                <a:gd name="T29" fmla="*/ 2147483647 h 493"/>
                <a:gd name="T30" fmla="*/ 2147483647 w 654"/>
                <a:gd name="T31" fmla="*/ 2147483647 h 493"/>
                <a:gd name="T32" fmla="*/ 2147483647 w 654"/>
                <a:gd name="T33" fmla="*/ 2147483647 h 493"/>
                <a:gd name="T34" fmla="*/ 2147483647 w 654"/>
                <a:gd name="T35" fmla="*/ 2147483647 h 493"/>
                <a:gd name="T36" fmla="*/ 2147483647 w 654"/>
                <a:gd name="T37" fmla="*/ 2147483647 h 493"/>
                <a:gd name="T38" fmla="*/ 2147483647 w 654"/>
                <a:gd name="T39" fmla="*/ 2147483647 h 493"/>
                <a:gd name="T40" fmla="*/ 2147483647 w 654"/>
                <a:gd name="T41" fmla="*/ 2147483647 h 493"/>
                <a:gd name="T42" fmla="*/ 2147483647 w 654"/>
                <a:gd name="T43" fmla="*/ 2147483647 h 493"/>
                <a:gd name="T44" fmla="*/ 2147483647 w 654"/>
                <a:gd name="T45" fmla="*/ 2147483647 h 493"/>
                <a:gd name="T46" fmla="*/ 2147483647 w 654"/>
                <a:gd name="T47" fmla="*/ 2147483647 h 493"/>
                <a:gd name="T48" fmla="*/ 2147483647 w 654"/>
                <a:gd name="T49" fmla="*/ 2147483647 h 493"/>
                <a:gd name="T50" fmla="*/ 2147483647 w 654"/>
                <a:gd name="T51" fmla="*/ 2147483647 h 493"/>
                <a:gd name="T52" fmla="*/ 2147483647 w 654"/>
                <a:gd name="T53" fmla="*/ 2147483647 h 493"/>
                <a:gd name="T54" fmla="*/ 2147483647 w 654"/>
                <a:gd name="T55" fmla="*/ 2147483647 h 493"/>
                <a:gd name="T56" fmla="*/ 2147483647 w 654"/>
                <a:gd name="T57" fmla="*/ 2147483647 h 493"/>
                <a:gd name="T58" fmla="*/ 2147483647 w 654"/>
                <a:gd name="T59" fmla="*/ 2147483647 h 493"/>
                <a:gd name="T60" fmla="*/ 2147483647 w 654"/>
                <a:gd name="T61" fmla="*/ 2147483647 h 493"/>
                <a:gd name="T62" fmla="*/ 2147483647 w 654"/>
                <a:gd name="T63" fmla="*/ 2147483647 h 493"/>
                <a:gd name="T64" fmla="*/ 2147483647 w 654"/>
                <a:gd name="T65" fmla="*/ 2147483647 h 493"/>
                <a:gd name="T66" fmla="*/ 2147483647 w 654"/>
                <a:gd name="T67" fmla="*/ 2147483647 h 493"/>
                <a:gd name="T68" fmla="*/ 2147483647 w 654"/>
                <a:gd name="T69" fmla="*/ 2147483647 h 493"/>
                <a:gd name="T70" fmla="*/ 2147483647 w 654"/>
                <a:gd name="T71" fmla="*/ 2147483647 h 493"/>
                <a:gd name="T72" fmla="*/ 2147483647 w 654"/>
                <a:gd name="T73" fmla="*/ 2147483647 h 493"/>
                <a:gd name="T74" fmla="*/ 2147483647 w 654"/>
                <a:gd name="T75" fmla="*/ 2147483647 h 493"/>
                <a:gd name="T76" fmla="*/ 2147483647 w 654"/>
                <a:gd name="T77" fmla="*/ 2147483647 h 493"/>
                <a:gd name="T78" fmla="*/ 2147483647 w 654"/>
                <a:gd name="T79" fmla="*/ 2147483647 h 493"/>
                <a:gd name="T80" fmla="*/ 2147483647 w 654"/>
                <a:gd name="T81" fmla="*/ 2147483647 h 493"/>
                <a:gd name="T82" fmla="*/ 2147483647 w 654"/>
                <a:gd name="T83" fmla="*/ 2147483647 h 493"/>
                <a:gd name="T84" fmla="*/ 2147483647 w 654"/>
                <a:gd name="T85" fmla="*/ 2147483647 h 493"/>
                <a:gd name="T86" fmla="*/ 0 w 654"/>
                <a:gd name="T87" fmla="*/ 2147483647 h 493"/>
                <a:gd name="T88" fmla="*/ 2147483647 w 654"/>
                <a:gd name="T89" fmla="*/ 2147483647 h 493"/>
                <a:gd name="T90" fmla="*/ 2147483647 w 654"/>
                <a:gd name="T91" fmla="*/ 2147483647 h 493"/>
                <a:gd name="T92" fmla="*/ 2147483647 w 654"/>
                <a:gd name="T93" fmla="*/ 2147483647 h 493"/>
                <a:gd name="T94" fmla="*/ 2147483647 w 654"/>
                <a:gd name="T95" fmla="*/ 2147483647 h 493"/>
                <a:gd name="T96" fmla="*/ 2147483647 w 654"/>
                <a:gd name="T97" fmla="*/ 2147483647 h 493"/>
                <a:gd name="T98" fmla="*/ 2147483647 w 654"/>
                <a:gd name="T99" fmla="*/ 2147483647 h 493"/>
                <a:gd name="T100" fmla="*/ 2147483647 w 654"/>
                <a:gd name="T101" fmla="*/ 0 h 493"/>
                <a:gd name="T102" fmla="*/ 2147483647 w 654"/>
                <a:gd name="T103" fmla="*/ 2147483647 h 4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4"/>
                <a:gd name="T157" fmla="*/ 0 h 493"/>
                <a:gd name="T158" fmla="*/ 654 w 654"/>
                <a:gd name="T159" fmla="*/ 493 h 49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4" h="493">
                  <a:moveTo>
                    <a:pt x="492" y="5"/>
                  </a:moveTo>
                  <a:lnTo>
                    <a:pt x="497" y="7"/>
                  </a:lnTo>
                  <a:lnTo>
                    <a:pt x="505" y="9"/>
                  </a:lnTo>
                  <a:lnTo>
                    <a:pt x="513" y="11"/>
                  </a:lnTo>
                  <a:lnTo>
                    <a:pt x="518" y="13"/>
                  </a:lnTo>
                  <a:lnTo>
                    <a:pt x="536" y="20"/>
                  </a:lnTo>
                  <a:lnTo>
                    <a:pt x="557" y="30"/>
                  </a:lnTo>
                  <a:lnTo>
                    <a:pt x="576" y="41"/>
                  </a:lnTo>
                  <a:lnTo>
                    <a:pt x="586" y="56"/>
                  </a:lnTo>
                  <a:lnTo>
                    <a:pt x="589" y="62"/>
                  </a:lnTo>
                  <a:lnTo>
                    <a:pt x="591" y="67"/>
                  </a:lnTo>
                  <a:lnTo>
                    <a:pt x="596" y="71"/>
                  </a:lnTo>
                  <a:lnTo>
                    <a:pt x="602" y="75"/>
                  </a:lnTo>
                  <a:lnTo>
                    <a:pt x="615" y="105"/>
                  </a:lnTo>
                  <a:lnTo>
                    <a:pt x="620" y="137"/>
                  </a:lnTo>
                  <a:lnTo>
                    <a:pt x="617" y="167"/>
                  </a:lnTo>
                  <a:lnTo>
                    <a:pt x="604" y="197"/>
                  </a:lnTo>
                  <a:lnTo>
                    <a:pt x="596" y="216"/>
                  </a:lnTo>
                  <a:lnTo>
                    <a:pt x="589" y="234"/>
                  </a:lnTo>
                  <a:lnTo>
                    <a:pt x="578" y="251"/>
                  </a:lnTo>
                  <a:lnTo>
                    <a:pt x="565" y="266"/>
                  </a:lnTo>
                  <a:lnTo>
                    <a:pt x="549" y="283"/>
                  </a:lnTo>
                  <a:lnTo>
                    <a:pt x="536" y="300"/>
                  </a:lnTo>
                  <a:lnTo>
                    <a:pt x="521" y="315"/>
                  </a:lnTo>
                  <a:lnTo>
                    <a:pt x="505" y="332"/>
                  </a:lnTo>
                  <a:lnTo>
                    <a:pt x="484" y="351"/>
                  </a:lnTo>
                  <a:lnTo>
                    <a:pt x="463" y="367"/>
                  </a:lnTo>
                  <a:lnTo>
                    <a:pt x="439" y="384"/>
                  </a:lnTo>
                  <a:lnTo>
                    <a:pt x="416" y="399"/>
                  </a:lnTo>
                  <a:lnTo>
                    <a:pt x="392" y="414"/>
                  </a:lnTo>
                  <a:lnTo>
                    <a:pt x="366" y="429"/>
                  </a:lnTo>
                  <a:lnTo>
                    <a:pt x="340" y="443"/>
                  </a:lnTo>
                  <a:lnTo>
                    <a:pt x="311" y="454"/>
                  </a:lnTo>
                  <a:lnTo>
                    <a:pt x="324" y="452"/>
                  </a:lnTo>
                  <a:lnTo>
                    <a:pt x="340" y="450"/>
                  </a:lnTo>
                  <a:lnTo>
                    <a:pt x="353" y="446"/>
                  </a:lnTo>
                  <a:lnTo>
                    <a:pt x="366" y="443"/>
                  </a:lnTo>
                  <a:lnTo>
                    <a:pt x="379" y="439"/>
                  </a:lnTo>
                  <a:lnTo>
                    <a:pt x="395" y="435"/>
                  </a:lnTo>
                  <a:lnTo>
                    <a:pt x="405" y="431"/>
                  </a:lnTo>
                  <a:lnTo>
                    <a:pt x="419" y="426"/>
                  </a:lnTo>
                  <a:lnTo>
                    <a:pt x="411" y="424"/>
                  </a:lnTo>
                  <a:lnTo>
                    <a:pt x="405" y="426"/>
                  </a:lnTo>
                  <a:lnTo>
                    <a:pt x="398" y="428"/>
                  </a:lnTo>
                  <a:lnTo>
                    <a:pt x="390" y="426"/>
                  </a:lnTo>
                  <a:lnTo>
                    <a:pt x="390" y="422"/>
                  </a:lnTo>
                  <a:lnTo>
                    <a:pt x="408" y="413"/>
                  </a:lnTo>
                  <a:lnTo>
                    <a:pt x="426" y="405"/>
                  </a:lnTo>
                  <a:lnTo>
                    <a:pt x="445" y="398"/>
                  </a:lnTo>
                  <a:lnTo>
                    <a:pt x="463" y="390"/>
                  </a:lnTo>
                  <a:lnTo>
                    <a:pt x="481" y="382"/>
                  </a:lnTo>
                  <a:lnTo>
                    <a:pt x="500" y="375"/>
                  </a:lnTo>
                  <a:lnTo>
                    <a:pt x="515" y="364"/>
                  </a:lnTo>
                  <a:lnTo>
                    <a:pt x="531" y="352"/>
                  </a:lnTo>
                  <a:lnTo>
                    <a:pt x="557" y="328"/>
                  </a:lnTo>
                  <a:lnTo>
                    <a:pt x="581" y="300"/>
                  </a:lnTo>
                  <a:lnTo>
                    <a:pt x="602" y="274"/>
                  </a:lnTo>
                  <a:lnTo>
                    <a:pt x="617" y="244"/>
                  </a:lnTo>
                  <a:lnTo>
                    <a:pt x="630" y="214"/>
                  </a:lnTo>
                  <a:lnTo>
                    <a:pt x="638" y="184"/>
                  </a:lnTo>
                  <a:lnTo>
                    <a:pt x="638" y="152"/>
                  </a:lnTo>
                  <a:lnTo>
                    <a:pt x="630" y="118"/>
                  </a:lnTo>
                  <a:lnTo>
                    <a:pt x="630" y="112"/>
                  </a:lnTo>
                  <a:lnTo>
                    <a:pt x="628" y="107"/>
                  </a:lnTo>
                  <a:lnTo>
                    <a:pt x="625" y="101"/>
                  </a:lnTo>
                  <a:lnTo>
                    <a:pt x="623" y="95"/>
                  </a:lnTo>
                  <a:lnTo>
                    <a:pt x="625" y="94"/>
                  </a:lnTo>
                  <a:lnTo>
                    <a:pt x="628" y="94"/>
                  </a:lnTo>
                  <a:lnTo>
                    <a:pt x="630" y="94"/>
                  </a:lnTo>
                  <a:lnTo>
                    <a:pt x="638" y="105"/>
                  </a:lnTo>
                  <a:lnTo>
                    <a:pt x="641" y="114"/>
                  </a:lnTo>
                  <a:lnTo>
                    <a:pt x="644" y="125"/>
                  </a:lnTo>
                  <a:lnTo>
                    <a:pt x="649" y="137"/>
                  </a:lnTo>
                  <a:lnTo>
                    <a:pt x="651" y="163"/>
                  </a:lnTo>
                  <a:lnTo>
                    <a:pt x="654" y="189"/>
                  </a:lnTo>
                  <a:lnTo>
                    <a:pt x="651" y="214"/>
                  </a:lnTo>
                  <a:lnTo>
                    <a:pt x="644" y="238"/>
                  </a:lnTo>
                  <a:lnTo>
                    <a:pt x="633" y="261"/>
                  </a:lnTo>
                  <a:lnTo>
                    <a:pt x="620" y="281"/>
                  </a:lnTo>
                  <a:lnTo>
                    <a:pt x="607" y="302"/>
                  </a:lnTo>
                  <a:lnTo>
                    <a:pt x="591" y="322"/>
                  </a:lnTo>
                  <a:lnTo>
                    <a:pt x="573" y="343"/>
                  </a:lnTo>
                  <a:lnTo>
                    <a:pt x="552" y="362"/>
                  </a:lnTo>
                  <a:lnTo>
                    <a:pt x="531" y="379"/>
                  </a:lnTo>
                  <a:lnTo>
                    <a:pt x="510" y="398"/>
                  </a:lnTo>
                  <a:lnTo>
                    <a:pt x="507" y="398"/>
                  </a:lnTo>
                  <a:lnTo>
                    <a:pt x="505" y="399"/>
                  </a:lnTo>
                  <a:lnTo>
                    <a:pt x="505" y="401"/>
                  </a:lnTo>
                  <a:lnTo>
                    <a:pt x="502" y="403"/>
                  </a:lnTo>
                  <a:lnTo>
                    <a:pt x="492" y="411"/>
                  </a:lnTo>
                  <a:lnTo>
                    <a:pt x="479" y="418"/>
                  </a:lnTo>
                  <a:lnTo>
                    <a:pt x="468" y="424"/>
                  </a:lnTo>
                  <a:lnTo>
                    <a:pt x="455" y="431"/>
                  </a:lnTo>
                  <a:lnTo>
                    <a:pt x="445" y="437"/>
                  </a:lnTo>
                  <a:lnTo>
                    <a:pt x="432" y="444"/>
                  </a:lnTo>
                  <a:lnTo>
                    <a:pt x="421" y="450"/>
                  </a:lnTo>
                  <a:lnTo>
                    <a:pt x="408" y="454"/>
                  </a:lnTo>
                  <a:lnTo>
                    <a:pt x="395" y="459"/>
                  </a:lnTo>
                  <a:lnTo>
                    <a:pt x="382" y="463"/>
                  </a:lnTo>
                  <a:lnTo>
                    <a:pt x="366" y="469"/>
                  </a:lnTo>
                  <a:lnTo>
                    <a:pt x="353" y="474"/>
                  </a:lnTo>
                  <a:lnTo>
                    <a:pt x="343" y="476"/>
                  </a:lnTo>
                  <a:lnTo>
                    <a:pt x="330" y="478"/>
                  </a:lnTo>
                  <a:lnTo>
                    <a:pt x="319" y="480"/>
                  </a:lnTo>
                  <a:lnTo>
                    <a:pt x="306" y="482"/>
                  </a:lnTo>
                  <a:lnTo>
                    <a:pt x="296" y="486"/>
                  </a:lnTo>
                  <a:lnTo>
                    <a:pt x="282" y="488"/>
                  </a:lnTo>
                  <a:lnTo>
                    <a:pt x="272" y="488"/>
                  </a:lnTo>
                  <a:lnTo>
                    <a:pt x="259" y="489"/>
                  </a:lnTo>
                  <a:lnTo>
                    <a:pt x="248" y="491"/>
                  </a:lnTo>
                  <a:lnTo>
                    <a:pt x="238" y="493"/>
                  </a:lnTo>
                  <a:lnTo>
                    <a:pt x="227" y="491"/>
                  </a:lnTo>
                  <a:lnTo>
                    <a:pt x="217" y="491"/>
                  </a:lnTo>
                  <a:lnTo>
                    <a:pt x="207" y="489"/>
                  </a:lnTo>
                  <a:lnTo>
                    <a:pt x="196" y="489"/>
                  </a:lnTo>
                  <a:lnTo>
                    <a:pt x="186" y="488"/>
                  </a:lnTo>
                  <a:lnTo>
                    <a:pt x="175" y="488"/>
                  </a:lnTo>
                  <a:lnTo>
                    <a:pt x="170" y="484"/>
                  </a:lnTo>
                  <a:lnTo>
                    <a:pt x="154" y="484"/>
                  </a:lnTo>
                  <a:lnTo>
                    <a:pt x="141" y="480"/>
                  </a:lnTo>
                  <a:lnTo>
                    <a:pt x="128" y="476"/>
                  </a:lnTo>
                  <a:lnTo>
                    <a:pt x="112" y="471"/>
                  </a:lnTo>
                  <a:lnTo>
                    <a:pt x="89" y="459"/>
                  </a:lnTo>
                  <a:lnTo>
                    <a:pt x="68" y="446"/>
                  </a:lnTo>
                  <a:lnTo>
                    <a:pt x="47" y="431"/>
                  </a:lnTo>
                  <a:lnTo>
                    <a:pt x="31" y="414"/>
                  </a:lnTo>
                  <a:lnTo>
                    <a:pt x="18" y="396"/>
                  </a:lnTo>
                  <a:lnTo>
                    <a:pt x="8" y="377"/>
                  </a:lnTo>
                  <a:lnTo>
                    <a:pt x="2" y="356"/>
                  </a:lnTo>
                  <a:lnTo>
                    <a:pt x="0" y="336"/>
                  </a:lnTo>
                  <a:lnTo>
                    <a:pt x="2" y="313"/>
                  </a:lnTo>
                  <a:lnTo>
                    <a:pt x="10" y="292"/>
                  </a:lnTo>
                  <a:lnTo>
                    <a:pt x="18" y="272"/>
                  </a:lnTo>
                  <a:lnTo>
                    <a:pt x="26" y="251"/>
                  </a:lnTo>
                  <a:lnTo>
                    <a:pt x="42" y="223"/>
                  </a:lnTo>
                  <a:lnTo>
                    <a:pt x="60" y="197"/>
                  </a:lnTo>
                  <a:lnTo>
                    <a:pt x="81" y="169"/>
                  </a:lnTo>
                  <a:lnTo>
                    <a:pt x="102" y="142"/>
                  </a:lnTo>
                  <a:lnTo>
                    <a:pt x="128" y="118"/>
                  </a:lnTo>
                  <a:lnTo>
                    <a:pt x="157" y="94"/>
                  </a:lnTo>
                  <a:lnTo>
                    <a:pt x="188" y="73"/>
                  </a:lnTo>
                  <a:lnTo>
                    <a:pt x="222" y="54"/>
                  </a:lnTo>
                  <a:lnTo>
                    <a:pt x="243" y="47"/>
                  </a:lnTo>
                  <a:lnTo>
                    <a:pt x="264" y="37"/>
                  </a:lnTo>
                  <a:lnTo>
                    <a:pt x="282" y="30"/>
                  </a:lnTo>
                  <a:lnTo>
                    <a:pt x="303" y="22"/>
                  </a:lnTo>
                  <a:lnTo>
                    <a:pt x="324" y="15"/>
                  </a:lnTo>
                  <a:lnTo>
                    <a:pt x="348" y="9"/>
                  </a:lnTo>
                  <a:lnTo>
                    <a:pt x="369" y="5"/>
                  </a:lnTo>
                  <a:lnTo>
                    <a:pt x="392" y="2"/>
                  </a:lnTo>
                  <a:lnTo>
                    <a:pt x="411" y="0"/>
                  </a:lnTo>
                  <a:lnTo>
                    <a:pt x="432" y="0"/>
                  </a:lnTo>
                  <a:lnTo>
                    <a:pt x="450" y="2"/>
                  </a:lnTo>
                  <a:lnTo>
                    <a:pt x="468" y="5"/>
                  </a:lnTo>
                  <a:lnTo>
                    <a:pt x="49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7" name="Freeform 135"/>
            <p:cNvSpPr>
              <a:spLocks/>
            </p:cNvSpPr>
            <p:nvPr/>
          </p:nvSpPr>
          <p:spPr bwMode="auto">
            <a:xfrm>
              <a:off x="7743825" y="193675"/>
              <a:ext cx="885825" cy="701675"/>
            </a:xfrm>
            <a:custGeom>
              <a:avLst/>
              <a:gdLst>
                <a:gd name="T0" fmla="*/ 2147483647 w 545"/>
                <a:gd name="T1" fmla="*/ 2147483647 h 431"/>
                <a:gd name="T2" fmla="*/ 2147483647 w 545"/>
                <a:gd name="T3" fmla="*/ 2147483647 h 431"/>
                <a:gd name="T4" fmla="*/ 2147483647 w 545"/>
                <a:gd name="T5" fmla="*/ 2147483647 h 431"/>
                <a:gd name="T6" fmla="*/ 2147483647 w 545"/>
                <a:gd name="T7" fmla="*/ 2147483647 h 431"/>
                <a:gd name="T8" fmla="*/ 2147483647 w 545"/>
                <a:gd name="T9" fmla="*/ 2147483647 h 431"/>
                <a:gd name="T10" fmla="*/ 2147483647 w 545"/>
                <a:gd name="T11" fmla="*/ 2147483647 h 431"/>
                <a:gd name="T12" fmla="*/ 2147483647 w 545"/>
                <a:gd name="T13" fmla="*/ 2147483647 h 431"/>
                <a:gd name="T14" fmla="*/ 2147483647 w 545"/>
                <a:gd name="T15" fmla="*/ 2147483647 h 431"/>
                <a:gd name="T16" fmla="*/ 2147483647 w 545"/>
                <a:gd name="T17" fmla="*/ 2147483647 h 431"/>
                <a:gd name="T18" fmla="*/ 2147483647 w 545"/>
                <a:gd name="T19" fmla="*/ 2147483647 h 431"/>
                <a:gd name="T20" fmla="*/ 2147483647 w 545"/>
                <a:gd name="T21" fmla="*/ 2147483647 h 431"/>
                <a:gd name="T22" fmla="*/ 2147483647 w 545"/>
                <a:gd name="T23" fmla="*/ 2147483647 h 431"/>
                <a:gd name="T24" fmla="*/ 2147483647 w 545"/>
                <a:gd name="T25" fmla="*/ 2147483647 h 431"/>
                <a:gd name="T26" fmla="*/ 2147483647 w 545"/>
                <a:gd name="T27" fmla="*/ 2147483647 h 431"/>
                <a:gd name="T28" fmla="*/ 2147483647 w 545"/>
                <a:gd name="T29" fmla="*/ 2147483647 h 431"/>
                <a:gd name="T30" fmla="*/ 2147483647 w 545"/>
                <a:gd name="T31" fmla="*/ 2147483647 h 431"/>
                <a:gd name="T32" fmla="*/ 2147483647 w 545"/>
                <a:gd name="T33" fmla="*/ 2147483647 h 431"/>
                <a:gd name="T34" fmla="*/ 2147483647 w 545"/>
                <a:gd name="T35" fmla="*/ 2147483647 h 431"/>
                <a:gd name="T36" fmla="*/ 2147483647 w 545"/>
                <a:gd name="T37" fmla="*/ 2147483647 h 431"/>
                <a:gd name="T38" fmla="*/ 2147483647 w 545"/>
                <a:gd name="T39" fmla="*/ 2147483647 h 431"/>
                <a:gd name="T40" fmla="*/ 2147483647 w 545"/>
                <a:gd name="T41" fmla="*/ 2147483647 h 431"/>
                <a:gd name="T42" fmla="*/ 2147483647 w 545"/>
                <a:gd name="T43" fmla="*/ 2147483647 h 431"/>
                <a:gd name="T44" fmla="*/ 2147483647 w 545"/>
                <a:gd name="T45" fmla="*/ 2147483647 h 431"/>
                <a:gd name="T46" fmla="*/ 2147483647 w 545"/>
                <a:gd name="T47" fmla="*/ 2147483647 h 431"/>
                <a:gd name="T48" fmla="*/ 0 w 545"/>
                <a:gd name="T49" fmla="*/ 2147483647 h 431"/>
                <a:gd name="T50" fmla="*/ 2147483647 w 545"/>
                <a:gd name="T51" fmla="*/ 2147483647 h 431"/>
                <a:gd name="T52" fmla="*/ 2147483647 w 545"/>
                <a:gd name="T53" fmla="*/ 2147483647 h 431"/>
                <a:gd name="T54" fmla="*/ 2147483647 w 545"/>
                <a:gd name="T55" fmla="*/ 2147483647 h 431"/>
                <a:gd name="T56" fmla="*/ 2147483647 w 545"/>
                <a:gd name="T57" fmla="*/ 2147483647 h 431"/>
                <a:gd name="T58" fmla="*/ 2147483647 w 545"/>
                <a:gd name="T59" fmla="*/ 2147483647 h 431"/>
                <a:gd name="T60" fmla="*/ 2147483647 w 545"/>
                <a:gd name="T61" fmla="*/ 2147483647 h 431"/>
                <a:gd name="T62" fmla="*/ 2147483647 w 545"/>
                <a:gd name="T63" fmla="*/ 2147483647 h 431"/>
                <a:gd name="T64" fmla="*/ 2147483647 w 545"/>
                <a:gd name="T65" fmla="*/ 2147483647 h 431"/>
                <a:gd name="T66" fmla="*/ 2147483647 w 545"/>
                <a:gd name="T67" fmla="*/ 2147483647 h 431"/>
                <a:gd name="T68" fmla="*/ 2147483647 w 545"/>
                <a:gd name="T69" fmla="*/ 0 h 431"/>
                <a:gd name="T70" fmla="*/ 2147483647 w 545"/>
                <a:gd name="T71" fmla="*/ 0 h 431"/>
                <a:gd name="T72" fmla="*/ 2147483647 w 545"/>
                <a:gd name="T73" fmla="*/ 2147483647 h 431"/>
                <a:gd name="T74" fmla="*/ 2147483647 w 545"/>
                <a:gd name="T75" fmla="*/ 2147483647 h 4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45"/>
                <a:gd name="T115" fmla="*/ 0 h 431"/>
                <a:gd name="T116" fmla="*/ 545 w 545"/>
                <a:gd name="T117" fmla="*/ 431 h 4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45" h="431">
                  <a:moveTo>
                    <a:pt x="427" y="3"/>
                  </a:moveTo>
                  <a:lnTo>
                    <a:pt x="435" y="3"/>
                  </a:lnTo>
                  <a:lnTo>
                    <a:pt x="443" y="3"/>
                  </a:lnTo>
                  <a:lnTo>
                    <a:pt x="448" y="5"/>
                  </a:lnTo>
                  <a:lnTo>
                    <a:pt x="456" y="7"/>
                  </a:lnTo>
                  <a:lnTo>
                    <a:pt x="463" y="7"/>
                  </a:lnTo>
                  <a:lnTo>
                    <a:pt x="471" y="9"/>
                  </a:lnTo>
                  <a:lnTo>
                    <a:pt x="482" y="13"/>
                  </a:lnTo>
                  <a:lnTo>
                    <a:pt x="490" y="15"/>
                  </a:lnTo>
                  <a:lnTo>
                    <a:pt x="516" y="37"/>
                  </a:lnTo>
                  <a:lnTo>
                    <a:pt x="534" y="63"/>
                  </a:lnTo>
                  <a:lnTo>
                    <a:pt x="542" y="91"/>
                  </a:lnTo>
                  <a:lnTo>
                    <a:pt x="545" y="120"/>
                  </a:lnTo>
                  <a:lnTo>
                    <a:pt x="542" y="153"/>
                  </a:lnTo>
                  <a:lnTo>
                    <a:pt x="532" y="185"/>
                  </a:lnTo>
                  <a:lnTo>
                    <a:pt x="516" y="217"/>
                  </a:lnTo>
                  <a:lnTo>
                    <a:pt x="495" y="245"/>
                  </a:lnTo>
                  <a:lnTo>
                    <a:pt x="479" y="264"/>
                  </a:lnTo>
                  <a:lnTo>
                    <a:pt x="461" y="281"/>
                  </a:lnTo>
                  <a:lnTo>
                    <a:pt x="443" y="300"/>
                  </a:lnTo>
                  <a:lnTo>
                    <a:pt x="427" y="317"/>
                  </a:lnTo>
                  <a:lnTo>
                    <a:pt x="411" y="326"/>
                  </a:lnTo>
                  <a:lnTo>
                    <a:pt x="398" y="337"/>
                  </a:lnTo>
                  <a:lnTo>
                    <a:pt x="382" y="348"/>
                  </a:lnTo>
                  <a:lnTo>
                    <a:pt x="369" y="360"/>
                  </a:lnTo>
                  <a:lnTo>
                    <a:pt x="354" y="371"/>
                  </a:lnTo>
                  <a:lnTo>
                    <a:pt x="335" y="380"/>
                  </a:lnTo>
                  <a:lnTo>
                    <a:pt x="320" y="388"/>
                  </a:lnTo>
                  <a:lnTo>
                    <a:pt x="301" y="395"/>
                  </a:lnTo>
                  <a:lnTo>
                    <a:pt x="283" y="403"/>
                  </a:lnTo>
                  <a:lnTo>
                    <a:pt x="267" y="409"/>
                  </a:lnTo>
                  <a:lnTo>
                    <a:pt x="249" y="414"/>
                  </a:lnTo>
                  <a:lnTo>
                    <a:pt x="231" y="420"/>
                  </a:lnTo>
                  <a:lnTo>
                    <a:pt x="212" y="424"/>
                  </a:lnTo>
                  <a:lnTo>
                    <a:pt x="197" y="427"/>
                  </a:lnTo>
                  <a:lnTo>
                    <a:pt x="176" y="429"/>
                  </a:lnTo>
                  <a:lnTo>
                    <a:pt x="157" y="431"/>
                  </a:lnTo>
                  <a:lnTo>
                    <a:pt x="147" y="431"/>
                  </a:lnTo>
                  <a:lnTo>
                    <a:pt x="139" y="429"/>
                  </a:lnTo>
                  <a:lnTo>
                    <a:pt x="131" y="429"/>
                  </a:lnTo>
                  <a:lnTo>
                    <a:pt x="121" y="429"/>
                  </a:lnTo>
                  <a:lnTo>
                    <a:pt x="100" y="425"/>
                  </a:lnTo>
                  <a:lnTo>
                    <a:pt x="84" y="420"/>
                  </a:lnTo>
                  <a:lnTo>
                    <a:pt x="66" y="412"/>
                  </a:lnTo>
                  <a:lnTo>
                    <a:pt x="53" y="405"/>
                  </a:lnTo>
                  <a:lnTo>
                    <a:pt x="37" y="395"/>
                  </a:lnTo>
                  <a:lnTo>
                    <a:pt x="26" y="384"/>
                  </a:lnTo>
                  <a:lnTo>
                    <a:pt x="16" y="373"/>
                  </a:lnTo>
                  <a:lnTo>
                    <a:pt x="6" y="362"/>
                  </a:lnTo>
                  <a:lnTo>
                    <a:pt x="0" y="332"/>
                  </a:lnTo>
                  <a:lnTo>
                    <a:pt x="0" y="298"/>
                  </a:lnTo>
                  <a:lnTo>
                    <a:pt x="3" y="266"/>
                  </a:lnTo>
                  <a:lnTo>
                    <a:pt x="11" y="234"/>
                  </a:lnTo>
                  <a:lnTo>
                    <a:pt x="24" y="210"/>
                  </a:lnTo>
                  <a:lnTo>
                    <a:pt x="37" y="185"/>
                  </a:lnTo>
                  <a:lnTo>
                    <a:pt x="55" y="163"/>
                  </a:lnTo>
                  <a:lnTo>
                    <a:pt x="74" y="138"/>
                  </a:lnTo>
                  <a:lnTo>
                    <a:pt x="92" y="118"/>
                  </a:lnTo>
                  <a:lnTo>
                    <a:pt x="115" y="97"/>
                  </a:lnTo>
                  <a:lnTo>
                    <a:pt x="142" y="76"/>
                  </a:lnTo>
                  <a:lnTo>
                    <a:pt x="168" y="60"/>
                  </a:lnTo>
                  <a:lnTo>
                    <a:pt x="189" y="48"/>
                  </a:lnTo>
                  <a:lnTo>
                    <a:pt x="210" y="39"/>
                  </a:lnTo>
                  <a:lnTo>
                    <a:pt x="231" y="30"/>
                  </a:lnTo>
                  <a:lnTo>
                    <a:pt x="252" y="22"/>
                  </a:lnTo>
                  <a:lnTo>
                    <a:pt x="275" y="16"/>
                  </a:lnTo>
                  <a:lnTo>
                    <a:pt x="299" y="11"/>
                  </a:lnTo>
                  <a:lnTo>
                    <a:pt x="322" y="5"/>
                  </a:lnTo>
                  <a:lnTo>
                    <a:pt x="348" y="0"/>
                  </a:lnTo>
                  <a:lnTo>
                    <a:pt x="359" y="0"/>
                  </a:lnTo>
                  <a:lnTo>
                    <a:pt x="369" y="0"/>
                  </a:lnTo>
                  <a:lnTo>
                    <a:pt x="380" y="0"/>
                  </a:lnTo>
                  <a:lnTo>
                    <a:pt x="388" y="1"/>
                  </a:lnTo>
                  <a:lnTo>
                    <a:pt x="398" y="1"/>
                  </a:lnTo>
                  <a:lnTo>
                    <a:pt x="409" y="1"/>
                  </a:lnTo>
                  <a:lnTo>
                    <a:pt x="416" y="3"/>
                  </a:lnTo>
                  <a:lnTo>
                    <a:pt x="427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8" name="Freeform 136"/>
            <p:cNvSpPr>
              <a:spLocks/>
            </p:cNvSpPr>
            <p:nvPr/>
          </p:nvSpPr>
          <p:spPr bwMode="auto">
            <a:xfrm>
              <a:off x="8386763" y="250825"/>
              <a:ext cx="106362" cy="85725"/>
            </a:xfrm>
            <a:custGeom>
              <a:avLst/>
              <a:gdLst>
                <a:gd name="T0" fmla="*/ 2147483647 w 66"/>
                <a:gd name="T1" fmla="*/ 2147483647 h 53"/>
                <a:gd name="T2" fmla="*/ 2147483647 w 66"/>
                <a:gd name="T3" fmla="*/ 2147483647 h 53"/>
                <a:gd name="T4" fmla="*/ 2147483647 w 66"/>
                <a:gd name="T5" fmla="*/ 2147483647 h 53"/>
                <a:gd name="T6" fmla="*/ 2147483647 w 66"/>
                <a:gd name="T7" fmla="*/ 2147483647 h 53"/>
                <a:gd name="T8" fmla="*/ 2147483647 w 66"/>
                <a:gd name="T9" fmla="*/ 2147483647 h 53"/>
                <a:gd name="T10" fmla="*/ 2147483647 w 66"/>
                <a:gd name="T11" fmla="*/ 2147483647 h 53"/>
                <a:gd name="T12" fmla="*/ 2147483647 w 66"/>
                <a:gd name="T13" fmla="*/ 2147483647 h 53"/>
                <a:gd name="T14" fmla="*/ 2147483647 w 66"/>
                <a:gd name="T15" fmla="*/ 2147483647 h 53"/>
                <a:gd name="T16" fmla="*/ 2147483647 w 66"/>
                <a:gd name="T17" fmla="*/ 2147483647 h 53"/>
                <a:gd name="T18" fmla="*/ 2147483647 w 66"/>
                <a:gd name="T19" fmla="*/ 2147483647 h 53"/>
                <a:gd name="T20" fmla="*/ 2147483647 w 66"/>
                <a:gd name="T21" fmla="*/ 2147483647 h 53"/>
                <a:gd name="T22" fmla="*/ 0 w 66"/>
                <a:gd name="T23" fmla="*/ 2147483647 h 53"/>
                <a:gd name="T24" fmla="*/ 2147483647 w 66"/>
                <a:gd name="T25" fmla="*/ 2147483647 h 53"/>
                <a:gd name="T26" fmla="*/ 2147483647 w 66"/>
                <a:gd name="T27" fmla="*/ 0 h 53"/>
                <a:gd name="T28" fmla="*/ 2147483647 w 66"/>
                <a:gd name="T29" fmla="*/ 0 h 53"/>
                <a:gd name="T30" fmla="*/ 2147483647 w 66"/>
                <a:gd name="T31" fmla="*/ 2147483647 h 53"/>
                <a:gd name="T32" fmla="*/ 2147483647 w 66"/>
                <a:gd name="T33" fmla="*/ 2147483647 h 53"/>
                <a:gd name="T34" fmla="*/ 2147483647 w 66"/>
                <a:gd name="T35" fmla="*/ 2147483647 h 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53"/>
                <a:gd name="T56" fmla="*/ 66 w 66"/>
                <a:gd name="T57" fmla="*/ 53 h 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53">
                  <a:moveTo>
                    <a:pt x="66" y="6"/>
                  </a:moveTo>
                  <a:lnTo>
                    <a:pt x="66" y="10"/>
                  </a:lnTo>
                  <a:lnTo>
                    <a:pt x="63" y="13"/>
                  </a:lnTo>
                  <a:lnTo>
                    <a:pt x="61" y="15"/>
                  </a:lnTo>
                  <a:lnTo>
                    <a:pt x="58" y="17"/>
                  </a:lnTo>
                  <a:lnTo>
                    <a:pt x="50" y="28"/>
                  </a:lnTo>
                  <a:lnTo>
                    <a:pt x="37" y="40"/>
                  </a:lnTo>
                  <a:lnTo>
                    <a:pt x="24" y="49"/>
                  </a:lnTo>
                  <a:lnTo>
                    <a:pt x="8" y="53"/>
                  </a:lnTo>
                  <a:lnTo>
                    <a:pt x="3" y="51"/>
                  </a:lnTo>
                  <a:lnTo>
                    <a:pt x="3" y="47"/>
                  </a:lnTo>
                  <a:lnTo>
                    <a:pt x="0" y="43"/>
                  </a:lnTo>
                  <a:lnTo>
                    <a:pt x="3" y="4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5" y="2"/>
                  </a:lnTo>
                  <a:lnTo>
                    <a:pt x="58" y="6"/>
                  </a:lnTo>
                  <a:lnTo>
                    <a:pt x="6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9" name="Freeform 137"/>
            <p:cNvSpPr>
              <a:spLocks/>
            </p:cNvSpPr>
            <p:nvPr/>
          </p:nvSpPr>
          <p:spPr bwMode="auto">
            <a:xfrm>
              <a:off x="8128000" y="317500"/>
              <a:ext cx="284163" cy="263525"/>
            </a:xfrm>
            <a:custGeom>
              <a:avLst/>
              <a:gdLst>
                <a:gd name="T0" fmla="*/ 2147483647 w 175"/>
                <a:gd name="T1" fmla="*/ 2147483647 h 162"/>
                <a:gd name="T2" fmla="*/ 2147483647 w 175"/>
                <a:gd name="T3" fmla="*/ 2147483647 h 162"/>
                <a:gd name="T4" fmla="*/ 2147483647 w 175"/>
                <a:gd name="T5" fmla="*/ 2147483647 h 162"/>
                <a:gd name="T6" fmla="*/ 2147483647 w 175"/>
                <a:gd name="T7" fmla="*/ 2147483647 h 162"/>
                <a:gd name="T8" fmla="*/ 2147483647 w 175"/>
                <a:gd name="T9" fmla="*/ 2147483647 h 162"/>
                <a:gd name="T10" fmla="*/ 2147483647 w 175"/>
                <a:gd name="T11" fmla="*/ 2147483647 h 162"/>
                <a:gd name="T12" fmla="*/ 2147483647 w 175"/>
                <a:gd name="T13" fmla="*/ 2147483647 h 162"/>
                <a:gd name="T14" fmla="*/ 2147483647 w 175"/>
                <a:gd name="T15" fmla="*/ 2147483647 h 162"/>
                <a:gd name="T16" fmla="*/ 2147483647 w 175"/>
                <a:gd name="T17" fmla="*/ 2147483647 h 162"/>
                <a:gd name="T18" fmla="*/ 2147483647 w 175"/>
                <a:gd name="T19" fmla="*/ 2147483647 h 162"/>
                <a:gd name="T20" fmla="*/ 2147483647 w 175"/>
                <a:gd name="T21" fmla="*/ 2147483647 h 162"/>
                <a:gd name="T22" fmla="*/ 2147483647 w 175"/>
                <a:gd name="T23" fmla="*/ 2147483647 h 162"/>
                <a:gd name="T24" fmla="*/ 2147483647 w 175"/>
                <a:gd name="T25" fmla="*/ 2147483647 h 162"/>
                <a:gd name="T26" fmla="*/ 2147483647 w 175"/>
                <a:gd name="T27" fmla="*/ 2147483647 h 162"/>
                <a:gd name="T28" fmla="*/ 2147483647 w 175"/>
                <a:gd name="T29" fmla="*/ 2147483647 h 162"/>
                <a:gd name="T30" fmla="*/ 2147483647 w 175"/>
                <a:gd name="T31" fmla="*/ 2147483647 h 162"/>
                <a:gd name="T32" fmla="*/ 2147483647 w 175"/>
                <a:gd name="T33" fmla="*/ 2147483647 h 162"/>
                <a:gd name="T34" fmla="*/ 2147483647 w 175"/>
                <a:gd name="T35" fmla="*/ 2147483647 h 162"/>
                <a:gd name="T36" fmla="*/ 2147483647 w 175"/>
                <a:gd name="T37" fmla="*/ 2147483647 h 162"/>
                <a:gd name="T38" fmla="*/ 2147483647 w 175"/>
                <a:gd name="T39" fmla="*/ 2147483647 h 162"/>
                <a:gd name="T40" fmla="*/ 2147483647 w 175"/>
                <a:gd name="T41" fmla="*/ 2147483647 h 162"/>
                <a:gd name="T42" fmla="*/ 2147483647 w 175"/>
                <a:gd name="T43" fmla="*/ 2147483647 h 162"/>
                <a:gd name="T44" fmla="*/ 2147483647 w 175"/>
                <a:gd name="T45" fmla="*/ 2147483647 h 162"/>
                <a:gd name="T46" fmla="*/ 2147483647 w 175"/>
                <a:gd name="T47" fmla="*/ 2147483647 h 162"/>
                <a:gd name="T48" fmla="*/ 2147483647 w 175"/>
                <a:gd name="T49" fmla="*/ 2147483647 h 162"/>
                <a:gd name="T50" fmla="*/ 2147483647 w 175"/>
                <a:gd name="T51" fmla="*/ 2147483647 h 162"/>
                <a:gd name="T52" fmla="*/ 2147483647 w 175"/>
                <a:gd name="T53" fmla="*/ 2147483647 h 162"/>
                <a:gd name="T54" fmla="*/ 2147483647 w 175"/>
                <a:gd name="T55" fmla="*/ 2147483647 h 162"/>
                <a:gd name="T56" fmla="*/ 2147483647 w 175"/>
                <a:gd name="T57" fmla="*/ 2147483647 h 162"/>
                <a:gd name="T58" fmla="*/ 2147483647 w 175"/>
                <a:gd name="T59" fmla="*/ 2147483647 h 162"/>
                <a:gd name="T60" fmla="*/ 2147483647 w 175"/>
                <a:gd name="T61" fmla="*/ 2147483647 h 162"/>
                <a:gd name="T62" fmla="*/ 2147483647 w 175"/>
                <a:gd name="T63" fmla="*/ 2147483647 h 162"/>
                <a:gd name="T64" fmla="*/ 2147483647 w 175"/>
                <a:gd name="T65" fmla="*/ 2147483647 h 162"/>
                <a:gd name="T66" fmla="*/ 2147483647 w 175"/>
                <a:gd name="T67" fmla="*/ 2147483647 h 162"/>
                <a:gd name="T68" fmla="*/ 0 w 175"/>
                <a:gd name="T69" fmla="*/ 2147483647 h 162"/>
                <a:gd name="T70" fmla="*/ 2147483647 w 175"/>
                <a:gd name="T71" fmla="*/ 2147483647 h 162"/>
                <a:gd name="T72" fmla="*/ 2147483647 w 175"/>
                <a:gd name="T73" fmla="*/ 2147483647 h 162"/>
                <a:gd name="T74" fmla="*/ 2147483647 w 175"/>
                <a:gd name="T75" fmla="*/ 2147483647 h 162"/>
                <a:gd name="T76" fmla="*/ 2147483647 w 175"/>
                <a:gd name="T77" fmla="*/ 2147483647 h 162"/>
                <a:gd name="T78" fmla="*/ 2147483647 w 175"/>
                <a:gd name="T79" fmla="*/ 2147483647 h 162"/>
                <a:gd name="T80" fmla="*/ 2147483647 w 175"/>
                <a:gd name="T81" fmla="*/ 2147483647 h 162"/>
                <a:gd name="T82" fmla="*/ 2147483647 w 175"/>
                <a:gd name="T83" fmla="*/ 2147483647 h 162"/>
                <a:gd name="T84" fmla="*/ 2147483647 w 175"/>
                <a:gd name="T85" fmla="*/ 2147483647 h 162"/>
                <a:gd name="T86" fmla="*/ 2147483647 w 175"/>
                <a:gd name="T87" fmla="*/ 2147483647 h 162"/>
                <a:gd name="T88" fmla="*/ 2147483647 w 175"/>
                <a:gd name="T89" fmla="*/ 2147483647 h 162"/>
                <a:gd name="T90" fmla="*/ 2147483647 w 175"/>
                <a:gd name="T91" fmla="*/ 0 h 162"/>
                <a:gd name="T92" fmla="*/ 2147483647 w 175"/>
                <a:gd name="T93" fmla="*/ 2147483647 h 1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5"/>
                <a:gd name="T142" fmla="*/ 0 h 162"/>
                <a:gd name="T143" fmla="*/ 175 w 175"/>
                <a:gd name="T144" fmla="*/ 162 h 16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5" h="162">
                  <a:moveTo>
                    <a:pt x="89" y="2"/>
                  </a:moveTo>
                  <a:lnTo>
                    <a:pt x="86" y="14"/>
                  </a:lnTo>
                  <a:lnTo>
                    <a:pt x="78" y="25"/>
                  </a:lnTo>
                  <a:lnTo>
                    <a:pt x="70" y="36"/>
                  </a:lnTo>
                  <a:lnTo>
                    <a:pt x="65" y="47"/>
                  </a:lnTo>
                  <a:lnTo>
                    <a:pt x="55" y="72"/>
                  </a:lnTo>
                  <a:lnTo>
                    <a:pt x="42" y="94"/>
                  </a:lnTo>
                  <a:lnTo>
                    <a:pt x="29" y="119"/>
                  </a:lnTo>
                  <a:lnTo>
                    <a:pt x="16" y="143"/>
                  </a:lnTo>
                  <a:lnTo>
                    <a:pt x="26" y="147"/>
                  </a:lnTo>
                  <a:lnTo>
                    <a:pt x="36" y="147"/>
                  </a:lnTo>
                  <a:lnTo>
                    <a:pt x="47" y="145"/>
                  </a:lnTo>
                  <a:lnTo>
                    <a:pt x="57" y="147"/>
                  </a:lnTo>
                  <a:lnTo>
                    <a:pt x="70" y="149"/>
                  </a:lnTo>
                  <a:lnTo>
                    <a:pt x="86" y="149"/>
                  </a:lnTo>
                  <a:lnTo>
                    <a:pt x="99" y="149"/>
                  </a:lnTo>
                  <a:lnTo>
                    <a:pt x="115" y="147"/>
                  </a:lnTo>
                  <a:lnTo>
                    <a:pt x="128" y="147"/>
                  </a:lnTo>
                  <a:lnTo>
                    <a:pt x="144" y="147"/>
                  </a:lnTo>
                  <a:lnTo>
                    <a:pt x="157" y="147"/>
                  </a:lnTo>
                  <a:lnTo>
                    <a:pt x="173" y="149"/>
                  </a:lnTo>
                  <a:lnTo>
                    <a:pt x="175" y="151"/>
                  </a:lnTo>
                  <a:lnTo>
                    <a:pt x="175" y="154"/>
                  </a:lnTo>
                  <a:lnTo>
                    <a:pt x="175" y="156"/>
                  </a:lnTo>
                  <a:lnTo>
                    <a:pt x="173" y="158"/>
                  </a:lnTo>
                  <a:lnTo>
                    <a:pt x="165" y="162"/>
                  </a:lnTo>
                  <a:lnTo>
                    <a:pt x="144" y="162"/>
                  </a:lnTo>
                  <a:lnTo>
                    <a:pt x="123" y="160"/>
                  </a:lnTo>
                  <a:lnTo>
                    <a:pt x="104" y="160"/>
                  </a:lnTo>
                  <a:lnTo>
                    <a:pt x="86" y="158"/>
                  </a:lnTo>
                  <a:lnTo>
                    <a:pt x="65" y="158"/>
                  </a:lnTo>
                  <a:lnTo>
                    <a:pt x="47" y="158"/>
                  </a:lnTo>
                  <a:lnTo>
                    <a:pt x="26" y="158"/>
                  </a:lnTo>
                  <a:lnTo>
                    <a:pt x="2" y="160"/>
                  </a:lnTo>
                  <a:lnTo>
                    <a:pt x="0" y="149"/>
                  </a:lnTo>
                  <a:lnTo>
                    <a:pt x="2" y="137"/>
                  </a:lnTo>
                  <a:lnTo>
                    <a:pt x="8" y="126"/>
                  </a:lnTo>
                  <a:lnTo>
                    <a:pt x="16" y="115"/>
                  </a:lnTo>
                  <a:lnTo>
                    <a:pt x="23" y="102"/>
                  </a:lnTo>
                  <a:lnTo>
                    <a:pt x="31" y="87"/>
                  </a:lnTo>
                  <a:lnTo>
                    <a:pt x="39" y="74"/>
                  </a:lnTo>
                  <a:lnTo>
                    <a:pt x="44" y="60"/>
                  </a:lnTo>
                  <a:lnTo>
                    <a:pt x="52" y="45"/>
                  </a:lnTo>
                  <a:lnTo>
                    <a:pt x="57" y="29"/>
                  </a:lnTo>
                  <a:lnTo>
                    <a:pt x="65" y="14"/>
                  </a:lnTo>
                  <a:lnTo>
                    <a:pt x="76" y="0"/>
                  </a:lnTo>
                  <a:lnTo>
                    <a:pt x="8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0" name="Freeform 138"/>
            <p:cNvSpPr>
              <a:spLocks/>
            </p:cNvSpPr>
            <p:nvPr/>
          </p:nvSpPr>
          <p:spPr bwMode="auto">
            <a:xfrm>
              <a:off x="7921625" y="439738"/>
              <a:ext cx="68263" cy="46037"/>
            </a:xfrm>
            <a:custGeom>
              <a:avLst/>
              <a:gdLst>
                <a:gd name="T0" fmla="*/ 2147483647 w 42"/>
                <a:gd name="T1" fmla="*/ 2147483647 h 28"/>
                <a:gd name="T2" fmla="*/ 2147483647 w 42"/>
                <a:gd name="T3" fmla="*/ 2147483647 h 28"/>
                <a:gd name="T4" fmla="*/ 2147483647 w 42"/>
                <a:gd name="T5" fmla="*/ 2147483647 h 28"/>
                <a:gd name="T6" fmla="*/ 2147483647 w 42"/>
                <a:gd name="T7" fmla="*/ 2147483647 h 28"/>
                <a:gd name="T8" fmla="*/ 2147483647 w 42"/>
                <a:gd name="T9" fmla="*/ 2147483647 h 28"/>
                <a:gd name="T10" fmla="*/ 2147483647 w 42"/>
                <a:gd name="T11" fmla="*/ 2147483647 h 28"/>
                <a:gd name="T12" fmla="*/ 2147483647 w 42"/>
                <a:gd name="T13" fmla="*/ 2147483647 h 28"/>
                <a:gd name="T14" fmla="*/ 2147483647 w 42"/>
                <a:gd name="T15" fmla="*/ 2147483647 h 28"/>
                <a:gd name="T16" fmla="*/ 2147483647 w 42"/>
                <a:gd name="T17" fmla="*/ 2147483647 h 28"/>
                <a:gd name="T18" fmla="*/ 2147483647 w 42"/>
                <a:gd name="T19" fmla="*/ 2147483647 h 28"/>
                <a:gd name="T20" fmla="*/ 0 w 42"/>
                <a:gd name="T21" fmla="*/ 2147483647 h 28"/>
                <a:gd name="T22" fmla="*/ 0 w 42"/>
                <a:gd name="T23" fmla="*/ 2147483647 h 28"/>
                <a:gd name="T24" fmla="*/ 2147483647 w 42"/>
                <a:gd name="T25" fmla="*/ 0 h 28"/>
                <a:gd name="T26" fmla="*/ 2147483647 w 42"/>
                <a:gd name="T27" fmla="*/ 0 h 28"/>
                <a:gd name="T28" fmla="*/ 2147483647 w 42"/>
                <a:gd name="T29" fmla="*/ 2147483647 h 28"/>
                <a:gd name="T30" fmla="*/ 2147483647 w 42"/>
                <a:gd name="T31" fmla="*/ 2147483647 h 28"/>
                <a:gd name="T32" fmla="*/ 2147483647 w 42"/>
                <a:gd name="T33" fmla="*/ 2147483647 h 28"/>
                <a:gd name="T34" fmla="*/ 2147483647 w 42"/>
                <a:gd name="T35" fmla="*/ 2147483647 h 28"/>
                <a:gd name="T36" fmla="*/ 2147483647 w 42"/>
                <a:gd name="T37" fmla="*/ 2147483647 h 28"/>
                <a:gd name="T38" fmla="*/ 2147483647 w 42"/>
                <a:gd name="T39" fmla="*/ 2147483647 h 28"/>
                <a:gd name="T40" fmla="*/ 2147483647 w 42"/>
                <a:gd name="T41" fmla="*/ 2147483647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28"/>
                <a:gd name="T65" fmla="*/ 42 w 42"/>
                <a:gd name="T66" fmla="*/ 28 h 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28">
                  <a:moveTo>
                    <a:pt x="42" y="15"/>
                  </a:moveTo>
                  <a:lnTo>
                    <a:pt x="39" y="18"/>
                  </a:lnTo>
                  <a:lnTo>
                    <a:pt x="39" y="20"/>
                  </a:lnTo>
                  <a:lnTo>
                    <a:pt x="39" y="24"/>
                  </a:lnTo>
                  <a:lnTo>
                    <a:pt x="39" y="28"/>
                  </a:lnTo>
                  <a:lnTo>
                    <a:pt x="29" y="28"/>
                  </a:lnTo>
                  <a:lnTo>
                    <a:pt x="24" y="24"/>
                  </a:lnTo>
                  <a:lnTo>
                    <a:pt x="16" y="18"/>
                  </a:lnTo>
                  <a:lnTo>
                    <a:pt x="8" y="15"/>
                  </a:lnTo>
                  <a:lnTo>
                    <a:pt x="3" y="13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3"/>
                  </a:lnTo>
                  <a:lnTo>
                    <a:pt x="21" y="5"/>
                  </a:lnTo>
                  <a:lnTo>
                    <a:pt x="26" y="9"/>
                  </a:lnTo>
                  <a:lnTo>
                    <a:pt x="32" y="11"/>
                  </a:lnTo>
                  <a:lnTo>
                    <a:pt x="34" y="11"/>
                  </a:lnTo>
                  <a:lnTo>
                    <a:pt x="39" y="13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1" name="Freeform 139"/>
            <p:cNvSpPr>
              <a:spLocks/>
            </p:cNvSpPr>
            <p:nvPr/>
          </p:nvSpPr>
          <p:spPr bwMode="auto">
            <a:xfrm>
              <a:off x="8364538" y="619125"/>
              <a:ext cx="65087" cy="46038"/>
            </a:xfrm>
            <a:custGeom>
              <a:avLst/>
              <a:gdLst>
                <a:gd name="T0" fmla="*/ 2147483647 w 40"/>
                <a:gd name="T1" fmla="*/ 2147483647 h 28"/>
                <a:gd name="T2" fmla="*/ 2147483647 w 40"/>
                <a:gd name="T3" fmla="*/ 2147483647 h 28"/>
                <a:gd name="T4" fmla="*/ 2147483647 w 40"/>
                <a:gd name="T5" fmla="*/ 2147483647 h 28"/>
                <a:gd name="T6" fmla="*/ 2147483647 w 40"/>
                <a:gd name="T7" fmla="*/ 2147483647 h 28"/>
                <a:gd name="T8" fmla="*/ 2147483647 w 40"/>
                <a:gd name="T9" fmla="*/ 2147483647 h 28"/>
                <a:gd name="T10" fmla="*/ 2147483647 w 40"/>
                <a:gd name="T11" fmla="*/ 2147483647 h 28"/>
                <a:gd name="T12" fmla="*/ 2147483647 w 40"/>
                <a:gd name="T13" fmla="*/ 2147483647 h 28"/>
                <a:gd name="T14" fmla="*/ 2147483647 w 40"/>
                <a:gd name="T15" fmla="*/ 2147483647 h 28"/>
                <a:gd name="T16" fmla="*/ 2147483647 w 40"/>
                <a:gd name="T17" fmla="*/ 2147483647 h 28"/>
                <a:gd name="T18" fmla="*/ 2147483647 w 40"/>
                <a:gd name="T19" fmla="*/ 2147483647 h 28"/>
                <a:gd name="T20" fmla="*/ 2147483647 w 40"/>
                <a:gd name="T21" fmla="*/ 2147483647 h 28"/>
                <a:gd name="T22" fmla="*/ 0 w 40"/>
                <a:gd name="T23" fmla="*/ 2147483647 h 28"/>
                <a:gd name="T24" fmla="*/ 2147483647 w 40"/>
                <a:gd name="T25" fmla="*/ 0 h 28"/>
                <a:gd name="T26" fmla="*/ 2147483647 w 40"/>
                <a:gd name="T27" fmla="*/ 0 h 28"/>
                <a:gd name="T28" fmla="*/ 2147483647 w 40"/>
                <a:gd name="T29" fmla="*/ 2147483647 h 28"/>
                <a:gd name="T30" fmla="*/ 2147483647 w 40"/>
                <a:gd name="T31" fmla="*/ 2147483647 h 28"/>
                <a:gd name="T32" fmla="*/ 2147483647 w 40"/>
                <a:gd name="T33" fmla="*/ 214748364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28"/>
                <a:gd name="T53" fmla="*/ 40 w 40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28">
                  <a:moveTo>
                    <a:pt x="37" y="11"/>
                  </a:moveTo>
                  <a:lnTo>
                    <a:pt x="40" y="15"/>
                  </a:lnTo>
                  <a:lnTo>
                    <a:pt x="40" y="21"/>
                  </a:lnTo>
                  <a:lnTo>
                    <a:pt x="37" y="25"/>
                  </a:lnTo>
                  <a:lnTo>
                    <a:pt x="32" y="28"/>
                  </a:lnTo>
                  <a:lnTo>
                    <a:pt x="24" y="25"/>
                  </a:lnTo>
                  <a:lnTo>
                    <a:pt x="19" y="21"/>
                  </a:lnTo>
                  <a:lnTo>
                    <a:pt x="11" y="17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4"/>
                  </a:lnTo>
                  <a:lnTo>
                    <a:pt x="3" y="0"/>
                  </a:lnTo>
                  <a:lnTo>
                    <a:pt x="11" y="0"/>
                  </a:lnTo>
                  <a:lnTo>
                    <a:pt x="21" y="4"/>
                  </a:lnTo>
                  <a:lnTo>
                    <a:pt x="29" y="8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2" name="Freeform 140"/>
            <p:cNvSpPr>
              <a:spLocks/>
            </p:cNvSpPr>
            <p:nvPr/>
          </p:nvSpPr>
          <p:spPr bwMode="auto">
            <a:xfrm>
              <a:off x="8472488" y="723900"/>
              <a:ext cx="55562" cy="33338"/>
            </a:xfrm>
            <a:custGeom>
              <a:avLst/>
              <a:gdLst>
                <a:gd name="T0" fmla="*/ 2147483647 w 34"/>
                <a:gd name="T1" fmla="*/ 0 h 21"/>
                <a:gd name="T2" fmla="*/ 2147483647 w 34"/>
                <a:gd name="T3" fmla="*/ 2147483647 h 21"/>
                <a:gd name="T4" fmla="*/ 2147483647 w 34"/>
                <a:gd name="T5" fmla="*/ 2147483647 h 21"/>
                <a:gd name="T6" fmla="*/ 2147483647 w 34"/>
                <a:gd name="T7" fmla="*/ 2147483647 h 21"/>
                <a:gd name="T8" fmla="*/ 0 w 34"/>
                <a:gd name="T9" fmla="*/ 2147483647 h 21"/>
                <a:gd name="T10" fmla="*/ 0 w 34"/>
                <a:gd name="T11" fmla="*/ 2147483647 h 21"/>
                <a:gd name="T12" fmla="*/ 2147483647 w 34"/>
                <a:gd name="T13" fmla="*/ 2147483647 h 21"/>
                <a:gd name="T14" fmla="*/ 2147483647 w 34"/>
                <a:gd name="T15" fmla="*/ 2147483647 h 21"/>
                <a:gd name="T16" fmla="*/ 2147483647 w 34"/>
                <a:gd name="T17" fmla="*/ 2147483647 h 21"/>
                <a:gd name="T18" fmla="*/ 2147483647 w 34"/>
                <a:gd name="T19" fmla="*/ 2147483647 h 21"/>
                <a:gd name="T20" fmla="*/ 2147483647 w 34"/>
                <a:gd name="T21" fmla="*/ 2147483647 h 21"/>
                <a:gd name="T22" fmla="*/ 2147483647 w 34"/>
                <a:gd name="T23" fmla="*/ 2147483647 h 21"/>
                <a:gd name="T24" fmla="*/ 2147483647 w 34"/>
                <a:gd name="T25" fmla="*/ 0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21"/>
                <a:gd name="T41" fmla="*/ 34 w 34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21">
                  <a:moveTo>
                    <a:pt x="34" y="0"/>
                  </a:moveTo>
                  <a:lnTo>
                    <a:pt x="29" y="7"/>
                  </a:lnTo>
                  <a:lnTo>
                    <a:pt x="21" y="13"/>
                  </a:lnTo>
                  <a:lnTo>
                    <a:pt x="10" y="17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2" y="15"/>
                  </a:lnTo>
                  <a:lnTo>
                    <a:pt x="8" y="11"/>
                  </a:lnTo>
                  <a:lnTo>
                    <a:pt x="13" y="9"/>
                  </a:lnTo>
                  <a:lnTo>
                    <a:pt x="18" y="7"/>
                  </a:lnTo>
                  <a:lnTo>
                    <a:pt x="23" y="4"/>
                  </a:lnTo>
                  <a:lnTo>
                    <a:pt x="29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3" name="Freeform 141"/>
            <p:cNvSpPr>
              <a:spLocks/>
            </p:cNvSpPr>
            <p:nvPr/>
          </p:nvSpPr>
          <p:spPr bwMode="auto">
            <a:xfrm>
              <a:off x="7872413" y="779463"/>
              <a:ext cx="88900" cy="66675"/>
            </a:xfrm>
            <a:custGeom>
              <a:avLst/>
              <a:gdLst>
                <a:gd name="T0" fmla="*/ 2147483647 w 55"/>
                <a:gd name="T1" fmla="*/ 2147483647 h 41"/>
                <a:gd name="T2" fmla="*/ 2147483647 w 55"/>
                <a:gd name="T3" fmla="*/ 2147483647 h 41"/>
                <a:gd name="T4" fmla="*/ 2147483647 w 55"/>
                <a:gd name="T5" fmla="*/ 2147483647 h 41"/>
                <a:gd name="T6" fmla="*/ 2147483647 w 55"/>
                <a:gd name="T7" fmla="*/ 2147483647 h 41"/>
                <a:gd name="T8" fmla="*/ 2147483647 w 55"/>
                <a:gd name="T9" fmla="*/ 2147483647 h 41"/>
                <a:gd name="T10" fmla="*/ 2147483647 w 55"/>
                <a:gd name="T11" fmla="*/ 2147483647 h 41"/>
                <a:gd name="T12" fmla="*/ 2147483647 w 55"/>
                <a:gd name="T13" fmla="*/ 2147483647 h 41"/>
                <a:gd name="T14" fmla="*/ 2147483647 w 55"/>
                <a:gd name="T15" fmla="*/ 2147483647 h 41"/>
                <a:gd name="T16" fmla="*/ 2147483647 w 55"/>
                <a:gd name="T17" fmla="*/ 2147483647 h 41"/>
                <a:gd name="T18" fmla="*/ 0 w 55"/>
                <a:gd name="T19" fmla="*/ 2147483647 h 41"/>
                <a:gd name="T20" fmla="*/ 0 w 55"/>
                <a:gd name="T21" fmla="*/ 2147483647 h 41"/>
                <a:gd name="T22" fmla="*/ 0 w 55"/>
                <a:gd name="T23" fmla="*/ 2147483647 h 41"/>
                <a:gd name="T24" fmla="*/ 2147483647 w 55"/>
                <a:gd name="T25" fmla="*/ 2147483647 h 41"/>
                <a:gd name="T26" fmla="*/ 2147483647 w 55"/>
                <a:gd name="T27" fmla="*/ 2147483647 h 41"/>
                <a:gd name="T28" fmla="*/ 2147483647 w 55"/>
                <a:gd name="T29" fmla="*/ 2147483647 h 41"/>
                <a:gd name="T30" fmla="*/ 2147483647 w 55"/>
                <a:gd name="T31" fmla="*/ 2147483647 h 41"/>
                <a:gd name="T32" fmla="*/ 2147483647 w 55"/>
                <a:gd name="T33" fmla="*/ 2147483647 h 41"/>
                <a:gd name="T34" fmla="*/ 2147483647 w 55"/>
                <a:gd name="T35" fmla="*/ 2147483647 h 41"/>
                <a:gd name="T36" fmla="*/ 2147483647 w 55"/>
                <a:gd name="T37" fmla="*/ 2147483647 h 41"/>
                <a:gd name="T38" fmla="*/ 2147483647 w 55"/>
                <a:gd name="T39" fmla="*/ 2147483647 h 41"/>
                <a:gd name="T40" fmla="*/ 2147483647 w 55"/>
                <a:gd name="T41" fmla="*/ 0 h 41"/>
                <a:gd name="T42" fmla="*/ 2147483647 w 55"/>
                <a:gd name="T43" fmla="*/ 0 h 41"/>
                <a:gd name="T44" fmla="*/ 2147483647 w 55"/>
                <a:gd name="T45" fmla="*/ 0 h 41"/>
                <a:gd name="T46" fmla="*/ 2147483647 w 55"/>
                <a:gd name="T47" fmla="*/ 2147483647 h 41"/>
                <a:gd name="T48" fmla="*/ 2147483647 w 55"/>
                <a:gd name="T49" fmla="*/ 2147483647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5"/>
                <a:gd name="T76" fmla="*/ 0 h 41"/>
                <a:gd name="T77" fmla="*/ 55 w 55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5" h="41">
                  <a:moveTo>
                    <a:pt x="55" y="5"/>
                  </a:moveTo>
                  <a:lnTo>
                    <a:pt x="47" y="15"/>
                  </a:lnTo>
                  <a:lnTo>
                    <a:pt x="39" y="24"/>
                  </a:lnTo>
                  <a:lnTo>
                    <a:pt x="29" y="32"/>
                  </a:lnTo>
                  <a:lnTo>
                    <a:pt x="23" y="41"/>
                  </a:lnTo>
                  <a:lnTo>
                    <a:pt x="18" y="41"/>
                  </a:lnTo>
                  <a:lnTo>
                    <a:pt x="13" y="41"/>
                  </a:lnTo>
                  <a:lnTo>
                    <a:pt x="8" y="41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5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13" y="17"/>
                  </a:lnTo>
                  <a:lnTo>
                    <a:pt x="21" y="13"/>
                  </a:lnTo>
                  <a:lnTo>
                    <a:pt x="26" y="7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0" y="3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4" name="Freeform 142"/>
            <p:cNvSpPr>
              <a:spLocks/>
            </p:cNvSpPr>
            <p:nvPr/>
          </p:nvSpPr>
          <p:spPr bwMode="auto">
            <a:xfrm>
              <a:off x="8067675" y="1371600"/>
              <a:ext cx="387350" cy="215900"/>
            </a:xfrm>
            <a:custGeom>
              <a:avLst/>
              <a:gdLst>
                <a:gd name="T0" fmla="*/ 0 w 238"/>
                <a:gd name="T1" fmla="*/ 2147483647 h 133"/>
                <a:gd name="T2" fmla="*/ 2147483647 w 238"/>
                <a:gd name="T3" fmla="*/ 2147483647 h 133"/>
                <a:gd name="T4" fmla="*/ 2147483647 w 238"/>
                <a:gd name="T5" fmla="*/ 2147483647 h 133"/>
                <a:gd name="T6" fmla="*/ 2147483647 w 238"/>
                <a:gd name="T7" fmla="*/ 2147483647 h 133"/>
                <a:gd name="T8" fmla="*/ 2147483647 w 238"/>
                <a:gd name="T9" fmla="*/ 2147483647 h 133"/>
                <a:gd name="T10" fmla="*/ 2147483647 w 238"/>
                <a:gd name="T11" fmla="*/ 0 h 133"/>
                <a:gd name="T12" fmla="*/ 0 w 238"/>
                <a:gd name="T13" fmla="*/ 2147483647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"/>
                <a:gd name="T22" fmla="*/ 0 h 133"/>
                <a:gd name="T23" fmla="*/ 238 w 238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" h="133">
                  <a:moveTo>
                    <a:pt x="0" y="35"/>
                  </a:moveTo>
                  <a:lnTo>
                    <a:pt x="105" y="90"/>
                  </a:lnTo>
                  <a:lnTo>
                    <a:pt x="162" y="133"/>
                  </a:lnTo>
                  <a:lnTo>
                    <a:pt x="238" y="86"/>
                  </a:lnTo>
                  <a:lnTo>
                    <a:pt x="128" y="18"/>
                  </a:lnTo>
                  <a:lnTo>
                    <a:pt x="60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5" name="Freeform 143"/>
            <p:cNvSpPr>
              <a:spLocks/>
            </p:cNvSpPr>
            <p:nvPr/>
          </p:nvSpPr>
          <p:spPr bwMode="auto">
            <a:xfrm>
              <a:off x="7785100" y="974725"/>
              <a:ext cx="87313" cy="87313"/>
            </a:xfrm>
            <a:custGeom>
              <a:avLst/>
              <a:gdLst>
                <a:gd name="T0" fmla="*/ 2147483647 w 53"/>
                <a:gd name="T1" fmla="*/ 2147483647 h 54"/>
                <a:gd name="T2" fmla="*/ 2147483647 w 53"/>
                <a:gd name="T3" fmla="*/ 2147483647 h 54"/>
                <a:gd name="T4" fmla="*/ 2147483647 w 53"/>
                <a:gd name="T5" fmla="*/ 2147483647 h 54"/>
                <a:gd name="T6" fmla="*/ 2147483647 w 53"/>
                <a:gd name="T7" fmla="*/ 2147483647 h 54"/>
                <a:gd name="T8" fmla="*/ 2147483647 w 53"/>
                <a:gd name="T9" fmla="*/ 2147483647 h 54"/>
                <a:gd name="T10" fmla="*/ 2147483647 w 53"/>
                <a:gd name="T11" fmla="*/ 2147483647 h 54"/>
                <a:gd name="T12" fmla="*/ 2147483647 w 53"/>
                <a:gd name="T13" fmla="*/ 2147483647 h 54"/>
                <a:gd name="T14" fmla="*/ 2147483647 w 53"/>
                <a:gd name="T15" fmla="*/ 2147483647 h 54"/>
                <a:gd name="T16" fmla="*/ 2147483647 w 53"/>
                <a:gd name="T17" fmla="*/ 0 h 54"/>
                <a:gd name="T18" fmla="*/ 2147483647 w 53"/>
                <a:gd name="T19" fmla="*/ 2147483647 h 54"/>
                <a:gd name="T20" fmla="*/ 2147483647 w 53"/>
                <a:gd name="T21" fmla="*/ 2147483647 h 54"/>
                <a:gd name="T22" fmla="*/ 2147483647 w 53"/>
                <a:gd name="T23" fmla="*/ 2147483647 h 54"/>
                <a:gd name="T24" fmla="*/ 0 w 53"/>
                <a:gd name="T25" fmla="*/ 2147483647 h 54"/>
                <a:gd name="T26" fmla="*/ 2147483647 w 53"/>
                <a:gd name="T27" fmla="*/ 2147483647 h 54"/>
                <a:gd name="T28" fmla="*/ 2147483647 w 53"/>
                <a:gd name="T29" fmla="*/ 2147483647 h 54"/>
                <a:gd name="T30" fmla="*/ 2147483647 w 53"/>
                <a:gd name="T31" fmla="*/ 2147483647 h 54"/>
                <a:gd name="T32" fmla="*/ 2147483647 w 53"/>
                <a:gd name="T33" fmla="*/ 2147483647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4"/>
                <a:gd name="T53" fmla="*/ 53 w 5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4">
                  <a:moveTo>
                    <a:pt x="27" y="54"/>
                  </a:moveTo>
                  <a:lnTo>
                    <a:pt x="37" y="52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3" y="26"/>
                  </a:lnTo>
                  <a:lnTo>
                    <a:pt x="50" y="15"/>
                  </a:lnTo>
                  <a:lnTo>
                    <a:pt x="45" y="7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7"/>
                  </a:lnTo>
                  <a:lnTo>
                    <a:pt x="3" y="15"/>
                  </a:lnTo>
                  <a:lnTo>
                    <a:pt x="0" y="26"/>
                  </a:lnTo>
                  <a:lnTo>
                    <a:pt x="3" y="37"/>
                  </a:lnTo>
                  <a:lnTo>
                    <a:pt x="8" y="45"/>
                  </a:lnTo>
                  <a:lnTo>
                    <a:pt x="16" y="52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6" name="Freeform 144"/>
            <p:cNvSpPr>
              <a:spLocks/>
            </p:cNvSpPr>
            <p:nvPr/>
          </p:nvSpPr>
          <p:spPr bwMode="auto">
            <a:xfrm>
              <a:off x="6330950" y="2654300"/>
              <a:ext cx="638175" cy="1000125"/>
            </a:xfrm>
            <a:custGeom>
              <a:avLst/>
              <a:gdLst>
                <a:gd name="T0" fmla="*/ 0 w 392"/>
                <a:gd name="T1" fmla="*/ 0 h 615"/>
                <a:gd name="T2" fmla="*/ 2147483647 w 392"/>
                <a:gd name="T3" fmla="*/ 2147483647 h 615"/>
                <a:gd name="T4" fmla="*/ 2147483647 w 392"/>
                <a:gd name="T5" fmla="*/ 2147483647 h 615"/>
                <a:gd name="T6" fmla="*/ 0 w 392"/>
                <a:gd name="T7" fmla="*/ 0 h 6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2"/>
                <a:gd name="T13" fmla="*/ 0 h 615"/>
                <a:gd name="T14" fmla="*/ 392 w 392"/>
                <a:gd name="T15" fmla="*/ 615 h 6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2" h="615">
                  <a:moveTo>
                    <a:pt x="0" y="0"/>
                  </a:moveTo>
                  <a:lnTo>
                    <a:pt x="392" y="615"/>
                  </a:lnTo>
                  <a:lnTo>
                    <a:pt x="4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7" name="Freeform 145"/>
            <p:cNvSpPr>
              <a:spLocks/>
            </p:cNvSpPr>
            <p:nvPr/>
          </p:nvSpPr>
          <p:spPr bwMode="auto">
            <a:xfrm>
              <a:off x="7250113" y="2592388"/>
              <a:ext cx="352425" cy="1073150"/>
            </a:xfrm>
            <a:custGeom>
              <a:avLst/>
              <a:gdLst>
                <a:gd name="T0" fmla="*/ 0 w 217"/>
                <a:gd name="T1" fmla="*/ 2147483647 h 659"/>
                <a:gd name="T2" fmla="*/ 0 w 217"/>
                <a:gd name="T3" fmla="*/ 2147483647 h 659"/>
                <a:gd name="T4" fmla="*/ 2147483647 w 217"/>
                <a:gd name="T5" fmla="*/ 2147483647 h 659"/>
                <a:gd name="T6" fmla="*/ 2147483647 w 217"/>
                <a:gd name="T7" fmla="*/ 2147483647 h 659"/>
                <a:gd name="T8" fmla="*/ 2147483647 w 217"/>
                <a:gd name="T9" fmla="*/ 2147483647 h 659"/>
                <a:gd name="T10" fmla="*/ 2147483647 w 217"/>
                <a:gd name="T11" fmla="*/ 2147483647 h 659"/>
                <a:gd name="T12" fmla="*/ 2147483647 w 217"/>
                <a:gd name="T13" fmla="*/ 2147483647 h 659"/>
                <a:gd name="T14" fmla="*/ 2147483647 w 217"/>
                <a:gd name="T15" fmla="*/ 2147483647 h 659"/>
                <a:gd name="T16" fmla="*/ 2147483647 w 217"/>
                <a:gd name="T17" fmla="*/ 2147483647 h 659"/>
                <a:gd name="T18" fmla="*/ 2147483647 w 217"/>
                <a:gd name="T19" fmla="*/ 2147483647 h 659"/>
                <a:gd name="T20" fmla="*/ 2147483647 w 217"/>
                <a:gd name="T21" fmla="*/ 2147483647 h 659"/>
                <a:gd name="T22" fmla="*/ 2147483647 w 217"/>
                <a:gd name="T23" fmla="*/ 2147483647 h 659"/>
                <a:gd name="T24" fmla="*/ 2147483647 w 217"/>
                <a:gd name="T25" fmla="*/ 2147483647 h 659"/>
                <a:gd name="T26" fmla="*/ 2147483647 w 217"/>
                <a:gd name="T27" fmla="*/ 0 h 659"/>
                <a:gd name="T28" fmla="*/ 0 w 217"/>
                <a:gd name="T29" fmla="*/ 2147483647 h 6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7"/>
                <a:gd name="T46" fmla="*/ 0 h 659"/>
                <a:gd name="T47" fmla="*/ 217 w 217"/>
                <a:gd name="T48" fmla="*/ 659 h 6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7" h="659">
                  <a:moveTo>
                    <a:pt x="0" y="2"/>
                  </a:moveTo>
                  <a:lnTo>
                    <a:pt x="0" y="614"/>
                  </a:lnTo>
                  <a:lnTo>
                    <a:pt x="2" y="621"/>
                  </a:lnTo>
                  <a:lnTo>
                    <a:pt x="10" y="638"/>
                  </a:lnTo>
                  <a:lnTo>
                    <a:pt x="21" y="653"/>
                  </a:lnTo>
                  <a:lnTo>
                    <a:pt x="36" y="659"/>
                  </a:lnTo>
                  <a:lnTo>
                    <a:pt x="49" y="630"/>
                  </a:lnTo>
                  <a:lnTo>
                    <a:pt x="73" y="555"/>
                  </a:lnTo>
                  <a:lnTo>
                    <a:pt x="102" y="450"/>
                  </a:lnTo>
                  <a:lnTo>
                    <a:pt x="136" y="328"/>
                  </a:lnTo>
                  <a:lnTo>
                    <a:pt x="165" y="208"/>
                  </a:lnTo>
                  <a:lnTo>
                    <a:pt x="191" y="103"/>
                  </a:lnTo>
                  <a:lnTo>
                    <a:pt x="209" y="28"/>
                  </a:lnTo>
                  <a:lnTo>
                    <a:pt x="21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8" name="Freeform 146"/>
            <p:cNvSpPr>
              <a:spLocks/>
            </p:cNvSpPr>
            <p:nvPr/>
          </p:nvSpPr>
          <p:spPr bwMode="auto">
            <a:xfrm>
              <a:off x="6453188" y="2632075"/>
              <a:ext cx="1052512" cy="36513"/>
            </a:xfrm>
            <a:custGeom>
              <a:avLst/>
              <a:gdLst>
                <a:gd name="T0" fmla="*/ 2147483647 w 647"/>
                <a:gd name="T1" fmla="*/ 0 h 22"/>
                <a:gd name="T2" fmla="*/ 2147483647 w 647"/>
                <a:gd name="T3" fmla="*/ 2147483647 h 22"/>
                <a:gd name="T4" fmla="*/ 2147483647 w 647"/>
                <a:gd name="T5" fmla="*/ 2147483647 h 22"/>
                <a:gd name="T6" fmla="*/ 2147483647 w 647"/>
                <a:gd name="T7" fmla="*/ 2147483647 h 22"/>
                <a:gd name="T8" fmla="*/ 2147483647 w 647"/>
                <a:gd name="T9" fmla="*/ 2147483647 h 22"/>
                <a:gd name="T10" fmla="*/ 2147483647 w 647"/>
                <a:gd name="T11" fmla="*/ 2147483647 h 22"/>
                <a:gd name="T12" fmla="*/ 2147483647 w 647"/>
                <a:gd name="T13" fmla="*/ 2147483647 h 22"/>
                <a:gd name="T14" fmla="*/ 2147483647 w 647"/>
                <a:gd name="T15" fmla="*/ 2147483647 h 22"/>
                <a:gd name="T16" fmla="*/ 2147483647 w 647"/>
                <a:gd name="T17" fmla="*/ 2147483647 h 22"/>
                <a:gd name="T18" fmla="*/ 2147483647 w 647"/>
                <a:gd name="T19" fmla="*/ 2147483647 h 22"/>
                <a:gd name="T20" fmla="*/ 2147483647 w 647"/>
                <a:gd name="T21" fmla="*/ 2147483647 h 22"/>
                <a:gd name="T22" fmla="*/ 2147483647 w 647"/>
                <a:gd name="T23" fmla="*/ 2147483647 h 22"/>
                <a:gd name="T24" fmla="*/ 2147483647 w 647"/>
                <a:gd name="T25" fmla="*/ 2147483647 h 22"/>
                <a:gd name="T26" fmla="*/ 2147483647 w 647"/>
                <a:gd name="T27" fmla="*/ 2147483647 h 22"/>
                <a:gd name="T28" fmla="*/ 2147483647 w 647"/>
                <a:gd name="T29" fmla="*/ 2147483647 h 22"/>
                <a:gd name="T30" fmla="*/ 2147483647 w 647"/>
                <a:gd name="T31" fmla="*/ 2147483647 h 22"/>
                <a:gd name="T32" fmla="*/ 2147483647 w 647"/>
                <a:gd name="T33" fmla="*/ 2147483647 h 22"/>
                <a:gd name="T34" fmla="*/ 2147483647 w 647"/>
                <a:gd name="T35" fmla="*/ 2147483647 h 22"/>
                <a:gd name="T36" fmla="*/ 2147483647 w 647"/>
                <a:gd name="T37" fmla="*/ 2147483647 h 22"/>
                <a:gd name="T38" fmla="*/ 2147483647 w 647"/>
                <a:gd name="T39" fmla="*/ 2147483647 h 22"/>
                <a:gd name="T40" fmla="*/ 2147483647 w 647"/>
                <a:gd name="T41" fmla="*/ 2147483647 h 22"/>
                <a:gd name="T42" fmla="*/ 2147483647 w 647"/>
                <a:gd name="T43" fmla="*/ 2147483647 h 22"/>
                <a:gd name="T44" fmla="*/ 2147483647 w 647"/>
                <a:gd name="T45" fmla="*/ 2147483647 h 22"/>
                <a:gd name="T46" fmla="*/ 2147483647 w 647"/>
                <a:gd name="T47" fmla="*/ 2147483647 h 22"/>
                <a:gd name="T48" fmla="*/ 2147483647 w 647"/>
                <a:gd name="T49" fmla="*/ 2147483647 h 22"/>
                <a:gd name="T50" fmla="*/ 2147483647 w 647"/>
                <a:gd name="T51" fmla="*/ 2147483647 h 22"/>
                <a:gd name="T52" fmla="*/ 2147483647 w 647"/>
                <a:gd name="T53" fmla="*/ 2147483647 h 22"/>
                <a:gd name="T54" fmla="*/ 2147483647 w 647"/>
                <a:gd name="T55" fmla="*/ 2147483647 h 22"/>
                <a:gd name="T56" fmla="*/ 2147483647 w 647"/>
                <a:gd name="T57" fmla="*/ 2147483647 h 22"/>
                <a:gd name="T58" fmla="*/ 2147483647 w 647"/>
                <a:gd name="T59" fmla="*/ 2147483647 h 22"/>
                <a:gd name="T60" fmla="*/ 2147483647 w 647"/>
                <a:gd name="T61" fmla="*/ 2147483647 h 22"/>
                <a:gd name="T62" fmla="*/ 2147483647 w 647"/>
                <a:gd name="T63" fmla="*/ 2147483647 h 22"/>
                <a:gd name="T64" fmla="*/ 2147483647 w 647"/>
                <a:gd name="T65" fmla="*/ 2147483647 h 22"/>
                <a:gd name="T66" fmla="*/ 2147483647 w 647"/>
                <a:gd name="T67" fmla="*/ 2147483647 h 22"/>
                <a:gd name="T68" fmla="*/ 2147483647 w 647"/>
                <a:gd name="T69" fmla="*/ 2147483647 h 22"/>
                <a:gd name="T70" fmla="*/ 2147483647 w 647"/>
                <a:gd name="T71" fmla="*/ 2147483647 h 22"/>
                <a:gd name="T72" fmla="*/ 2147483647 w 647"/>
                <a:gd name="T73" fmla="*/ 2147483647 h 22"/>
                <a:gd name="T74" fmla="*/ 2147483647 w 647"/>
                <a:gd name="T75" fmla="*/ 2147483647 h 22"/>
                <a:gd name="T76" fmla="*/ 2147483647 w 647"/>
                <a:gd name="T77" fmla="*/ 2147483647 h 22"/>
                <a:gd name="T78" fmla="*/ 2147483647 w 647"/>
                <a:gd name="T79" fmla="*/ 2147483647 h 22"/>
                <a:gd name="T80" fmla="*/ 2147483647 w 647"/>
                <a:gd name="T81" fmla="*/ 2147483647 h 22"/>
                <a:gd name="T82" fmla="*/ 2147483647 w 647"/>
                <a:gd name="T83" fmla="*/ 2147483647 h 22"/>
                <a:gd name="T84" fmla="*/ 2147483647 w 647"/>
                <a:gd name="T85" fmla="*/ 2147483647 h 22"/>
                <a:gd name="T86" fmla="*/ 2147483647 w 647"/>
                <a:gd name="T87" fmla="*/ 0 h 22"/>
                <a:gd name="T88" fmla="*/ 2147483647 w 647"/>
                <a:gd name="T89" fmla="*/ 0 h 2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7"/>
                <a:gd name="T136" fmla="*/ 0 h 22"/>
                <a:gd name="T137" fmla="*/ 647 w 647"/>
                <a:gd name="T138" fmla="*/ 22 h 2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7" h="22">
                  <a:moveTo>
                    <a:pt x="513" y="0"/>
                  </a:moveTo>
                  <a:lnTo>
                    <a:pt x="526" y="0"/>
                  </a:lnTo>
                  <a:lnTo>
                    <a:pt x="537" y="0"/>
                  </a:lnTo>
                  <a:lnTo>
                    <a:pt x="550" y="1"/>
                  </a:lnTo>
                  <a:lnTo>
                    <a:pt x="563" y="1"/>
                  </a:lnTo>
                  <a:lnTo>
                    <a:pt x="573" y="1"/>
                  </a:lnTo>
                  <a:lnTo>
                    <a:pt x="587" y="1"/>
                  </a:lnTo>
                  <a:lnTo>
                    <a:pt x="597" y="3"/>
                  </a:lnTo>
                  <a:lnTo>
                    <a:pt x="610" y="5"/>
                  </a:lnTo>
                  <a:lnTo>
                    <a:pt x="618" y="5"/>
                  </a:lnTo>
                  <a:lnTo>
                    <a:pt x="628" y="5"/>
                  </a:lnTo>
                  <a:lnTo>
                    <a:pt x="636" y="7"/>
                  </a:lnTo>
                  <a:lnTo>
                    <a:pt x="644" y="7"/>
                  </a:lnTo>
                  <a:lnTo>
                    <a:pt x="647" y="7"/>
                  </a:lnTo>
                  <a:lnTo>
                    <a:pt x="647" y="9"/>
                  </a:lnTo>
                  <a:lnTo>
                    <a:pt x="647" y="11"/>
                  </a:lnTo>
                  <a:lnTo>
                    <a:pt x="636" y="11"/>
                  </a:lnTo>
                  <a:lnTo>
                    <a:pt x="628" y="11"/>
                  </a:lnTo>
                  <a:lnTo>
                    <a:pt x="621" y="11"/>
                  </a:lnTo>
                  <a:lnTo>
                    <a:pt x="610" y="11"/>
                  </a:lnTo>
                  <a:lnTo>
                    <a:pt x="600" y="9"/>
                  </a:lnTo>
                  <a:lnTo>
                    <a:pt x="592" y="9"/>
                  </a:lnTo>
                  <a:lnTo>
                    <a:pt x="581" y="9"/>
                  </a:lnTo>
                  <a:lnTo>
                    <a:pt x="571" y="9"/>
                  </a:lnTo>
                  <a:lnTo>
                    <a:pt x="560" y="9"/>
                  </a:lnTo>
                  <a:lnTo>
                    <a:pt x="550" y="9"/>
                  </a:lnTo>
                  <a:lnTo>
                    <a:pt x="539" y="9"/>
                  </a:lnTo>
                  <a:lnTo>
                    <a:pt x="529" y="7"/>
                  </a:lnTo>
                  <a:lnTo>
                    <a:pt x="526" y="11"/>
                  </a:lnTo>
                  <a:lnTo>
                    <a:pt x="524" y="13"/>
                  </a:lnTo>
                  <a:lnTo>
                    <a:pt x="519" y="16"/>
                  </a:lnTo>
                  <a:lnTo>
                    <a:pt x="516" y="18"/>
                  </a:lnTo>
                  <a:lnTo>
                    <a:pt x="505" y="18"/>
                  </a:lnTo>
                  <a:lnTo>
                    <a:pt x="492" y="18"/>
                  </a:lnTo>
                  <a:lnTo>
                    <a:pt x="482" y="18"/>
                  </a:lnTo>
                  <a:lnTo>
                    <a:pt x="471" y="18"/>
                  </a:lnTo>
                  <a:lnTo>
                    <a:pt x="458" y="20"/>
                  </a:lnTo>
                  <a:lnTo>
                    <a:pt x="448" y="20"/>
                  </a:lnTo>
                  <a:lnTo>
                    <a:pt x="437" y="22"/>
                  </a:lnTo>
                  <a:lnTo>
                    <a:pt x="427" y="22"/>
                  </a:lnTo>
                  <a:lnTo>
                    <a:pt x="385" y="20"/>
                  </a:lnTo>
                  <a:lnTo>
                    <a:pt x="346" y="18"/>
                  </a:lnTo>
                  <a:lnTo>
                    <a:pt x="307" y="18"/>
                  </a:lnTo>
                  <a:lnTo>
                    <a:pt x="267" y="18"/>
                  </a:lnTo>
                  <a:lnTo>
                    <a:pt x="228" y="18"/>
                  </a:lnTo>
                  <a:lnTo>
                    <a:pt x="191" y="18"/>
                  </a:lnTo>
                  <a:lnTo>
                    <a:pt x="150" y="18"/>
                  </a:lnTo>
                  <a:lnTo>
                    <a:pt x="110" y="16"/>
                  </a:lnTo>
                  <a:lnTo>
                    <a:pt x="97" y="15"/>
                  </a:lnTo>
                  <a:lnTo>
                    <a:pt x="82" y="15"/>
                  </a:lnTo>
                  <a:lnTo>
                    <a:pt x="68" y="16"/>
                  </a:lnTo>
                  <a:lnTo>
                    <a:pt x="53" y="16"/>
                  </a:lnTo>
                  <a:lnTo>
                    <a:pt x="42" y="15"/>
                  </a:lnTo>
                  <a:lnTo>
                    <a:pt x="32" y="15"/>
                  </a:lnTo>
                  <a:lnTo>
                    <a:pt x="21" y="16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5"/>
                  </a:lnTo>
                  <a:lnTo>
                    <a:pt x="8" y="13"/>
                  </a:lnTo>
                  <a:lnTo>
                    <a:pt x="16" y="11"/>
                  </a:lnTo>
                  <a:lnTo>
                    <a:pt x="27" y="11"/>
                  </a:lnTo>
                  <a:lnTo>
                    <a:pt x="34" y="9"/>
                  </a:lnTo>
                  <a:lnTo>
                    <a:pt x="50" y="9"/>
                  </a:lnTo>
                  <a:lnTo>
                    <a:pt x="63" y="9"/>
                  </a:lnTo>
                  <a:lnTo>
                    <a:pt x="76" y="9"/>
                  </a:lnTo>
                  <a:lnTo>
                    <a:pt x="92" y="9"/>
                  </a:lnTo>
                  <a:lnTo>
                    <a:pt x="105" y="9"/>
                  </a:lnTo>
                  <a:lnTo>
                    <a:pt x="118" y="9"/>
                  </a:lnTo>
                  <a:lnTo>
                    <a:pt x="131" y="9"/>
                  </a:lnTo>
                  <a:lnTo>
                    <a:pt x="147" y="9"/>
                  </a:lnTo>
                  <a:lnTo>
                    <a:pt x="173" y="9"/>
                  </a:lnTo>
                  <a:lnTo>
                    <a:pt x="199" y="9"/>
                  </a:lnTo>
                  <a:lnTo>
                    <a:pt x="223" y="7"/>
                  </a:lnTo>
                  <a:lnTo>
                    <a:pt x="249" y="5"/>
                  </a:lnTo>
                  <a:lnTo>
                    <a:pt x="275" y="5"/>
                  </a:lnTo>
                  <a:lnTo>
                    <a:pt x="301" y="3"/>
                  </a:lnTo>
                  <a:lnTo>
                    <a:pt x="325" y="3"/>
                  </a:lnTo>
                  <a:lnTo>
                    <a:pt x="348" y="3"/>
                  </a:lnTo>
                  <a:lnTo>
                    <a:pt x="364" y="3"/>
                  </a:lnTo>
                  <a:lnTo>
                    <a:pt x="382" y="3"/>
                  </a:lnTo>
                  <a:lnTo>
                    <a:pt x="398" y="3"/>
                  </a:lnTo>
                  <a:lnTo>
                    <a:pt x="416" y="1"/>
                  </a:lnTo>
                  <a:lnTo>
                    <a:pt x="435" y="1"/>
                  </a:lnTo>
                  <a:lnTo>
                    <a:pt x="453" y="1"/>
                  </a:lnTo>
                  <a:lnTo>
                    <a:pt x="469" y="0"/>
                  </a:lnTo>
                  <a:lnTo>
                    <a:pt x="487" y="0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69" name="Freeform 147"/>
            <p:cNvSpPr>
              <a:spLocks/>
            </p:cNvSpPr>
            <p:nvPr/>
          </p:nvSpPr>
          <p:spPr bwMode="auto">
            <a:xfrm>
              <a:off x="6491288" y="2682875"/>
              <a:ext cx="1057275" cy="38100"/>
            </a:xfrm>
            <a:custGeom>
              <a:avLst/>
              <a:gdLst>
                <a:gd name="T0" fmla="*/ 2147483647 w 649"/>
                <a:gd name="T1" fmla="*/ 2147483647 h 23"/>
                <a:gd name="T2" fmla="*/ 2147483647 w 649"/>
                <a:gd name="T3" fmla="*/ 2147483647 h 23"/>
                <a:gd name="T4" fmla="*/ 2147483647 w 649"/>
                <a:gd name="T5" fmla="*/ 2147483647 h 23"/>
                <a:gd name="T6" fmla="*/ 2147483647 w 649"/>
                <a:gd name="T7" fmla="*/ 2147483647 h 23"/>
                <a:gd name="T8" fmla="*/ 2147483647 w 649"/>
                <a:gd name="T9" fmla="*/ 2147483647 h 23"/>
                <a:gd name="T10" fmla="*/ 2147483647 w 649"/>
                <a:gd name="T11" fmla="*/ 2147483647 h 23"/>
                <a:gd name="T12" fmla="*/ 2147483647 w 649"/>
                <a:gd name="T13" fmla="*/ 2147483647 h 23"/>
                <a:gd name="T14" fmla="*/ 2147483647 w 649"/>
                <a:gd name="T15" fmla="*/ 2147483647 h 23"/>
                <a:gd name="T16" fmla="*/ 2147483647 w 649"/>
                <a:gd name="T17" fmla="*/ 2147483647 h 23"/>
                <a:gd name="T18" fmla="*/ 2147483647 w 649"/>
                <a:gd name="T19" fmla="*/ 2147483647 h 23"/>
                <a:gd name="T20" fmla="*/ 2147483647 w 649"/>
                <a:gd name="T21" fmla="*/ 2147483647 h 23"/>
                <a:gd name="T22" fmla="*/ 2147483647 w 649"/>
                <a:gd name="T23" fmla="*/ 2147483647 h 23"/>
                <a:gd name="T24" fmla="*/ 2147483647 w 649"/>
                <a:gd name="T25" fmla="*/ 2147483647 h 23"/>
                <a:gd name="T26" fmla="*/ 2147483647 w 649"/>
                <a:gd name="T27" fmla="*/ 2147483647 h 23"/>
                <a:gd name="T28" fmla="*/ 2147483647 w 649"/>
                <a:gd name="T29" fmla="*/ 2147483647 h 23"/>
                <a:gd name="T30" fmla="*/ 2147483647 w 649"/>
                <a:gd name="T31" fmla="*/ 2147483647 h 23"/>
                <a:gd name="T32" fmla="*/ 2147483647 w 649"/>
                <a:gd name="T33" fmla="*/ 2147483647 h 23"/>
                <a:gd name="T34" fmla="*/ 2147483647 w 649"/>
                <a:gd name="T35" fmla="*/ 2147483647 h 23"/>
                <a:gd name="T36" fmla="*/ 2147483647 w 649"/>
                <a:gd name="T37" fmla="*/ 2147483647 h 23"/>
                <a:gd name="T38" fmla="*/ 2147483647 w 649"/>
                <a:gd name="T39" fmla="*/ 2147483647 h 23"/>
                <a:gd name="T40" fmla="*/ 2147483647 w 649"/>
                <a:gd name="T41" fmla="*/ 2147483647 h 23"/>
                <a:gd name="T42" fmla="*/ 2147483647 w 649"/>
                <a:gd name="T43" fmla="*/ 2147483647 h 23"/>
                <a:gd name="T44" fmla="*/ 2147483647 w 649"/>
                <a:gd name="T45" fmla="*/ 2147483647 h 23"/>
                <a:gd name="T46" fmla="*/ 2147483647 w 649"/>
                <a:gd name="T47" fmla="*/ 2147483647 h 23"/>
                <a:gd name="T48" fmla="*/ 2147483647 w 649"/>
                <a:gd name="T49" fmla="*/ 2147483647 h 23"/>
                <a:gd name="T50" fmla="*/ 2147483647 w 649"/>
                <a:gd name="T51" fmla="*/ 2147483647 h 23"/>
                <a:gd name="T52" fmla="*/ 2147483647 w 649"/>
                <a:gd name="T53" fmla="*/ 2147483647 h 23"/>
                <a:gd name="T54" fmla="*/ 2147483647 w 649"/>
                <a:gd name="T55" fmla="*/ 2147483647 h 23"/>
                <a:gd name="T56" fmla="*/ 2147483647 w 649"/>
                <a:gd name="T57" fmla="*/ 2147483647 h 23"/>
                <a:gd name="T58" fmla="*/ 2147483647 w 649"/>
                <a:gd name="T59" fmla="*/ 2147483647 h 23"/>
                <a:gd name="T60" fmla="*/ 2147483647 w 649"/>
                <a:gd name="T61" fmla="*/ 2147483647 h 23"/>
                <a:gd name="T62" fmla="*/ 2147483647 w 649"/>
                <a:gd name="T63" fmla="*/ 2147483647 h 23"/>
                <a:gd name="T64" fmla="*/ 2147483647 w 649"/>
                <a:gd name="T65" fmla="*/ 2147483647 h 23"/>
                <a:gd name="T66" fmla="*/ 2147483647 w 649"/>
                <a:gd name="T67" fmla="*/ 2147483647 h 23"/>
                <a:gd name="T68" fmla="*/ 2147483647 w 649"/>
                <a:gd name="T69" fmla="*/ 0 h 23"/>
                <a:gd name="T70" fmla="*/ 2147483647 w 649"/>
                <a:gd name="T71" fmla="*/ 2147483647 h 23"/>
                <a:gd name="T72" fmla="*/ 2147483647 w 649"/>
                <a:gd name="T73" fmla="*/ 2147483647 h 23"/>
                <a:gd name="T74" fmla="*/ 2147483647 w 649"/>
                <a:gd name="T75" fmla="*/ 2147483647 h 23"/>
                <a:gd name="T76" fmla="*/ 2147483647 w 649"/>
                <a:gd name="T77" fmla="*/ 2147483647 h 23"/>
                <a:gd name="T78" fmla="*/ 2147483647 w 649"/>
                <a:gd name="T79" fmla="*/ 2147483647 h 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49"/>
                <a:gd name="T121" fmla="*/ 0 h 23"/>
                <a:gd name="T122" fmla="*/ 649 w 649"/>
                <a:gd name="T123" fmla="*/ 23 h 2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49" h="23">
                  <a:moveTo>
                    <a:pt x="521" y="2"/>
                  </a:moveTo>
                  <a:lnTo>
                    <a:pt x="539" y="4"/>
                  </a:lnTo>
                  <a:lnTo>
                    <a:pt x="555" y="4"/>
                  </a:lnTo>
                  <a:lnTo>
                    <a:pt x="570" y="4"/>
                  </a:lnTo>
                  <a:lnTo>
                    <a:pt x="584" y="2"/>
                  </a:lnTo>
                  <a:lnTo>
                    <a:pt x="649" y="6"/>
                  </a:lnTo>
                  <a:lnTo>
                    <a:pt x="649" y="8"/>
                  </a:lnTo>
                  <a:lnTo>
                    <a:pt x="633" y="8"/>
                  </a:lnTo>
                  <a:lnTo>
                    <a:pt x="618" y="10"/>
                  </a:lnTo>
                  <a:lnTo>
                    <a:pt x="602" y="10"/>
                  </a:lnTo>
                  <a:lnTo>
                    <a:pt x="589" y="10"/>
                  </a:lnTo>
                  <a:lnTo>
                    <a:pt x="573" y="10"/>
                  </a:lnTo>
                  <a:lnTo>
                    <a:pt x="557" y="10"/>
                  </a:lnTo>
                  <a:lnTo>
                    <a:pt x="542" y="8"/>
                  </a:lnTo>
                  <a:lnTo>
                    <a:pt x="526" y="8"/>
                  </a:lnTo>
                  <a:lnTo>
                    <a:pt x="521" y="8"/>
                  </a:lnTo>
                  <a:lnTo>
                    <a:pt x="515" y="8"/>
                  </a:lnTo>
                  <a:lnTo>
                    <a:pt x="508" y="10"/>
                  </a:lnTo>
                  <a:lnTo>
                    <a:pt x="502" y="12"/>
                  </a:lnTo>
                  <a:lnTo>
                    <a:pt x="500" y="15"/>
                  </a:lnTo>
                  <a:lnTo>
                    <a:pt x="495" y="15"/>
                  </a:lnTo>
                  <a:lnTo>
                    <a:pt x="489" y="15"/>
                  </a:lnTo>
                  <a:lnTo>
                    <a:pt x="484" y="17"/>
                  </a:lnTo>
                  <a:lnTo>
                    <a:pt x="466" y="19"/>
                  </a:lnTo>
                  <a:lnTo>
                    <a:pt x="450" y="19"/>
                  </a:lnTo>
                  <a:lnTo>
                    <a:pt x="432" y="19"/>
                  </a:lnTo>
                  <a:lnTo>
                    <a:pt x="416" y="19"/>
                  </a:lnTo>
                  <a:lnTo>
                    <a:pt x="382" y="21"/>
                  </a:lnTo>
                  <a:lnTo>
                    <a:pt x="345" y="23"/>
                  </a:lnTo>
                  <a:lnTo>
                    <a:pt x="311" y="21"/>
                  </a:lnTo>
                  <a:lnTo>
                    <a:pt x="277" y="19"/>
                  </a:lnTo>
                  <a:lnTo>
                    <a:pt x="241" y="15"/>
                  </a:lnTo>
                  <a:lnTo>
                    <a:pt x="207" y="14"/>
                  </a:lnTo>
                  <a:lnTo>
                    <a:pt x="173" y="14"/>
                  </a:lnTo>
                  <a:lnTo>
                    <a:pt x="139" y="15"/>
                  </a:lnTo>
                  <a:lnTo>
                    <a:pt x="123" y="15"/>
                  </a:lnTo>
                  <a:lnTo>
                    <a:pt x="110" y="15"/>
                  </a:lnTo>
                  <a:lnTo>
                    <a:pt x="97" y="17"/>
                  </a:lnTo>
                  <a:lnTo>
                    <a:pt x="81" y="17"/>
                  </a:lnTo>
                  <a:lnTo>
                    <a:pt x="63" y="17"/>
                  </a:lnTo>
                  <a:lnTo>
                    <a:pt x="47" y="15"/>
                  </a:lnTo>
                  <a:lnTo>
                    <a:pt x="31" y="15"/>
                  </a:lnTo>
                  <a:lnTo>
                    <a:pt x="16" y="17"/>
                  </a:lnTo>
                  <a:lnTo>
                    <a:pt x="10" y="17"/>
                  </a:lnTo>
                  <a:lnTo>
                    <a:pt x="8" y="17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16" y="14"/>
                  </a:lnTo>
                  <a:lnTo>
                    <a:pt x="24" y="14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44" y="12"/>
                  </a:lnTo>
                  <a:lnTo>
                    <a:pt x="60" y="10"/>
                  </a:lnTo>
                  <a:lnTo>
                    <a:pt x="76" y="8"/>
                  </a:lnTo>
                  <a:lnTo>
                    <a:pt x="92" y="8"/>
                  </a:lnTo>
                  <a:lnTo>
                    <a:pt x="112" y="8"/>
                  </a:lnTo>
                  <a:lnTo>
                    <a:pt x="131" y="6"/>
                  </a:lnTo>
                  <a:lnTo>
                    <a:pt x="152" y="4"/>
                  </a:lnTo>
                  <a:lnTo>
                    <a:pt x="170" y="4"/>
                  </a:lnTo>
                  <a:lnTo>
                    <a:pt x="191" y="2"/>
                  </a:lnTo>
                  <a:lnTo>
                    <a:pt x="212" y="2"/>
                  </a:lnTo>
                  <a:lnTo>
                    <a:pt x="233" y="2"/>
                  </a:lnTo>
                  <a:lnTo>
                    <a:pt x="254" y="2"/>
                  </a:lnTo>
                  <a:lnTo>
                    <a:pt x="256" y="2"/>
                  </a:lnTo>
                  <a:lnTo>
                    <a:pt x="262" y="2"/>
                  </a:lnTo>
                  <a:lnTo>
                    <a:pt x="264" y="2"/>
                  </a:lnTo>
                  <a:lnTo>
                    <a:pt x="267" y="2"/>
                  </a:lnTo>
                  <a:lnTo>
                    <a:pt x="285" y="2"/>
                  </a:lnTo>
                  <a:lnTo>
                    <a:pt x="304" y="0"/>
                  </a:lnTo>
                  <a:lnTo>
                    <a:pt x="322" y="0"/>
                  </a:lnTo>
                  <a:lnTo>
                    <a:pt x="340" y="2"/>
                  </a:lnTo>
                  <a:lnTo>
                    <a:pt x="364" y="2"/>
                  </a:lnTo>
                  <a:lnTo>
                    <a:pt x="387" y="2"/>
                  </a:lnTo>
                  <a:lnTo>
                    <a:pt x="408" y="2"/>
                  </a:lnTo>
                  <a:lnTo>
                    <a:pt x="432" y="2"/>
                  </a:lnTo>
                  <a:lnTo>
                    <a:pt x="453" y="2"/>
                  </a:lnTo>
                  <a:lnTo>
                    <a:pt x="474" y="2"/>
                  </a:lnTo>
                  <a:lnTo>
                    <a:pt x="497" y="2"/>
                  </a:lnTo>
                  <a:lnTo>
                    <a:pt x="52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0" name="Freeform 148"/>
            <p:cNvSpPr>
              <a:spLocks/>
            </p:cNvSpPr>
            <p:nvPr/>
          </p:nvSpPr>
          <p:spPr bwMode="auto">
            <a:xfrm>
              <a:off x="6518275" y="2732088"/>
              <a:ext cx="779463" cy="34925"/>
            </a:xfrm>
            <a:custGeom>
              <a:avLst/>
              <a:gdLst>
                <a:gd name="T0" fmla="*/ 2147483647 w 479"/>
                <a:gd name="T1" fmla="*/ 2147483647 h 21"/>
                <a:gd name="T2" fmla="*/ 2147483647 w 479"/>
                <a:gd name="T3" fmla="*/ 2147483647 h 21"/>
                <a:gd name="T4" fmla="*/ 2147483647 w 479"/>
                <a:gd name="T5" fmla="*/ 2147483647 h 21"/>
                <a:gd name="T6" fmla="*/ 2147483647 w 479"/>
                <a:gd name="T7" fmla="*/ 2147483647 h 21"/>
                <a:gd name="T8" fmla="*/ 2147483647 w 479"/>
                <a:gd name="T9" fmla="*/ 2147483647 h 21"/>
                <a:gd name="T10" fmla="*/ 2147483647 w 479"/>
                <a:gd name="T11" fmla="*/ 2147483647 h 21"/>
                <a:gd name="T12" fmla="*/ 2147483647 w 479"/>
                <a:gd name="T13" fmla="*/ 2147483647 h 21"/>
                <a:gd name="T14" fmla="*/ 2147483647 w 479"/>
                <a:gd name="T15" fmla="*/ 2147483647 h 21"/>
                <a:gd name="T16" fmla="*/ 2147483647 w 479"/>
                <a:gd name="T17" fmla="*/ 2147483647 h 21"/>
                <a:gd name="T18" fmla="*/ 2147483647 w 479"/>
                <a:gd name="T19" fmla="*/ 2147483647 h 21"/>
                <a:gd name="T20" fmla="*/ 2147483647 w 479"/>
                <a:gd name="T21" fmla="*/ 2147483647 h 21"/>
                <a:gd name="T22" fmla="*/ 2147483647 w 479"/>
                <a:gd name="T23" fmla="*/ 2147483647 h 21"/>
                <a:gd name="T24" fmla="*/ 2147483647 w 479"/>
                <a:gd name="T25" fmla="*/ 2147483647 h 21"/>
                <a:gd name="T26" fmla="*/ 2147483647 w 479"/>
                <a:gd name="T27" fmla="*/ 2147483647 h 21"/>
                <a:gd name="T28" fmla="*/ 2147483647 w 479"/>
                <a:gd name="T29" fmla="*/ 2147483647 h 21"/>
                <a:gd name="T30" fmla="*/ 2147483647 w 479"/>
                <a:gd name="T31" fmla="*/ 2147483647 h 21"/>
                <a:gd name="T32" fmla="*/ 2147483647 w 479"/>
                <a:gd name="T33" fmla="*/ 2147483647 h 21"/>
                <a:gd name="T34" fmla="*/ 2147483647 w 479"/>
                <a:gd name="T35" fmla="*/ 2147483647 h 21"/>
                <a:gd name="T36" fmla="*/ 2147483647 w 479"/>
                <a:gd name="T37" fmla="*/ 2147483647 h 21"/>
                <a:gd name="T38" fmla="*/ 2147483647 w 479"/>
                <a:gd name="T39" fmla="*/ 2147483647 h 21"/>
                <a:gd name="T40" fmla="*/ 2147483647 w 479"/>
                <a:gd name="T41" fmla="*/ 2147483647 h 21"/>
                <a:gd name="T42" fmla="*/ 2147483647 w 479"/>
                <a:gd name="T43" fmla="*/ 2147483647 h 21"/>
                <a:gd name="T44" fmla="*/ 2147483647 w 479"/>
                <a:gd name="T45" fmla="*/ 2147483647 h 21"/>
                <a:gd name="T46" fmla="*/ 2147483647 w 479"/>
                <a:gd name="T47" fmla="*/ 2147483647 h 21"/>
                <a:gd name="T48" fmla="*/ 2147483647 w 479"/>
                <a:gd name="T49" fmla="*/ 2147483647 h 21"/>
                <a:gd name="T50" fmla="*/ 2147483647 w 479"/>
                <a:gd name="T51" fmla="*/ 2147483647 h 21"/>
                <a:gd name="T52" fmla="*/ 2147483647 w 479"/>
                <a:gd name="T53" fmla="*/ 2147483647 h 21"/>
                <a:gd name="T54" fmla="*/ 2147483647 w 479"/>
                <a:gd name="T55" fmla="*/ 2147483647 h 21"/>
                <a:gd name="T56" fmla="*/ 2147483647 w 479"/>
                <a:gd name="T57" fmla="*/ 2147483647 h 21"/>
                <a:gd name="T58" fmla="*/ 2147483647 w 479"/>
                <a:gd name="T59" fmla="*/ 2147483647 h 21"/>
                <a:gd name="T60" fmla="*/ 2147483647 w 479"/>
                <a:gd name="T61" fmla="*/ 2147483647 h 21"/>
                <a:gd name="T62" fmla="*/ 2147483647 w 479"/>
                <a:gd name="T63" fmla="*/ 2147483647 h 21"/>
                <a:gd name="T64" fmla="*/ 2147483647 w 479"/>
                <a:gd name="T65" fmla="*/ 2147483647 h 21"/>
                <a:gd name="T66" fmla="*/ 2147483647 w 479"/>
                <a:gd name="T67" fmla="*/ 2147483647 h 21"/>
                <a:gd name="T68" fmla="*/ 2147483647 w 479"/>
                <a:gd name="T69" fmla="*/ 2147483647 h 21"/>
                <a:gd name="T70" fmla="*/ 2147483647 w 479"/>
                <a:gd name="T71" fmla="*/ 2147483647 h 21"/>
                <a:gd name="T72" fmla="*/ 2147483647 w 479"/>
                <a:gd name="T73" fmla="*/ 2147483647 h 21"/>
                <a:gd name="T74" fmla="*/ 2147483647 w 479"/>
                <a:gd name="T75" fmla="*/ 2147483647 h 21"/>
                <a:gd name="T76" fmla="*/ 2147483647 w 479"/>
                <a:gd name="T77" fmla="*/ 2147483647 h 21"/>
                <a:gd name="T78" fmla="*/ 2147483647 w 479"/>
                <a:gd name="T79" fmla="*/ 2147483647 h 21"/>
                <a:gd name="T80" fmla="*/ 0 w 479"/>
                <a:gd name="T81" fmla="*/ 2147483647 h 21"/>
                <a:gd name="T82" fmla="*/ 0 w 479"/>
                <a:gd name="T83" fmla="*/ 2147483647 h 21"/>
                <a:gd name="T84" fmla="*/ 2147483647 w 479"/>
                <a:gd name="T85" fmla="*/ 2147483647 h 21"/>
                <a:gd name="T86" fmla="*/ 2147483647 w 479"/>
                <a:gd name="T87" fmla="*/ 2147483647 h 21"/>
                <a:gd name="T88" fmla="*/ 2147483647 w 479"/>
                <a:gd name="T89" fmla="*/ 2147483647 h 21"/>
                <a:gd name="T90" fmla="*/ 2147483647 w 479"/>
                <a:gd name="T91" fmla="*/ 2147483647 h 21"/>
                <a:gd name="T92" fmla="*/ 2147483647 w 479"/>
                <a:gd name="T93" fmla="*/ 2147483647 h 21"/>
                <a:gd name="T94" fmla="*/ 2147483647 w 479"/>
                <a:gd name="T95" fmla="*/ 2147483647 h 21"/>
                <a:gd name="T96" fmla="*/ 2147483647 w 479"/>
                <a:gd name="T97" fmla="*/ 2147483647 h 21"/>
                <a:gd name="T98" fmla="*/ 2147483647 w 479"/>
                <a:gd name="T99" fmla="*/ 2147483647 h 21"/>
                <a:gd name="T100" fmla="*/ 2147483647 w 479"/>
                <a:gd name="T101" fmla="*/ 0 h 21"/>
                <a:gd name="T102" fmla="*/ 2147483647 w 479"/>
                <a:gd name="T103" fmla="*/ 2147483647 h 21"/>
                <a:gd name="T104" fmla="*/ 2147483647 w 479"/>
                <a:gd name="T105" fmla="*/ 2147483647 h 21"/>
                <a:gd name="T106" fmla="*/ 2147483647 w 479"/>
                <a:gd name="T107" fmla="*/ 2147483647 h 21"/>
                <a:gd name="T108" fmla="*/ 2147483647 w 479"/>
                <a:gd name="T109" fmla="*/ 2147483647 h 2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79"/>
                <a:gd name="T166" fmla="*/ 0 h 21"/>
                <a:gd name="T167" fmla="*/ 479 w 479"/>
                <a:gd name="T168" fmla="*/ 21 h 2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79" h="21">
                  <a:moveTo>
                    <a:pt x="479" y="4"/>
                  </a:moveTo>
                  <a:lnTo>
                    <a:pt x="479" y="8"/>
                  </a:lnTo>
                  <a:lnTo>
                    <a:pt x="479" y="10"/>
                  </a:lnTo>
                  <a:lnTo>
                    <a:pt x="479" y="14"/>
                  </a:lnTo>
                  <a:lnTo>
                    <a:pt x="476" y="15"/>
                  </a:lnTo>
                  <a:lnTo>
                    <a:pt x="465" y="15"/>
                  </a:lnTo>
                  <a:lnTo>
                    <a:pt x="452" y="15"/>
                  </a:lnTo>
                  <a:lnTo>
                    <a:pt x="439" y="17"/>
                  </a:lnTo>
                  <a:lnTo>
                    <a:pt x="426" y="19"/>
                  </a:lnTo>
                  <a:lnTo>
                    <a:pt x="403" y="21"/>
                  </a:lnTo>
                  <a:lnTo>
                    <a:pt x="376" y="21"/>
                  </a:lnTo>
                  <a:lnTo>
                    <a:pt x="353" y="21"/>
                  </a:lnTo>
                  <a:lnTo>
                    <a:pt x="329" y="21"/>
                  </a:lnTo>
                  <a:lnTo>
                    <a:pt x="306" y="19"/>
                  </a:lnTo>
                  <a:lnTo>
                    <a:pt x="282" y="19"/>
                  </a:lnTo>
                  <a:lnTo>
                    <a:pt x="256" y="19"/>
                  </a:lnTo>
                  <a:lnTo>
                    <a:pt x="233" y="19"/>
                  </a:lnTo>
                  <a:lnTo>
                    <a:pt x="233" y="17"/>
                  </a:lnTo>
                  <a:lnTo>
                    <a:pt x="227" y="17"/>
                  </a:lnTo>
                  <a:lnTo>
                    <a:pt x="225" y="19"/>
                  </a:lnTo>
                  <a:lnTo>
                    <a:pt x="219" y="17"/>
                  </a:lnTo>
                  <a:lnTo>
                    <a:pt x="214" y="15"/>
                  </a:lnTo>
                  <a:lnTo>
                    <a:pt x="212" y="15"/>
                  </a:lnTo>
                  <a:lnTo>
                    <a:pt x="206" y="15"/>
                  </a:lnTo>
                  <a:lnTo>
                    <a:pt x="201" y="14"/>
                  </a:lnTo>
                  <a:lnTo>
                    <a:pt x="196" y="14"/>
                  </a:lnTo>
                  <a:lnTo>
                    <a:pt x="191" y="15"/>
                  </a:lnTo>
                  <a:lnTo>
                    <a:pt x="185" y="15"/>
                  </a:lnTo>
                  <a:lnTo>
                    <a:pt x="183" y="17"/>
                  </a:lnTo>
                  <a:lnTo>
                    <a:pt x="165" y="17"/>
                  </a:lnTo>
                  <a:lnTo>
                    <a:pt x="146" y="17"/>
                  </a:lnTo>
                  <a:lnTo>
                    <a:pt x="130" y="17"/>
                  </a:lnTo>
                  <a:lnTo>
                    <a:pt x="112" y="15"/>
                  </a:lnTo>
                  <a:lnTo>
                    <a:pt x="94" y="15"/>
                  </a:lnTo>
                  <a:lnTo>
                    <a:pt x="78" y="15"/>
                  </a:lnTo>
                  <a:lnTo>
                    <a:pt x="60" y="15"/>
                  </a:lnTo>
                  <a:lnTo>
                    <a:pt x="44" y="15"/>
                  </a:lnTo>
                  <a:lnTo>
                    <a:pt x="34" y="15"/>
                  </a:lnTo>
                  <a:lnTo>
                    <a:pt x="21" y="15"/>
                  </a:lnTo>
                  <a:lnTo>
                    <a:pt x="10" y="15"/>
                  </a:lnTo>
                  <a:lnTo>
                    <a:pt x="0" y="14"/>
                  </a:lnTo>
                  <a:lnTo>
                    <a:pt x="49" y="10"/>
                  </a:lnTo>
                  <a:lnTo>
                    <a:pt x="102" y="8"/>
                  </a:lnTo>
                  <a:lnTo>
                    <a:pt x="154" y="6"/>
                  </a:lnTo>
                  <a:lnTo>
                    <a:pt x="206" y="4"/>
                  </a:lnTo>
                  <a:lnTo>
                    <a:pt x="259" y="4"/>
                  </a:lnTo>
                  <a:lnTo>
                    <a:pt x="311" y="4"/>
                  </a:lnTo>
                  <a:lnTo>
                    <a:pt x="361" y="4"/>
                  </a:lnTo>
                  <a:lnTo>
                    <a:pt x="410" y="4"/>
                  </a:lnTo>
                  <a:lnTo>
                    <a:pt x="418" y="0"/>
                  </a:lnTo>
                  <a:lnTo>
                    <a:pt x="434" y="2"/>
                  </a:lnTo>
                  <a:lnTo>
                    <a:pt x="450" y="2"/>
                  </a:lnTo>
                  <a:lnTo>
                    <a:pt x="463" y="2"/>
                  </a:lnTo>
                  <a:lnTo>
                    <a:pt x="47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1" name="Freeform 149"/>
            <p:cNvSpPr>
              <a:spLocks/>
            </p:cNvSpPr>
            <p:nvPr/>
          </p:nvSpPr>
          <p:spPr bwMode="auto">
            <a:xfrm>
              <a:off x="7321550" y="2735263"/>
              <a:ext cx="95250" cy="9525"/>
            </a:xfrm>
            <a:custGeom>
              <a:avLst/>
              <a:gdLst>
                <a:gd name="T0" fmla="*/ 2147483647 w 58"/>
                <a:gd name="T1" fmla="*/ 2147483647 h 6"/>
                <a:gd name="T2" fmla="*/ 2147483647 w 58"/>
                <a:gd name="T3" fmla="*/ 2147483647 h 6"/>
                <a:gd name="T4" fmla="*/ 2147483647 w 58"/>
                <a:gd name="T5" fmla="*/ 2147483647 h 6"/>
                <a:gd name="T6" fmla="*/ 2147483647 w 58"/>
                <a:gd name="T7" fmla="*/ 2147483647 h 6"/>
                <a:gd name="T8" fmla="*/ 2147483647 w 58"/>
                <a:gd name="T9" fmla="*/ 2147483647 h 6"/>
                <a:gd name="T10" fmla="*/ 0 w 58"/>
                <a:gd name="T11" fmla="*/ 2147483647 h 6"/>
                <a:gd name="T12" fmla="*/ 2147483647 w 58"/>
                <a:gd name="T13" fmla="*/ 0 h 6"/>
                <a:gd name="T14" fmla="*/ 2147483647 w 58"/>
                <a:gd name="T15" fmla="*/ 0 h 6"/>
                <a:gd name="T16" fmla="*/ 2147483647 w 58"/>
                <a:gd name="T17" fmla="*/ 0 h 6"/>
                <a:gd name="T18" fmla="*/ 2147483647 w 58"/>
                <a:gd name="T19" fmla="*/ 2147483647 h 6"/>
                <a:gd name="T20" fmla="*/ 2147483647 w 58"/>
                <a:gd name="T21" fmla="*/ 2147483647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6"/>
                <a:gd name="T35" fmla="*/ 58 w 58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6">
                  <a:moveTo>
                    <a:pt x="58" y="2"/>
                  </a:moveTo>
                  <a:lnTo>
                    <a:pt x="55" y="6"/>
                  </a:lnTo>
                  <a:lnTo>
                    <a:pt x="42" y="6"/>
                  </a:lnTo>
                  <a:lnTo>
                    <a:pt x="26" y="6"/>
                  </a:lnTo>
                  <a:lnTo>
                    <a:pt x="13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5" y="2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2" name="Freeform 150"/>
            <p:cNvSpPr>
              <a:spLocks/>
            </p:cNvSpPr>
            <p:nvPr/>
          </p:nvSpPr>
          <p:spPr bwMode="auto">
            <a:xfrm>
              <a:off x="6562725" y="2781300"/>
              <a:ext cx="879475" cy="33338"/>
            </a:xfrm>
            <a:custGeom>
              <a:avLst/>
              <a:gdLst>
                <a:gd name="T0" fmla="*/ 2147483647 w 540"/>
                <a:gd name="T1" fmla="*/ 2147483647 h 21"/>
                <a:gd name="T2" fmla="*/ 2147483647 w 540"/>
                <a:gd name="T3" fmla="*/ 2147483647 h 21"/>
                <a:gd name="T4" fmla="*/ 2147483647 w 540"/>
                <a:gd name="T5" fmla="*/ 2147483647 h 21"/>
                <a:gd name="T6" fmla="*/ 2147483647 w 540"/>
                <a:gd name="T7" fmla="*/ 2147483647 h 21"/>
                <a:gd name="T8" fmla="*/ 2147483647 w 540"/>
                <a:gd name="T9" fmla="*/ 2147483647 h 21"/>
                <a:gd name="T10" fmla="*/ 2147483647 w 540"/>
                <a:gd name="T11" fmla="*/ 2147483647 h 21"/>
                <a:gd name="T12" fmla="*/ 2147483647 w 540"/>
                <a:gd name="T13" fmla="*/ 2147483647 h 21"/>
                <a:gd name="T14" fmla="*/ 2147483647 w 540"/>
                <a:gd name="T15" fmla="*/ 2147483647 h 21"/>
                <a:gd name="T16" fmla="*/ 2147483647 w 540"/>
                <a:gd name="T17" fmla="*/ 2147483647 h 21"/>
                <a:gd name="T18" fmla="*/ 2147483647 w 540"/>
                <a:gd name="T19" fmla="*/ 2147483647 h 21"/>
                <a:gd name="T20" fmla="*/ 2147483647 w 540"/>
                <a:gd name="T21" fmla="*/ 2147483647 h 21"/>
                <a:gd name="T22" fmla="*/ 2147483647 w 540"/>
                <a:gd name="T23" fmla="*/ 2147483647 h 21"/>
                <a:gd name="T24" fmla="*/ 2147483647 w 540"/>
                <a:gd name="T25" fmla="*/ 2147483647 h 21"/>
                <a:gd name="T26" fmla="*/ 2147483647 w 540"/>
                <a:gd name="T27" fmla="*/ 2147483647 h 21"/>
                <a:gd name="T28" fmla="*/ 2147483647 w 540"/>
                <a:gd name="T29" fmla="*/ 2147483647 h 21"/>
                <a:gd name="T30" fmla="*/ 2147483647 w 540"/>
                <a:gd name="T31" fmla="*/ 2147483647 h 21"/>
                <a:gd name="T32" fmla="*/ 2147483647 w 540"/>
                <a:gd name="T33" fmla="*/ 2147483647 h 21"/>
                <a:gd name="T34" fmla="*/ 2147483647 w 540"/>
                <a:gd name="T35" fmla="*/ 2147483647 h 21"/>
                <a:gd name="T36" fmla="*/ 2147483647 w 540"/>
                <a:gd name="T37" fmla="*/ 2147483647 h 21"/>
                <a:gd name="T38" fmla="*/ 2147483647 w 540"/>
                <a:gd name="T39" fmla="*/ 2147483647 h 21"/>
                <a:gd name="T40" fmla="*/ 2147483647 w 540"/>
                <a:gd name="T41" fmla="*/ 2147483647 h 21"/>
                <a:gd name="T42" fmla="*/ 2147483647 w 540"/>
                <a:gd name="T43" fmla="*/ 2147483647 h 21"/>
                <a:gd name="T44" fmla="*/ 2147483647 w 540"/>
                <a:gd name="T45" fmla="*/ 2147483647 h 21"/>
                <a:gd name="T46" fmla="*/ 2147483647 w 540"/>
                <a:gd name="T47" fmla="*/ 2147483647 h 21"/>
                <a:gd name="T48" fmla="*/ 2147483647 w 540"/>
                <a:gd name="T49" fmla="*/ 2147483647 h 21"/>
                <a:gd name="T50" fmla="*/ 2147483647 w 540"/>
                <a:gd name="T51" fmla="*/ 2147483647 h 21"/>
                <a:gd name="T52" fmla="*/ 2147483647 w 540"/>
                <a:gd name="T53" fmla="*/ 2147483647 h 21"/>
                <a:gd name="T54" fmla="*/ 0 w 540"/>
                <a:gd name="T55" fmla="*/ 2147483647 h 21"/>
                <a:gd name="T56" fmla="*/ 2147483647 w 540"/>
                <a:gd name="T57" fmla="*/ 2147483647 h 21"/>
                <a:gd name="T58" fmla="*/ 2147483647 w 540"/>
                <a:gd name="T59" fmla="*/ 2147483647 h 21"/>
                <a:gd name="T60" fmla="*/ 2147483647 w 540"/>
                <a:gd name="T61" fmla="*/ 2147483647 h 21"/>
                <a:gd name="T62" fmla="*/ 2147483647 w 540"/>
                <a:gd name="T63" fmla="*/ 2147483647 h 21"/>
                <a:gd name="T64" fmla="*/ 2147483647 w 540"/>
                <a:gd name="T65" fmla="*/ 2147483647 h 21"/>
                <a:gd name="T66" fmla="*/ 2147483647 w 540"/>
                <a:gd name="T67" fmla="*/ 2147483647 h 21"/>
                <a:gd name="T68" fmla="*/ 2147483647 w 540"/>
                <a:gd name="T69" fmla="*/ 2147483647 h 21"/>
                <a:gd name="T70" fmla="*/ 2147483647 w 540"/>
                <a:gd name="T71" fmla="*/ 2147483647 h 21"/>
                <a:gd name="T72" fmla="*/ 2147483647 w 540"/>
                <a:gd name="T73" fmla="*/ 2147483647 h 21"/>
                <a:gd name="T74" fmla="*/ 2147483647 w 540"/>
                <a:gd name="T75" fmla="*/ 2147483647 h 21"/>
                <a:gd name="T76" fmla="*/ 2147483647 w 540"/>
                <a:gd name="T77" fmla="*/ 0 h 21"/>
                <a:gd name="T78" fmla="*/ 2147483647 w 540"/>
                <a:gd name="T79" fmla="*/ 2147483647 h 21"/>
                <a:gd name="T80" fmla="*/ 2147483647 w 540"/>
                <a:gd name="T81" fmla="*/ 2147483647 h 21"/>
                <a:gd name="T82" fmla="*/ 2147483647 w 540"/>
                <a:gd name="T83" fmla="*/ 2147483647 h 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40"/>
                <a:gd name="T127" fmla="*/ 0 h 21"/>
                <a:gd name="T128" fmla="*/ 540 w 540"/>
                <a:gd name="T129" fmla="*/ 21 h 2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40" h="21">
                  <a:moveTo>
                    <a:pt x="401" y="2"/>
                  </a:moveTo>
                  <a:lnTo>
                    <a:pt x="414" y="2"/>
                  </a:lnTo>
                  <a:lnTo>
                    <a:pt x="427" y="2"/>
                  </a:lnTo>
                  <a:lnTo>
                    <a:pt x="440" y="4"/>
                  </a:lnTo>
                  <a:lnTo>
                    <a:pt x="453" y="4"/>
                  </a:lnTo>
                  <a:lnTo>
                    <a:pt x="537" y="4"/>
                  </a:lnTo>
                  <a:lnTo>
                    <a:pt x="540" y="6"/>
                  </a:lnTo>
                  <a:lnTo>
                    <a:pt x="532" y="8"/>
                  </a:lnTo>
                  <a:lnTo>
                    <a:pt x="521" y="10"/>
                  </a:lnTo>
                  <a:lnTo>
                    <a:pt x="508" y="10"/>
                  </a:lnTo>
                  <a:lnTo>
                    <a:pt x="498" y="10"/>
                  </a:lnTo>
                  <a:lnTo>
                    <a:pt x="456" y="10"/>
                  </a:lnTo>
                  <a:lnTo>
                    <a:pt x="448" y="14"/>
                  </a:lnTo>
                  <a:lnTo>
                    <a:pt x="437" y="14"/>
                  </a:lnTo>
                  <a:lnTo>
                    <a:pt x="424" y="14"/>
                  </a:lnTo>
                  <a:lnTo>
                    <a:pt x="414" y="14"/>
                  </a:lnTo>
                  <a:lnTo>
                    <a:pt x="411" y="14"/>
                  </a:lnTo>
                  <a:lnTo>
                    <a:pt x="411" y="15"/>
                  </a:lnTo>
                  <a:lnTo>
                    <a:pt x="411" y="17"/>
                  </a:lnTo>
                  <a:lnTo>
                    <a:pt x="398" y="17"/>
                  </a:lnTo>
                  <a:lnTo>
                    <a:pt x="385" y="17"/>
                  </a:lnTo>
                  <a:lnTo>
                    <a:pt x="372" y="17"/>
                  </a:lnTo>
                  <a:lnTo>
                    <a:pt x="359" y="19"/>
                  </a:lnTo>
                  <a:lnTo>
                    <a:pt x="346" y="21"/>
                  </a:lnTo>
                  <a:lnTo>
                    <a:pt x="333" y="21"/>
                  </a:lnTo>
                  <a:lnTo>
                    <a:pt x="320" y="21"/>
                  </a:lnTo>
                  <a:lnTo>
                    <a:pt x="307" y="21"/>
                  </a:lnTo>
                  <a:lnTo>
                    <a:pt x="294" y="19"/>
                  </a:lnTo>
                  <a:lnTo>
                    <a:pt x="280" y="19"/>
                  </a:lnTo>
                  <a:lnTo>
                    <a:pt x="267" y="17"/>
                  </a:lnTo>
                  <a:lnTo>
                    <a:pt x="254" y="17"/>
                  </a:lnTo>
                  <a:lnTo>
                    <a:pt x="241" y="15"/>
                  </a:lnTo>
                  <a:lnTo>
                    <a:pt x="228" y="15"/>
                  </a:lnTo>
                  <a:lnTo>
                    <a:pt x="218" y="14"/>
                  </a:lnTo>
                  <a:lnTo>
                    <a:pt x="205" y="12"/>
                  </a:lnTo>
                  <a:lnTo>
                    <a:pt x="194" y="12"/>
                  </a:lnTo>
                  <a:lnTo>
                    <a:pt x="184" y="12"/>
                  </a:lnTo>
                  <a:lnTo>
                    <a:pt x="176" y="12"/>
                  </a:lnTo>
                  <a:lnTo>
                    <a:pt x="168" y="14"/>
                  </a:lnTo>
                  <a:lnTo>
                    <a:pt x="163" y="12"/>
                  </a:lnTo>
                  <a:lnTo>
                    <a:pt x="157" y="12"/>
                  </a:lnTo>
                  <a:lnTo>
                    <a:pt x="152" y="12"/>
                  </a:lnTo>
                  <a:lnTo>
                    <a:pt x="144" y="12"/>
                  </a:lnTo>
                  <a:lnTo>
                    <a:pt x="129" y="12"/>
                  </a:lnTo>
                  <a:lnTo>
                    <a:pt x="113" y="10"/>
                  </a:lnTo>
                  <a:lnTo>
                    <a:pt x="95" y="10"/>
                  </a:lnTo>
                  <a:lnTo>
                    <a:pt x="79" y="10"/>
                  </a:lnTo>
                  <a:lnTo>
                    <a:pt x="71" y="10"/>
                  </a:lnTo>
                  <a:lnTo>
                    <a:pt x="61" y="10"/>
                  </a:lnTo>
                  <a:lnTo>
                    <a:pt x="50" y="12"/>
                  </a:lnTo>
                  <a:lnTo>
                    <a:pt x="40" y="12"/>
                  </a:lnTo>
                  <a:lnTo>
                    <a:pt x="32" y="12"/>
                  </a:lnTo>
                  <a:lnTo>
                    <a:pt x="21" y="12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21" y="6"/>
                  </a:lnTo>
                  <a:lnTo>
                    <a:pt x="40" y="4"/>
                  </a:lnTo>
                  <a:lnTo>
                    <a:pt x="55" y="4"/>
                  </a:lnTo>
                  <a:lnTo>
                    <a:pt x="71" y="4"/>
                  </a:lnTo>
                  <a:lnTo>
                    <a:pt x="89" y="6"/>
                  </a:lnTo>
                  <a:lnTo>
                    <a:pt x="100" y="4"/>
                  </a:lnTo>
                  <a:lnTo>
                    <a:pt x="113" y="2"/>
                  </a:lnTo>
                  <a:lnTo>
                    <a:pt x="123" y="2"/>
                  </a:lnTo>
                  <a:lnTo>
                    <a:pt x="134" y="2"/>
                  </a:lnTo>
                  <a:lnTo>
                    <a:pt x="147" y="2"/>
                  </a:lnTo>
                  <a:lnTo>
                    <a:pt x="157" y="2"/>
                  </a:lnTo>
                  <a:lnTo>
                    <a:pt x="168" y="2"/>
                  </a:lnTo>
                  <a:lnTo>
                    <a:pt x="178" y="2"/>
                  </a:lnTo>
                  <a:lnTo>
                    <a:pt x="194" y="2"/>
                  </a:lnTo>
                  <a:lnTo>
                    <a:pt x="210" y="2"/>
                  </a:lnTo>
                  <a:lnTo>
                    <a:pt x="225" y="2"/>
                  </a:lnTo>
                  <a:lnTo>
                    <a:pt x="239" y="2"/>
                  </a:lnTo>
                  <a:lnTo>
                    <a:pt x="260" y="0"/>
                  </a:lnTo>
                  <a:lnTo>
                    <a:pt x="280" y="0"/>
                  </a:lnTo>
                  <a:lnTo>
                    <a:pt x="301" y="0"/>
                  </a:lnTo>
                  <a:lnTo>
                    <a:pt x="320" y="2"/>
                  </a:lnTo>
                  <a:lnTo>
                    <a:pt x="341" y="2"/>
                  </a:lnTo>
                  <a:lnTo>
                    <a:pt x="362" y="2"/>
                  </a:lnTo>
                  <a:lnTo>
                    <a:pt x="380" y="2"/>
                  </a:lnTo>
                  <a:lnTo>
                    <a:pt x="40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3" name="Freeform 151"/>
            <p:cNvSpPr>
              <a:spLocks/>
            </p:cNvSpPr>
            <p:nvPr/>
          </p:nvSpPr>
          <p:spPr bwMode="auto">
            <a:xfrm>
              <a:off x="6586538" y="2830513"/>
              <a:ext cx="719137" cy="30162"/>
            </a:xfrm>
            <a:custGeom>
              <a:avLst/>
              <a:gdLst>
                <a:gd name="T0" fmla="*/ 2147483647 w 442"/>
                <a:gd name="T1" fmla="*/ 2147483647 h 19"/>
                <a:gd name="T2" fmla="*/ 2147483647 w 442"/>
                <a:gd name="T3" fmla="*/ 2147483647 h 19"/>
                <a:gd name="T4" fmla="*/ 2147483647 w 442"/>
                <a:gd name="T5" fmla="*/ 2147483647 h 19"/>
                <a:gd name="T6" fmla="*/ 2147483647 w 442"/>
                <a:gd name="T7" fmla="*/ 2147483647 h 19"/>
                <a:gd name="T8" fmla="*/ 2147483647 w 442"/>
                <a:gd name="T9" fmla="*/ 2147483647 h 19"/>
                <a:gd name="T10" fmla="*/ 2147483647 w 442"/>
                <a:gd name="T11" fmla="*/ 2147483647 h 19"/>
                <a:gd name="T12" fmla="*/ 2147483647 w 442"/>
                <a:gd name="T13" fmla="*/ 2147483647 h 19"/>
                <a:gd name="T14" fmla="*/ 2147483647 w 442"/>
                <a:gd name="T15" fmla="*/ 2147483647 h 19"/>
                <a:gd name="T16" fmla="*/ 2147483647 w 442"/>
                <a:gd name="T17" fmla="*/ 2147483647 h 19"/>
                <a:gd name="T18" fmla="*/ 2147483647 w 442"/>
                <a:gd name="T19" fmla="*/ 2147483647 h 19"/>
                <a:gd name="T20" fmla="*/ 2147483647 w 442"/>
                <a:gd name="T21" fmla="*/ 2147483647 h 19"/>
                <a:gd name="T22" fmla="*/ 2147483647 w 442"/>
                <a:gd name="T23" fmla="*/ 2147483647 h 19"/>
                <a:gd name="T24" fmla="*/ 2147483647 w 442"/>
                <a:gd name="T25" fmla="*/ 2147483647 h 19"/>
                <a:gd name="T26" fmla="*/ 2147483647 w 442"/>
                <a:gd name="T27" fmla="*/ 2147483647 h 19"/>
                <a:gd name="T28" fmla="*/ 2147483647 w 442"/>
                <a:gd name="T29" fmla="*/ 2147483647 h 19"/>
                <a:gd name="T30" fmla="*/ 2147483647 w 442"/>
                <a:gd name="T31" fmla="*/ 2147483647 h 19"/>
                <a:gd name="T32" fmla="*/ 2147483647 w 442"/>
                <a:gd name="T33" fmla="*/ 2147483647 h 19"/>
                <a:gd name="T34" fmla="*/ 2147483647 w 442"/>
                <a:gd name="T35" fmla="*/ 2147483647 h 19"/>
                <a:gd name="T36" fmla="*/ 2147483647 w 442"/>
                <a:gd name="T37" fmla="*/ 2147483647 h 19"/>
                <a:gd name="T38" fmla="*/ 2147483647 w 442"/>
                <a:gd name="T39" fmla="*/ 2147483647 h 19"/>
                <a:gd name="T40" fmla="*/ 2147483647 w 442"/>
                <a:gd name="T41" fmla="*/ 2147483647 h 19"/>
                <a:gd name="T42" fmla="*/ 2147483647 w 442"/>
                <a:gd name="T43" fmla="*/ 2147483647 h 19"/>
                <a:gd name="T44" fmla="*/ 2147483647 w 442"/>
                <a:gd name="T45" fmla="*/ 2147483647 h 19"/>
                <a:gd name="T46" fmla="*/ 2147483647 w 442"/>
                <a:gd name="T47" fmla="*/ 2147483647 h 19"/>
                <a:gd name="T48" fmla="*/ 0 w 442"/>
                <a:gd name="T49" fmla="*/ 2147483647 h 19"/>
                <a:gd name="T50" fmla="*/ 2147483647 w 442"/>
                <a:gd name="T51" fmla="*/ 2147483647 h 19"/>
                <a:gd name="T52" fmla="*/ 2147483647 w 442"/>
                <a:gd name="T53" fmla="*/ 2147483647 h 19"/>
                <a:gd name="T54" fmla="*/ 2147483647 w 442"/>
                <a:gd name="T55" fmla="*/ 2147483647 h 19"/>
                <a:gd name="T56" fmla="*/ 2147483647 w 442"/>
                <a:gd name="T57" fmla="*/ 2147483647 h 19"/>
                <a:gd name="T58" fmla="*/ 2147483647 w 442"/>
                <a:gd name="T59" fmla="*/ 2147483647 h 19"/>
                <a:gd name="T60" fmla="*/ 2147483647 w 442"/>
                <a:gd name="T61" fmla="*/ 2147483647 h 19"/>
                <a:gd name="T62" fmla="*/ 2147483647 w 442"/>
                <a:gd name="T63" fmla="*/ 2147483647 h 19"/>
                <a:gd name="T64" fmla="*/ 2147483647 w 442"/>
                <a:gd name="T65" fmla="*/ 2147483647 h 19"/>
                <a:gd name="T66" fmla="*/ 2147483647 w 442"/>
                <a:gd name="T67" fmla="*/ 0 h 19"/>
                <a:gd name="T68" fmla="*/ 2147483647 w 442"/>
                <a:gd name="T69" fmla="*/ 0 h 19"/>
                <a:gd name="T70" fmla="*/ 2147483647 w 442"/>
                <a:gd name="T71" fmla="*/ 0 h 19"/>
                <a:gd name="T72" fmla="*/ 2147483647 w 442"/>
                <a:gd name="T73" fmla="*/ 0 h 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2"/>
                <a:gd name="T112" fmla="*/ 0 h 19"/>
                <a:gd name="T113" fmla="*/ 442 w 442"/>
                <a:gd name="T114" fmla="*/ 19 h 1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2" h="19">
                  <a:moveTo>
                    <a:pt x="256" y="0"/>
                  </a:moveTo>
                  <a:lnTo>
                    <a:pt x="277" y="2"/>
                  </a:lnTo>
                  <a:lnTo>
                    <a:pt x="300" y="2"/>
                  </a:lnTo>
                  <a:lnTo>
                    <a:pt x="321" y="2"/>
                  </a:lnTo>
                  <a:lnTo>
                    <a:pt x="342" y="2"/>
                  </a:lnTo>
                  <a:lnTo>
                    <a:pt x="366" y="2"/>
                  </a:lnTo>
                  <a:lnTo>
                    <a:pt x="387" y="2"/>
                  </a:lnTo>
                  <a:lnTo>
                    <a:pt x="410" y="2"/>
                  </a:lnTo>
                  <a:lnTo>
                    <a:pt x="434" y="4"/>
                  </a:lnTo>
                  <a:lnTo>
                    <a:pt x="442" y="8"/>
                  </a:lnTo>
                  <a:lnTo>
                    <a:pt x="439" y="10"/>
                  </a:lnTo>
                  <a:lnTo>
                    <a:pt x="437" y="14"/>
                  </a:lnTo>
                  <a:lnTo>
                    <a:pt x="431" y="15"/>
                  </a:lnTo>
                  <a:lnTo>
                    <a:pt x="423" y="15"/>
                  </a:lnTo>
                  <a:lnTo>
                    <a:pt x="410" y="15"/>
                  </a:lnTo>
                  <a:lnTo>
                    <a:pt x="397" y="15"/>
                  </a:lnTo>
                  <a:lnTo>
                    <a:pt x="384" y="15"/>
                  </a:lnTo>
                  <a:lnTo>
                    <a:pt x="374" y="17"/>
                  </a:lnTo>
                  <a:lnTo>
                    <a:pt x="361" y="17"/>
                  </a:lnTo>
                  <a:lnTo>
                    <a:pt x="348" y="19"/>
                  </a:lnTo>
                  <a:lnTo>
                    <a:pt x="334" y="19"/>
                  </a:lnTo>
                  <a:lnTo>
                    <a:pt x="319" y="19"/>
                  </a:lnTo>
                  <a:lnTo>
                    <a:pt x="303" y="19"/>
                  </a:lnTo>
                  <a:lnTo>
                    <a:pt x="285" y="17"/>
                  </a:lnTo>
                  <a:lnTo>
                    <a:pt x="269" y="17"/>
                  </a:lnTo>
                  <a:lnTo>
                    <a:pt x="251" y="17"/>
                  </a:lnTo>
                  <a:lnTo>
                    <a:pt x="235" y="17"/>
                  </a:lnTo>
                  <a:lnTo>
                    <a:pt x="217" y="17"/>
                  </a:lnTo>
                  <a:lnTo>
                    <a:pt x="201" y="19"/>
                  </a:lnTo>
                  <a:lnTo>
                    <a:pt x="185" y="19"/>
                  </a:lnTo>
                  <a:lnTo>
                    <a:pt x="180" y="17"/>
                  </a:lnTo>
                  <a:lnTo>
                    <a:pt x="172" y="17"/>
                  </a:lnTo>
                  <a:lnTo>
                    <a:pt x="164" y="17"/>
                  </a:lnTo>
                  <a:lnTo>
                    <a:pt x="159" y="17"/>
                  </a:lnTo>
                  <a:lnTo>
                    <a:pt x="151" y="17"/>
                  </a:lnTo>
                  <a:lnTo>
                    <a:pt x="143" y="15"/>
                  </a:lnTo>
                  <a:lnTo>
                    <a:pt x="136" y="15"/>
                  </a:lnTo>
                  <a:lnTo>
                    <a:pt x="128" y="14"/>
                  </a:lnTo>
                  <a:lnTo>
                    <a:pt x="94" y="15"/>
                  </a:lnTo>
                  <a:lnTo>
                    <a:pt x="94" y="10"/>
                  </a:lnTo>
                  <a:lnTo>
                    <a:pt x="83" y="12"/>
                  </a:lnTo>
                  <a:lnTo>
                    <a:pt x="73" y="12"/>
                  </a:lnTo>
                  <a:lnTo>
                    <a:pt x="60" y="12"/>
                  </a:lnTo>
                  <a:lnTo>
                    <a:pt x="49" y="12"/>
                  </a:lnTo>
                  <a:lnTo>
                    <a:pt x="36" y="12"/>
                  </a:lnTo>
                  <a:lnTo>
                    <a:pt x="26" y="12"/>
                  </a:lnTo>
                  <a:lnTo>
                    <a:pt x="13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20" y="6"/>
                  </a:lnTo>
                  <a:lnTo>
                    <a:pt x="36" y="6"/>
                  </a:lnTo>
                  <a:lnTo>
                    <a:pt x="49" y="6"/>
                  </a:lnTo>
                  <a:lnTo>
                    <a:pt x="65" y="4"/>
                  </a:lnTo>
                  <a:lnTo>
                    <a:pt x="81" y="4"/>
                  </a:lnTo>
                  <a:lnTo>
                    <a:pt x="96" y="4"/>
                  </a:lnTo>
                  <a:lnTo>
                    <a:pt x="109" y="4"/>
                  </a:lnTo>
                  <a:lnTo>
                    <a:pt x="125" y="4"/>
                  </a:lnTo>
                  <a:lnTo>
                    <a:pt x="130" y="4"/>
                  </a:lnTo>
                  <a:lnTo>
                    <a:pt x="138" y="2"/>
                  </a:lnTo>
                  <a:lnTo>
                    <a:pt x="146" y="2"/>
                  </a:lnTo>
                  <a:lnTo>
                    <a:pt x="151" y="2"/>
                  </a:lnTo>
                  <a:lnTo>
                    <a:pt x="196" y="2"/>
                  </a:lnTo>
                  <a:lnTo>
                    <a:pt x="209" y="0"/>
                  </a:lnTo>
                  <a:lnTo>
                    <a:pt x="222" y="0"/>
                  </a:lnTo>
                  <a:lnTo>
                    <a:pt x="235" y="0"/>
                  </a:lnTo>
                  <a:lnTo>
                    <a:pt x="248" y="0"/>
                  </a:lnTo>
                  <a:lnTo>
                    <a:pt x="251" y="0"/>
                  </a:lnTo>
                  <a:lnTo>
                    <a:pt x="253" y="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4" name="Freeform 152"/>
            <p:cNvSpPr>
              <a:spLocks/>
            </p:cNvSpPr>
            <p:nvPr/>
          </p:nvSpPr>
          <p:spPr bwMode="auto">
            <a:xfrm>
              <a:off x="6630988" y="2884488"/>
              <a:ext cx="776287" cy="28575"/>
            </a:xfrm>
            <a:custGeom>
              <a:avLst/>
              <a:gdLst>
                <a:gd name="T0" fmla="*/ 2147483647 w 477"/>
                <a:gd name="T1" fmla="*/ 0 h 17"/>
                <a:gd name="T2" fmla="*/ 2147483647 w 477"/>
                <a:gd name="T3" fmla="*/ 0 h 17"/>
                <a:gd name="T4" fmla="*/ 2147483647 w 477"/>
                <a:gd name="T5" fmla="*/ 2147483647 h 17"/>
                <a:gd name="T6" fmla="*/ 2147483647 w 477"/>
                <a:gd name="T7" fmla="*/ 2147483647 h 17"/>
                <a:gd name="T8" fmla="*/ 2147483647 w 477"/>
                <a:gd name="T9" fmla="*/ 2147483647 h 17"/>
                <a:gd name="T10" fmla="*/ 2147483647 w 477"/>
                <a:gd name="T11" fmla="*/ 2147483647 h 17"/>
                <a:gd name="T12" fmla="*/ 2147483647 w 477"/>
                <a:gd name="T13" fmla="*/ 2147483647 h 17"/>
                <a:gd name="T14" fmla="*/ 2147483647 w 477"/>
                <a:gd name="T15" fmla="*/ 2147483647 h 17"/>
                <a:gd name="T16" fmla="*/ 2147483647 w 477"/>
                <a:gd name="T17" fmla="*/ 2147483647 h 17"/>
                <a:gd name="T18" fmla="*/ 2147483647 w 477"/>
                <a:gd name="T19" fmla="*/ 2147483647 h 17"/>
                <a:gd name="T20" fmla="*/ 2147483647 w 477"/>
                <a:gd name="T21" fmla="*/ 2147483647 h 17"/>
                <a:gd name="T22" fmla="*/ 2147483647 w 477"/>
                <a:gd name="T23" fmla="*/ 2147483647 h 17"/>
                <a:gd name="T24" fmla="*/ 2147483647 w 477"/>
                <a:gd name="T25" fmla="*/ 2147483647 h 17"/>
                <a:gd name="T26" fmla="*/ 2147483647 w 477"/>
                <a:gd name="T27" fmla="*/ 2147483647 h 17"/>
                <a:gd name="T28" fmla="*/ 2147483647 w 477"/>
                <a:gd name="T29" fmla="*/ 2147483647 h 17"/>
                <a:gd name="T30" fmla="*/ 2147483647 w 477"/>
                <a:gd name="T31" fmla="*/ 2147483647 h 17"/>
                <a:gd name="T32" fmla="*/ 2147483647 w 477"/>
                <a:gd name="T33" fmla="*/ 2147483647 h 17"/>
                <a:gd name="T34" fmla="*/ 2147483647 w 477"/>
                <a:gd name="T35" fmla="*/ 2147483647 h 17"/>
                <a:gd name="T36" fmla="*/ 0 w 477"/>
                <a:gd name="T37" fmla="*/ 2147483647 h 17"/>
                <a:gd name="T38" fmla="*/ 2147483647 w 477"/>
                <a:gd name="T39" fmla="*/ 2147483647 h 17"/>
                <a:gd name="T40" fmla="*/ 2147483647 w 477"/>
                <a:gd name="T41" fmla="*/ 2147483647 h 17"/>
                <a:gd name="T42" fmla="*/ 2147483647 w 477"/>
                <a:gd name="T43" fmla="*/ 2147483647 h 17"/>
                <a:gd name="T44" fmla="*/ 2147483647 w 477"/>
                <a:gd name="T45" fmla="*/ 2147483647 h 17"/>
                <a:gd name="T46" fmla="*/ 2147483647 w 477"/>
                <a:gd name="T47" fmla="*/ 2147483647 h 17"/>
                <a:gd name="T48" fmla="*/ 2147483647 w 477"/>
                <a:gd name="T49" fmla="*/ 2147483647 h 17"/>
                <a:gd name="T50" fmla="*/ 2147483647 w 477"/>
                <a:gd name="T51" fmla="*/ 2147483647 h 17"/>
                <a:gd name="T52" fmla="*/ 2147483647 w 477"/>
                <a:gd name="T53" fmla="*/ 0 h 17"/>
                <a:gd name="T54" fmla="*/ 2147483647 w 477"/>
                <a:gd name="T55" fmla="*/ 0 h 17"/>
                <a:gd name="T56" fmla="*/ 2147483647 w 477"/>
                <a:gd name="T57" fmla="*/ 0 h 17"/>
                <a:gd name="T58" fmla="*/ 2147483647 w 477"/>
                <a:gd name="T59" fmla="*/ 0 h 17"/>
                <a:gd name="T60" fmla="*/ 2147483647 w 477"/>
                <a:gd name="T61" fmla="*/ 0 h 17"/>
                <a:gd name="T62" fmla="*/ 2147483647 w 477"/>
                <a:gd name="T63" fmla="*/ 0 h 17"/>
                <a:gd name="T64" fmla="*/ 2147483647 w 477"/>
                <a:gd name="T65" fmla="*/ 0 h 17"/>
                <a:gd name="T66" fmla="*/ 2147483647 w 477"/>
                <a:gd name="T67" fmla="*/ 2147483647 h 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77"/>
                <a:gd name="T103" fmla="*/ 0 h 17"/>
                <a:gd name="T104" fmla="*/ 477 w 477"/>
                <a:gd name="T105" fmla="*/ 17 h 1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77" h="17">
                  <a:moveTo>
                    <a:pt x="414" y="2"/>
                  </a:moveTo>
                  <a:lnTo>
                    <a:pt x="429" y="0"/>
                  </a:lnTo>
                  <a:lnTo>
                    <a:pt x="445" y="0"/>
                  </a:lnTo>
                  <a:lnTo>
                    <a:pt x="461" y="0"/>
                  </a:lnTo>
                  <a:lnTo>
                    <a:pt x="477" y="2"/>
                  </a:lnTo>
                  <a:lnTo>
                    <a:pt x="471" y="6"/>
                  </a:lnTo>
                  <a:lnTo>
                    <a:pt x="411" y="6"/>
                  </a:lnTo>
                  <a:lnTo>
                    <a:pt x="409" y="13"/>
                  </a:lnTo>
                  <a:lnTo>
                    <a:pt x="401" y="15"/>
                  </a:lnTo>
                  <a:lnTo>
                    <a:pt x="393" y="13"/>
                  </a:lnTo>
                  <a:lnTo>
                    <a:pt x="382" y="13"/>
                  </a:lnTo>
                  <a:lnTo>
                    <a:pt x="380" y="13"/>
                  </a:lnTo>
                  <a:lnTo>
                    <a:pt x="377" y="15"/>
                  </a:lnTo>
                  <a:lnTo>
                    <a:pt x="375" y="15"/>
                  </a:lnTo>
                  <a:lnTo>
                    <a:pt x="375" y="17"/>
                  </a:lnTo>
                  <a:lnTo>
                    <a:pt x="351" y="17"/>
                  </a:lnTo>
                  <a:lnTo>
                    <a:pt x="325" y="17"/>
                  </a:lnTo>
                  <a:lnTo>
                    <a:pt x="299" y="17"/>
                  </a:lnTo>
                  <a:lnTo>
                    <a:pt x="272" y="17"/>
                  </a:lnTo>
                  <a:lnTo>
                    <a:pt x="244" y="15"/>
                  </a:lnTo>
                  <a:lnTo>
                    <a:pt x="218" y="15"/>
                  </a:lnTo>
                  <a:lnTo>
                    <a:pt x="191" y="13"/>
                  </a:lnTo>
                  <a:lnTo>
                    <a:pt x="168" y="11"/>
                  </a:lnTo>
                  <a:lnTo>
                    <a:pt x="152" y="10"/>
                  </a:lnTo>
                  <a:lnTo>
                    <a:pt x="136" y="10"/>
                  </a:lnTo>
                  <a:lnTo>
                    <a:pt x="118" y="10"/>
                  </a:lnTo>
                  <a:lnTo>
                    <a:pt x="102" y="10"/>
                  </a:lnTo>
                  <a:lnTo>
                    <a:pt x="84" y="10"/>
                  </a:lnTo>
                  <a:lnTo>
                    <a:pt x="66" y="10"/>
                  </a:lnTo>
                  <a:lnTo>
                    <a:pt x="45" y="8"/>
                  </a:lnTo>
                  <a:lnTo>
                    <a:pt x="26" y="10"/>
                  </a:lnTo>
                  <a:lnTo>
                    <a:pt x="21" y="10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6" y="4"/>
                  </a:lnTo>
                  <a:lnTo>
                    <a:pt x="16" y="4"/>
                  </a:lnTo>
                  <a:lnTo>
                    <a:pt x="29" y="4"/>
                  </a:lnTo>
                  <a:lnTo>
                    <a:pt x="40" y="4"/>
                  </a:lnTo>
                  <a:lnTo>
                    <a:pt x="50" y="4"/>
                  </a:lnTo>
                  <a:lnTo>
                    <a:pt x="53" y="2"/>
                  </a:lnTo>
                  <a:lnTo>
                    <a:pt x="66" y="2"/>
                  </a:lnTo>
                  <a:lnTo>
                    <a:pt x="79" y="2"/>
                  </a:lnTo>
                  <a:lnTo>
                    <a:pt x="92" y="2"/>
                  </a:lnTo>
                  <a:lnTo>
                    <a:pt x="105" y="2"/>
                  </a:lnTo>
                  <a:lnTo>
                    <a:pt x="118" y="2"/>
                  </a:lnTo>
                  <a:lnTo>
                    <a:pt x="131" y="2"/>
                  </a:lnTo>
                  <a:lnTo>
                    <a:pt x="144" y="2"/>
                  </a:lnTo>
                  <a:lnTo>
                    <a:pt x="160" y="0"/>
                  </a:lnTo>
                  <a:lnTo>
                    <a:pt x="181" y="0"/>
                  </a:lnTo>
                  <a:lnTo>
                    <a:pt x="199" y="0"/>
                  </a:lnTo>
                  <a:lnTo>
                    <a:pt x="218" y="0"/>
                  </a:lnTo>
                  <a:lnTo>
                    <a:pt x="238" y="0"/>
                  </a:lnTo>
                  <a:lnTo>
                    <a:pt x="257" y="0"/>
                  </a:lnTo>
                  <a:lnTo>
                    <a:pt x="275" y="0"/>
                  </a:lnTo>
                  <a:lnTo>
                    <a:pt x="293" y="0"/>
                  </a:lnTo>
                  <a:lnTo>
                    <a:pt x="314" y="0"/>
                  </a:lnTo>
                  <a:lnTo>
                    <a:pt x="327" y="0"/>
                  </a:lnTo>
                  <a:lnTo>
                    <a:pt x="340" y="0"/>
                  </a:lnTo>
                  <a:lnTo>
                    <a:pt x="354" y="0"/>
                  </a:lnTo>
                  <a:lnTo>
                    <a:pt x="364" y="0"/>
                  </a:lnTo>
                  <a:lnTo>
                    <a:pt x="377" y="0"/>
                  </a:lnTo>
                  <a:lnTo>
                    <a:pt x="390" y="0"/>
                  </a:lnTo>
                  <a:lnTo>
                    <a:pt x="401" y="2"/>
                  </a:lnTo>
                  <a:lnTo>
                    <a:pt x="41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5" name="Freeform 153"/>
            <p:cNvSpPr>
              <a:spLocks/>
            </p:cNvSpPr>
            <p:nvPr/>
          </p:nvSpPr>
          <p:spPr bwMode="auto">
            <a:xfrm>
              <a:off x="6670675" y="2930525"/>
              <a:ext cx="638175" cy="28575"/>
            </a:xfrm>
            <a:custGeom>
              <a:avLst/>
              <a:gdLst>
                <a:gd name="T0" fmla="*/ 2147483647 w 392"/>
                <a:gd name="T1" fmla="*/ 2147483647 h 17"/>
                <a:gd name="T2" fmla="*/ 2147483647 w 392"/>
                <a:gd name="T3" fmla="*/ 2147483647 h 17"/>
                <a:gd name="T4" fmla="*/ 2147483647 w 392"/>
                <a:gd name="T5" fmla="*/ 2147483647 h 17"/>
                <a:gd name="T6" fmla="*/ 2147483647 w 392"/>
                <a:gd name="T7" fmla="*/ 2147483647 h 17"/>
                <a:gd name="T8" fmla="*/ 2147483647 w 392"/>
                <a:gd name="T9" fmla="*/ 2147483647 h 17"/>
                <a:gd name="T10" fmla="*/ 2147483647 w 392"/>
                <a:gd name="T11" fmla="*/ 2147483647 h 17"/>
                <a:gd name="T12" fmla="*/ 2147483647 w 392"/>
                <a:gd name="T13" fmla="*/ 2147483647 h 17"/>
                <a:gd name="T14" fmla="*/ 2147483647 w 392"/>
                <a:gd name="T15" fmla="*/ 2147483647 h 17"/>
                <a:gd name="T16" fmla="*/ 2147483647 w 392"/>
                <a:gd name="T17" fmla="*/ 2147483647 h 17"/>
                <a:gd name="T18" fmla="*/ 2147483647 w 392"/>
                <a:gd name="T19" fmla="*/ 2147483647 h 17"/>
                <a:gd name="T20" fmla="*/ 2147483647 w 392"/>
                <a:gd name="T21" fmla="*/ 2147483647 h 17"/>
                <a:gd name="T22" fmla="*/ 2147483647 w 392"/>
                <a:gd name="T23" fmla="*/ 2147483647 h 17"/>
                <a:gd name="T24" fmla="*/ 2147483647 w 392"/>
                <a:gd name="T25" fmla="*/ 2147483647 h 17"/>
                <a:gd name="T26" fmla="*/ 2147483647 w 392"/>
                <a:gd name="T27" fmla="*/ 2147483647 h 17"/>
                <a:gd name="T28" fmla="*/ 2147483647 w 392"/>
                <a:gd name="T29" fmla="*/ 2147483647 h 17"/>
                <a:gd name="T30" fmla="*/ 2147483647 w 392"/>
                <a:gd name="T31" fmla="*/ 2147483647 h 17"/>
                <a:gd name="T32" fmla="*/ 2147483647 w 392"/>
                <a:gd name="T33" fmla="*/ 2147483647 h 17"/>
                <a:gd name="T34" fmla="*/ 2147483647 w 392"/>
                <a:gd name="T35" fmla="*/ 2147483647 h 17"/>
                <a:gd name="T36" fmla="*/ 2147483647 w 392"/>
                <a:gd name="T37" fmla="*/ 2147483647 h 17"/>
                <a:gd name="T38" fmla="*/ 2147483647 w 392"/>
                <a:gd name="T39" fmla="*/ 2147483647 h 17"/>
                <a:gd name="T40" fmla="*/ 2147483647 w 392"/>
                <a:gd name="T41" fmla="*/ 2147483647 h 17"/>
                <a:gd name="T42" fmla="*/ 2147483647 w 392"/>
                <a:gd name="T43" fmla="*/ 2147483647 h 17"/>
                <a:gd name="T44" fmla="*/ 2147483647 w 392"/>
                <a:gd name="T45" fmla="*/ 2147483647 h 17"/>
                <a:gd name="T46" fmla="*/ 2147483647 w 392"/>
                <a:gd name="T47" fmla="*/ 2147483647 h 17"/>
                <a:gd name="T48" fmla="*/ 2147483647 w 392"/>
                <a:gd name="T49" fmla="*/ 2147483647 h 17"/>
                <a:gd name="T50" fmla="*/ 2147483647 w 392"/>
                <a:gd name="T51" fmla="*/ 2147483647 h 17"/>
                <a:gd name="T52" fmla="*/ 2147483647 w 392"/>
                <a:gd name="T53" fmla="*/ 2147483647 h 17"/>
                <a:gd name="T54" fmla="*/ 2147483647 w 392"/>
                <a:gd name="T55" fmla="*/ 2147483647 h 17"/>
                <a:gd name="T56" fmla="*/ 2147483647 w 392"/>
                <a:gd name="T57" fmla="*/ 2147483647 h 17"/>
                <a:gd name="T58" fmla="*/ 2147483647 w 392"/>
                <a:gd name="T59" fmla="*/ 2147483647 h 17"/>
                <a:gd name="T60" fmla="*/ 2147483647 w 392"/>
                <a:gd name="T61" fmla="*/ 2147483647 h 17"/>
                <a:gd name="T62" fmla="*/ 2147483647 w 392"/>
                <a:gd name="T63" fmla="*/ 2147483647 h 17"/>
                <a:gd name="T64" fmla="*/ 0 w 392"/>
                <a:gd name="T65" fmla="*/ 2147483647 h 17"/>
                <a:gd name="T66" fmla="*/ 2147483647 w 392"/>
                <a:gd name="T67" fmla="*/ 2147483647 h 17"/>
                <a:gd name="T68" fmla="*/ 2147483647 w 392"/>
                <a:gd name="T69" fmla="*/ 2147483647 h 17"/>
                <a:gd name="T70" fmla="*/ 2147483647 w 392"/>
                <a:gd name="T71" fmla="*/ 2147483647 h 17"/>
                <a:gd name="T72" fmla="*/ 2147483647 w 392"/>
                <a:gd name="T73" fmla="*/ 2147483647 h 17"/>
                <a:gd name="T74" fmla="*/ 2147483647 w 392"/>
                <a:gd name="T75" fmla="*/ 2147483647 h 17"/>
                <a:gd name="T76" fmla="*/ 2147483647 w 392"/>
                <a:gd name="T77" fmla="*/ 2147483647 h 17"/>
                <a:gd name="T78" fmla="*/ 2147483647 w 392"/>
                <a:gd name="T79" fmla="*/ 2147483647 h 17"/>
                <a:gd name="T80" fmla="*/ 2147483647 w 392"/>
                <a:gd name="T81" fmla="*/ 2147483647 h 17"/>
                <a:gd name="T82" fmla="*/ 2147483647 w 392"/>
                <a:gd name="T83" fmla="*/ 2147483647 h 17"/>
                <a:gd name="T84" fmla="*/ 2147483647 w 392"/>
                <a:gd name="T85" fmla="*/ 2147483647 h 17"/>
                <a:gd name="T86" fmla="*/ 2147483647 w 392"/>
                <a:gd name="T87" fmla="*/ 0 h 17"/>
                <a:gd name="T88" fmla="*/ 2147483647 w 392"/>
                <a:gd name="T89" fmla="*/ 0 h 17"/>
                <a:gd name="T90" fmla="*/ 2147483647 w 392"/>
                <a:gd name="T91" fmla="*/ 2147483647 h 17"/>
                <a:gd name="T92" fmla="*/ 2147483647 w 392"/>
                <a:gd name="T93" fmla="*/ 2147483647 h 17"/>
                <a:gd name="T94" fmla="*/ 2147483647 w 392"/>
                <a:gd name="T95" fmla="*/ 2147483647 h 17"/>
                <a:gd name="T96" fmla="*/ 2147483647 w 392"/>
                <a:gd name="T97" fmla="*/ 2147483647 h 17"/>
                <a:gd name="T98" fmla="*/ 2147483647 w 392"/>
                <a:gd name="T99" fmla="*/ 2147483647 h 17"/>
                <a:gd name="T100" fmla="*/ 2147483647 w 392"/>
                <a:gd name="T101" fmla="*/ 2147483647 h 17"/>
                <a:gd name="T102" fmla="*/ 2147483647 w 392"/>
                <a:gd name="T103" fmla="*/ 2147483647 h 17"/>
                <a:gd name="T104" fmla="*/ 2147483647 w 392"/>
                <a:gd name="T105" fmla="*/ 2147483647 h 1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92"/>
                <a:gd name="T160" fmla="*/ 0 h 17"/>
                <a:gd name="T161" fmla="*/ 392 w 392"/>
                <a:gd name="T162" fmla="*/ 17 h 1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92" h="17">
                  <a:moveTo>
                    <a:pt x="374" y="2"/>
                  </a:moveTo>
                  <a:lnTo>
                    <a:pt x="379" y="2"/>
                  </a:lnTo>
                  <a:lnTo>
                    <a:pt x="382" y="2"/>
                  </a:lnTo>
                  <a:lnTo>
                    <a:pt x="387" y="4"/>
                  </a:lnTo>
                  <a:lnTo>
                    <a:pt x="390" y="6"/>
                  </a:lnTo>
                  <a:lnTo>
                    <a:pt x="392" y="10"/>
                  </a:lnTo>
                  <a:lnTo>
                    <a:pt x="390" y="13"/>
                  </a:lnTo>
                  <a:lnTo>
                    <a:pt x="382" y="13"/>
                  </a:lnTo>
                  <a:lnTo>
                    <a:pt x="377" y="15"/>
                  </a:lnTo>
                  <a:lnTo>
                    <a:pt x="351" y="17"/>
                  </a:lnTo>
                  <a:lnTo>
                    <a:pt x="324" y="17"/>
                  </a:lnTo>
                  <a:lnTo>
                    <a:pt x="298" y="17"/>
                  </a:lnTo>
                  <a:lnTo>
                    <a:pt x="269" y="17"/>
                  </a:lnTo>
                  <a:lnTo>
                    <a:pt x="243" y="17"/>
                  </a:lnTo>
                  <a:lnTo>
                    <a:pt x="217" y="15"/>
                  </a:lnTo>
                  <a:lnTo>
                    <a:pt x="188" y="13"/>
                  </a:lnTo>
                  <a:lnTo>
                    <a:pt x="162" y="12"/>
                  </a:lnTo>
                  <a:lnTo>
                    <a:pt x="154" y="13"/>
                  </a:lnTo>
                  <a:lnTo>
                    <a:pt x="149" y="12"/>
                  </a:lnTo>
                  <a:lnTo>
                    <a:pt x="141" y="10"/>
                  </a:lnTo>
                  <a:lnTo>
                    <a:pt x="133" y="10"/>
                  </a:lnTo>
                  <a:lnTo>
                    <a:pt x="120" y="12"/>
                  </a:lnTo>
                  <a:lnTo>
                    <a:pt x="107" y="12"/>
                  </a:lnTo>
                  <a:lnTo>
                    <a:pt x="94" y="13"/>
                  </a:lnTo>
                  <a:lnTo>
                    <a:pt x="81" y="13"/>
                  </a:lnTo>
                  <a:lnTo>
                    <a:pt x="65" y="13"/>
                  </a:lnTo>
                  <a:lnTo>
                    <a:pt x="52" y="13"/>
                  </a:lnTo>
                  <a:lnTo>
                    <a:pt x="39" y="12"/>
                  </a:lnTo>
                  <a:lnTo>
                    <a:pt x="26" y="10"/>
                  </a:lnTo>
                  <a:lnTo>
                    <a:pt x="21" y="10"/>
                  </a:lnTo>
                  <a:lnTo>
                    <a:pt x="13" y="10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13" y="8"/>
                  </a:lnTo>
                  <a:lnTo>
                    <a:pt x="26" y="6"/>
                  </a:lnTo>
                  <a:lnTo>
                    <a:pt x="39" y="6"/>
                  </a:lnTo>
                  <a:lnTo>
                    <a:pt x="52" y="6"/>
                  </a:lnTo>
                  <a:lnTo>
                    <a:pt x="63" y="6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7" y="4"/>
                  </a:lnTo>
                  <a:lnTo>
                    <a:pt x="110" y="2"/>
                  </a:lnTo>
                  <a:lnTo>
                    <a:pt x="120" y="2"/>
                  </a:lnTo>
                  <a:lnTo>
                    <a:pt x="133" y="0"/>
                  </a:lnTo>
                  <a:lnTo>
                    <a:pt x="144" y="0"/>
                  </a:lnTo>
                  <a:lnTo>
                    <a:pt x="173" y="2"/>
                  </a:lnTo>
                  <a:lnTo>
                    <a:pt x="201" y="2"/>
                  </a:lnTo>
                  <a:lnTo>
                    <a:pt x="230" y="2"/>
                  </a:lnTo>
                  <a:lnTo>
                    <a:pt x="259" y="2"/>
                  </a:lnTo>
                  <a:lnTo>
                    <a:pt x="288" y="2"/>
                  </a:lnTo>
                  <a:lnTo>
                    <a:pt x="316" y="2"/>
                  </a:lnTo>
                  <a:lnTo>
                    <a:pt x="345" y="2"/>
                  </a:lnTo>
                  <a:lnTo>
                    <a:pt x="37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6" name="Freeform 154"/>
            <p:cNvSpPr>
              <a:spLocks/>
            </p:cNvSpPr>
            <p:nvPr/>
          </p:nvSpPr>
          <p:spPr bwMode="auto">
            <a:xfrm>
              <a:off x="7364413" y="2933700"/>
              <a:ext cx="115887" cy="15875"/>
            </a:xfrm>
            <a:custGeom>
              <a:avLst/>
              <a:gdLst>
                <a:gd name="T0" fmla="*/ 2147483647 w 71"/>
                <a:gd name="T1" fmla="*/ 2147483647 h 10"/>
                <a:gd name="T2" fmla="*/ 2147483647 w 71"/>
                <a:gd name="T3" fmla="*/ 2147483647 h 10"/>
                <a:gd name="T4" fmla="*/ 2147483647 w 71"/>
                <a:gd name="T5" fmla="*/ 2147483647 h 10"/>
                <a:gd name="T6" fmla="*/ 2147483647 w 71"/>
                <a:gd name="T7" fmla="*/ 2147483647 h 10"/>
                <a:gd name="T8" fmla="*/ 2147483647 w 71"/>
                <a:gd name="T9" fmla="*/ 2147483647 h 10"/>
                <a:gd name="T10" fmla="*/ 2147483647 w 71"/>
                <a:gd name="T11" fmla="*/ 2147483647 h 10"/>
                <a:gd name="T12" fmla="*/ 2147483647 w 71"/>
                <a:gd name="T13" fmla="*/ 2147483647 h 10"/>
                <a:gd name="T14" fmla="*/ 2147483647 w 71"/>
                <a:gd name="T15" fmla="*/ 2147483647 h 10"/>
                <a:gd name="T16" fmla="*/ 0 w 71"/>
                <a:gd name="T17" fmla="*/ 2147483647 h 10"/>
                <a:gd name="T18" fmla="*/ 2147483647 w 71"/>
                <a:gd name="T19" fmla="*/ 2147483647 h 10"/>
                <a:gd name="T20" fmla="*/ 2147483647 w 71"/>
                <a:gd name="T21" fmla="*/ 0 h 10"/>
                <a:gd name="T22" fmla="*/ 2147483647 w 71"/>
                <a:gd name="T23" fmla="*/ 0 h 10"/>
                <a:gd name="T24" fmla="*/ 2147483647 w 71"/>
                <a:gd name="T25" fmla="*/ 0 h 10"/>
                <a:gd name="T26" fmla="*/ 2147483647 w 71"/>
                <a:gd name="T27" fmla="*/ 2147483647 h 10"/>
                <a:gd name="T28" fmla="*/ 2147483647 w 71"/>
                <a:gd name="T29" fmla="*/ 2147483647 h 10"/>
                <a:gd name="T30" fmla="*/ 2147483647 w 71"/>
                <a:gd name="T31" fmla="*/ 2147483647 h 10"/>
                <a:gd name="T32" fmla="*/ 2147483647 w 71"/>
                <a:gd name="T33" fmla="*/ 2147483647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10"/>
                <a:gd name="T53" fmla="*/ 71 w 71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10">
                  <a:moveTo>
                    <a:pt x="71" y="4"/>
                  </a:moveTo>
                  <a:lnTo>
                    <a:pt x="71" y="8"/>
                  </a:lnTo>
                  <a:lnTo>
                    <a:pt x="68" y="8"/>
                  </a:lnTo>
                  <a:lnTo>
                    <a:pt x="63" y="10"/>
                  </a:lnTo>
                  <a:lnTo>
                    <a:pt x="61" y="10"/>
                  </a:lnTo>
                  <a:lnTo>
                    <a:pt x="45" y="10"/>
                  </a:lnTo>
                  <a:lnTo>
                    <a:pt x="29" y="10"/>
                  </a:lnTo>
                  <a:lnTo>
                    <a:pt x="13" y="8"/>
                  </a:lnTo>
                  <a:lnTo>
                    <a:pt x="0" y="4"/>
                  </a:lnTo>
                  <a:lnTo>
                    <a:pt x="6" y="2"/>
                  </a:lnTo>
                  <a:lnTo>
                    <a:pt x="16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7" name="Freeform 155"/>
            <p:cNvSpPr>
              <a:spLocks/>
            </p:cNvSpPr>
            <p:nvPr/>
          </p:nvSpPr>
          <p:spPr bwMode="auto">
            <a:xfrm>
              <a:off x="6718300" y="2976563"/>
              <a:ext cx="582613" cy="30162"/>
            </a:xfrm>
            <a:custGeom>
              <a:avLst/>
              <a:gdLst>
                <a:gd name="T0" fmla="*/ 2147483647 w 358"/>
                <a:gd name="T1" fmla="*/ 0 h 19"/>
                <a:gd name="T2" fmla="*/ 2147483647 w 358"/>
                <a:gd name="T3" fmla="*/ 2147483647 h 19"/>
                <a:gd name="T4" fmla="*/ 2147483647 w 358"/>
                <a:gd name="T5" fmla="*/ 0 h 19"/>
                <a:gd name="T6" fmla="*/ 2147483647 w 358"/>
                <a:gd name="T7" fmla="*/ 0 h 19"/>
                <a:gd name="T8" fmla="*/ 2147483647 w 358"/>
                <a:gd name="T9" fmla="*/ 0 h 19"/>
                <a:gd name="T10" fmla="*/ 2147483647 w 358"/>
                <a:gd name="T11" fmla="*/ 2147483647 h 19"/>
                <a:gd name="T12" fmla="*/ 2147483647 w 358"/>
                <a:gd name="T13" fmla="*/ 2147483647 h 19"/>
                <a:gd name="T14" fmla="*/ 2147483647 w 358"/>
                <a:gd name="T15" fmla="*/ 2147483647 h 19"/>
                <a:gd name="T16" fmla="*/ 2147483647 w 358"/>
                <a:gd name="T17" fmla="*/ 2147483647 h 19"/>
                <a:gd name="T18" fmla="*/ 2147483647 w 358"/>
                <a:gd name="T19" fmla="*/ 2147483647 h 19"/>
                <a:gd name="T20" fmla="*/ 2147483647 w 358"/>
                <a:gd name="T21" fmla="*/ 2147483647 h 19"/>
                <a:gd name="T22" fmla="*/ 2147483647 w 358"/>
                <a:gd name="T23" fmla="*/ 2147483647 h 19"/>
                <a:gd name="T24" fmla="*/ 2147483647 w 358"/>
                <a:gd name="T25" fmla="*/ 2147483647 h 19"/>
                <a:gd name="T26" fmla="*/ 2147483647 w 358"/>
                <a:gd name="T27" fmla="*/ 2147483647 h 19"/>
                <a:gd name="T28" fmla="*/ 2147483647 w 358"/>
                <a:gd name="T29" fmla="*/ 2147483647 h 19"/>
                <a:gd name="T30" fmla="*/ 2147483647 w 358"/>
                <a:gd name="T31" fmla="*/ 2147483647 h 19"/>
                <a:gd name="T32" fmla="*/ 2147483647 w 358"/>
                <a:gd name="T33" fmla="*/ 2147483647 h 19"/>
                <a:gd name="T34" fmla="*/ 2147483647 w 358"/>
                <a:gd name="T35" fmla="*/ 2147483647 h 19"/>
                <a:gd name="T36" fmla="*/ 2147483647 w 358"/>
                <a:gd name="T37" fmla="*/ 2147483647 h 19"/>
                <a:gd name="T38" fmla="*/ 2147483647 w 358"/>
                <a:gd name="T39" fmla="*/ 2147483647 h 19"/>
                <a:gd name="T40" fmla="*/ 2147483647 w 358"/>
                <a:gd name="T41" fmla="*/ 2147483647 h 19"/>
                <a:gd name="T42" fmla="*/ 2147483647 w 358"/>
                <a:gd name="T43" fmla="*/ 2147483647 h 19"/>
                <a:gd name="T44" fmla="*/ 2147483647 w 358"/>
                <a:gd name="T45" fmla="*/ 2147483647 h 19"/>
                <a:gd name="T46" fmla="*/ 2147483647 w 358"/>
                <a:gd name="T47" fmla="*/ 2147483647 h 19"/>
                <a:gd name="T48" fmla="*/ 2147483647 w 358"/>
                <a:gd name="T49" fmla="*/ 2147483647 h 19"/>
                <a:gd name="T50" fmla="*/ 2147483647 w 358"/>
                <a:gd name="T51" fmla="*/ 2147483647 h 19"/>
                <a:gd name="T52" fmla="*/ 2147483647 w 358"/>
                <a:gd name="T53" fmla="*/ 2147483647 h 19"/>
                <a:gd name="T54" fmla="*/ 2147483647 w 358"/>
                <a:gd name="T55" fmla="*/ 2147483647 h 19"/>
                <a:gd name="T56" fmla="*/ 2147483647 w 358"/>
                <a:gd name="T57" fmla="*/ 2147483647 h 19"/>
                <a:gd name="T58" fmla="*/ 2147483647 w 358"/>
                <a:gd name="T59" fmla="*/ 2147483647 h 19"/>
                <a:gd name="T60" fmla="*/ 2147483647 w 358"/>
                <a:gd name="T61" fmla="*/ 2147483647 h 19"/>
                <a:gd name="T62" fmla="*/ 2147483647 w 358"/>
                <a:gd name="T63" fmla="*/ 2147483647 h 19"/>
                <a:gd name="T64" fmla="*/ 2147483647 w 358"/>
                <a:gd name="T65" fmla="*/ 2147483647 h 19"/>
                <a:gd name="T66" fmla="*/ 2147483647 w 358"/>
                <a:gd name="T67" fmla="*/ 2147483647 h 19"/>
                <a:gd name="T68" fmla="*/ 2147483647 w 358"/>
                <a:gd name="T69" fmla="*/ 2147483647 h 19"/>
                <a:gd name="T70" fmla="*/ 2147483647 w 358"/>
                <a:gd name="T71" fmla="*/ 2147483647 h 19"/>
                <a:gd name="T72" fmla="*/ 2147483647 w 358"/>
                <a:gd name="T73" fmla="*/ 2147483647 h 19"/>
                <a:gd name="T74" fmla="*/ 2147483647 w 358"/>
                <a:gd name="T75" fmla="*/ 2147483647 h 19"/>
                <a:gd name="T76" fmla="*/ 0 w 358"/>
                <a:gd name="T77" fmla="*/ 2147483647 h 19"/>
                <a:gd name="T78" fmla="*/ 2147483647 w 358"/>
                <a:gd name="T79" fmla="*/ 2147483647 h 19"/>
                <a:gd name="T80" fmla="*/ 2147483647 w 358"/>
                <a:gd name="T81" fmla="*/ 2147483647 h 19"/>
                <a:gd name="T82" fmla="*/ 2147483647 w 358"/>
                <a:gd name="T83" fmla="*/ 2147483647 h 19"/>
                <a:gd name="T84" fmla="*/ 2147483647 w 358"/>
                <a:gd name="T85" fmla="*/ 2147483647 h 19"/>
                <a:gd name="T86" fmla="*/ 2147483647 w 358"/>
                <a:gd name="T87" fmla="*/ 2147483647 h 19"/>
                <a:gd name="T88" fmla="*/ 2147483647 w 358"/>
                <a:gd name="T89" fmla="*/ 2147483647 h 19"/>
                <a:gd name="T90" fmla="*/ 2147483647 w 358"/>
                <a:gd name="T91" fmla="*/ 2147483647 h 19"/>
                <a:gd name="T92" fmla="*/ 2147483647 w 358"/>
                <a:gd name="T93" fmla="*/ 2147483647 h 19"/>
                <a:gd name="T94" fmla="*/ 2147483647 w 358"/>
                <a:gd name="T95" fmla="*/ 0 h 19"/>
                <a:gd name="T96" fmla="*/ 2147483647 w 358"/>
                <a:gd name="T97" fmla="*/ 0 h 19"/>
                <a:gd name="T98" fmla="*/ 2147483647 w 358"/>
                <a:gd name="T99" fmla="*/ 0 h 19"/>
                <a:gd name="T100" fmla="*/ 2147483647 w 358"/>
                <a:gd name="T101" fmla="*/ 0 h 19"/>
                <a:gd name="T102" fmla="*/ 2147483647 w 358"/>
                <a:gd name="T103" fmla="*/ 0 h 19"/>
                <a:gd name="T104" fmla="*/ 2147483647 w 358"/>
                <a:gd name="T105" fmla="*/ 0 h 19"/>
                <a:gd name="T106" fmla="*/ 2147483647 w 358"/>
                <a:gd name="T107" fmla="*/ 0 h 19"/>
                <a:gd name="T108" fmla="*/ 2147483647 w 358"/>
                <a:gd name="T109" fmla="*/ 0 h 19"/>
                <a:gd name="T110" fmla="*/ 2147483647 w 358"/>
                <a:gd name="T111" fmla="*/ 0 h 19"/>
                <a:gd name="T112" fmla="*/ 2147483647 w 358"/>
                <a:gd name="T113" fmla="*/ 0 h 19"/>
                <a:gd name="T114" fmla="*/ 2147483647 w 358"/>
                <a:gd name="T115" fmla="*/ 2147483647 h 19"/>
                <a:gd name="T116" fmla="*/ 2147483647 w 358"/>
                <a:gd name="T117" fmla="*/ 2147483647 h 19"/>
                <a:gd name="T118" fmla="*/ 2147483647 w 358"/>
                <a:gd name="T119" fmla="*/ 2147483647 h 19"/>
                <a:gd name="T120" fmla="*/ 2147483647 w 358"/>
                <a:gd name="T121" fmla="*/ 0 h 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8"/>
                <a:gd name="T184" fmla="*/ 0 h 19"/>
                <a:gd name="T185" fmla="*/ 358 w 358"/>
                <a:gd name="T186" fmla="*/ 19 h 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8" h="19">
                  <a:moveTo>
                    <a:pt x="285" y="0"/>
                  </a:moveTo>
                  <a:lnTo>
                    <a:pt x="287" y="2"/>
                  </a:lnTo>
                  <a:lnTo>
                    <a:pt x="290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353" y="4"/>
                  </a:lnTo>
                  <a:lnTo>
                    <a:pt x="356" y="6"/>
                  </a:lnTo>
                  <a:lnTo>
                    <a:pt x="356" y="8"/>
                  </a:lnTo>
                  <a:lnTo>
                    <a:pt x="356" y="10"/>
                  </a:lnTo>
                  <a:lnTo>
                    <a:pt x="358" y="12"/>
                  </a:lnTo>
                  <a:lnTo>
                    <a:pt x="356" y="12"/>
                  </a:lnTo>
                  <a:lnTo>
                    <a:pt x="353" y="12"/>
                  </a:lnTo>
                  <a:lnTo>
                    <a:pt x="353" y="14"/>
                  </a:lnTo>
                  <a:lnTo>
                    <a:pt x="353" y="16"/>
                  </a:lnTo>
                  <a:lnTo>
                    <a:pt x="329" y="16"/>
                  </a:lnTo>
                  <a:lnTo>
                    <a:pt x="306" y="17"/>
                  </a:lnTo>
                  <a:lnTo>
                    <a:pt x="282" y="17"/>
                  </a:lnTo>
                  <a:lnTo>
                    <a:pt x="259" y="17"/>
                  </a:lnTo>
                  <a:lnTo>
                    <a:pt x="235" y="19"/>
                  </a:lnTo>
                  <a:lnTo>
                    <a:pt x="214" y="19"/>
                  </a:lnTo>
                  <a:lnTo>
                    <a:pt x="191" y="17"/>
                  </a:lnTo>
                  <a:lnTo>
                    <a:pt x="167" y="16"/>
                  </a:lnTo>
                  <a:lnTo>
                    <a:pt x="159" y="16"/>
                  </a:lnTo>
                  <a:lnTo>
                    <a:pt x="151" y="16"/>
                  </a:lnTo>
                  <a:lnTo>
                    <a:pt x="141" y="16"/>
                  </a:lnTo>
                  <a:lnTo>
                    <a:pt x="133" y="14"/>
                  </a:lnTo>
                  <a:lnTo>
                    <a:pt x="117" y="14"/>
                  </a:lnTo>
                  <a:lnTo>
                    <a:pt x="102" y="14"/>
                  </a:lnTo>
                  <a:lnTo>
                    <a:pt x="86" y="14"/>
                  </a:lnTo>
                  <a:lnTo>
                    <a:pt x="70" y="14"/>
                  </a:lnTo>
                  <a:lnTo>
                    <a:pt x="55" y="14"/>
                  </a:lnTo>
                  <a:lnTo>
                    <a:pt x="42" y="12"/>
                  </a:lnTo>
                  <a:lnTo>
                    <a:pt x="26" y="12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7" y="6"/>
                  </a:lnTo>
                  <a:lnTo>
                    <a:pt x="26" y="4"/>
                  </a:lnTo>
                  <a:lnTo>
                    <a:pt x="42" y="4"/>
                  </a:lnTo>
                  <a:lnTo>
                    <a:pt x="60" y="4"/>
                  </a:lnTo>
                  <a:lnTo>
                    <a:pt x="76" y="4"/>
                  </a:lnTo>
                  <a:lnTo>
                    <a:pt x="91" y="4"/>
                  </a:lnTo>
                  <a:lnTo>
                    <a:pt x="107" y="4"/>
                  </a:lnTo>
                  <a:lnTo>
                    <a:pt x="123" y="2"/>
                  </a:lnTo>
                  <a:lnTo>
                    <a:pt x="141" y="0"/>
                  </a:lnTo>
                  <a:lnTo>
                    <a:pt x="151" y="0"/>
                  </a:lnTo>
                  <a:lnTo>
                    <a:pt x="162" y="0"/>
                  </a:lnTo>
                  <a:lnTo>
                    <a:pt x="172" y="0"/>
                  </a:lnTo>
                  <a:lnTo>
                    <a:pt x="183" y="0"/>
                  </a:lnTo>
                  <a:lnTo>
                    <a:pt x="185" y="0"/>
                  </a:lnTo>
                  <a:lnTo>
                    <a:pt x="199" y="0"/>
                  </a:lnTo>
                  <a:lnTo>
                    <a:pt x="212" y="0"/>
                  </a:lnTo>
                  <a:lnTo>
                    <a:pt x="225" y="0"/>
                  </a:lnTo>
                  <a:lnTo>
                    <a:pt x="238" y="0"/>
                  </a:lnTo>
                  <a:lnTo>
                    <a:pt x="251" y="2"/>
                  </a:lnTo>
                  <a:lnTo>
                    <a:pt x="261" y="2"/>
                  </a:lnTo>
                  <a:lnTo>
                    <a:pt x="274" y="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8" name="Freeform 156"/>
            <p:cNvSpPr>
              <a:spLocks/>
            </p:cNvSpPr>
            <p:nvPr/>
          </p:nvSpPr>
          <p:spPr bwMode="auto">
            <a:xfrm>
              <a:off x="6759575" y="3028950"/>
              <a:ext cx="842963" cy="23813"/>
            </a:xfrm>
            <a:custGeom>
              <a:avLst/>
              <a:gdLst>
                <a:gd name="T0" fmla="*/ 2147483647 w 518"/>
                <a:gd name="T1" fmla="*/ 2147483647 h 15"/>
                <a:gd name="T2" fmla="*/ 2147483647 w 518"/>
                <a:gd name="T3" fmla="*/ 2147483647 h 15"/>
                <a:gd name="T4" fmla="*/ 2147483647 w 518"/>
                <a:gd name="T5" fmla="*/ 2147483647 h 15"/>
                <a:gd name="T6" fmla="*/ 2147483647 w 518"/>
                <a:gd name="T7" fmla="*/ 2147483647 h 15"/>
                <a:gd name="T8" fmla="*/ 2147483647 w 518"/>
                <a:gd name="T9" fmla="*/ 2147483647 h 15"/>
                <a:gd name="T10" fmla="*/ 2147483647 w 518"/>
                <a:gd name="T11" fmla="*/ 2147483647 h 15"/>
                <a:gd name="T12" fmla="*/ 2147483647 w 518"/>
                <a:gd name="T13" fmla="*/ 2147483647 h 15"/>
                <a:gd name="T14" fmla="*/ 2147483647 w 518"/>
                <a:gd name="T15" fmla="*/ 2147483647 h 15"/>
                <a:gd name="T16" fmla="*/ 2147483647 w 518"/>
                <a:gd name="T17" fmla="*/ 2147483647 h 15"/>
                <a:gd name="T18" fmla="*/ 2147483647 w 518"/>
                <a:gd name="T19" fmla="*/ 2147483647 h 15"/>
                <a:gd name="T20" fmla="*/ 2147483647 w 518"/>
                <a:gd name="T21" fmla="*/ 2147483647 h 15"/>
                <a:gd name="T22" fmla="*/ 2147483647 w 518"/>
                <a:gd name="T23" fmla="*/ 2147483647 h 15"/>
                <a:gd name="T24" fmla="*/ 2147483647 w 518"/>
                <a:gd name="T25" fmla="*/ 2147483647 h 15"/>
                <a:gd name="T26" fmla="*/ 2147483647 w 518"/>
                <a:gd name="T27" fmla="*/ 2147483647 h 15"/>
                <a:gd name="T28" fmla="*/ 2147483647 w 518"/>
                <a:gd name="T29" fmla="*/ 2147483647 h 15"/>
                <a:gd name="T30" fmla="*/ 2147483647 w 518"/>
                <a:gd name="T31" fmla="*/ 2147483647 h 15"/>
                <a:gd name="T32" fmla="*/ 2147483647 w 518"/>
                <a:gd name="T33" fmla="*/ 2147483647 h 15"/>
                <a:gd name="T34" fmla="*/ 2147483647 w 518"/>
                <a:gd name="T35" fmla="*/ 2147483647 h 15"/>
                <a:gd name="T36" fmla="*/ 2147483647 w 518"/>
                <a:gd name="T37" fmla="*/ 2147483647 h 15"/>
                <a:gd name="T38" fmla="*/ 2147483647 w 518"/>
                <a:gd name="T39" fmla="*/ 2147483647 h 15"/>
                <a:gd name="T40" fmla="*/ 2147483647 w 518"/>
                <a:gd name="T41" fmla="*/ 2147483647 h 15"/>
                <a:gd name="T42" fmla="*/ 2147483647 w 518"/>
                <a:gd name="T43" fmla="*/ 2147483647 h 15"/>
                <a:gd name="T44" fmla="*/ 2147483647 w 518"/>
                <a:gd name="T45" fmla="*/ 2147483647 h 15"/>
                <a:gd name="T46" fmla="*/ 2147483647 w 518"/>
                <a:gd name="T47" fmla="*/ 2147483647 h 15"/>
                <a:gd name="T48" fmla="*/ 2147483647 w 518"/>
                <a:gd name="T49" fmla="*/ 2147483647 h 15"/>
                <a:gd name="T50" fmla="*/ 2147483647 w 518"/>
                <a:gd name="T51" fmla="*/ 2147483647 h 15"/>
                <a:gd name="T52" fmla="*/ 0 w 518"/>
                <a:gd name="T53" fmla="*/ 2147483647 h 15"/>
                <a:gd name="T54" fmla="*/ 2147483647 w 518"/>
                <a:gd name="T55" fmla="*/ 0 h 15"/>
                <a:gd name="T56" fmla="*/ 2147483647 w 518"/>
                <a:gd name="T57" fmla="*/ 0 h 15"/>
                <a:gd name="T58" fmla="*/ 2147483647 w 518"/>
                <a:gd name="T59" fmla="*/ 0 h 15"/>
                <a:gd name="T60" fmla="*/ 2147483647 w 518"/>
                <a:gd name="T61" fmla="*/ 0 h 15"/>
                <a:gd name="T62" fmla="*/ 2147483647 w 518"/>
                <a:gd name="T63" fmla="*/ 0 h 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8"/>
                <a:gd name="T97" fmla="*/ 0 h 15"/>
                <a:gd name="T98" fmla="*/ 518 w 518"/>
                <a:gd name="T99" fmla="*/ 15 h 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8" h="15">
                  <a:moveTo>
                    <a:pt x="322" y="0"/>
                  </a:moveTo>
                  <a:lnTo>
                    <a:pt x="327" y="2"/>
                  </a:lnTo>
                  <a:lnTo>
                    <a:pt x="335" y="4"/>
                  </a:lnTo>
                  <a:lnTo>
                    <a:pt x="340" y="4"/>
                  </a:lnTo>
                  <a:lnTo>
                    <a:pt x="345" y="2"/>
                  </a:lnTo>
                  <a:lnTo>
                    <a:pt x="348" y="2"/>
                  </a:lnTo>
                  <a:lnTo>
                    <a:pt x="350" y="2"/>
                  </a:lnTo>
                  <a:lnTo>
                    <a:pt x="353" y="4"/>
                  </a:lnTo>
                  <a:lnTo>
                    <a:pt x="356" y="4"/>
                  </a:lnTo>
                  <a:lnTo>
                    <a:pt x="374" y="4"/>
                  </a:lnTo>
                  <a:lnTo>
                    <a:pt x="395" y="4"/>
                  </a:lnTo>
                  <a:lnTo>
                    <a:pt x="413" y="4"/>
                  </a:lnTo>
                  <a:lnTo>
                    <a:pt x="432" y="2"/>
                  </a:lnTo>
                  <a:lnTo>
                    <a:pt x="450" y="2"/>
                  </a:lnTo>
                  <a:lnTo>
                    <a:pt x="468" y="4"/>
                  </a:lnTo>
                  <a:lnTo>
                    <a:pt x="487" y="4"/>
                  </a:lnTo>
                  <a:lnTo>
                    <a:pt x="507" y="6"/>
                  </a:lnTo>
                  <a:lnTo>
                    <a:pt x="510" y="4"/>
                  </a:lnTo>
                  <a:lnTo>
                    <a:pt x="513" y="4"/>
                  </a:lnTo>
                  <a:lnTo>
                    <a:pt x="515" y="4"/>
                  </a:lnTo>
                  <a:lnTo>
                    <a:pt x="518" y="4"/>
                  </a:lnTo>
                  <a:lnTo>
                    <a:pt x="518" y="6"/>
                  </a:lnTo>
                  <a:lnTo>
                    <a:pt x="515" y="10"/>
                  </a:lnTo>
                  <a:lnTo>
                    <a:pt x="515" y="12"/>
                  </a:lnTo>
                  <a:lnTo>
                    <a:pt x="513" y="12"/>
                  </a:lnTo>
                  <a:lnTo>
                    <a:pt x="497" y="10"/>
                  </a:lnTo>
                  <a:lnTo>
                    <a:pt x="481" y="10"/>
                  </a:lnTo>
                  <a:lnTo>
                    <a:pt x="466" y="10"/>
                  </a:lnTo>
                  <a:lnTo>
                    <a:pt x="450" y="10"/>
                  </a:lnTo>
                  <a:lnTo>
                    <a:pt x="432" y="10"/>
                  </a:lnTo>
                  <a:lnTo>
                    <a:pt x="416" y="10"/>
                  </a:lnTo>
                  <a:lnTo>
                    <a:pt x="400" y="10"/>
                  </a:lnTo>
                  <a:lnTo>
                    <a:pt x="384" y="10"/>
                  </a:lnTo>
                  <a:lnTo>
                    <a:pt x="374" y="12"/>
                  </a:lnTo>
                  <a:lnTo>
                    <a:pt x="361" y="12"/>
                  </a:lnTo>
                  <a:lnTo>
                    <a:pt x="350" y="12"/>
                  </a:lnTo>
                  <a:lnTo>
                    <a:pt x="340" y="14"/>
                  </a:lnTo>
                  <a:lnTo>
                    <a:pt x="330" y="14"/>
                  </a:lnTo>
                  <a:lnTo>
                    <a:pt x="319" y="14"/>
                  </a:lnTo>
                  <a:lnTo>
                    <a:pt x="309" y="14"/>
                  </a:lnTo>
                  <a:lnTo>
                    <a:pt x="296" y="14"/>
                  </a:lnTo>
                  <a:lnTo>
                    <a:pt x="285" y="15"/>
                  </a:lnTo>
                  <a:lnTo>
                    <a:pt x="275" y="15"/>
                  </a:lnTo>
                  <a:lnTo>
                    <a:pt x="261" y="15"/>
                  </a:lnTo>
                  <a:lnTo>
                    <a:pt x="251" y="15"/>
                  </a:lnTo>
                  <a:lnTo>
                    <a:pt x="220" y="14"/>
                  </a:lnTo>
                  <a:lnTo>
                    <a:pt x="188" y="14"/>
                  </a:lnTo>
                  <a:lnTo>
                    <a:pt x="157" y="12"/>
                  </a:lnTo>
                  <a:lnTo>
                    <a:pt x="125" y="10"/>
                  </a:lnTo>
                  <a:lnTo>
                    <a:pt x="94" y="8"/>
                  </a:lnTo>
                  <a:lnTo>
                    <a:pt x="65" y="8"/>
                  </a:lnTo>
                  <a:lnTo>
                    <a:pt x="3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8" y="0"/>
                  </a:lnTo>
                  <a:lnTo>
                    <a:pt x="42" y="0"/>
                  </a:lnTo>
                  <a:lnTo>
                    <a:pt x="78" y="0"/>
                  </a:lnTo>
                  <a:lnTo>
                    <a:pt x="112" y="0"/>
                  </a:lnTo>
                  <a:lnTo>
                    <a:pt x="149" y="0"/>
                  </a:lnTo>
                  <a:lnTo>
                    <a:pt x="183" y="0"/>
                  </a:lnTo>
                  <a:lnTo>
                    <a:pt x="217" y="0"/>
                  </a:lnTo>
                  <a:lnTo>
                    <a:pt x="248" y="0"/>
                  </a:lnTo>
                  <a:lnTo>
                    <a:pt x="282" y="0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79" name="Freeform 157"/>
            <p:cNvSpPr>
              <a:spLocks/>
            </p:cNvSpPr>
            <p:nvPr/>
          </p:nvSpPr>
          <p:spPr bwMode="auto">
            <a:xfrm>
              <a:off x="6762750" y="3074988"/>
              <a:ext cx="606425" cy="30162"/>
            </a:xfrm>
            <a:custGeom>
              <a:avLst/>
              <a:gdLst>
                <a:gd name="T0" fmla="*/ 2147483647 w 372"/>
                <a:gd name="T1" fmla="*/ 2147483647 h 18"/>
                <a:gd name="T2" fmla="*/ 2147483647 w 372"/>
                <a:gd name="T3" fmla="*/ 2147483647 h 18"/>
                <a:gd name="T4" fmla="*/ 2147483647 w 372"/>
                <a:gd name="T5" fmla="*/ 2147483647 h 18"/>
                <a:gd name="T6" fmla="*/ 2147483647 w 372"/>
                <a:gd name="T7" fmla="*/ 2147483647 h 18"/>
                <a:gd name="T8" fmla="*/ 2147483647 w 372"/>
                <a:gd name="T9" fmla="*/ 2147483647 h 18"/>
                <a:gd name="T10" fmla="*/ 2147483647 w 372"/>
                <a:gd name="T11" fmla="*/ 2147483647 h 18"/>
                <a:gd name="T12" fmla="*/ 2147483647 w 372"/>
                <a:gd name="T13" fmla="*/ 2147483647 h 18"/>
                <a:gd name="T14" fmla="*/ 2147483647 w 372"/>
                <a:gd name="T15" fmla="*/ 2147483647 h 18"/>
                <a:gd name="T16" fmla="*/ 2147483647 w 372"/>
                <a:gd name="T17" fmla="*/ 2147483647 h 18"/>
                <a:gd name="T18" fmla="*/ 2147483647 w 372"/>
                <a:gd name="T19" fmla="*/ 2147483647 h 18"/>
                <a:gd name="T20" fmla="*/ 2147483647 w 372"/>
                <a:gd name="T21" fmla="*/ 2147483647 h 18"/>
                <a:gd name="T22" fmla="*/ 2147483647 w 372"/>
                <a:gd name="T23" fmla="*/ 2147483647 h 18"/>
                <a:gd name="T24" fmla="*/ 2147483647 w 372"/>
                <a:gd name="T25" fmla="*/ 2147483647 h 18"/>
                <a:gd name="T26" fmla="*/ 2147483647 w 372"/>
                <a:gd name="T27" fmla="*/ 2147483647 h 18"/>
                <a:gd name="T28" fmla="*/ 2147483647 w 372"/>
                <a:gd name="T29" fmla="*/ 2147483647 h 18"/>
                <a:gd name="T30" fmla="*/ 2147483647 w 372"/>
                <a:gd name="T31" fmla="*/ 2147483647 h 18"/>
                <a:gd name="T32" fmla="*/ 2147483647 w 372"/>
                <a:gd name="T33" fmla="*/ 2147483647 h 18"/>
                <a:gd name="T34" fmla="*/ 2147483647 w 372"/>
                <a:gd name="T35" fmla="*/ 2147483647 h 18"/>
                <a:gd name="T36" fmla="*/ 2147483647 w 372"/>
                <a:gd name="T37" fmla="*/ 2147483647 h 18"/>
                <a:gd name="T38" fmla="*/ 2147483647 w 372"/>
                <a:gd name="T39" fmla="*/ 2147483647 h 18"/>
                <a:gd name="T40" fmla="*/ 2147483647 w 372"/>
                <a:gd name="T41" fmla="*/ 2147483647 h 18"/>
                <a:gd name="T42" fmla="*/ 2147483647 w 372"/>
                <a:gd name="T43" fmla="*/ 2147483647 h 18"/>
                <a:gd name="T44" fmla="*/ 2147483647 w 372"/>
                <a:gd name="T45" fmla="*/ 2147483647 h 18"/>
                <a:gd name="T46" fmla="*/ 2147483647 w 372"/>
                <a:gd name="T47" fmla="*/ 2147483647 h 18"/>
                <a:gd name="T48" fmla="*/ 2147483647 w 372"/>
                <a:gd name="T49" fmla="*/ 2147483647 h 18"/>
                <a:gd name="T50" fmla="*/ 2147483647 w 372"/>
                <a:gd name="T51" fmla="*/ 2147483647 h 18"/>
                <a:gd name="T52" fmla="*/ 2147483647 w 372"/>
                <a:gd name="T53" fmla="*/ 2147483647 h 18"/>
                <a:gd name="T54" fmla="*/ 2147483647 w 372"/>
                <a:gd name="T55" fmla="*/ 2147483647 h 18"/>
                <a:gd name="T56" fmla="*/ 2147483647 w 372"/>
                <a:gd name="T57" fmla="*/ 2147483647 h 18"/>
                <a:gd name="T58" fmla="*/ 2147483647 w 372"/>
                <a:gd name="T59" fmla="*/ 2147483647 h 18"/>
                <a:gd name="T60" fmla="*/ 2147483647 w 372"/>
                <a:gd name="T61" fmla="*/ 2147483647 h 18"/>
                <a:gd name="T62" fmla="*/ 2147483647 w 372"/>
                <a:gd name="T63" fmla="*/ 2147483647 h 18"/>
                <a:gd name="T64" fmla="*/ 2147483647 w 372"/>
                <a:gd name="T65" fmla="*/ 2147483647 h 18"/>
                <a:gd name="T66" fmla="*/ 2147483647 w 372"/>
                <a:gd name="T67" fmla="*/ 2147483647 h 18"/>
                <a:gd name="T68" fmla="*/ 2147483647 w 372"/>
                <a:gd name="T69" fmla="*/ 2147483647 h 18"/>
                <a:gd name="T70" fmla="*/ 2147483647 w 372"/>
                <a:gd name="T71" fmla="*/ 2147483647 h 18"/>
                <a:gd name="T72" fmla="*/ 2147483647 w 372"/>
                <a:gd name="T73" fmla="*/ 2147483647 h 18"/>
                <a:gd name="T74" fmla="*/ 2147483647 w 372"/>
                <a:gd name="T75" fmla="*/ 2147483647 h 18"/>
                <a:gd name="T76" fmla="*/ 2147483647 w 372"/>
                <a:gd name="T77" fmla="*/ 2147483647 h 18"/>
                <a:gd name="T78" fmla="*/ 2147483647 w 372"/>
                <a:gd name="T79" fmla="*/ 2147483647 h 18"/>
                <a:gd name="T80" fmla="*/ 2147483647 w 372"/>
                <a:gd name="T81" fmla="*/ 2147483647 h 18"/>
                <a:gd name="T82" fmla="*/ 2147483647 w 372"/>
                <a:gd name="T83" fmla="*/ 2147483647 h 18"/>
                <a:gd name="T84" fmla="*/ 2147483647 w 372"/>
                <a:gd name="T85" fmla="*/ 2147483647 h 18"/>
                <a:gd name="T86" fmla="*/ 2147483647 w 372"/>
                <a:gd name="T87" fmla="*/ 2147483647 h 18"/>
                <a:gd name="T88" fmla="*/ 0 w 372"/>
                <a:gd name="T89" fmla="*/ 2147483647 h 18"/>
                <a:gd name="T90" fmla="*/ 0 w 372"/>
                <a:gd name="T91" fmla="*/ 2147483647 h 18"/>
                <a:gd name="T92" fmla="*/ 2147483647 w 372"/>
                <a:gd name="T93" fmla="*/ 2147483647 h 18"/>
                <a:gd name="T94" fmla="*/ 2147483647 w 372"/>
                <a:gd name="T95" fmla="*/ 0 h 18"/>
                <a:gd name="T96" fmla="*/ 2147483647 w 372"/>
                <a:gd name="T97" fmla="*/ 0 h 18"/>
                <a:gd name="T98" fmla="*/ 2147483647 w 372"/>
                <a:gd name="T99" fmla="*/ 0 h 18"/>
                <a:gd name="T100" fmla="*/ 2147483647 w 372"/>
                <a:gd name="T101" fmla="*/ 0 h 18"/>
                <a:gd name="T102" fmla="*/ 2147483647 w 372"/>
                <a:gd name="T103" fmla="*/ 2147483647 h 18"/>
                <a:gd name="T104" fmla="*/ 2147483647 w 372"/>
                <a:gd name="T105" fmla="*/ 2147483647 h 18"/>
                <a:gd name="T106" fmla="*/ 2147483647 w 372"/>
                <a:gd name="T107" fmla="*/ 2147483647 h 1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72"/>
                <a:gd name="T163" fmla="*/ 0 h 18"/>
                <a:gd name="T164" fmla="*/ 372 w 372"/>
                <a:gd name="T165" fmla="*/ 18 h 1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72" h="18">
                  <a:moveTo>
                    <a:pt x="325" y="3"/>
                  </a:moveTo>
                  <a:lnTo>
                    <a:pt x="333" y="7"/>
                  </a:lnTo>
                  <a:lnTo>
                    <a:pt x="333" y="3"/>
                  </a:lnTo>
                  <a:lnTo>
                    <a:pt x="343" y="3"/>
                  </a:lnTo>
                  <a:lnTo>
                    <a:pt x="354" y="3"/>
                  </a:lnTo>
                  <a:lnTo>
                    <a:pt x="364" y="5"/>
                  </a:lnTo>
                  <a:lnTo>
                    <a:pt x="372" y="7"/>
                  </a:lnTo>
                  <a:lnTo>
                    <a:pt x="369" y="9"/>
                  </a:lnTo>
                  <a:lnTo>
                    <a:pt x="359" y="9"/>
                  </a:lnTo>
                  <a:lnTo>
                    <a:pt x="346" y="7"/>
                  </a:lnTo>
                  <a:lnTo>
                    <a:pt x="335" y="9"/>
                  </a:lnTo>
                  <a:lnTo>
                    <a:pt x="325" y="13"/>
                  </a:lnTo>
                  <a:lnTo>
                    <a:pt x="312" y="15"/>
                  </a:lnTo>
                  <a:lnTo>
                    <a:pt x="296" y="13"/>
                  </a:lnTo>
                  <a:lnTo>
                    <a:pt x="280" y="13"/>
                  </a:lnTo>
                  <a:lnTo>
                    <a:pt x="267" y="16"/>
                  </a:lnTo>
                  <a:lnTo>
                    <a:pt x="246" y="16"/>
                  </a:lnTo>
                  <a:lnTo>
                    <a:pt x="236" y="18"/>
                  </a:lnTo>
                  <a:lnTo>
                    <a:pt x="225" y="18"/>
                  </a:lnTo>
                  <a:lnTo>
                    <a:pt x="215" y="18"/>
                  </a:lnTo>
                  <a:lnTo>
                    <a:pt x="207" y="16"/>
                  </a:lnTo>
                  <a:lnTo>
                    <a:pt x="197" y="16"/>
                  </a:lnTo>
                  <a:lnTo>
                    <a:pt x="186" y="15"/>
                  </a:lnTo>
                  <a:lnTo>
                    <a:pt x="176" y="13"/>
                  </a:lnTo>
                  <a:lnTo>
                    <a:pt x="165" y="13"/>
                  </a:lnTo>
                  <a:lnTo>
                    <a:pt x="155" y="13"/>
                  </a:lnTo>
                  <a:lnTo>
                    <a:pt x="142" y="11"/>
                  </a:lnTo>
                  <a:lnTo>
                    <a:pt x="131" y="11"/>
                  </a:lnTo>
                  <a:lnTo>
                    <a:pt x="118" y="11"/>
                  </a:lnTo>
                  <a:lnTo>
                    <a:pt x="108" y="11"/>
                  </a:lnTo>
                  <a:lnTo>
                    <a:pt x="95" y="11"/>
                  </a:lnTo>
                  <a:lnTo>
                    <a:pt x="84" y="11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1" y="7"/>
                  </a:lnTo>
                  <a:lnTo>
                    <a:pt x="53" y="7"/>
                  </a:lnTo>
                  <a:lnTo>
                    <a:pt x="45" y="5"/>
                  </a:lnTo>
                  <a:lnTo>
                    <a:pt x="34" y="7"/>
                  </a:lnTo>
                  <a:lnTo>
                    <a:pt x="24" y="7"/>
                  </a:lnTo>
                  <a:lnTo>
                    <a:pt x="11" y="5"/>
                  </a:lnTo>
                  <a:lnTo>
                    <a:pt x="0" y="3"/>
                  </a:lnTo>
                  <a:lnTo>
                    <a:pt x="42" y="1"/>
                  </a:lnTo>
                  <a:lnTo>
                    <a:pt x="82" y="0"/>
                  </a:lnTo>
                  <a:lnTo>
                    <a:pt x="121" y="0"/>
                  </a:lnTo>
                  <a:lnTo>
                    <a:pt x="160" y="0"/>
                  </a:lnTo>
                  <a:lnTo>
                    <a:pt x="202" y="0"/>
                  </a:lnTo>
                  <a:lnTo>
                    <a:pt x="241" y="1"/>
                  </a:lnTo>
                  <a:lnTo>
                    <a:pt x="283" y="1"/>
                  </a:lnTo>
                  <a:lnTo>
                    <a:pt x="325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0" name="Freeform 158"/>
            <p:cNvSpPr>
              <a:spLocks/>
            </p:cNvSpPr>
            <p:nvPr/>
          </p:nvSpPr>
          <p:spPr bwMode="auto">
            <a:xfrm>
              <a:off x="7458075" y="3079750"/>
              <a:ext cx="68263" cy="14288"/>
            </a:xfrm>
            <a:custGeom>
              <a:avLst/>
              <a:gdLst>
                <a:gd name="T0" fmla="*/ 2147483647 w 42"/>
                <a:gd name="T1" fmla="*/ 2147483647 h 8"/>
                <a:gd name="T2" fmla="*/ 2147483647 w 42"/>
                <a:gd name="T3" fmla="*/ 2147483647 h 8"/>
                <a:gd name="T4" fmla="*/ 2147483647 w 42"/>
                <a:gd name="T5" fmla="*/ 2147483647 h 8"/>
                <a:gd name="T6" fmla="*/ 2147483647 w 42"/>
                <a:gd name="T7" fmla="*/ 2147483647 h 8"/>
                <a:gd name="T8" fmla="*/ 0 w 42"/>
                <a:gd name="T9" fmla="*/ 2147483647 h 8"/>
                <a:gd name="T10" fmla="*/ 2147483647 w 42"/>
                <a:gd name="T11" fmla="*/ 0 h 8"/>
                <a:gd name="T12" fmla="*/ 2147483647 w 42"/>
                <a:gd name="T13" fmla="*/ 0 h 8"/>
                <a:gd name="T14" fmla="*/ 2147483647 w 42"/>
                <a:gd name="T15" fmla="*/ 2147483647 h 8"/>
                <a:gd name="T16" fmla="*/ 2147483647 w 42"/>
                <a:gd name="T17" fmla="*/ 0 h 8"/>
                <a:gd name="T18" fmla="*/ 2147483647 w 42"/>
                <a:gd name="T19" fmla="*/ 0 h 8"/>
                <a:gd name="T20" fmla="*/ 2147483647 w 42"/>
                <a:gd name="T21" fmla="*/ 0 h 8"/>
                <a:gd name="T22" fmla="*/ 2147483647 w 42"/>
                <a:gd name="T23" fmla="*/ 2147483647 h 8"/>
                <a:gd name="T24" fmla="*/ 2147483647 w 42"/>
                <a:gd name="T25" fmla="*/ 214748364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8"/>
                <a:gd name="T41" fmla="*/ 42 w 42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8">
                  <a:moveTo>
                    <a:pt x="42" y="4"/>
                  </a:moveTo>
                  <a:lnTo>
                    <a:pt x="31" y="6"/>
                  </a:lnTo>
                  <a:lnTo>
                    <a:pt x="21" y="8"/>
                  </a:lnTo>
                  <a:lnTo>
                    <a:pt x="8" y="8"/>
                  </a:lnTo>
                  <a:lnTo>
                    <a:pt x="0" y="4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1" y="2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1" name="Freeform 159"/>
            <p:cNvSpPr>
              <a:spLocks/>
            </p:cNvSpPr>
            <p:nvPr/>
          </p:nvSpPr>
          <p:spPr bwMode="auto">
            <a:xfrm>
              <a:off x="6823075" y="3175000"/>
              <a:ext cx="474663" cy="23813"/>
            </a:xfrm>
            <a:custGeom>
              <a:avLst/>
              <a:gdLst>
                <a:gd name="T0" fmla="*/ 2147483647 w 291"/>
                <a:gd name="T1" fmla="*/ 2147483647 h 15"/>
                <a:gd name="T2" fmla="*/ 2147483647 w 291"/>
                <a:gd name="T3" fmla="*/ 2147483647 h 15"/>
                <a:gd name="T4" fmla="*/ 2147483647 w 291"/>
                <a:gd name="T5" fmla="*/ 2147483647 h 15"/>
                <a:gd name="T6" fmla="*/ 2147483647 w 291"/>
                <a:gd name="T7" fmla="*/ 2147483647 h 15"/>
                <a:gd name="T8" fmla="*/ 2147483647 w 291"/>
                <a:gd name="T9" fmla="*/ 2147483647 h 15"/>
                <a:gd name="T10" fmla="*/ 2147483647 w 291"/>
                <a:gd name="T11" fmla="*/ 2147483647 h 15"/>
                <a:gd name="T12" fmla="*/ 2147483647 w 291"/>
                <a:gd name="T13" fmla="*/ 2147483647 h 15"/>
                <a:gd name="T14" fmla="*/ 2147483647 w 291"/>
                <a:gd name="T15" fmla="*/ 2147483647 h 15"/>
                <a:gd name="T16" fmla="*/ 2147483647 w 291"/>
                <a:gd name="T17" fmla="*/ 2147483647 h 15"/>
                <a:gd name="T18" fmla="*/ 2147483647 w 291"/>
                <a:gd name="T19" fmla="*/ 2147483647 h 15"/>
                <a:gd name="T20" fmla="*/ 2147483647 w 291"/>
                <a:gd name="T21" fmla="*/ 2147483647 h 15"/>
                <a:gd name="T22" fmla="*/ 2147483647 w 291"/>
                <a:gd name="T23" fmla="*/ 2147483647 h 15"/>
                <a:gd name="T24" fmla="*/ 2147483647 w 291"/>
                <a:gd name="T25" fmla="*/ 2147483647 h 15"/>
                <a:gd name="T26" fmla="*/ 2147483647 w 291"/>
                <a:gd name="T27" fmla="*/ 2147483647 h 15"/>
                <a:gd name="T28" fmla="*/ 2147483647 w 291"/>
                <a:gd name="T29" fmla="*/ 2147483647 h 15"/>
                <a:gd name="T30" fmla="*/ 2147483647 w 291"/>
                <a:gd name="T31" fmla="*/ 2147483647 h 15"/>
                <a:gd name="T32" fmla="*/ 2147483647 w 291"/>
                <a:gd name="T33" fmla="*/ 2147483647 h 15"/>
                <a:gd name="T34" fmla="*/ 2147483647 w 291"/>
                <a:gd name="T35" fmla="*/ 2147483647 h 15"/>
                <a:gd name="T36" fmla="*/ 2147483647 w 291"/>
                <a:gd name="T37" fmla="*/ 2147483647 h 15"/>
                <a:gd name="T38" fmla="*/ 2147483647 w 291"/>
                <a:gd name="T39" fmla="*/ 2147483647 h 15"/>
                <a:gd name="T40" fmla="*/ 0 w 291"/>
                <a:gd name="T41" fmla="*/ 2147483647 h 15"/>
                <a:gd name="T42" fmla="*/ 0 w 291"/>
                <a:gd name="T43" fmla="*/ 2147483647 h 15"/>
                <a:gd name="T44" fmla="*/ 2147483647 w 291"/>
                <a:gd name="T45" fmla="*/ 2147483647 h 15"/>
                <a:gd name="T46" fmla="*/ 2147483647 w 291"/>
                <a:gd name="T47" fmla="*/ 2147483647 h 15"/>
                <a:gd name="T48" fmla="*/ 2147483647 w 291"/>
                <a:gd name="T49" fmla="*/ 0 h 15"/>
                <a:gd name="T50" fmla="*/ 2147483647 w 291"/>
                <a:gd name="T51" fmla="*/ 0 h 15"/>
                <a:gd name="T52" fmla="*/ 2147483647 w 291"/>
                <a:gd name="T53" fmla="*/ 0 h 15"/>
                <a:gd name="T54" fmla="*/ 2147483647 w 291"/>
                <a:gd name="T55" fmla="*/ 0 h 15"/>
                <a:gd name="T56" fmla="*/ 2147483647 w 291"/>
                <a:gd name="T57" fmla="*/ 0 h 15"/>
                <a:gd name="T58" fmla="*/ 2147483647 w 291"/>
                <a:gd name="T59" fmla="*/ 0 h 15"/>
                <a:gd name="T60" fmla="*/ 2147483647 w 291"/>
                <a:gd name="T61" fmla="*/ 0 h 15"/>
                <a:gd name="T62" fmla="*/ 2147483647 w 291"/>
                <a:gd name="T63" fmla="*/ 0 h 15"/>
                <a:gd name="T64" fmla="*/ 2147483647 w 291"/>
                <a:gd name="T65" fmla="*/ 0 h 15"/>
                <a:gd name="T66" fmla="*/ 2147483647 w 291"/>
                <a:gd name="T67" fmla="*/ 0 h 15"/>
                <a:gd name="T68" fmla="*/ 2147483647 w 291"/>
                <a:gd name="T69" fmla="*/ 0 h 15"/>
                <a:gd name="T70" fmla="*/ 2147483647 w 291"/>
                <a:gd name="T71" fmla="*/ 0 h 15"/>
                <a:gd name="T72" fmla="*/ 2147483647 w 291"/>
                <a:gd name="T73" fmla="*/ 0 h 15"/>
                <a:gd name="T74" fmla="*/ 2147483647 w 291"/>
                <a:gd name="T75" fmla="*/ 0 h 15"/>
                <a:gd name="T76" fmla="*/ 2147483647 w 291"/>
                <a:gd name="T77" fmla="*/ 0 h 15"/>
                <a:gd name="T78" fmla="*/ 2147483647 w 291"/>
                <a:gd name="T79" fmla="*/ 2147483647 h 15"/>
                <a:gd name="T80" fmla="*/ 2147483647 w 291"/>
                <a:gd name="T81" fmla="*/ 2147483647 h 1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1"/>
                <a:gd name="T124" fmla="*/ 0 h 15"/>
                <a:gd name="T125" fmla="*/ 291 w 291"/>
                <a:gd name="T126" fmla="*/ 15 h 1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1" h="15">
                  <a:moveTo>
                    <a:pt x="291" y="2"/>
                  </a:moveTo>
                  <a:lnTo>
                    <a:pt x="291" y="4"/>
                  </a:lnTo>
                  <a:lnTo>
                    <a:pt x="291" y="8"/>
                  </a:lnTo>
                  <a:lnTo>
                    <a:pt x="288" y="14"/>
                  </a:lnTo>
                  <a:lnTo>
                    <a:pt x="283" y="15"/>
                  </a:lnTo>
                  <a:lnTo>
                    <a:pt x="264" y="15"/>
                  </a:lnTo>
                  <a:lnTo>
                    <a:pt x="243" y="15"/>
                  </a:lnTo>
                  <a:lnTo>
                    <a:pt x="225" y="14"/>
                  </a:lnTo>
                  <a:lnTo>
                    <a:pt x="204" y="14"/>
                  </a:lnTo>
                  <a:lnTo>
                    <a:pt x="183" y="14"/>
                  </a:lnTo>
                  <a:lnTo>
                    <a:pt x="160" y="12"/>
                  </a:lnTo>
                  <a:lnTo>
                    <a:pt x="139" y="12"/>
                  </a:lnTo>
                  <a:lnTo>
                    <a:pt x="118" y="12"/>
                  </a:lnTo>
                  <a:lnTo>
                    <a:pt x="102" y="10"/>
                  </a:lnTo>
                  <a:lnTo>
                    <a:pt x="84" y="10"/>
                  </a:lnTo>
                  <a:lnTo>
                    <a:pt x="65" y="10"/>
                  </a:lnTo>
                  <a:lnTo>
                    <a:pt x="50" y="6"/>
                  </a:lnTo>
                  <a:lnTo>
                    <a:pt x="37" y="6"/>
                  </a:lnTo>
                  <a:lnTo>
                    <a:pt x="26" y="6"/>
                  </a:lnTo>
                  <a:lnTo>
                    <a:pt x="13" y="6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4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37" y="0"/>
                  </a:lnTo>
                  <a:lnTo>
                    <a:pt x="60" y="0"/>
                  </a:lnTo>
                  <a:lnTo>
                    <a:pt x="84" y="0"/>
                  </a:lnTo>
                  <a:lnTo>
                    <a:pt x="105" y="0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73" y="0"/>
                  </a:lnTo>
                  <a:lnTo>
                    <a:pt x="196" y="0"/>
                  </a:lnTo>
                  <a:lnTo>
                    <a:pt x="209" y="0"/>
                  </a:lnTo>
                  <a:lnTo>
                    <a:pt x="222" y="0"/>
                  </a:lnTo>
                  <a:lnTo>
                    <a:pt x="233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0"/>
                  </a:lnTo>
                  <a:lnTo>
                    <a:pt x="280" y="2"/>
                  </a:lnTo>
                  <a:lnTo>
                    <a:pt x="29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2" name="Freeform 160"/>
            <p:cNvSpPr>
              <a:spLocks/>
            </p:cNvSpPr>
            <p:nvPr/>
          </p:nvSpPr>
          <p:spPr bwMode="auto">
            <a:xfrm>
              <a:off x="6873875" y="3267075"/>
              <a:ext cx="419100" cy="25400"/>
            </a:xfrm>
            <a:custGeom>
              <a:avLst/>
              <a:gdLst>
                <a:gd name="T0" fmla="*/ 2147483647 w 257"/>
                <a:gd name="T1" fmla="*/ 2147483647 h 15"/>
                <a:gd name="T2" fmla="*/ 2147483647 w 257"/>
                <a:gd name="T3" fmla="*/ 2147483647 h 15"/>
                <a:gd name="T4" fmla="*/ 2147483647 w 257"/>
                <a:gd name="T5" fmla="*/ 2147483647 h 15"/>
                <a:gd name="T6" fmla="*/ 2147483647 w 257"/>
                <a:gd name="T7" fmla="*/ 2147483647 h 15"/>
                <a:gd name="T8" fmla="*/ 2147483647 w 257"/>
                <a:gd name="T9" fmla="*/ 2147483647 h 15"/>
                <a:gd name="T10" fmla="*/ 2147483647 w 257"/>
                <a:gd name="T11" fmla="*/ 2147483647 h 15"/>
                <a:gd name="T12" fmla="*/ 2147483647 w 257"/>
                <a:gd name="T13" fmla="*/ 2147483647 h 15"/>
                <a:gd name="T14" fmla="*/ 2147483647 w 257"/>
                <a:gd name="T15" fmla="*/ 2147483647 h 15"/>
                <a:gd name="T16" fmla="*/ 2147483647 w 257"/>
                <a:gd name="T17" fmla="*/ 2147483647 h 15"/>
                <a:gd name="T18" fmla="*/ 2147483647 w 257"/>
                <a:gd name="T19" fmla="*/ 2147483647 h 15"/>
                <a:gd name="T20" fmla="*/ 2147483647 w 257"/>
                <a:gd name="T21" fmla="*/ 2147483647 h 15"/>
                <a:gd name="T22" fmla="*/ 2147483647 w 257"/>
                <a:gd name="T23" fmla="*/ 2147483647 h 15"/>
                <a:gd name="T24" fmla="*/ 2147483647 w 257"/>
                <a:gd name="T25" fmla="*/ 2147483647 h 15"/>
                <a:gd name="T26" fmla="*/ 2147483647 w 257"/>
                <a:gd name="T27" fmla="*/ 2147483647 h 15"/>
                <a:gd name="T28" fmla="*/ 2147483647 w 257"/>
                <a:gd name="T29" fmla="*/ 2147483647 h 15"/>
                <a:gd name="T30" fmla="*/ 2147483647 w 257"/>
                <a:gd name="T31" fmla="*/ 2147483647 h 15"/>
                <a:gd name="T32" fmla="*/ 2147483647 w 257"/>
                <a:gd name="T33" fmla="*/ 2147483647 h 15"/>
                <a:gd name="T34" fmla="*/ 2147483647 w 257"/>
                <a:gd name="T35" fmla="*/ 2147483647 h 15"/>
                <a:gd name="T36" fmla="*/ 2147483647 w 257"/>
                <a:gd name="T37" fmla="*/ 2147483647 h 15"/>
                <a:gd name="T38" fmla="*/ 2147483647 w 257"/>
                <a:gd name="T39" fmla="*/ 2147483647 h 15"/>
                <a:gd name="T40" fmla="*/ 2147483647 w 257"/>
                <a:gd name="T41" fmla="*/ 2147483647 h 15"/>
                <a:gd name="T42" fmla="*/ 2147483647 w 257"/>
                <a:gd name="T43" fmla="*/ 2147483647 h 15"/>
                <a:gd name="T44" fmla="*/ 2147483647 w 257"/>
                <a:gd name="T45" fmla="*/ 2147483647 h 15"/>
                <a:gd name="T46" fmla="*/ 2147483647 w 257"/>
                <a:gd name="T47" fmla="*/ 2147483647 h 15"/>
                <a:gd name="T48" fmla="*/ 2147483647 w 257"/>
                <a:gd name="T49" fmla="*/ 2147483647 h 15"/>
                <a:gd name="T50" fmla="*/ 2147483647 w 257"/>
                <a:gd name="T51" fmla="*/ 2147483647 h 15"/>
                <a:gd name="T52" fmla="*/ 2147483647 w 257"/>
                <a:gd name="T53" fmla="*/ 2147483647 h 15"/>
                <a:gd name="T54" fmla="*/ 2147483647 w 257"/>
                <a:gd name="T55" fmla="*/ 2147483647 h 15"/>
                <a:gd name="T56" fmla="*/ 0 w 257"/>
                <a:gd name="T57" fmla="*/ 2147483647 h 15"/>
                <a:gd name="T58" fmla="*/ 0 w 257"/>
                <a:gd name="T59" fmla="*/ 2147483647 h 15"/>
                <a:gd name="T60" fmla="*/ 2147483647 w 257"/>
                <a:gd name="T61" fmla="*/ 2147483647 h 15"/>
                <a:gd name="T62" fmla="*/ 2147483647 w 257"/>
                <a:gd name="T63" fmla="*/ 2147483647 h 15"/>
                <a:gd name="T64" fmla="*/ 2147483647 w 257"/>
                <a:gd name="T65" fmla="*/ 2147483647 h 15"/>
                <a:gd name="T66" fmla="*/ 2147483647 w 257"/>
                <a:gd name="T67" fmla="*/ 2147483647 h 15"/>
                <a:gd name="T68" fmla="*/ 2147483647 w 257"/>
                <a:gd name="T69" fmla="*/ 2147483647 h 15"/>
                <a:gd name="T70" fmla="*/ 2147483647 w 257"/>
                <a:gd name="T71" fmla="*/ 2147483647 h 15"/>
                <a:gd name="T72" fmla="*/ 2147483647 w 257"/>
                <a:gd name="T73" fmla="*/ 2147483647 h 15"/>
                <a:gd name="T74" fmla="*/ 2147483647 w 257"/>
                <a:gd name="T75" fmla="*/ 2147483647 h 15"/>
                <a:gd name="T76" fmla="*/ 2147483647 w 257"/>
                <a:gd name="T77" fmla="*/ 2147483647 h 15"/>
                <a:gd name="T78" fmla="*/ 2147483647 w 257"/>
                <a:gd name="T79" fmla="*/ 0 h 15"/>
                <a:gd name="T80" fmla="*/ 2147483647 w 257"/>
                <a:gd name="T81" fmla="*/ 0 h 15"/>
                <a:gd name="T82" fmla="*/ 2147483647 w 257"/>
                <a:gd name="T83" fmla="*/ 0 h 15"/>
                <a:gd name="T84" fmla="*/ 2147483647 w 257"/>
                <a:gd name="T85" fmla="*/ 0 h 15"/>
                <a:gd name="T86" fmla="*/ 2147483647 w 257"/>
                <a:gd name="T87" fmla="*/ 0 h 15"/>
                <a:gd name="T88" fmla="*/ 2147483647 w 257"/>
                <a:gd name="T89" fmla="*/ 2147483647 h 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5"/>
                <a:gd name="T137" fmla="*/ 257 w 257"/>
                <a:gd name="T138" fmla="*/ 15 h 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5">
                  <a:moveTo>
                    <a:pt x="252" y="2"/>
                  </a:moveTo>
                  <a:lnTo>
                    <a:pt x="254" y="3"/>
                  </a:lnTo>
                  <a:lnTo>
                    <a:pt x="257" y="7"/>
                  </a:lnTo>
                  <a:lnTo>
                    <a:pt x="254" y="11"/>
                  </a:lnTo>
                  <a:lnTo>
                    <a:pt x="252" y="13"/>
                  </a:lnTo>
                  <a:lnTo>
                    <a:pt x="236" y="15"/>
                  </a:lnTo>
                  <a:lnTo>
                    <a:pt x="223" y="15"/>
                  </a:lnTo>
                  <a:lnTo>
                    <a:pt x="207" y="15"/>
                  </a:lnTo>
                  <a:lnTo>
                    <a:pt x="194" y="13"/>
                  </a:lnTo>
                  <a:lnTo>
                    <a:pt x="178" y="13"/>
                  </a:lnTo>
                  <a:lnTo>
                    <a:pt x="165" y="11"/>
                  </a:lnTo>
                  <a:lnTo>
                    <a:pt x="150" y="11"/>
                  </a:lnTo>
                  <a:lnTo>
                    <a:pt x="134" y="11"/>
                  </a:lnTo>
                  <a:lnTo>
                    <a:pt x="123" y="11"/>
                  </a:lnTo>
                  <a:lnTo>
                    <a:pt x="110" y="11"/>
                  </a:lnTo>
                  <a:lnTo>
                    <a:pt x="100" y="11"/>
                  </a:lnTo>
                  <a:lnTo>
                    <a:pt x="89" y="11"/>
                  </a:lnTo>
                  <a:lnTo>
                    <a:pt x="76" y="11"/>
                  </a:lnTo>
                  <a:lnTo>
                    <a:pt x="66" y="9"/>
                  </a:lnTo>
                  <a:lnTo>
                    <a:pt x="58" y="9"/>
                  </a:lnTo>
                  <a:lnTo>
                    <a:pt x="48" y="7"/>
                  </a:lnTo>
                  <a:lnTo>
                    <a:pt x="42" y="9"/>
                  </a:lnTo>
                  <a:lnTo>
                    <a:pt x="37" y="9"/>
                  </a:lnTo>
                  <a:lnTo>
                    <a:pt x="32" y="9"/>
                  </a:lnTo>
                  <a:lnTo>
                    <a:pt x="27" y="9"/>
                  </a:lnTo>
                  <a:lnTo>
                    <a:pt x="19" y="9"/>
                  </a:lnTo>
                  <a:lnTo>
                    <a:pt x="14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32" y="3"/>
                  </a:lnTo>
                  <a:lnTo>
                    <a:pt x="53" y="5"/>
                  </a:lnTo>
                  <a:lnTo>
                    <a:pt x="76" y="3"/>
                  </a:lnTo>
                  <a:lnTo>
                    <a:pt x="100" y="3"/>
                  </a:lnTo>
                  <a:lnTo>
                    <a:pt x="123" y="2"/>
                  </a:lnTo>
                  <a:lnTo>
                    <a:pt x="144" y="2"/>
                  </a:lnTo>
                  <a:lnTo>
                    <a:pt x="168" y="0"/>
                  </a:lnTo>
                  <a:lnTo>
                    <a:pt x="189" y="0"/>
                  </a:lnTo>
                  <a:lnTo>
                    <a:pt x="205" y="0"/>
                  </a:lnTo>
                  <a:lnTo>
                    <a:pt x="220" y="0"/>
                  </a:lnTo>
                  <a:lnTo>
                    <a:pt x="236" y="0"/>
                  </a:lnTo>
                  <a:lnTo>
                    <a:pt x="25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3" name="Freeform 161"/>
            <p:cNvSpPr>
              <a:spLocks/>
            </p:cNvSpPr>
            <p:nvPr/>
          </p:nvSpPr>
          <p:spPr bwMode="auto">
            <a:xfrm>
              <a:off x="7342188" y="3271838"/>
              <a:ext cx="115887" cy="14287"/>
            </a:xfrm>
            <a:custGeom>
              <a:avLst/>
              <a:gdLst>
                <a:gd name="T0" fmla="*/ 2147483647 w 71"/>
                <a:gd name="T1" fmla="*/ 0 h 8"/>
                <a:gd name="T2" fmla="*/ 2147483647 w 71"/>
                <a:gd name="T3" fmla="*/ 2147483647 h 8"/>
                <a:gd name="T4" fmla="*/ 2147483647 w 71"/>
                <a:gd name="T5" fmla="*/ 2147483647 h 8"/>
                <a:gd name="T6" fmla="*/ 2147483647 w 71"/>
                <a:gd name="T7" fmla="*/ 2147483647 h 8"/>
                <a:gd name="T8" fmla="*/ 2147483647 w 71"/>
                <a:gd name="T9" fmla="*/ 2147483647 h 8"/>
                <a:gd name="T10" fmla="*/ 2147483647 w 71"/>
                <a:gd name="T11" fmla="*/ 2147483647 h 8"/>
                <a:gd name="T12" fmla="*/ 2147483647 w 71"/>
                <a:gd name="T13" fmla="*/ 2147483647 h 8"/>
                <a:gd name="T14" fmla="*/ 2147483647 w 71"/>
                <a:gd name="T15" fmla="*/ 2147483647 h 8"/>
                <a:gd name="T16" fmla="*/ 2147483647 w 71"/>
                <a:gd name="T17" fmla="*/ 2147483647 h 8"/>
                <a:gd name="T18" fmla="*/ 0 w 71"/>
                <a:gd name="T19" fmla="*/ 2147483647 h 8"/>
                <a:gd name="T20" fmla="*/ 0 w 71"/>
                <a:gd name="T21" fmla="*/ 2147483647 h 8"/>
                <a:gd name="T22" fmla="*/ 0 w 71"/>
                <a:gd name="T23" fmla="*/ 2147483647 h 8"/>
                <a:gd name="T24" fmla="*/ 2147483647 w 71"/>
                <a:gd name="T25" fmla="*/ 0 h 8"/>
                <a:gd name="T26" fmla="*/ 2147483647 w 71"/>
                <a:gd name="T27" fmla="*/ 0 h 8"/>
                <a:gd name="T28" fmla="*/ 2147483647 w 71"/>
                <a:gd name="T29" fmla="*/ 0 h 8"/>
                <a:gd name="T30" fmla="*/ 2147483647 w 71"/>
                <a:gd name="T31" fmla="*/ 2147483647 h 8"/>
                <a:gd name="T32" fmla="*/ 2147483647 w 71"/>
                <a:gd name="T33" fmla="*/ 2147483647 h 8"/>
                <a:gd name="T34" fmla="*/ 2147483647 w 71"/>
                <a:gd name="T35" fmla="*/ 0 h 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8"/>
                <a:gd name="T56" fmla="*/ 71 w 71"/>
                <a:gd name="T57" fmla="*/ 8 h 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8">
                  <a:moveTo>
                    <a:pt x="66" y="0"/>
                  </a:moveTo>
                  <a:lnTo>
                    <a:pt x="71" y="4"/>
                  </a:lnTo>
                  <a:lnTo>
                    <a:pt x="55" y="8"/>
                  </a:lnTo>
                  <a:lnTo>
                    <a:pt x="42" y="8"/>
                  </a:lnTo>
                  <a:lnTo>
                    <a:pt x="26" y="6"/>
                  </a:lnTo>
                  <a:lnTo>
                    <a:pt x="11" y="4"/>
                  </a:lnTo>
                  <a:lnTo>
                    <a:pt x="8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21" y="0"/>
                  </a:lnTo>
                  <a:lnTo>
                    <a:pt x="37" y="2"/>
                  </a:lnTo>
                  <a:lnTo>
                    <a:pt x="53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4" name="Freeform 162"/>
            <p:cNvSpPr>
              <a:spLocks/>
            </p:cNvSpPr>
            <p:nvPr/>
          </p:nvSpPr>
          <p:spPr bwMode="auto">
            <a:xfrm>
              <a:off x="6878638" y="3316288"/>
              <a:ext cx="414337" cy="23812"/>
            </a:xfrm>
            <a:custGeom>
              <a:avLst/>
              <a:gdLst>
                <a:gd name="T0" fmla="*/ 2147483647 w 254"/>
                <a:gd name="T1" fmla="*/ 2147483647 h 15"/>
                <a:gd name="T2" fmla="*/ 2147483647 w 254"/>
                <a:gd name="T3" fmla="*/ 2147483647 h 15"/>
                <a:gd name="T4" fmla="*/ 2147483647 w 254"/>
                <a:gd name="T5" fmla="*/ 2147483647 h 15"/>
                <a:gd name="T6" fmla="*/ 2147483647 w 254"/>
                <a:gd name="T7" fmla="*/ 2147483647 h 15"/>
                <a:gd name="T8" fmla="*/ 2147483647 w 254"/>
                <a:gd name="T9" fmla="*/ 2147483647 h 15"/>
                <a:gd name="T10" fmla="*/ 2147483647 w 254"/>
                <a:gd name="T11" fmla="*/ 2147483647 h 15"/>
                <a:gd name="T12" fmla="*/ 2147483647 w 254"/>
                <a:gd name="T13" fmla="*/ 2147483647 h 15"/>
                <a:gd name="T14" fmla="*/ 2147483647 w 254"/>
                <a:gd name="T15" fmla="*/ 2147483647 h 15"/>
                <a:gd name="T16" fmla="*/ 2147483647 w 254"/>
                <a:gd name="T17" fmla="*/ 2147483647 h 15"/>
                <a:gd name="T18" fmla="*/ 2147483647 w 254"/>
                <a:gd name="T19" fmla="*/ 2147483647 h 15"/>
                <a:gd name="T20" fmla="*/ 2147483647 w 254"/>
                <a:gd name="T21" fmla="*/ 2147483647 h 15"/>
                <a:gd name="T22" fmla="*/ 2147483647 w 254"/>
                <a:gd name="T23" fmla="*/ 2147483647 h 15"/>
                <a:gd name="T24" fmla="*/ 2147483647 w 254"/>
                <a:gd name="T25" fmla="*/ 2147483647 h 15"/>
                <a:gd name="T26" fmla="*/ 2147483647 w 254"/>
                <a:gd name="T27" fmla="*/ 2147483647 h 15"/>
                <a:gd name="T28" fmla="*/ 2147483647 w 254"/>
                <a:gd name="T29" fmla="*/ 2147483647 h 15"/>
                <a:gd name="T30" fmla="*/ 2147483647 w 254"/>
                <a:gd name="T31" fmla="*/ 2147483647 h 15"/>
                <a:gd name="T32" fmla="*/ 2147483647 w 254"/>
                <a:gd name="T33" fmla="*/ 2147483647 h 15"/>
                <a:gd name="T34" fmla="*/ 2147483647 w 254"/>
                <a:gd name="T35" fmla="*/ 2147483647 h 15"/>
                <a:gd name="T36" fmla="*/ 2147483647 w 254"/>
                <a:gd name="T37" fmla="*/ 2147483647 h 15"/>
                <a:gd name="T38" fmla="*/ 2147483647 w 254"/>
                <a:gd name="T39" fmla="*/ 2147483647 h 15"/>
                <a:gd name="T40" fmla="*/ 0 w 254"/>
                <a:gd name="T41" fmla="*/ 2147483647 h 15"/>
                <a:gd name="T42" fmla="*/ 2147483647 w 254"/>
                <a:gd name="T43" fmla="*/ 2147483647 h 15"/>
                <a:gd name="T44" fmla="*/ 2147483647 w 254"/>
                <a:gd name="T45" fmla="*/ 2147483647 h 15"/>
                <a:gd name="T46" fmla="*/ 2147483647 w 254"/>
                <a:gd name="T47" fmla="*/ 2147483647 h 15"/>
                <a:gd name="T48" fmla="*/ 2147483647 w 254"/>
                <a:gd name="T49" fmla="*/ 2147483647 h 15"/>
                <a:gd name="T50" fmla="*/ 2147483647 w 254"/>
                <a:gd name="T51" fmla="*/ 2147483647 h 15"/>
                <a:gd name="T52" fmla="*/ 2147483647 w 254"/>
                <a:gd name="T53" fmla="*/ 2147483647 h 15"/>
                <a:gd name="T54" fmla="*/ 2147483647 w 254"/>
                <a:gd name="T55" fmla="*/ 2147483647 h 15"/>
                <a:gd name="T56" fmla="*/ 2147483647 w 254"/>
                <a:gd name="T57" fmla="*/ 2147483647 h 15"/>
                <a:gd name="T58" fmla="*/ 2147483647 w 254"/>
                <a:gd name="T59" fmla="*/ 2147483647 h 15"/>
                <a:gd name="T60" fmla="*/ 2147483647 w 254"/>
                <a:gd name="T61" fmla="*/ 2147483647 h 15"/>
                <a:gd name="T62" fmla="*/ 2147483647 w 254"/>
                <a:gd name="T63" fmla="*/ 2147483647 h 15"/>
                <a:gd name="T64" fmla="*/ 2147483647 w 254"/>
                <a:gd name="T65" fmla="*/ 0 h 15"/>
                <a:gd name="T66" fmla="*/ 2147483647 w 254"/>
                <a:gd name="T67" fmla="*/ 2147483647 h 1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4"/>
                <a:gd name="T103" fmla="*/ 0 h 15"/>
                <a:gd name="T104" fmla="*/ 254 w 254"/>
                <a:gd name="T105" fmla="*/ 15 h 1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4" h="15">
                  <a:moveTo>
                    <a:pt x="254" y="3"/>
                  </a:moveTo>
                  <a:lnTo>
                    <a:pt x="254" y="7"/>
                  </a:lnTo>
                  <a:lnTo>
                    <a:pt x="251" y="9"/>
                  </a:lnTo>
                  <a:lnTo>
                    <a:pt x="249" y="11"/>
                  </a:lnTo>
                  <a:lnTo>
                    <a:pt x="246" y="13"/>
                  </a:lnTo>
                  <a:lnTo>
                    <a:pt x="230" y="15"/>
                  </a:lnTo>
                  <a:lnTo>
                    <a:pt x="212" y="15"/>
                  </a:lnTo>
                  <a:lnTo>
                    <a:pt x="196" y="15"/>
                  </a:lnTo>
                  <a:lnTo>
                    <a:pt x="181" y="13"/>
                  </a:lnTo>
                  <a:lnTo>
                    <a:pt x="165" y="13"/>
                  </a:lnTo>
                  <a:lnTo>
                    <a:pt x="147" y="11"/>
                  </a:lnTo>
                  <a:lnTo>
                    <a:pt x="131" y="11"/>
                  </a:lnTo>
                  <a:lnTo>
                    <a:pt x="113" y="11"/>
                  </a:lnTo>
                  <a:lnTo>
                    <a:pt x="100" y="11"/>
                  </a:lnTo>
                  <a:lnTo>
                    <a:pt x="84" y="11"/>
                  </a:lnTo>
                  <a:lnTo>
                    <a:pt x="71" y="11"/>
                  </a:lnTo>
                  <a:lnTo>
                    <a:pt x="58" y="11"/>
                  </a:lnTo>
                  <a:lnTo>
                    <a:pt x="45" y="11"/>
                  </a:lnTo>
                  <a:lnTo>
                    <a:pt x="29" y="9"/>
                  </a:lnTo>
                  <a:lnTo>
                    <a:pt x="16" y="9"/>
                  </a:lnTo>
                  <a:lnTo>
                    <a:pt x="0" y="7"/>
                  </a:lnTo>
                  <a:lnTo>
                    <a:pt x="3" y="5"/>
                  </a:lnTo>
                  <a:lnTo>
                    <a:pt x="11" y="3"/>
                  </a:lnTo>
                  <a:lnTo>
                    <a:pt x="18" y="3"/>
                  </a:lnTo>
                  <a:lnTo>
                    <a:pt x="26" y="3"/>
                  </a:lnTo>
                  <a:lnTo>
                    <a:pt x="50" y="2"/>
                  </a:lnTo>
                  <a:lnTo>
                    <a:pt x="76" y="2"/>
                  </a:lnTo>
                  <a:lnTo>
                    <a:pt x="100" y="2"/>
                  </a:lnTo>
                  <a:lnTo>
                    <a:pt x="123" y="2"/>
                  </a:lnTo>
                  <a:lnTo>
                    <a:pt x="147" y="2"/>
                  </a:lnTo>
                  <a:lnTo>
                    <a:pt x="173" y="2"/>
                  </a:lnTo>
                  <a:lnTo>
                    <a:pt x="196" y="2"/>
                  </a:lnTo>
                  <a:lnTo>
                    <a:pt x="223" y="0"/>
                  </a:lnTo>
                  <a:lnTo>
                    <a:pt x="25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5" name="Freeform 163"/>
            <p:cNvSpPr>
              <a:spLocks/>
            </p:cNvSpPr>
            <p:nvPr/>
          </p:nvSpPr>
          <p:spPr bwMode="auto">
            <a:xfrm>
              <a:off x="6891338" y="3429000"/>
              <a:ext cx="30162" cy="9525"/>
            </a:xfrm>
            <a:custGeom>
              <a:avLst/>
              <a:gdLst>
                <a:gd name="T0" fmla="*/ 2147483647 w 18"/>
                <a:gd name="T1" fmla="*/ 2147483647 h 6"/>
                <a:gd name="T2" fmla="*/ 2147483647 w 18"/>
                <a:gd name="T3" fmla="*/ 2147483647 h 6"/>
                <a:gd name="T4" fmla="*/ 2147483647 w 18"/>
                <a:gd name="T5" fmla="*/ 2147483647 h 6"/>
                <a:gd name="T6" fmla="*/ 2147483647 w 18"/>
                <a:gd name="T7" fmla="*/ 2147483647 h 6"/>
                <a:gd name="T8" fmla="*/ 0 w 18"/>
                <a:gd name="T9" fmla="*/ 2147483647 h 6"/>
                <a:gd name="T10" fmla="*/ 0 w 18"/>
                <a:gd name="T11" fmla="*/ 2147483647 h 6"/>
                <a:gd name="T12" fmla="*/ 2147483647 w 18"/>
                <a:gd name="T13" fmla="*/ 2147483647 h 6"/>
                <a:gd name="T14" fmla="*/ 2147483647 w 18"/>
                <a:gd name="T15" fmla="*/ 0 h 6"/>
                <a:gd name="T16" fmla="*/ 2147483647 w 18"/>
                <a:gd name="T17" fmla="*/ 0 h 6"/>
                <a:gd name="T18" fmla="*/ 2147483647 w 18"/>
                <a:gd name="T19" fmla="*/ 0 h 6"/>
                <a:gd name="T20" fmla="*/ 2147483647 w 18"/>
                <a:gd name="T21" fmla="*/ 0 h 6"/>
                <a:gd name="T22" fmla="*/ 2147483647 w 18"/>
                <a:gd name="T23" fmla="*/ 0 h 6"/>
                <a:gd name="T24" fmla="*/ 2147483647 w 18"/>
                <a:gd name="T25" fmla="*/ 2147483647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6"/>
                <a:gd name="T41" fmla="*/ 18 w 18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6">
                  <a:moveTo>
                    <a:pt x="18" y="2"/>
                  </a:moveTo>
                  <a:lnTo>
                    <a:pt x="16" y="4"/>
                  </a:lnTo>
                  <a:lnTo>
                    <a:pt x="10" y="6"/>
                  </a:lnTo>
                  <a:lnTo>
                    <a:pt x="5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6" name="Freeform 164"/>
            <p:cNvSpPr>
              <a:spLocks/>
            </p:cNvSpPr>
            <p:nvPr/>
          </p:nvSpPr>
          <p:spPr bwMode="auto">
            <a:xfrm>
              <a:off x="7018338" y="3770313"/>
              <a:ext cx="150812" cy="557212"/>
            </a:xfrm>
            <a:custGeom>
              <a:avLst/>
              <a:gdLst>
                <a:gd name="T0" fmla="*/ 0 w 92"/>
                <a:gd name="T1" fmla="*/ 0 h 342"/>
                <a:gd name="T2" fmla="*/ 2147483647 w 92"/>
                <a:gd name="T3" fmla="*/ 2147483647 h 342"/>
                <a:gd name="T4" fmla="*/ 2147483647 w 92"/>
                <a:gd name="T5" fmla="*/ 2147483647 h 342"/>
                <a:gd name="T6" fmla="*/ 0 w 92"/>
                <a:gd name="T7" fmla="*/ 0 h 3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342"/>
                <a:gd name="T14" fmla="*/ 92 w 92"/>
                <a:gd name="T15" fmla="*/ 342 h 3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342">
                  <a:moveTo>
                    <a:pt x="0" y="0"/>
                  </a:moveTo>
                  <a:lnTo>
                    <a:pt x="68" y="325"/>
                  </a:lnTo>
                  <a:lnTo>
                    <a:pt x="92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7" name="Freeform 165"/>
            <p:cNvSpPr>
              <a:spLocks/>
            </p:cNvSpPr>
            <p:nvPr/>
          </p:nvSpPr>
          <p:spPr bwMode="auto">
            <a:xfrm>
              <a:off x="6986588" y="2549525"/>
              <a:ext cx="858837" cy="25400"/>
            </a:xfrm>
            <a:custGeom>
              <a:avLst/>
              <a:gdLst>
                <a:gd name="T0" fmla="*/ 2147483647 w 528"/>
                <a:gd name="T1" fmla="*/ 2147483647 h 15"/>
                <a:gd name="T2" fmla="*/ 2147483647 w 528"/>
                <a:gd name="T3" fmla="*/ 2147483647 h 15"/>
                <a:gd name="T4" fmla="*/ 2147483647 w 528"/>
                <a:gd name="T5" fmla="*/ 2147483647 h 15"/>
                <a:gd name="T6" fmla="*/ 2147483647 w 528"/>
                <a:gd name="T7" fmla="*/ 0 h 15"/>
                <a:gd name="T8" fmla="*/ 2147483647 w 528"/>
                <a:gd name="T9" fmla="*/ 0 h 15"/>
                <a:gd name="T10" fmla="*/ 2147483647 w 528"/>
                <a:gd name="T11" fmla="*/ 0 h 15"/>
                <a:gd name="T12" fmla="*/ 2147483647 w 528"/>
                <a:gd name="T13" fmla="*/ 0 h 15"/>
                <a:gd name="T14" fmla="*/ 2147483647 w 528"/>
                <a:gd name="T15" fmla="*/ 0 h 15"/>
                <a:gd name="T16" fmla="*/ 2147483647 w 528"/>
                <a:gd name="T17" fmla="*/ 2147483647 h 15"/>
                <a:gd name="T18" fmla="*/ 2147483647 w 528"/>
                <a:gd name="T19" fmla="*/ 2147483647 h 15"/>
                <a:gd name="T20" fmla="*/ 2147483647 w 528"/>
                <a:gd name="T21" fmla="*/ 2147483647 h 15"/>
                <a:gd name="T22" fmla="*/ 2147483647 w 528"/>
                <a:gd name="T23" fmla="*/ 2147483647 h 15"/>
                <a:gd name="T24" fmla="*/ 2147483647 w 528"/>
                <a:gd name="T25" fmla="*/ 2147483647 h 15"/>
                <a:gd name="T26" fmla="*/ 2147483647 w 528"/>
                <a:gd name="T27" fmla="*/ 2147483647 h 15"/>
                <a:gd name="T28" fmla="*/ 2147483647 w 528"/>
                <a:gd name="T29" fmla="*/ 2147483647 h 15"/>
                <a:gd name="T30" fmla="*/ 2147483647 w 528"/>
                <a:gd name="T31" fmla="*/ 2147483647 h 15"/>
                <a:gd name="T32" fmla="*/ 2147483647 w 528"/>
                <a:gd name="T33" fmla="*/ 2147483647 h 15"/>
                <a:gd name="T34" fmla="*/ 2147483647 w 528"/>
                <a:gd name="T35" fmla="*/ 2147483647 h 15"/>
                <a:gd name="T36" fmla="*/ 2147483647 w 528"/>
                <a:gd name="T37" fmla="*/ 2147483647 h 15"/>
                <a:gd name="T38" fmla="*/ 2147483647 w 528"/>
                <a:gd name="T39" fmla="*/ 2147483647 h 15"/>
                <a:gd name="T40" fmla="*/ 2147483647 w 528"/>
                <a:gd name="T41" fmla="*/ 2147483647 h 15"/>
                <a:gd name="T42" fmla="*/ 2147483647 w 528"/>
                <a:gd name="T43" fmla="*/ 2147483647 h 15"/>
                <a:gd name="T44" fmla="*/ 2147483647 w 528"/>
                <a:gd name="T45" fmla="*/ 2147483647 h 15"/>
                <a:gd name="T46" fmla="*/ 2147483647 w 528"/>
                <a:gd name="T47" fmla="*/ 2147483647 h 15"/>
                <a:gd name="T48" fmla="*/ 2147483647 w 528"/>
                <a:gd name="T49" fmla="*/ 2147483647 h 15"/>
                <a:gd name="T50" fmla="*/ 2147483647 w 528"/>
                <a:gd name="T51" fmla="*/ 2147483647 h 15"/>
                <a:gd name="T52" fmla="*/ 2147483647 w 528"/>
                <a:gd name="T53" fmla="*/ 2147483647 h 15"/>
                <a:gd name="T54" fmla="*/ 2147483647 w 528"/>
                <a:gd name="T55" fmla="*/ 2147483647 h 15"/>
                <a:gd name="T56" fmla="*/ 0 w 528"/>
                <a:gd name="T57" fmla="*/ 2147483647 h 15"/>
                <a:gd name="T58" fmla="*/ 2147483647 w 528"/>
                <a:gd name="T59" fmla="*/ 2147483647 h 15"/>
                <a:gd name="T60" fmla="*/ 2147483647 w 528"/>
                <a:gd name="T61" fmla="*/ 2147483647 h 15"/>
                <a:gd name="T62" fmla="*/ 2147483647 w 528"/>
                <a:gd name="T63" fmla="*/ 2147483647 h 15"/>
                <a:gd name="T64" fmla="*/ 2147483647 w 528"/>
                <a:gd name="T65" fmla="*/ 2147483647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8"/>
                <a:gd name="T100" fmla="*/ 0 h 15"/>
                <a:gd name="T101" fmla="*/ 528 w 528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8" h="15">
                  <a:moveTo>
                    <a:pt x="70" y="2"/>
                  </a:moveTo>
                  <a:lnTo>
                    <a:pt x="81" y="2"/>
                  </a:lnTo>
                  <a:lnTo>
                    <a:pt x="107" y="2"/>
                  </a:lnTo>
                  <a:lnTo>
                    <a:pt x="149" y="0"/>
                  </a:lnTo>
                  <a:lnTo>
                    <a:pt x="196" y="0"/>
                  </a:lnTo>
                  <a:lnTo>
                    <a:pt x="248" y="0"/>
                  </a:lnTo>
                  <a:lnTo>
                    <a:pt x="295" y="0"/>
                  </a:lnTo>
                  <a:lnTo>
                    <a:pt x="340" y="0"/>
                  </a:lnTo>
                  <a:lnTo>
                    <a:pt x="371" y="2"/>
                  </a:lnTo>
                  <a:lnTo>
                    <a:pt x="402" y="4"/>
                  </a:lnTo>
                  <a:lnTo>
                    <a:pt x="442" y="7"/>
                  </a:lnTo>
                  <a:lnTo>
                    <a:pt x="481" y="9"/>
                  </a:lnTo>
                  <a:lnTo>
                    <a:pt x="512" y="11"/>
                  </a:lnTo>
                  <a:lnTo>
                    <a:pt x="528" y="13"/>
                  </a:lnTo>
                  <a:lnTo>
                    <a:pt x="523" y="13"/>
                  </a:lnTo>
                  <a:lnTo>
                    <a:pt x="484" y="15"/>
                  </a:lnTo>
                  <a:lnTo>
                    <a:pt x="408" y="15"/>
                  </a:lnTo>
                  <a:lnTo>
                    <a:pt x="358" y="15"/>
                  </a:lnTo>
                  <a:lnTo>
                    <a:pt x="311" y="15"/>
                  </a:lnTo>
                  <a:lnTo>
                    <a:pt x="264" y="15"/>
                  </a:lnTo>
                  <a:lnTo>
                    <a:pt x="217" y="13"/>
                  </a:lnTo>
                  <a:lnTo>
                    <a:pt x="172" y="13"/>
                  </a:lnTo>
                  <a:lnTo>
                    <a:pt x="133" y="11"/>
                  </a:lnTo>
                  <a:lnTo>
                    <a:pt x="96" y="11"/>
                  </a:lnTo>
                  <a:lnTo>
                    <a:pt x="65" y="9"/>
                  </a:lnTo>
                  <a:lnTo>
                    <a:pt x="39" y="9"/>
                  </a:lnTo>
                  <a:lnTo>
                    <a:pt x="18" y="7"/>
                  </a:lnTo>
                  <a:lnTo>
                    <a:pt x="5" y="7"/>
                  </a:lnTo>
                  <a:lnTo>
                    <a:pt x="0" y="5"/>
                  </a:lnTo>
                  <a:lnTo>
                    <a:pt x="2" y="4"/>
                  </a:lnTo>
                  <a:lnTo>
                    <a:pt x="15" y="4"/>
                  </a:lnTo>
                  <a:lnTo>
                    <a:pt x="36" y="2"/>
                  </a:lnTo>
                  <a:lnTo>
                    <a:pt x="7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8" name="Freeform 166"/>
            <p:cNvSpPr>
              <a:spLocks/>
            </p:cNvSpPr>
            <p:nvPr/>
          </p:nvSpPr>
          <p:spPr bwMode="auto">
            <a:xfrm>
              <a:off x="7361238" y="5045075"/>
              <a:ext cx="407987" cy="98425"/>
            </a:xfrm>
            <a:custGeom>
              <a:avLst/>
              <a:gdLst>
                <a:gd name="T0" fmla="*/ 2147483647 w 251"/>
                <a:gd name="T1" fmla="*/ 2147483647 h 61"/>
                <a:gd name="T2" fmla="*/ 2147483647 w 251"/>
                <a:gd name="T3" fmla="*/ 2147483647 h 61"/>
                <a:gd name="T4" fmla="*/ 2147483647 w 251"/>
                <a:gd name="T5" fmla="*/ 2147483647 h 61"/>
                <a:gd name="T6" fmla="*/ 2147483647 w 251"/>
                <a:gd name="T7" fmla="*/ 2147483647 h 61"/>
                <a:gd name="T8" fmla="*/ 2147483647 w 251"/>
                <a:gd name="T9" fmla="*/ 2147483647 h 61"/>
                <a:gd name="T10" fmla="*/ 2147483647 w 251"/>
                <a:gd name="T11" fmla="*/ 2147483647 h 61"/>
                <a:gd name="T12" fmla="*/ 2147483647 w 251"/>
                <a:gd name="T13" fmla="*/ 2147483647 h 61"/>
                <a:gd name="T14" fmla="*/ 2147483647 w 251"/>
                <a:gd name="T15" fmla="*/ 2147483647 h 61"/>
                <a:gd name="T16" fmla="*/ 2147483647 w 251"/>
                <a:gd name="T17" fmla="*/ 2147483647 h 61"/>
                <a:gd name="T18" fmla="*/ 2147483647 w 251"/>
                <a:gd name="T19" fmla="*/ 2147483647 h 61"/>
                <a:gd name="T20" fmla="*/ 2147483647 w 251"/>
                <a:gd name="T21" fmla="*/ 2147483647 h 61"/>
                <a:gd name="T22" fmla="*/ 2147483647 w 251"/>
                <a:gd name="T23" fmla="*/ 2147483647 h 61"/>
                <a:gd name="T24" fmla="*/ 2147483647 w 251"/>
                <a:gd name="T25" fmla="*/ 2147483647 h 61"/>
                <a:gd name="T26" fmla="*/ 2147483647 w 251"/>
                <a:gd name="T27" fmla="*/ 0 h 61"/>
                <a:gd name="T28" fmla="*/ 2147483647 w 251"/>
                <a:gd name="T29" fmla="*/ 0 h 61"/>
                <a:gd name="T30" fmla="*/ 2147483647 w 251"/>
                <a:gd name="T31" fmla="*/ 0 h 61"/>
                <a:gd name="T32" fmla="*/ 2147483647 w 251"/>
                <a:gd name="T33" fmla="*/ 2147483647 h 61"/>
                <a:gd name="T34" fmla="*/ 2147483647 w 251"/>
                <a:gd name="T35" fmla="*/ 2147483647 h 61"/>
                <a:gd name="T36" fmla="*/ 2147483647 w 251"/>
                <a:gd name="T37" fmla="*/ 2147483647 h 61"/>
                <a:gd name="T38" fmla="*/ 2147483647 w 251"/>
                <a:gd name="T39" fmla="*/ 2147483647 h 61"/>
                <a:gd name="T40" fmla="*/ 0 w 251"/>
                <a:gd name="T41" fmla="*/ 2147483647 h 61"/>
                <a:gd name="T42" fmla="*/ 2147483647 w 251"/>
                <a:gd name="T43" fmla="*/ 2147483647 h 61"/>
                <a:gd name="T44" fmla="*/ 2147483647 w 251"/>
                <a:gd name="T45" fmla="*/ 2147483647 h 61"/>
                <a:gd name="T46" fmla="*/ 2147483647 w 251"/>
                <a:gd name="T47" fmla="*/ 2147483647 h 61"/>
                <a:gd name="T48" fmla="*/ 2147483647 w 251"/>
                <a:gd name="T49" fmla="*/ 2147483647 h 61"/>
                <a:gd name="T50" fmla="*/ 2147483647 w 251"/>
                <a:gd name="T51" fmla="*/ 2147483647 h 61"/>
                <a:gd name="T52" fmla="*/ 2147483647 w 251"/>
                <a:gd name="T53" fmla="*/ 2147483647 h 61"/>
                <a:gd name="T54" fmla="*/ 2147483647 w 251"/>
                <a:gd name="T55" fmla="*/ 2147483647 h 61"/>
                <a:gd name="T56" fmla="*/ 2147483647 w 251"/>
                <a:gd name="T57" fmla="*/ 2147483647 h 61"/>
                <a:gd name="T58" fmla="*/ 2147483647 w 251"/>
                <a:gd name="T59" fmla="*/ 2147483647 h 61"/>
                <a:gd name="T60" fmla="*/ 2147483647 w 251"/>
                <a:gd name="T61" fmla="*/ 2147483647 h 61"/>
                <a:gd name="T62" fmla="*/ 2147483647 w 251"/>
                <a:gd name="T63" fmla="*/ 2147483647 h 61"/>
                <a:gd name="T64" fmla="*/ 2147483647 w 251"/>
                <a:gd name="T65" fmla="*/ 2147483647 h 61"/>
                <a:gd name="T66" fmla="*/ 2147483647 w 251"/>
                <a:gd name="T67" fmla="*/ 2147483647 h 61"/>
                <a:gd name="T68" fmla="*/ 2147483647 w 251"/>
                <a:gd name="T69" fmla="*/ 2147483647 h 61"/>
                <a:gd name="T70" fmla="*/ 2147483647 w 251"/>
                <a:gd name="T71" fmla="*/ 2147483647 h 61"/>
                <a:gd name="T72" fmla="*/ 2147483647 w 251"/>
                <a:gd name="T73" fmla="*/ 2147483647 h 61"/>
                <a:gd name="T74" fmla="*/ 2147483647 w 251"/>
                <a:gd name="T75" fmla="*/ 2147483647 h 61"/>
                <a:gd name="T76" fmla="*/ 2147483647 w 251"/>
                <a:gd name="T77" fmla="*/ 2147483647 h 61"/>
                <a:gd name="T78" fmla="*/ 2147483647 w 251"/>
                <a:gd name="T79" fmla="*/ 2147483647 h 61"/>
                <a:gd name="T80" fmla="*/ 2147483647 w 251"/>
                <a:gd name="T81" fmla="*/ 2147483647 h 61"/>
                <a:gd name="T82" fmla="*/ 2147483647 w 251"/>
                <a:gd name="T83" fmla="*/ 2147483647 h 61"/>
                <a:gd name="T84" fmla="*/ 2147483647 w 251"/>
                <a:gd name="T85" fmla="*/ 2147483647 h 61"/>
                <a:gd name="T86" fmla="*/ 2147483647 w 251"/>
                <a:gd name="T87" fmla="*/ 2147483647 h 61"/>
                <a:gd name="T88" fmla="*/ 2147483647 w 251"/>
                <a:gd name="T89" fmla="*/ 2147483647 h 61"/>
                <a:gd name="T90" fmla="*/ 2147483647 w 251"/>
                <a:gd name="T91" fmla="*/ 2147483647 h 6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1"/>
                <a:gd name="T139" fmla="*/ 0 h 61"/>
                <a:gd name="T140" fmla="*/ 251 w 251"/>
                <a:gd name="T141" fmla="*/ 61 h 6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1" h="61">
                  <a:moveTo>
                    <a:pt x="241" y="7"/>
                  </a:moveTo>
                  <a:lnTo>
                    <a:pt x="225" y="5"/>
                  </a:lnTo>
                  <a:lnTo>
                    <a:pt x="207" y="5"/>
                  </a:lnTo>
                  <a:lnTo>
                    <a:pt x="191" y="5"/>
                  </a:lnTo>
                  <a:lnTo>
                    <a:pt x="175" y="3"/>
                  </a:lnTo>
                  <a:lnTo>
                    <a:pt x="157" y="3"/>
                  </a:lnTo>
                  <a:lnTo>
                    <a:pt x="141" y="3"/>
                  </a:lnTo>
                  <a:lnTo>
                    <a:pt x="125" y="3"/>
                  </a:lnTo>
                  <a:lnTo>
                    <a:pt x="110" y="1"/>
                  </a:lnTo>
                  <a:lnTo>
                    <a:pt x="97" y="1"/>
                  </a:lnTo>
                  <a:lnTo>
                    <a:pt x="86" y="1"/>
                  </a:lnTo>
                  <a:lnTo>
                    <a:pt x="73" y="1"/>
                  </a:lnTo>
                  <a:lnTo>
                    <a:pt x="60" y="1"/>
                  </a:lnTo>
                  <a:lnTo>
                    <a:pt x="47" y="0"/>
                  </a:lnTo>
                  <a:lnTo>
                    <a:pt x="34" y="0"/>
                  </a:lnTo>
                  <a:lnTo>
                    <a:pt x="23" y="0"/>
                  </a:lnTo>
                  <a:lnTo>
                    <a:pt x="10" y="1"/>
                  </a:lnTo>
                  <a:lnTo>
                    <a:pt x="5" y="16"/>
                  </a:lnTo>
                  <a:lnTo>
                    <a:pt x="2" y="31"/>
                  </a:lnTo>
                  <a:lnTo>
                    <a:pt x="2" y="46"/>
                  </a:lnTo>
                  <a:lnTo>
                    <a:pt x="0" y="61"/>
                  </a:lnTo>
                  <a:lnTo>
                    <a:pt x="8" y="60"/>
                  </a:lnTo>
                  <a:lnTo>
                    <a:pt x="13" y="56"/>
                  </a:lnTo>
                  <a:lnTo>
                    <a:pt x="13" y="48"/>
                  </a:lnTo>
                  <a:lnTo>
                    <a:pt x="15" y="43"/>
                  </a:lnTo>
                  <a:lnTo>
                    <a:pt x="15" y="35"/>
                  </a:lnTo>
                  <a:lnTo>
                    <a:pt x="18" y="28"/>
                  </a:lnTo>
                  <a:lnTo>
                    <a:pt x="21" y="20"/>
                  </a:lnTo>
                  <a:lnTo>
                    <a:pt x="21" y="13"/>
                  </a:lnTo>
                  <a:lnTo>
                    <a:pt x="36" y="11"/>
                  </a:lnTo>
                  <a:lnTo>
                    <a:pt x="55" y="9"/>
                  </a:lnTo>
                  <a:lnTo>
                    <a:pt x="70" y="9"/>
                  </a:lnTo>
                  <a:lnTo>
                    <a:pt x="86" y="9"/>
                  </a:lnTo>
                  <a:lnTo>
                    <a:pt x="102" y="9"/>
                  </a:lnTo>
                  <a:lnTo>
                    <a:pt x="118" y="11"/>
                  </a:lnTo>
                  <a:lnTo>
                    <a:pt x="133" y="11"/>
                  </a:lnTo>
                  <a:lnTo>
                    <a:pt x="149" y="11"/>
                  </a:lnTo>
                  <a:lnTo>
                    <a:pt x="159" y="13"/>
                  </a:lnTo>
                  <a:lnTo>
                    <a:pt x="170" y="11"/>
                  </a:lnTo>
                  <a:lnTo>
                    <a:pt x="180" y="11"/>
                  </a:lnTo>
                  <a:lnTo>
                    <a:pt x="191" y="13"/>
                  </a:lnTo>
                  <a:lnTo>
                    <a:pt x="207" y="15"/>
                  </a:lnTo>
                  <a:lnTo>
                    <a:pt x="222" y="15"/>
                  </a:lnTo>
                  <a:lnTo>
                    <a:pt x="235" y="16"/>
                  </a:lnTo>
                  <a:lnTo>
                    <a:pt x="251" y="16"/>
                  </a:lnTo>
                  <a:lnTo>
                    <a:pt x="241" y="7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89" name="Freeform 167"/>
            <p:cNvSpPr>
              <a:spLocks/>
            </p:cNvSpPr>
            <p:nvPr/>
          </p:nvSpPr>
          <p:spPr bwMode="auto">
            <a:xfrm>
              <a:off x="5911850" y="2003425"/>
              <a:ext cx="890588" cy="549275"/>
            </a:xfrm>
            <a:custGeom>
              <a:avLst/>
              <a:gdLst>
                <a:gd name="T0" fmla="*/ 2147483647 w 547"/>
                <a:gd name="T1" fmla="*/ 2147483647 h 338"/>
                <a:gd name="T2" fmla="*/ 2147483647 w 547"/>
                <a:gd name="T3" fmla="*/ 2147483647 h 338"/>
                <a:gd name="T4" fmla="*/ 2147483647 w 547"/>
                <a:gd name="T5" fmla="*/ 2147483647 h 338"/>
                <a:gd name="T6" fmla="*/ 0 w 547"/>
                <a:gd name="T7" fmla="*/ 2147483647 h 338"/>
                <a:gd name="T8" fmla="*/ 2147483647 w 547"/>
                <a:gd name="T9" fmla="*/ 2147483647 h 338"/>
                <a:gd name="T10" fmla="*/ 2147483647 w 547"/>
                <a:gd name="T11" fmla="*/ 2147483647 h 338"/>
                <a:gd name="T12" fmla="*/ 2147483647 w 547"/>
                <a:gd name="T13" fmla="*/ 2147483647 h 338"/>
                <a:gd name="T14" fmla="*/ 2147483647 w 547"/>
                <a:gd name="T15" fmla="*/ 0 h 338"/>
                <a:gd name="T16" fmla="*/ 2147483647 w 547"/>
                <a:gd name="T17" fmla="*/ 2147483647 h 338"/>
                <a:gd name="T18" fmla="*/ 2147483647 w 547"/>
                <a:gd name="T19" fmla="*/ 2147483647 h 338"/>
                <a:gd name="T20" fmla="*/ 2147483647 w 547"/>
                <a:gd name="T21" fmla="*/ 2147483647 h 338"/>
                <a:gd name="T22" fmla="*/ 2147483647 w 547"/>
                <a:gd name="T23" fmla="*/ 2147483647 h 338"/>
                <a:gd name="T24" fmla="*/ 2147483647 w 547"/>
                <a:gd name="T25" fmla="*/ 2147483647 h 3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7"/>
                <a:gd name="T40" fmla="*/ 0 h 338"/>
                <a:gd name="T41" fmla="*/ 547 w 547"/>
                <a:gd name="T42" fmla="*/ 338 h 3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7" h="338">
                  <a:moveTo>
                    <a:pt x="314" y="338"/>
                  </a:moveTo>
                  <a:lnTo>
                    <a:pt x="8" y="143"/>
                  </a:lnTo>
                  <a:lnTo>
                    <a:pt x="3" y="135"/>
                  </a:lnTo>
                  <a:lnTo>
                    <a:pt x="0" y="129"/>
                  </a:lnTo>
                  <a:lnTo>
                    <a:pt x="5" y="124"/>
                  </a:lnTo>
                  <a:lnTo>
                    <a:pt x="16" y="120"/>
                  </a:lnTo>
                  <a:lnTo>
                    <a:pt x="523" y="2"/>
                  </a:lnTo>
                  <a:lnTo>
                    <a:pt x="534" y="0"/>
                  </a:lnTo>
                  <a:lnTo>
                    <a:pt x="542" y="4"/>
                  </a:lnTo>
                  <a:lnTo>
                    <a:pt x="547" y="9"/>
                  </a:lnTo>
                  <a:lnTo>
                    <a:pt x="547" y="17"/>
                  </a:lnTo>
                  <a:lnTo>
                    <a:pt x="453" y="334"/>
                  </a:lnTo>
                  <a:lnTo>
                    <a:pt x="314" y="3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0" name="Freeform 168"/>
            <p:cNvSpPr>
              <a:spLocks/>
            </p:cNvSpPr>
            <p:nvPr/>
          </p:nvSpPr>
          <p:spPr bwMode="auto">
            <a:xfrm>
              <a:off x="5951538" y="2020888"/>
              <a:ext cx="830262" cy="522287"/>
            </a:xfrm>
            <a:custGeom>
              <a:avLst/>
              <a:gdLst>
                <a:gd name="T0" fmla="*/ 2147483647 w 510"/>
                <a:gd name="T1" fmla="*/ 2147483647 h 321"/>
                <a:gd name="T2" fmla="*/ 2147483647 w 510"/>
                <a:gd name="T3" fmla="*/ 2147483647 h 321"/>
                <a:gd name="T4" fmla="*/ 2147483647 w 510"/>
                <a:gd name="T5" fmla="*/ 2147483647 h 321"/>
                <a:gd name="T6" fmla="*/ 2147483647 w 510"/>
                <a:gd name="T7" fmla="*/ 2147483647 h 321"/>
                <a:gd name="T8" fmla="*/ 2147483647 w 510"/>
                <a:gd name="T9" fmla="*/ 0 h 321"/>
                <a:gd name="T10" fmla="*/ 2147483647 w 510"/>
                <a:gd name="T11" fmla="*/ 2147483647 h 321"/>
                <a:gd name="T12" fmla="*/ 2147483647 w 510"/>
                <a:gd name="T13" fmla="*/ 2147483647 h 321"/>
                <a:gd name="T14" fmla="*/ 0 w 510"/>
                <a:gd name="T15" fmla="*/ 2147483647 h 321"/>
                <a:gd name="T16" fmla="*/ 0 w 510"/>
                <a:gd name="T17" fmla="*/ 2147483647 h 321"/>
                <a:gd name="T18" fmla="*/ 2147483647 w 510"/>
                <a:gd name="T19" fmla="*/ 2147483647 h 321"/>
                <a:gd name="T20" fmla="*/ 2147483647 w 510"/>
                <a:gd name="T21" fmla="*/ 2147483647 h 321"/>
                <a:gd name="T22" fmla="*/ 2147483647 w 510"/>
                <a:gd name="T23" fmla="*/ 2147483647 h 321"/>
                <a:gd name="T24" fmla="*/ 2147483647 w 510"/>
                <a:gd name="T25" fmla="*/ 2147483647 h 3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0"/>
                <a:gd name="T40" fmla="*/ 0 h 321"/>
                <a:gd name="T41" fmla="*/ 510 w 510"/>
                <a:gd name="T42" fmla="*/ 321 h 3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0" h="321">
                  <a:moveTo>
                    <a:pt x="418" y="315"/>
                  </a:moveTo>
                  <a:lnTo>
                    <a:pt x="510" y="13"/>
                  </a:lnTo>
                  <a:lnTo>
                    <a:pt x="510" y="6"/>
                  </a:lnTo>
                  <a:lnTo>
                    <a:pt x="505" y="2"/>
                  </a:lnTo>
                  <a:lnTo>
                    <a:pt x="497" y="0"/>
                  </a:lnTo>
                  <a:lnTo>
                    <a:pt x="486" y="2"/>
                  </a:lnTo>
                  <a:lnTo>
                    <a:pt x="7" y="115"/>
                  </a:lnTo>
                  <a:lnTo>
                    <a:pt x="0" y="118"/>
                  </a:lnTo>
                  <a:lnTo>
                    <a:pt x="0" y="124"/>
                  </a:lnTo>
                  <a:lnTo>
                    <a:pt x="2" y="130"/>
                  </a:lnTo>
                  <a:lnTo>
                    <a:pt x="7" y="135"/>
                  </a:lnTo>
                  <a:lnTo>
                    <a:pt x="295" y="321"/>
                  </a:lnTo>
                  <a:lnTo>
                    <a:pt x="418" y="315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1" name="Freeform 169"/>
            <p:cNvSpPr>
              <a:spLocks/>
            </p:cNvSpPr>
            <p:nvPr/>
          </p:nvSpPr>
          <p:spPr bwMode="auto">
            <a:xfrm>
              <a:off x="5988050" y="2044700"/>
              <a:ext cx="763588" cy="504825"/>
            </a:xfrm>
            <a:custGeom>
              <a:avLst/>
              <a:gdLst>
                <a:gd name="T0" fmla="*/ 2147483647 w 469"/>
                <a:gd name="T1" fmla="*/ 2147483647 h 310"/>
                <a:gd name="T2" fmla="*/ 2147483647 w 469"/>
                <a:gd name="T3" fmla="*/ 2147483647 h 310"/>
                <a:gd name="T4" fmla="*/ 2147483647 w 469"/>
                <a:gd name="T5" fmla="*/ 2147483647 h 310"/>
                <a:gd name="T6" fmla="*/ 2147483647 w 469"/>
                <a:gd name="T7" fmla="*/ 0 h 310"/>
                <a:gd name="T8" fmla="*/ 2147483647 w 469"/>
                <a:gd name="T9" fmla="*/ 0 h 310"/>
                <a:gd name="T10" fmla="*/ 2147483647 w 469"/>
                <a:gd name="T11" fmla="*/ 0 h 310"/>
                <a:gd name="T12" fmla="*/ 2147483647 w 469"/>
                <a:gd name="T13" fmla="*/ 2147483647 h 310"/>
                <a:gd name="T14" fmla="*/ 2147483647 w 469"/>
                <a:gd name="T15" fmla="*/ 2147483647 h 310"/>
                <a:gd name="T16" fmla="*/ 0 w 469"/>
                <a:gd name="T17" fmla="*/ 2147483647 h 310"/>
                <a:gd name="T18" fmla="*/ 0 w 469"/>
                <a:gd name="T19" fmla="*/ 2147483647 h 310"/>
                <a:gd name="T20" fmla="*/ 2147483647 w 469"/>
                <a:gd name="T21" fmla="*/ 2147483647 h 310"/>
                <a:gd name="T22" fmla="*/ 2147483647 w 469"/>
                <a:gd name="T23" fmla="*/ 2147483647 h 310"/>
                <a:gd name="T24" fmla="*/ 2147483647 w 469"/>
                <a:gd name="T25" fmla="*/ 2147483647 h 3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9"/>
                <a:gd name="T40" fmla="*/ 0 h 310"/>
                <a:gd name="T41" fmla="*/ 469 w 469"/>
                <a:gd name="T42" fmla="*/ 310 h 3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9" h="310">
                  <a:moveTo>
                    <a:pt x="382" y="304"/>
                  </a:moveTo>
                  <a:lnTo>
                    <a:pt x="469" y="10"/>
                  </a:lnTo>
                  <a:lnTo>
                    <a:pt x="469" y="4"/>
                  </a:lnTo>
                  <a:lnTo>
                    <a:pt x="463" y="0"/>
                  </a:lnTo>
                  <a:lnTo>
                    <a:pt x="458" y="0"/>
                  </a:lnTo>
                  <a:lnTo>
                    <a:pt x="448" y="0"/>
                  </a:lnTo>
                  <a:lnTo>
                    <a:pt x="11" y="103"/>
                  </a:lnTo>
                  <a:lnTo>
                    <a:pt x="3" y="107"/>
                  </a:lnTo>
                  <a:lnTo>
                    <a:pt x="0" y="111"/>
                  </a:lnTo>
                  <a:lnTo>
                    <a:pt x="0" y="117"/>
                  </a:lnTo>
                  <a:lnTo>
                    <a:pt x="5" y="122"/>
                  </a:lnTo>
                  <a:lnTo>
                    <a:pt x="293" y="310"/>
                  </a:lnTo>
                  <a:lnTo>
                    <a:pt x="382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2" name="Freeform 170"/>
            <p:cNvSpPr>
              <a:spLocks/>
            </p:cNvSpPr>
            <p:nvPr/>
          </p:nvSpPr>
          <p:spPr bwMode="auto">
            <a:xfrm>
              <a:off x="6018213" y="2065338"/>
              <a:ext cx="708025" cy="474662"/>
            </a:xfrm>
            <a:custGeom>
              <a:avLst/>
              <a:gdLst>
                <a:gd name="T0" fmla="*/ 2147483647 w 435"/>
                <a:gd name="T1" fmla="*/ 2147483647 h 292"/>
                <a:gd name="T2" fmla="*/ 2147483647 w 435"/>
                <a:gd name="T3" fmla="*/ 2147483647 h 292"/>
                <a:gd name="T4" fmla="*/ 2147483647 w 435"/>
                <a:gd name="T5" fmla="*/ 2147483647 h 292"/>
                <a:gd name="T6" fmla="*/ 2147483647 w 435"/>
                <a:gd name="T7" fmla="*/ 2147483647 h 292"/>
                <a:gd name="T8" fmla="*/ 2147483647 w 435"/>
                <a:gd name="T9" fmla="*/ 0 h 292"/>
                <a:gd name="T10" fmla="*/ 2147483647 w 435"/>
                <a:gd name="T11" fmla="*/ 0 h 292"/>
                <a:gd name="T12" fmla="*/ 2147483647 w 435"/>
                <a:gd name="T13" fmla="*/ 2147483647 h 292"/>
                <a:gd name="T14" fmla="*/ 2147483647 w 435"/>
                <a:gd name="T15" fmla="*/ 2147483647 h 292"/>
                <a:gd name="T16" fmla="*/ 0 w 435"/>
                <a:gd name="T17" fmla="*/ 2147483647 h 292"/>
                <a:gd name="T18" fmla="*/ 0 w 435"/>
                <a:gd name="T19" fmla="*/ 2147483647 h 292"/>
                <a:gd name="T20" fmla="*/ 2147483647 w 435"/>
                <a:gd name="T21" fmla="*/ 2147483647 h 292"/>
                <a:gd name="T22" fmla="*/ 2147483647 w 435"/>
                <a:gd name="T23" fmla="*/ 2147483647 h 292"/>
                <a:gd name="T24" fmla="*/ 2147483647 w 435"/>
                <a:gd name="T25" fmla="*/ 2147483647 h 2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5"/>
                <a:gd name="T40" fmla="*/ 0 h 292"/>
                <a:gd name="T41" fmla="*/ 435 w 435"/>
                <a:gd name="T42" fmla="*/ 292 h 2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5" h="292">
                  <a:moveTo>
                    <a:pt x="356" y="290"/>
                  </a:moveTo>
                  <a:lnTo>
                    <a:pt x="435" y="15"/>
                  </a:lnTo>
                  <a:lnTo>
                    <a:pt x="435" y="7"/>
                  </a:lnTo>
                  <a:lnTo>
                    <a:pt x="432" y="3"/>
                  </a:lnTo>
                  <a:lnTo>
                    <a:pt x="427" y="0"/>
                  </a:lnTo>
                  <a:lnTo>
                    <a:pt x="419" y="0"/>
                  </a:lnTo>
                  <a:lnTo>
                    <a:pt x="11" y="95"/>
                  </a:lnTo>
                  <a:lnTo>
                    <a:pt x="6" y="99"/>
                  </a:lnTo>
                  <a:lnTo>
                    <a:pt x="0" y="103"/>
                  </a:lnTo>
                  <a:lnTo>
                    <a:pt x="0" y="108"/>
                  </a:lnTo>
                  <a:lnTo>
                    <a:pt x="6" y="112"/>
                  </a:lnTo>
                  <a:lnTo>
                    <a:pt x="291" y="292"/>
                  </a:lnTo>
                  <a:lnTo>
                    <a:pt x="356" y="29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3" name="Freeform 171"/>
            <p:cNvSpPr>
              <a:spLocks/>
            </p:cNvSpPr>
            <p:nvPr/>
          </p:nvSpPr>
          <p:spPr bwMode="auto">
            <a:xfrm>
              <a:off x="6202363" y="2125663"/>
              <a:ext cx="442912" cy="222250"/>
            </a:xfrm>
            <a:custGeom>
              <a:avLst/>
              <a:gdLst>
                <a:gd name="T0" fmla="*/ 0 w 272"/>
                <a:gd name="T1" fmla="*/ 2147483647 h 137"/>
                <a:gd name="T2" fmla="*/ 2147483647 w 272"/>
                <a:gd name="T3" fmla="*/ 2147483647 h 137"/>
                <a:gd name="T4" fmla="*/ 2147483647 w 272"/>
                <a:gd name="T5" fmla="*/ 2147483647 h 137"/>
                <a:gd name="T6" fmla="*/ 2147483647 w 272"/>
                <a:gd name="T7" fmla="*/ 2147483647 h 137"/>
                <a:gd name="T8" fmla="*/ 2147483647 w 272"/>
                <a:gd name="T9" fmla="*/ 2147483647 h 137"/>
                <a:gd name="T10" fmla="*/ 2147483647 w 272"/>
                <a:gd name="T11" fmla="*/ 2147483647 h 137"/>
                <a:gd name="T12" fmla="*/ 2147483647 w 272"/>
                <a:gd name="T13" fmla="*/ 2147483647 h 137"/>
                <a:gd name="T14" fmla="*/ 2147483647 w 272"/>
                <a:gd name="T15" fmla="*/ 2147483647 h 137"/>
                <a:gd name="T16" fmla="*/ 2147483647 w 272"/>
                <a:gd name="T17" fmla="*/ 2147483647 h 137"/>
                <a:gd name="T18" fmla="*/ 2147483647 w 272"/>
                <a:gd name="T19" fmla="*/ 2147483647 h 137"/>
                <a:gd name="T20" fmla="*/ 2147483647 w 272"/>
                <a:gd name="T21" fmla="*/ 2147483647 h 137"/>
                <a:gd name="T22" fmla="*/ 2147483647 w 272"/>
                <a:gd name="T23" fmla="*/ 2147483647 h 137"/>
                <a:gd name="T24" fmla="*/ 2147483647 w 272"/>
                <a:gd name="T25" fmla="*/ 2147483647 h 137"/>
                <a:gd name="T26" fmla="*/ 2147483647 w 272"/>
                <a:gd name="T27" fmla="*/ 2147483647 h 137"/>
                <a:gd name="T28" fmla="*/ 2147483647 w 272"/>
                <a:gd name="T29" fmla="*/ 2147483647 h 137"/>
                <a:gd name="T30" fmla="*/ 2147483647 w 272"/>
                <a:gd name="T31" fmla="*/ 2147483647 h 137"/>
                <a:gd name="T32" fmla="*/ 2147483647 w 272"/>
                <a:gd name="T33" fmla="*/ 2147483647 h 137"/>
                <a:gd name="T34" fmla="*/ 2147483647 w 272"/>
                <a:gd name="T35" fmla="*/ 2147483647 h 137"/>
                <a:gd name="T36" fmla="*/ 2147483647 w 272"/>
                <a:gd name="T37" fmla="*/ 0 h 137"/>
                <a:gd name="T38" fmla="*/ 2147483647 w 272"/>
                <a:gd name="T39" fmla="*/ 2147483647 h 137"/>
                <a:gd name="T40" fmla="*/ 2147483647 w 272"/>
                <a:gd name="T41" fmla="*/ 2147483647 h 137"/>
                <a:gd name="T42" fmla="*/ 2147483647 w 272"/>
                <a:gd name="T43" fmla="*/ 2147483647 h 137"/>
                <a:gd name="T44" fmla="*/ 2147483647 w 272"/>
                <a:gd name="T45" fmla="*/ 2147483647 h 137"/>
                <a:gd name="T46" fmla="*/ 2147483647 w 272"/>
                <a:gd name="T47" fmla="*/ 2147483647 h 137"/>
                <a:gd name="T48" fmla="*/ 2147483647 w 272"/>
                <a:gd name="T49" fmla="*/ 2147483647 h 137"/>
                <a:gd name="T50" fmla="*/ 2147483647 w 272"/>
                <a:gd name="T51" fmla="*/ 2147483647 h 137"/>
                <a:gd name="T52" fmla="*/ 2147483647 w 272"/>
                <a:gd name="T53" fmla="*/ 2147483647 h 137"/>
                <a:gd name="T54" fmla="*/ 2147483647 w 272"/>
                <a:gd name="T55" fmla="*/ 2147483647 h 137"/>
                <a:gd name="T56" fmla="*/ 0 w 272"/>
                <a:gd name="T57" fmla="*/ 2147483647 h 1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72"/>
                <a:gd name="T88" fmla="*/ 0 h 137"/>
                <a:gd name="T89" fmla="*/ 272 w 272"/>
                <a:gd name="T90" fmla="*/ 137 h 1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72" h="137">
                  <a:moveTo>
                    <a:pt x="0" y="62"/>
                  </a:moveTo>
                  <a:lnTo>
                    <a:pt x="68" y="88"/>
                  </a:lnTo>
                  <a:lnTo>
                    <a:pt x="5" y="98"/>
                  </a:lnTo>
                  <a:lnTo>
                    <a:pt x="60" y="103"/>
                  </a:lnTo>
                  <a:lnTo>
                    <a:pt x="26" y="115"/>
                  </a:lnTo>
                  <a:lnTo>
                    <a:pt x="55" y="120"/>
                  </a:lnTo>
                  <a:lnTo>
                    <a:pt x="39" y="128"/>
                  </a:lnTo>
                  <a:lnTo>
                    <a:pt x="65" y="137"/>
                  </a:lnTo>
                  <a:lnTo>
                    <a:pt x="243" y="64"/>
                  </a:lnTo>
                  <a:lnTo>
                    <a:pt x="264" y="56"/>
                  </a:lnTo>
                  <a:lnTo>
                    <a:pt x="270" y="43"/>
                  </a:lnTo>
                  <a:lnTo>
                    <a:pt x="259" y="47"/>
                  </a:lnTo>
                  <a:lnTo>
                    <a:pt x="272" y="24"/>
                  </a:lnTo>
                  <a:lnTo>
                    <a:pt x="249" y="45"/>
                  </a:lnTo>
                  <a:lnTo>
                    <a:pt x="256" y="2"/>
                  </a:lnTo>
                  <a:lnTo>
                    <a:pt x="230" y="41"/>
                  </a:lnTo>
                  <a:lnTo>
                    <a:pt x="220" y="2"/>
                  </a:lnTo>
                  <a:lnTo>
                    <a:pt x="207" y="43"/>
                  </a:lnTo>
                  <a:lnTo>
                    <a:pt x="188" y="0"/>
                  </a:lnTo>
                  <a:lnTo>
                    <a:pt x="186" y="49"/>
                  </a:lnTo>
                  <a:lnTo>
                    <a:pt x="152" y="9"/>
                  </a:lnTo>
                  <a:lnTo>
                    <a:pt x="160" y="53"/>
                  </a:lnTo>
                  <a:lnTo>
                    <a:pt x="115" y="17"/>
                  </a:lnTo>
                  <a:lnTo>
                    <a:pt x="131" y="56"/>
                  </a:lnTo>
                  <a:lnTo>
                    <a:pt x="79" y="26"/>
                  </a:lnTo>
                  <a:lnTo>
                    <a:pt x="110" y="62"/>
                  </a:lnTo>
                  <a:lnTo>
                    <a:pt x="34" y="39"/>
                  </a:lnTo>
                  <a:lnTo>
                    <a:pt x="89" y="75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4" name="Freeform 172"/>
            <p:cNvSpPr>
              <a:spLocks/>
            </p:cNvSpPr>
            <p:nvPr/>
          </p:nvSpPr>
          <p:spPr bwMode="auto">
            <a:xfrm>
              <a:off x="6291263" y="2195513"/>
              <a:ext cx="350837" cy="222250"/>
            </a:xfrm>
            <a:custGeom>
              <a:avLst/>
              <a:gdLst>
                <a:gd name="T0" fmla="*/ 2147483647 w 215"/>
                <a:gd name="T1" fmla="*/ 2147483647 h 137"/>
                <a:gd name="T2" fmla="*/ 2147483647 w 215"/>
                <a:gd name="T3" fmla="*/ 2147483647 h 137"/>
                <a:gd name="T4" fmla="*/ 2147483647 w 215"/>
                <a:gd name="T5" fmla="*/ 2147483647 h 137"/>
                <a:gd name="T6" fmla="*/ 2147483647 w 215"/>
                <a:gd name="T7" fmla="*/ 0 h 137"/>
                <a:gd name="T8" fmla="*/ 2147483647 w 215"/>
                <a:gd name="T9" fmla="*/ 0 h 137"/>
                <a:gd name="T10" fmla="*/ 2147483647 w 215"/>
                <a:gd name="T11" fmla="*/ 2147483647 h 137"/>
                <a:gd name="T12" fmla="*/ 2147483647 w 215"/>
                <a:gd name="T13" fmla="*/ 2147483647 h 137"/>
                <a:gd name="T14" fmla="*/ 2147483647 w 215"/>
                <a:gd name="T15" fmla="*/ 2147483647 h 137"/>
                <a:gd name="T16" fmla="*/ 2147483647 w 215"/>
                <a:gd name="T17" fmla="*/ 2147483647 h 137"/>
                <a:gd name="T18" fmla="*/ 2147483647 w 215"/>
                <a:gd name="T19" fmla="*/ 2147483647 h 137"/>
                <a:gd name="T20" fmla="*/ 2147483647 w 215"/>
                <a:gd name="T21" fmla="*/ 2147483647 h 137"/>
                <a:gd name="T22" fmla="*/ 2147483647 w 215"/>
                <a:gd name="T23" fmla="*/ 2147483647 h 137"/>
                <a:gd name="T24" fmla="*/ 2147483647 w 215"/>
                <a:gd name="T25" fmla="*/ 2147483647 h 137"/>
                <a:gd name="T26" fmla="*/ 2147483647 w 215"/>
                <a:gd name="T27" fmla="*/ 2147483647 h 137"/>
                <a:gd name="T28" fmla="*/ 2147483647 w 215"/>
                <a:gd name="T29" fmla="*/ 2147483647 h 137"/>
                <a:gd name="T30" fmla="*/ 2147483647 w 215"/>
                <a:gd name="T31" fmla="*/ 2147483647 h 137"/>
                <a:gd name="T32" fmla="*/ 2147483647 w 215"/>
                <a:gd name="T33" fmla="*/ 2147483647 h 137"/>
                <a:gd name="T34" fmla="*/ 2147483647 w 215"/>
                <a:gd name="T35" fmla="*/ 2147483647 h 137"/>
                <a:gd name="T36" fmla="*/ 2147483647 w 215"/>
                <a:gd name="T37" fmla="*/ 2147483647 h 137"/>
                <a:gd name="T38" fmla="*/ 2147483647 w 215"/>
                <a:gd name="T39" fmla="*/ 2147483647 h 137"/>
                <a:gd name="T40" fmla="*/ 0 w 215"/>
                <a:gd name="T41" fmla="*/ 2147483647 h 137"/>
                <a:gd name="T42" fmla="*/ 0 w 215"/>
                <a:gd name="T43" fmla="*/ 2147483647 h 137"/>
                <a:gd name="T44" fmla="*/ 2147483647 w 215"/>
                <a:gd name="T45" fmla="*/ 2147483647 h 137"/>
                <a:gd name="T46" fmla="*/ 2147483647 w 215"/>
                <a:gd name="T47" fmla="*/ 2147483647 h 137"/>
                <a:gd name="T48" fmla="*/ 2147483647 w 215"/>
                <a:gd name="T49" fmla="*/ 2147483647 h 137"/>
                <a:gd name="T50" fmla="*/ 2147483647 w 215"/>
                <a:gd name="T51" fmla="*/ 2147483647 h 137"/>
                <a:gd name="T52" fmla="*/ 2147483647 w 215"/>
                <a:gd name="T53" fmla="*/ 2147483647 h 137"/>
                <a:gd name="T54" fmla="*/ 2147483647 w 215"/>
                <a:gd name="T55" fmla="*/ 2147483647 h 137"/>
                <a:gd name="T56" fmla="*/ 2147483647 w 215"/>
                <a:gd name="T57" fmla="*/ 2147483647 h 137"/>
                <a:gd name="T58" fmla="*/ 2147483647 w 215"/>
                <a:gd name="T59" fmla="*/ 2147483647 h 137"/>
                <a:gd name="T60" fmla="*/ 2147483647 w 215"/>
                <a:gd name="T61" fmla="*/ 2147483647 h 137"/>
                <a:gd name="T62" fmla="*/ 2147483647 w 215"/>
                <a:gd name="T63" fmla="*/ 2147483647 h 137"/>
                <a:gd name="T64" fmla="*/ 2147483647 w 215"/>
                <a:gd name="T65" fmla="*/ 2147483647 h 137"/>
                <a:gd name="T66" fmla="*/ 2147483647 w 215"/>
                <a:gd name="T67" fmla="*/ 2147483647 h 137"/>
                <a:gd name="T68" fmla="*/ 2147483647 w 215"/>
                <a:gd name="T69" fmla="*/ 2147483647 h 137"/>
                <a:gd name="T70" fmla="*/ 2147483647 w 215"/>
                <a:gd name="T71" fmla="*/ 2147483647 h 137"/>
                <a:gd name="T72" fmla="*/ 2147483647 w 215"/>
                <a:gd name="T73" fmla="*/ 2147483647 h 137"/>
                <a:gd name="T74" fmla="*/ 2147483647 w 215"/>
                <a:gd name="T75" fmla="*/ 2147483647 h 137"/>
                <a:gd name="T76" fmla="*/ 2147483647 w 215"/>
                <a:gd name="T77" fmla="*/ 2147483647 h 137"/>
                <a:gd name="T78" fmla="*/ 2147483647 w 215"/>
                <a:gd name="T79" fmla="*/ 2147483647 h 137"/>
                <a:gd name="T80" fmla="*/ 2147483647 w 215"/>
                <a:gd name="T81" fmla="*/ 2147483647 h 137"/>
                <a:gd name="T82" fmla="*/ 2147483647 w 215"/>
                <a:gd name="T83" fmla="*/ 2147483647 h 137"/>
                <a:gd name="T84" fmla="*/ 2147483647 w 215"/>
                <a:gd name="T85" fmla="*/ 2147483647 h 137"/>
                <a:gd name="T86" fmla="*/ 2147483647 w 215"/>
                <a:gd name="T87" fmla="*/ 2147483647 h 137"/>
                <a:gd name="T88" fmla="*/ 2147483647 w 215"/>
                <a:gd name="T89" fmla="*/ 2147483647 h 137"/>
                <a:gd name="T90" fmla="*/ 2147483647 w 215"/>
                <a:gd name="T91" fmla="*/ 2147483647 h 137"/>
                <a:gd name="T92" fmla="*/ 2147483647 w 215"/>
                <a:gd name="T93" fmla="*/ 2147483647 h 137"/>
                <a:gd name="T94" fmla="*/ 2147483647 w 215"/>
                <a:gd name="T95" fmla="*/ 2147483647 h 137"/>
                <a:gd name="T96" fmla="*/ 2147483647 w 215"/>
                <a:gd name="T97" fmla="*/ 2147483647 h 137"/>
                <a:gd name="T98" fmla="*/ 2147483647 w 215"/>
                <a:gd name="T99" fmla="*/ 2147483647 h 137"/>
                <a:gd name="T100" fmla="*/ 2147483647 w 215"/>
                <a:gd name="T101" fmla="*/ 2147483647 h 137"/>
                <a:gd name="T102" fmla="*/ 2147483647 w 215"/>
                <a:gd name="T103" fmla="*/ 2147483647 h 137"/>
                <a:gd name="T104" fmla="*/ 2147483647 w 215"/>
                <a:gd name="T105" fmla="*/ 2147483647 h 137"/>
                <a:gd name="T106" fmla="*/ 2147483647 w 215"/>
                <a:gd name="T107" fmla="*/ 2147483647 h 137"/>
                <a:gd name="T108" fmla="*/ 2147483647 w 215"/>
                <a:gd name="T109" fmla="*/ 2147483647 h 13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5"/>
                <a:gd name="T166" fmla="*/ 0 h 137"/>
                <a:gd name="T167" fmla="*/ 215 w 215"/>
                <a:gd name="T168" fmla="*/ 137 h 13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5" h="137">
                  <a:moveTo>
                    <a:pt x="212" y="21"/>
                  </a:moveTo>
                  <a:lnTo>
                    <a:pt x="201" y="10"/>
                  </a:lnTo>
                  <a:lnTo>
                    <a:pt x="183" y="4"/>
                  </a:lnTo>
                  <a:lnTo>
                    <a:pt x="165" y="0"/>
                  </a:lnTo>
                  <a:lnTo>
                    <a:pt x="152" y="0"/>
                  </a:lnTo>
                  <a:lnTo>
                    <a:pt x="144" y="2"/>
                  </a:lnTo>
                  <a:lnTo>
                    <a:pt x="136" y="4"/>
                  </a:lnTo>
                  <a:lnTo>
                    <a:pt x="126" y="6"/>
                  </a:lnTo>
                  <a:lnTo>
                    <a:pt x="123" y="8"/>
                  </a:lnTo>
                  <a:lnTo>
                    <a:pt x="118" y="8"/>
                  </a:lnTo>
                  <a:lnTo>
                    <a:pt x="105" y="8"/>
                  </a:lnTo>
                  <a:lnTo>
                    <a:pt x="92" y="8"/>
                  </a:lnTo>
                  <a:lnTo>
                    <a:pt x="81" y="10"/>
                  </a:lnTo>
                  <a:lnTo>
                    <a:pt x="68" y="13"/>
                  </a:lnTo>
                  <a:lnTo>
                    <a:pt x="58" y="17"/>
                  </a:lnTo>
                  <a:lnTo>
                    <a:pt x="52" y="21"/>
                  </a:lnTo>
                  <a:lnTo>
                    <a:pt x="50" y="23"/>
                  </a:lnTo>
                  <a:lnTo>
                    <a:pt x="16" y="40"/>
                  </a:lnTo>
                  <a:lnTo>
                    <a:pt x="10" y="57"/>
                  </a:lnTo>
                  <a:lnTo>
                    <a:pt x="13" y="60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3" y="85"/>
                  </a:lnTo>
                  <a:lnTo>
                    <a:pt x="5" y="94"/>
                  </a:lnTo>
                  <a:lnTo>
                    <a:pt x="8" y="103"/>
                  </a:lnTo>
                  <a:lnTo>
                    <a:pt x="13" y="107"/>
                  </a:lnTo>
                  <a:lnTo>
                    <a:pt x="21" y="111"/>
                  </a:lnTo>
                  <a:lnTo>
                    <a:pt x="26" y="113"/>
                  </a:lnTo>
                  <a:lnTo>
                    <a:pt x="34" y="117"/>
                  </a:lnTo>
                  <a:lnTo>
                    <a:pt x="39" y="118"/>
                  </a:lnTo>
                  <a:lnTo>
                    <a:pt x="50" y="122"/>
                  </a:lnTo>
                  <a:lnTo>
                    <a:pt x="58" y="124"/>
                  </a:lnTo>
                  <a:lnTo>
                    <a:pt x="60" y="124"/>
                  </a:lnTo>
                  <a:lnTo>
                    <a:pt x="63" y="126"/>
                  </a:lnTo>
                  <a:lnTo>
                    <a:pt x="71" y="132"/>
                  </a:lnTo>
                  <a:lnTo>
                    <a:pt x="78" y="135"/>
                  </a:lnTo>
                  <a:lnTo>
                    <a:pt x="86" y="137"/>
                  </a:lnTo>
                  <a:lnTo>
                    <a:pt x="92" y="133"/>
                  </a:lnTo>
                  <a:lnTo>
                    <a:pt x="94" y="128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4" y="111"/>
                  </a:lnTo>
                  <a:lnTo>
                    <a:pt x="128" y="87"/>
                  </a:lnTo>
                  <a:lnTo>
                    <a:pt x="136" y="83"/>
                  </a:lnTo>
                  <a:lnTo>
                    <a:pt x="149" y="73"/>
                  </a:lnTo>
                  <a:lnTo>
                    <a:pt x="165" y="64"/>
                  </a:lnTo>
                  <a:lnTo>
                    <a:pt x="175" y="60"/>
                  </a:lnTo>
                  <a:lnTo>
                    <a:pt x="183" y="58"/>
                  </a:lnTo>
                  <a:lnTo>
                    <a:pt x="196" y="53"/>
                  </a:lnTo>
                  <a:lnTo>
                    <a:pt x="207" y="47"/>
                  </a:lnTo>
                  <a:lnTo>
                    <a:pt x="212" y="42"/>
                  </a:lnTo>
                  <a:lnTo>
                    <a:pt x="215" y="38"/>
                  </a:lnTo>
                  <a:lnTo>
                    <a:pt x="215" y="34"/>
                  </a:lnTo>
                  <a:lnTo>
                    <a:pt x="215" y="30"/>
                  </a:lnTo>
                  <a:lnTo>
                    <a:pt x="212" y="21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5" name="Freeform 173"/>
            <p:cNvSpPr>
              <a:spLocks/>
            </p:cNvSpPr>
            <p:nvPr/>
          </p:nvSpPr>
          <p:spPr bwMode="auto">
            <a:xfrm>
              <a:off x="6334125" y="2289175"/>
              <a:ext cx="46038" cy="65088"/>
            </a:xfrm>
            <a:custGeom>
              <a:avLst/>
              <a:gdLst>
                <a:gd name="T0" fmla="*/ 2147483647 w 29"/>
                <a:gd name="T1" fmla="*/ 0 h 40"/>
                <a:gd name="T2" fmla="*/ 2147483647 w 29"/>
                <a:gd name="T3" fmla="*/ 0 h 40"/>
                <a:gd name="T4" fmla="*/ 2147483647 w 29"/>
                <a:gd name="T5" fmla="*/ 2147483647 h 40"/>
                <a:gd name="T6" fmla="*/ 2147483647 w 29"/>
                <a:gd name="T7" fmla="*/ 2147483647 h 40"/>
                <a:gd name="T8" fmla="*/ 2147483647 w 29"/>
                <a:gd name="T9" fmla="*/ 2147483647 h 40"/>
                <a:gd name="T10" fmla="*/ 2147483647 w 29"/>
                <a:gd name="T11" fmla="*/ 2147483647 h 40"/>
                <a:gd name="T12" fmla="*/ 2147483647 w 29"/>
                <a:gd name="T13" fmla="*/ 2147483647 h 40"/>
                <a:gd name="T14" fmla="*/ 2147483647 w 29"/>
                <a:gd name="T15" fmla="*/ 2147483647 h 40"/>
                <a:gd name="T16" fmla="*/ 2147483647 w 29"/>
                <a:gd name="T17" fmla="*/ 2147483647 h 40"/>
                <a:gd name="T18" fmla="*/ 2147483647 w 29"/>
                <a:gd name="T19" fmla="*/ 2147483647 h 40"/>
                <a:gd name="T20" fmla="*/ 2147483647 w 29"/>
                <a:gd name="T21" fmla="*/ 2147483647 h 40"/>
                <a:gd name="T22" fmla="*/ 2147483647 w 29"/>
                <a:gd name="T23" fmla="*/ 2147483647 h 40"/>
                <a:gd name="T24" fmla="*/ 2147483647 w 29"/>
                <a:gd name="T25" fmla="*/ 2147483647 h 40"/>
                <a:gd name="T26" fmla="*/ 2147483647 w 29"/>
                <a:gd name="T27" fmla="*/ 2147483647 h 40"/>
                <a:gd name="T28" fmla="*/ 2147483647 w 29"/>
                <a:gd name="T29" fmla="*/ 2147483647 h 40"/>
                <a:gd name="T30" fmla="*/ 2147483647 w 29"/>
                <a:gd name="T31" fmla="*/ 2147483647 h 40"/>
                <a:gd name="T32" fmla="*/ 2147483647 w 29"/>
                <a:gd name="T33" fmla="*/ 2147483647 h 40"/>
                <a:gd name="T34" fmla="*/ 2147483647 w 29"/>
                <a:gd name="T35" fmla="*/ 2147483647 h 40"/>
                <a:gd name="T36" fmla="*/ 2147483647 w 29"/>
                <a:gd name="T37" fmla="*/ 2147483647 h 40"/>
                <a:gd name="T38" fmla="*/ 2147483647 w 29"/>
                <a:gd name="T39" fmla="*/ 2147483647 h 40"/>
                <a:gd name="T40" fmla="*/ 2147483647 w 29"/>
                <a:gd name="T41" fmla="*/ 2147483647 h 40"/>
                <a:gd name="T42" fmla="*/ 0 w 29"/>
                <a:gd name="T43" fmla="*/ 2147483647 h 40"/>
                <a:gd name="T44" fmla="*/ 0 w 29"/>
                <a:gd name="T45" fmla="*/ 2147483647 h 40"/>
                <a:gd name="T46" fmla="*/ 2147483647 w 29"/>
                <a:gd name="T47" fmla="*/ 2147483647 h 40"/>
                <a:gd name="T48" fmla="*/ 2147483647 w 29"/>
                <a:gd name="T49" fmla="*/ 2147483647 h 40"/>
                <a:gd name="T50" fmla="*/ 2147483647 w 29"/>
                <a:gd name="T51" fmla="*/ 2147483647 h 40"/>
                <a:gd name="T52" fmla="*/ 2147483647 w 29"/>
                <a:gd name="T53" fmla="*/ 2147483647 h 40"/>
                <a:gd name="T54" fmla="*/ 2147483647 w 29"/>
                <a:gd name="T55" fmla="*/ 2147483647 h 40"/>
                <a:gd name="T56" fmla="*/ 2147483647 w 29"/>
                <a:gd name="T57" fmla="*/ 2147483647 h 40"/>
                <a:gd name="T58" fmla="*/ 2147483647 w 29"/>
                <a:gd name="T59" fmla="*/ 2147483647 h 40"/>
                <a:gd name="T60" fmla="*/ 2147483647 w 29"/>
                <a:gd name="T61" fmla="*/ 2147483647 h 40"/>
                <a:gd name="T62" fmla="*/ 2147483647 w 29"/>
                <a:gd name="T63" fmla="*/ 2147483647 h 40"/>
                <a:gd name="T64" fmla="*/ 2147483647 w 29"/>
                <a:gd name="T65" fmla="*/ 0 h 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"/>
                <a:gd name="T100" fmla="*/ 0 h 40"/>
                <a:gd name="T101" fmla="*/ 29 w 29"/>
                <a:gd name="T102" fmla="*/ 40 h 4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" h="40">
                  <a:moveTo>
                    <a:pt x="18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21" y="12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6" y="14"/>
                  </a:lnTo>
                  <a:lnTo>
                    <a:pt x="24" y="17"/>
                  </a:lnTo>
                  <a:lnTo>
                    <a:pt x="18" y="19"/>
                  </a:lnTo>
                  <a:lnTo>
                    <a:pt x="13" y="23"/>
                  </a:lnTo>
                  <a:lnTo>
                    <a:pt x="11" y="27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5" y="40"/>
                  </a:lnTo>
                  <a:lnTo>
                    <a:pt x="3" y="36"/>
                  </a:lnTo>
                  <a:lnTo>
                    <a:pt x="3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3" y="27"/>
                  </a:lnTo>
                  <a:lnTo>
                    <a:pt x="5" y="23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6" name="Freeform 174"/>
            <p:cNvSpPr>
              <a:spLocks/>
            </p:cNvSpPr>
            <p:nvPr/>
          </p:nvSpPr>
          <p:spPr bwMode="auto">
            <a:xfrm>
              <a:off x="6375400" y="2271713"/>
              <a:ext cx="103188" cy="20637"/>
            </a:xfrm>
            <a:custGeom>
              <a:avLst/>
              <a:gdLst>
                <a:gd name="T0" fmla="*/ 2147483647 w 63"/>
                <a:gd name="T1" fmla="*/ 2147483647 h 13"/>
                <a:gd name="T2" fmla="*/ 2147483647 w 63"/>
                <a:gd name="T3" fmla="*/ 2147483647 h 13"/>
                <a:gd name="T4" fmla="*/ 2147483647 w 63"/>
                <a:gd name="T5" fmla="*/ 2147483647 h 13"/>
                <a:gd name="T6" fmla="*/ 2147483647 w 63"/>
                <a:gd name="T7" fmla="*/ 2147483647 h 13"/>
                <a:gd name="T8" fmla="*/ 2147483647 w 63"/>
                <a:gd name="T9" fmla="*/ 2147483647 h 13"/>
                <a:gd name="T10" fmla="*/ 2147483647 w 63"/>
                <a:gd name="T11" fmla="*/ 2147483647 h 13"/>
                <a:gd name="T12" fmla="*/ 2147483647 w 63"/>
                <a:gd name="T13" fmla="*/ 2147483647 h 13"/>
                <a:gd name="T14" fmla="*/ 2147483647 w 63"/>
                <a:gd name="T15" fmla="*/ 2147483647 h 13"/>
                <a:gd name="T16" fmla="*/ 2147483647 w 63"/>
                <a:gd name="T17" fmla="*/ 2147483647 h 13"/>
                <a:gd name="T18" fmla="*/ 2147483647 w 63"/>
                <a:gd name="T19" fmla="*/ 2147483647 h 13"/>
                <a:gd name="T20" fmla="*/ 2147483647 w 63"/>
                <a:gd name="T21" fmla="*/ 2147483647 h 13"/>
                <a:gd name="T22" fmla="*/ 2147483647 w 63"/>
                <a:gd name="T23" fmla="*/ 2147483647 h 13"/>
                <a:gd name="T24" fmla="*/ 2147483647 w 63"/>
                <a:gd name="T25" fmla="*/ 2147483647 h 13"/>
                <a:gd name="T26" fmla="*/ 2147483647 w 63"/>
                <a:gd name="T27" fmla="*/ 2147483647 h 13"/>
                <a:gd name="T28" fmla="*/ 2147483647 w 63"/>
                <a:gd name="T29" fmla="*/ 2147483647 h 13"/>
                <a:gd name="T30" fmla="*/ 2147483647 w 63"/>
                <a:gd name="T31" fmla="*/ 2147483647 h 13"/>
                <a:gd name="T32" fmla="*/ 2147483647 w 63"/>
                <a:gd name="T33" fmla="*/ 2147483647 h 13"/>
                <a:gd name="T34" fmla="*/ 2147483647 w 63"/>
                <a:gd name="T35" fmla="*/ 2147483647 h 13"/>
                <a:gd name="T36" fmla="*/ 2147483647 w 63"/>
                <a:gd name="T37" fmla="*/ 2147483647 h 13"/>
                <a:gd name="T38" fmla="*/ 2147483647 w 63"/>
                <a:gd name="T39" fmla="*/ 0 h 13"/>
                <a:gd name="T40" fmla="*/ 2147483647 w 63"/>
                <a:gd name="T41" fmla="*/ 0 h 13"/>
                <a:gd name="T42" fmla="*/ 2147483647 w 63"/>
                <a:gd name="T43" fmla="*/ 2147483647 h 13"/>
                <a:gd name="T44" fmla="*/ 2147483647 w 63"/>
                <a:gd name="T45" fmla="*/ 2147483647 h 13"/>
                <a:gd name="T46" fmla="*/ 0 w 63"/>
                <a:gd name="T47" fmla="*/ 2147483647 h 13"/>
                <a:gd name="T48" fmla="*/ 2147483647 w 63"/>
                <a:gd name="T49" fmla="*/ 2147483647 h 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13"/>
                <a:gd name="T77" fmla="*/ 63 w 63"/>
                <a:gd name="T78" fmla="*/ 13 h 1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13">
                  <a:moveTo>
                    <a:pt x="3" y="11"/>
                  </a:moveTo>
                  <a:lnTo>
                    <a:pt x="11" y="10"/>
                  </a:lnTo>
                  <a:lnTo>
                    <a:pt x="16" y="8"/>
                  </a:lnTo>
                  <a:lnTo>
                    <a:pt x="19" y="4"/>
                  </a:lnTo>
                  <a:lnTo>
                    <a:pt x="24" y="4"/>
                  </a:lnTo>
                  <a:lnTo>
                    <a:pt x="29" y="6"/>
                  </a:lnTo>
                  <a:lnTo>
                    <a:pt x="32" y="10"/>
                  </a:lnTo>
                  <a:lnTo>
                    <a:pt x="34" y="11"/>
                  </a:lnTo>
                  <a:lnTo>
                    <a:pt x="37" y="13"/>
                  </a:lnTo>
                  <a:lnTo>
                    <a:pt x="45" y="11"/>
                  </a:lnTo>
                  <a:lnTo>
                    <a:pt x="55" y="8"/>
                  </a:lnTo>
                  <a:lnTo>
                    <a:pt x="63" y="6"/>
                  </a:lnTo>
                  <a:lnTo>
                    <a:pt x="60" y="4"/>
                  </a:lnTo>
                  <a:lnTo>
                    <a:pt x="55" y="4"/>
                  </a:lnTo>
                  <a:lnTo>
                    <a:pt x="50" y="6"/>
                  </a:lnTo>
                  <a:lnTo>
                    <a:pt x="45" y="8"/>
                  </a:lnTo>
                  <a:lnTo>
                    <a:pt x="40" y="8"/>
                  </a:lnTo>
                  <a:lnTo>
                    <a:pt x="37" y="6"/>
                  </a:lnTo>
                  <a:lnTo>
                    <a:pt x="34" y="4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2"/>
                  </a:lnTo>
                  <a:lnTo>
                    <a:pt x="6" y="6"/>
                  </a:lnTo>
                  <a:lnTo>
                    <a:pt x="0" y="1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7" name="Freeform 175"/>
            <p:cNvSpPr>
              <a:spLocks/>
            </p:cNvSpPr>
            <p:nvPr/>
          </p:nvSpPr>
          <p:spPr bwMode="auto">
            <a:xfrm>
              <a:off x="6397625" y="2301875"/>
              <a:ext cx="38100" cy="63500"/>
            </a:xfrm>
            <a:custGeom>
              <a:avLst/>
              <a:gdLst>
                <a:gd name="T0" fmla="*/ 0 w 24"/>
                <a:gd name="T1" fmla="*/ 2147483647 h 39"/>
                <a:gd name="T2" fmla="*/ 2147483647 w 24"/>
                <a:gd name="T3" fmla="*/ 2147483647 h 39"/>
                <a:gd name="T4" fmla="*/ 2147483647 w 24"/>
                <a:gd name="T5" fmla="*/ 2147483647 h 39"/>
                <a:gd name="T6" fmla="*/ 2147483647 w 24"/>
                <a:gd name="T7" fmla="*/ 2147483647 h 39"/>
                <a:gd name="T8" fmla="*/ 2147483647 w 24"/>
                <a:gd name="T9" fmla="*/ 2147483647 h 39"/>
                <a:gd name="T10" fmla="*/ 2147483647 w 24"/>
                <a:gd name="T11" fmla="*/ 2147483647 h 39"/>
                <a:gd name="T12" fmla="*/ 2147483647 w 24"/>
                <a:gd name="T13" fmla="*/ 2147483647 h 39"/>
                <a:gd name="T14" fmla="*/ 2147483647 w 24"/>
                <a:gd name="T15" fmla="*/ 2147483647 h 39"/>
                <a:gd name="T16" fmla="*/ 2147483647 w 24"/>
                <a:gd name="T17" fmla="*/ 2147483647 h 39"/>
                <a:gd name="T18" fmla="*/ 2147483647 w 24"/>
                <a:gd name="T19" fmla="*/ 2147483647 h 39"/>
                <a:gd name="T20" fmla="*/ 2147483647 w 24"/>
                <a:gd name="T21" fmla="*/ 2147483647 h 39"/>
                <a:gd name="T22" fmla="*/ 2147483647 w 24"/>
                <a:gd name="T23" fmla="*/ 2147483647 h 39"/>
                <a:gd name="T24" fmla="*/ 2147483647 w 24"/>
                <a:gd name="T25" fmla="*/ 2147483647 h 39"/>
                <a:gd name="T26" fmla="*/ 2147483647 w 24"/>
                <a:gd name="T27" fmla="*/ 2147483647 h 39"/>
                <a:gd name="T28" fmla="*/ 2147483647 w 24"/>
                <a:gd name="T29" fmla="*/ 2147483647 h 39"/>
                <a:gd name="T30" fmla="*/ 2147483647 w 24"/>
                <a:gd name="T31" fmla="*/ 2147483647 h 39"/>
                <a:gd name="T32" fmla="*/ 2147483647 w 24"/>
                <a:gd name="T33" fmla="*/ 2147483647 h 39"/>
                <a:gd name="T34" fmla="*/ 2147483647 w 24"/>
                <a:gd name="T35" fmla="*/ 2147483647 h 39"/>
                <a:gd name="T36" fmla="*/ 2147483647 w 24"/>
                <a:gd name="T37" fmla="*/ 2147483647 h 39"/>
                <a:gd name="T38" fmla="*/ 2147483647 w 24"/>
                <a:gd name="T39" fmla="*/ 2147483647 h 39"/>
                <a:gd name="T40" fmla="*/ 2147483647 w 24"/>
                <a:gd name="T41" fmla="*/ 2147483647 h 39"/>
                <a:gd name="T42" fmla="*/ 2147483647 w 24"/>
                <a:gd name="T43" fmla="*/ 2147483647 h 39"/>
                <a:gd name="T44" fmla="*/ 2147483647 w 24"/>
                <a:gd name="T45" fmla="*/ 2147483647 h 39"/>
                <a:gd name="T46" fmla="*/ 2147483647 w 24"/>
                <a:gd name="T47" fmla="*/ 2147483647 h 39"/>
                <a:gd name="T48" fmla="*/ 2147483647 w 24"/>
                <a:gd name="T49" fmla="*/ 2147483647 h 39"/>
                <a:gd name="T50" fmla="*/ 2147483647 w 24"/>
                <a:gd name="T51" fmla="*/ 0 h 39"/>
                <a:gd name="T52" fmla="*/ 2147483647 w 24"/>
                <a:gd name="T53" fmla="*/ 0 h 39"/>
                <a:gd name="T54" fmla="*/ 0 w 24"/>
                <a:gd name="T55" fmla="*/ 2147483647 h 39"/>
                <a:gd name="T56" fmla="*/ 0 w 24"/>
                <a:gd name="T57" fmla="*/ 2147483647 h 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"/>
                <a:gd name="T88" fmla="*/ 0 h 39"/>
                <a:gd name="T89" fmla="*/ 24 w 24"/>
                <a:gd name="T90" fmla="*/ 39 h 3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" h="39">
                  <a:moveTo>
                    <a:pt x="0" y="4"/>
                  </a:moveTo>
                  <a:lnTo>
                    <a:pt x="6" y="4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6" y="9"/>
                  </a:lnTo>
                  <a:lnTo>
                    <a:pt x="11" y="15"/>
                  </a:lnTo>
                  <a:lnTo>
                    <a:pt x="6" y="22"/>
                  </a:lnTo>
                  <a:lnTo>
                    <a:pt x="3" y="28"/>
                  </a:lnTo>
                  <a:lnTo>
                    <a:pt x="6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9" y="37"/>
                  </a:lnTo>
                  <a:lnTo>
                    <a:pt x="19" y="36"/>
                  </a:lnTo>
                  <a:lnTo>
                    <a:pt x="16" y="36"/>
                  </a:lnTo>
                  <a:lnTo>
                    <a:pt x="13" y="36"/>
                  </a:lnTo>
                  <a:lnTo>
                    <a:pt x="11" y="36"/>
                  </a:lnTo>
                  <a:lnTo>
                    <a:pt x="8" y="34"/>
                  </a:lnTo>
                  <a:lnTo>
                    <a:pt x="8" y="30"/>
                  </a:lnTo>
                  <a:lnTo>
                    <a:pt x="11" y="24"/>
                  </a:lnTo>
                  <a:lnTo>
                    <a:pt x="19" y="15"/>
                  </a:lnTo>
                  <a:lnTo>
                    <a:pt x="24" y="7"/>
                  </a:lnTo>
                  <a:lnTo>
                    <a:pt x="24" y="2"/>
                  </a:lnTo>
                  <a:lnTo>
                    <a:pt x="19" y="0"/>
                  </a:lnTo>
                  <a:lnTo>
                    <a:pt x="8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8" name="Freeform 176"/>
            <p:cNvSpPr>
              <a:spLocks/>
            </p:cNvSpPr>
            <p:nvPr/>
          </p:nvSpPr>
          <p:spPr bwMode="auto">
            <a:xfrm>
              <a:off x="6318250" y="2284413"/>
              <a:ext cx="23813" cy="33337"/>
            </a:xfrm>
            <a:custGeom>
              <a:avLst/>
              <a:gdLst>
                <a:gd name="T0" fmla="*/ 2147483647 w 15"/>
                <a:gd name="T1" fmla="*/ 2147483647 h 20"/>
                <a:gd name="T2" fmla="*/ 2147483647 w 15"/>
                <a:gd name="T3" fmla="*/ 2147483647 h 20"/>
                <a:gd name="T4" fmla="*/ 2147483647 w 15"/>
                <a:gd name="T5" fmla="*/ 2147483647 h 20"/>
                <a:gd name="T6" fmla="*/ 2147483647 w 15"/>
                <a:gd name="T7" fmla="*/ 2147483647 h 20"/>
                <a:gd name="T8" fmla="*/ 2147483647 w 15"/>
                <a:gd name="T9" fmla="*/ 2147483647 h 20"/>
                <a:gd name="T10" fmla="*/ 2147483647 w 15"/>
                <a:gd name="T11" fmla="*/ 2147483647 h 20"/>
                <a:gd name="T12" fmla="*/ 2147483647 w 15"/>
                <a:gd name="T13" fmla="*/ 2147483647 h 20"/>
                <a:gd name="T14" fmla="*/ 2147483647 w 15"/>
                <a:gd name="T15" fmla="*/ 2147483647 h 20"/>
                <a:gd name="T16" fmla="*/ 2147483647 w 15"/>
                <a:gd name="T17" fmla="*/ 2147483647 h 20"/>
                <a:gd name="T18" fmla="*/ 2147483647 w 15"/>
                <a:gd name="T19" fmla="*/ 2147483647 h 20"/>
                <a:gd name="T20" fmla="*/ 2147483647 w 15"/>
                <a:gd name="T21" fmla="*/ 2147483647 h 20"/>
                <a:gd name="T22" fmla="*/ 2147483647 w 15"/>
                <a:gd name="T23" fmla="*/ 2147483647 h 20"/>
                <a:gd name="T24" fmla="*/ 0 w 15"/>
                <a:gd name="T25" fmla="*/ 2147483647 h 20"/>
                <a:gd name="T26" fmla="*/ 2147483647 w 15"/>
                <a:gd name="T27" fmla="*/ 2147483647 h 20"/>
                <a:gd name="T28" fmla="*/ 2147483647 w 15"/>
                <a:gd name="T29" fmla="*/ 2147483647 h 20"/>
                <a:gd name="T30" fmla="*/ 2147483647 w 15"/>
                <a:gd name="T31" fmla="*/ 0 h 20"/>
                <a:gd name="T32" fmla="*/ 2147483647 w 15"/>
                <a:gd name="T33" fmla="*/ 2147483647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0"/>
                <a:gd name="T53" fmla="*/ 15 w 15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0">
                  <a:moveTo>
                    <a:pt x="15" y="2"/>
                  </a:moveTo>
                  <a:lnTo>
                    <a:pt x="15" y="3"/>
                  </a:lnTo>
                  <a:lnTo>
                    <a:pt x="13" y="5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1"/>
                  </a:lnTo>
                  <a:lnTo>
                    <a:pt x="10" y="15"/>
                  </a:lnTo>
                  <a:lnTo>
                    <a:pt x="13" y="18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5" y="17"/>
                  </a:lnTo>
                  <a:lnTo>
                    <a:pt x="2" y="13"/>
                  </a:lnTo>
                  <a:lnTo>
                    <a:pt x="0" y="9"/>
                  </a:lnTo>
                  <a:lnTo>
                    <a:pt x="2" y="5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9" name="Freeform 177"/>
            <p:cNvSpPr>
              <a:spLocks/>
            </p:cNvSpPr>
            <p:nvPr/>
          </p:nvSpPr>
          <p:spPr bwMode="auto">
            <a:xfrm>
              <a:off x="6283325" y="2289175"/>
              <a:ext cx="55563" cy="68263"/>
            </a:xfrm>
            <a:custGeom>
              <a:avLst/>
              <a:gdLst>
                <a:gd name="T0" fmla="*/ 2147483647 w 34"/>
                <a:gd name="T1" fmla="*/ 0 h 42"/>
                <a:gd name="T2" fmla="*/ 2147483647 w 34"/>
                <a:gd name="T3" fmla="*/ 2147483647 h 42"/>
                <a:gd name="T4" fmla="*/ 2147483647 w 34"/>
                <a:gd name="T5" fmla="*/ 2147483647 h 42"/>
                <a:gd name="T6" fmla="*/ 2147483647 w 34"/>
                <a:gd name="T7" fmla="*/ 2147483647 h 42"/>
                <a:gd name="T8" fmla="*/ 2147483647 w 34"/>
                <a:gd name="T9" fmla="*/ 2147483647 h 42"/>
                <a:gd name="T10" fmla="*/ 2147483647 w 34"/>
                <a:gd name="T11" fmla="*/ 2147483647 h 42"/>
                <a:gd name="T12" fmla="*/ 2147483647 w 34"/>
                <a:gd name="T13" fmla="*/ 2147483647 h 42"/>
                <a:gd name="T14" fmla="*/ 2147483647 w 34"/>
                <a:gd name="T15" fmla="*/ 2147483647 h 42"/>
                <a:gd name="T16" fmla="*/ 2147483647 w 34"/>
                <a:gd name="T17" fmla="*/ 2147483647 h 42"/>
                <a:gd name="T18" fmla="*/ 2147483647 w 34"/>
                <a:gd name="T19" fmla="*/ 2147483647 h 42"/>
                <a:gd name="T20" fmla="*/ 2147483647 w 34"/>
                <a:gd name="T21" fmla="*/ 2147483647 h 42"/>
                <a:gd name="T22" fmla="*/ 2147483647 w 34"/>
                <a:gd name="T23" fmla="*/ 2147483647 h 42"/>
                <a:gd name="T24" fmla="*/ 2147483647 w 34"/>
                <a:gd name="T25" fmla="*/ 2147483647 h 42"/>
                <a:gd name="T26" fmla="*/ 2147483647 w 34"/>
                <a:gd name="T27" fmla="*/ 2147483647 h 42"/>
                <a:gd name="T28" fmla="*/ 2147483647 w 34"/>
                <a:gd name="T29" fmla="*/ 2147483647 h 42"/>
                <a:gd name="T30" fmla="*/ 2147483647 w 34"/>
                <a:gd name="T31" fmla="*/ 2147483647 h 42"/>
                <a:gd name="T32" fmla="*/ 2147483647 w 34"/>
                <a:gd name="T33" fmla="*/ 2147483647 h 42"/>
                <a:gd name="T34" fmla="*/ 2147483647 w 34"/>
                <a:gd name="T35" fmla="*/ 2147483647 h 42"/>
                <a:gd name="T36" fmla="*/ 2147483647 w 34"/>
                <a:gd name="T37" fmla="*/ 2147483647 h 42"/>
                <a:gd name="T38" fmla="*/ 2147483647 w 34"/>
                <a:gd name="T39" fmla="*/ 2147483647 h 42"/>
                <a:gd name="T40" fmla="*/ 0 w 34"/>
                <a:gd name="T41" fmla="*/ 2147483647 h 42"/>
                <a:gd name="T42" fmla="*/ 2147483647 w 34"/>
                <a:gd name="T43" fmla="*/ 2147483647 h 42"/>
                <a:gd name="T44" fmla="*/ 2147483647 w 34"/>
                <a:gd name="T45" fmla="*/ 2147483647 h 42"/>
                <a:gd name="T46" fmla="*/ 2147483647 w 34"/>
                <a:gd name="T47" fmla="*/ 2147483647 h 42"/>
                <a:gd name="T48" fmla="*/ 2147483647 w 34"/>
                <a:gd name="T49" fmla="*/ 0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4"/>
                <a:gd name="T76" fmla="*/ 0 h 42"/>
                <a:gd name="T77" fmla="*/ 34 w 34"/>
                <a:gd name="T78" fmla="*/ 42 h 4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4" h="42">
                  <a:moveTo>
                    <a:pt x="21" y="0"/>
                  </a:moveTo>
                  <a:lnTo>
                    <a:pt x="23" y="2"/>
                  </a:lnTo>
                  <a:lnTo>
                    <a:pt x="18" y="4"/>
                  </a:lnTo>
                  <a:lnTo>
                    <a:pt x="13" y="10"/>
                  </a:lnTo>
                  <a:lnTo>
                    <a:pt x="10" y="14"/>
                  </a:lnTo>
                  <a:lnTo>
                    <a:pt x="10" y="19"/>
                  </a:lnTo>
                  <a:lnTo>
                    <a:pt x="10" y="27"/>
                  </a:lnTo>
                  <a:lnTo>
                    <a:pt x="13" y="34"/>
                  </a:lnTo>
                  <a:lnTo>
                    <a:pt x="15" y="36"/>
                  </a:lnTo>
                  <a:lnTo>
                    <a:pt x="21" y="34"/>
                  </a:lnTo>
                  <a:lnTo>
                    <a:pt x="26" y="30"/>
                  </a:lnTo>
                  <a:lnTo>
                    <a:pt x="31" y="29"/>
                  </a:lnTo>
                  <a:lnTo>
                    <a:pt x="34" y="30"/>
                  </a:lnTo>
                  <a:lnTo>
                    <a:pt x="31" y="34"/>
                  </a:lnTo>
                  <a:lnTo>
                    <a:pt x="23" y="38"/>
                  </a:lnTo>
                  <a:lnTo>
                    <a:pt x="18" y="42"/>
                  </a:lnTo>
                  <a:lnTo>
                    <a:pt x="13" y="42"/>
                  </a:lnTo>
                  <a:lnTo>
                    <a:pt x="8" y="38"/>
                  </a:lnTo>
                  <a:lnTo>
                    <a:pt x="5" y="30"/>
                  </a:lnTo>
                  <a:lnTo>
                    <a:pt x="2" y="21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10" y="6"/>
                  </a:lnTo>
                  <a:lnTo>
                    <a:pt x="15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0" name="Freeform 178"/>
            <p:cNvSpPr>
              <a:spLocks/>
            </p:cNvSpPr>
            <p:nvPr/>
          </p:nvSpPr>
          <p:spPr bwMode="auto">
            <a:xfrm>
              <a:off x="6307138" y="2317750"/>
              <a:ext cx="19050" cy="26988"/>
            </a:xfrm>
            <a:custGeom>
              <a:avLst/>
              <a:gdLst>
                <a:gd name="T0" fmla="*/ 2147483647 w 11"/>
                <a:gd name="T1" fmla="*/ 2147483647 h 17"/>
                <a:gd name="T2" fmla="*/ 2147483647 w 11"/>
                <a:gd name="T3" fmla="*/ 2147483647 h 17"/>
                <a:gd name="T4" fmla="*/ 2147483647 w 11"/>
                <a:gd name="T5" fmla="*/ 2147483647 h 17"/>
                <a:gd name="T6" fmla="*/ 0 w 11"/>
                <a:gd name="T7" fmla="*/ 0 h 17"/>
                <a:gd name="T8" fmla="*/ 0 w 11"/>
                <a:gd name="T9" fmla="*/ 0 h 17"/>
                <a:gd name="T10" fmla="*/ 0 w 11"/>
                <a:gd name="T11" fmla="*/ 2147483647 h 17"/>
                <a:gd name="T12" fmla="*/ 0 w 11"/>
                <a:gd name="T13" fmla="*/ 2147483647 h 17"/>
                <a:gd name="T14" fmla="*/ 2147483647 w 11"/>
                <a:gd name="T15" fmla="*/ 2147483647 h 17"/>
                <a:gd name="T16" fmla="*/ 2147483647 w 11"/>
                <a:gd name="T17" fmla="*/ 2147483647 h 17"/>
                <a:gd name="T18" fmla="*/ 2147483647 w 11"/>
                <a:gd name="T19" fmla="*/ 2147483647 h 17"/>
                <a:gd name="T20" fmla="*/ 2147483647 w 11"/>
                <a:gd name="T21" fmla="*/ 2147483647 h 17"/>
                <a:gd name="T22" fmla="*/ 2147483647 w 11"/>
                <a:gd name="T23" fmla="*/ 2147483647 h 17"/>
                <a:gd name="T24" fmla="*/ 2147483647 w 11"/>
                <a:gd name="T25" fmla="*/ 2147483647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17"/>
                <a:gd name="T41" fmla="*/ 11 w 11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17">
                  <a:moveTo>
                    <a:pt x="11" y="15"/>
                  </a:moveTo>
                  <a:lnTo>
                    <a:pt x="8" y="10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1" name="Freeform 179"/>
            <p:cNvSpPr>
              <a:spLocks/>
            </p:cNvSpPr>
            <p:nvPr/>
          </p:nvSpPr>
          <p:spPr bwMode="auto">
            <a:xfrm>
              <a:off x="6330950" y="2347913"/>
              <a:ext cx="76200" cy="31750"/>
            </a:xfrm>
            <a:custGeom>
              <a:avLst/>
              <a:gdLst>
                <a:gd name="T0" fmla="*/ 2147483647 w 47"/>
                <a:gd name="T1" fmla="*/ 2147483647 h 19"/>
                <a:gd name="T2" fmla="*/ 2147483647 w 47"/>
                <a:gd name="T3" fmla="*/ 2147483647 h 19"/>
                <a:gd name="T4" fmla="*/ 2147483647 w 47"/>
                <a:gd name="T5" fmla="*/ 2147483647 h 19"/>
                <a:gd name="T6" fmla="*/ 2147483647 w 47"/>
                <a:gd name="T7" fmla="*/ 2147483647 h 19"/>
                <a:gd name="T8" fmla="*/ 2147483647 w 47"/>
                <a:gd name="T9" fmla="*/ 2147483647 h 19"/>
                <a:gd name="T10" fmla="*/ 2147483647 w 47"/>
                <a:gd name="T11" fmla="*/ 2147483647 h 19"/>
                <a:gd name="T12" fmla="*/ 2147483647 w 47"/>
                <a:gd name="T13" fmla="*/ 2147483647 h 19"/>
                <a:gd name="T14" fmla="*/ 2147483647 w 47"/>
                <a:gd name="T15" fmla="*/ 2147483647 h 19"/>
                <a:gd name="T16" fmla="*/ 2147483647 w 47"/>
                <a:gd name="T17" fmla="*/ 2147483647 h 19"/>
                <a:gd name="T18" fmla="*/ 2147483647 w 47"/>
                <a:gd name="T19" fmla="*/ 2147483647 h 19"/>
                <a:gd name="T20" fmla="*/ 2147483647 w 47"/>
                <a:gd name="T21" fmla="*/ 2147483647 h 19"/>
                <a:gd name="T22" fmla="*/ 2147483647 w 47"/>
                <a:gd name="T23" fmla="*/ 2147483647 h 19"/>
                <a:gd name="T24" fmla="*/ 2147483647 w 47"/>
                <a:gd name="T25" fmla="*/ 2147483647 h 19"/>
                <a:gd name="T26" fmla="*/ 2147483647 w 47"/>
                <a:gd name="T27" fmla="*/ 2147483647 h 19"/>
                <a:gd name="T28" fmla="*/ 2147483647 w 47"/>
                <a:gd name="T29" fmla="*/ 2147483647 h 19"/>
                <a:gd name="T30" fmla="*/ 2147483647 w 47"/>
                <a:gd name="T31" fmla="*/ 2147483647 h 19"/>
                <a:gd name="T32" fmla="*/ 2147483647 w 47"/>
                <a:gd name="T33" fmla="*/ 2147483647 h 19"/>
                <a:gd name="T34" fmla="*/ 2147483647 w 47"/>
                <a:gd name="T35" fmla="*/ 2147483647 h 19"/>
                <a:gd name="T36" fmla="*/ 2147483647 w 47"/>
                <a:gd name="T37" fmla="*/ 2147483647 h 19"/>
                <a:gd name="T38" fmla="*/ 2147483647 w 47"/>
                <a:gd name="T39" fmla="*/ 2147483647 h 19"/>
                <a:gd name="T40" fmla="*/ 2147483647 w 47"/>
                <a:gd name="T41" fmla="*/ 2147483647 h 19"/>
                <a:gd name="T42" fmla="*/ 2147483647 w 47"/>
                <a:gd name="T43" fmla="*/ 2147483647 h 19"/>
                <a:gd name="T44" fmla="*/ 2147483647 w 47"/>
                <a:gd name="T45" fmla="*/ 2147483647 h 19"/>
                <a:gd name="T46" fmla="*/ 2147483647 w 47"/>
                <a:gd name="T47" fmla="*/ 2147483647 h 19"/>
                <a:gd name="T48" fmla="*/ 2147483647 w 47"/>
                <a:gd name="T49" fmla="*/ 2147483647 h 19"/>
                <a:gd name="T50" fmla="*/ 2147483647 w 47"/>
                <a:gd name="T51" fmla="*/ 0 h 19"/>
                <a:gd name="T52" fmla="*/ 2147483647 w 47"/>
                <a:gd name="T53" fmla="*/ 0 h 19"/>
                <a:gd name="T54" fmla="*/ 2147483647 w 47"/>
                <a:gd name="T55" fmla="*/ 0 h 19"/>
                <a:gd name="T56" fmla="*/ 2147483647 w 47"/>
                <a:gd name="T57" fmla="*/ 2147483647 h 19"/>
                <a:gd name="T58" fmla="*/ 2147483647 w 47"/>
                <a:gd name="T59" fmla="*/ 2147483647 h 19"/>
                <a:gd name="T60" fmla="*/ 2147483647 w 47"/>
                <a:gd name="T61" fmla="*/ 2147483647 h 19"/>
                <a:gd name="T62" fmla="*/ 0 w 47"/>
                <a:gd name="T63" fmla="*/ 2147483647 h 19"/>
                <a:gd name="T64" fmla="*/ 2147483647 w 47"/>
                <a:gd name="T65" fmla="*/ 2147483647 h 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"/>
                <a:gd name="T100" fmla="*/ 0 h 19"/>
                <a:gd name="T101" fmla="*/ 47 w 47"/>
                <a:gd name="T102" fmla="*/ 19 h 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" h="19">
                  <a:moveTo>
                    <a:pt x="2" y="11"/>
                  </a:moveTo>
                  <a:lnTo>
                    <a:pt x="5" y="9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3" y="4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6" y="11"/>
                  </a:lnTo>
                  <a:lnTo>
                    <a:pt x="26" y="13"/>
                  </a:lnTo>
                  <a:lnTo>
                    <a:pt x="28" y="17"/>
                  </a:lnTo>
                  <a:lnTo>
                    <a:pt x="34" y="19"/>
                  </a:lnTo>
                  <a:lnTo>
                    <a:pt x="39" y="19"/>
                  </a:lnTo>
                  <a:lnTo>
                    <a:pt x="41" y="19"/>
                  </a:lnTo>
                  <a:lnTo>
                    <a:pt x="47" y="19"/>
                  </a:lnTo>
                  <a:lnTo>
                    <a:pt x="47" y="17"/>
                  </a:lnTo>
                  <a:lnTo>
                    <a:pt x="41" y="15"/>
                  </a:lnTo>
                  <a:lnTo>
                    <a:pt x="36" y="13"/>
                  </a:lnTo>
                  <a:lnTo>
                    <a:pt x="31" y="11"/>
                  </a:lnTo>
                  <a:lnTo>
                    <a:pt x="31" y="9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5" y="4"/>
                  </a:lnTo>
                  <a:lnTo>
                    <a:pt x="2" y="8"/>
                  </a:lnTo>
                  <a:lnTo>
                    <a:pt x="0" y="1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2" name="Freeform 180"/>
            <p:cNvSpPr>
              <a:spLocks/>
            </p:cNvSpPr>
            <p:nvPr/>
          </p:nvSpPr>
          <p:spPr bwMode="auto">
            <a:xfrm>
              <a:off x="6338888" y="2368550"/>
              <a:ext cx="63500" cy="28575"/>
            </a:xfrm>
            <a:custGeom>
              <a:avLst/>
              <a:gdLst>
                <a:gd name="T0" fmla="*/ 2147483647 w 39"/>
                <a:gd name="T1" fmla="*/ 0 h 17"/>
                <a:gd name="T2" fmla="*/ 2147483647 w 39"/>
                <a:gd name="T3" fmla="*/ 0 h 17"/>
                <a:gd name="T4" fmla="*/ 2147483647 w 39"/>
                <a:gd name="T5" fmla="*/ 2147483647 h 17"/>
                <a:gd name="T6" fmla="*/ 0 w 39"/>
                <a:gd name="T7" fmla="*/ 2147483647 h 17"/>
                <a:gd name="T8" fmla="*/ 2147483647 w 39"/>
                <a:gd name="T9" fmla="*/ 2147483647 h 17"/>
                <a:gd name="T10" fmla="*/ 2147483647 w 39"/>
                <a:gd name="T11" fmla="*/ 2147483647 h 17"/>
                <a:gd name="T12" fmla="*/ 2147483647 w 39"/>
                <a:gd name="T13" fmla="*/ 2147483647 h 17"/>
                <a:gd name="T14" fmla="*/ 2147483647 w 39"/>
                <a:gd name="T15" fmla="*/ 2147483647 h 17"/>
                <a:gd name="T16" fmla="*/ 2147483647 w 39"/>
                <a:gd name="T17" fmla="*/ 2147483647 h 17"/>
                <a:gd name="T18" fmla="*/ 2147483647 w 39"/>
                <a:gd name="T19" fmla="*/ 2147483647 h 17"/>
                <a:gd name="T20" fmla="*/ 2147483647 w 39"/>
                <a:gd name="T21" fmla="*/ 2147483647 h 17"/>
                <a:gd name="T22" fmla="*/ 2147483647 w 39"/>
                <a:gd name="T23" fmla="*/ 2147483647 h 17"/>
                <a:gd name="T24" fmla="*/ 2147483647 w 39"/>
                <a:gd name="T25" fmla="*/ 2147483647 h 17"/>
                <a:gd name="T26" fmla="*/ 2147483647 w 39"/>
                <a:gd name="T27" fmla="*/ 2147483647 h 17"/>
                <a:gd name="T28" fmla="*/ 2147483647 w 39"/>
                <a:gd name="T29" fmla="*/ 2147483647 h 17"/>
                <a:gd name="T30" fmla="*/ 2147483647 w 39"/>
                <a:gd name="T31" fmla="*/ 2147483647 h 17"/>
                <a:gd name="T32" fmla="*/ 2147483647 w 39"/>
                <a:gd name="T33" fmla="*/ 2147483647 h 17"/>
                <a:gd name="T34" fmla="*/ 2147483647 w 39"/>
                <a:gd name="T35" fmla="*/ 2147483647 h 17"/>
                <a:gd name="T36" fmla="*/ 2147483647 w 39"/>
                <a:gd name="T37" fmla="*/ 2147483647 h 17"/>
                <a:gd name="T38" fmla="*/ 2147483647 w 39"/>
                <a:gd name="T39" fmla="*/ 2147483647 h 17"/>
                <a:gd name="T40" fmla="*/ 2147483647 w 39"/>
                <a:gd name="T41" fmla="*/ 2147483647 h 17"/>
                <a:gd name="T42" fmla="*/ 2147483647 w 39"/>
                <a:gd name="T43" fmla="*/ 2147483647 h 17"/>
                <a:gd name="T44" fmla="*/ 2147483647 w 39"/>
                <a:gd name="T45" fmla="*/ 2147483647 h 17"/>
                <a:gd name="T46" fmla="*/ 2147483647 w 39"/>
                <a:gd name="T47" fmla="*/ 2147483647 h 17"/>
                <a:gd name="T48" fmla="*/ 2147483647 w 39"/>
                <a:gd name="T49" fmla="*/ 0 h 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"/>
                <a:gd name="T76" fmla="*/ 0 h 17"/>
                <a:gd name="T77" fmla="*/ 39 w 39"/>
                <a:gd name="T78" fmla="*/ 17 h 1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" h="17">
                  <a:moveTo>
                    <a:pt x="8" y="0"/>
                  </a:moveTo>
                  <a:lnTo>
                    <a:pt x="5" y="0"/>
                  </a:lnTo>
                  <a:lnTo>
                    <a:pt x="2" y="2"/>
                  </a:lnTo>
                  <a:lnTo>
                    <a:pt x="0" y="8"/>
                  </a:lnTo>
                  <a:lnTo>
                    <a:pt x="2" y="11"/>
                  </a:lnTo>
                  <a:lnTo>
                    <a:pt x="5" y="13"/>
                  </a:lnTo>
                  <a:lnTo>
                    <a:pt x="10" y="15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21" y="17"/>
                  </a:lnTo>
                  <a:lnTo>
                    <a:pt x="26" y="15"/>
                  </a:lnTo>
                  <a:lnTo>
                    <a:pt x="34" y="15"/>
                  </a:lnTo>
                  <a:lnTo>
                    <a:pt x="39" y="13"/>
                  </a:lnTo>
                  <a:lnTo>
                    <a:pt x="36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0" y="10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3" name="Freeform 181"/>
            <p:cNvSpPr>
              <a:spLocks/>
            </p:cNvSpPr>
            <p:nvPr/>
          </p:nvSpPr>
          <p:spPr bwMode="auto">
            <a:xfrm>
              <a:off x="6299200" y="2351088"/>
              <a:ext cx="42863" cy="34925"/>
            </a:xfrm>
            <a:custGeom>
              <a:avLst/>
              <a:gdLst>
                <a:gd name="T0" fmla="*/ 2147483647 w 26"/>
                <a:gd name="T1" fmla="*/ 2147483647 h 21"/>
                <a:gd name="T2" fmla="*/ 2147483647 w 26"/>
                <a:gd name="T3" fmla="*/ 2147483647 h 21"/>
                <a:gd name="T4" fmla="*/ 2147483647 w 26"/>
                <a:gd name="T5" fmla="*/ 2147483647 h 21"/>
                <a:gd name="T6" fmla="*/ 2147483647 w 26"/>
                <a:gd name="T7" fmla="*/ 2147483647 h 21"/>
                <a:gd name="T8" fmla="*/ 2147483647 w 26"/>
                <a:gd name="T9" fmla="*/ 2147483647 h 21"/>
                <a:gd name="T10" fmla="*/ 2147483647 w 26"/>
                <a:gd name="T11" fmla="*/ 2147483647 h 21"/>
                <a:gd name="T12" fmla="*/ 2147483647 w 26"/>
                <a:gd name="T13" fmla="*/ 2147483647 h 21"/>
                <a:gd name="T14" fmla="*/ 2147483647 w 26"/>
                <a:gd name="T15" fmla="*/ 2147483647 h 21"/>
                <a:gd name="T16" fmla="*/ 2147483647 w 26"/>
                <a:gd name="T17" fmla="*/ 2147483647 h 21"/>
                <a:gd name="T18" fmla="*/ 2147483647 w 26"/>
                <a:gd name="T19" fmla="*/ 0 h 21"/>
                <a:gd name="T20" fmla="*/ 2147483647 w 26"/>
                <a:gd name="T21" fmla="*/ 0 h 21"/>
                <a:gd name="T22" fmla="*/ 0 w 26"/>
                <a:gd name="T23" fmla="*/ 2147483647 h 21"/>
                <a:gd name="T24" fmla="*/ 0 w 26"/>
                <a:gd name="T25" fmla="*/ 2147483647 h 21"/>
                <a:gd name="T26" fmla="*/ 0 w 26"/>
                <a:gd name="T27" fmla="*/ 2147483647 h 21"/>
                <a:gd name="T28" fmla="*/ 2147483647 w 26"/>
                <a:gd name="T29" fmla="*/ 2147483647 h 21"/>
                <a:gd name="T30" fmla="*/ 2147483647 w 26"/>
                <a:gd name="T31" fmla="*/ 2147483647 h 21"/>
                <a:gd name="T32" fmla="*/ 2147483647 w 26"/>
                <a:gd name="T33" fmla="*/ 2147483647 h 21"/>
                <a:gd name="T34" fmla="*/ 2147483647 w 26"/>
                <a:gd name="T35" fmla="*/ 2147483647 h 21"/>
                <a:gd name="T36" fmla="*/ 2147483647 w 26"/>
                <a:gd name="T37" fmla="*/ 2147483647 h 21"/>
                <a:gd name="T38" fmla="*/ 2147483647 w 26"/>
                <a:gd name="T39" fmla="*/ 2147483647 h 21"/>
                <a:gd name="T40" fmla="*/ 2147483647 w 26"/>
                <a:gd name="T41" fmla="*/ 2147483647 h 21"/>
                <a:gd name="T42" fmla="*/ 2147483647 w 26"/>
                <a:gd name="T43" fmla="*/ 2147483647 h 21"/>
                <a:gd name="T44" fmla="*/ 2147483647 w 26"/>
                <a:gd name="T45" fmla="*/ 2147483647 h 21"/>
                <a:gd name="T46" fmla="*/ 2147483647 w 26"/>
                <a:gd name="T47" fmla="*/ 2147483647 h 21"/>
                <a:gd name="T48" fmla="*/ 2147483647 w 26"/>
                <a:gd name="T49" fmla="*/ 2147483647 h 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6"/>
                <a:gd name="T76" fmla="*/ 0 h 21"/>
                <a:gd name="T77" fmla="*/ 26 w 26"/>
                <a:gd name="T78" fmla="*/ 21 h 2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6" h="21">
                  <a:moveTo>
                    <a:pt x="26" y="19"/>
                  </a:moveTo>
                  <a:lnTo>
                    <a:pt x="26" y="17"/>
                  </a:lnTo>
                  <a:lnTo>
                    <a:pt x="21" y="17"/>
                  </a:lnTo>
                  <a:lnTo>
                    <a:pt x="19" y="15"/>
                  </a:lnTo>
                  <a:lnTo>
                    <a:pt x="13" y="13"/>
                  </a:lnTo>
                  <a:lnTo>
                    <a:pt x="11" y="9"/>
                  </a:lnTo>
                  <a:lnTo>
                    <a:pt x="8" y="7"/>
                  </a:lnTo>
                  <a:lnTo>
                    <a:pt x="8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5" y="11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3" y="17"/>
                  </a:lnTo>
                  <a:lnTo>
                    <a:pt x="19" y="19"/>
                  </a:lnTo>
                  <a:lnTo>
                    <a:pt x="24" y="21"/>
                  </a:lnTo>
                  <a:lnTo>
                    <a:pt x="26" y="21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4" name="Freeform 182"/>
            <p:cNvSpPr>
              <a:spLocks/>
            </p:cNvSpPr>
            <p:nvPr/>
          </p:nvSpPr>
          <p:spPr bwMode="auto">
            <a:xfrm>
              <a:off x="6491288" y="2189163"/>
              <a:ext cx="153987" cy="100012"/>
            </a:xfrm>
            <a:custGeom>
              <a:avLst/>
              <a:gdLst>
                <a:gd name="T0" fmla="*/ 0 w 94"/>
                <a:gd name="T1" fmla="*/ 2147483647 h 62"/>
                <a:gd name="T2" fmla="*/ 2147483647 w 94"/>
                <a:gd name="T3" fmla="*/ 2147483647 h 62"/>
                <a:gd name="T4" fmla="*/ 2147483647 w 94"/>
                <a:gd name="T5" fmla="*/ 2147483647 h 62"/>
                <a:gd name="T6" fmla="*/ 2147483647 w 94"/>
                <a:gd name="T7" fmla="*/ 2147483647 h 62"/>
                <a:gd name="T8" fmla="*/ 2147483647 w 94"/>
                <a:gd name="T9" fmla="*/ 0 h 62"/>
                <a:gd name="T10" fmla="*/ 2147483647 w 94"/>
                <a:gd name="T11" fmla="*/ 2147483647 h 62"/>
                <a:gd name="T12" fmla="*/ 2147483647 w 94"/>
                <a:gd name="T13" fmla="*/ 2147483647 h 62"/>
                <a:gd name="T14" fmla="*/ 2147483647 w 94"/>
                <a:gd name="T15" fmla="*/ 2147483647 h 62"/>
                <a:gd name="T16" fmla="*/ 2147483647 w 94"/>
                <a:gd name="T17" fmla="*/ 2147483647 h 62"/>
                <a:gd name="T18" fmla="*/ 2147483647 w 94"/>
                <a:gd name="T19" fmla="*/ 2147483647 h 62"/>
                <a:gd name="T20" fmla="*/ 2147483647 w 94"/>
                <a:gd name="T21" fmla="*/ 2147483647 h 62"/>
                <a:gd name="T22" fmla="*/ 2147483647 w 94"/>
                <a:gd name="T23" fmla="*/ 2147483647 h 62"/>
                <a:gd name="T24" fmla="*/ 2147483647 w 94"/>
                <a:gd name="T25" fmla="*/ 2147483647 h 62"/>
                <a:gd name="T26" fmla="*/ 2147483647 w 94"/>
                <a:gd name="T27" fmla="*/ 2147483647 h 62"/>
                <a:gd name="T28" fmla="*/ 2147483647 w 94"/>
                <a:gd name="T29" fmla="*/ 2147483647 h 62"/>
                <a:gd name="T30" fmla="*/ 2147483647 w 94"/>
                <a:gd name="T31" fmla="*/ 2147483647 h 62"/>
                <a:gd name="T32" fmla="*/ 2147483647 w 94"/>
                <a:gd name="T33" fmla="*/ 2147483647 h 62"/>
                <a:gd name="T34" fmla="*/ 2147483647 w 94"/>
                <a:gd name="T35" fmla="*/ 2147483647 h 62"/>
                <a:gd name="T36" fmla="*/ 2147483647 w 94"/>
                <a:gd name="T37" fmla="*/ 2147483647 h 62"/>
                <a:gd name="T38" fmla="*/ 2147483647 w 94"/>
                <a:gd name="T39" fmla="*/ 2147483647 h 62"/>
                <a:gd name="T40" fmla="*/ 2147483647 w 94"/>
                <a:gd name="T41" fmla="*/ 2147483647 h 62"/>
                <a:gd name="T42" fmla="*/ 2147483647 w 94"/>
                <a:gd name="T43" fmla="*/ 2147483647 h 62"/>
                <a:gd name="T44" fmla="*/ 2147483647 w 94"/>
                <a:gd name="T45" fmla="*/ 2147483647 h 62"/>
                <a:gd name="T46" fmla="*/ 2147483647 w 94"/>
                <a:gd name="T47" fmla="*/ 2147483647 h 62"/>
                <a:gd name="T48" fmla="*/ 2147483647 w 94"/>
                <a:gd name="T49" fmla="*/ 2147483647 h 62"/>
                <a:gd name="T50" fmla="*/ 2147483647 w 94"/>
                <a:gd name="T51" fmla="*/ 2147483647 h 62"/>
                <a:gd name="T52" fmla="*/ 2147483647 w 94"/>
                <a:gd name="T53" fmla="*/ 2147483647 h 62"/>
                <a:gd name="T54" fmla="*/ 2147483647 w 94"/>
                <a:gd name="T55" fmla="*/ 2147483647 h 62"/>
                <a:gd name="T56" fmla="*/ 2147483647 w 94"/>
                <a:gd name="T57" fmla="*/ 2147483647 h 62"/>
                <a:gd name="T58" fmla="*/ 2147483647 w 94"/>
                <a:gd name="T59" fmla="*/ 2147483647 h 62"/>
                <a:gd name="T60" fmla="*/ 2147483647 w 94"/>
                <a:gd name="T61" fmla="*/ 2147483647 h 62"/>
                <a:gd name="T62" fmla="*/ 2147483647 w 94"/>
                <a:gd name="T63" fmla="*/ 2147483647 h 62"/>
                <a:gd name="T64" fmla="*/ 2147483647 w 94"/>
                <a:gd name="T65" fmla="*/ 2147483647 h 62"/>
                <a:gd name="T66" fmla="*/ 2147483647 w 94"/>
                <a:gd name="T67" fmla="*/ 2147483647 h 62"/>
                <a:gd name="T68" fmla="*/ 0 w 94"/>
                <a:gd name="T69" fmla="*/ 2147483647 h 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62"/>
                <a:gd name="T107" fmla="*/ 94 w 94"/>
                <a:gd name="T108" fmla="*/ 62 h 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62">
                  <a:moveTo>
                    <a:pt x="0" y="12"/>
                  </a:moveTo>
                  <a:lnTo>
                    <a:pt x="3" y="10"/>
                  </a:lnTo>
                  <a:lnTo>
                    <a:pt x="10" y="6"/>
                  </a:lnTo>
                  <a:lnTo>
                    <a:pt x="24" y="2"/>
                  </a:lnTo>
                  <a:lnTo>
                    <a:pt x="37" y="0"/>
                  </a:lnTo>
                  <a:lnTo>
                    <a:pt x="52" y="2"/>
                  </a:lnTo>
                  <a:lnTo>
                    <a:pt x="68" y="6"/>
                  </a:lnTo>
                  <a:lnTo>
                    <a:pt x="84" y="14"/>
                  </a:lnTo>
                  <a:lnTo>
                    <a:pt x="94" y="29"/>
                  </a:lnTo>
                  <a:lnTo>
                    <a:pt x="94" y="38"/>
                  </a:lnTo>
                  <a:lnTo>
                    <a:pt x="92" y="44"/>
                  </a:lnTo>
                  <a:lnTo>
                    <a:pt x="89" y="51"/>
                  </a:lnTo>
                  <a:lnTo>
                    <a:pt x="81" y="57"/>
                  </a:lnTo>
                  <a:lnTo>
                    <a:pt x="71" y="61"/>
                  </a:lnTo>
                  <a:lnTo>
                    <a:pt x="58" y="62"/>
                  </a:lnTo>
                  <a:lnTo>
                    <a:pt x="47" y="62"/>
                  </a:lnTo>
                  <a:lnTo>
                    <a:pt x="42" y="62"/>
                  </a:lnTo>
                  <a:lnTo>
                    <a:pt x="44" y="59"/>
                  </a:lnTo>
                  <a:lnTo>
                    <a:pt x="47" y="59"/>
                  </a:lnTo>
                  <a:lnTo>
                    <a:pt x="58" y="59"/>
                  </a:lnTo>
                  <a:lnTo>
                    <a:pt x="68" y="57"/>
                  </a:lnTo>
                  <a:lnTo>
                    <a:pt x="78" y="53"/>
                  </a:lnTo>
                  <a:lnTo>
                    <a:pt x="84" y="47"/>
                  </a:lnTo>
                  <a:lnTo>
                    <a:pt x="86" y="44"/>
                  </a:lnTo>
                  <a:lnTo>
                    <a:pt x="86" y="36"/>
                  </a:lnTo>
                  <a:lnTo>
                    <a:pt x="86" y="29"/>
                  </a:lnTo>
                  <a:lnTo>
                    <a:pt x="78" y="17"/>
                  </a:lnTo>
                  <a:lnTo>
                    <a:pt x="68" y="12"/>
                  </a:lnTo>
                  <a:lnTo>
                    <a:pt x="52" y="8"/>
                  </a:lnTo>
                  <a:lnTo>
                    <a:pt x="39" y="8"/>
                  </a:lnTo>
                  <a:lnTo>
                    <a:pt x="26" y="8"/>
                  </a:lnTo>
                  <a:lnTo>
                    <a:pt x="16" y="10"/>
                  </a:lnTo>
                  <a:lnTo>
                    <a:pt x="8" y="12"/>
                  </a:lnTo>
                  <a:lnTo>
                    <a:pt x="5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5" name="Freeform 183"/>
            <p:cNvSpPr>
              <a:spLocks/>
            </p:cNvSpPr>
            <p:nvPr/>
          </p:nvSpPr>
          <p:spPr bwMode="auto">
            <a:xfrm>
              <a:off x="6440488" y="2225675"/>
              <a:ext cx="101600" cy="34925"/>
            </a:xfrm>
            <a:custGeom>
              <a:avLst/>
              <a:gdLst>
                <a:gd name="T0" fmla="*/ 2147483647 w 62"/>
                <a:gd name="T1" fmla="*/ 2147483647 h 21"/>
                <a:gd name="T2" fmla="*/ 2147483647 w 62"/>
                <a:gd name="T3" fmla="*/ 2147483647 h 21"/>
                <a:gd name="T4" fmla="*/ 2147483647 w 62"/>
                <a:gd name="T5" fmla="*/ 2147483647 h 21"/>
                <a:gd name="T6" fmla="*/ 2147483647 w 62"/>
                <a:gd name="T7" fmla="*/ 2147483647 h 21"/>
                <a:gd name="T8" fmla="*/ 2147483647 w 62"/>
                <a:gd name="T9" fmla="*/ 2147483647 h 21"/>
                <a:gd name="T10" fmla="*/ 2147483647 w 62"/>
                <a:gd name="T11" fmla="*/ 2147483647 h 21"/>
                <a:gd name="T12" fmla="*/ 2147483647 w 62"/>
                <a:gd name="T13" fmla="*/ 2147483647 h 21"/>
                <a:gd name="T14" fmla="*/ 2147483647 w 62"/>
                <a:gd name="T15" fmla="*/ 2147483647 h 21"/>
                <a:gd name="T16" fmla="*/ 2147483647 w 62"/>
                <a:gd name="T17" fmla="*/ 2147483647 h 21"/>
                <a:gd name="T18" fmla="*/ 2147483647 w 62"/>
                <a:gd name="T19" fmla="*/ 2147483647 h 21"/>
                <a:gd name="T20" fmla="*/ 2147483647 w 62"/>
                <a:gd name="T21" fmla="*/ 2147483647 h 21"/>
                <a:gd name="T22" fmla="*/ 2147483647 w 62"/>
                <a:gd name="T23" fmla="*/ 2147483647 h 21"/>
                <a:gd name="T24" fmla="*/ 2147483647 w 62"/>
                <a:gd name="T25" fmla="*/ 2147483647 h 21"/>
                <a:gd name="T26" fmla="*/ 2147483647 w 62"/>
                <a:gd name="T27" fmla="*/ 2147483647 h 21"/>
                <a:gd name="T28" fmla="*/ 2147483647 w 62"/>
                <a:gd name="T29" fmla="*/ 2147483647 h 21"/>
                <a:gd name="T30" fmla="*/ 2147483647 w 62"/>
                <a:gd name="T31" fmla="*/ 2147483647 h 21"/>
                <a:gd name="T32" fmla="*/ 2147483647 w 62"/>
                <a:gd name="T33" fmla="*/ 2147483647 h 21"/>
                <a:gd name="T34" fmla="*/ 2147483647 w 62"/>
                <a:gd name="T35" fmla="*/ 2147483647 h 21"/>
                <a:gd name="T36" fmla="*/ 2147483647 w 62"/>
                <a:gd name="T37" fmla="*/ 2147483647 h 21"/>
                <a:gd name="T38" fmla="*/ 2147483647 w 62"/>
                <a:gd name="T39" fmla="*/ 2147483647 h 21"/>
                <a:gd name="T40" fmla="*/ 2147483647 w 62"/>
                <a:gd name="T41" fmla="*/ 2147483647 h 21"/>
                <a:gd name="T42" fmla="*/ 2147483647 w 62"/>
                <a:gd name="T43" fmla="*/ 2147483647 h 21"/>
                <a:gd name="T44" fmla="*/ 2147483647 w 62"/>
                <a:gd name="T45" fmla="*/ 2147483647 h 21"/>
                <a:gd name="T46" fmla="*/ 2147483647 w 62"/>
                <a:gd name="T47" fmla="*/ 2147483647 h 21"/>
                <a:gd name="T48" fmla="*/ 2147483647 w 62"/>
                <a:gd name="T49" fmla="*/ 2147483647 h 21"/>
                <a:gd name="T50" fmla="*/ 2147483647 w 62"/>
                <a:gd name="T51" fmla="*/ 2147483647 h 21"/>
                <a:gd name="T52" fmla="*/ 2147483647 w 62"/>
                <a:gd name="T53" fmla="*/ 0 h 21"/>
                <a:gd name="T54" fmla="*/ 2147483647 w 62"/>
                <a:gd name="T55" fmla="*/ 0 h 21"/>
                <a:gd name="T56" fmla="*/ 2147483647 w 62"/>
                <a:gd name="T57" fmla="*/ 0 h 21"/>
                <a:gd name="T58" fmla="*/ 2147483647 w 62"/>
                <a:gd name="T59" fmla="*/ 0 h 21"/>
                <a:gd name="T60" fmla="*/ 0 w 62"/>
                <a:gd name="T61" fmla="*/ 0 h 21"/>
                <a:gd name="T62" fmla="*/ 0 w 62"/>
                <a:gd name="T63" fmla="*/ 2147483647 h 21"/>
                <a:gd name="T64" fmla="*/ 2147483647 w 62"/>
                <a:gd name="T65" fmla="*/ 2147483647 h 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"/>
                <a:gd name="T100" fmla="*/ 0 h 21"/>
                <a:gd name="T101" fmla="*/ 62 w 62"/>
                <a:gd name="T102" fmla="*/ 21 h 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" h="21">
                  <a:moveTo>
                    <a:pt x="7" y="2"/>
                  </a:moveTo>
                  <a:lnTo>
                    <a:pt x="15" y="2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3" y="6"/>
                  </a:lnTo>
                  <a:lnTo>
                    <a:pt x="26" y="7"/>
                  </a:lnTo>
                  <a:lnTo>
                    <a:pt x="31" y="11"/>
                  </a:lnTo>
                  <a:lnTo>
                    <a:pt x="34" y="15"/>
                  </a:lnTo>
                  <a:lnTo>
                    <a:pt x="36" y="17"/>
                  </a:lnTo>
                  <a:lnTo>
                    <a:pt x="41" y="19"/>
                  </a:lnTo>
                  <a:lnTo>
                    <a:pt x="44" y="19"/>
                  </a:lnTo>
                  <a:lnTo>
                    <a:pt x="49" y="19"/>
                  </a:lnTo>
                  <a:lnTo>
                    <a:pt x="55" y="21"/>
                  </a:lnTo>
                  <a:lnTo>
                    <a:pt x="60" y="21"/>
                  </a:lnTo>
                  <a:lnTo>
                    <a:pt x="62" y="21"/>
                  </a:lnTo>
                  <a:lnTo>
                    <a:pt x="60" y="19"/>
                  </a:lnTo>
                  <a:lnTo>
                    <a:pt x="57" y="17"/>
                  </a:lnTo>
                  <a:lnTo>
                    <a:pt x="52" y="15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1" y="13"/>
                  </a:lnTo>
                  <a:lnTo>
                    <a:pt x="39" y="11"/>
                  </a:lnTo>
                  <a:lnTo>
                    <a:pt x="36" y="7"/>
                  </a:lnTo>
                  <a:lnTo>
                    <a:pt x="34" y="6"/>
                  </a:lnTo>
                  <a:lnTo>
                    <a:pt x="28" y="4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6" name="Freeform 184"/>
            <p:cNvSpPr>
              <a:spLocks/>
            </p:cNvSpPr>
            <p:nvPr/>
          </p:nvSpPr>
          <p:spPr bwMode="auto">
            <a:xfrm>
              <a:off x="6483350" y="2239963"/>
              <a:ext cx="79375" cy="17462"/>
            </a:xfrm>
            <a:custGeom>
              <a:avLst/>
              <a:gdLst>
                <a:gd name="T0" fmla="*/ 0 w 49"/>
                <a:gd name="T1" fmla="*/ 2147483647 h 10"/>
                <a:gd name="T2" fmla="*/ 2147483647 w 49"/>
                <a:gd name="T3" fmla="*/ 2147483647 h 10"/>
                <a:gd name="T4" fmla="*/ 2147483647 w 49"/>
                <a:gd name="T5" fmla="*/ 2147483647 h 10"/>
                <a:gd name="T6" fmla="*/ 2147483647 w 49"/>
                <a:gd name="T7" fmla="*/ 2147483647 h 10"/>
                <a:gd name="T8" fmla="*/ 2147483647 w 49"/>
                <a:gd name="T9" fmla="*/ 2147483647 h 10"/>
                <a:gd name="T10" fmla="*/ 2147483647 w 49"/>
                <a:gd name="T11" fmla="*/ 2147483647 h 10"/>
                <a:gd name="T12" fmla="*/ 2147483647 w 49"/>
                <a:gd name="T13" fmla="*/ 2147483647 h 10"/>
                <a:gd name="T14" fmla="*/ 2147483647 w 49"/>
                <a:gd name="T15" fmla="*/ 2147483647 h 10"/>
                <a:gd name="T16" fmla="*/ 2147483647 w 49"/>
                <a:gd name="T17" fmla="*/ 2147483647 h 10"/>
                <a:gd name="T18" fmla="*/ 2147483647 w 49"/>
                <a:gd name="T19" fmla="*/ 2147483647 h 10"/>
                <a:gd name="T20" fmla="*/ 2147483647 w 49"/>
                <a:gd name="T21" fmla="*/ 2147483647 h 10"/>
                <a:gd name="T22" fmla="*/ 2147483647 w 49"/>
                <a:gd name="T23" fmla="*/ 0 h 10"/>
                <a:gd name="T24" fmla="*/ 2147483647 w 49"/>
                <a:gd name="T25" fmla="*/ 0 h 10"/>
                <a:gd name="T26" fmla="*/ 2147483647 w 49"/>
                <a:gd name="T27" fmla="*/ 0 h 10"/>
                <a:gd name="T28" fmla="*/ 2147483647 w 49"/>
                <a:gd name="T29" fmla="*/ 0 h 10"/>
                <a:gd name="T30" fmla="*/ 2147483647 w 49"/>
                <a:gd name="T31" fmla="*/ 2147483647 h 10"/>
                <a:gd name="T32" fmla="*/ 2147483647 w 49"/>
                <a:gd name="T33" fmla="*/ 2147483647 h 10"/>
                <a:gd name="T34" fmla="*/ 2147483647 w 49"/>
                <a:gd name="T35" fmla="*/ 2147483647 h 10"/>
                <a:gd name="T36" fmla="*/ 2147483647 w 49"/>
                <a:gd name="T37" fmla="*/ 2147483647 h 10"/>
                <a:gd name="T38" fmla="*/ 2147483647 w 49"/>
                <a:gd name="T39" fmla="*/ 2147483647 h 10"/>
                <a:gd name="T40" fmla="*/ 2147483647 w 49"/>
                <a:gd name="T41" fmla="*/ 2147483647 h 10"/>
                <a:gd name="T42" fmla="*/ 2147483647 w 49"/>
                <a:gd name="T43" fmla="*/ 2147483647 h 10"/>
                <a:gd name="T44" fmla="*/ 2147483647 w 49"/>
                <a:gd name="T45" fmla="*/ 2147483647 h 10"/>
                <a:gd name="T46" fmla="*/ 2147483647 w 49"/>
                <a:gd name="T47" fmla="*/ 2147483647 h 10"/>
                <a:gd name="T48" fmla="*/ 2147483647 w 49"/>
                <a:gd name="T49" fmla="*/ 2147483647 h 10"/>
                <a:gd name="T50" fmla="*/ 2147483647 w 49"/>
                <a:gd name="T51" fmla="*/ 2147483647 h 10"/>
                <a:gd name="T52" fmla="*/ 2147483647 w 49"/>
                <a:gd name="T53" fmla="*/ 2147483647 h 10"/>
                <a:gd name="T54" fmla="*/ 0 w 49"/>
                <a:gd name="T55" fmla="*/ 2147483647 h 10"/>
                <a:gd name="T56" fmla="*/ 0 w 49"/>
                <a:gd name="T57" fmla="*/ 2147483647 h 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9"/>
                <a:gd name="T88" fmla="*/ 0 h 10"/>
                <a:gd name="T89" fmla="*/ 49 w 49"/>
                <a:gd name="T90" fmla="*/ 10 h 1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9" h="10">
                  <a:moveTo>
                    <a:pt x="0" y="6"/>
                  </a:moveTo>
                  <a:lnTo>
                    <a:pt x="2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21" y="4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9" y="4"/>
                  </a:lnTo>
                  <a:lnTo>
                    <a:pt x="34" y="2"/>
                  </a:lnTo>
                  <a:lnTo>
                    <a:pt x="39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2" y="2"/>
                  </a:lnTo>
                  <a:lnTo>
                    <a:pt x="36" y="4"/>
                  </a:lnTo>
                  <a:lnTo>
                    <a:pt x="31" y="6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1" y="10"/>
                  </a:lnTo>
                  <a:lnTo>
                    <a:pt x="18" y="8"/>
                  </a:lnTo>
                  <a:lnTo>
                    <a:pt x="13" y="6"/>
                  </a:lnTo>
                  <a:lnTo>
                    <a:pt x="8" y="6"/>
                  </a:lnTo>
                  <a:lnTo>
                    <a:pt x="2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7" name="Freeform 185"/>
            <p:cNvSpPr>
              <a:spLocks/>
            </p:cNvSpPr>
            <p:nvPr/>
          </p:nvSpPr>
          <p:spPr bwMode="auto">
            <a:xfrm>
              <a:off x="6478588" y="2219325"/>
              <a:ext cx="63500" cy="9525"/>
            </a:xfrm>
            <a:custGeom>
              <a:avLst/>
              <a:gdLst>
                <a:gd name="T0" fmla="*/ 0 w 39"/>
                <a:gd name="T1" fmla="*/ 0 h 6"/>
                <a:gd name="T2" fmla="*/ 2147483647 w 39"/>
                <a:gd name="T3" fmla="*/ 2147483647 h 6"/>
                <a:gd name="T4" fmla="*/ 2147483647 w 39"/>
                <a:gd name="T5" fmla="*/ 2147483647 h 6"/>
                <a:gd name="T6" fmla="*/ 2147483647 w 39"/>
                <a:gd name="T7" fmla="*/ 2147483647 h 6"/>
                <a:gd name="T8" fmla="*/ 2147483647 w 39"/>
                <a:gd name="T9" fmla="*/ 2147483647 h 6"/>
                <a:gd name="T10" fmla="*/ 2147483647 w 39"/>
                <a:gd name="T11" fmla="*/ 2147483647 h 6"/>
                <a:gd name="T12" fmla="*/ 2147483647 w 39"/>
                <a:gd name="T13" fmla="*/ 2147483647 h 6"/>
                <a:gd name="T14" fmla="*/ 2147483647 w 39"/>
                <a:gd name="T15" fmla="*/ 2147483647 h 6"/>
                <a:gd name="T16" fmla="*/ 2147483647 w 39"/>
                <a:gd name="T17" fmla="*/ 2147483647 h 6"/>
                <a:gd name="T18" fmla="*/ 2147483647 w 39"/>
                <a:gd name="T19" fmla="*/ 2147483647 h 6"/>
                <a:gd name="T20" fmla="*/ 2147483647 w 39"/>
                <a:gd name="T21" fmla="*/ 2147483647 h 6"/>
                <a:gd name="T22" fmla="*/ 2147483647 w 39"/>
                <a:gd name="T23" fmla="*/ 2147483647 h 6"/>
                <a:gd name="T24" fmla="*/ 2147483647 w 39"/>
                <a:gd name="T25" fmla="*/ 2147483647 h 6"/>
                <a:gd name="T26" fmla="*/ 2147483647 w 39"/>
                <a:gd name="T27" fmla="*/ 2147483647 h 6"/>
                <a:gd name="T28" fmla="*/ 2147483647 w 39"/>
                <a:gd name="T29" fmla="*/ 2147483647 h 6"/>
                <a:gd name="T30" fmla="*/ 2147483647 w 39"/>
                <a:gd name="T31" fmla="*/ 2147483647 h 6"/>
                <a:gd name="T32" fmla="*/ 2147483647 w 39"/>
                <a:gd name="T33" fmla="*/ 2147483647 h 6"/>
                <a:gd name="T34" fmla="*/ 2147483647 w 39"/>
                <a:gd name="T35" fmla="*/ 2147483647 h 6"/>
                <a:gd name="T36" fmla="*/ 2147483647 w 39"/>
                <a:gd name="T37" fmla="*/ 2147483647 h 6"/>
                <a:gd name="T38" fmla="*/ 0 w 39"/>
                <a:gd name="T39" fmla="*/ 2147483647 h 6"/>
                <a:gd name="T40" fmla="*/ 0 w 39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9"/>
                <a:gd name="T64" fmla="*/ 0 h 6"/>
                <a:gd name="T65" fmla="*/ 39 w 39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9" h="6">
                  <a:moveTo>
                    <a:pt x="0" y="0"/>
                  </a:moveTo>
                  <a:lnTo>
                    <a:pt x="3" y="2"/>
                  </a:lnTo>
                  <a:lnTo>
                    <a:pt x="8" y="4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4" y="2"/>
                  </a:lnTo>
                  <a:lnTo>
                    <a:pt x="29" y="2"/>
                  </a:lnTo>
                  <a:lnTo>
                    <a:pt x="37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4" y="4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1" y="4"/>
                  </a:lnTo>
                  <a:lnTo>
                    <a:pt x="16" y="6"/>
                  </a:lnTo>
                  <a:lnTo>
                    <a:pt x="11" y="6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8" name="Freeform 186"/>
            <p:cNvSpPr>
              <a:spLocks/>
            </p:cNvSpPr>
            <p:nvPr/>
          </p:nvSpPr>
          <p:spPr bwMode="auto">
            <a:xfrm>
              <a:off x="6418263" y="2216150"/>
              <a:ext cx="55562" cy="26988"/>
            </a:xfrm>
            <a:custGeom>
              <a:avLst/>
              <a:gdLst>
                <a:gd name="T0" fmla="*/ 2147483647 w 34"/>
                <a:gd name="T1" fmla="*/ 2147483647 h 17"/>
                <a:gd name="T2" fmla="*/ 2147483647 w 34"/>
                <a:gd name="T3" fmla="*/ 2147483647 h 17"/>
                <a:gd name="T4" fmla="*/ 2147483647 w 34"/>
                <a:gd name="T5" fmla="*/ 2147483647 h 17"/>
                <a:gd name="T6" fmla="*/ 2147483647 w 34"/>
                <a:gd name="T7" fmla="*/ 2147483647 h 17"/>
                <a:gd name="T8" fmla="*/ 2147483647 w 34"/>
                <a:gd name="T9" fmla="*/ 2147483647 h 17"/>
                <a:gd name="T10" fmla="*/ 2147483647 w 34"/>
                <a:gd name="T11" fmla="*/ 0 h 17"/>
                <a:gd name="T12" fmla="*/ 2147483647 w 34"/>
                <a:gd name="T13" fmla="*/ 0 h 17"/>
                <a:gd name="T14" fmla="*/ 2147483647 w 34"/>
                <a:gd name="T15" fmla="*/ 0 h 17"/>
                <a:gd name="T16" fmla="*/ 2147483647 w 34"/>
                <a:gd name="T17" fmla="*/ 0 h 17"/>
                <a:gd name="T18" fmla="*/ 2147483647 w 34"/>
                <a:gd name="T19" fmla="*/ 2147483647 h 17"/>
                <a:gd name="T20" fmla="*/ 2147483647 w 34"/>
                <a:gd name="T21" fmla="*/ 2147483647 h 17"/>
                <a:gd name="T22" fmla="*/ 2147483647 w 34"/>
                <a:gd name="T23" fmla="*/ 2147483647 h 17"/>
                <a:gd name="T24" fmla="*/ 2147483647 w 34"/>
                <a:gd name="T25" fmla="*/ 2147483647 h 17"/>
                <a:gd name="T26" fmla="*/ 2147483647 w 34"/>
                <a:gd name="T27" fmla="*/ 2147483647 h 17"/>
                <a:gd name="T28" fmla="*/ 2147483647 w 34"/>
                <a:gd name="T29" fmla="*/ 2147483647 h 17"/>
                <a:gd name="T30" fmla="*/ 2147483647 w 34"/>
                <a:gd name="T31" fmla="*/ 2147483647 h 17"/>
                <a:gd name="T32" fmla="*/ 2147483647 w 34"/>
                <a:gd name="T33" fmla="*/ 2147483647 h 17"/>
                <a:gd name="T34" fmla="*/ 0 w 34"/>
                <a:gd name="T35" fmla="*/ 2147483647 h 17"/>
                <a:gd name="T36" fmla="*/ 0 w 34"/>
                <a:gd name="T37" fmla="*/ 2147483647 h 17"/>
                <a:gd name="T38" fmla="*/ 0 w 34"/>
                <a:gd name="T39" fmla="*/ 2147483647 h 17"/>
                <a:gd name="T40" fmla="*/ 2147483647 w 34"/>
                <a:gd name="T41" fmla="*/ 2147483647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"/>
                <a:gd name="T64" fmla="*/ 0 h 17"/>
                <a:gd name="T65" fmla="*/ 34 w 34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" h="17">
                  <a:moveTo>
                    <a:pt x="3" y="13"/>
                  </a:moveTo>
                  <a:lnTo>
                    <a:pt x="6" y="10"/>
                  </a:lnTo>
                  <a:lnTo>
                    <a:pt x="8" y="8"/>
                  </a:lnTo>
                  <a:lnTo>
                    <a:pt x="14" y="4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27" y="4"/>
                  </a:lnTo>
                  <a:lnTo>
                    <a:pt x="24" y="6"/>
                  </a:lnTo>
                  <a:lnTo>
                    <a:pt x="21" y="6"/>
                  </a:lnTo>
                  <a:lnTo>
                    <a:pt x="19" y="8"/>
                  </a:lnTo>
                  <a:lnTo>
                    <a:pt x="14" y="10"/>
                  </a:lnTo>
                  <a:lnTo>
                    <a:pt x="8" y="13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9" name="Freeform 187"/>
            <p:cNvSpPr>
              <a:spLocks/>
            </p:cNvSpPr>
            <p:nvPr/>
          </p:nvSpPr>
          <p:spPr bwMode="auto">
            <a:xfrm>
              <a:off x="6303963" y="2228850"/>
              <a:ext cx="76200" cy="66675"/>
            </a:xfrm>
            <a:custGeom>
              <a:avLst/>
              <a:gdLst>
                <a:gd name="T0" fmla="*/ 2147483647 w 47"/>
                <a:gd name="T1" fmla="*/ 2147483647 h 41"/>
                <a:gd name="T2" fmla="*/ 2147483647 w 47"/>
                <a:gd name="T3" fmla="*/ 2147483647 h 41"/>
                <a:gd name="T4" fmla="*/ 2147483647 w 47"/>
                <a:gd name="T5" fmla="*/ 2147483647 h 41"/>
                <a:gd name="T6" fmla="*/ 2147483647 w 47"/>
                <a:gd name="T7" fmla="*/ 2147483647 h 41"/>
                <a:gd name="T8" fmla="*/ 2147483647 w 47"/>
                <a:gd name="T9" fmla="*/ 2147483647 h 41"/>
                <a:gd name="T10" fmla="*/ 2147483647 w 47"/>
                <a:gd name="T11" fmla="*/ 2147483647 h 41"/>
                <a:gd name="T12" fmla="*/ 2147483647 w 47"/>
                <a:gd name="T13" fmla="*/ 2147483647 h 41"/>
                <a:gd name="T14" fmla="*/ 2147483647 w 47"/>
                <a:gd name="T15" fmla="*/ 2147483647 h 41"/>
                <a:gd name="T16" fmla="*/ 2147483647 w 47"/>
                <a:gd name="T17" fmla="*/ 2147483647 h 41"/>
                <a:gd name="T18" fmla="*/ 2147483647 w 47"/>
                <a:gd name="T19" fmla="*/ 2147483647 h 41"/>
                <a:gd name="T20" fmla="*/ 2147483647 w 47"/>
                <a:gd name="T21" fmla="*/ 2147483647 h 41"/>
                <a:gd name="T22" fmla="*/ 2147483647 w 47"/>
                <a:gd name="T23" fmla="*/ 2147483647 h 41"/>
                <a:gd name="T24" fmla="*/ 2147483647 w 47"/>
                <a:gd name="T25" fmla="*/ 2147483647 h 41"/>
                <a:gd name="T26" fmla="*/ 2147483647 w 47"/>
                <a:gd name="T27" fmla="*/ 2147483647 h 41"/>
                <a:gd name="T28" fmla="*/ 2147483647 w 47"/>
                <a:gd name="T29" fmla="*/ 2147483647 h 41"/>
                <a:gd name="T30" fmla="*/ 2147483647 w 47"/>
                <a:gd name="T31" fmla="*/ 0 h 41"/>
                <a:gd name="T32" fmla="*/ 2147483647 w 47"/>
                <a:gd name="T33" fmla="*/ 0 h 41"/>
                <a:gd name="T34" fmla="*/ 2147483647 w 47"/>
                <a:gd name="T35" fmla="*/ 2147483647 h 41"/>
                <a:gd name="T36" fmla="*/ 2147483647 w 47"/>
                <a:gd name="T37" fmla="*/ 2147483647 h 41"/>
                <a:gd name="T38" fmla="*/ 2147483647 w 47"/>
                <a:gd name="T39" fmla="*/ 2147483647 h 41"/>
                <a:gd name="T40" fmla="*/ 2147483647 w 47"/>
                <a:gd name="T41" fmla="*/ 2147483647 h 41"/>
                <a:gd name="T42" fmla="*/ 2147483647 w 47"/>
                <a:gd name="T43" fmla="*/ 2147483647 h 41"/>
                <a:gd name="T44" fmla="*/ 2147483647 w 47"/>
                <a:gd name="T45" fmla="*/ 2147483647 h 41"/>
                <a:gd name="T46" fmla="*/ 0 w 47"/>
                <a:gd name="T47" fmla="*/ 2147483647 h 41"/>
                <a:gd name="T48" fmla="*/ 0 w 47"/>
                <a:gd name="T49" fmla="*/ 2147483647 h 41"/>
                <a:gd name="T50" fmla="*/ 0 w 47"/>
                <a:gd name="T51" fmla="*/ 2147483647 h 41"/>
                <a:gd name="T52" fmla="*/ 0 w 47"/>
                <a:gd name="T53" fmla="*/ 2147483647 h 41"/>
                <a:gd name="T54" fmla="*/ 0 w 47"/>
                <a:gd name="T55" fmla="*/ 2147483647 h 41"/>
                <a:gd name="T56" fmla="*/ 2147483647 w 47"/>
                <a:gd name="T57" fmla="*/ 2147483647 h 41"/>
                <a:gd name="T58" fmla="*/ 2147483647 w 47"/>
                <a:gd name="T59" fmla="*/ 2147483647 h 41"/>
                <a:gd name="T60" fmla="*/ 2147483647 w 47"/>
                <a:gd name="T61" fmla="*/ 2147483647 h 41"/>
                <a:gd name="T62" fmla="*/ 2147483647 w 47"/>
                <a:gd name="T63" fmla="*/ 2147483647 h 41"/>
                <a:gd name="T64" fmla="*/ 2147483647 w 47"/>
                <a:gd name="T65" fmla="*/ 2147483647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"/>
                <a:gd name="T100" fmla="*/ 0 h 41"/>
                <a:gd name="T101" fmla="*/ 47 w 47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" h="41">
                  <a:moveTo>
                    <a:pt x="13" y="39"/>
                  </a:moveTo>
                  <a:lnTo>
                    <a:pt x="16" y="37"/>
                  </a:lnTo>
                  <a:lnTo>
                    <a:pt x="13" y="37"/>
                  </a:lnTo>
                  <a:lnTo>
                    <a:pt x="8" y="37"/>
                  </a:lnTo>
                  <a:lnTo>
                    <a:pt x="5" y="36"/>
                  </a:lnTo>
                  <a:lnTo>
                    <a:pt x="5" y="32"/>
                  </a:lnTo>
                  <a:lnTo>
                    <a:pt x="8" y="28"/>
                  </a:lnTo>
                  <a:lnTo>
                    <a:pt x="10" y="22"/>
                  </a:lnTo>
                  <a:lnTo>
                    <a:pt x="16" y="19"/>
                  </a:lnTo>
                  <a:lnTo>
                    <a:pt x="23" y="13"/>
                  </a:lnTo>
                  <a:lnTo>
                    <a:pt x="31" y="7"/>
                  </a:lnTo>
                  <a:lnTo>
                    <a:pt x="39" y="5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7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36" y="2"/>
                  </a:lnTo>
                  <a:lnTo>
                    <a:pt x="29" y="5"/>
                  </a:lnTo>
                  <a:lnTo>
                    <a:pt x="18" y="9"/>
                  </a:lnTo>
                  <a:lnTo>
                    <a:pt x="10" y="15"/>
                  </a:lnTo>
                  <a:lnTo>
                    <a:pt x="5" y="21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2" y="41"/>
                  </a:lnTo>
                  <a:lnTo>
                    <a:pt x="5" y="41"/>
                  </a:lnTo>
                  <a:lnTo>
                    <a:pt x="8" y="41"/>
                  </a:lnTo>
                  <a:lnTo>
                    <a:pt x="10" y="41"/>
                  </a:lnTo>
                  <a:lnTo>
                    <a:pt x="1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0" name="Freeform 188"/>
            <p:cNvSpPr>
              <a:spLocks/>
            </p:cNvSpPr>
            <p:nvPr/>
          </p:nvSpPr>
          <p:spPr bwMode="auto">
            <a:xfrm>
              <a:off x="6375400" y="2205038"/>
              <a:ext cx="201613" cy="84137"/>
            </a:xfrm>
            <a:custGeom>
              <a:avLst/>
              <a:gdLst>
                <a:gd name="T0" fmla="*/ 0 w 123"/>
                <a:gd name="T1" fmla="*/ 2147483647 h 52"/>
                <a:gd name="T2" fmla="*/ 0 w 123"/>
                <a:gd name="T3" fmla="*/ 2147483647 h 52"/>
                <a:gd name="T4" fmla="*/ 2147483647 w 123"/>
                <a:gd name="T5" fmla="*/ 2147483647 h 52"/>
                <a:gd name="T6" fmla="*/ 2147483647 w 123"/>
                <a:gd name="T7" fmla="*/ 2147483647 h 52"/>
                <a:gd name="T8" fmla="*/ 2147483647 w 123"/>
                <a:gd name="T9" fmla="*/ 2147483647 h 52"/>
                <a:gd name="T10" fmla="*/ 2147483647 w 123"/>
                <a:gd name="T11" fmla="*/ 2147483647 h 52"/>
                <a:gd name="T12" fmla="*/ 2147483647 w 123"/>
                <a:gd name="T13" fmla="*/ 2147483647 h 52"/>
                <a:gd name="T14" fmla="*/ 2147483647 w 123"/>
                <a:gd name="T15" fmla="*/ 2147483647 h 52"/>
                <a:gd name="T16" fmla="*/ 2147483647 w 123"/>
                <a:gd name="T17" fmla="*/ 2147483647 h 52"/>
                <a:gd name="T18" fmla="*/ 2147483647 w 123"/>
                <a:gd name="T19" fmla="*/ 2147483647 h 52"/>
                <a:gd name="T20" fmla="*/ 2147483647 w 123"/>
                <a:gd name="T21" fmla="*/ 2147483647 h 52"/>
                <a:gd name="T22" fmla="*/ 2147483647 w 123"/>
                <a:gd name="T23" fmla="*/ 2147483647 h 52"/>
                <a:gd name="T24" fmla="*/ 2147483647 w 123"/>
                <a:gd name="T25" fmla="*/ 2147483647 h 52"/>
                <a:gd name="T26" fmla="*/ 2147483647 w 123"/>
                <a:gd name="T27" fmla="*/ 2147483647 h 52"/>
                <a:gd name="T28" fmla="*/ 2147483647 w 123"/>
                <a:gd name="T29" fmla="*/ 2147483647 h 52"/>
                <a:gd name="T30" fmla="*/ 2147483647 w 123"/>
                <a:gd name="T31" fmla="*/ 2147483647 h 52"/>
                <a:gd name="T32" fmla="*/ 2147483647 w 123"/>
                <a:gd name="T33" fmla="*/ 2147483647 h 52"/>
                <a:gd name="T34" fmla="*/ 2147483647 w 123"/>
                <a:gd name="T35" fmla="*/ 2147483647 h 52"/>
                <a:gd name="T36" fmla="*/ 2147483647 w 123"/>
                <a:gd name="T37" fmla="*/ 2147483647 h 52"/>
                <a:gd name="T38" fmla="*/ 2147483647 w 123"/>
                <a:gd name="T39" fmla="*/ 2147483647 h 52"/>
                <a:gd name="T40" fmla="*/ 2147483647 w 123"/>
                <a:gd name="T41" fmla="*/ 2147483647 h 52"/>
                <a:gd name="T42" fmla="*/ 2147483647 w 123"/>
                <a:gd name="T43" fmla="*/ 2147483647 h 52"/>
                <a:gd name="T44" fmla="*/ 2147483647 w 123"/>
                <a:gd name="T45" fmla="*/ 2147483647 h 52"/>
                <a:gd name="T46" fmla="*/ 2147483647 w 123"/>
                <a:gd name="T47" fmla="*/ 2147483647 h 52"/>
                <a:gd name="T48" fmla="*/ 2147483647 w 123"/>
                <a:gd name="T49" fmla="*/ 2147483647 h 52"/>
                <a:gd name="T50" fmla="*/ 2147483647 w 123"/>
                <a:gd name="T51" fmla="*/ 2147483647 h 52"/>
                <a:gd name="T52" fmla="*/ 2147483647 w 123"/>
                <a:gd name="T53" fmla="*/ 2147483647 h 52"/>
                <a:gd name="T54" fmla="*/ 2147483647 w 123"/>
                <a:gd name="T55" fmla="*/ 2147483647 h 52"/>
                <a:gd name="T56" fmla="*/ 2147483647 w 123"/>
                <a:gd name="T57" fmla="*/ 0 h 52"/>
                <a:gd name="T58" fmla="*/ 2147483647 w 123"/>
                <a:gd name="T59" fmla="*/ 0 h 52"/>
                <a:gd name="T60" fmla="*/ 2147483647 w 123"/>
                <a:gd name="T61" fmla="*/ 2147483647 h 52"/>
                <a:gd name="T62" fmla="*/ 2147483647 w 123"/>
                <a:gd name="T63" fmla="*/ 2147483647 h 52"/>
                <a:gd name="T64" fmla="*/ 2147483647 w 123"/>
                <a:gd name="T65" fmla="*/ 2147483647 h 52"/>
                <a:gd name="T66" fmla="*/ 2147483647 w 123"/>
                <a:gd name="T67" fmla="*/ 2147483647 h 52"/>
                <a:gd name="T68" fmla="*/ 2147483647 w 123"/>
                <a:gd name="T69" fmla="*/ 2147483647 h 52"/>
                <a:gd name="T70" fmla="*/ 2147483647 w 123"/>
                <a:gd name="T71" fmla="*/ 2147483647 h 52"/>
                <a:gd name="T72" fmla="*/ 0 w 123"/>
                <a:gd name="T73" fmla="*/ 2147483647 h 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3"/>
                <a:gd name="T112" fmla="*/ 0 h 52"/>
                <a:gd name="T113" fmla="*/ 123 w 123"/>
                <a:gd name="T114" fmla="*/ 52 h 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3" h="52">
                  <a:moveTo>
                    <a:pt x="0" y="15"/>
                  </a:moveTo>
                  <a:lnTo>
                    <a:pt x="0" y="15"/>
                  </a:lnTo>
                  <a:lnTo>
                    <a:pt x="8" y="11"/>
                  </a:lnTo>
                  <a:lnTo>
                    <a:pt x="26" y="7"/>
                  </a:lnTo>
                  <a:lnTo>
                    <a:pt x="53" y="4"/>
                  </a:lnTo>
                  <a:lnTo>
                    <a:pt x="68" y="4"/>
                  </a:lnTo>
                  <a:lnTo>
                    <a:pt x="87" y="5"/>
                  </a:lnTo>
                  <a:lnTo>
                    <a:pt x="100" y="13"/>
                  </a:lnTo>
                  <a:lnTo>
                    <a:pt x="110" y="24"/>
                  </a:lnTo>
                  <a:lnTo>
                    <a:pt x="115" y="36"/>
                  </a:lnTo>
                  <a:lnTo>
                    <a:pt x="113" y="43"/>
                  </a:lnTo>
                  <a:lnTo>
                    <a:pt x="110" y="47"/>
                  </a:lnTo>
                  <a:lnTo>
                    <a:pt x="108" y="49"/>
                  </a:lnTo>
                  <a:lnTo>
                    <a:pt x="105" y="49"/>
                  </a:lnTo>
                  <a:lnTo>
                    <a:pt x="102" y="47"/>
                  </a:lnTo>
                  <a:lnTo>
                    <a:pt x="100" y="47"/>
                  </a:lnTo>
                  <a:lnTo>
                    <a:pt x="100" y="49"/>
                  </a:lnTo>
                  <a:lnTo>
                    <a:pt x="100" y="51"/>
                  </a:lnTo>
                  <a:lnTo>
                    <a:pt x="102" y="51"/>
                  </a:lnTo>
                  <a:lnTo>
                    <a:pt x="108" y="52"/>
                  </a:lnTo>
                  <a:lnTo>
                    <a:pt x="110" y="52"/>
                  </a:lnTo>
                  <a:lnTo>
                    <a:pt x="115" y="51"/>
                  </a:lnTo>
                  <a:lnTo>
                    <a:pt x="121" y="45"/>
                  </a:lnTo>
                  <a:lnTo>
                    <a:pt x="123" y="36"/>
                  </a:lnTo>
                  <a:lnTo>
                    <a:pt x="118" y="22"/>
                  </a:lnTo>
                  <a:lnTo>
                    <a:pt x="108" y="11"/>
                  </a:lnTo>
                  <a:lnTo>
                    <a:pt x="92" y="5"/>
                  </a:lnTo>
                  <a:lnTo>
                    <a:pt x="76" y="2"/>
                  </a:lnTo>
                  <a:lnTo>
                    <a:pt x="58" y="0"/>
                  </a:lnTo>
                  <a:lnTo>
                    <a:pt x="42" y="0"/>
                  </a:lnTo>
                  <a:lnTo>
                    <a:pt x="32" y="2"/>
                  </a:lnTo>
                  <a:lnTo>
                    <a:pt x="21" y="4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1" y="9"/>
                  </a:lnTo>
                  <a:lnTo>
                    <a:pt x="6" y="1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1" name="Freeform 189"/>
            <p:cNvSpPr>
              <a:spLocks/>
            </p:cNvSpPr>
            <p:nvPr/>
          </p:nvSpPr>
          <p:spPr bwMode="auto">
            <a:xfrm>
              <a:off x="6457950" y="2265363"/>
              <a:ext cx="88900" cy="61912"/>
            </a:xfrm>
            <a:custGeom>
              <a:avLst/>
              <a:gdLst>
                <a:gd name="T0" fmla="*/ 2147483647 w 55"/>
                <a:gd name="T1" fmla="*/ 2147483647 h 38"/>
                <a:gd name="T2" fmla="*/ 2147483647 w 55"/>
                <a:gd name="T3" fmla="*/ 2147483647 h 38"/>
                <a:gd name="T4" fmla="*/ 0 w 55"/>
                <a:gd name="T5" fmla="*/ 2147483647 h 38"/>
                <a:gd name="T6" fmla="*/ 0 w 55"/>
                <a:gd name="T7" fmla="*/ 2147483647 h 38"/>
                <a:gd name="T8" fmla="*/ 0 w 55"/>
                <a:gd name="T9" fmla="*/ 2147483647 h 38"/>
                <a:gd name="T10" fmla="*/ 2147483647 w 55"/>
                <a:gd name="T11" fmla="*/ 2147483647 h 38"/>
                <a:gd name="T12" fmla="*/ 2147483647 w 55"/>
                <a:gd name="T13" fmla="*/ 2147483647 h 38"/>
                <a:gd name="T14" fmla="*/ 2147483647 w 55"/>
                <a:gd name="T15" fmla="*/ 2147483647 h 38"/>
                <a:gd name="T16" fmla="*/ 2147483647 w 55"/>
                <a:gd name="T17" fmla="*/ 2147483647 h 38"/>
                <a:gd name="T18" fmla="*/ 2147483647 w 55"/>
                <a:gd name="T19" fmla="*/ 2147483647 h 38"/>
                <a:gd name="T20" fmla="*/ 2147483647 w 55"/>
                <a:gd name="T21" fmla="*/ 2147483647 h 38"/>
                <a:gd name="T22" fmla="*/ 2147483647 w 55"/>
                <a:gd name="T23" fmla="*/ 2147483647 h 38"/>
                <a:gd name="T24" fmla="*/ 2147483647 w 55"/>
                <a:gd name="T25" fmla="*/ 2147483647 h 38"/>
                <a:gd name="T26" fmla="*/ 2147483647 w 55"/>
                <a:gd name="T27" fmla="*/ 2147483647 h 38"/>
                <a:gd name="T28" fmla="*/ 2147483647 w 55"/>
                <a:gd name="T29" fmla="*/ 2147483647 h 38"/>
                <a:gd name="T30" fmla="*/ 2147483647 w 55"/>
                <a:gd name="T31" fmla="*/ 2147483647 h 38"/>
                <a:gd name="T32" fmla="*/ 2147483647 w 55"/>
                <a:gd name="T33" fmla="*/ 2147483647 h 38"/>
                <a:gd name="T34" fmla="*/ 2147483647 w 55"/>
                <a:gd name="T35" fmla="*/ 0 h 38"/>
                <a:gd name="T36" fmla="*/ 2147483647 w 55"/>
                <a:gd name="T37" fmla="*/ 0 h 38"/>
                <a:gd name="T38" fmla="*/ 2147483647 w 55"/>
                <a:gd name="T39" fmla="*/ 0 h 38"/>
                <a:gd name="T40" fmla="*/ 2147483647 w 55"/>
                <a:gd name="T41" fmla="*/ 2147483647 h 38"/>
                <a:gd name="T42" fmla="*/ 2147483647 w 55"/>
                <a:gd name="T43" fmla="*/ 2147483647 h 38"/>
                <a:gd name="T44" fmla="*/ 2147483647 w 55"/>
                <a:gd name="T45" fmla="*/ 2147483647 h 38"/>
                <a:gd name="T46" fmla="*/ 2147483647 w 55"/>
                <a:gd name="T47" fmla="*/ 2147483647 h 38"/>
                <a:gd name="T48" fmla="*/ 2147483647 w 55"/>
                <a:gd name="T49" fmla="*/ 2147483647 h 38"/>
                <a:gd name="T50" fmla="*/ 2147483647 w 55"/>
                <a:gd name="T51" fmla="*/ 2147483647 h 38"/>
                <a:gd name="T52" fmla="*/ 2147483647 w 55"/>
                <a:gd name="T53" fmla="*/ 2147483647 h 38"/>
                <a:gd name="T54" fmla="*/ 2147483647 w 55"/>
                <a:gd name="T55" fmla="*/ 2147483647 h 38"/>
                <a:gd name="T56" fmla="*/ 2147483647 w 55"/>
                <a:gd name="T57" fmla="*/ 2147483647 h 38"/>
                <a:gd name="T58" fmla="*/ 2147483647 w 55"/>
                <a:gd name="T59" fmla="*/ 2147483647 h 38"/>
                <a:gd name="T60" fmla="*/ 2147483647 w 55"/>
                <a:gd name="T61" fmla="*/ 2147483647 h 38"/>
                <a:gd name="T62" fmla="*/ 2147483647 w 55"/>
                <a:gd name="T63" fmla="*/ 2147483647 h 38"/>
                <a:gd name="T64" fmla="*/ 2147483647 w 55"/>
                <a:gd name="T65" fmla="*/ 2147483647 h 38"/>
                <a:gd name="T66" fmla="*/ 2147483647 w 55"/>
                <a:gd name="T67" fmla="*/ 2147483647 h 38"/>
                <a:gd name="T68" fmla="*/ 2147483647 w 55"/>
                <a:gd name="T69" fmla="*/ 2147483647 h 38"/>
                <a:gd name="T70" fmla="*/ 2147483647 w 55"/>
                <a:gd name="T71" fmla="*/ 2147483647 h 38"/>
                <a:gd name="T72" fmla="*/ 2147483647 w 55"/>
                <a:gd name="T73" fmla="*/ 2147483647 h 3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5"/>
                <a:gd name="T112" fmla="*/ 0 h 38"/>
                <a:gd name="T113" fmla="*/ 55 w 55"/>
                <a:gd name="T114" fmla="*/ 38 h 3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5" h="38">
                  <a:moveTo>
                    <a:pt x="8" y="38"/>
                  </a:moveTo>
                  <a:lnTo>
                    <a:pt x="3" y="34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3" y="19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8" y="17"/>
                  </a:lnTo>
                  <a:lnTo>
                    <a:pt x="26" y="17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42" y="14"/>
                  </a:lnTo>
                  <a:lnTo>
                    <a:pt x="47" y="10"/>
                  </a:lnTo>
                  <a:lnTo>
                    <a:pt x="50" y="6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5" y="2"/>
                  </a:lnTo>
                  <a:lnTo>
                    <a:pt x="55" y="8"/>
                  </a:lnTo>
                  <a:lnTo>
                    <a:pt x="50" y="14"/>
                  </a:lnTo>
                  <a:lnTo>
                    <a:pt x="47" y="17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29" y="23"/>
                  </a:lnTo>
                  <a:lnTo>
                    <a:pt x="21" y="23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8" y="25"/>
                  </a:lnTo>
                  <a:lnTo>
                    <a:pt x="8" y="29"/>
                  </a:lnTo>
                  <a:lnTo>
                    <a:pt x="8" y="34"/>
                  </a:lnTo>
                  <a:lnTo>
                    <a:pt x="10" y="38"/>
                  </a:lnTo>
                  <a:lnTo>
                    <a:pt x="8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2" name="Freeform 190"/>
            <p:cNvSpPr>
              <a:spLocks/>
            </p:cNvSpPr>
            <p:nvPr/>
          </p:nvSpPr>
          <p:spPr bwMode="auto">
            <a:xfrm>
              <a:off x="6567488" y="2236788"/>
              <a:ext cx="47625" cy="38100"/>
            </a:xfrm>
            <a:custGeom>
              <a:avLst/>
              <a:gdLst>
                <a:gd name="T0" fmla="*/ 2147483647 w 29"/>
                <a:gd name="T1" fmla="*/ 2147483647 h 23"/>
                <a:gd name="T2" fmla="*/ 2147483647 w 29"/>
                <a:gd name="T3" fmla="*/ 2147483647 h 23"/>
                <a:gd name="T4" fmla="*/ 2147483647 w 29"/>
                <a:gd name="T5" fmla="*/ 2147483647 h 23"/>
                <a:gd name="T6" fmla="*/ 2147483647 w 29"/>
                <a:gd name="T7" fmla="*/ 2147483647 h 23"/>
                <a:gd name="T8" fmla="*/ 2147483647 w 29"/>
                <a:gd name="T9" fmla="*/ 2147483647 h 23"/>
                <a:gd name="T10" fmla="*/ 2147483647 w 29"/>
                <a:gd name="T11" fmla="*/ 2147483647 h 23"/>
                <a:gd name="T12" fmla="*/ 2147483647 w 29"/>
                <a:gd name="T13" fmla="*/ 2147483647 h 23"/>
                <a:gd name="T14" fmla="*/ 2147483647 w 29"/>
                <a:gd name="T15" fmla="*/ 0 h 23"/>
                <a:gd name="T16" fmla="*/ 2147483647 w 29"/>
                <a:gd name="T17" fmla="*/ 2147483647 h 23"/>
                <a:gd name="T18" fmla="*/ 2147483647 w 29"/>
                <a:gd name="T19" fmla="*/ 2147483647 h 23"/>
                <a:gd name="T20" fmla="*/ 2147483647 w 29"/>
                <a:gd name="T21" fmla="*/ 2147483647 h 23"/>
                <a:gd name="T22" fmla="*/ 2147483647 w 29"/>
                <a:gd name="T23" fmla="*/ 2147483647 h 23"/>
                <a:gd name="T24" fmla="*/ 2147483647 w 29"/>
                <a:gd name="T25" fmla="*/ 2147483647 h 23"/>
                <a:gd name="T26" fmla="*/ 2147483647 w 29"/>
                <a:gd name="T27" fmla="*/ 2147483647 h 23"/>
                <a:gd name="T28" fmla="*/ 2147483647 w 29"/>
                <a:gd name="T29" fmla="*/ 2147483647 h 23"/>
                <a:gd name="T30" fmla="*/ 2147483647 w 29"/>
                <a:gd name="T31" fmla="*/ 2147483647 h 23"/>
                <a:gd name="T32" fmla="*/ 2147483647 w 29"/>
                <a:gd name="T33" fmla="*/ 2147483647 h 23"/>
                <a:gd name="T34" fmla="*/ 2147483647 w 29"/>
                <a:gd name="T35" fmla="*/ 2147483647 h 23"/>
                <a:gd name="T36" fmla="*/ 2147483647 w 29"/>
                <a:gd name="T37" fmla="*/ 2147483647 h 23"/>
                <a:gd name="T38" fmla="*/ 2147483647 w 29"/>
                <a:gd name="T39" fmla="*/ 2147483647 h 23"/>
                <a:gd name="T40" fmla="*/ 2147483647 w 29"/>
                <a:gd name="T41" fmla="*/ 2147483647 h 23"/>
                <a:gd name="T42" fmla="*/ 0 w 29"/>
                <a:gd name="T43" fmla="*/ 2147483647 h 23"/>
                <a:gd name="T44" fmla="*/ 0 w 29"/>
                <a:gd name="T45" fmla="*/ 2147483647 h 23"/>
                <a:gd name="T46" fmla="*/ 2147483647 w 29"/>
                <a:gd name="T47" fmla="*/ 2147483647 h 23"/>
                <a:gd name="T48" fmla="*/ 2147483647 w 29"/>
                <a:gd name="T49" fmla="*/ 2147483647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"/>
                <a:gd name="T76" fmla="*/ 0 h 23"/>
                <a:gd name="T77" fmla="*/ 29 w 29"/>
                <a:gd name="T78" fmla="*/ 23 h 2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" h="23">
                  <a:moveTo>
                    <a:pt x="3" y="17"/>
                  </a:moveTo>
                  <a:lnTo>
                    <a:pt x="3" y="16"/>
                  </a:lnTo>
                  <a:lnTo>
                    <a:pt x="5" y="12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6" y="4"/>
                  </a:lnTo>
                  <a:lnTo>
                    <a:pt x="21" y="2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3" y="12"/>
                  </a:lnTo>
                  <a:lnTo>
                    <a:pt x="11" y="16"/>
                  </a:lnTo>
                  <a:lnTo>
                    <a:pt x="5" y="21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3" y="19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3" name="Freeform 191"/>
            <p:cNvSpPr>
              <a:spLocks/>
            </p:cNvSpPr>
            <p:nvPr/>
          </p:nvSpPr>
          <p:spPr bwMode="auto">
            <a:xfrm>
              <a:off x="6572250" y="2263775"/>
              <a:ext cx="34925" cy="7938"/>
            </a:xfrm>
            <a:custGeom>
              <a:avLst/>
              <a:gdLst>
                <a:gd name="T0" fmla="*/ 0 w 21"/>
                <a:gd name="T1" fmla="*/ 2147483647 h 5"/>
                <a:gd name="T2" fmla="*/ 2147483647 w 21"/>
                <a:gd name="T3" fmla="*/ 2147483647 h 5"/>
                <a:gd name="T4" fmla="*/ 2147483647 w 21"/>
                <a:gd name="T5" fmla="*/ 2147483647 h 5"/>
                <a:gd name="T6" fmla="*/ 2147483647 w 21"/>
                <a:gd name="T7" fmla="*/ 2147483647 h 5"/>
                <a:gd name="T8" fmla="*/ 2147483647 w 21"/>
                <a:gd name="T9" fmla="*/ 2147483647 h 5"/>
                <a:gd name="T10" fmla="*/ 2147483647 w 21"/>
                <a:gd name="T11" fmla="*/ 2147483647 h 5"/>
                <a:gd name="T12" fmla="*/ 2147483647 w 21"/>
                <a:gd name="T13" fmla="*/ 2147483647 h 5"/>
                <a:gd name="T14" fmla="*/ 2147483647 w 21"/>
                <a:gd name="T15" fmla="*/ 2147483647 h 5"/>
                <a:gd name="T16" fmla="*/ 2147483647 w 21"/>
                <a:gd name="T17" fmla="*/ 2147483647 h 5"/>
                <a:gd name="T18" fmla="*/ 2147483647 w 21"/>
                <a:gd name="T19" fmla="*/ 2147483647 h 5"/>
                <a:gd name="T20" fmla="*/ 2147483647 w 21"/>
                <a:gd name="T21" fmla="*/ 0 h 5"/>
                <a:gd name="T22" fmla="*/ 2147483647 w 21"/>
                <a:gd name="T23" fmla="*/ 2147483647 h 5"/>
                <a:gd name="T24" fmla="*/ 0 w 21"/>
                <a:gd name="T25" fmla="*/ 2147483647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5"/>
                <a:gd name="T41" fmla="*/ 21 w 21"/>
                <a:gd name="T42" fmla="*/ 5 h 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5">
                  <a:moveTo>
                    <a:pt x="0" y="3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18" y="5"/>
                  </a:lnTo>
                  <a:lnTo>
                    <a:pt x="21" y="3"/>
                  </a:lnTo>
                  <a:lnTo>
                    <a:pt x="18" y="1"/>
                  </a:lnTo>
                  <a:lnTo>
                    <a:pt x="13" y="0"/>
                  </a:lnTo>
                  <a:lnTo>
                    <a:pt x="5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4" name="Freeform 192"/>
            <p:cNvSpPr>
              <a:spLocks/>
            </p:cNvSpPr>
            <p:nvPr/>
          </p:nvSpPr>
          <p:spPr bwMode="auto">
            <a:xfrm>
              <a:off x="6562725" y="2219325"/>
              <a:ext cx="34925" cy="28575"/>
            </a:xfrm>
            <a:custGeom>
              <a:avLst/>
              <a:gdLst>
                <a:gd name="T0" fmla="*/ 2147483647 w 21"/>
                <a:gd name="T1" fmla="*/ 2147483647 h 17"/>
                <a:gd name="T2" fmla="*/ 2147483647 w 21"/>
                <a:gd name="T3" fmla="*/ 2147483647 h 17"/>
                <a:gd name="T4" fmla="*/ 2147483647 w 21"/>
                <a:gd name="T5" fmla="*/ 2147483647 h 17"/>
                <a:gd name="T6" fmla="*/ 2147483647 w 21"/>
                <a:gd name="T7" fmla="*/ 2147483647 h 17"/>
                <a:gd name="T8" fmla="*/ 2147483647 w 21"/>
                <a:gd name="T9" fmla="*/ 2147483647 h 17"/>
                <a:gd name="T10" fmla="*/ 2147483647 w 21"/>
                <a:gd name="T11" fmla="*/ 2147483647 h 17"/>
                <a:gd name="T12" fmla="*/ 2147483647 w 21"/>
                <a:gd name="T13" fmla="*/ 2147483647 h 17"/>
                <a:gd name="T14" fmla="*/ 2147483647 w 21"/>
                <a:gd name="T15" fmla="*/ 2147483647 h 17"/>
                <a:gd name="T16" fmla="*/ 2147483647 w 21"/>
                <a:gd name="T17" fmla="*/ 2147483647 h 17"/>
                <a:gd name="T18" fmla="*/ 2147483647 w 21"/>
                <a:gd name="T19" fmla="*/ 0 h 17"/>
                <a:gd name="T20" fmla="*/ 2147483647 w 21"/>
                <a:gd name="T21" fmla="*/ 0 h 17"/>
                <a:gd name="T22" fmla="*/ 2147483647 w 21"/>
                <a:gd name="T23" fmla="*/ 0 h 17"/>
                <a:gd name="T24" fmla="*/ 2147483647 w 21"/>
                <a:gd name="T25" fmla="*/ 2147483647 h 17"/>
                <a:gd name="T26" fmla="*/ 2147483647 w 21"/>
                <a:gd name="T27" fmla="*/ 2147483647 h 17"/>
                <a:gd name="T28" fmla="*/ 2147483647 w 21"/>
                <a:gd name="T29" fmla="*/ 2147483647 h 17"/>
                <a:gd name="T30" fmla="*/ 0 w 21"/>
                <a:gd name="T31" fmla="*/ 2147483647 h 17"/>
                <a:gd name="T32" fmla="*/ 0 w 21"/>
                <a:gd name="T33" fmla="*/ 2147483647 h 17"/>
                <a:gd name="T34" fmla="*/ 0 w 21"/>
                <a:gd name="T35" fmla="*/ 2147483647 h 17"/>
                <a:gd name="T36" fmla="*/ 0 w 21"/>
                <a:gd name="T37" fmla="*/ 2147483647 h 17"/>
                <a:gd name="T38" fmla="*/ 2147483647 w 21"/>
                <a:gd name="T39" fmla="*/ 2147483647 h 17"/>
                <a:gd name="T40" fmla="*/ 2147483647 w 21"/>
                <a:gd name="T41" fmla="*/ 2147483647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"/>
                <a:gd name="T64" fmla="*/ 0 h 17"/>
                <a:gd name="T65" fmla="*/ 21 w 21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" h="17">
                  <a:moveTo>
                    <a:pt x="6" y="15"/>
                  </a:moveTo>
                  <a:lnTo>
                    <a:pt x="8" y="13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19" y="4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3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3" y="17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5" name="Freeform 193"/>
            <p:cNvSpPr>
              <a:spLocks/>
            </p:cNvSpPr>
            <p:nvPr/>
          </p:nvSpPr>
          <p:spPr bwMode="auto">
            <a:xfrm>
              <a:off x="6542088" y="2205038"/>
              <a:ext cx="25400" cy="14287"/>
            </a:xfrm>
            <a:custGeom>
              <a:avLst/>
              <a:gdLst>
                <a:gd name="T0" fmla="*/ 2147483647 w 16"/>
                <a:gd name="T1" fmla="*/ 2147483647 h 9"/>
                <a:gd name="T2" fmla="*/ 2147483647 w 16"/>
                <a:gd name="T3" fmla="*/ 2147483647 h 9"/>
                <a:gd name="T4" fmla="*/ 2147483647 w 16"/>
                <a:gd name="T5" fmla="*/ 2147483647 h 9"/>
                <a:gd name="T6" fmla="*/ 2147483647 w 16"/>
                <a:gd name="T7" fmla="*/ 2147483647 h 9"/>
                <a:gd name="T8" fmla="*/ 2147483647 w 16"/>
                <a:gd name="T9" fmla="*/ 2147483647 h 9"/>
                <a:gd name="T10" fmla="*/ 2147483647 w 16"/>
                <a:gd name="T11" fmla="*/ 2147483647 h 9"/>
                <a:gd name="T12" fmla="*/ 2147483647 w 16"/>
                <a:gd name="T13" fmla="*/ 0 h 9"/>
                <a:gd name="T14" fmla="*/ 2147483647 w 16"/>
                <a:gd name="T15" fmla="*/ 0 h 9"/>
                <a:gd name="T16" fmla="*/ 2147483647 w 16"/>
                <a:gd name="T17" fmla="*/ 0 h 9"/>
                <a:gd name="T18" fmla="*/ 2147483647 w 16"/>
                <a:gd name="T19" fmla="*/ 0 h 9"/>
                <a:gd name="T20" fmla="*/ 2147483647 w 16"/>
                <a:gd name="T21" fmla="*/ 2147483647 h 9"/>
                <a:gd name="T22" fmla="*/ 2147483647 w 16"/>
                <a:gd name="T23" fmla="*/ 2147483647 h 9"/>
                <a:gd name="T24" fmla="*/ 0 w 16"/>
                <a:gd name="T25" fmla="*/ 2147483647 h 9"/>
                <a:gd name="T26" fmla="*/ 0 w 16"/>
                <a:gd name="T27" fmla="*/ 2147483647 h 9"/>
                <a:gd name="T28" fmla="*/ 0 w 16"/>
                <a:gd name="T29" fmla="*/ 2147483647 h 9"/>
                <a:gd name="T30" fmla="*/ 0 w 16"/>
                <a:gd name="T31" fmla="*/ 2147483647 h 9"/>
                <a:gd name="T32" fmla="*/ 2147483647 w 16"/>
                <a:gd name="T33" fmla="*/ 2147483647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9"/>
                <a:gd name="T53" fmla="*/ 16 w 16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9">
                  <a:moveTo>
                    <a:pt x="6" y="7"/>
                  </a:moveTo>
                  <a:lnTo>
                    <a:pt x="8" y="4"/>
                  </a:lnTo>
                  <a:lnTo>
                    <a:pt x="13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6" name="Freeform 194"/>
            <p:cNvSpPr>
              <a:spLocks/>
            </p:cNvSpPr>
            <p:nvPr/>
          </p:nvSpPr>
          <p:spPr bwMode="auto">
            <a:xfrm>
              <a:off x="6427788" y="2257425"/>
              <a:ext cx="98425" cy="23813"/>
            </a:xfrm>
            <a:custGeom>
              <a:avLst/>
              <a:gdLst>
                <a:gd name="T0" fmla="*/ 2147483647 w 60"/>
                <a:gd name="T1" fmla="*/ 2147483647 h 15"/>
                <a:gd name="T2" fmla="*/ 2147483647 w 60"/>
                <a:gd name="T3" fmla="*/ 2147483647 h 15"/>
                <a:gd name="T4" fmla="*/ 2147483647 w 60"/>
                <a:gd name="T5" fmla="*/ 2147483647 h 15"/>
                <a:gd name="T6" fmla="*/ 2147483647 w 60"/>
                <a:gd name="T7" fmla="*/ 2147483647 h 15"/>
                <a:gd name="T8" fmla="*/ 2147483647 w 60"/>
                <a:gd name="T9" fmla="*/ 2147483647 h 15"/>
                <a:gd name="T10" fmla="*/ 2147483647 w 60"/>
                <a:gd name="T11" fmla="*/ 2147483647 h 15"/>
                <a:gd name="T12" fmla="*/ 2147483647 w 60"/>
                <a:gd name="T13" fmla="*/ 2147483647 h 15"/>
                <a:gd name="T14" fmla="*/ 2147483647 w 60"/>
                <a:gd name="T15" fmla="*/ 2147483647 h 15"/>
                <a:gd name="T16" fmla="*/ 2147483647 w 60"/>
                <a:gd name="T17" fmla="*/ 0 h 15"/>
                <a:gd name="T18" fmla="*/ 2147483647 w 60"/>
                <a:gd name="T19" fmla="*/ 0 h 15"/>
                <a:gd name="T20" fmla="*/ 2147483647 w 60"/>
                <a:gd name="T21" fmla="*/ 2147483647 h 15"/>
                <a:gd name="T22" fmla="*/ 0 w 60"/>
                <a:gd name="T23" fmla="*/ 2147483647 h 15"/>
                <a:gd name="T24" fmla="*/ 0 w 60"/>
                <a:gd name="T25" fmla="*/ 2147483647 h 15"/>
                <a:gd name="T26" fmla="*/ 2147483647 w 60"/>
                <a:gd name="T27" fmla="*/ 2147483647 h 15"/>
                <a:gd name="T28" fmla="*/ 2147483647 w 60"/>
                <a:gd name="T29" fmla="*/ 2147483647 h 15"/>
                <a:gd name="T30" fmla="*/ 2147483647 w 60"/>
                <a:gd name="T31" fmla="*/ 2147483647 h 15"/>
                <a:gd name="T32" fmla="*/ 2147483647 w 60"/>
                <a:gd name="T33" fmla="*/ 2147483647 h 15"/>
                <a:gd name="T34" fmla="*/ 2147483647 w 60"/>
                <a:gd name="T35" fmla="*/ 2147483647 h 15"/>
                <a:gd name="T36" fmla="*/ 2147483647 w 60"/>
                <a:gd name="T37" fmla="*/ 2147483647 h 15"/>
                <a:gd name="T38" fmla="*/ 2147483647 w 60"/>
                <a:gd name="T39" fmla="*/ 2147483647 h 15"/>
                <a:gd name="T40" fmla="*/ 2147483647 w 60"/>
                <a:gd name="T41" fmla="*/ 2147483647 h 15"/>
                <a:gd name="T42" fmla="*/ 2147483647 w 60"/>
                <a:gd name="T43" fmla="*/ 2147483647 h 15"/>
                <a:gd name="T44" fmla="*/ 2147483647 w 60"/>
                <a:gd name="T45" fmla="*/ 2147483647 h 15"/>
                <a:gd name="T46" fmla="*/ 2147483647 w 60"/>
                <a:gd name="T47" fmla="*/ 2147483647 h 15"/>
                <a:gd name="T48" fmla="*/ 2147483647 w 60"/>
                <a:gd name="T49" fmla="*/ 2147483647 h 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0"/>
                <a:gd name="T76" fmla="*/ 0 h 15"/>
                <a:gd name="T77" fmla="*/ 60 w 60"/>
                <a:gd name="T78" fmla="*/ 15 h 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0" h="15">
                  <a:moveTo>
                    <a:pt x="60" y="9"/>
                  </a:moveTo>
                  <a:lnTo>
                    <a:pt x="57" y="7"/>
                  </a:lnTo>
                  <a:lnTo>
                    <a:pt x="55" y="9"/>
                  </a:lnTo>
                  <a:lnTo>
                    <a:pt x="55" y="11"/>
                  </a:lnTo>
                  <a:lnTo>
                    <a:pt x="49" y="11"/>
                  </a:lnTo>
                  <a:lnTo>
                    <a:pt x="44" y="9"/>
                  </a:lnTo>
                  <a:lnTo>
                    <a:pt x="39" y="5"/>
                  </a:lnTo>
                  <a:lnTo>
                    <a:pt x="31" y="2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8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5" y="7"/>
                  </a:lnTo>
                  <a:lnTo>
                    <a:pt x="13" y="5"/>
                  </a:lnTo>
                  <a:lnTo>
                    <a:pt x="18" y="4"/>
                  </a:lnTo>
                  <a:lnTo>
                    <a:pt x="23" y="4"/>
                  </a:lnTo>
                  <a:lnTo>
                    <a:pt x="28" y="5"/>
                  </a:lnTo>
                  <a:lnTo>
                    <a:pt x="36" y="9"/>
                  </a:lnTo>
                  <a:lnTo>
                    <a:pt x="42" y="13"/>
                  </a:lnTo>
                  <a:lnTo>
                    <a:pt x="47" y="15"/>
                  </a:lnTo>
                  <a:lnTo>
                    <a:pt x="49" y="15"/>
                  </a:lnTo>
                  <a:lnTo>
                    <a:pt x="55" y="13"/>
                  </a:lnTo>
                  <a:lnTo>
                    <a:pt x="60" y="11"/>
                  </a:lnTo>
                  <a:lnTo>
                    <a:pt x="6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7" name="Freeform 195"/>
            <p:cNvSpPr>
              <a:spLocks/>
            </p:cNvSpPr>
            <p:nvPr/>
          </p:nvSpPr>
          <p:spPr bwMode="auto">
            <a:xfrm>
              <a:off x="6380163" y="2243138"/>
              <a:ext cx="90487" cy="22225"/>
            </a:xfrm>
            <a:custGeom>
              <a:avLst/>
              <a:gdLst>
                <a:gd name="T0" fmla="*/ 2147483647 w 55"/>
                <a:gd name="T1" fmla="*/ 2147483647 h 13"/>
                <a:gd name="T2" fmla="*/ 2147483647 w 55"/>
                <a:gd name="T3" fmla="*/ 2147483647 h 13"/>
                <a:gd name="T4" fmla="*/ 2147483647 w 55"/>
                <a:gd name="T5" fmla="*/ 2147483647 h 13"/>
                <a:gd name="T6" fmla="*/ 2147483647 w 55"/>
                <a:gd name="T7" fmla="*/ 2147483647 h 13"/>
                <a:gd name="T8" fmla="*/ 2147483647 w 55"/>
                <a:gd name="T9" fmla="*/ 2147483647 h 13"/>
                <a:gd name="T10" fmla="*/ 2147483647 w 55"/>
                <a:gd name="T11" fmla="*/ 2147483647 h 13"/>
                <a:gd name="T12" fmla="*/ 2147483647 w 55"/>
                <a:gd name="T13" fmla="*/ 2147483647 h 13"/>
                <a:gd name="T14" fmla="*/ 2147483647 w 55"/>
                <a:gd name="T15" fmla="*/ 2147483647 h 13"/>
                <a:gd name="T16" fmla="*/ 2147483647 w 55"/>
                <a:gd name="T17" fmla="*/ 2147483647 h 13"/>
                <a:gd name="T18" fmla="*/ 2147483647 w 55"/>
                <a:gd name="T19" fmla="*/ 2147483647 h 13"/>
                <a:gd name="T20" fmla="*/ 2147483647 w 55"/>
                <a:gd name="T21" fmla="*/ 2147483647 h 13"/>
                <a:gd name="T22" fmla="*/ 2147483647 w 55"/>
                <a:gd name="T23" fmla="*/ 2147483647 h 13"/>
                <a:gd name="T24" fmla="*/ 2147483647 w 55"/>
                <a:gd name="T25" fmla="*/ 2147483647 h 13"/>
                <a:gd name="T26" fmla="*/ 2147483647 w 55"/>
                <a:gd name="T27" fmla="*/ 2147483647 h 13"/>
                <a:gd name="T28" fmla="*/ 2147483647 w 55"/>
                <a:gd name="T29" fmla="*/ 0 h 13"/>
                <a:gd name="T30" fmla="*/ 2147483647 w 55"/>
                <a:gd name="T31" fmla="*/ 0 h 13"/>
                <a:gd name="T32" fmla="*/ 2147483647 w 55"/>
                <a:gd name="T33" fmla="*/ 0 h 13"/>
                <a:gd name="T34" fmla="*/ 2147483647 w 55"/>
                <a:gd name="T35" fmla="*/ 2147483647 h 13"/>
                <a:gd name="T36" fmla="*/ 2147483647 w 55"/>
                <a:gd name="T37" fmla="*/ 2147483647 h 13"/>
                <a:gd name="T38" fmla="*/ 0 w 55"/>
                <a:gd name="T39" fmla="*/ 2147483647 h 13"/>
                <a:gd name="T40" fmla="*/ 2147483647 w 55"/>
                <a:gd name="T41" fmla="*/ 2147483647 h 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"/>
                <a:gd name="T64" fmla="*/ 0 h 13"/>
                <a:gd name="T65" fmla="*/ 55 w 55"/>
                <a:gd name="T66" fmla="*/ 13 h 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" h="13">
                  <a:moveTo>
                    <a:pt x="3" y="13"/>
                  </a:moveTo>
                  <a:lnTo>
                    <a:pt x="10" y="12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21" y="4"/>
                  </a:lnTo>
                  <a:lnTo>
                    <a:pt x="29" y="4"/>
                  </a:lnTo>
                  <a:lnTo>
                    <a:pt x="37" y="6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7" y="8"/>
                  </a:lnTo>
                  <a:lnTo>
                    <a:pt x="52" y="8"/>
                  </a:lnTo>
                  <a:lnTo>
                    <a:pt x="55" y="8"/>
                  </a:lnTo>
                  <a:lnTo>
                    <a:pt x="52" y="6"/>
                  </a:lnTo>
                  <a:lnTo>
                    <a:pt x="47" y="4"/>
                  </a:lnTo>
                  <a:lnTo>
                    <a:pt x="37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0" y="4"/>
                  </a:lnTo>
                  <a:lnTo>
                    <a:pt x="3" y="10"/>
                  </a:lnTo>
                  <a:lnTo>
                    <a:pt x="0" y="13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8" name="Freeform 196"/>
            <p:cNvSpPr>
              <a:spLocks/>
            </p:cNvSpPr>
            <p:nvPr/>
          </p:nvSpPr>
          <p:spPr bwMode="auto">
            <a:xfrm>
              <a:off x="6334125" y="2251075"/>
              <a:ext cx="63500" cy="17463"/>
            </a:xfrm>
            <a:custGeom>
              <a:avLst/>
              <a:gdLst>
                <a:gd name="T0" fmla="*/ 0 w 39"/>
                <a:gd name="T1" fmla="*/ 2147483647 h 11"/>
                <a:gd name="T2" fmla="*/ 2147483647 w 39"/>
                <a:gd name="T3" fmla="*/ 2147483647 h 11"/>
                <a:gd name="T4" fmla="*/ 2147483647 w 39"/>
                <a:gd name="T5" fmla="*/ 2147483647 h 11"/>
                <a:gd name="T6" fmla="*/ 2147483647 w 39"/>
                <a:gd name="T7" fmla="*/ 2147483647 h 11"/>
                <a:gd name="T8" fmla="*/ 2147483647 w 39"/>
                <a:gd name="T9" fmla="*/ 2147483647 h 11"/>
                <a:gd name="T10" fmla="*/ 2147483647 w 39"/>
                <a:gd name="T11" fmla="*/ 2147483647 h 11"/>
                <a:gd name="T12" fmla="*/ 2147483647 w 39"/>
                <a:gd name="T13" fmla="*/ 2147483647 h 11"/>
                <a:gd name="T14" fmla="*/ 2147483647 w 39"/>
                <a:gd name="T15" fmla="*/ 2147483647 h 11"/>
                <a:gd name="T16" fmla="*/ 2147483647 w 39"/>
                <a:gd name="T17" fmla="*/ 2147483647 h 11"/>
                <a:gd name="T18" fmla="*/ 2147483647 w 39"/>
                <a:gd name="T19" fmla="*/ 2147483647 h 11"/>
                <a:gd name="T20" fmla="*/ 2147483647 w 39"/>
                <a:gd name="T21" fmla="*/ 2147483647 h 11"/>
                <a:gd name="T22" fmla="*/ 2147483647 w 39"/>
                <a:gd name="T23" fmla="*/ 2147483647 h 11"/>
                <a:gd name="T24" fmla="*/ 2147483647 w 39"/>
                <a:gd name="T25" fmla="*/ 0 h 11"/>
                <a:gd name="T26" fmla="*/ 2147483647 w 39"/>
                <a:gd name="T27" fmla="*/ 0 h 11"/>
                <a:gd name="T28" fmla="*/ 2147483647 w 39"/>
                <a:gd name="T29" fmla="*/ 0 h 11"/>
                <a:gd name="T30" fmla="*/ 2147483647 w 39"/>
                <a:gd name="T31" fmla="*/ 0 h 11"/>
                <a:gd name="T32" fmla="*/ 2147483647 w 39"/>
                <a:gd name="T33" fmla="*/ 0 h 11"/>
                <a:gd name="T34" fmla="*/ 2147483647 w 39"/>
                <a:gd name="T35" fmla="*/ 2147483647 h 11"/>
                <a:gd name="T36" fmla="*/ 2147483647 w 39"/>
                <a:gd name="T37" fmla="*/ 2147483647 h 11"/>
                <a:gd name="T38" fmla="*/ 0 w 39"/>
                <a:gd name="T39" fmla="*/ 2147483647 h 11"/>
                <a:gd name="T40" fmla="*/ 0 w 39"/>
                <a:gd name="T41" fmla="*/ 2147483647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9"/>
                <a:gd name="T64" fmla="*/ 0 h 11"/>
                <a:gd name="T65" fmla="*/ 39 w 39"/>
                <a:gd name="T66" fmla="*/ 11 h 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9" h="11">
                  <a:moveTo>
                    <a:pt x="0" y="11"/>
                  </a:moveTo>
                  <a:lnTo>
                    <a:pt x="5" y="11"/>
                  </a:lnTo>
                  <a:lnTo>
                    <a:pt x="11" y="8"/>
                  </a:lnTo>
                  <a:lnTo>
                    <a:pt x="16" y="6"/>
                  </a:lnTo>
                  <a:lnTo>
                    <a:pt x="21" y="4"/>
                  </a:lnTo>
                  <a:lnTo>
                    <a:pt x="26" y="4"/>
                  </a:lnTo>
                  <a:lnTo>
                    <a:pt x="29" y="4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39" y="2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0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9" name="Freeform 197"/>
            <p:cNvSpPr>
              <a:spLocks/>
            </p:cNvSpPr>
            <p:nvPr/>
          </p:nvSpPr>
          <p:spPr bwMode="auto">
            <a:xfrm>
              <a:off x="6354763" y="2225675"/>
              <a:ext cx="85725" cy="31750"/>
            </a:xfrm>
            <a:custGeom>
              <a:avLst/>
              <a:gdLst>
                <a:gd name="T0" fmla="*/ 2147483647 w 53"/>
                <a:gd name="T1" fmla="*/ 2147483647 h 19"/>
                <a:gd name="T2" fmla="*/ 2147483647 w 53"/>
                <a:gd name="T3" fmla="*/ 2147483647 h 19"/>
                <a:gd name="T4" fmla="*/ 2147483647 w 53"/>
                <a:gd name="T5" fmla="*/ 2147483647 h 19"/>
                <a:gd name="T6" fmla="*/ 2147483647 w 53"/>
                <a:gd name="T7" fmla="*/ 2147483647 h 19"/>
                <a:gd name="T8" fmla="*/ 2147483647 w 53"/>
                <a:gd name="T9" fmla="*/ 2147483647 h 19"/>
                <a:gd name="T10" fmla="*/ 2147483647 w 53"/>
                <a:gd name="T11" fmla="*/ 2147483647 h 19"/>
                <a:gd name="T12" fmla="*/ 2147483647 w 53"/>
                <a:gd name="T13" fmla="*/ 2147483647 h 19"/>
                <a:gd name="T14" fmla="*/ 2147483647 w 53"/>
                <a:gd name="T15" fmla="*/ 2147483647 h 19"/>
                <a:gd name="T16" fmla="*/ 2147483647 w 53"/>
                <a:gd name="T17" fmla="*/ 2147483647 h 19"/>
                <a:gd name="T18" fmla="*/ 2147483647 w 53"/>
                <a:gd name="T19" fmla="*/ 2147483647 h 19"/>
                <a:gd name="T20" fmla="*/ 2147483647 w 53"/>
                <a:gd name="T21" fmla="*/ 2147483647 h 19"/>
                <a:gd name="T22" fmla="*/ 2147483647 w 53"/>
                <a:gd name="T23" fmla="*/ 2147483647 h 19"/>
                <a:gd name="T24" fmla="*/ 2147483647 w 53"/>
                <a:gd name="T25" fmla="*/ 2147483647 h 19"/>
                <a:gd name="T26" fmla="*/ 2147483647 w 53"/>
                <a:gd name="T27" fmla="*/ 0 h 19"/>
                <a:gd name="T28" fmla="*/ 2147483647 w 53"/>
                <a:gd name="T29" fmla="*/ 0 h 19"/>
                <a:gd name="T30" fmla="*/ 2147483647 w 53"/>
                <a:gd name="T31" fmla="*/ 0 h 19"/>
                <a:gd name="T32" fmla="*/ 2147483647 w 53"/>
                <a:gd name="T33" fmla="*/ 0 h 19"/>
                <a:gd name="T34" fmla="*/ 2147483647 w 53"/>
                <a:gd name="T35" fmla="*/ 2147483647 h 19"/>
                <a:gd name="T36" fmla="*/ 2147483647 w 53"/>
                <a:gd name="T37" fmla="*/ 2147483647 h 19"/>
                <a:gd name="T38" fmla="*/ 2147483647 w 53"/>
                <a:gd name="T39" fmla="*/ 2147483647 h 19"/>
                <a:gd name="T40" fmla="*/ 2147483647 w 53"/>
                <a:gd name="T41" fmla="*/ 2147483647 h 19"/>
                <a:gd name="T42" fmla="*/ 0 w 53"/>
                <a:gd name="T43" fmla="*/ 2147483647 h 19"/>
                <a:gd name="T44" fmla="*/ 0 w 53"/>
                <a:gd name="T45" fmla="*/ 2147483647 h 19"/>
                <a:gd name="T46" fmla="*/ 2147483647 w 53"/>
                <a:gd name="T47" fmla="*/ 2147483647 h 19"/>
                <a:gd name="T48" fmla="*/ 2147483647 w 53"/>
                <a:gd name="T49" fmla="*/ 2147483647 h 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19"/>
                <a:gd name="T77" fmla="*/ 53 w 53"/>
                <a:gd name="T78" fmla="*/ 19 h 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19">
                  <a:moveTo>
                    <a:pt x="5" y="17"/>
                  </a:moveTo>
                  <a:lnTo>
                    <a:pt x="8" y="13"/>
                  </a:lnTo>
                  <a:lnTo>
                    <a:pt x="11" y="9"/>
                  </a:lnTo>
                  <a:lnTo>
                    <a:pt x="16" y="6"/>
                  </a:lnTo>
                  <a:lnTo>
                    <a:pt x="24" y="4"/>
                  </a:lnTo>
                  <a:lnTo>
                    <a:pt x="32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0" y="2"/>
                  </a:lnTo>
                  <a:lnTo>
                    <a:pt x="53" y="2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8" y="9"/>
                  </a:lnTo>
                  <a:lnTo>
                    <a:pt x="3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0" name="Freeform 198"/>
            <p:cNvSpPr>
              <a:spLocks/>
            </p:cNvSpPr>
            <p:nvPr/>
          </p:nvSpPr>
          <p:spPr bwMode="auto">
            <a:xfrm>
              <a:off x="6354763" y="2265363"/>
              <a:ext cx="60325" cy="12700"/>
            </a:xfrm>
            <a:custGeom>
              <a:avLst/>
              <a:gdLst>
                <a:gd name="T0" fmla="*/ 0 w 37"/>
                <a:gd name="T1" fmla="*/ 2147483647 h 8"/>
                <a:gd name="T2" fmla="*/ 2147483647 w 37"/>
                <a:gd name="T3" fmla="*/ 2147483647 h 8"/>
                <a:gd name="T4" fmla="*/ 2147483647 w 37"/>
                <a:gd name="T5" fmla="*/ 2147483647 h 8"/>
                <a:gd name="T6" fmla="*/ 2147483647 w 37"/>
                <a:gd name="T7" fmla="*/ 2147483647 h 8"/>
                <a:gd name="T8" fmla="*/ 2147483647 w 37"/>
                <a:gd name="T9" fmla="*/ 2147483647 h 8"/>
                <a:gd name="T10" fmla="*/ 2147483647 w 37"/>
                <a:gd name="T11" fmla="*/ 2147483647 h 8"/>
                <a:gd name="T12" fmla="*/ 2147483647 w 37"/>
                <a:gd name="T13" fmla="*/ 2147483647 h 8"/>
                <a:gd name="T14" fmla="*/ 2147483647 w 37"/>
                <a:gd name="T15" fmla="*/ 2147483647 h 8"/>
                <a:gd name="T16" fmla="*/ 2147483647 w 37"/>
                <a:gd name="T17" fmla="*/ 2147483647 h 8"/>
                <a:gd name="T18" fmla="*/ 2147483647 w 37"/>
                <a:gd name="T19" fmla="*/ 2147483647 h 8"/>
                <a:gd name="T20" fmla="*/ 2147483647 w 37"/>
                <a:gd name="T21" fmla="*/ 2147483647 h 8"/>
                <a:gd name="T22" fmla="*/ 2147483647 w 37"/>
                <a:gd name="T23" fmla="*/ 2147483647 h 8"/>
                <a:gd name="T24" fmla="*/ 2147483647 w 37"/>
                <a:gd name="T25" fmla="*/ 2147483647 h 8"/>
                <a:gd name="T26" fmla="*/ 2147483647 w 37"/>
                <a:gd name="T27" fmla="*/ 0 h 8"/>
                <a:gd name="T28" fmla="*/ 2147483647 w 37"/>
                <a:gd name="T29" fmla="*/ 0 h 8"/>
                <a:gd name="T30" fmla="*/ 2147483647 w 37"/>
                <a:gd name="T31" fmla="*/ 0 h 8"/>
                <a:gd name="T32" fmla="*/ 2147483647 w 37"/>
                <a:gd name="T33" fmla="*/ 0 h 8"/>
                <a:gd name="T34" fmla="*/ 2147483647 w 37"/>
                <a:gd name="T35" fmla="*/ 2147483647 h 8"/>
                <a:gd name="T36" fmla="*/ 2147483647 w 37"/>
                <a:gd name="T37" fmla="*/ 2147483647 h 8"/>
                <a:gd name="T38" fmla="*/ 0 w 37"/>
                <a:gd name="T39" fmla="*/ 2147483647 h 8"/>
                <a:gd name="T40" fmla="*/ 0 w 37"/>
                <a:gd name="T41" fmla="*/ 2147483647 h 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"/>
                <a:gd name="T64" fmla="*/ 0 h 8"/>
                <a:gd name="T65" fmla="*/ 37 w 37"/>
                <a:gd name="T66" fmla="*/ 8 h 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" h="8">
                  <a:moveTo>
                    <a:pt x="0" y="8"/>
                  </a:moveTo>
                  <a:lnTo>
                    <a:pt x="3" y="8"/>
                  </a:lnTo>
                  <a:lnTo>
                    <a:pt x="8" y="8"/>
                  </a:lnTo>
                  <a:lnTo>
                    <a:pt x="13" y="6"/>
                  </a:lnTo>
                  <a:lnTo>
                    <a:pt x="19" y="6"/>
                  </a:lnTo>
                  <a:lnTo>
                    <a:pt x="21" y="6"/>
                  </a:lnTo>
                  <a:lnTo>
                    <a:pt x="24" y="6"/>
                  </a:lnTo>
                  <a:lnTo>
                    <a:pt x="29" y="8"/>
                  </a:lnTo>
                  <a:lnTo>
                    <a:pt x="32" y="8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1" name="Freeform 199"/>
            <p:cNvSpPr>
              <a:spLocks/>
            </p:cNvSpPr>
            <p:nvPr/>
          </p:nvSpPr>
          <p:spPr bwMode="auto">
            <a:xfrm>
              <a:off x="6407150" y="2314575"/>
              <a:ext cx="55563" cy="71438"/>
            </a:xfrm>
            <a:custGeom>
              <a:avLst/>
              <a:gdLst>
                <a:gd name="T0" fmla="*/ 2147483647 w 34"/>
                <a:gd name="T1" fmla="*/ 2147483647 h 44"/>
                <a:gd name="T2" fmla="*/ 2147483647 w 34"/>
                <a:gd name="T3" fmla="*/ 2147483647 h 44"/>
                <a:gd name="T4" fmla="*/ 2147483647 w 34"/>
                <a:gd name="T5" fmla="*/ 2147483647 h 44"/>
                <a:gd name="T6" fmla="*/ 2147483647 w 34"/>
                <a:gd name="T7" fmla="*/ 2147483647 h 44"/>
                <a:gd name="T8" fmla="*/ 2147483647 w 34"/>
                <a:gd name="T9" fmla="*/ 2147483647 h 44"/>
                <a:gd name="T10" fmla="*/ 2147483647 w 34"/>
                <a:gd name="T11" fmla="*/ 2147483647 h 44"/>
                <a:gd name="T12" fmla="*/ 2147483647 w 34"/>
                <a:gd name="T13" fmla="*/ 2147483647 h 44"/>
                <a:gd name="T14" fmla="*/ 2147483647 w 34"/>
                <a:gd name="T15" fmla="*/ 2147483647 h 44"/>
                <a:gd name="T16" fmla="*/ 2147483647 w 34"/>
                <a:gd name="T17" fmla="*/ 2147483647 h 44"/>
                <a:gd name="T18" fmla="*/ 2147483647 w 34"/>
                <a:gd name="T19" fmla="*/ 2147483647 h 44"/>
                <a:gd name="T20" fmla="*/ 0 w 34"/>
                <a:gd name="T21" fmla="*/ 2147483647 h 44"/>
                <a:gd name="T22" fmla="*/ 0 w 34"/>
                <a:gd name="T23" fmla="*/ 2147483647 h 44"/>
                <a:gd name="T24" fmla="*/ 2147483647 w 34"/>
                <a:gd name="T25" fmla="*/ 2147483647 h 44"/>
                <a:gd name="T26" fmla="*/ 2147483647 w 34"/>
                <a:gd name="T27" fmla="*/ 2147483647 h 44"/>
                <a:gd name="T28" fmla="*/ 2147483647 w 34"/>
                <a:gd name="T29" fmla="*/ 2147483647 h 44"/>
                <a:gd name="T30" fmla="*/ 2147483647 w 34"/>
                <a:gd name="T31" fmla="*/ 2147483647 h 44"/>
                <a:gd name="T32" fmla="*/ 2147483647 w 34"/>
                <a:gd name="T33" fmla="*/ 2147483647 h 44"/>
                <a:gd name="T34" fmla="*/ 2147483647 w 34"/>
                <a:gd name="T35" fmla="*/ 2147483647 h 44"/>
                <a:gd name="T36" fmla="*/ 2147483647 w 34"/>
                <a:gd name="T37" fmla="*/ 2147483647 h 44"/>
                <a:gd name="T38" fmla="*/ 2147483647 w 34"/>
                <a:gd name="T39" fmla="*/ 2147483647 h 44"/>
                <a:gd name="T40" fmla="*/ 2147483647 w 34"/>
                <a:gd name="T41" fmla="*/ 2147483647 h 44"/>
                <a:gd name="T42" fmla="*/ 2147483647 w 34"/>
                <a:gd name="T43" fmla="*/ 2147483647 h 44"/>
                <a:gd name="T44" fmla="*/ 2147483647 w 34"/>
                <a:gd name="T45" fmla="*/ 2147483647 h 44"/>
                <a:gd name="T46" fmla="*/ 2147483647 w 34"/>
                <a:gd name="T47" fmla="*/ 2147483647 h 44"/>
                <a:gd name="T48" fmla="*/ 2147483647 w 34"/>
                <a:gd name="T49" fmla="*/ 2147483647 h 44"/>
                <a:gd name="T50" fmla="*/ 2147483647 w 34"/>
                <a:gd name="T51" fmla="*/ 2147483647 h 44"/>
                <a:gd name="T52" fmla="*/ 2147483647 w 34"/>
                <a:gd name="T53" fmla="*/ 0 h 44"/>
                <a:gd name="T54" fmla="*/ 2147483647 w 34"/>
                <a:gd name="T55" fmla="*/ 0 h 44"/>
                <a:gd name="T56" fmla="*/ 2147483647 w 34"/>
                <a:gd name="T57" fmla="*/ 2147483647 h 4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4"/>
                <a:gd name="T88" fmla="*/ 0 h 44"/>
                <a:gd name="T89" fmla="*/ 34 w 34"/>
                <a:gd name="T90" fmla="*/ 44 h 4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4" h="44">
                  <a:moveTo>
                    <a:pt x="26" y="4"/>
                  </a:moveTo>
                  <a:lnTo>
                    <a:pt x="26" y="10"/>
                  </a:lnTo>
                  <a:lnTo>
                    <a:pt x="26" y="12"/>
                  </a:lnTo>
                  <a:lnTo>
                    <a:pt x="23" y="15"/>
                  </a:lnTo>
                  <a:lnTo>
                    <a:pt x="23" y="19"/>
                  </a:lnTo>
                  <a:lnTo>
                    <a:pt x="21" y="23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7" y="29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5" y="42"/>
                  </a:lnTo>
                  <a:lnTo>
                    <a:pt x="10" y="38"/>
                  </a:lnTo>
                  <a:lnTo>
                    <a:pt x="10" y="34"/>
                  </a:lnTo>
                  <a:lnTo>
                    <a:pt x="13" y="32"/>
                  </a:lnTo>
                  <a:lnTo>
                    <a:pt x="15" y="32"/>
                  </a:lnTo>
                  <a:lnTo>
                    <a:pt x="21" y="30"/>
                  </a:lnTo>
                  <a:lnTo>
                    <a:pt x="26" y="29"/>
                  </a:lnTo>
                  <a:lnTo>
                    <a:pt x="31" y="25"/>
                  </a:lnTo>
                  <a:lnTo>
                    <a:pt x="34" y="19"/>
                  </a:lnTo>
                  <a:lnTo>
                    <a:pt x="34" y="14"/>
                  </a:lnTo>
                  <a:lnTo>
                    <a:pt x="31" y="10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2" name="Freeform 200"/>
            <p:cNvSpPr>
              <a:spLocks/>
            </p:cNvSpPr>
            <p:nvPr/>
          </p:nvSpPr>
          <p:spPr bwMode="auto">
            <a:xfrm>
              <a:off x="6415088" y="2295525"/>
              <a:ext cx="76200" cy="19050"/>
            </a:xfrm>
            <a:custGeom>
              <a:avLst/>
              <a:gdLst>
                <a:gd name="T0" fmla="*/ 2147483647 w 47"/>
                <a:gd name="T1" fmla="*/ 2147483647 h 11"/>
                <a:gd name="T2" fmla="*/ 0 w 47"/>
                <a:gd name="T3" fmla="*/ 2147483647 h 11"/>
                <a:gd name="T4" fmla="*/ 2147483647 w 47"/>
                <a:gd name="T5" fmla="*/ 2147483647 h 11"/>
                <a:gd name="T6" fmla="*/ 2147483647 w 47"/>
                <a:gd name="T7" fmla="*/ 2147483647 h 11"/>
                <a:gd name="T8" fmla="*/ 2147483647 w 47"/>
                <a:gd name="T9" fmla="*/ 2147483647 h 11"/>
                <a:gd name="T10" fmla="*/ 2147483647 w 47"/>
                <a:gd name="T11" fmla="*/ 2147483647 h 11"/>
                <a:gd name="T12" fmla="*/ 2147483647 w 47"/>
                <a:gd name="T13" fmla="*/ 2147483647 h 11"/>
                <a:gd name="T14" fmla="*/ 2147483647 w 47"/>
                <a:gd name="T15" fmla="*/ 2147483647 h 11"/>
                <a:gd name="T16" fmla="*/ 2147483647 w 47"/>
                <a:gd name="T17" fmla="*/ 2147483647 h 11"/>
                <a:gd name="T18" fmla="*/ 2147483647 w 47"/>
                <a:gd name="T19" fmla="*/ 2147483647 h 11"/>
                <a:gd name="T20" fmla="*/ 2147483647 w 47"/>
                <a:gd name="T21" fmla="*/ 2147483647 h 11"/>
                <a:gd name="T22" fmla="*/ 2147483647 w 47"/>
                <a:gd name="T23" fmla="*/ 2147483647 h 11"/>
                <a:gd name="T24" fmla="*/ 2147483647 w 47"/>
                <a:gd name="T25" fmla="*/ 0 h 11"/>
                <a:gd name="T26" fmla="*/ 2147483647 w 47"/>
                <a:gd name="T27" fmla="*/ 0 h 11"/>
                <a:gd name="T28" fmla="*/ 2147483647 w 47"/>
                <a:gd name="T29" fmla="*/ 0 h 11"/>
                <a:gd name="T30" fmla="*/ 2147483647 w 47"/>
                <a:gd name="T31" fmla="*/ 0 h 11"/>
                <a:gd name="T32" fmla="*/ 2147483647 w 47"/>
                <a:gd name="T33" fmla="*/ 2147483647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1"/>
                <a:gd name="T53" fmla="*/ 47 w 47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1">
                  <a:moveTo>
                    <a:pt x="2" y="2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13" y="4"/>
                  </a:lnTo>
                  <a:lnTo>
                    <a:pt x="23" y="4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42" y="11"/>
                  </a:lnTo>
                  <a:lnTo>
                    <a:pt x="47" y="10"/>
                  </a:lnTo>
                  <a:lnTo>
                    <a:pt x="42" y="6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3" name="Freeform 201"/>
            <p:cNvSpPr>
              <a:spLocks/>
            </p:cNvSpPr>
            <p:nvPr/>
          </p:nvSpPr>
          <p:spPr bwMode="auto">
            <a:xfrm>
              <a:off x="6362700" y="2320925"/>
              <a:ext cx="34925" cy="33338"/>
            </a:xfrm>
            <a:custGeom>
              <a:avLst/>
              <a:gdLst>
                <a:gd name="T0" fmla="*/ 2147483647 w 21"/>
                <a:gd name="T1" fmla="*/ 2147483647 h 21"/>
                <a:gd name="T2" fmla="*/ 2147483647 w 21"/>
                <a:gd name="T3" fmla="*/ 2147483647 h 21"/>
                <a:gd name="T4" fmla="*/ 2147483647 w 21"/>
                <a:gd name="T5" fmla="*/ 2147483647 h 21"/>
                <a:gd name="T6" fmla="*/ 2147483647 w 21"/>
                <a:gd name="T7" fmla="*/ 2147483647 h 21"/>
                <a:gd name="T8" fmla="*/ 2147483647 w 21"/>
                <a:gd name="T9" fmla="*/ 2147483647 h 21"/>
                <a:gd name="T10" fmla="*/ 2147483647 w 21"/>
                <a:gd name="T11" fmla="*/ 2147483647 h 21"/>
                <a:gd name="T12" fmla="*/ 2147483647 w 21"/>
                <a:gd name="T13" fmla="*/ 2147483647 h 21"/>
                <a:gd name="T14" fmla="*/ 0 w 21"/>
                <a:gd name="T15" fmla="*/ 2147483647 h 21"/>
                <a:gd name="T16" fmla="*/ 0 w 21"/>
                <a:gd name="T17" fmla="*/ 2147483647 h 21"/>
                <a:gd name="T18" fmla="*/ 2147483647 w 21"/>
                <a:gd name="T19" fmla="*/ 2147483647 h 21"/>
                <a:gd name="T20" fmla="*/ 2147483647 w 21"/>
                <a:gd name="T21" fmla="*/ 2147483647 h 21"/>
                <a:gd name="T22" fmla="*/ 2147483647 w 21"/>
                <a:gd name="T23" fmla="*/ 2147483647 h 21"/>
                <a:gd name="T24" fmla="*/ 2147483647 w 21"/>
                <a:gd name="T25" fmla="*/ 2147483647 h 21"/>
                <a:gd name="T26" fmla="*/ 2147483647 w 21"/>
                <a:gd name="T27" fmla="*/ 2147483647 h 21"/>
                <a:gd name="T28" fmla="*/ 2147483647 w 21"/>
                <a:gd name="T29" fmla="*/ 2147483647 h 21"/>
                <a:gd name="T30" fmla="*/ 2147483647 w 21"/>
                <a:gd name="T31" fmla="*/ 2147483647 h 21"/>
                <a:gd name="T32" fmla="*/ 2147483647 w 21"/>
                <a:gd name="T33" fmla="*/ 2147483647 h 21"/>
                <a:gd name="T34" fmla="*/ 2147483647 w 21"/>
                <a:gd name="T35" fmla="*/ 2147483647 h 21"/>
                <a:gd name="T36" fmla="*/ 2147483647 w 21"/>
                <a:gd name="T37" fmla="*/ 0 h 21"/>
                <a:gd name="T38" fmla="*/ 2147483647 w 21"/>
                <a:gd name="T39" fmla="*/ 0 h 21"/>
                <a:gd name="T40" fmla="*/ 2147483647 w 21"/>
                <a:gd name="T41" fmla="*/ 2147483647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"/>
                <a:gd name="T64" fmla="*/ 0 h 21"/>
                <a:gd name="T65" fmla="*/ 21 w 21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" h="21">
                  <a:moveTo>
                    <a:pt x="16" y="2"/>
                  </a:moveTo>
                  <a:lnTo>
                    <a:pt x="14" y="6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1" y="15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14" y="19"/>
                  </a:lnTo>
                  <a:lnTo>
                    <a:pt x="16" y="15"/>
                  </a:lnTo>
                  <a:lnTo>
                    <a:pt x="19" y="10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4" name="Freeform 202"/>
            <p:cNvSpPr>
              <a:spLocks/>
            </p:cNvSpPr>
            <p:nvPr/>
          </p:nvSpPr>
          <p:spPr bwMode="auto">
            <a:xfrm>
              <a:off x="6351588" y="2330450"/>
              <a:ext cx="15875" cy="23813"/>
            </a:xfrm>
            <a:custGeom>
              <a:avLst/>
              <a:gdLst>
                <a:gd name="T0" fmla="*/ 2147483647 w 10"/>
                <a:gd name="T1" fmla="*/ 2147483647 h 15"/>
                <a:gd name="T2" fmla="*/ 2147483647 w 10"/>
                <a:gd name="T3" fmla="*/ 2147483647 h 15"/>
                <a:gd name="T4" fmla="*/ 2147483647 w 10"/>
                <a:gd name="T5" fmla="*/ 2147483647 h 15"/>
                <a:gd name="T6" fmla="*/ 2147483647 w 10"/>
                <a:gd name="T7" fmla="*/ 2147483647 h 15"/>
                <a:gd name="T8" fmla="*/ 2147483647 w 10"/>
                <a:gd name="T9" fmla="*/ 2147483647 h 15"/>
                <a:gd name="T10" fmla="*/ 2147483647 w 10"/>
                <a:gd name="T11" fmla="*/ 2147483647 h 15"/>
                <a:gd name="T12" fmla="*/ 2147483647 w 10"/>
                <a:gd name="T13" fmla="*/ 2147483647 h 15"/>
                <a:gd name="T14" fmla="*/ 2147483647 w 10"/>
                <a:gd name="T15" fmla="*/ 2147483647 h 15"/>
                <a:gd name="T16" fmla="*/ 0 w 10"/>
                <a:gd name="T17" fmla="*/ 2147483647 h 15"/>
                <a:gd name="T18" fmla="*/ 0 w 10"/>
                <a:gd name="T19" fmla="*/ 2147483647 h 15"/>
                <a:gd name="T20" fmla="*/ 0 w 10"/>
                <a:gd name="T21" fmla="*/ 2147483647 h 15"/>
                <a:gd name="T22" fmla="*/ 2147483647 w 10"/>
                <a:gd name="T23" fmla="*/ 2147483647 h 15"/>
                <a:gd name="T24" fmla="*/ 2147483647 w 10"/>
                <a:gd name="T25" fmla="*/ 2147483647 h 15"/>
                <a:gd name="T26" fmla="*/ 2147483647 w 10"/>
                <a:gd name="T27" fmla="*/ 2147483647 h 15"/>
                <a:gd name="T28" fmla="*/ 2147483647 w 10"/>
                <a:gd name="T29" fmla="*/ 2147483647 h 15"/>
                <a:gd name="T30" fmla="*/ 2147483647 w 10"/>
                <a:gd name="T31" fmla="*/ 0 h 15"/>
                <a:gd name="T32" fmla="*/ 2147483647 w 10"/>
                <a:gd name="T33" fmla="*/ 2147483647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15"/>
                <a:gd name="T53" fmla="*/ 10 w 10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15">
                  <a:moveTo>
                    <a:pt x="10" y="2"/>
                  </a:moveTo>
                  <a:lnTo>
                    <a:pt x="10" y="5"/>
                  </a:lnTo>
                  <a:lnTo>
                    <a:pt x="7" y="9"/>
                  </a:lnTo>
                  <a:lnTo>
                    <a:pt x="5" y="11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4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5" name="Freeform 203"/>
            <p:cNvSpPr>
              <a:spLocks/>
            </p:cNvSpPr>
            <p:nvPr/>
          </p:nvSpPr>
          <p:spPr bwMode="auto">
            <a:xfrm>
              <a:off x="6450013" y="2301875"/>
              <a:ext cx="12700" cy="22225"/>
            </a:xfrm>
            <a:custGeom>
              <a:avLst/>
              <a:gdLst>
                <a:gd name="T0" fmla="*/ 2147483647 w 8"/>
                <a:gd name="T1" fmla="*/ 2147483647 h 13"/>
                <a:gd name="T2" fmla="*/ 2147483647 w 8"/>
                <a:gd name="T3" fmla="*/ 2147483647 h 13"/>
                <a:gd name="T4" fmla="*/ 2147483647 w 8"/>
                <a:gd name="T5" fmla="*/ 2147483647 h 13"/>
                <a:gd name="T6" fmla="*/ 2147483647 w 8"/>
                <a:gd name="T7" fmla="*/ 2147483647 h 13"/>
                <a:gd name="T8" fmla="*/ 2147483647 w 8"/>
                <a:gd name="T9" fmla="*/ 2147483647 h 13"/>
                <a:gd name="T10" fmla="*/ 2147483647 w 8"/>
                <a:gd name="T11" fmla="*/ 2147483647 h 13"/>
                <a:gd name="T12" fmla="*/ 2147483647 w 8"/>
                <a:gd name="T13" fmla="*/ 2147483647 h 13"/>
                <a:gd name="T14" fmla="*/ 2147483647 w 8"/>
                <a:gd name="T15" fmla="*/ 2147483647 h 13"/>
                <a:gd name="T16" fmla="*/ 0 w 8"/>
                <a:gd name="T17" fmla="*/ 2147483647 h 13"/>
                <a:gd name="T18" fmla="*/ 0 w 8"/>
                <a:gd name="T19" fmla="*/ 2147483647 h 13"/>
                <a:gd name="T20" fmla="*/ 0 w 8"/>
                <a:gd name="T21" fmla="*/ 2147483647 h 13"/>
                <a:gd name="T22" fmla="*/ 2147483647 w 8"/>
                <a:gd name="T23" fmla="*/ 2147483647 h 13"/>
                <a:gd name="T24" fmla="*/ 2147483647 w 8"/>
                <a:gd name="T25" fmla="*/ 2147483647 h 13"/>
                <a:gd name="T26" fmla="*/ 2147483647 w 8"/>
                <a:gd name="T27" fmla="*/ 2147483647 h 13"/>
                <a:gd name="T28" fmla="*/ 2147483647 w 8"/>
                <a:gd name="T29" fmla="*/ 2147483647 h 13"/>
                <a:gd name="T30" fmla="*/ 2147483647 w 8"/>
                <a:gd name="T31" fmla="*/ 0 h 13"/>
                <a:gd name="T32" fmla="*/ 2147483647 w 8"/>
                <a:gd name="T33" fmla="*/ 2147483647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"/>
                <a:gd name="T52" fmla="*/ 0 h 13"/>
                <a:gd name="T53" fmla="*/ 8 w 8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" h="13">
                  <a:moveTo>
                    <a:pt x="8" y="2"/>
                  </a:moveTo>
                  <a:lnTo>
                    <a:pt x="8" y="6"/>
                  </a:lnTo>
                  <a:lnTo>
                    <a:pt x="5" y="9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5" y="2"/>
                  </a:lnTo>
                  <a:lnTo>
                    <a:pt x="8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6" name="Freeform 204"/>
            <p:cNvSpPr>
              <a:spLocks/>
            </p:cNvSpPr>
            <p:nvPr/>
          </p:nvSpPr>
          <p:spPr bwMode="auto">
            <a:xfrm>
              <a:off x="6423025" y="2338388"/>
              <a:ext cx="34925" cy="6350"/>
            </a:xfrm>
            <a:custGeom>
              <a:avLst/>
              <a:gdLst>
                <a:gd name="T0" fmla="*/ 2147483647 w 21"/>
                <a:gd name="T1" fmla="*/ 2147483647 h 4"/>
                <a:gd name="T2" fmla="*/ 2147483647 w 21"/>
                <a:gd name="T3" fmla="*/ 2147483647 h 4"/>
                <a:gd name="T4" fmla="*/ 2147483647 w 21"/>
                <a:gd name="T5" fmla="*/ 2147483647 h 4"/>
                <a:gd name="T6" fmla="*/ 2147483647 w 21"/>
                <a:gd name="T7" fmla="*/ 2147483647 h 4"/>
                <a:gd name="T8" fmla="*/ 2147483647 w 21"/>
                <a:gd name="T9" fmla="*/ 2147483647 h 4"/>
                <a:gd name="T10" fmla="*/ 2147483647 w 21"/>
                <a:gd name="T11" fmla="*/ 2147483647 h 4"/>
                <a:gd name="T12" fmla="*/ 2147483647 w 21"/>
                <a:gd name="T13" fmla="*/ 2147483647 h 4"/>
                <a:gd name="T14" fmla="*/ 2147483647 w 21"/>
                <a:gd name="T15" fmla="*/ 2147483647 h 4"/>
                <a:gd name="T16" fmla="*/ 0 w 21"/>
                <a:gd name="T17" fmla="*/ 0 h 4"/>
                <a:gd name="T18" fmla="*/ 2147483647 w 21"/>
                <a:gd name="T19" fmla="*/ 0 h 4"/>
                <a:gd name="T20" fmla="*/ 2147483647 w 21"/>
                <a:gd name="T21" fmla="*/ 0 h 4"/>
                <a:gd name="T22" fmla="*/ 2147483647 w 21"/>
                <a:gd name="T23" fmla="*/ 0 h 4"/>
                <a:gd name="T24" fmla="*/ 2147483647 w 21"/>
                <a:gd name="T25" fmla="*/ 0 h 4"/>
                <a:gd name="T26" fmla="*/ 2147483647 w 21"/>
                <a:gd name="T27" fmla="*/ 0 h 4"/>
                <a:gd name="T28" fmla="*/ 2147483647 w 21"/>
                <a:gd name="T29" fmla="*/ 2147483647 h 4"/>
                <a:gd name="T30" fmla="*/ 2147483647 w 21"/>
                <a:gd name="T31" fmla="*/ 2147483647 h 4"/>
                <a:gd name="T32" fmla="*/ 2147483647 w 21"/>
                <a:gd name="T33" fmla="*/ 2147483647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4"/>
                <a:gd name="T53" fmla="*/ 21 w 21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4">
                  <a:moveTo>
                    <a:pt x="18" y="4"/>
                  </a:moveTo>
                  <a:lnTo>
                    <a:pt x="13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7" name="Freeform 205"/>
            <p:cNvSpPr>
              <a:spLocks/>
            </p:cNvSpPr>
            <p:nvPr/>
          </p:nvSpPr>
          <p:spPr bwMode="auto">
            <a:xfrm>
              <a:off x="6394450" y="2278063"/>
              <a:ext cx="215900" cy="122237"/>
            </a:xfrm>
            <a:custGeom>
              <a:avLst/>
              <a:gdLst>
                <a:gd name="T0" fmla="*/ 2147483647 w 133"/>
                <a:gd name="T1" fmla="*/ 2147483647 h 75"/>
                <a:gd name="T2" fmla="*/ 2147483647 w 133"/>
                <a:gd name="T3" fmla="*/ 2147483647 h 75"/>
                <a:gd name="T4" fmla="*/ 2147483647 w 133"/>
                <a:gd name="T5" fmla="*/ 2147483647 h 75"/>
                <a:gd name="T6" fmla="*/ 2147483647 w 133"/>
                <a:gd name="T7" fmla="*/ 2147483647 h 75"/>
                <a:gd name="T8" fmla="*/ 2147483647 w 133"/>
                <a:gd name="T9" fmla="*/ 2147483647 h 75"/>
                <a:gd name="T10" fmla="*/ 2147483647 w 133"/>
                <a:gd name="T11" fmla="*/ 2147483647 h 75"/>
                <a:gd name="T12" fmla="*/ 2147483647 w 133"/>
                <a:gd name="T13" fmla="*/ 2147483647 h 75"/>
                <a:gd name="T14" fmla="*/ 2147483647 w 133"/>
                <a:gd name="T15" fmla="*/ 2147483647 h 75"/>
                <a:gd name="T16" fmla="*/ 2147483647 w 133"/>
                <a:gd name="T17" fmla="*/ 2147483647 h 75"/>
                <a:gd name="T18" fmla="*/ 2147483647 w 133"/>
                <a:gd name="T19" fmla="*/ 2147483647 h 75"/>
                <a:gd name="T20" fmla="*/ 2147483647 w 133"/>
                <a:gd name="T21" fmla="*/ 2147483647 h 75"/>
                <a:gd name="T22" fmla="*/ 2147483647 w 133"/>
                <a:gd name="T23" fmla="*/ 2147483647 h 75"/>
                <a:gd name="T24" fmla="*/ 2147483647 w 133"/>
                <a:gd name="T25" fmla="*/ 2147483647 h 75"/>
                <a:gd name="T26" fmla="*/ 2147483647 w 133"/>
                <a:gd name="T27" fmla="*/ 2147483647 h 75"/>
                <a:gd name="T28" fmla="*/ 2147483647 w 133"/>
                <a:gd name="T29" fmla="*/ 2147483647 h 75"/>
                <a:gd name="T30" fmla="*/ 2147483647 w 133"/>
                <a:gd name="T31" fmla="*/ 2147483647 h 75"/>
                <a:gd name="T32" fmla="*/ 2147483647 w 133"/>
                <a:gd name="T33" fmla="*/ 2147483647 h 75"/>
                <a:gd name="T34" fmla="*/ 2147483647 w 133"/>
                <a:gd name="T35" fmla="*/ 2147483647 h 75"/>
                <a:gd name="T36" fmla="*/ 2147483647 w 133"/>
                <a:gd name="T37" fmla="*/ 2147483647 h 75"/>
                <a:gd name="T38" fmla="*/ 2147483647 w 133"/>
                <a:gd name="T39" fmla="*/ 2147483647 h 75"/>
                <a:gd name="T40" fmla="*/ 2147483647 w 133"/>
                <a:gd name="T41" fmla="*/ 2147483647 h 75"/>
                <a:gd name="T42" fmla="*/ 2147483647 w 133"/>
                <a:gd name="T43" fmla="*/ 2147483647 h 75"/>
                <a:gd name="T44" fmla="*/ 2147483647 w 133"/>
                <a:gd name="T45" fmla="*/ 2147483647 h 75"/>
                <a:gd name="T46" fmla="*/ 2147483647 w 133"/>
                <a:gd name="T47" fmla="*/ 2147483647 h 75"/>
                <a:gd name="T48" fmla="*/ 2147483647 w 133"/>
                <a:gd name="T49" fmla="*/ 2147483647 h 75"/>
                <a:gd name="T50" fmla="*/ 2147483647 w 133"/>
                <a:gd name="T51" fmla="*/ 2147483647 h 75"/>
                <a:gd name="T52" fmla="*/ 2147483647 w 133"/>
                <a:gd name="T53" fmla="*/ 2147483647 h 75"/>
                <a:gd name="T54" fmla="*/ 2147483647 w 133"/>
                <a:gd name="T55" fmla="*/ 2147483647 h 75"/>
                <a:gd name="T56" fmla="*/ 2147483647 w 133"/>
                <a:gd name="T57" fmla="*/ 2147483647 h 75"/>
                <a:gd name="T58" fmla="*/ 2147483647 w 133"/>
                <a:gd name="T59" fmla="*/ 2147483647 h 75"/>
                <a:gd name="T60" fmla="*/ 2147483647 w 133"/>
                <a:gd name="T61" fmla="*/ 2147483647 h 75"/>
                <a:gd name="T62" fmla="*/ 2147483647 w 133"/>
                <a:gd name="T63" fmla="*/ 2147483647 h 75"/>
                <a:gd name="T64" fmla="*/ 2147483647 w 133"/>
                <a:gd name="T65" fmla="*/ 2147483647 h 75"/>
                <a:gd name="T66" fmla="*/ 2147483647 w 133"/>
                <a:gd name="T67" fmla="*/ 0 h 75"/>
                <a:gd name="T68" fmla="*/ 2147483647 w 133"/>
                <a:gd name="T69" fmla="*/ 2147483647 h 75"/>
                <a:gd name="T70" fmla="*/ 2147483647 w 133"/>
                <a:gd name="T71" fmla="*/ 2147483647 h 75"/>
                <a:gd name="T72" fmla="*/ 2147483647 w 133"/>
                <a:gd name="T73" fmla="*/ 2147483647 h 75"/>
                <a:gd name="T74" fmla="*/ 2147483647 w 133"/>
                <a:gd name="T75" fmla="*/ 2147483647 h 75"/>
                <a:gd name="T76" fmla="*/ 2147483647 w 133"/>
                <a:gd name="T77" fmla="*/ 2147483647 h 75"/>
                <a:gd name="T78" fmla="*/ 2147483647 w 133"/>
                <a:gd name="T79" fmla="*/ 2147483647 h 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3"/>
                <a:gd name="T121" fmla="*/ 0 h 75"/>
                <a:gd name="T122" fmla="*/ 133 w 133"/>
                <a:gd name="T123" fmla="*/ 75 h 7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3" h="75">
                  <a:moveTo>
                    <a:pt x="89" y="22"/>
                  </a:moveTo>
                  <a:lnTo>
                    <a:pt x="84" y="26"/>
                  </a:lnTo>
                  <a:lnTo>
                    <a:pt x="78" y="30"/>
                  </a:lnTo>
                  <a:lnTo>
                    <a:pt x="76" y="36"/>
                  </a:lnTo>
                  <a:lnTo>
                    <a:pt x="73" y="37"/>
                  </a:lnTo>
                  <a:lnTo>
                    <a:pt x="70" y="39"/>
                  </a:lnTo>
                  <a:lnTo>
                    <a:pt x="68" y="39"/>
                  </a:lnTo>
                  <a:lnTo>
                    <a:pt x="63" y="39"/>
                  </a:lnTo>
                  <a:lnTo>
                    <a:pt x="60" y="41"/>
                  </a:lnTo>
                  <a:lnTo>
                    <a:pt x="60" y="43"/>
                  </a:lnTo>
                  <a:lnTo>
                    <a:pt x="60" y="45"/>
                  </a:lnTo>
                  <a:lnTo>
                    <a:pt x="60" y="49"/>
                  </a:lnTo>
                  <a:lnTo>
                    <a:pt x="60" y="51"/>
                  </a:lnTo>
                  <a:lnTo>
                    <a:pt x="57" y="52"/>
                  </a:lnTo>
                  <a:lnTo>
                    <a:pt x="55" y="52"/>
                  </a:lnTo>
                  <a:lnTo>
                    <a:pt x="52" y="54"/>
                  </a:lnTo>
                  <a:lnTo>
                    <a:pt x="49" y="54"/>
                  </a:lnTo>
                  <a:lnTo>
                    <a:pt x="49" y="56"/>
                  </a:lnTo>
                  <a:lnTo>
                    <a:pt x="47" y="58"/>
                  </a:lnTo>
                  <a:lnTo>
                    <a:pt x="47" y="62"/>
                  </a:lnTo>
                  <a:lnTo>
                    <a:pt x="44" y="64"/>
                  </a:lnTo>
                  <a:lnTo>
                    <a:pt x="42" y="64"/>
                  </a:lnTo>
                  <a:lnTo>
                    <a:pt x="39" y="64"/>
                  </a:lnTo>
                  <a:lnTo>
                    <a:pt x="36" y="64"/>
                  </a:lnTo>
                  <a:lnTo>
                    <a:pt x="34" y="64"/>
                  </a:lnTo>
                  <a:lnTo>
                    <a:pt x="29" y="66"/>
                  </a:lnTo>
                  <a:lnTo>
                    <a:pt x="15" y="69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8" y="69"/>
                  </a:lnTo>
                  <a:lnTo>
                    <a:pt x="18" y="66"/>
                  </a:lnTo>
                  <a:lnTo>
                    <a:pt x="29" y="60"/>
                  </a:lnTo>
                  <a:lnTo>
                    <a:pt x="34" y="58"/>
                  </a:lnTo>
                  <a:lnTo>
                    <a:pt x="31" y="56"/>
                  </a:lnTo>
                  <a:lnTo>
                    <a:pt x="29" y="56"/>
                  </a:lnTo>
                  <a:lnTo>
                    <a:pt x="23" y="58"/>
                  </a:lnTo>
                  <a:lnTo>
                    <a:pt x="21" y="56"/>
                  </a:lnTo>
                  <a:lnTo>
                    <a:pt x="23" y="51"/>
                  </a:lnTo>
                  <a:lnTo>
                    <a:pt x="31" y="45"/>
                  </a:lnTo>
                  <a:lnTo>
                    <a:pt x="36" y="39"/>
                  </a:lnTo>
                  <a:lnTo>
                    <a:pt x="42" y="39"/>
                  </a:lnTo>
                  <a:lnTo>
                    <a:pt x="47" y="39"/>
                  </a:lnTo>
                  <a:lnTo>
                    <a:pt x="52" y="37"/>
                  </a:lnTo>
                  <a:lnTo>
                    <a:pt x="60" y="34"/>
                  </a:lnTo>
                  <a:lnTo>
                    <a:pt x="63" y="30"/>
                  </a:lnTo>
                  <a:lnTo>
                    <a:pt x="60" y="26"/>
                  </a:lnTo>
                  <a:lnTo>
                    <a:pt x="57" y="22"/>
                  </a:lnTo>
                  <a:lnTo>
                    <a:pt x="55" y="22"/>
                  </a:lnTo>
                  <a:lnTo>
                    <a:pt x="60" y="22"/>
                  </a:lnTo>
                  <a:lnTo>
                    <a:pt x="68" y="22"/>
                  </a:lnTo>
                  <a:lnTo>
                    <a:pt x="68" y="21"/>
                  </a:lnTo>
                  <a:lnTo>
                    <a:pt x="68" y="19"/>
                  </a:lnTo>
                  <a:lnTo>
                    <a:pt x="65" y="17"/>
                  </a:lnTo>
                  <a:lnTo>
                    <a:pt x="63" y="15"/>
                  </a:lnTo>
                  <a:lnTo>
                    <a:pt x="63" y="13"/>
                  </a:lnTo>
                  <a:lnTo>
                    <a:pt x="68" y="13"/>
                  </a:lnTo>
                  <a:lnTo>
                    <a:pt x="73" y="11"/>
                  </a:lnTo>
                  <a:lnTo>
                    <a:pt x="81" y="7"/>
                  </a:lnTo>
                  <a:lnTo>
                    <a:pt x="84" y="4"/>
                  </a:lnTo>
                  <a:lnTo>
                    <a:pt x="86" y="2"/>
                  </a:lnTo>
                  <a:lnTo>
                    <a:pt x="89" y="2"/>
                  </a:lnTo>
                  <a:lnTo>
                    <a:pt x="91" y="4"/>
                  </a:lnTo>
                  <a:lnTo>
                    <a:pt x="94" y="6"/>
                  </a:lnTo>
                  <a:lnTo>
                    <a:pt x="99" y="6"/>
                  </a:lnTo>
                  <a:lnTo>
                    <a:pt x="102" y="4"/>
                  </a:lnTo>
                  <a:lnTo>
                    <a:pt x="104" y="2"/>
                  </a:lnTo>
                  <a:lnTo>
                    <a:pt x="107" y="0"/>
                  </a:lnTo>
                  <a:lnTo>
                    <a:pt x="110" y="4"/>
                  </a:lnTo>
                  <a:lnTo>
                    <a:pt x="115" y="4"/>
                  </a:lnTo>
                  <a:lnTo>
                    <a:pt x="125" y="4"/>
                  </a:lnTo>
                  <a:lnTo>
                    <a:pt x="131" y="2"/>
                  </a:lnTo>
                  <a:lnTo>
                    <a:pt x="133" y="4"/>
                  </a:lnTo>
                  <a:lnTo>
                    <a:pt x="128" y="7"/>
                  </a:lnTo>
                  <a:lnTo>
                    <a:pt x="123" y="11"/>
                  </a:lnTo>
                  <a:lnTo>
                    <a:pt x="118" y="13"/>
                  </a:lnTo>
                  <a:lnTo>
                    <a:pt x="112" y="15"/>
                  </a:lnTo>
                  <a:lnTo>
                    <a:pt x="104" y="17"/>
                  </a:lnTo>
                  <a:lnTo>
                    <a:pt x="97" y="19"/>
                  </a:lnTo>
                  <a:lnTo>
                    <a:pt x="89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8" name="Freeform 206"/>
            <p:cNvSpPr>
              <a:spLocks/>
            </p:cNvSpPr>
            <p:nvPr/>
          </p:nvSpPr>
          <p:spPr bwMode="auto">
            <a:xfrm>
              <a:off x="6372225" y="2379663"/>
              <a:ext cx="77788" cy="41275"/>
            </a:xfrm>
            <a:custGeom>
              <a:avLst/>
              <a:gdLst>
                <a:gd name="T0" fmla="*/ 2147483647 w 47"/>
                <a:gd name="T1" fmla="*/ 2147483647 h 26"/>
                <a:gd name="T2" fmla="*/ 2147483647 w 47"/>
                <a:gd name="T3" fmla="*/ 2147483647 h 26"/>
                <a:gd name="T4" fmla="*/ 2147483647 w 47"/>
                <a:gd name="T5" fmla="*/ 2147483647 h 26"/>
                <a:gd name="T6" fmla="*/ 2147483647 w 47"/>
                <a:gd name="T7" fmla="*/ 2147483647 h 26"/>
                <a:gd name="T8" fmla="*/ 2147483647 w 47"/>
                <a:gd name="T9" fmla="*/ 2147483647 h 26"/>
                <a:gd name="T10" fmla="*/ 2147483647 w 47"/>
                <a:gd name="T11" fmla="*/ 2147483647 h 26"/>
                <a:gd name="T12" fmla="*/ 2147483647 w 47"/>
                <a:gd name="T13" fmla="*/ 2147483647 h 26"/>
                <a:gd name="T14" fmla="*/ 2147483647 w 47"/>
                <a:gd name="T15" fmla="*/ 2147483647 h 26"/>
                <a:gd name="T16" fmla="*/ 2147483647 w 47"/>
                <a:gd name="T17" fmla="*/ 2147483647 h 26"/>
                <a:gd name="T18" fmla="*/ 2147483647 w 47"/>
                <a:gd name="T19" fmla="*/ 2147483647 h 26"/>
                <a:gd name="T20" fmla="*/ 2147483647 w 47"/>
                <a:gd name="T21" fmla="*/ 2147483647 h 26"/>
                <a:gd name="T22" fmla="*/ 2147483647 w 47"/>
                <a:gd name="T23" fmla="*/ 2147483647 h 26"/>
                <a:gd name="T24" fmla="*/ 2147483647 w 47"/>
                <a:gd name="T25" fmla="*/ 2147483647 h 26"/>
                <a:gd name="T26" fmla="*/ 2147483647 w 47"/>
                <a:gd name="T27" fmla="*/ 2147483647 h 26"/>
                <a:gd name="T28" fmla="*/ 2147483647 w 47"/>
                <a:gd name="T29" fmla="*/ 2147483647 h 26"/>
                <a:gd name="T30" fmla="*/ 2147483647 w 47"/>
                <a:gd name="T31" fmla="*/ 2147483647 h 26"/>
                <a:gd name="T32" fmla="*/ 2147483647 w 47"/>
                <a:gd name="T33" fmla="*/ 2147483647 h 26"/>
                <a:gd name="T34" fmla="*/ 2147483647 w 47"/>
                <a:gd name="T35" fmla="*/ 2147483647 h 26"/>
                <a:gd name="T36" fmla="*/ 2147483647 w 47"/>
                <a:gd name="T37" fmla="*/ 2147483647 h 26"/>
                <a:gd name="T38" fmla="*/ 2147483647 w 47"/>
                <a:gd name="T39" fmla="*/ 2147483647 h 26"/>
                <a:gd name="T40" fmla="*/ 2147483647 w 47"/>
                <a:gd name="T41" fmla="*/ 2147483647 h 26"/>
                <a:gd name="T42" fmla="*/ 2147483647 w 47"/>
                <a:gd name="T43" fmla="*/ 2147483647 h 26"/>
                <a:gd name="T44" fmla="*/ 2147483647 w 47"/>
                <a:gd name="T45" fmla="*/ 2147483647 h 26"/>
                <a:gd name="T46" fmla="*/ 2147483647 w 47"/>
                <a:gd name="T47" fmla="*/ 2147483647 h 26"/>
                <a:gd name="T48" fmla="*/ 2147483647 w 47"/>
                <a:gd name="T49" fmla="*/ 2147483647 h 26"/>
                <a:gd name="T50" fmla="*/ 2147483647 w 47"/>
                <a:gd name="T51" fmla="*/ 2147483647 h 26"/>
                <a:gd name="T52" fmla="*/ 2147483647 w 47"/>
                <a:gd name="T53" fmla="*/ 2147483647 h 26"/>
                <a:gd name="T54" fmla="*/ 2147483647 w 47"/>
                <a:gd name="T55" fmla="*/ 0 h 26"/>
                <a:gd name="T56" fmla="*/ 2147483647 w 47"/>
                <a:gd name="T57" fmla="*/ 0 h 26"/>
                <a:gd name="T58" fmla="*/ 2147483647 w 47"/>
                <a:gd name="T59" fmla="*/ 2147483647 h 26"/>
                <a:gd name="T60" fmla="*/ 2147483647 w 47"/>
                <a:gd name="T61" fmla="*/ 2147483647 h 26"/>
                <a:gd name="T62" fmla="*/ 2147483647 w 47"/>
                <a:gd name="T63" fmla="*/ 2147483647 h 26"/>
                <a:gd name="T64" fmla="*/ 2147483647 w 47"/>
                <a:gd name="T65" fmla="*/ 2147483647 h 26"/>
                <a:gd name="T66" fmla="*/ 2147483647 w 47"/>
                <a:gd name="T67" fmla="*/ 2147483647 h 26"/>
                <a:gd name="T68" fmla="*/ 2147483647 w 47"/>
                <a:gd name="T69" fmla="*/ 2147483647 h 26"/>
                <a:gd name="T70" fmla="*/ 2147483647 w 47"/>
                <a:gd name="T71" fmla="*/ 2147483647 h 26"/>
                <a:gd name="T72" fmla="*/ 2147483647 w 47"/>
                <a:gd name="T73" fmla="*/ 2147483647 h 26"/>
                <a:gd name="T74" fmla="*/ 2147483647 w 47"/>
                <a:gd name="T75" fmla="*/ 2147483647 h 26"/>
                <a:gd name="T76" fmla="*/ 2147483647 w 47"/>
                <a:gd name="T77" fmla="*/ 2147483647 h 26"/>
                <a:gd name="T78" fmla="*/ 2147483647 w 47"/>
                <a:gd name="T79" fmla="*/ 2147483647 h 26"/>
                <a:gd name="T80" fmla="*/ 2147483647 w 47"/>
                <a:gd name="T81" fmla="*/ 2147483647 h 26"/>
                <a:gd name="T82" fmla="*/ 2147483647 w 47"/>
                <a:gd name="T83" fmla="*/ 2147483647 h 26"/>
                <a:gd name="T84" fmla="*/ 2147483647 w 47"/>
                <a:gd name="T85" fmla="*/ 2147483647 h 26"/>
                <a:gd name="T86" fmla="*/ 2147483647 w 47"/>
                <a:gd name="T87" fmla="*/ 2147483647 h 26"/>
                <a:gd name="T88" fmla="*/ 2147483647 w 47"/>
                <a:gd name="T89" fmla="*/ 2147483647 h 26"/>
                <a:gd name="T90" fmla="*/ 0 w 47"/>
                <a:gd name="T91" fmla="*/ 2147483647 h 26"/>
                <a:gd name="T92" fmla="*/ 0 w 47"/>
                <a:gd name="T93" fmla="*/ 2147483647 h 26"/>
                <a:gd name="T94" fmla="*/ 2147483647 w 47"/>
                <a:gd name="T95" fmla="*/ 2147483647 h 26"/>
                <a:gd name="T96" fmla="*/ 2147483647 w 47"/>
                <a:gd name="T97" fmla="*/ 2147483647 h 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"/>
                <a:gd name="T148" fmla="*/ 0 h 26"/>
                <a:gd name="T149" fmla="*/ 47 w 47"/>
                <a:gd name="T150" fmla="*/ 26 h 2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" h="26">
                  <a:moveTo>
                    <a:pt x="5" y="9"/>
                  </a:moveTo>
                  <a:lnTo>
                    <a:pt x="8" y="9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8" y="11"/>
                  </a:lnTo>
                  <a:lnTo>
                    <a:pt x="21" y="13"/>
                  </a:lnTo>
                  <a:lnTo>
                    <a:pt x="26" y="15"/>
                  </a:lnTo>
                  <a:lnTo>
                    <a:pt x="28" y="19"/>
                  </a:lnTo>
                  <a:lnTo>
                    <a:pt x="28" y="20"/>
                  </a:lnTo>
                  <a:lnTo>
                    <a:pt x="31" y="20"/>
                  </a:lnTo>
                  <a:lnTo>
                    <a:pt x="34" y="20"/>
                  </a:lnTo>
                  <a:lnTo>
                    <a:pt x="36" y="20"/>
                  </a:lnTo>
                  <a:lnTo>
                    <a:pt x="39" y="19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39" y="9"/>
                  </a:lnTo>
                  <a:lnTo>
                    <a:pt x="36" y="11"/>
                  </a:lnTo>
                  <a:lnTo>
                    <a:pt x="31" y="13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31" y="9"/>
                  </a:lnTo>
                  <a:lnTo>
                    <a:pt x="34" y="5"/>
                  </a:lnTo>
                  <a:lnTo>
                    <a:pt x="36" y="5"/>
                  </a:lnTo>
                  <a:lnTo>
                    <a:pt x="39" y="2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47" y="4"/>
                  </a:lnTo>
                  <a:lnTo>
                    <a:pt x="47" y="11"/>
                  </a:lnTo>
                  <a:lnTo>
                    <a:pt x="44" y="19"/>
                  </a:lnTo>
                  <a:lnTo>
                    <a:pt x="42" y="24"/>
                  </a:lnTo>
                  <a:lnTo>
                    <a:pt x="39" y="26"/>
                  </a:lnTo>
                  <a:lnTo>
                    <a:pt x="34" y="26"/>
                  </a:lnTo>
                  <a:lnTo>
                    <a:pt x="28" y="26"/>
                  </a:lnTo>
                  <a:lnTo>
                    <a:pt x="23" y="24"/>
                  </a:lnTo>
                  <a:lnTo>
                    <a:pt x="21" y="22"/>
                  </a:lnTo>
                  <a:lnTo>
                    <a:pt x="18" y="19"/>
                  </a:lnTo>
                  <a:lnTo>
                    <a:pt x="15" y="17"/>
                  </a:lnTo>
                  <a:lnTo>
                    <a:pt x="13" y="15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29" name="Freeform 207"/>
            <p:cNvSpPr>
              <a:spLocks/>
            </p:cNvSpPr>
            <p:nvPr/>
          </p:nvSpPr>
          <p:spPr bwMode="auto">
            <a:xfrm>
              <a:off x="6513513" y="2292350"/>
              <a:ext cx="25400" cy="9525"/>
            </a:xfrm>
            <a:custGeom>
              <a:avLst/>
              <a:gdLst>
                <a:gd name="T0" fmla="*/ 2147483647 w 16"/>
                <a:gd name="T1" fmla="*/ 2147483647 h 6"/>
                <a:gd name="T2" fmla="*/ 2147483647 w 16"/>
                <a:gd name="T3" fmla="*/ 2147483647 h 6"/>
                <a:gd name="T4" fmla="*/ 2147483647 w 16"/>
                <a:gd name="T5" fmla="*/ 2147483647 h 6"/>
                <a:gd name="T6" fmla="*/ 0 w 16"/>
                <a:gd name="T7" fmla="*/ 2147483647 h 6"/>
                <a:gd name="T8" fmla="*/ 0 w 16"/>
                <a:gd name="T9" fmla="*/ 2147483647 h 6"/>
                <a:gd name="T10" fmla="*/ 0 w 16"/>
                <a:gd name="T11" fmla="*/ 2147483647 h 6"/>
                <a:gd name="T12" fmla="*/ 2147483647 w 16"/>
                <a:gd name="T13" fmla="*/ 2147483647 h 6"/>
                <a:gd name="T14" fmla="*/ 2147483647 w 16"/>
                <a:gd name="T15" fmla="*/ 2147483647 h 6"/>
                <a:gd name="T16" fmla="*/ 2147483647 w 16"/>
                <a:gd name="T17" fmla="*/ 0 h 6"/>
                <a:gd name="T18" fmla="*/ 2147483647 w 16"/>
                <a:gd name="T19" fmla="*/ 0 h 6"/>
                <a:gd name="T20" fmla="*/ 2147483647 w 16"/>
                <a:gd name="T21" fmla="*/ 0 h 6"/>
                <a:gd name="T22" fmla="*/ 2147483647 w 16"/>
                <a:gd name="T23" fmla="*/ 0 h 6"/>
                <a:gd name="T24" fmla="*/ 2147483647 w 16"/>
                <a:gd name="T25" fmla="*/ 0 h 6"/>
                <a:gd name="T26" fmla="*/ 2147483647 w 16"/>
                <a:gd name="T27" fmla="*/ 2147483647 h 6"/>
                <a:gd name="T28" fmla="*/ 2147483647 w 16"/>
                <a:gd name="T29" fmla="*/ 2147483647 h 6"/>
                <a:gd name="T30" fmla="*/ 2147483647 w 16"/>
                <a:gd name="T31" fmla="*/ 2147483647 h 6"/>
                <a:gd name="T32" fmla="*/ 2147483647 w 16"/>
                <a:gd name="T33" fmla="*/ 2147483647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6"/>
                <a:gd name="T53" fmla="*/ 16 w 1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6">
                  <a:moveTo>
                    <a:pt x="11" y="4"/>
                  </a:moveTo>
                  <a:lnTo>
                    <a:pt x="8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2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30" name="Freeform 208"/>
            <p:cNvSpPr>
              <a:spLocks/>
            </p:cNvSpPr>
            <p:nvPr/>
          </p:nvSpPr>
          <p:spPr bwMode="auto">
            <a:xfrm>
              <a:off x="6443663" y="2351088"/>
              <a:ext cx="9525" cy="11112"/>
            </a:xfrm>
            <a:custGeom>
              <a:avLst/>
              <a:gdLst>
                <a:gd name="T0" fmla="*/ 2147483647 w 5"/>
                <a:gd name="T1" fmla="*/ 2147483647 h 7"/>
                <a:gd name="T2" fmla="*/ 2147483647 w 5"/>
                <a:gd name="T3" fmla="*/ 2147483647 h 7"/>
                <a:gd name="T4" fmla="*/ 2147483647 w 5"/>
                <a:gd name="T5" fmla="*/ 2147483647 h 7"/>
                <a:gd name="T6" fmla="*/ 0 w 5"/>
                <a:gd name="T7" fmla="*/ 2147483647 h 7"/>
                <a:gd name="T8" fmla="*/ 0 w 5"/>
                <a:gd name="T9" fmla="*/ 2147483647 h 7"/>
                <a:gd name="T10" fmla="*/ 0 w 5"/>
                <a:gd name="T11" fmla="*/ 2147483647 h 7"/>
                <a:gd name="T12" fmla="*/ 0 w 5"/>
                <a:gd name="T13" fmla="*/ 2147483647 h 7"/>
                <a:gd name="T14" fmla="*/ 0 w 5"/>
                <a:gd name="T15" fmla="*/ 2147483647 h 7"/>
                <a:gd name="T16" fmla="*/ 0 w 5"/>
                <a:gd name="T17" fmla="*/ 2147483647 h 7"/>
                <a:gd name="T18" fmla="*/ 2147483647 w 5"/>
                <a:gd name="T19" fmla="*/ 2147483647 h 7"/>
                <a:gd name="T20" fmla="*/ 2147483647 w 5"/>
                <a:gd name="T21" fmla="*/ 2147483647 h 7"/>
                <a:gd name="T22" fmla="*/ 2147483647 w 5"/>
                <a:gd name="T23" fmla="*/ 0 h 7"/>
                <a:gd name="T24" fmla="*/ 2147483647 w 5"/>
                <a:gd name="T25" fmla="*/ 0 h 7"/>
                <a:gd name="T26" fmla="*/ 2147483647 w 5"/>
                <a:gd name="T27" fmla="*/ 2147483647 h 7"/>
                <a:gd name="T28" fmla="*/ 2147483647 w 5"/>
                <a:gd name="T29" fmla="*/ 2147483647 h 7"/>
                <a:gd name="T30" fmla="*/ 2147483647 w 5"/>
                <a:gd name="T31" fmla="*/ 2147483647 h 7"/>
                <a:gd name="T32" fmla="*/ 2147483647 w 5"/>
                <a:gd name="T33" fmla="*/ 2147483647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"/>
                <a:gd name="T52" fmla="*/ 0 h 7"/>
                <a:gd name="T53" fmla="*/ 5 w 5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" h="7">
                  <a:moveTo>
                    <a:pt x="3" y="6"/>
                  </a:moveTo>
                  <a:lnTo>
                    <a:pt x="3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2737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CDCES and BC-ADM Success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14CB68-F6CE-454D-AA15-BD283C6A1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35893"/>
            <a:ext cx="4877261" cy="4279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9A468D-EEA8-41E3-A41C-68E00C258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988" y="1905000"/>
            <a:ext cx="3948412" cy="2143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94AAD6-692B-CEBA-8BCA-4831AF219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021" y="4803042"/>
            <a:ext cx="3390900" cy="17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46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6000" dirty="0"/>
              <a:t>Keep in Touch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85428" y="2286000"/>
            <a:ext cx="5106172" cy="43434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Facebook: </a:t>
            </a:r>
            <a:r>
              <a:rPr lang="en-US" sz="3200" u="sng" dirty="0">
                <a:solidFill>
                  <a:srgbClr val="5E388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https://www.facebook.com/DiabetesEducationalServices</a:t>
            </a:r>
            <a:endParaRPr lang="en-US" sz="3200" dirty="0">
              <a:solidFill>
                <a:srgbClr val="5E3886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Twitter: </a:t>
            </a:r>
            <a:r>
              <a:rPr lang="en-US" sz="3200" u="sng" dirty="0">
                <a:solidFill>
                  <a:srgbClr val="5E38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https://twitter.com/CDCESCoach</a:t>
            </a:r>
            <a:endParaRPr lang="en-US" sz="3200" dirty="0">
              <a:solidFill>
                <a:srgbClr val="5E3886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Instagram</a:t>
            </a:r>
            <a:r>
              <a:rPr lang="en-US" sz="3200" dirty="0">
                <a:solidFill>
                  <a:srgbClr val="5E3886"/>
                </a:solidFill>
              </a:rPr>
              <a:t>: </a:t>
            </a:r>
            <a:r>
              <a:rPr lang="en-US" sz="3200" u="sng" dirty="0">
                <a:solidFill>
                  <a:srgbClr val="5E388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https://www.instagram.com/cdcescoach/</a:t>
            </a:r>
            <a:endParaRPr lang="en-US" sz="3200" dirty="0">
              <a:solidFill>
                <a:srgbClr val="5E3886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Linked In: </a:t>
            </a:r>
            <a:r>
              <a:rPr lang="en-US" sz="3200" u="sng" dirty="0">
                <a:solidFill>
                  <a:srgbClr val="5E388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https://www.linkedin.com/in/beverlythomassian/</a:t>
            </a:r>
            <a:endParaRPr lang="en-US" sz="3200" dirty="0">
              <a:solidFill>
                <a:srgbClr val="5E3886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Monthly Newsletter: </a:t>
            </a:r>
            <a:br>
              <a:rPr lang="en-US" sz="3200" dirty="0"/>
            </a:br>
            <a:r>
              <a:rPr lang="en-US" sz="3200" dirty="0">
                <a:solidFill>
                  <a:srgbClr val="5E3886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https://diabetesed.net/monthly-newsletter-past-issues/</a:t>
            </a:r>
            <a:endParaRPr lang="en-US" sz="3200" dirty="0">
              <a:solidFill>
                <a:srgbClr val="5E3886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Sign up for Blog Bytes – Question of Week: </a:t>
            </a:r>
            <a:r>
              <a:rPr lang="en-US" sz="3200" dirty="0">
                <a:solidFill>
                  <a:srgbClr val="5E3886"/>
                </a:solidFill>
              </a:rPr>
              <a:t>https://diabetesed.net/diabetes-blog-bytes-sign-up/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EC371-E8A1-E0F5-09AF-A601E24E9C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545" y="1190327"/>
            <a:ext cx="3357658" cy="978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C543B-FF04-869C-C25D-3C98FFC12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46916">
            <a:off x="4549291" y="1245538"/>
            <a:ext cx="835546" cy="835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ACE0CD-2CEF-5FCA-FD52-53131EFCA2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2214"/>
          <a:stretch/>
        </p:blipFill>
        <p:spPr>
          <a:xfrm>
            <a:off x="276396" y="6077712"/>
            <a:ext cx="3524750" cy="690916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460672-B44A-2FC4-B1ED-775CE65711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6" y="1828624"/>
            <a:ext cx="3200752" cy="3200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2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Owner\Local Settings\Temporary Internet Files\Content.IE5\K2L6CQHH\MPj04393860000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" y="280987"/>
            <a:ext cx="914400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>
                <a:solidFill>
                  <a:schemeClr val="bg1"/>
                </a:solidFill>
              </a:rPr>
              <a:t>ww.cbd</a:t>
            </a:r>
            <a:r>
              <a:rPr lang="en-US" dirty="0"/>
              <a:t>ce.org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322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66800" y="1676400"/>
            <a:ext cx="6781800" cy="304863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/>
              <a:t>Diabetes Ed Services has no relationship with Certification Board for Diabetes Care &amp; Education (CBDCE) For more info visit </a:t>
            </a:r>
            <a:r>
              <a:rPr lang="en-US" dirty="0">
                <a:hlinkClick r:id="rId5"/>
              </a:rPr>
              <a:t>www.NCBDE.org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2A7BA-85B9-4D29-99F6-3C400A1D6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" y="1121121"/>
            <a:ext cx="8610600" cy="5072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1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2B2382-FDAD-86EB-A84D-D92D334E6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444231"/>
            <a:ext cx="4000500" cy="2031118"/>
          </a:xfrm>
          <a:prstGeom prst="rect">
            <a:avLst/>
          </a:prstGeom>
        </p:spPr>
      </p:pic>
      <p:sp>
        <p:nvSpPr>
          <p:cNvPr id="16271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 are Going to Do Great!</a:t>
            </a:r>
          </a:p>
        </p:txBody>
      </p:sp>
      <p:pic>
        <p:nvPicPr>
          <p:cNvPr id="60421" name="Picture 10" descr="C:\Users\Beverly\AppData\Local\Microsoft\Windows\Temporary Internet Files\Content.IE5\GL06SCAX\MP90040954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69" y="1295400"/>
            <a:ext cx="3148831" cy="314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erson throwing confetti joyfully">
            <a:extLst>
              <a:ext uri="{FF2B5EF4-FFF2-40B4-BE49-F238E27FC236}">
                <a16:creationId xmlns:a16="http://schemas.microsoft.com/office/drawing/2014/main" id="{7B161B52-A3C7-B879-90A9-7E67F5C6C0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4724400" cy="3148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0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46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6000" dirty="0"/>
              <a:t>Thank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86200" y="1447800"/>
            <a:ext cx="4787646" cy="4706112"/>
          </a:xfrm>
        </p:spPr>
        <p:txBody>
          <a:bodyPr/>
          <a:lstStyle/>
          <a:p>
            <a:r>
              <a:rPr lang="fr-FR" dirty="0"/>
              <a:t>Questions?</a:t>
            </a:r>
          </a:p>
          <a:p>
            <a:r>
              <a:rPr lang="fr-FR" dirty="0"/>
              <a:t>Email info@diabetesed.net</a:t>
            </a:r>
          </a:p>
          <a:p>
            <a:r>
              <a:rPr lang="fr-FR" dirty="0"/>
              <a:t>Web  </a:t>
            </a:r>
            <a:r>
              <a:rPr lang="fr-FR" dirty="0">
                <a:hlinkClick r:id="rId4"/>
              </a:rPr>
              <a:t>www.DiabetesEd.net</a:t>
            </a:r>
            <a:endParaRPr lang="fr-FR" dirty="0"/>
          </a:p>
          <a:p>
            <a:r>
              <a:rPr lang="fr-FR" dirty="0"/>
              <a:t>Phone 530-893-8635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1998"/>
            <a:ext cx="3259667" cy="4889501"/>
          </a:xfrm>
          <a:prstGeom prst="rect">
            <a:avLst/>
          </a:prstGeom>
        </p:spPr>
      </p:pic>
      <p:pic>
        <p:nvPicPr>
          <p:cNvPr id="4" name="Picture 3" descr="A picture containing game, food&#10;&#10;Description automatically generated">
            <a:extLst>
              <a:ext uri="{FF2B5EF4-FFF2-40B4-BE49-F238E27FC236}">
                <a16:creationId xmlns:a16="http://schemas.microsoft.com/office/drawing/2014/main" id="{000576D7-C95D-4FEB-8F4F-50AA44A7F9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67" y="224554"/>
            <a:ext cx="5163312" cy="959068"/>
          </a:xfrm>
          <a:prstGeom prst="rect">
            <a:avLst/>
          </a:prstGeom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E761BD-8927-FEA9-248E-62053C3697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68" y="204895"/>
            <a:ext cx="5256444" cy="999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04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Why Take the CDCES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Exam?</a:t>
            </a:r>
          </a:p>
        </p:txBody>
      </p:sp>
      <p:sp>
        <p:nvSpPr>
          <p:cNvPr id="16148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449580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Demonstrates to people with diabetes, employers, and third party payers that the CDCES possesses distinct and specialized knowledge, thereby promoting quality of care for persons with prediabetes and diabetes.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CDCES is the recognized standard for competence in diabetes self-management education.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Mastery of knowledge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Given the diabetes epidemic, access to CDCES’ is critical</a:t>
            </a:r>
            <a:endParaRPr lang="en-US" altLang="ja-JP" sz="2400" dirty="0"/>
          </a:p>
        </p:txBody>
      </p:sp>
      <p:pic>
        <p:nvPicPr>
          <p:cNvPr id="10244" name="Picture 5" descr="C:\Documents and Settings\Owner\Local Settings\Temporary Internet Files\Content.IE5\EHTZUIYC\MCj0234625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1382" y="1427855"/>
            <a:ext cx="3292463" cy="36775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02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C5A1-9B21-4738-A857-1D687C15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CDCES?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444D5-FFFC-4658-9D11-37438FE502D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791200" cy="5638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A Certified Diabetes Care and Education Specialist is a health professional who possesses comprehensive knowledge of and experience in diabetes prevention, prediabetes, and diabetes management.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The CDCES educates, supports, and advocates for people affected by diabetes, addressing the stages of diabetes throughout the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lifespan.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The CDCES promotes self-management to achieve individualized behavioral and treatment goals that reduce risks and optimize health outcomes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67B6E-9542-709C-9561-E1C60DD63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836" y="2854221"/>
            <a:ext cx="1886318" cy="1959301"/>
          </a:xfrm>
          <a:prstGeom prst="rect">
            <a:avLst/>
          </a:prstGeom>
        </p:spPr>
      </p:pic>
      <p:pic>
        <p:nvPicPr>
          <p:cNvPr id="9" name="Picture 8" descr="Doctor speaking with patient">
            <a:extLst>
              <a:ext uri="{FF2B5EF4-FFF2-40B4-BE49-F238E27FC236}">
                <a16:creationId xmlns:a16="http://schemas.microsoft.com/office/drawing/2014/main" id="{BA7F72D1-2A40-FA48-3293-FFCFF6021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90" y="1219200"/>
            <a:ext cx="2257610" cy="15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ENCODE_TYPE" val="0"/>
  <p:tag name="ART_ENCODE_INDEX" val="1"/>
  <p:tag name="TAG_BACKING_FORM_KEY" val="658472-c:\users\beverly\desktop\new prep for cde.pptx"/>
  <p:tag name="ARTICULATE_PRESENTER_VERSION" val="7"/>
  <p:tag name="ARTICULATE_USED_PAGE_ORIENTATION" val="1"/>
  <p:tag name="ARTICULATE_USED_PAGE_SIZE" val="2"/>
  <p:tag name="ARTICULATE_SLIDE_COUNT" val="6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41"/>
  <p:tag name="ARTICULATE_AUDIO_RECORDED" val="1"/>
  <p:tag name="ELAPSEDTIME" val="28.7"/>
  <p:tag name="ANNOTATION_TYPE_1" val="0"/>
  <p:tag name="ANNOTATION_START_1" val="8.2"/>
  <p:tag name="ANNOTATION_END_1" val="12.5"/>
  <p:tag name="ANNOTATION_TOP_1" val="246"/>
  <p:tag name="ANNOTATION_LEFT_1" val="60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2.5"/>
  <p:tag name="ANNOTATION_TOP_2" val="461"/>
  <p:tag name="ANNOTATION_LEFT_2" val="77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COUNT" val="2"/>
  <p:tag name="ARTICULATE_USED_LAYOUT" val="7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42"/>
  <p:tag name="ARTICULATE_AUDIO_RECORDED" val="1"/>
  <p:tag name="ELAPSEDTIME" val="33.5"/>
  <p:tag name="ANNOTATION_COUNT" val="0"/>
  <p:tag name="ARTICULATE_USED_LAYOUT" val="7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USED_LAYOUT" val="7"/>
  <p:tag name="AUDIO_ID" val="1145"/>
  <p:tag name="ARTICULATE_AUDIO_RECORDED" val="1"/>
  <p:tag name="ELAPSEDTIME" val="57.4"/>
  <p:tag name="ANNOTATION_TYPE_1" val="0"/>
  <p:tag name="ANNOTATION_START_1" val="8.0"/>
  <p:tag name="ANNOTATION_END_1" val="12.1"/>
  <p:tag name="ANNOTATION_TOP_1" val="222"/>
  <p:tag name="ANNOTATION_LEFT_1" val="109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2.1"/>
  <p:tag name="ANNOTATION_END_2" val="19.2"/>
  <p:tag name="ANNOTATION_TOP_2" val="321"/>
  <p:tag name="ANNOTATION_LEFT_2" val="93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19.2"/>
  <p:tag name="ANNOTATION_END_3" val="35.5"/>
  <p:tag name="ANNOTATION_TOP_3" val="426"/>
  <p:tag name="ANNOTATION_LEFT_3" val="130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35.5"/>
  <p:tag name="ANNOTATION_TOP_4" val="485"/>
  <p:tag name="ANNOTATION_LEFT_4" val="92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COUNT" val="4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USED_LAYOUT" val="7"/>
  <p:tag name="AUDIO_ID" val="1150"/>
  <p:tag name="ARTICULATE_AUDIO_RECORDED" val="1"/>
  <p:tag name="ELAPSEDTIME" val="50.2"/>
  <p:tag name="ANNOTATION_COUNT" val="0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USED_LAYOUT" val="7"/>
  <p:tag name="AUDIO_ID" val="1157"/>
  <p:tag name="ARTICULATE_AUDIO_RECORDED" val="1"/>
  <p:tag name="TIMELINE" val="1.6/6.3/7.7"/>
  <p:tag name="ELAPSEDTIME" val="30.1"/>
  <p:tag name="ANNOTATION_TYPE_1" val="0"/>
  <p:tag name="ANNOTATION_START_1" val="3.9"/>
  <p:tag name="ANNOTATION_END_1" val="5.0"/>
  <p:tag name="ANNOTATION_TOP_1" val="229"/>
  <p:tag name="ANNOTATION_LEFT_1" val="159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5.0"/>
  <p:tag name="ANNOTATION_END_2" val="12.1"/>
  <p:tag name="ANNOTATION_TOP_2" val="301"/>
  <p:tag name="ANNOTATION_LEFT_2" val="130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12.1"/>
  <p:tag name="ANNOTATION_TOP_3" val="583"/>
  <p:tag name="ANNOTATION_LEFT_3" val="114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COUNT" val="3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USED_LAYOUT" val="7"/>
  <p:tag name="AUDIO_ID" val="1151"/>
  <p:tag name="ARTICULATE_AUDIO_RECORDED" val="1"/>
  <p:tag name="ELAPSEDTIME" val="47.5"/>
  <p:tag name="ANNOTATION_TYPE_1" val="0"/>
  <p:tag name="ANNOTATION_START_1" val="10.4"/>
  <p:tag name="ANNOTATION_END_1" val="14.6"/>
  <p:tag name="ANNOTATION_TOP_1" val="193"/>
  <p:tag name="ANNOTATION_LEFT_1" val="87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4.6"/>
  <p:tag name="ANNOTATION_END_2" val="29.7"/>
  <p:tag name="ANNOTATION_TOP_2" val="393"/>
  <p:tag name="ANNOTATION_LEFT_2" val="85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29.7"/>
  <p:tag name="ANNOTATION_TOP_3" val="666"/>
  <p:tag name="ANNOTATION_LEFT_3" val="94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COUNT" val="3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USED_LAYOUT" val="7"/>
  <p:tag name="AUDIO_ID" val="1244"/>
  <p:tag name="ARTICULATE_AUDIO_RECORDED" val="1"/>
  <p:tag name="ELAPSEDTIME" val="72.0"/>
  <p:tag name="ANNOTATION_TYPE_1" val="0"/>
  <p:tag name="ANNOTATION_START_1" val="4.0"/>
  <p:tag name="ANNOTATION_END_1" val="25.4"/>
  <p:tag name="ANNOTATION_TOP_1" val="164"/>
  <p:tag name="ANNOTATION_LEFT_1" val="74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25.4"/>
  <p:tag name="ANNOTATION_END_2" val="29.2"/>
  <p:tag name="ANNOTATION_TOP_2" val="229"/>
  <p:tag name="ANNOTATION_LEFT_2" val="73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29.2"/>
  <p:tag name="ANNOTATION_END_3" val="36.2"/>
  <p:tag name="ANNOTATION_TOP_3" val="243"/>
  <p:tag name="ANNOTATION_LEFT_3" val="475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36.2"/>
  <p:tag name="ANNOTATION_END_4" val="57.2"/>
  <p:tag name="ANNOTATION_TOP_4" val="216"/>
  <p:tag name="ANNOTATION_LEFT_4" val="76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57.2"/>
  <p:tag name="ANNOTATION_TOP_5" val="406"/>
  <p:tag name="ANNOTATION_LEFT_5" val="92"/>
  <p:tag name="ANNOTATION_WIDTH_5" val="156"/>
  <p:tag name="ANNOTATION_HEIGHT_5" val="156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SLIDE_WIDTH_5" val="960"/>
  <p:tag name="ANNOTATION_SLIDE_HEIGHT_5" val="720"/>
  <p:tag name="ANNOTATION_COUNT" val="5"/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USED_LAYOUT" val="7"/>
  <p:tag name="AUDIO_ID" val="1243"/>
  <p:tag name="ARTICULATE_AUDIO_RECORDED" val="1"/>
  <p:tag name="ELAPSEDTIME" val="23.8"/>
  <p:tag name="ANNOTATION_TYPE_1" val="0"/>
  <p:tag name="ANNOTATION_START_1" val="3.2"/>
  <p:tag name="ANNOTATION_END_1" val="11.3"/>
  <p:tag name="ANNOTATION_TOP_1" val="210"/>
  <p:tag name="ANNOTATION_LEFT_1" val="105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1.3"/>
  <p:tag name="ANNOTATION_END_2" val="19.8"/>
  <p:tag name="ANNOTATION_TOP_2" val="400"/>
  <p:tag name="ANNOTATION_LEFT_2" val="99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19.8"/>
  <p:tag name="ANNOTATION_TOP_3" val="546"/>
  <p:tag name="ANNOTATION_LEFT_3" val="109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COUNT" val="3"/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USED_LAYOUT" val="7"/>
  <p:tag name="AUDIO_ID" val="1235"/>
  <p:tag name="ARTICULATE_AUDIO_RECORDED" val="1"/>
  <p:tag name="TIMELINE" val="32.7"/>
  <p:tag name="ELAPSEDTIME" val="83.2"/>
  <p:tag name="ANNOTATION_TYPE_1" val="0"/>
  <p:tag name="ANNOTATION_START_1" val="38.7"/>
  <p:tag name="ANNOTATION_END_1" val="51.2"/>
  <p:tag name="ANNOTATION_TOP_1" val="191"/>
  <p:tag name="ANNOTATION_LEFT_1" val="72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51.2"/>
  <p:tag name="ANNOTATION_END_2" val="59.9"/>
  <p:tag name="ANNOTATION_TOP_2" val="314"/>
  <p:tag name="ANNOTATION_LEFT_2" val="143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59.9"/>
  <p:tag name="ANNOTATION_TOP_3" val="405"/>
  <p:tag name="ANNOTATION_LEFT_3" val="139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COUNT" val="3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USED_LAYOUT" val="7"/>
  <p:tag name="AUDIO_ID" val="1155"/>
  <p:tag name="ARTICULATE_AUDIO_RECORDED" val="1"/>
  <p:tag name="TIMELINE" val="1.0"/>
  <p:tag name="ELAPSEDTIME" val="99.5"/>
  <p:tag name="ANNOTATION_TYPE_1" val="0"/>
  <p:tag name="ANNOTATION_START_1" val="3.3"/>
  <p:tag name="ANNOTATION_END_1" val="18.2"/>
  <p:tag name="ANNOTATION_TOP_1" val="189"/>
  <p:tag name="ANNOTATION_LEFT_1" val="89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8.2"/>
  <p:tag name="ANNOTATION_END_2" val="71.4"/>
  <p:tag name="ANNOTATION_TOP_2" val="409"/>
  <p:tag name="ANNOTATION_LEFT_2" val="130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71.4"/>
  <p:tag name="ANNOTATION_END_3" val="81.8"/>
  <p:tag name="ANNOTATION_TOP_3" val="502"/>
  <p:tag name="ANNOTATION_LEFT_3" val="118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81.8"/>
  <p:tag name="ANNOTATION_TOP_4" val="592"/>
  <p:tag name="ANNOTATION_LEFT_4" val="121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COUNT" val="4"/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USED_LAYOUT" val="7"/>
  <p:tag name="AUDIO_ID" val="1156"/>
  <p:tag name="ARTICULATE_AUDIO_RECORDED" val="1"/>
  <p:tag name="TIMELINE" val="1.5/80.6"/>
  <p:tag name="ELAPSEDTIME" val="82.9"/>
  <p:tag name="ANNOTATION_TYPE_1" val="0"/>
  <p:tag name="ANNOTATION_START_1" val="13.3"/>
  <p:tag name="ANNOTATION_TOP_1" val="401"/>
  <p:tag name="ANNOTATION_LEFT_1" val="163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COUNT" val="1"/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93"/>
  <p:tag name="ARTICULATE_USED_LAYOUT" val="7"/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USED_LAYOUT" val="7"/>
  <p:tag name="AUDIO_ID" val="1166"/>
  <p:tag name="ARTICULATE_AUDIO_RECORDED" val="1"/>
  <p:tag name="ELAPSEDTIME" val="19.5"/>
  <p:tag name="ANNOTATION_COUNT" val="0"/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72"/>
  <p:tag name="ARTICULATE_USED_LAYOUT" val="7"/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73"/>
  <p:tag name="ARTICULATE_USED_LAYOUT" val="7"/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67"/>
  <p:tag name="ARTICULATE_USED_LAYOUT" val="7"/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68"/>
  <p:tag name="ARTICULATE_USED_LAYOUT" val="7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69"/>
  <p:tag name="ARTICULATE_USED_LAYOUT" val="7"/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88"/>
  <p:tag name="ARTICULATE_USED_LAYOUT" val="7"/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25"/>
  <p:tag name="ARTICULATE_USED_LAYOUT" val="2"/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90"/>
  <p:tag name="ARTICULATE_USED_LAYOUT" val="7"/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91"/>
  <p:tag name="ARTICULATE_USED_LAYOUT" val="7"/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87"/>
  <p:tag name="ARTICULATE_USED_LAYOUT" val="7"/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08"/>
  <p:tag name="ARTICULATE_USED_LAYOUT" val="7"/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10"/>
  <p:tag name="ARTICULATE_USED_LAYOUT" val="7"/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35"/>
  <p:tag name="ARTICULATE_USED_LAYOUT" val="7"/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95"/>
  <p:tag name="ARTICULATE_USED_LAYOUT" val="7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00"/>
  <p:tag name="ARTICULATE_AUDIO_RECORDED" val="1"/>
  <p:tag name="ELAPSEDTIME" val="33.9"/>
  <p:tag name="ANNOTATION_COUNT" val="0"/>
  <p:tag name="ARTICULATE_USED_LAYOUT" val="7"/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137"/>
  <p:tag name="ARTICULATE_USED_LAYOUT" val="7"/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02"/>
  <p:tag name="ARTICULATE_AUDIO_RECORDED" val="1"/>
  <p:tag name="ELAPSEDTIME" val="34.6"/>
  <p:tag name="ANNOTATION_COUNT" val="0"/>
  <p:tag name="ARTICULATE_USED_LAYOUT" val="12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37"/>
  <p:tag name="ARTICULATE_AUDIO_RECORDED" val="1"/>
  <p:tag name="ELAPSEDTIME" val="82.8"/>
  <p:tag name="ANNOTATION_COUNT" val="0"/>
  <p:tag name="ARTICULATE_USED_LAYOUT" val="7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38"/>
  <p:tag name="ARTICULATE_AUDIO_RECORDED" val="1"/>
  <p:tag name="ELAPSEDTIME" val="75.0"/>
  <p:tag name="ANNOTATION_TYPE_1" val="0"/>
  <p:tag name="ANNOTATION_START_1" val="14.8"/>
  <p:tag name="ANNOTATION_END_1" val="17.2"/>
  <p:tag name="ANNOTATION_TOP_1" val="90"/>
  <p:tag name="ANNOTATION_LEFT_1" val="91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7.2"/>
  <p:tag name="ANNOTATION_END_2" val="28.9"/>
  <p:tag name="ANNOTATION_TOP_2" val="189"/>
  <p:tag name="ANNOTATION_LEFT_2" val="67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28.9"/>
  <p:tag name="ANNOTATION_END_3" val="40.8"/>
  <p:tag name="ANNOTATION_TOP_3" val="373"/>
  <p:tag name="ANNOTATION_LEFT_3" val="92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40.8"/>
  <p:tag name="ANNOTATION_END_4" val="47.3"/>
  <p:tag name="ANNOTATION_TOP_4" val="441"/>
  <p:tag name="ANNOTATION_LEFT_4" val="660"/>
  <p:tag name="ANNOTATION_WIDTH_4" val="156"/>
  <p:tag name="ANNOTATION_HEIGHT_4" val="15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47.3"/>
  <p:tag name="ANNOTATION_END_5" val="58.3"/>
  <p:tag name="ANNOTATION_TOP_5" val="523"/>
  <p:tag name="ANNOTATION_LEFT_5" val="61"/>
  <p:tag name="ANNOTATION_WIDTH_5" val="156"/>
  <p:tag name="ANNOTATION_HEIGHT_5" val="156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58.3"/>
  <p:tag name="ANNOTATION_TOP_6" val="605"/>
  <p:tag name="ANNOTATION_LEFT_6" val="78"/>
  <p:tag name="ANNOTATION_WIDTH_6" val="156"/>
  <p:tag name="ANNOTATION_HEIGHT_6" val="156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SLIDE_WIDTH_6" val="960"/>
  <p:tag name="ANNOTATION_SLIDE_HEIGHT_6" val="720"/>
  <p:tag name="ANNOTATION_COUNT" val="6"/>
  <p:tag name="ARTICULATE_USED_LAYOUT" val="7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39"/>
  <p:tag name="ARTICULATE_AUDIO_RECORDED" val="1"/>
  <p:tag name="ELAPSEDTIME" val="64.5"/>
  <p:tag name="ANNOTATION_TYPE_1" val="0"/>
  <p:tag name="ANNOTATION_START_1" val="6.2"/>
  <p:tag name="ANNOTATION_END_1" val="12.7"/>
  <p:tag name="ANNOTATION_TOP_1" val="209"/>
  <p:tag name="ANNOTATION_LEFT_1" val="87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2.7"/>
  <p:tag name="ANNOTATION_END_2" val="15.9"/>
  <p:tag name="ANNOTATION_TOP_2" val="449"/>
  <p:tag name="ANNOTATION_LEFT_2" val="82"/>
  <p:tag name="ANNOTATION_WIDTH_2" val="156"/>
  <p:tag name="ANNOTATION_HEIGHT_2" val="15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15.9"/>
  <p:tag name="ANNOTATION_TOP_3" val="562"/>
  <p:tag name="ANNOTATION_LEFT_3" val="72"/>
  <p:tag name="ANNOTATION_WIDTH_3" val="156"/>
  <p:tag name="ANNOTATION_HEIGHT_3" val="15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COUNT" val="3"/>
  <p:tag name="ARTICULATE_USED_LAYOUT" val="7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1259"/>
  <p:tag name="ARTICULATE_AUDIO_RECORDED" val="1"/>
  <p:tag name="ELAPSEDTIME" val="33.8"/>
  <p:tag name="ANNOTATION_TYPE_1" val="0"/>
  <p:tag name="ANNOTATION_START_1" val="10.6"/>
  <p:tag name="ANNOTATION_TOP_1" val="605"/>
  <p:tag name="ANNOTATION_LEFT_1" val="121"/>
  <p:tag name="ANNOTATION_WIDTH_1" val="156"/>
  <p:tag name="ANNOTATION_HEIGHT_1" val="15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COUNT" val="1"/>
  <p:tag name="ARTICULATE_USED_LAYOUT" val="2"/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4141</Words>
  <Application>Microsoft Office PowerPoint</Application>
  <PresentationFormat>Letter Paper (8.5x11 in)</PresentationFormat>
  <Paragraphs>557</Paragraphs>
  <Slides>71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6" baseType="lpstr">
      <vt:lpstr>-apple-system</vt:lpstr>
      <vt:lpstr>Arial</vt:lpstr>
      <vt:lpstr>Arial-BoldMT</vt:lpstr>
      <vt:lpstr>Calibri</vt:lpstr>
      <vt:lpstr>Gill Sans MT</vt:lpstr>
      <vt:lpstr>Helvetica Neue</vt:lpstr>
      <vt:lpstr>Helvetica-Bold</vt:lpstr>
      <vt:lpstr>Helvetica-Light</vt:lpstr>
      <vt:lpstr>Helvetica-Oblique</vt:lpstr>
      <vt:lpstr>Lato</vt:lpstr>
      <vt:lpstr>Times New Roman</vt:lpstr>
      <vt:lpstr>Wingdings</vt:lpstr>
      <vt:lpstr>Wingdings 2</vt:lpstr>
      <vt:lpstr>Wingdings 3</vt:lpstr>
      <vt:lpstr>1_Origin</vt:lpstr>
      <vt:lpstr>Preparing for Certified Diabetes Care and Education Specialist Exam (CDCES) 2023</vt:lpstr>
      <vt:lpstr>DiabetesEd.net Website Orientation</vt:lpstr>
      <vt:lpstr> Bryanna is here to Help!</vt:lpstr>
      <vt:lpstr>Get Started  </vt:lpstr>
      <vt:lpstr>Topics – Prep for CDCES</vt:lpstr>
      <vt:lpstr>Diabetes Cert Names</vt:lpstr>
      <vt:lpstr>www.cbdce.org </vt:lpstr>
      <vt:lpstr>Why Take the CDCES Exam?</vt:lpstr>
      <vt:lpstr>What is a CDCES?</vt:lpstr>
      <vt:lpstr>Professional Practice Experience  Must meet all                 </vt:lpstr>
      <vt:lpstr>2021- 2026 Practice Experience Update from CBCDE</vt:lpstr>
      <vt:lpstr>CDCES =  Mastery Level</vt:lpstr>
      <vt:lpstr>Professional Degree, DSME Practice Hours, plus CE</vt:lpstr>
      <vt:lpstr>Quick Question A</vt:lpstr>
      <vt:lpstr>Definition of Diabetes Education</vt:lpstr>
      <vt:lpstr>Definition of Diabetes Education</vt:lpstr>
      <vt:lpstr>DSMES is for Everyone</vt:lpstr>
      <vt:lpstr>Diabetes Care &amp; Education Includes:</vt:lpstr>
      <vt:lpstr>Definition of Diabetes Education</vt:lpstr>
      <vt:lpstr>DSMES is underutilized</vt:lpstr>
      <vt:lpstr>Diabetes Self Management Ed Benefits</vt:lpstr>
      <vt:lpstr>Four critical times to provide and modify DSMES</vt:lpstr>
      <vt:lpstr>DSME Overall Objective</vt:lpstr>
      <vt:lpstr>Language of Diabetes Education</vt:lpstr>
      <vt:lpstr>Free Language Webinar</vt:lpstr>
      <vt:lpstr>From CBDCE Handbook</vt:lpstr>
      <vt:lpstr>Applying to take the CDCES Exam</vt:lpstr>
      <vt:lpstr>What is included in audit if requested?</vt:lpstr>
      <vt:lpstr>Test Taking Window  </vt:lpstr>
      <vt:lpstr>CDCES Live Remote Proctoring (LRP)</vt:lpstr>
      <vt:lpstr>CDCES Live Remote Proctoring</vt:lpstr>
      <vt:lpstr>When will I get my results?</vt:lpstr>
      <vt:lpstr>Scoring the Exam</vt:lpstr>
      <vt:lpstr>CDCES Exam First Time Pass rates  </vt:lpstr>
      <vt:lpstr>Exam Details</vt:lpstr>
      <vt:lpstr>Quick Question – Multiple answers</vt:lpstr>
      <vt:lpstr>220 Test Questions – Assess your Knowledge</vt:lpstr>
      <vt:lpstr>Overview of CDCES  Exam </vt:lpstr>
      <vt:lpstr> Exam Content - Assessment </vt:lpstr>
      <vt:lpstr>Exam Content - Intervention </vt:lpstr>
      <vt:lpstr>Exam Content – Disease Management </vt:lpstr>
      <vt:lpstr>Test Timing of Diabetes Advancements – AKA What Year Standards to Study?</vt:lpstr>
      <vt:lpstr>ADA 2023 Updates for Exams</vt:lpstr>
      <vt:lpstr>What to Study?</vt:lpstr>
      <vt:lpstr>Taking the Exam</vt:lpstr>
      <vt:lpstr>Empowerment Errors</vt:lpstr>
      <vt:lpstr>Thinking Pitfalls</vt:lpstr>
      <vt:lpstr>Take a Practice Test – Learn how to “work” test questions</vt:lpstr>
      <vt:lpstr>Look for Clues in  The Answers</vt:lpstr>
      <vt:lpstr>Getting to the  Right Answers</vt:lpstr>
      <vt:lpstr>Sample Question -1</vt:lpstr>
      <vt:lpstr>Sample Question 2</vt:lpstr>
      <vt:lpstr>Vignette Style Question  </vt:lpstr>
      <vt:lpstr>Vignette Style Question 1 </vt:lpstr>
      <vt:lpstr>Vignette Style Question 2 </vt:lpstr>
      <vt:lpstr>Sign Up Today</vt:lpstr>
      <vt:lpstr>Vignette Style Question 3 </vt:lpstr>
      <vt:lpstr>Sample Question 3 – Carb Counting</vt:lpstr>
      <vt:lpstr>Sample Question 4</vt:lpstr>
      <vt:lpstr>Med and Insulin PocketCards  </vt:lpstr>
      <vt:lpstr>CDCES® Coach App – Download Success</vt:lpstr>
      <vt:lpstr>Sample question 5  </vt:lpstr>
      <vt:lpstr>PowerPoint Presentation</vt:lpstr>
      <vt:lpstr>PowerPoint Presentation</vt:lpstr>
      <vt:lpstr>PowerPoint Presentation</vt:lpstr>
      <vt:lpstr>PowerPoint Presentation</vt:lpstr>
      <vt:lpstr>Knowledge = Confidence</vt:lpstr>
      <vt:lpstr>CDCES and BC-ADM Success Page</vt:lpstr>
      <vt:lpstr>Keep in Touch</vt:lpstr>
      <vt:lpstr>You are Going to Do Great!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Certified Diabetes Care and Education Specialist Exam (CDCES) 2021</dc:title>
  <dc:creator>Beverly Thomassian</dc:creator>
  <cp:lastModifiedBy>Beverly Thomassian</cp:lastModifiedBy>
  <cp:revision>103</cp:revision>
  <cp:lastPrinted>2023-11-09T21:44:27Z</cp:lastPrinted>
  <dcterms:created xsi:type="dcterms:W3CDTF">2021-01-05T01:12:46Z</dcterms:created>
  <dcterms:modified xsi:type="dcterms:W3CDTF">2023-11-09T21:44:48Z</dcterms:modified>
</cp:coreProperties>
</file>