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5"/>
  </p:notesMasterIdLst>
  <p:sldIdLst>
    <p:sldId id="2145707239" r:id="rId2"/>
    <p:sldId id="2141411153" r:id="rId3"/>
    <p:sldId id="1144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0A8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843" autoAdjust="0"/>
    <p:restoredTop sz="58732" autoAdjust="0"/>
  </p:normalViewPr>
  <p:slideViewPr>
    <p:cSldViewPr snapToGrid="0">
      <p:cViewPr varScale="1">
        <p:scale>
          <a:sx n="65" d="100"/>
          <a:sy n="65" d="100"/>
        </p:scale>
        <p:origin x="1530" y="60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A8B3F4-D451-4EE1-95D3-07CB458AF5AC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0840C3-ED71-476B-B764-DBAF20803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1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0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Diabetes Educational Services© (530) 893 - 8635 </a:t>
            </a:r>
          </a:p>
        </p:txBody>
      </p:sp>
      <p:sp>
        <p:nvSpPr>
          <p:cNvPr id="20070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0D7F80-B385-4B43-9759-1791FA5BC9C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634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9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E225C-EA32-49AA-BCE1-CBED354D958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90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938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196" name="Footer Placeholder 3"/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047" indent="-27540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610" indent="-22032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255" indent="-22032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899" indent="-22032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3543" indent="-220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4187" indent="-220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4831" indent="-220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5476" indent="-220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Diabetes Educational Services© (530) 893 - 8635 </a:t>
            </a:r>
          </a:p>
        </p:txBody>
      </p:sp>
      <p:sp>
        <p:nvSpPr>
          <p:cNvPr id="2641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047" indent="-27540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610" indent="-22032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255" indent="-22032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899" indent="-22032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3543" indent="-220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4187" indent="-220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4831" indent="-220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5476" indent="-220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4D74C-9B85-4DFD-9115-E1F2E713A514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19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352800"/>
            <a:ext cx="9144000" cy="1524000"/>
          </a:xfrm>
          <a:noFill/>
        </p:spPr>
        <p:txBody>
          <a:bodyPr anchor="t" anchorCtr="0">
            <a:normAutofit/>
          </a:bodyPr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06500" y="3276601"/>
            <a:ext cx="9753600" cy="1651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276601"/>
            <a:ext cx="304800" cy="1651635"/>
          </a:xfrm>
          <a:prstGeom prst="rect">
            <a:avLst/>
          </a:prstGeom>
          <a:solidFill>
            <a:srgbClr val="5E3886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rgbClr val="B1D45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2712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9377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39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47607" y="2883964"/>
            <a:ext cx="5853141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200" y="406200"/>
            <a:ext cx="1371602" cy="71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4789" y="4848891"/>
            <a:ext cx="2212848" cy="89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813B1-857E-4D46-BE5D-9A28513CA6B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55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752600"/>
            <a:ext cx="11379200" cy="4114800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06400" y="6324600"/>
            <a:ext cx="6096000" cy="381000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195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0"/>
            <a:ext cx="5080000" cy="4114800"/>
          </a:xfrm>
        </p:spPr>
        <p:txBody>
          <a:bodyPr/>
          <a:lstStyle>
            <a:lvl1pPr>
              <a:buClr>
                <a:schemeClr val="tx1"/>
              </a:buCl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752600"/>
            <a:ext cx="5080000" cy="4114800"/>
          </a:xfrm>
        </p:spPr>
        <p:txBody>
          <a:bodyPr/>
          <a:lstStyle>
            <a:lvl1pPr>
              <a:buClr>
                <a:schemeClr val="tx1"/>
              </a:buCl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06400" y="6324600"/>
            <a:ext cx="6096000" cy="381000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1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33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7E323-D131-4E3A-9E2F-77C209BD0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5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BA7FA-DEB3-4EB5-A868-60568F930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04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593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9" y="273050"/>
            <a:ext cx="109685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7485" y="1598613"/>
            <a:ext cx="538268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3367" y="1598613"/>
            <a:ext cx="5382684" cy="2171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3367" y="3922720"/>
            <a:ext cx="5382684" cy="2173287"/>
          </a:xfrm>
        </p:spPr>
        <p:txBody>
          <a:bodyPr/>
          <a:lstStyle/>
          <a:p>
            <a:pPr lvl="4"/>
            <a:r>
              <a:rPr lang="en-US" dirty="0"/>
              <a:t>Click to edit Master text styles</a:t>
            </a:r>
          </a:p>
          <a:p>
            <a:pPr lvl="5"/>
            <a:r>
              <a:rPr lang="en-US" dirty="0"/>
              <a:t>Second level</a:t>
            </a:r>
          </a:p>
          <a:p>
            <a:pPr lvl="6"/>
            <a:r>
              <a:rPr lang="en-US" dirty="0"/>
              <a:t>Third level</a:t>
            </a:r>
          </a:p>
          <a:p>
            <a:pPr lvl="7"/>
            <a:r>
              <a:rPr lang="en-US" dirty="0"/>
              <a:t>Fourth level</a:t>
            </a:r>
          </a:p>
          <a:p>
            <a:pPr lvl="8"/>
            <a:r>
              <a:rPr lang="en-US" dirty="0"/>
              <a:t>Fifth level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44616-E14A-46A0-A6D3-6E66F6B1A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45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B05DB-FC04-4768-9B1A-64CA06E6B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9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6825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>
            <a:normAutofit/>
          </a:bodyPr>
          <a:lstStyle>
            <a:lvl1pPr algn="r">
              <a:buNone/>
              <a:defRPr sz="4400" b="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rgbClr val="B1D45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743319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60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922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92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1" y="6291778"/>
            <a:ext cx="109405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7" y="6276824"/>
            <a:ext cx="1828803" cy="53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336" y="6109000"/>
            <a:ext cx="2950464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2218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>
            <a:noAutofit/>
          </a:bodyPr>
          <a:lstStyle>
            <a:lvl1pPr algn="r">
              <a:buNone/>
              <a:defRPr sz="4400" b="0">
                <a:solidFill>
                  <a:schemeClr val="tx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rgbClr val="B1D45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1" y="6291778"/>
            <a:ext cx="109405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7" y="6276824"/>
            <a:ext cx="1828803" cy="53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336" y="6109000"/>
            <a:ext cx="2950464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98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  <a:solidFill>
            <a:srgbClr val="5E3886"/>
          </a:solidFill>
        </p:spPr>
        <p:txBody>
          <a:bodyPr vert="horz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98759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1" r:id="rId18"/>
    <p:sldLayoutId id="2147483862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86AA2C"/>
        </a:buClr>
        <a:buSzPct val="76000"/>
        <a:buFont typeface="Wingdings 3"/>
        <a:buChar char="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86AA2C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86AA2C"/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86AA2C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86AA2C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hyperlink" Target="http://www.diabetesed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ed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hyperlink" Target="mailto:Info@diabetesed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226" y="103327"/>
            <a:ext cx="10278147" cy="10110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5900" dirty="0"/>
              <a:t>Welcome Everyone</a:t>
            </a:r>
            <a:endParaRPr lang="en-US" dirty="0"/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39059" y="4248844"/>
            <a:ext cx="7742482" cy="238956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US" b="1" dirty="0">
                <a:solidFill>
                  <a:srgbClr val="5E3886"/>
                </a:solidFill>
              </a:rPr>
              <a:t>Good Morning and Welcome.  </a:t>
            </a:r>
          </a:p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US" sz="1800" dirty="0"/>
              <a:t>Grab your coffee, tea or other beverage, a healthy snack and get comfy.</a:t>
            </a:r>
          </a:p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US" sz="1800" dirty="0"/>
              <a:t>We will start promptly at 8:00 AM Pacific Time.</a:t>
            </a:r>
          </a:p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US" sz="1800" dirty="0"/>
              <a:t>If you are having any technical difficulty, please chat with Bryanna or Brent at </a:t>
            </a:r>
            <a:r>
              <a:rPr lang="en-US" sz="1800" b="1" dirty="0">
                <a:hlinkClick r:id="rId4"/>
              </a:rPr>
              <a:t>www.DiabetesEd.net</a:t>
            </a:r>
            <a:r>
              <a:rPr lang="en-US" sz="1800" b="1" dirty="0"/>
              <a:t> </a:t>
            </a:r>
            <a:r>
              <a:rPr lang="en-US" sz="1800" dirty="0"/>
              <a:t>or call 530 / 893-8635 or email at info@diabetesed.net</a:t>
            </a:r>
          </a:p>
          <a:p>
            <a:pPr marL="0" indent="0">
              <a:buNone/>
              <a:defRPr/>
            </a:pP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FAEABB-ECEC-79D3-3BEB-ADDFE73E1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555" y="1204832"/>
            <a:ext cx="8910889" cy="3082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CB0F57-EE73-D274-A401-6FEF62236407}"/>
              </a:ext>
            </a:extLst>
          </p:cNvPr>
          <p:cNvSpPr txBox="1"/>
          <p:nvPr/>
        </p:nvSpPr>
        <p:spPr>
          <a:xfrm>
            <a:off x="6210299" y="2679184"/>
            <a:ext cx="480441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Quick request: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Please share your biggest takeaway(s) from yesterday's program in the chat.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81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5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154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54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77CE-27B6-4B62-99B9-80CB6D67E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87" y="228601"/>
            <a:ext cx="11120284" cy="951609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/>
              <a:t>We are Here to Help!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10F69-9F53-44D1-9AF1-8F5A6E0E6477}"/>
              </a:ext>
            </a:extLst>
          </p:cNvPr>
          <p:cNvSpPr txBox="1"/>
          <p:nvPr/>
        </p:nvSpPr>
        <p:spPr>
          <a:xfrm>
            <a:off x="1828800" y="3716019"/>
            <a:ext cx="36195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Bryanna Sabourin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Director of Operations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Certification Pathway Coach &amp;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 Happiness Expert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AE406D0-E60C-4AA8-BB5D-16453AAA751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950926" y="5791200"/>
            <a:ext cx="8216646" cy="126264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US" sz="3000" dirty="0"/>
              <a:t>If you have questions, you can chat with us at </a:t>
            </a:r>
            <a:r>
              <a:rPr lang="en-US" sz="3000" b="1" dirty="0">
                <a:hlinkClick r:id="rId3"/>
              </a:rPr>
              <a:t>www.DiabetesEd.net</a:t>
            </a:r>
            <a:r>
              <a:rPr lang="en-US" sz="3000" b="1" dirty="0"/>
              <a:t> </a:t>
            </a:r>
            <a:r>
              <a:rPr lang="en-US" sz="3000" dirty="0"/>
              <a:t>or call 530 / 893-8635 or email at info@diabetesed.net</a:t>
            </a:r>
          </a:p>
          <a:p>
            <a:endParaRPr lang="en-US" dirty="0"/>
          </a:p>
        </p:txBody>
      </p:sp>
      <p:pic>
        <p:nvPicPr>
          <p:cNvPr id="6" name="Picture 5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0922157D-6598-457A-F202-4C8107F9C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65" y="1371601"/>
            <a:ext cx="3638570" cy="23806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2E682E6-0F96-41C1-C197-D9EF8B36C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80" y="1369266"/>
            <a:ext cx="2260141" cy="234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0BE134-21F3-F566-2006-0591AE011971}"/>
              </a:ext>
            </a:extLst>
          </p:cNvPr>
          <p:cNvSpPr txBox="1"/>
          <p:nvPr/>
        </p:nvSpPr>
        <p:spPr>
          <a:xfrm>
            <a:off x="6400800" y="3735096"/>
            <a:ext cx="36195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Brent McMenomey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 Advocate and Brand Ambassador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7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546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dirty="0"/>
              <a:t>Thank You – Questions?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01497" y="1341494"/>
            <a:ext cx="6341805" cy="4812417"/>
          </a:xfrm>
        </p:spPr>
        <p:txBody>
          <a:bodyPr>
            <a:normAutofit/>
          </a:bodyPr>
          <a:lstStyle/>
          <a:p>
            <a:r>
              <a:rPr lang="fr-FR" sz="3200" dirty="0" err="1"/>
              <a:t>Thanks</a:t>
            </a:r>
            <a:r>
              <a:rPr lang="fr-FR" sz="3200" dirty="0"/>
              <a:t> for </a:t>
            </a:r>
            <a:r>
              <a:rPr lang="fr-FR" sz="3200" dirty="0" err="1"/>
              <a:t>joining</a:t>
            </a:r>
            <a:r>
              <a:rPr lang="fr-FR" sz="3200" dirty="0"/>
              <a:t> us!</a:t>
            </a:r>
          </a:p>
          <a:p>
            <a:r>
              <a:rPr lang="fr-FR" sz="3200" dirty="0"/>
              <a:t>Questions?</a:t>
            </a:r>
          </a:p>
          <a:p>
            <a:r>
              <a:rPr lang="fr-FR" sz="3200" dirty="0">
                <a:hlinkClick r:id="rId4"/>
              </a:rPr>
              <a:t>Info@diabetesed.net</a:t>
            </a:r>
            <a:endParaRPr lang="fr-FR" sz="3200" dirty="0"/>
          </a:p>
          <a:p>
            <a:r>
              <a:rPr lang="fr-FR" sz="3200" dirty="0"/>
              <a:t>Call us at 530-893-8635</a:t>
            </a:r>
          </a:p>
          <a:p>
            <a:r>
              <a:rPr lang="fr-FR" sz="3200" dirty="0"/>
              <a:t>www.DiabetesEdUniversity.net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3" y="1341495"/>
            <a:ext cx="3401960" cy="5102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34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47328</TotalTime>
  <Words>188</Words>
  <Application>Microsoft Office PowerPoint</Application>
  <PresentationFormat>Widescreen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Gill Sans MT</vt:lpstr>
      <vt:lpstr>Times New Roman</vt:lpstr>
      <vt:lpstr>Wingdings</vt:lpstr>
      <vt:lpstr>Wingdings 3</vt:lpstr>
      <vt:lpstr>1_Origin</vt:lpstr>
      <vt:lpstr>Welcome Everyone</vt:lpstr>
      <vt:lpstr>We are Here to Help!</vt:lpstr>
      <vt:lpstr>Thank You –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 NUTRITION  THERAPY</dc:title>
  <dc:creator>Zane Mortensen</dc:creator>
  <cp:lastModifiedBy>Beverly Thomassian</cp:lastModifiedBy>
  <cp:revision>696</cp:revision>
  <cp:lastPrinted>2021-10-08T14:15:36Z</cp:lastPrinted>
  <dcterms:created xsi:type="dcterms:W3CDTF">2021-04-12T19:22:26Z</dcterms:created>
  <dcterms:modified xsi:type="dcterms:W3CDTF">2024-04-19T04:18:26Z</dcterms:modified>
</cp:coreProperties>
</file>