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ink/ink1.xml" ContentType="application/inkml+xml"/>
  <Override PartName="/ppt/ink/ink2.xml" ContentType="application/inkml+xml"/>
  <Override PartName="/ppt/tags/tag36.xml" ContentType="application/vnd.openxmlformats-officedocument.presentationml.tags+xml"/>
  <Override PartName="/ppt/notesSlides/notesSlide32.xml" ContentType="application/vnd.openxmlformats-officedocument.presentationml.notesSlide+xml"/>
  <Override PartName="/ppt/ink/ink3.xml" ContentType="application/inkml+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37" r:id="rId1"/>
  </p:sldMasterIdLst>
  <p:notesMasterIdLst>
    <p:notesMasterId r:id="rId69"/>
  </p:notesMasterIdLst>
  <p:handoutMasterIdLst>
    <p:handoutMasterId r:id="rId70"/>
  </p:handoutMasterIdLst>
  <p:sldIdLst>
    <p:sldId id="1275" r:id="rId2"/>
    <p:sldId id="3736" r:id="rId3"/>
    <p:sldId id="2141411169" r:id="rId4"/>
    <p:sldId id="3616" r:id="rId5"/>
    <p:sldId id="2830" r:id="rId6"/>
    <p:sldId id="2141411173" r:id="rId7"/>
    <p:sldId id="1281" r:id="rId8"/>
    <p:sldId id="1282" r:id="rId9"/>
    <p:sldId id="2820" r:id="rId10"/>
    <p:sldId id="1283" r:id="rId11"/>
    <p:sldId id="1286" r:id="rId12"/>
    <p:sldId id="3668" r:id="rId13"/>
    <p:sldId id="1289" r:id="rId14"/>
    <p:sldId id="3679" r:id="rId15"/>
    <p:sldId id="2835" r:id="rId16"/>
    <p:sldId id="2821" r:id="rId17"/>
    <p:sldId id="1393" r:id="rId18"/>
    <p:sldId id="2817" r:id="rId19"/>
    <p:sldId id="1374" r:id="rId20"/>
    <p:sldId id="1300" r:id="rId21"/>
    <p:sldId id="1302" r:id="rId22"/>
    <p:sldId id="2141411170" r:id="rId23"/>
    <p:sldId id="3669" r:id="rId24"/>
    <p:sldId id="3677" r:id="rId25"/>
    <p:sldId id="1303" r:id="rId26"/>
    <p:sldId id="1304" r:id="rId27"/>
    <p:sldId id="1305" r:id="rId28"/>
    <p:sldId id="1307" r:id="rId29"/>
    <p:sldId id="1355" r:id="rId30"/>
    <p:sldId id="1372" r:id="rId31"/>
    <p:sldId id="1306" r:id="rId32"/>
    <p:sldId id="1308" r:id="rId33"/>
    <p:sldId id="1309" r:id="rId34"/>
    <p:sldId id="2141411175" r:id="rId35"/>
    <p:sldId id="1310" r:id="rId36"/>
    <p:sldId id="2141411171" r:id="rId37"/>
    <p:sldId id="1339" r:id="rId38"/>
    <p:sldId id="1311" r:id="rId39"/>
    <p:sldId id="1313" r:id="rId40"/>
    <p:sldId id="1314" r:id="rId41"/>
    <p:sldId id="1315" r:id="rId42"/>
    <p:sldId id="1316" r:id="rId43"/>
    <p:sldId id="1317" r:id="rId44"/>
    <p:sldId id="1319" r:id="rId45"/>
    <p:sldId id="1320" r:id="rId46"/>
    <p:sldId id="2141411124" r:id="rId47"/>
    <p:sldId id="2141411125" r:id="rId48"/>
    <p:sldId id="1323" r:id="rId49"/>
    <p:sldId id="2141411143" r:id="rId50"/>
    <p:sldId id="1324" r:id="rId51"/>
    <p:sldId id="3672" r:id="rId52"/>
    <p:sldId id="1325" r:id="rId53"/>
    <p:sldId id="1366" r:id="rId54"/>
    <p:sldId id="1385" r:id="rId55"/>
    <p:sldId id="1326" r:id="rId56"/>
    <p:sldId id="3730" r:id="rId57"/>
    <p:sldId id="3694" r:id="rId58"/>
    <p:sldId id="3734" r:id="rId59"/>
    <p:sldId id="3735" r:id="rId60"/>
    <p:sldId id="2141411144" r:id="rId61"/>
    <p:sldId id="2141411174" r:id="rId62"/>
    <p:sldId id="1331" r:id="rId63"/>
    <p:sldId id="3665" r:id="rId64"/>
    <p:sldId id="2141411176" r:id="rId65"/>
    <p:sldId id="3739" r:id="rId66"/>
    <p:sldId id="1337" r:id="rId67"/>
    <p:sldId id="3670" r:id="rId68"/>
  </p:sldIdLst>
  <p:sldSz cx="9144000" cy="6858000" type="letter"/>
  <p:notesSz cx="7315200" cy="9601200"/>
  <p:custDataLst>
    <p:tags r:id="rId71"/>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C0023"/>
    <a:srgbClr val="55247A"/>
    <a:srgbClr val="6C2E9A"/>
    <a:srgbClr val="33CC33"/>
    <a:srgbClr val="77538D"/>
    <a:srgbClr val="FF6600"/>
    <a:srgbClr val="790015"/>
    <a:srgbClr val="00FF00"/>
    <a:srgbClr val="FFCC00"/>
    <a:srgbClr val="000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204" autoAdjust="0"/>
    <p:restoredTop sz="94610" autoAdjust="0"/>
  </p:normalViewPr>
  <p:slideViewPr>
    <p:cSldViewPr>
      <p:cViewPr varScale="1">
        <p:scale>
          <a:sx n="92" d="100"/>
          <a:sy n="92" d="100"/>
        </p:scale>
        <p:origin x="1096" y="6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89BA3-F530-4E82-8969-BE7FE0C84B4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D4CB3A0-C2D0-420C-A44C-9C729CBE5DAD}">
      <dgm:prSet/>
      <dgm:spPr/>
      <dgm:t>
        <a:bodyPr/>
        <a:lstStyle/>
        <a:p>
          <a:r>
            <a:rPr lang="en-US"/>
            <a:t>2009 – 69 %  (test changed based on work study analysis and computerized)</a:t>
          </a:r>
        </a:p>
      </dgm:t>
    </dgm:pt>
    <dgm:pt modelId="{993F07B7-6DFD-4D77-BF34-4EBAD03A01B1}" type="parTrans" cxnId="{20700266-5048-4856-A3BA-18B671E95FFA}">
      <dgm:prSet/>
      <dgm:spPr/>
      <dgm:t>
        <a:bodyPr/>
        <a:lstStyle/>
        <a:p>
          <a:endParaRPr lang="en-US"/>
        </a:p>
      </dgm:t>
    </dgm:pt>
    <dgm:pt modelId="{A209F7D2-9C58-41D1-8F8F-098EA92F0B62}" type="sibTrans" cxnId="{20700266-5048-4856-A3BA-18B671E95FFA}">
      <dgm:prSet/>
      <dgm:spPr/>
      <dgm:t>
        <a:bodyPr/>
        <a:lstStyle/>
        <a:p>
          <a:endParaRPr lang="en-US"/>
        </a:p>
      </dgm:t>
    </dgm:pt>
    <dgm:pt modelId="{1CBFC2DC-EF1D-480A-91EC-EAB46591BE85}">
      <dgm:prSet/>
      <dgm:spPr/>
      <dgm:t>
        <a:bodyPr/>
        <a:lstStyle/>
        <a:p>
          <a:r>
            <a:rPr lang="en-US"/>
            <a:t>2010 – 69%</a:t>
          </a:r>
        </a:p>
      </dgm:t>
    </dgm:pt>
    <dgm:pt modelId="{E2B55533-0A09-4972-A6C5-F046BC246D80}" type="parTrans" cxnId="{186E1242-7EA8-4F75-8726-86565C4B2EA1}">
      <dgm:prSet/>
      <dgm:spPr/>
      <dgm:t>
        <a:bodyPr/>
        <a:lstStyle/>
        <a:p>
          <a:endParaRPr lang="en-US"/>
        </a:p>
      </dgm:t>
    </dgm:pt>
    <dgm:pt modelId="{F02B8624-90CA-4713-B0EF-5CD7135495CF}" type="sibTrans" cxnId="{186E1242-7EA8-4F75-8726-86565C4B2EA1}">
      <dgm:prSet/>
      <dgm:spPr/>
      <dgm:t>
        <a:bodyPr/>
        <a:lstStyle/>
        <a:p>
          <a:endParaRPr lang="en-US"/>
        </a:p>
      </dgm:t>
    </dgm:pt>
    <dgm:pt modelId="{38CEE156-D1A7-4B98-9558-04E6A35A694D}">
      <dgm:prSet/>
      <dgm:spPr/>
      <dgm:t>
        <a:bodyPr/>
        <a:lstStyle/>
        <a:p>
          <a:r>
            <a:rPr lang="en-US"/>
            <a:t>2011 -65%</a:t>
          </a:r>
        </a:p>
      </dgm:t>
    </dgm:pt>
    <dgm:pt modelId="{971BAC68-E272-487E-B9DA-492ABAC9AE2F}" type="parTrans" cxnId="{C1150208-EE86-4B07-86B8-CB15AF3AD7C3}">
      <dgm:prSet/>
      <dgm:spPr/>
      <dgm:t>
        <a:bodyPr/>
        <a:lstStyle/>
        <a:p>
          <a:endParaRPr lang="en-US"/>
        </a:p>
      </dgm:t>
    </dgm:pt>
    <dgm:pt modelId="{A2EDBFE4-5FC2-4E15-BCDB-5896B73503DF}" type="sibTrans" cxnId="{C1150208-EE86-4B07-86B8-CB15AF3AD7C3}">
      <dgm:prSet/>
      <dgm:spPr/>
      <dgm:t>
        <a:bodyPr/>
        <a:lstStyle/>
        <a:p>
          <a:endParaRPr lang="en-US"/>
        </a:p>
      </dgm:t>
    </dgm:pt>
    <dgm:pt modelId="{9B3CD69F-A826-430A-961B-A94BD22A05AB}">
      <dgm:prSet/>
      <dgm:spPr/>
      <dgm:t>
        <a:bodyPr/>
        <a:lstStyle/>
        <a:p>
          <a:r>
            <a:rPr lang="en-US"/>
            <a:t>2012 – 63.5%</a:t>
          </a:r>
        </a:p>
      </dgm:t>
    </dgm:pt>
    <dgm:pt modelId="{657A52B1-EEB6-47F4-9EFF-BB8B99798961}" type="parTrans" cxnId="{8E0BC1DB-41C2-40D9-A86C-77F0F7024451}">
      <dgm:prSet/>
      <dgm:spPr/>
      <dgm:t>
        <a:bodyPr/>
        <a:lstStyle/>
        <a:p>
          <a:endParaRPr lang="en-US"/>
        </a:p>
      </dgm:t>
    </dgm:pt>
    <dgm:pt modelId="{492A8CB4-27FB-41D7-B5F9-C762009D6D25}" type="sibTrans" cxnId="{8E0BC1DB-41C2-40D9-A86C-77F0F7024451}">
      <dgm:prSet/>
      <dgm:spPr/>
      <dgm:t>
        <a:bodyPr/>
        <a:lstStyle/>
        <a:p>
          <a:endParaRPr lang="en-US"/>
        </a:p>
      </dgm:t>
    </dgm:pt>
    <dgm:pt modelId="{A8740DD0-E0F0-4FAE-BA07-D9E69F6D2EFA}">
      <dgm:prSet/>
      <dgm:spPr/>
      <dgm:t>
        <a:bodyPr/>
        <a:lstStyle/>
        <a:p>
          <a:r>
            <a:rPr lang="en-US"/>
            <a:t>2013 – 67 and 69%</a:t>
          </a:r>
        </a:p>
      </dgm:t>
    </dgm:pt>
    <dgm:pt modelId="{3DFA9F44-B866-445E-B5B9-040A0D4A5BD5}" type="parTrans" cxnId="{EBABEFBF-95FE-4895-8CCE-9BEEDCB3C02C}">
      <dgm:prSet/>
      <dgm:spPr/>
      <dgm:t>
        <a:bodyPr/>
        <a:lstStyle/>
        <a:p>
          <a:endParaRPr lang="en-US"/>
        </a:p>
      </dgm:t>
    </dgm:pt>
    <dgm:pt modelId="{704C703E-79CF-4D1E-944C-F33F548C3757}" type="sibTrans" cxnId="{EBABEFBF-95FE-4895-8CCE-9BEEDCB3C02C}">
      <dgm:prSet/>
      <dgm:spPr/>
      <dgm:t>
        <a:bodyPr/>
        <a:lstStyle/>
        <a:p>
          <a:endParaRPr lang="en-US"/>
        </a:p>
      </dgm:t>
    </dgm:pt>
    <dgm:pt modelId="{663795F6-A843-45C9-8ECE-CD56196C0F9F}">
      <dgm:prSet/>
      <dgm:spPr/>
      <dgm:t>
        <a:bodyPr/>
        <a:lstStyle/>
        <a:p>
          <a:r>
            <a:rPr lang="en-US"/>
            <a:t>2014 - 66 and 67%  </a:t>
          </a:r>
        </a:p>
      </dgm:t>
    </dgm:pt>
    <dgm:pt modelId="{B041B7D9-D9E9-4BCC-9EDF-6D0301426EE2}" type="parTrans" cxnId="{9BB02F1A-C4E4-4F11-BFF6-3EEABA40ABDE}">
      <dgm:prSet/>
      <dgm:spPr/>
      <dgm:t>
        <a:bodyPr/>
        <a:lstStyle/>
        <a:p>
          <a:endParaRPr lang="en-US"/>
        </a:p>
      </dgm:t>
    </dgm:pt>
    <dgm:pt modelId="{4577722F-40F3-458C-B2AD-13730E9D6BD1}" type="sibTrans" cxnId="{9BB02F1A-C4E4-4F11-BFF6-3EEABA40ABDE}">
      <dgm:prSet/>
      <dgm:spPr/>
      <dgm:t>
        <a:bodyPr/>
        <a:lstStyle/>
        <a:p>
          <a:endParaRPr lang="en-US"/>
        </a:p>
      </dgm:t>
    </dgm:pt>
    <dgm:pt modelId="{1EE83F89-2375-4FF1-BCF7-79E551E82643}">
      <dgm:prSet/>
      <dgm:spPr/>
      <dgm:t>
        <a:bodyPr/>
        <a:lstStyle/>
        <a:p>
          <a:r>
            <a:rPr lang="en-US"/>
            <a:t>2015 - 62 and 64% (test updated)</a:t>
          </a:r>
        </a:p>
      </dgm:t>
    </dgm:pt>
    <dgm:pt modelId="{C03CB6F3-0C0C-4DE2-A397-6786CAA72679}" type="parTrans" cxnId="{CA30E32E-E7D2-4DA7-BE78-B0E4ACBED1B8}">
      <dgm:prSet/>
      <dgm:spPr/>
      <dgm:t>
        <a:bodyPr/>
        <a:lstStyle/>
        <a:p>
          <a:endParaRPr lang="en-US"/>
        </a:p>
      </dgm:t>
    </dgm:pt>
    <dgm:pt modelId="{7E5A3881-A9D3-461B-ABC2-17C53334F961}" type="sibTrans" cxnId="{CA30E32E-E7D2-4DA7-BE78-B0E4ACBED1B8}">
      <dgm:prSet/>
      <dgm:spPr/>
      <dgm:t>
        <a:bodyPr/>
        <a:lstStyle/>
        <a:p>
          <a:endParaRPr lang="en-US"/>
        </a:p>
      </dgm:t>
    </dgm:pt>
    <dgm:pt modelId="{91576DFE-2537-460C-BB7F-181108DF398D}">
      <dgm:prSet/>
      <dgm:spPr/>
      <dgm:t>
        <a:bodyPr/>
        <a:lstStyle/>
        <a:p>
          <a:r>
            <a:rPr lang="en-US"/>
            <a:t>2016 – 67%</a:t>
          </a:r>
        </a:p>
      </dgm:t>
    </dgm:pt>
    <dgm:pt modelId="{A6820137-4F0C-488A-A795-3E6304D2A04D}" type="parTrans" cxnId="{925D4129-D4CA-42A3-AA77-1E1E6718C228}">
      <dgm:prSet/>
      <dgm:spPr/>
      <dgm:t>
        <a:bodyPr/>
        <a:lstStyle/>
        <a:p>
          <a:endParaRPr lang="en-US"/>
        </a:p>
      </dgm:t>
    </dgm:pt>
    <dgm:pt modelId="{772B66F5-710D-44A5-92B0-2AD7D611DB2A}" type="sibTrans" cxnId="{925D4129-D4CA-42A3-AA77-1E1E6718C228}">
      <dgm:prSet/>
      <dgm:spPr/>
      <dgm:t>
        <a:bodyPr/>
        <a:lstStyle/>
        <a:p>
          <a:endParaRPr lang="en-US"/>
        </a:p>
      </dgm:t>
    </dgm:pt>
    <dgm:pt modelId="{FAA7EE6D-1EDD-40A1-8FDB-83076C1D93A8}">
      <dgm:prSet/>
      <dgm:spPr/>
      <dgm:t>
        <a:bodyPr/>
        <a:lstStyle/>
        <a:p>
          <a:r>
            <a:rPr lang="en-US"/>
            <a:t>2017 – 66%</a:t>
          </a:r>
        </a:p>
      </dgm:t>
    </dgm:pt>
    <dgm:pt modelId="{A039A8E4-A861-4BA1-876D-401B34F4263F}" type="parTrans" cxnId="{A7180068-06B5-4216-95B6-0E3C5874D64E}">
      <dgm:prSet/>
      <dgm:spPr/>
      <dgm:t>
        <a:bodyPr/>
        <a:lstStyle/>
        <a:p>
          <a:endParaRPr lang="en-US"/>
        </a:p>
      </dgm:t>
    </dgm:pt>
    <dgm:pt modelId="{33AA023C-88E8-4625-A554-FA788264DDA2}" type="sibTrans" cxnId="{A7180068-06B5-4216-95B6-0E3C5874D64E}">
      <dgm:prSet/>
      <dgm:spPr/>
      <dgm:t>
        <a:bodyPr/>
        <a:lstStyle/>
        <a:p>
          <a:endParaRPr lang="en-US"/>
        </a:p>
      </dgm:t>
    </dgm:pt>
    <dgm:pt modelId="{16AC2E73-108A-43FD-8DF7-FEEDE36AAD21}">
      <dgm:prSet/>
      <dgm:spPr/>
      <dgm:t>
        <a:bodyPr/>
        <a:lstStyle/>
        <a:p>
          <a:r>
            <a:rPr lang="en-US"/>
            <a:t>2018 – 67%</a:t>
          </a:r>
        </a:p>
      </dgm:t>
    </dgm:pt>
    <dgm:pt modelId="{F950CA14-F9CB-4E23-BEB5-49F6195846BC}" type="parTrans" cxnId="{26340429-97D3-4CDC-91EF-EB6573023184}">
      <dgm:prSet/>
      <dgm:spPr/>
      <dgm:t>
        <a:bodyPr/>
        <a:lstStyle/>
        <a:p>
          <a:endParaRPr lang="en-US"/>
        </a:p>
      </dgm:t>
    </dgm:pt>
    <dgm:pt modelId="{FB1D8B3A-17CD-4567-847E-996270E4D250}" type="sibTrans" cxnId="{26340429-97D3-4CDC-91EF-EB6573023184}">
      <dgm:prSet/>
      <dgm:spPr/>
      <dgm:t>
        <a:bodyPr/>
        <a:lstStyle/>
        <a:p>
          <a:endParaRPr lang="en-US"/>
        </a:p>
      </dgm:t>
    </dgm:pt>
    <dgm:pt modelId="{6059EFE1-9CEE-48C4-ADE3-490C1CFCD762}">
      <dgm:prSet/>
      <dgm:spPr/>
      <dgm:t>
        <a:bodyPr/>
        <a:lstStyle/>
        <a:p>
          <a:r>
            <a:rPr lang="en-US"/>
            <a:t>2019 – 70%</a:t>
          </a:r>
        </a:p>
      </dgm:t>
    </dgm:pt>
    <dgm:pt modelId="{10FBA35F-6140-400E-B9FB-7FDC7FF2D2EE}" type="parTrans" cxnId="{033E185F-2F83-46C2-A8C4-08D52AD13E64}">
      <dgm:prSet/>
      <dgm:spPr/>
      <dgm:t>
        <a:bodyPr/>
        <a:lstStyle/>
        <a:p>
          <a:endParaRPr lang="en-US"/>
        </a:p>
      </dgm:t>
    </dgm:pt>
    <dgm:pt modelId="{BD8321F4-6EA3-43DC-878B-2BC118446F08}" type="sibTrans" cxnId="{033E185F-2F83-46C2-A8C4-08D52AD13E64}">
      <dgm:prSet/>
      <dgm:spPr/>
      <dgm:t>
        <a:bodyPr/>
        <a:lstStyle/>
        <a:p>
          <a:endParaRPr lang="en-US"/>
        </a:p>
      </dgm:t>
    </dgm:pt>
    <dgm:pt modelId="{57CEC4A6-DB19-4BBD-96D4-42D9D84570E3}">
      <dgm:prSet/>
      <dgm:spPr/>
      <dgm:t>
        <a:bodyPr/>
        <a:lstStyle/>
        <a:p>
          <a:r>
            <a:rPr lang="en-US" dirty="0"/>
            <a:t>2020 &amp; 2021 &amp; 2022 – 67%</a:t>
          </a:r>
        </a:p>
      </dgm:t>
    </dgm:pt>
    <dgm:pt modelId="{6DCF0581-25CC-4A8B-896D-AD76001B4287}" type="parTrans" cxnId="{AED24993-4276-4804-ADC2-3F717F2A19EA}">
      <dgm:prSet/>
      <dgm:spPr/>
      <dgm:t>
        <a:bodyPr/>
        <a:lstStyle/>
        <a:p>
          <a:endParaRPr lang="en-US"/>
        </a:p>
      </dgm:t>
    </dgm:pt>
    <dgm:pt modelId="{9F3E3D8F-D83D-4424-A2F3-14C4079E62B6}" type="sibTrans" cxnId="{AED24993-4276-4804-ADC2-3F717F2A19EA}">
      <dgm:prSet/>
      <dgm:spPr/>
      <dgm:t>
        <a:bodyPr/>
        <a:lstStyle/>
        <a:p>
          <a:endParaRPr lang="en-US"/>
        </a:p>
      </dgm:t>
    </dgm:pt>
    <dgm:pt modelId="{27ABB16F-3C15-4BD2-8E57-2594935050BA}" type="pres">
      <dgm:prSet presAssocID="{AF789BA3-F530-4E82-8969-BE7FE0C84B4B}" presName="vert0" presStyleCnt="0">
        <dgm:presLayoutVars>
          <dgm:dir/>
          <dgm:animOne val="branch"/>
          <dgm:animLvl val="lvl"/>
        </dgm:presLayoutVars>
      </dgm:prSet>
      <dgm:spPr/>
    </dgm:pt>
    <dgm:pt modelId="{BE5A5FE6-47F0-4AA5-B233-2F927127B5EA}" type="pres">
      <dgm:prSet presAssocID="{AD4CB3A0-C2D0-420C-A44C-9C729CBE5DAD}" presName="thickLine" presStyleLbl="alignNode1" presStyleIdx="0" presStyleCnt="12"/>
      <dgm:spPr/>
    </dgm:pt>
    <dgm:pt modelId="{66BA6F73-5BDC-4759-AEA1-4096FB103C77}" type="pres">
      <dgm:prSet presAssocID="{AD4CB3A0-C2D0-420C-A44C-9C729CBE5DAD}" presName="horz1" presStyleCnt="0"/>
      <dgm:spPr/>
    </dgm:pt>
    <dgm:pt modelId="{AEC1BDA5-953F-4952-86A6-57251F503854}" type="pres">
      <dgm:prSet presAssocID="{AD4CB3A0-C2D0-420C-A44C-9C729CBE5DAD}" presName="tx1" presStyleLbl="revTx" presStyleIdx="0" presStyleCnt="12"/>
      <dgm:spPr/>
    </dgm:pt>
    <dgm:pt modelId="{083AFCB1-A981-4CD7-9303-012290876038}" type="pres">
      <dgm:prSet presAssocID="{AD4CB3A0-C2D0-420C-A44C-9C729CBE5DAD}" presName="vert1" presStyleCnt="0"/>
      <dgm:spPr/>
    </dgm:pt>
    <dgm:pt modelId="{B53FAB4A-3548-4D36-A07B-1349E28EF0BE}" type="pres">
      <dgm:prSet presAssocID="{1CBFC2DC-EF1D-480A-91EC-EAB46591BE85}" presName="thickLine" presStyleLbl="alignNode1" presStyleIdx="1" presStyleCnt="12"/>
      <dgm:spPr/>
    </dgm:pt>
    <dgm:pt modelId="{6BDE27F0-6AC5-4792-AA87-282FF812779E}" type="pres">
      <dgm:prSet presAssocID="{1CBFC2DC-EF1D-480A-91EC-EAB46591BE85}" presName="horz1" presStyleCnt="0"/>
      <dgm:spPr/>
    </dgm:pt>
    <dgm:pt modelId="{C61E37F2-BC91-4C50-8E0E-DF112474F58B}" type="pres">
      <dgm:prSet presAssocID="{1CBFC2DC-EF1D-480A-91EC-EAB46591BE85}" presName="tx1" presStyleLbl="revTx" presStyleIdx="1" presStyleCnt="12"/>
      <dgm:spPr/>
    </dgm:pt>
    <dgm:pt modelId="{972434C5-DA1C-46CE-AB34-186EDFA0CA1E}" type="pres">
      <dgm:prSet presAssocID="{1CBFC2DC-EF1D-480A-91EC-EAB46591BE85}" presName="vert1" presStyleCnt="0"/>
      <dgm:spPr/>
    </dgm:pt>
    <dgm:pt modelId="{07106DC4-6ED3-4A00-B2AB-4E1E04F8BF3A}" type="pres">
      <dgm:prSet presAssocID="{38CEE156-D1A7-4B98-9558-04E6A35A694D}" presName="thickLine" presStyleLbl="alignNode1" presStyleIdx="2" presStyleCnt="12"/>
      <dgm:spPr/>
    </dgm:pt>
    <dgm:pt modelId="{0CD0D235-7442-46DC-B508-F17EB4E91ABC}" type="pres">
      <dgm:prSet presAssocID="{38CEE156-D1A7-4B98-9558-04E6A35A694D}" presName="horz1" presStyleCnt="0"/>
      <dgm:spPr/>
    </dgm:pt>
    <dgm:pt modelId="{FAB656C7-B4CF-41F2-B450-8ACBDE5E6D72}" type="pres">
      <dgm:prSet presAssocID="{38CEE156-D1A7-4B98-9558-04E6A35A694D}" presName="tx1" presStyleLbl="revTx" presStyleIdx="2" presStyleCnt="12"/>
      <dgm:spPr/>
    </dgm:pt>
    <dgm:pt modelId="{3D559E06-EE64-4140-AC76-464C5663AA0A}" type="pres">
      <dgm:prSet presAssocID="{38CEE156-D1A7-4B98-9558-04E6A35A694D}" presName="vert1" presStyleCnt="0"/>
      <dgm:spPr/>
    </dgm:pt>
    <dgm:pt modelId="{69483AD5-EE8A-43CC-BA62-4C5F31A91452}" type="pres">
      <dgm:prSet presAssocID="{9B3CD69F-A826-430A-961B-A94BD22A05AB}" presName="thickLine" presStyleLbl="alignNode1" presStyleIdx="3" presStyleCnt="12"/>
      <dgm:spPr/>
    </dgm:pt>
    <dgm:pt modelId="{2314E8D3-C12D-4A16-8CB0-FF07D0F0C7E5}" type="pres">
      <dgm:prSet presAssocID="{9B3CD69F-A826-430A-961B-A94BD22A05AB}" presName="horz1" presStyleCnt="0"/>
      <dgm:spPr/>
    </dgm:pt>
    <dgm:pt modelId="{0C5EF25D-1D53-4E97-B37E-DAF7E6E46C20}" type="pres">
      <dgm:prSet presAssocID="{9B3CD69F-A826-430A-961B-A94BD22A05AB}" presName="tx1" presStyleLbl="revTx" presStyleIdx="3" presStyleCnt="12"/>
      <dgm:spPr/>
    </dgm:pt>
    <dgm:pt modelId="{6F577266-E997-4B56-9669-24071F7FA268}" type="pres">
      <dgm:prSet presAssocID="{9B3CD69F-A826-430A-961B-A94BD22A05AB}" presName="vert1" presStyleCnt="0"/>
      <dgm:spPr/>
    </dgm:pt>
    <dgm:pt modelId="{0018D8CD-3807-4577-81CD-C3E7936D7CC2}" type="pres">
      <dgm:prSet presAssocID="{A8740DD0-E0F0-4FAE-BA07-D9E69F6D2EFA}" presName="thickLine" presStyleLbl="alignNode1" presStyleIdx="4" presStyleCnt="12"/>
      <dgm:spPr/>
    </dgm:pt>
    <dgm:pt modelId="{ED71856A-8327-46EA-B0A9-F30599B9B2D7}" type="pres">
      <dgm:prSet presAssocID="{A8740DD0-E0F0-4FAE-BA07-D9E69F6D2EFA}" presName="horz1" presStyleCnt="0"/>
      <dgm:spPr/>
    </dgm:pt>
    <dgm:pt modelId="{BBBDB0B0-1ED8-4DCD-8902-04F04048F9EA}" type="pres">
      <dgm:prSet presAssocID="{A8740DD0-E0F0-4FAE-BA07-D9E69F6D2EFA}" presName="tx1" presStyleLbl="revTx" presStyleIdx="4" presStyleCnt="12"/>
      <dgm:spPr/>
    </dgm:pt>
    <dgm:pt modelId="{5AA52FF5-2366-4D95-A1D9-976F34BC006F}" type="pres">
      <dgm:prSet presAssocID="{A8740DD0-E0F0-4FAE-BA07-D9E69F6D2EFA}" presName="vert1" presStyleCnt="0"/>
      <dgm:spPr/>
    </dgm:pt>
    <dgm:pt modelId="{3D9ED6AC-27F7-4F4B-B6C4-126A36AFCCC2}" type="pres">
      <dgm:prSet presAssocID="{663795F6-A843-45C9-8ECE-CD56196C0F9F}" presName="thickLine" presStyleLbl="alignNode1" presStyleIdx="5" presStyleCnt="12"/>
      <dgm:spPr/>
    </dgm:pt>
    <dgm:pt modelId="{6C10A16B-FDD3-480C-9701-6D9C7C7E8C5F}" type="pres">
      <dgm:prSet presAssocID="{663795F6-A843-45C9-8ECE-CD56196C0F9F}" presName="horz1" presStyleCnt="0"/>
      <dgm:spPr/>
    </dgm:pt>
    <dgm:pt modelId="{E8F5924B-EF56-4511-8275-7658D77026CE}" type="pres">
      <dgm:prSet presAssocID="{663795F6-A843-45C9-8ECE-CD56196C0F9F}" presName="tx1" presStyleLbl="revTx" presStyleIdx="5" presStyleCnt="12"/>
      <dgm:spPr/>
    </dgm:pt>
    <dgm:pt modelId="{470F3140-F7DC-4758-A410-4A2DD4DDEBE2}" type="pres">
      <dgm:prSet presAssocID="{663795F6-A843-45C9-8ECE-CD56196C0F9F}" presName="vert1" presStyleCnt="0"/>
      <dgm:spPr/>
    </dgm:pt>
    <dgm:pt modelId="{7874986B-B452-4F89-AC38-30AB621DBA4C}" type="pres">
      <dgm:prSet presAssocID="{1EE83F89-2375-4FF1-BCF7-79E551E82643}" presName="thickLine" presStyleLbl="alignNode1" presStyleIdx="6" presStyleCnt="12"/>
      <dgm:spPr/>
    </dgm:pt>
    <dgm:pt modelId="{02C59485-BDC5-4C96-9FFD-C865697074BF}" type="pres">
      <dgm:prSet presAssocID="{1EE83F89-2375-4FF1-BCF7-79E551E82643}" presName="horz1" presStyleCnt="0"/>
      <dgm:spPr/>
    </dgm:pt>
    <dgm:pt modelId="{824AAD47-274A-4440-B04A-7A864405CF53}" type="pres">
      <dgm:prSet presAssocID="{1EE83F89-2375-4FF1-BCF7-79E551E82643}" presName="tx1" presStyleLbl="revTx" presStyleIdx="6" presStyleCnt="12"/>
      <dgm:spPr/>
    </dgm:pt>
    <dgm:pt modelId="{3CDEE1F4-B578-4722-A817-BC1879D971D9}" type="pres">
      <dgm:prSet presAssocID="{1EE83F89-2375-4FF1-BCF7-79E551E82643}" presName="vert1" presStyleCnt="0"/>
      <dgm:spPr/>
    </dgm:pt>
    <dgm:pt modelId="{DB2DDE75-2AD9-4C83-B5FA-EF71BE668073}" type="pres">
      <dgm:prSet presAssocID="{91576DFE-2537-460C-BB7F-181108DF398D}" presName="thickLine" presStyleLbl="alignNode1" presStyleIdx="7" presStyleCnt="12"/>
      <dgm:spPr/>
    </dgm:pt>
    <dgm:pt modelId="{65AF03AB-FDBF-42B3-8AF7-5BB6000EBD4F}" type="pres">
      <dgm:prSet presAssocID="{91576DFE-2537-460C-BB7F-181108DF398D}" presName="horz1" presStyleCnt="0"/>
      <dgm:spPr/>
    </dgm:pt>
    <dgm:pt modelId="{302BE35E-E23F-4359-820F-1C44B0553ABC}" type="pres">
      <dgm:prSet presAssocID="{91576DFE-2537-460C-BB7F-181108DF398D}" presName="tx1" presStyleLbl="revTx" presStyleIdx="7" presStyleCnt="12"/>
      <dgm:spPr/>
    </dgm:pt>
    <dgm:pt modelId="{A76EE970-D968-4E68-A7E7-8C0C1EA6BB23}" type="pres">
      <dgm:prSet presAssocID="{91576DFE-2537-460C-BB7F-181108DF398D}" presName="vert1" presStyleCnt="0"/>
      <dgm:spPr/>
    </dgm:pt>
    <dgm:pt modelId="{FFB9E1CA-9B44-464C-B804-882C4B766C31}" type="pres">
      <dgm:prSet presAssocID="{FAA7EE6D-1EDD-40A1-8FDB-83076C1D93A8}" presName="thickLine" presStyleLbl="alignNode1" presStyleIdx="8" presStyleCnt="12"/>
      <dgm:spPr/>
    </dgm:pt>
    <dgm:pt modelId="{0E37C79B-A619-4EE7-8977-276FE1626D24}" type="pres">
      <dgm:prSet presAssocID="{FAA7EE6D-1EDD-40A1-8FDB-83076C1D93A8}" presName="horz1" presStyleCnt="0"/>
      <dgm:spPr/>
    </dgm:pt>
    <dgm:pt modelId="{84B29AF5-C328-4521-86A5-06AF870AE262}" type="pres">
      <dgm:prSet presAssocID="{FAA7EE6D-1EDD-40A1-8FDB-83076C1D93A8}" presName="tx1" presStyleLbl="revTx" presStyleIdx="8" presStyleCnt="12"/>
      <dgm:spPr/>
    </dgm:pt>
    <dgm:pt modelId="{65FB86D7-5851-4643-8C75-631934F5A0EB}" type="pres">
      <dgm:prSet presAssocID="{FAA7EE6D-1EDD-40A1-8FDB-83076C1D93A8}" presName="vert1" presStyleCnt="0"/>
      <dgm:spPr/>
    </dgm:pt>
    <dgm:pt modelId="{B7CA3ABB-8A3B-420A-B4E5-567F877C8C1A}" type="pres">
      <dgm:prSet presAssocID="{16AC2E73-108A-43FD-8DF7-FEEDE36AAD21}" presName="thickLine" presStyleLbl="alignNode1" presStyleIdx="9" presStyleCnt="12"/>
      <dgm:spPr/>
    </dgm:pt>
    <dgm:pt modelId="{BBD01100-B578-4EE9-943F-77D41C918CA9}" type="pres">
      <dgm:prSet presAssocID="{16AC2E73-108A-43FD-8DF7-FEEDE36AAD21}" presName="horz1" presStyleCnt="0"/>
      <dgm:spPr/>
    </dgm:pt>
    <dgm:pt modelId="{699380A3-C325-4D2A-AB02-E244D0A31257}" type="pres">
      <dgm:prSet presAssocID="{16AC2E73-108A-43FD-8DF7-FEEDE36AAD21}" presName="tx1" presStyleLbl="revTx" presStyleIdx="9" presStyleCnt="12"/>
      <dgm:spPr/>
    </dgm:pt>
    <dgm:pt modelId="{D0A91A0D-1FEF-449F-A74D-EC52D5E2856F}" type="pres">
      <dgm:prSet presAssocID="{16AC2E73-108A-43FD-8DF7-FEEDE36AAD21}" presName="vert1" presStyleCnt="0"/>
      <dgm:spPr/>
    </dgm:pt>
    <dgm:pt modelId="{1C68002A-A58E-461F-AAFF-5A297C5135AB}" type="pres">
      <dgm:prSet presAssocID="{6059EFE1-9CEE-48C4-ADE3-490C1CFCD762}" presName="thickLine" presStyleLbl="alignNode1" presStyleIdx="10" presStyleCnt="12"/>
      <dgm:spPr/>
    </dgm:pt>
    <dgm:pt modelId="{D8A52835-FAB2-4108-A10E-F8222E8D17E3}" type="pres">
      <dgm:prSet presAssocID="{6059EFE1-9CEE-48C4-ADE3-490C1CFCD762}" presName="horz1" presStyleCnt="0"/>
      <dgm:spPr/>
    </dgm:pt>
    <dgm:pt modelId="{2216165C-DD12-4859-B265-EBF3E7EC5A76}" type="pres">
      <dgm:prSet presAssocID="{6059EFE1-9CEE-48C4-ADE3-490C1CFCD762}" presName="tx1" presStyleLbl="revTx" presStyleIdx="10" presStyleCnt="12"/>
      <dgm:spPr/>
    </dgm:pt>
    <dgm:pt modelId="{E0A0309B-0EFE-493A-8B7D-3B9231953287}" type="pres">
      <dgm:prSet presAssocID="{6059EFE1-9CEE-48C4-ADE3-490C1CFCD762}" presName="vert1" presStyleCnt="0"/>
      <dgm:spPr/>
    </dgm:pt>
    <dgm:pt modelId="{39EE0B37-BAB1-4AAA-B585-DF088C9449B1}" type="pres">
      <dgm:prSet presAssocID="{57CEC4A6-DB19-4BBD-96D4-42D9D84570E3}" presName="thickLine" presStyleLbl="alignNode1" presStyleIdx="11" presStyleCnt="12"/>
      <dgm:spPr/>
    </dgm:pt>
    <dgm:pt modelId="{E8656EDE-A1C6-426F-9ED1-43EE1444AD4D}" type="pres">
      <dgm:prSet presAssocID="{57CEC4A6-DB19-4BBD-96D4-42D9D84570E3}" presName="horz1" presStyleCnt="0"/>
      <dgm:spPr/>
    </dgm:pt>
    <dgm:pt modelId="{3D4375A3-95BD-4BE5-B24E-DCD34912F65D}" type="pres">
      <dgm:prSet presAssocID="{57CEC4A6-DB19-4BBD-96D4-42D9D84570E3}" presName="tx1" presStyleLbl="revTx" presStyleIdx="11" presStyleCnt="12"/>
      <dgm:spPr/>
    </dgm:pt>
    <dgm:pt modelId="{07C5E02A-554B-4EAA-821B-8B4F32E75D7C}" type="pres">
      <dgm:prSet presAssocID="{57CEC4A6-DB19-4BBD-96D4-42D9D84570E3}" presName="vert1" presStyleCnt="0"/>
      <dgm:spPr/>
    </dgm:pt>
  </dgm:ptLst>
  <dgm:cxnLst>
    <dgm:cxn modelId="{C1150208-EE86-4B07-86B8-CB15AF3AD7C3}" srcId="{AF789BA3-F530-4E82-8969-BE7FE0C84B4B}" destId="{38CEE156-D1A7-4B98-9558-04E6A35A694D}" srcOrd="2" destOrd="0" parTransId="{971BAC68-E272-487E-B9DA-492ABAC9AE2F}" sibTransId="{A2EDBFE4-5FC2-4E15-BCDB-5896B73503DF}"/>
    <dgm:cxn modelId="{6C481B11-7BCC-43E1-A963-E3409D7C6B99}" type="presOf" srcId="{663795F6-A843-45C9-8ECE-CD56196C0F9F}" destId="{E8F5924B-EF56-4511-8275-7658D77026CE}" srcOrd="0" destOrd="0" presId="urn:microsoft.com/office/officeart/2008/layout/LinedList"/>
    <dgm:cxn modelId="{9BB02F1A-C4E4-4F11-BFF6-3EEABA40ABDE}" srcId="{AF789BA3-F530-4E82-8969-BE7FE0C84B4B}" destId="{663795F6-A843-45C9-8ECE-CD56196C0F9F}" srcOrd="5" destOrd="0" parTransId="{B041B7D9-D9E9-4BCC-9EDF-6D0301426EE2}" sibTransId="{4577722F-40F3-458C-B2AD-13730E9D6BD1}"/>
    <dgm:cxn modelId="{26340429-97D3-4CDC-91EF-EB6573023184}" srcId="{AF789BA3-F530-4E82-8969-BE7FE0C84B4B}" destId="{16AC2E73-108A-43FD-8DF7-FEEDE36AAD21}" srcOrd="9" destOrd="0" parTransId="{F950CA14-F9CB-4E23-BEB5-49F6195846BC}" sibTransId="{FB1D8B3A-17CD-4567-847E-996270E4D250}"/>
    <dgm:cxn modelId="{925D4129-D4CA-42A3-AA77-1E1E6718C228}" srcId="{AF789BA3-F530-4E82-8969-BE7FE0C84B4B}" destId="{91576DFE-2537-460C-BB7F-181108DF398D}" srcOrd="7" destOrd="0" parTransId="{A6820137-4F0C-488A-A795-3E6304D2A04D}" sibTransId="{772B66F5-710D-44A5-92B0-2AD7D611DB2A}"/>
    <dgm:cxn modelId="{CA30E32E-E7D2-4DA7-BE78-B0E4ACBED1B8}" srcId="{AF789BA3-F530-4E82-8969-BE7FE0C84B4B}" destId="{1EE83F89-2375-4FF1-BCF7-79E551E82643}" srcOrd="6" destOrd="0" parTransId="{C03CB6F3-0C0C-4DE2-A397-6786CAA72679}" sibTransId="{7E5A3881-A9D3-461B-ABC2-17C53334F961}"/>
    <dgm:cxn modelId="{033E185F-2F83-46C2-A8C4-08D52AD13E64}" srcId="{AF789BA3-F530-4E82-8969-BE7FE0C84B4B}" destId="{6059EFE1-9CEE-48C4-ADE3-490C1CFCD762}" srcOrd="10" destOrd="0" parTransId="{10FBA35F-6140-400E-B9FB-7FDC7FF2D2EE}" sibTransId="{BD8321F4-6EA3-43DC-878B-2BC118446F08}"/>
    <dgm:cxn modelId="{186E1242-7EA8-4F75-8726-86565C4B2EA1}" srcId="{AF789BA3-F530-4E82-8969-BE7FE0C84B4B}" destId="{1CBFC2DC-EF1D-480A-91EC-EAB46591BE85}" srcOrd="1" destOrd="0" parTransId="{E2B55533-0A09-4972-A6C5-F046BC246D80}" sibTransId="{F02B8624-90CA-4713-B0EF-5CD7135495CF}"/>
    <dgm:cxn modelId="{CA936263-9DB2-46DA-935A-39FA63B57C10}" type="presOf" srcId="{57CEC4A6-DB19-4BBD-96D4-42D9D84570E3}" destId="{3D4375A3-95BD-4BE5-B24E-DCD34912F65D}" srcOrd="0" destOrd="0" presId="urn:microsoft.com/office/officeart/2008/layout/LinedList"/>
    <dgm:cxn modelId="{20700266-5048-4856-A3BA-18B671E95FFA}" srcId="{AF789BA3-F530-4E82-8969-BE7FE0C84B4B}" destId="{AD4CB3A0-C2D0-420C-A44C-9C729CBE5DAD}" srcOrd="0" destOrd="0" parTransId="{993F07B7-6DFD-4D77-BF34-4EBAD03A01B1}" sibTransId="{A209F7D2-9C58-41D1-8F8F-098EA92F0B62}"/>
    <dgm:cxn modelId="{E7776F46-825B-4E7F-A469-F59F93612002}" type="presOf" srcId="{38CEE156-D1A7-4B98-9558-04E6A35A694D}" destId="{FAB656C7-B4CF-41F2-B450-8ACBDE5E6D72}" srcOrd="0" destOrd="0" presId="urn:microsoft.com/office/officeart/2008/layout/LinedList"/>
    <dgm:cxn modelId="{A7180068-06B5-4216-95B6-0E3C5874D64E}" srcId="{AF789BA3-F530-4E82-8969-BE7FE0C84B4B}" destId="{FAA7EE6D-1EDD-40A1-8FDB-83076C1D93A8}" srcOrd="8" destOrd="0" parTransId="{A039A8E4-A861-4BA1-876D-401B34F4263F}" sibTransId="{33AA023C-88E8-4625-A554-FA788264DDA2}"/>
    <dgm:cxn modelId="{56D6404B-A67A-472A-A781-F41F05AF503A}" type="presOf" srcId="{FAA7EE6D-1EDD-40A1-8FDB-83076C1D93A8}" destId="{84B29AF5-C328-4521-86A5-06AF870AE262}" srcOrd="0" destOrd="0" presId="urn:microsoft.com/office/officeart/2008/layout/LinedList"/>
    <dgm:cxn modelId="{4E68724C-C9F0-433A-A81B-29C44220275E}" type="presOf" srcId="{6059EFE1-9CEE-48C4-ADE3-490C1CFCD762}" destId="{2216165C-DD12-4859-B265-EBF3E7EC5A76}" srcOrd="0" destOrd="0" presId="urn:microsoft.com/office/officeart/2008/layout/LinedList"/>
    <dgm:cxn modelId="{739F7F54-2ABC-4918-87E0-A21EA99F3516}" type="presOf" srcId="{91576DFE-2537-460C-BB7F-181108DF398D}" destId="{302BE35E-E23F-4359-820F-1C44B0553ABC}" srcOrd="0" destOrd="0" presId="urn:microsoft.com/office/officeart/2008/layout/LinedList"/>
    <dgm:cxn modelId="{AEE11B7B-AFAC-454E-A8D0-98274D50C8C4}" type="presOf" srcId="{A8740DD0-E0F0-4FAE-BA07-D9E69F6D2EFA}" destId="{BBBDB0B0-1ED8-4DCD-8902-04F04048F9EA}" srcOrd="0" destOrd="0" presId="urn:microsoft.com/office/officeart/2008/layout/LinedList"/>
    <dgm:cxn modelId="{91258E8F-1B22-47AB-BCCD-0AF874E2222F}" type="presOf" srcId="{AD4CB3A0-C2D0-420C-A44C-9C729CBE5DAD}" destId="{AEC1BDA5-953F-4952-86A6-57251F503854}" srcOrd="0" destOrd="0" presId="urn:microsoft.com/office/officeart/2008/layout/LinedList"/>
    <dgm:cxn modelId="{8EBE2993-A637-4A0B-ADC9-20AC636A57F4}" type="presOf" srcId="{AF789BA3-F530-4E82-8969-BE7FE0C84B4B}" destId="{27ABB16F-3C15-4BD2-8E57-2594935050BA}" srcOrd="0" destOrd="0" presId="urn:microsoft.com/office/officeart/2008/layout/LinedList"/>
    <dgm:cxn modelId="{AED24993-4276-4804-ADC2-3F717F2A19EA}" srcId="{AF789BA3-F530-4E82-8969-BE7FE0C84B4B}" destId="{57CEC4A6-DB19-4BBD-96D4-42D9D84570E3}" srcOrd="11" destOrd="0" parTransId="{6DCF0581-25CC-4A8B-896D-AD76001B4287}" sibTransId="{9F3E3D8F-D83D-4424-A2F3-14C4079E62B6}"/>
    <dgm:cxn modelId="{4ADF73A0-B11C-4CA8-8864-936C275473C2}" type="presOf" srcId="{9B3CD69F-A826-430A-961B-A94BD22A05AB}" destId="{0C5EF25D-1D53-4E97-B37E-DAF7E6E46C20}" srcOrd="0" destOrd="0" presId="urn:microsoft.com/office/officeart/2008/layout/LinedList"/>
    <dgm:cxn modelId="{25108EB4-BA31-4826-9060-BD65A299C0FC}" type="presOf" srcId="{1CBFC2DC-EF1D-480A-91EC-EAB46591BE85}" destId="{C61E37F2-BC91-4C50-8E0E-DF112474F58B}" srcOrd="0" destOrd="0" presId="urn:microsoft.com/office/officeart/2008/layout/LinedList"/>
    <dgm:cxn modelId="{EBABEFBF-95FE-4895-8CCE-9BEEDCB3C02C}" srcId="{AF789BA3-F530-4E82-8969-BE7FE0C84B4B}" destId="{A8740DD0-E0F0-4FAE-BA07-D9E69F6D2EFA}" srcOrd="4" destOrd="0" parTransId="{3DFA9F44-B866-445E-B5B9-040A0D4A5BD5}" sibTransId="{704C703E-79CF-4D1E-944C-F33F548C3757}"/>
    <dgm:cxn modelId="{E68DAAC3-15E8-41C8-AEBF-D711B48073FB}" type="presOf" srcId="{1EE83F89-2375-4FF1-BCF7-79E551E82643}" destId="{824AAD47-274A-4440-B04A-7A864405CF53}" srcOrd="0" destOrd="0" presId="urn:microsoft.com/office/officeart/2008/layout/LinedList"/>
    <dgm:cxn modelId="{A8AA5ED1-C361-4F58-BC6B-585AEE6E5B6A}" type="presOf" srcId="{16AC2E73-108A-43FD-8DF7-FEEDE36AAD21}" destId="{699380A3-C325-4D2A-AB02-E244D0A31257}" srcOrd="0" destOrd="0" presId="urn:microsoft.com/office/officeart/2008/layout/LinedList"/>
    <dgm:cxn modelId="{8E0BC1DB-41C2-40D9-A86C-77F0F7024451}" srcId="{AF789BA3-F530-4E82-8969-BE7FE0C84B4B}" destId="{9B3CD69F-A826-430A-961B-A94BD22A05AB}" srcOrd="3" destOrd="0" parTransId="{657A52B1-EEB6-47F4-9EFF-BB8B99798961}" sibTransId="{492A8CB4-27FB-41D7-B5F9-C762009D6D25}"/>
    <dgm:cxn modelId="{BE0D0805-DC6B-4F11-B94A-2F93BA9DCEDF}" type="presParOf" srcId="{27ABB16F-3C15-4BD2-8E57-2594935050BA}" destId="{BE5A5FE6-47F0-4AA5-B233-2F927127B5EA}" srcOrd="0" destOrd="0" presId="urn:microsoft.com/office/officeart/2008/layout/LinedList"/>
    <dgm:cxn modelId="{54C0B3A2-5D1C-44EB-8122-CDBD0E2BC977}" type="presParOf" srcId="{27ABB16F-3C15-4BD2-8E57-2594935050BA}" destId="{66BA6F73-5BDC-4759-AEA1-4096FB103C77}" srcOrd="1" destOrd="0" presId="urn:microsoft.com/office/officeart/2008/layout/LinedList"/>
    <dgm:cxn modelId="{8FA10FD6-6A36-4A74-8B5A-B89E9E582C63}" type="presParOf" srcId="{66BA6F73-5BDC-4759-AEA1-4096FB103C77}" destId="{AEC1BDA5-953F-4952-86A6-57251F503854}" srcOrd="0" destOrd="0" presId="urn:microsoft.com/office/officeart/2008/layout/LinedList"/>
    <dgm:cxn modelId="{D8F7EFFA-8C8B-4DBB-A8B6-945E7544159C}" type="presParOf" srcId="{66BA6F73-5BDC-4759-AEA1-4096FB103C77}" destId="{083AFCB1-A981-4CD7-9303-012290876038}" srcOrd="1" destOrd="0" presId="urn:microsoft.com/office/officeart/2008/layout/LinedList"/>
    <dgm:cxn modelId="{5824EC53-7466-4464-906B-14E1EF51B3F3}" type="presParOf" srcId="{27ABB16F-3C15-4BD2-8E57-2594935050BA}" destId="{B53FAB4A-3548-4D36-A07B-1349E28EF0BE}" srcOrd="2" destOrd="0" presId="urn:microsoft.com/office/officeart/2008/layout/LinedList"/>
    <dgm:cxn modelId="{E3D53AF7-469B-473A-9678-DC533A294756}" type="presParOf" srcId="{27ABB16F-3C15-4BD2-8E57-2594935050BA}" destId="{6BDE27F0-6AC5-4792-AA87-282FF812779E}" srcOrd="3" destOrd="0" presId="urn:microsoft.com/office/officeart/2008/layout/LinedList"/>
    <dgm:cxn modelId="{E75006FA-8901-4647-A820-392D8AD0557B}" type="presParOf" srcId="{6BDE27F0-6AC5-4792-AA87-282FF812779E}" destId="{C61E37F2-BC91-4C50-8E0E-DF112474F58B}" srcOrd="0" destOrd="0" presId="urn:microsoft.com/office/officeart/2008/layout/LinedList"/>
    <dgm:cxn modelId="{D5CC8DA0-B7AD-4B04-BFA2-6C6CD676AC8A}" type="presParOf" srcId="{6BDE27F0-6AC5-4792-AA87-282FF812779E}" destId="{972434C5-DA1C-46CE-AB34-186EDFA0CA1E}" srcOrd="1" destOrd="0" presId="urn:microsoft.com/office/officeart/2008/layout/LinedList"/>
    <dgm:cxn modelId="{CFD98878-A2C3-47FD-A7CE-4AA1AFA2CB10}" type="presParOf" srcId="{27ABB16F-3C15-4BD2-8E57-2594935050BA}" destId="{07106DC4-6ED3-4A00-B2AB-4E1E04F8BF3A}" srcOrd="4" destOrd="0" presId="urn:microsoft.com/office/officeart/2008/layout/LinedList"/>
    <dgm:cxn modelId="{8975AF83-0431-41C4-AB60-37B46FEDA69B}" type="presParOf" srcId="{27ABB16F-3C15-4BD2-8E57-2594935050BA}" destId="{0CD0D235-7442-46DC-B508-F17EB4E91ABC}" srcOrd="5" destOrd="0" presId="urn:microsoft.com/office/officeart/2008/layout/LinedList"/>
    <dgm:cxn modelId="{1DB60C2E-2817-4AB4-A26F-E0F53F76FDA3}" type="presParOf" srcId="{0CD0D235-7442-46DC-B508-F17EB4E91ABC}" destId="{FAB656C7-B4CF-41F2-B450-8ACBDE5E6D72}" srcOrd="0" destOrd="0" presId="urn:microsoft.com/office/officeart/2008/layout/LinedList"/>
    <dgm:cxn modelId="{52480B79-ADCD-4CFF-ABA7-91808B55A3B1}" type="presParOf" srcId="{0CD0D235-7442-46DC-B508-F17EB4E91ABC}" destId="{3D559E06-EE64-4140-AC76-464C5663AA0A}" srcOrd="1" destOrd="0" presId="urn:microsoft.com/office/officeart/2008/layout/LinedList"/>
    <dgm:cxn modelId="{A012A243-5270-4817-B5C0-DB516BBEE51A}" type="presParOf" srcId="{27ABB16F-3C15-4BD2-8E57-2594935050BA}" destId="{69483AD5-EE8A-43CC-BA62-4C5F31A91452}" srcOrd="6" destOrd="0" presId="urn:microsoft.com/office/officeart/2008/layout/LinedList"/>
    <dgm:cxn modelId="{C990C5C0-AB8F-4E5F-A8EB-CB234720480D}" type="presParOf" srcId="{27ABB16F-3C15-4BD2-8E57-2594935050BA}" destId="{2314E8D3-C12D-4A16-8CB0-FF07D0F0C7E5}" srcOrd="7" destOrd="0" presId="urn:microsoft.com/office/officeart/2008/layout/LinedList"/>
    <dgm:cxn modelId="{77869A5C-EC10-420C-9218-92014C498175}" type="presParOf" srcId="{2314E8D3-C12D-4A16-8CB0-FF07D0F0C7E5}" destId="{0C5EF25D-1D53-4E97-B37E-DAF7E6E46C20}" srcOrd="0" destOrd="0" presId="urn:microsoft.com/office/officeart/2008/layout/LinedList"/>
    <dgm:cxn modelId="{956ED119-D3B8-4EEC-83AA-CC378DB4AE55}" type="presParOf" srcId="{2314E8D3-C12D-4A16-8CB0-FF07D0F0C7E5}" destId="{6F577266-E997-4B56-9669-24071F7FA268}" srcOrd="1" destOrd="0" presId="urn:microsoft.com/office/officeart/2008/layout/LinedList"/>
    <dgm:cxn modelId="{84428D2B-527B-42E2-92B3-EA2AE8BC1F06}" type="presParOf" srcId="{27ABB16F-3C15-4BD2-8E57-2594935050BA}" destId="{0018D8CD-3807-4577-81CD-C3E7936D7CC2}" srcOrd="8" destOrd="0" presId="urn:microsoft.com/office/officeart/2008/layout/LinedList"/>
    <dgm:cxn modelId="{2C28FFBB-898F-4DB7-842B-E05DB091568D}" type="presParOf" srcId="{27ABB16F-3C15-4BD2-8E57-2594935050BA}" destId="{ED71856A-8327-46EA-B0A9-F30599B9B2D7}" srcOrd="9" destOrd="0" presId="urn:microsoft.com/office/officeart/2008/layout/LinedList"/>
    <dgm:cxn modelId="{C4D50822-7B9A-4034-9389-5888C46E50C2}" type="presParOf" srcId="{ED71856A-8327-46EA-B0A9-F30599B9B2D7}" destId="{BBBDB0B0-1ED8-4DCD-8902-04F04048F9EA}" srcOrd="0" destOrd="0" presId="urn:microsoft.com/office/officeart/2008/layout/LinedList"/>
    <dgm:cxn modelId="{F87F647A-6A68-4F14-86DD-1A5DBE200810}" type="presParOf" srcId="{ED71856A-8327-46EA-B0A9-F30599B9B2D7}" destId="{5AA52FF5-2366-4D95-A1D9-976F34BC006F}" srcOrd="1" destOrd="0" presId="urn:microsoft.com/office/officeart/2008/layout/LinedList"/>
    <dgm:cxn modelId="{6AB44245-0CC4-4EDA-B005-ED35EB8D52A4}" type="presParOf" srcId="{27ABB16F-3C15-4BD2-8E57-2594935050BA}" destId="{3D9ED6AC-27F7-4F4B-B6C4-126A36AFCCC2}" srcOrd="10" destOrd="0" presId="urn:microsoft.com/office/officeart/2008/layout/LinedList"/>
    <dgm:cxn modelId="{73C801BA-830D-4911-8FFA-021C149F89F9}" type="presParOf" srcId="{27ABB16F-3C15-4BD2-8E57-2594935050BA}" destId="{6C10A16B-FDD3-480C-9701-6D9C7C7E8C5F}" srcOrd="11" destOrd="0" presId="urn:microsoft.com/office/officeart/2008/layout/LinedList"/>
    <dgm:cxn modelId="{1979476B-14D4-4477-9267-D9189FC34625}" type="presParOf" srcId="{6C10A16B-FDD3-480C-9701-6D9C7C7E8C5F}" destId="{E8F5924B-EF56-4511-8275-7658D77026CE}" srcOrd="0" destOrd="0" presId="urn:microsoft.com/office/officeart/2008/layout/LinedList"/>
    <dgm:cxn modelId="{C7F3C8F1-C3AD-4278-9C21-2CA44EC851FF}" type="presParOf" srcId="{6C10A16B-FDD3-480C-9701-6D9C7C7E8C5F}" destId="{470F3140-F7DC-4758-A410-4A2DD4DDEBE2}" srcOrd="1" destOrd="0" presId="urn:microsoft.com/office/officeart/2008/layout/LinedList"/>
    <dgm:cxn modelId="{5D84C176-D549-4566-86FB-F93462A350FA}" type="presParOf" srcId="{27ABB16F-3C15-4BD2-8E57-2594935050BA}" destId="{7874986B-B452-4F89-AC38-30AB621DBA4C}" srcOrd="12" destOrd="0" presId="urn:microsoft.com/office/officeart/2008/layout/LinedList"/>
    <dgm:cxn modelId="{10C0B39C-FED4-4809-A52E-3CF6796CFC24}" type="presParOf" srcId="{27ABB16F-3C15-4BD2-8E57-2594935050BA}" destId="{02C59485-BDC5-4C96-9FFD-C865697074BF}" srcOrd="13" destOrd="0" presId="urn:microsoft.com/office/officeart/2008/layout/LinedList"/>
    <dgm:cxn modelId="{06A32217-52D2-4383-9087-6F84C4AA2D4A}" type="presParOf" srcId="{02C59485-BDC5-4C96-9FFD-C865697074BF}" destId="{824AAD47-274A-4440-B04A-7A864405CF53}" srcOrd="0" destOrd="0" presId="urn:microsoft.com/office/officeart/2008/layout/LinedList"/>
    <dgm:cxn modelId="{CF999FEF-AA70-4832-975E-88E2685AB71F}" type="presParOf" srcId="{02C59485-BDC5-4C96-9FFD-C865697074BF}" destId="{3CDEE1F4-B578-4722-A817-BC1879D971D9}" srcOrd="1" destOrd="0" presId="urn:microsoft.com/office/officeart/2008/layout/LinedList"/>
    <dgm:cxn modelId="{DF1BFB0F-DADE-49A5-ADC0-C5A7452577C9}" type="presParOf" srcId="{27ABB16F-3C15-4BD2-8E57-2594935050BA}" destId="{DB2DDE75-2AD9-4C83-B5FA-EF71BE668073}" srcOrd="14" destOrd="0" presId="urn:microsoft.com/office/officeart/2008/layout/LinedList"/>
    <dgm:cxn modelId="{3FE92110-28C8-43B2-971C-B00EA6FAA86B}" type="presParOf" srcId="{27ABB16F-3C15-4BD2-8E57-2594935050BA}" destId="{65AF03AB-FDBF-42B3-8AF7-5BB6000EBD4F}" srcOrd="15" destOrd="0" presId="urn:microsoft.com/office/officeart/2008/layout/LinedList"/>
    <dgm:cxn modelId="{3424AFEB-A54E-4903-8E3E-1B6D1490FB20}" type="presParOf" srcId="{65AF03AB-FDBF-42B3-8AF7-5BB6000EBD4F}" destId="{302BE35E-E23F-4359-820F-1C44B0553ABC}" srcOrd="0" destOrd="0" presId="urn:microsoft.com/office/officeart/2008/layout/LinedList"/>
    <dgm:cxn modelId="{29198DAC-EA28-41F1-9613-C0909B4974ED}" type="presParOf" srcId="{65AF03AB-FDBF-42B3-8AF7-5BB6000EBD4F}" destId="{A76EE970-D968-4E68-A7E7-8C0C1EA6BB23}" srcOrd="1" destOrd="0" presId="urn:microsoft.com/office/officeart/2008/layout/LinedList"/>
    <dgm:cxn modelId="{786B534A-85AA-4B76-A141-541CDCC8DC32}" type="presParOf" srcId="{27ABB16F-3C15-4BD2-8E57-2594935050BA}" destId="{FFB9E1CA-9B44-464C-B804-882C4B766C31}" srcOrd="16" destOrd="0" presId="urn:microsoft.com/office/officeart/2008/layout/LinedList"/>
    <dgm:cxn modelId="{8557769B-BFC9-484D-99F1-9C7216CEA235}" type="presParOf" srcId="{27ABB16F-3C15-4BD2-8E57-2594935050BA}" destId="{0E37C79B-A619-4EE7-8977-276FE1626D24}" srcOrd="17" destOrd="0" presId="urn:microsoft.com/office/officeart/2008/layout/LinedList"/>
    <dgm:cxn modelId="{0B3C0C4A-52DD-4409-B615-E8D6A1ACE2A3}" type="presParOf" srcId="{0E37C79B-A619-4EE7-8977-276FE1626D24}" destId="{84B29AF5-C328-4521-86A5-06AF870AE262}" srcOrd="0" destOrd="0" presId="urn:microsoft.com/office/officeart/2008/layout/LinedList"/>
    <dgm:cxn modelId="{8161C8F3-68EF-4EC9-9EE3-89DDD389CFFE}" type="presParOf" srcId="{0E37C79B-A619-4EE7-8977-276FE1626D24}" destId="{65FB86D7-5851-4643-8C75-631934F5A0EB}" srcOrd="1" destOrd="0" presId="urn:microsoft.com/office/officeart/2008/layout/LinedList"/>
    <dgm:cxn modelId="{AAB18B44-0F4A-4DCB-8F88-F5EA84530336}" type="presParOf" srcId="{27ABB16F-3C15-4BD2-8E57-2594935050BA}" destId="{B7CA3ABB-8A3B-420A-B4E5-567F877C8C1A}" srcOrd="18" destOrd="0" presId="urn:microsoft.com/office/officeart/2008/layout/LinedList"/>
    <dgm:cxn modelId="{7DEF66FB-7F36-49B0-B02F-C4380D6CD466}" type="presParOf" srcId="{27ABB16F-3C15-4BD2-8E57-2594935050BA}" destId="{BBD01100-B578-4EE9-943F-77D41C918CA9}" srcOrd="19" destOrd="0" presId="urn:microsoft.com/office/officeart/2008/layout/LinedList"/>
    <dgm:cxn modelId="{2B620CD6-94B0-4F50-AD7D-FC9884574DA0}" type="presParOf" srcId="{BBD01100-B578-4EE9-943F-77D41C918CA9}" destId="{699380A3-C325-4D2A-AB02-E244D0A31257}" srcOrd="0" destOrd="0" presId="urn:microsoft.com/office/officeart/2008/layout/LinedList"/>
    <dgm:cxn modelId="{7E027FB2-3056-41BB-BB1D-B7A4FB89F03B}" type="presParOf" srcId="{BBD01100-B578-4EE9-943F-77D41C918CA9}" destId="{D0A91A0D-1FEF-449F-A74D-EC52D5E2856F}" srcOrd="1" destOrd="0" presId="urn:microsoft.com/office/officeart/2008/layout/LinedList"/>
    <dgm:cxn modelId="{7ED34841-ED31-4D90-B5D4-0E6E58F60A6E}" type="presParOf" srcId="{27ABB16F-3C15-4BD2-8E57-2594935050BA}" destId="{1C68002A-A58E-461F-AAFF-5A297C5135AB}" srcOrd="20" destOrd="0" presId="urn:microsoft.com/office/officeart/2008/layout/LinedList"/>
    <dgm:cxn modelId="{A029DF2A-879E-47B4-BBB2-54F5109DF5CE}" type="presParOf" srcId="{27ABB16F-3C15-4BD2-8E57-2594935050BA}" destId="{D8A52835-FAB2-4108-A10E-F8222E8D17E3}" srcOrd="21" destOrd="0" presId="urn:microsoft.com/office/officeart/2008/layout/LinedList"/>
    <dgm:cxn modelId="{2618250E-778E-4096-9654-A7075B0A191C}" type="presParOf" srcId="{D8A52835-FAB2-4108-A10E-F8222E8D17E3}" destId="{2216165C-DD12-4859-B265-EBF3E7EC5A76}" srcOrd="0" destOrd="0" presId="urn:microsoft.com/office/officeart/2008/layout/LinedList"/>
    <dgm:cxn modelId="{9565EB59-1C97-49EF-BA53-0656469113AE}" type="presParOf" srcId="{D8A52835-FAB2-4108-A10E-F8222E8D17E3}" destId="{E0A0309B-0EFE-493A-8B7D-3B9231953287}" srcOrd="1" destOrd="0" presId="urn:microsoft.com/office/officeart/2008/layout/LinedList"/>
    <dgm:cxn modelId="{D684314B-1CA0-4550-9B37-15F1378F5714}" type="presParOf" srcId="{27ABB16F-3C15-4BD2-8E57-2594935050BA}" destId="{39EE0B37-BAB1-4AAA-B585-DF088C9449B1}" srcOrd="22" destOrd="0" presId="urn:microsoft.com/office/officeart/2008/layout/LinedList"/>
    <dgm:cxn modelId="{9FBE31BC-7151-40CB-B141-F1EBA4E9FDF7}" type="presParOf" srcId="{27ABB16F-3C15-4BD2-8E57-2594935050BA}" destId="{E8656EDE-A1C6-426F-9ED1-43EE1444AD4D}" srcOrd="23" destOrd="0" presId="urn:microsoft.com/office/officeart/2008/layout/LinedList"/>
    <dgm:cxn modelId="{196A3F37-3272-435E-822D-FBB3D5850152}" type="presParOf" srcId="{E8656EDE-A1C6-426F-9ED1-43EE1444AD4D}" destId="{3D4375A3-95BD-4BE5-B24E-DCD34912F65D}" srcOrd="0" destOrd="0" presId="urn:microsoft.com/office/officeart/2008/layout/LinedList"/>
    <dgm:cxn modelId="{795F52CB-0123-4F35-9300-9B7B1A737817}" type="presParOf" srcId="{E8656EDE-A1C6-426F-9ED1-43EE1444AD4D}" destId="{07C5E02A-554B-4EAA-821B-8B4F32E75D7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A5FE6-47F0-4AA5-B233-2F927127B5EA}">
      <dsp:nvSpPr>
        <dsp:cNvPr id="0" name=""/>
        <dsp:cNvSpPr/>
      </dsp:nvSpPr>
      <dsp:spPr>
        <a:xfrm>
          <a:off x="0" y="2753"/>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C1BDA5-953F-4952-86A6-57251F503854}">
      <dsp:nvSpPr>
        <dsp:cNvPr id="0" name=""/>
        <dsp:cNvSpPr/>
      </dsp:nvSpPr>
      <dsp:spPr>
        <a:xfrm>
          <a:off x="0" y="2753"/>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2009 – 69 %  (test changed based on work study analysis and computerized)</a:t>
          </a:r>
        </a:p>
      </dsp:txBody>
      <dsp:txXfrm>
        <a:off x="0" y="2753"/>
        <a:ext cx="8229600" cy="469441"/>
      </dsp:txXfrm>
    </dsp:sp>
    <dsp:sp modelId="{B53FAB4A-3548-4D36-A07B-1349E28EF0BE}">
      <dsp:nvSpPr>
        <dsp:cNvPr id="0" name=""/>
        <dsp:cNvSpPr/>
      </dsp:nvSpPr>
      <dsp:spPr>
        <a:xfrm>
          <a:off x="0" y="472194"/>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E37F2-BC91-4C50-8E0E-DF112474F58B}">
      <dsp:nvSpPr>
        <dsp:cNvPr id="0" name=""/>
        <dsp:cNvSpPr/>
      </dsp:nvSpPr>
      <dsp:spPr>
        <a:xfrm>
          <a:off x="0" y="472194"/>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2010 – 69%</a:t>
          </a:r>
        </a:p>
      </dsp:txBody>
      <dsp:txXfrm>
        <a:off x="0" y="472194"/>
        <a:ext cx="8229600" cy="469441"/>
      </dsp:txXfrm>
    </dsp:sp>
    <dsp:sp modelId="{07106DC4-6ED3-4A00-B2AB-4E1E04F8BF3A}">
      <dsp:nvSpPr>
        <dsp:cNvPr id="0" name=""/>
        <dsp:cNvSpPr/>
      </dsp:nvSpPr>
      <dsp:spPr>
        <a:xfrm>
          <a:off x="0" y="941635"/>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B656C7-B4CF-41F2-B450-8ACBDE5E6D72}">
      <dsp:nvSpPr>
        <dsp:cNvPr id="0" name=""/>
        <dsp:cNvSpPr/>
      </dsp:nvSpPr>
      <dsp:spPr>
        <a:xfrm>
          <a:off x="0" y="941635"/>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2011 -65%</a:t>
          </a:r>
        </a:p>
      </dsp:txBody>
      <dsp:txXfrm>
        <a:off x="0" y="941635"/>
        <a:ext cx="8229600" cy="469441"/>
      </dsp:txXfrm>
    </dsp:sp>
    <dsp:sp modelId="{69483AD5-EE8A-43CC-BA62-4C5F31A91452}">
      <dsp:nvSpPr>
        <dsp:cNvPr id="0" name=""/>
        <dsp:cNvSpPr/>
      </dsp:nvSpPr>
      <dsp:spPr>
        <a:xfrm>
          <a:off x="0" y="1411076"/>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EF25D-1D53-4E97-B37E-DAF7E6E46C20}">
      <dsp:nvSpPr>
        <dsp:cNvPr id="0" name=""/>
        <dsp:cNvSpPr/>
      </dsp:nvSpPr>
      <dsp:spPr>
        <a:xfrm>
          <a:off x="0" y="1411076"/>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2012 – 63.5%</a:t>
          </a:r>
        </a:p>
      </dsp:txBody>
      <dsp:txXfrm>
        <a:off x="0" y="1411076"/>
        <a:ext cx="8229600" cy="469441"/>
      </dsp:txXfrm>
    </dsp:sp>
    <dsp:sp modelId="{0018D8CD-3807-4577-81CD-C3E7936D7CC2}">
      <dsp:nvSpPr>
        <dsp:cNvPr id="0" name=""/>
        <dsp:cNvSpPr/>
      </dsp:nvSpPr>
      <dsp:spPr>
        <a:xfrm>
          <a:off x="0" y="1880517"/>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BDB0B0-1ED8-4DCD-8902-04F04048F9EA}">
      <dsp:nvSpPr>
        <dsp:cNvPr id="0" name=""/>
        <dsp:cNvSpPr/>
      </dsp:nvSpPr>
      <dsp:spPr>
        <a:xfrm>
          <a:off x="0" y="1880517"/>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2013 – 67 and 69%</a:t>
          </a:r>
        </a:p>
      </dsp:txBody>
      <dsp:txXfrm>
        <a:off x="0" y="1880517"/>
        <a:ext cx="8229600" cy="469441"/>
      </dsp:txXfrm>
    </dsp:sp>
    <dsp:sp modelId="{3D9ED6AC-27F7-4F4B-B6C4-126A36AFCCC2}">
      <dsp:nvSpPr>
        <dsp:cNvPr id="0" name=""/>
        <dsp:cNvSpPr/>
      </dsp:nvSpPr>
      <dsp:spPr>
        <a:xfrm>
          <a:off x="0" y="2349958"/>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F5924B-EF56-4511-8275-7658D77026CE}">
      <dsp:nvSpPr>
        <dsp:cNvPr id="0" name=""/>
        <dsp:cNvSpPr/>
      </dsp:nvSpPr>
      <dsp:spPr>
        <a:xfrm>
          <a:off x="0" y="2349958"/>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2014 - 66 and 67%  </a:t>
          </a:r>
        </a:p>
      </dsp:txBody>
      <dsp:txXfrm>
        <a:off x="0" y="2349958"/>
        <a:ext cx="8229600" cy="469441"/>
      </dsp:txXfrm>
    </dsp:sp>
    <dsp:sp modelId="{7874986B-B452-4F89-AC38-30AB621DBA4C}">
      <dsp:nvSpPr>
        <dsp:cNvPr id="0" name=""/>
        <dsp:cNvSpPr/>
      </dsp:nvSpPr>
      <dsp:spPr>
        <a:xfrm>
          <a:off x="0" y="281940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4AAD47-274A-4440-B04A-7A864405CF53}">
      <dsp:nvSpPr>
        <dsp:cNvPr id="0" name=""/>
        <dsp:cNvSpPr/>
      </dsp:nvSpPr>
      <dsp:spPr>
        <a:xfrm>
          <a:off x="0" y="2819400"/>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2015 - 62 and 64% (test updated)</a:t>
          </a:r>
        </a:p>
      </dsp:txBody>
      <dsp:txXfrm>
        <a:off x="0" y="2819400"/>
        <a:ext cx="8229600" cy="469441"/>
      </dsp:txXfrm>
    </dsp:sp>
    <dsp:sp modelId="{DB2DDE75-2AD9-4C83-B5FA-EF71BE668073}">
      <dsp:nvSpPr>
        <dsp:cNvPr id="0" name=""/>
        <dsp:cNvSpPr/>
      </dsp:nvSpPr>
      <dsp:spPr>
        <a:xfrm>
          <a:off x="0" y="3288841"/>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2BE35E-E23F-4359-820F-1C44B0553ABC}">
      <dsp:nvSpPr>
        <dsp:cNvPr id="0" name=""/>
        <dsp:cNvSpPr/>
      </dsp:nvSpPr>
      <dsp:spPr>
        <a:xfrm>
          <a:off x="0" y="3288841"/>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2016 – 67%</a:t>
          </a:r>
        </a:p>
      </dsp:txBody>
      <dsp:txXfrm>
        <a:off x="0" y="3288841"/>
        <a:ext cx="8229600" cy="469441"/>
      </dsp:txXfrm>
    </dsp:sp>
    <dsp:sp modelId="{FFB9E1CA-9B44-464C-B804-882C4B766C31}">
      <dsp:nvSpPr>
        <dsp:cNvPr id="0" name=""/>
        <dsp:cNvSpPr/>
      </dsp:nvSpPr>
      <dsp:spPr>
        <a:xfrm>
          <a:off x="0" y="3758282"/>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B29AF5-C328-4521-86A5-06AF870AE262}">
      <dsp:nvSpPr>
        <dsp:cNvPr id="0" name=""/>
        <dsp:cNvSpPr/>
      </dsp:nvSpPr>
      <dsp:spPr>
        <a:xfrm>
          <a:off x="0" y="3758282"/>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2017 – 66%</a:t>
          </a:r>
        </a:p>
      </dsp:txBody>
      <dsp:txXfrm>
        <a:off x="0" y="3758282"/>
        <a:ext cx="8229600" cy="469441"/>
      </dsp:txXfrm>
    </dsp:sp>
    <dsp:sp modelId="{B7CA3ABB-8A3B-420A-B4E5-567F877C8C1A}">
      <dsp:nvSpPr>
        <dsp:cNvPr id="0" name=""/>
        <dsp:cNvSpPr/>
      </dsp:nvSpPr>
      <dsp:spPr>
        <a:xfrm>
          <a:off x="0" y="4227723"/>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9380A3-C325-4D2A-AB02-E244D0A31257}">
      <dsp:nvSpPr>
        <dsp:cNvPr id="0" name=""/>
        <dsp:cNvSpPr/>
      </dsp:nvSpPr>
      <dsp:spPr>
        <a:xfrm>
          <a:off x="0" y="4227723"/>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2018 – 67%</a:t>
          </a:r>
        </a:p>
      </dsp:txBody>
      <dsp:txXfrm>
        <a:off x="0" y="4227723"/>
        <a:ext cx="8229600" cy="469441"/>
      </dsp:txXfrm>
    </dsp:sp>
    <dsp:sp modelId="{1C68002A-A58E-461F-AAFF-5A297C5135AB}">
      <dsp:nvSpPr>
        <dsp:cNvPr id="0" name=""/>
        <dsp:cNvSpPr/>
      </dsp:nvSpPr>
      <dsp:spPr>
        <a:xfrm>
          <a:off x="0" y="4697164"/>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16165C-DD12-4859-B265-EBF3E7EC5A76}">
      <dsp:nvSpPr>
        <dsp:cNvPr id="0" name=""/>
        <dsp:cNvSpPr/>
      </dsp:nvSpPr>
      <dsp:spPr>
        <a:xfrm>
          <a:off x="0" y="4697164"/>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2019 – 70%</a:t>
          </a:r>
        </a:p>
      </dsp:txBody>
      <dsp:txXfrm>
        <a:off x="0" y="4697164"/>
        <a:ext cx="8229600" cy="469441"/>
      </dsp:txXfrm>
    </dsp:sp>
    <dsp:sp modelId="{39EE0B37-BAB1-4AAA-B585-DF088C9449B1}">
      <dsp:nvSpPr>
        <dsp:cNvPr id="0" name=""/>
        <dsp:cNvSpPr/>
      </dsp:nvSpPr>
      <dsp:spPr>
        <a:xfrm>
          <a:off x="0" y="5166605"/>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375A3-95BD-4BE5-B24E-DCD34912F65D}">
      <dsp:nvSpPr>
        <dsp:cNvPr id="0" name=""/>
        <dsp:cNvSpPr/>
      </dsp:nvSpPr>
      <dsp:spPr>
        <a:xfrm>
          <a:off x="0" y="5166605"/>
          <a:ext cx="8229600" cy="4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2020 &amp; 2021 &amp; 2022 – 67%</a:t>
          </a:r>
        </a:p>
      </dsp:txBody>
      <dsp:txXfrm>
        <a:off x="0" y="5166605"/>
        <a:ext cx="8229600" cy="4694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5943600" y="9103583"/>
            <a:ext cx="996950" cy="3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264" tIns="46796" rIns="95264" bIns="46796">
            <a:spAutoFit/>
          </a:bodyPr>
          <a:lstStyle/>
          <a:p>
            <a:pPr defTabSz="963049"/>
            <a:r>
              <a:rPr lang="en-US" sz="1300" dirty="0"/>
              <a:t>Page </a:t>
            </a:r>
            <a:fld id="{D685AAD3-6A32-4B3E-AB5F-603982085F89}" type="slidenum">
              <a:rPr lang="en-US" sz="1300"/>
              <a:pPr defTabSz="963049"/>
              <a:t>‹#›</a:t>
            </a:fld>
            <a:endParaRPr lang="en-US" sz="1300" dirty="0"/>
          </a:p>
        </p:txBody>
      </p:sp>
      <p:sp>
        <p:nvSpPr>
          <p:cNvPr id="113667" name="Text Box 4"/>
          <p:cNvSpPr txBox="1">
            <a:spLocks noChangeArrowheads="1"/>
          </p:cNvSpPr>
          <p:nvPr/>
        </p:nvSpPr>
        <p:spPr bwMode="auto">
          <a:xfrm>
            <a:off x="0" y="9119108"/>
            <a:ext cx="6096000" cy="28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spAutoFit/>
          </a:bodyPr>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ctr">
              <a:spcBef>
                <a:spcPct val="50000"/>
              </a:spcBef>
              <a:defRPr/>
            </a:pPr>
            <a:r>
              <a:rPr lang="en-US" sz="1200" b="0" dirty="0">
                <a:latin typeface="Arial-BoldMT" charset="0"/>
              </a:rPr>
              <a:t>© Copyright 1999-2024, Diabetes Ed Services      </a:t>
            </a:r>
            <a:r>
              <a:rPr lang="en-US" sz="1200" dirty="0">
                <a:latin typeface="Arial-BoldMT" charset="0"/>
              </a:rPr>
              <a:t>www.DiabetesEd.net</a:t>
            </a:r>
          </a:p>
        </p:txBody>
      </p:sp>
    </p:spTree>
    <p:custDataLst>
      <p:tags r:id="rId2"/>
    </p:custDataLst>
    <p:extLst>
      <p:ext uri="{BB962C8B-B14F-4D97-AF65-F5344CB8AC3E}">
        <p14:creationId xmlns:p14="http://schemas.microsoft.com/office/powerpoint/2010/main" val="39714607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1T17:33:35.8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0,'102'48,"-82"-36,0-1,2-1,-1-1,1-1,0-1,0-1,1-1,36 3,-8-9,87-12,16-1,-37 13,-42 2,0-4,113-17,-105 2,1 5,0 2,0 5,88 4,-159 4,1 1,-1 1,0 0,0 1,0 0,-1 1,0 1,0-1,0 2,11 9,42 24,-20-20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1T17:33:38.51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1T17:36:12.0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4" y="4"/>
            <a:ext cx="3170238" cy="477838"/>
          </a:xfrm>
          <a:prstGeom prst="rect">
            <a:avLst/>
          </a:prstGeom>
          <a:noFill/>
          <a:ln w="12700">
            <a:noFill/>
            <a:miter lim="800000"/>
            <a:headEnd/>
            <a:tailEnd/>
          </a:ln>
        </p:spPr>
        <p:txBody>
          <a:bodyPr vert="horz" wrap="square" lIns="96267" tIns="48133" rIns="96267" bIns="48133" numCol="1" anchor="t" anchorCtr="0" compatLnSpc="1">
            <a:prstTxWarp prst="textNoShape">
              <a:avLst/>
            </a:prstTxWarp>
          </a:bodyPr>
          <a:lstStyle>
            <a:lvl1pPr defTabSz="963049">
              <a:defRPr sz="1300" b="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6" y="4"/>
            <a:ext cx="3170237" cy="477838"/>
          </a:xfrm>
          <a:prstGeom prst="rect">
            <a:avLst/>
          </a:prstGeom>
          <a:noFill/>
          <a:ln w="12700">
            <a:noFill/>
            <a:miter lim="800000"/>
            <a:headEnd/>
            <a:tailEnd/>
          </a:ln>
        </p:spPr>
        <p:txBody>
          <a:bodyPr vert="horz" wrap="square" lIns="96267" tIns="48133" rIns="96267" bIns="48133" numCol="1" anchor="t" anchorCtr="0" compatLnSpc="1">
            <a:prstTxWarp prst="textNoShape">
              <a:avLst/>
            </a:prstTxWarp>
          </a:bodyPr>
          <a:lstStyle>
            <a:lvl1pPr algn="r" defTabSz="963049">
              <a:defRPr sz="1300" b="0">
                <a:latin typeface="Times New Roman" pitchFamily="18" charset="0"/>
              </a:defRPr>
            </a:lvl1pPr>
          </a:lstStyle>
          <a:p>
            <a:pPr>
              <a:defRPr/>
            </a:pPr>
            <a:fld id="{0DD2AEA3-8DA5-4777-83E4-4DC8B31E6569}" type="datetimeFigureOut">
              <a:rPr lang="en-US"/>
              <a:pPr>
                <a:defRPr/>
              </a:pPr>
              <a:t>9/12/2024</a:t>
            </a:fld>
            <a:endParaRPr lang="en-US"/>
          </a:p>
        </p:txBody>
      </p:sp>
      <p:sp>
        <p:nvSpPr>
          <p:cNvPr id="61444" name="Rectangle 4"/>
          <p:cNvSpPr>
            <a:spLocks noGrp="1" noRot="1" noChangeAspect="1" noChangeArrowheads="1" noTextEdit="1"/>
          </p:cNvSpPr>
          <p:nvPr>
            <p:ph type="sldImg" idx="2"/>
          </p:nvPr>
        </p:nvSpPr>
        <p:spPr bwMode="auto">
          <a:xfrm>
            <a:off x="1273175" y="715963"/>
            <a:ext cx="4770438"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p:spPr>
        <p:txBody>
          <a:bodyPr vert="horz" wrap="square" lIns="96267" tIns="48133" rIns="96267" bIns="481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4" y="9145588"/>
            <a:ext cx="3170238" cy="477837"/>
          </a:xfrm>
          <a:prstGeom prst="rect">
            <a:avLst/>
          </a:prstGeom>
          <a:noFill/>
          <a:ln w="12700">
            <a:noFill/>
            <a:miter lim="800000"/>
            <a:headEnd/>
            <a:tailEnd/>
          </a:ln>
        </p:spPr>
        <p:txBody>
          <a:bodyPr vert="horz" wrap="square" lIns="96267" tIns="48133" rIns="96267" bIns="48133" numCol="1" anchor="b" anchorCtr="0" compatLnSpc="1">
            <a:prstTxWarp prst="textNoShape">
              <a:avLst/>
            </a:prstTxWarp>
          </a:bodyPr>
          <a:lstStyle>
            <a:lvl1pPr defTabSz="963049">
              <a:defRPr sz="1300" b="0">
                <a:latin typeface="Times New Roman" pitchFamily="18" charset="0"/>
              </a:defRPr>
            </a:lvl1pPr>
          </a:lstStyle>
          <a:p>
            <a:pPr>
              <a:defRPr/>
            </a:pPr>
            <a:r>
              <a:rPr lang="en-US" dirty="0"/>
              <a:t>© Copyright 1999-2015, Diabetes Educational Services, All Rights </a:t>
            </a:r>
            <a:r>
              <a:rPr lang="en-US" dirty="0" err="1"/>
              <a:t>ReservedDiabetes</a:t>
            </a:r>
            <a:r>
              <a:rPr lang="en-US" dirty="0"/>
              <a:t> Educational Services© (530) 893 - 8635 </a:t>
            </a:r>
          </a:p>
        </p:txBody>
      </p:sp>
      <p:sp>
        <p:nvSpPr>
          <p:cNvPr id="721927" name="Rectangle 7"/>
          <p:cNvSpPr>
            <a:spLocks noGrp="1" noChangeArrowheads="1"/>
          </p:cNvSpPr>
          <p:nvPr>
            <p:ph type="sldNum" sz="quarter" idx="5"/>
          </p:nvPr>
        </p:nvSpPr>
        <p:spPr bwMode="auto">
          <a:xfrm>
            <a:off x="4144966" y="9145588"/>
            <a:ext cx="3170237" cy="477837"/>
          </a:xfrm>
          <a:prstGeom prst="rect">
            <a:avLst/>
          </a:prstGeom>
          <a:noFill/>
          <a:ln w="12700">
            <a:noFill/>
            <a:miter lim="800000"/>
            <a:headEnd/>
            <a:tailEnd/>
          </a:ln>
        </p:spPr>
        <p:txBody>
          <a:bodyPr vert="horz" wrap="square" lIns="96267" tIns="48133" rIns="96267" bIns="48133" numCol="1" anchor="b" anchorCtr="0" compatLnSpc="1">
            <a:prstTxWarp prst="textNoShape">
              <a:avLst/>
            </a:prstTxWarp>
          </a:bodyPr>
          <a:lstStyle>
            <a:lvl1pPr algn="r" defTabSz="963049">
              <a:defRPr sz="1300" b="0">
                <a:latin typeface="Times New Roman" pitchFamily="18" charset="0"/>
              </a:defRPr>
            </a:lvl1pPr>
          </a:lstStyle>
          <a:p>
            <a:pPr>
              <a:defRPr/>
            </a:pPr>
            <a:fld id="{68F13A75-BC98-4776-9FF2-DACD0B0313EE}" type="slidenum">
              <a:rPr lang="en-US"/>
              <a:pPr>
                <a:defRPr/>
              </a:pPr>
              <a:t>‹#›</a:t>
            </a:fld>
            <a:endParaRPr lang="en-US"/>
          </a:p>
        </p:txBody>
      </p:sp>
    </p:spTree>
    <p:extLst>
      <p:ext uri="{BB962C8B-B14F-4D97-AF65-F5344CB8AC3E}">
        <p14:creationId xmlns:p14="http://schemas.microsoft.com/office/powerpoint/2010/main" val="235690146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13CCDB99-DFC2-4472-9376-22308D1D7579}" type="slidenum">
              <a:rPr lang="en-US" b="0" smtClean="0">
                <a:latin typeface="Times New Roman" pitchFamily="18" charset="0"/>
              </a:rPr>
              <a:pPr/>
              <a:t>25</a:t>
            </a:fld>
            <a:endParaRPr lang="en-US" b="0">
              <a:latin typeface="Times New Roman" pitchFamily="18" charset="0"/>
            </a:endParaRPr>
          </a:p>
        </p:txBody>
      </p:sp>
      <p:sp>
        <p:nvSpPr>
          <p:cNvPr id="86019"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32307170-8C81-4BE3-9CBA-1E5496DAD8DE}" type="slidenum">
              <a:rPr lang="en-US" sz="1300" b="0">
                <a:latin typeface="Times New Roman" pitchFamily="18" charset="0"/>
              </a:rPr>
              <a:pPr algn="r"/>
              <a:t>25</a:t>
            </a:fld>
            <a:endParaRPr lang="en-US" sz="1300" b="0">
              <a:latin typeface="Times New Roman" pitchFamily="18" charset="0"/>
            </a:endParaRPr>
          </a:p>
        </p:txBody>
      </p:sp>
      <p:sp>
        <p:nvSpPr>
          <p:cNvPr id="86020" name="Slide Image Placeholder 1"/>
          <p:cNvSpPr>
            <a:spLocks noGrp="1" noRot="1" noChangeAspect="1" noTextEdit="1"/>
          </p:cNvSpPr>
          <p:nvPr>
            <p:ph type="sldImg"/>
          </p:nvPr>
        </p:nvSpPr>
        <p:spPr>
          <a:ln/>
        </p:spPr>
      </p:sp>
      <p:sp>
        <p:nvSpPr>
          <p:cNvPr id="8602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6022"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86023"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49760169-64BC-4FA8-B24B-292DAB5CB87B}" type="slidenum">
              <a:rPr lang="en-US" sz="1300" b="0">
                <a:latin typeface="Times New Roman" pitchFamily="18" charset="0"/>
              </a:rPr>
              <a:pPr algn="r"/>
              <a:t>25</a:t>
            </a:fld>
            <a:endParaRPr lang="en-US" sz="1300" b="0">
              <a:latin typeface="Times New Roman" pitchFamily="18" charset="0"/>
            </a:endParaRPr>
          </a:p>
        </p:txBody>
      </p:sp>
    </p:spTree>
    <p:extLst>
      <p:ext uri="{BB962C8B-B14F-4D97-AF65-F5344CB8AC3E}">
        <p14:creationId xmlns:p14="http://schemas.microsoft.com/office/powerpoint/2010/main" val="428790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6B6D28D2-F85E-4A15-9A30-B3C49381A9D6}" type="slidenum">
              <a:rPr lang="en-US" b="0" smtClean="0">
                <a:latin typeface="Times New Roman" pitchFamily="18" charset="0"/>
              </a:rPr>
              <a:pPr/>
              <a:t>26</a:t>
            </a:fld>
            <a:endParaRPr lang="en-US" b="0">
              <a:latin typeface="Times New Roman" pitchFamily="18" charset="0"/>
            </a:endParaRPr>
          </a:p>
        </p:txBody>
      </p:sp>
      <p:sp>
        <p:nvSpPr>
          <p:cNvPr id="84995"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4ECED610-11BD-4B6B-9D01-41E3BE7872E3}" type="slidenum">
              <a:rPr lang="en-US" sz="1300" b="0">
                <a:latin typeface="Times New Roman" pitchFamily="18" charset="0"/>
              </a:rPr>
              <a:pPr algn="r"/>
              <a:t>26</a:t>
            </a:fld>
            <a:endParaRPr lang="en-US" sz="1300" b="0">
              <a:latin typeface="Times New Roman" pitchFamily="18" charset="0"/>
            </a:endParaRPr>
          </a:p>
        </p:txBody>
      </p:sp>
      <p:sp>
        <p:nvSpPr>
          <p:cNvPr id="84996" name="Slide Image Placeholder 1"/>
          <p:cNvSpPr>
            <a:spLocks noGrp="1" noRot="1" noChangeAspect="1" noTextEdit="1"/>
          </p:cNvSpPr>
          <p:nvPr>
            <p:ph type="sldImg"/>
          </p:nvPr>
        </p:nvSpPr>
        <p:spPr>
          <a:ln/>
        </p:spPr>
      </p:sp>
      <p:sp>
        <p:nvSpPr>
          <p:cNvPr id="8499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4998"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84999"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BF8A17A0-9328-42FF-A3F1-C2BD4883DB84}" type="slidenum">
              <a:rPr lang="en-US" sz="1300" b="0">
                <a:latin typeface="Times New Roman" pitchFamily="18" charset="0"/>
              </a:rPr>
              <a:pPr algn="r"/>
              <a:t>26</a:t>
            </a:fld>
            <a:endParaRPr lang="en-US" sz="1300" b="0">
              <a:latin typeface="Times New Roman" pitchFamily="18" charset="0"/>
            </a:endParaRPr>
          </a:p>
        </p:txBody>
      </p:sp>
    </p:spTree>
    <p:extLst>
      <p:ext uri="{BB962C8B-B14F-4D97-AF65-F5344CB8AC3E}">
        <p14:creationId xmlns:p14="http://schemas.microsoft.com/office/powerpoint/2010/main" val="339960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5682B3FF-6D04-44CA-B310-F885E16A0D28}" type="slidenum">
              <a:rPr lang="en-US" b="0" smtClean="0">
                <a:latin typeface="Times New Roman" pitchFamily="18" charset="0"/>
              </a:rPr>
              <a:pPr/>
              <a:t>27</a:t>
            </a:fld>
            <a:endParaRPr lang="en-US" b="0">
              <a:latin typeface="Times New Roman" pitchFamily="18" charset="0"/>
            </a:endParaRPr>
          </a:p>
        </p:txBody>
      </p:sp>
      <p:sp>
        <p:nvSpPr>
          <p:cNvPr id="80899"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34841AAB-1B14-411E-B719-F0722FE09A35}" type="slidenum">
              <a:rPr lang="en-US" sz="1300" b="0">
                <a:latin typeface="Times New Roman" pitchFamily="18" charset="0"/>
              </a:rPr>
              <a:pPr algn="r"/>
              <a:t>27</a:t>
            </a:fld>
            <a:endParaRPr lang="en-US" sz="1300" b="0">
              <a:latin typeface="Times New Roman" pitchFamily="18" charset="0"/>
            </a:endParaRPr>
          </a:p>
        </p:txBody>
      </p:sp>
      <p:sp>
        <p:nvSpPr>
          <p:cNvPr id="80900" name="Slide Image Placeholder 1"/>
          <p:cNvSpPr>
            <a:spLocks noGrp="1" noRot="1" noChangeAspect="1" noTextEdit="1"/>
          </p:cNvSpPr>
          <p:nvPr>
            <p:ph type="sldImg"/>
          </p:nvPr>
        </p:nvSpPr>
        <p:spPr>
          <a:ln/>
        </p:spPr>
      </p:sp>
      <p:sp>
        <p:nvSpPr>
          <p:cNvPr id="8090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2"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80903"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4DFD5079-DF1C-43DA-9A45-56AF0CF9BAAB}" type="slidenum">
              <a:rPr lang="en-US" sz="1300" b="0">
                <a:latin typeface="Times New Roman" pitchFamily="18" charset="0"/>
              </a:rPr>
              <a:pPr algn="r"/>
              <a:t>27</a:t>
            </a:fld>
            <a:endParaRPr lang="en-US" sz="1300" b="0">
              <a:latin typeface="Times New Roman" pitchFamily="18" charset="0"/>
            </a:endParaRPr>
          </a:p>
        </p:txBody>
      </p:sp>
    </p:spTree>
    <p:extLst>
      <p:ext uri="{BB962C8B-B14F-4D97-AF65-F5344CB8AC3E}">
        <p14:creationId xmlns:p14="http://schemas.microsoft.com/office/powerpoint/2010/main" val="425540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A0A1751C-71D7-477F-B51B-A3E4EF3B2CD5}" type="slidenum">
              <a:rPr lang="en-US" b="0" smtClean="0">
                <a:latin typeface="Times New Roman" pitchFamily="18" charset="0"/>
              </a:rPr>
              <a:pPr/>
              <a:t>28</a:t>
            </a:fld>
            <a:endParaRPr lang="en-US" b="0">
              <a:latin typeface="Times New Roman" pitchFamily="18" charset="0"/>
            </a:endParaRPr>
          </a:p>
        </p:txBody>
      </p:sp>
      <p:sp>
        <p:nvSpPr>
          <p:cNvPr id="79875"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EBB2AEBB-856B-4155-B86F-AC1A3F7DBA82}" type="slidenum">
              <a:rPr lang="en-US" sz="1300" b="0">
                <a:latin typeface="Times New Roman" pitchFamily="18" charset="0"/>
              </a:rPr>
              <a:pPr algn="r"/>
              <a:t>28</a:t>
            </a:fld>
            <a:endParaRPr lang="en-US" sz="1300" b="0">
              <a:latin typeface="Times New Roman" pitchFamily="18" charset="0"/>
            </a:endParaRPr>
          </a:p>
        </p:txBody>
      </p:sp>
      <p:sp>
        <p:nvSpPr>
          <p:cNvPr id="79876" name="Slide Image Placeholder 1"/>
          <p:cNvSpPr>
            <a:spLocks noGrp="1" noRot="1" noChangeAspect="1" noTextEdit="1"/>
          </p:cNvSpPr>
          <p:nvPr>
            <p:ph type="sldImg"/>
          </p:nvPr>
        </p:nvSpPr>
        <p:spPr>
          <a:ln/>
        </p:spPr>
      </p:sp>
      <p:sp>
        <p:nvSpPr>
          <p:cNvPr id="7987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8"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79879"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CDCB5991-A7D1-41FE-A816-C99944B7D5C1}" type="slidenum">
              <a:rPr lang="en-US" sz="1300" b="0">
                <a:latin typeface="Times New Roman" pitchFamily="18" charset="0"/>
              </a:rPr>
              <a:pPr algn="r"/>
              <a:t>28</a:t>
            </a:fld>
            <a:endParaRPr lang="en-US" sz="1300" b="0">
              <a:latin typeface="Times New Roman" pitchFamily="18" charset="0"/>
            </a:endParaRPr>
          </a:p>
        </p:txBody>
      </p:sp>
    </p:spTree>
    <p:extLst>
      <p:ext uri="{BB962C8B-B14F-4D97-AF65-F5344CB8AC3E}">
        <p14:creationId xmlns:p14="http://schemas.microsoft.com/office/powerpoint/2010/main" val="242001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3803E153-2ED3-4BDA-84B3-826534132BF7}" type="slidenum">
              <a:rPr lang="en-US" b="0" smtClean="0">
                <a:latin typeface="Times New Roman" pitchFamily="18" charset="0"/>
              </a:rPr>
              <a:pPr/>
              <a:t>31</a:t>
            </a:fld>
            <a:endParaRPr lang="en-US" b="0">
              <a:latin typeface="Times New Roman" pitchFamily="18" charset="0"/>
            </a:endParaRPr>
          </a:p>
        </p:txBody>
      </p:sp>
      <p:sp>
        <p:nvSpPr>
          <p:cNvPr id="78851"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70A84A40-434D-4104-8EDC-7EB161BECF5E}" type="slidenum">
              <a:rPr lang="en-US" sz="1300" b="0">
                <a:latin typeface="Times New Roman" pitchFamily="18" charset="0"/>
              </a:rPr>
              <a:pPr algn="r"/>
              <a:t>31</a:t>
            </a:fld>
            <a:endParaRPr lang="en-US" sz="1300" b="0">
              <a:latin typeface="Times New Roman" pitchFamily="18" charset="0"/>
            </a:endParaRPr>
          </a:p>
        </p:txBody>
      </p:sp>
      <p:sp>
        <p:nvSpPr>
          <p:cNvPr id="78852" name="Slide Image Placeholder 1"/>
          <p:cNvSpPr>
            <a:spLocks noGrp="1" noRot="1" noChangeAspect="1" noTextEdit="1"/>
          </p:cNvSpPr>
          <p:nvPr>
            <p:ph type="sldImg"/>
          </p:nvPr>
        </p:nvSpPr>
        <p:spPr>
          <a:ln/>
        </p:spPr>
      </p:sp>
      <p:sp>
        <p:nvSpPr>
          <p:cNvPr id="788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854"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78855"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5B31B4A7-1DC5-456A-B225-98809DAB7A08}" type="slidenum">
              <a:rPr lang="en-US" sz="1300" b="0">
                <a:latin typeface="Times New Roman" pitchFamily="18" charset="0"/>
              </a:rPr>
              <a:pPr algn="r"/>
              <a:t>31</a:t>
            </a:fld>
            <a:endParaRPr lang="en-US" sz="1300" b="0">
              <a:latin typeface="Times New Roman" pitchFamily="18" charset="0"/>
            </a:endParaRPr>
          </a:p>
        </p:txBody>
      </p:sp>
    </p:spTree>
    <p:extLst>
      <p:ext uri="{BB962C8B-B14F-4D97-AF65-F5344CB8AC3E}">
        <p14:creationId xmlns:p14="http://schemas.microsoft.com/office/powerpoint/2010/main" val="1268340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480EDD49-78D2-47A3-A947-F8F026171542}" type="slidenum">
              <a:rPr lang="en-US" b="0" smtClean="0">
                <a:latin typeface="Times New Roman" pitchFamily="18" charset="0"/>
              </a:rPr>
              <a:pPr/>
              <a:t>32</a:t>
            </a:fld>
            <a:endParaRPr lang="en-US" b="0">
              <a:latin typeface="Times New Roman" pitchFamily="18" charset="0"/>
            </a:endParaRPr>
          </a:p>
        </p:txBody>
      </p:sp>
      <p:sp>
        <p:nvSpPr>
          <p:cNvPr id="81923"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14988E8C-9479-47F9-9436-C645C92B8AF9}" type="slidenum">
              <a:rPr lang="en-US" sz="1300" b="0">
                <a:latin typeface="Times New Roman" pitchFamily="18" charset="0"/>
              </a:rPr>
              <a:pPr algn="r"/>
              <a:t>32</a:t>
            </a:fld>
            <a:endParaRPr lang="en-US" sz="1300" b="0">
              <a:latin typeface="Times New Roman" pitchFamily="18" charset="0"/>
            </a:endParaRPr>
          </a:p>
        </p:txBody>
      </p:sp>
      <p:sp>
        <p:nvSpPr>
          <p:cNvPr id="81924" name="Slide Image Placeholder 1"/>
          <p:cNvSpPr>
            <a:spLocks noGrp="1" noRot="1" noChangeAspect="1" noTextEdit="1"/>
          </p:cNvSpPr>
          <p:nvPr>
            <p:ph type="sldImg"/>
          </p:nvPr>
        </p:nvSpPr>
        <p:spPr>
          <a:ln/>
        </p:spPr>
      </p:sp>
      <p:sp>
        <p:nvSpPr>
          <p:cNvPr id="819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6"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81927"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129132F6-ED66-4AB5-9B2C-4E54C3B8AF78}" type="slidenum">
              <a:rPr lang="en-US" sz="1300" b="0">
                <a:latin typeface="Times New Roman" pitchFamily="18" charset="0"/>
              </a:rPr>
              <a:pPr algn="r"/>
              <a:t>32</a:t>
            </a:fld>
            <a:endParaRPr lang="en-US" sz="1300" b="0">
              <a:latin typeface="Times New Roman" pitchFamily="18" charset="0"/>
            </a:endParaRPr>
          </a:p>
        </p:txBody>
      </p:sp>
    </p:spTree>
    <p:extLst>
      <p:ext uri="{BB962C8B-B14F-4D97-AF65-F5344CB8AC3E}">
        <p14:creationId xmlns:p14="http://schemas.microsoft.com/office/powerpoint/2010/main" val="963988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EAF499E3-5091-4BD5-9BDB-775489BFD022}" type="slidenum">
              <a:rPr lang="en-US" b="0" smtClean="0">
                <a:latin typeface="Times New Roman" pitchFamily="18" charset="0"/>
              </a:rPr>
              <a:pPr/>
              <a:t>33</a:t>
            </a:fld>
            <a:endParaRPr lang="en-US" b="0">
              <a:latin typeface="Times New Roman" pitchFamily="18" charset="0"/>
            </a:endParaRPr>
          </a:p>
        </p:txBody>
      </p:sp>
      <p:sp>
        <p:nvSpPr>
          <p:cNvPr id="82947"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037925BB-1174-46B0-A99F-84B476BD7755}" type="slidenum">
              <a:rPr lang="en-US" sz="1300" b="0">
                <a:latin typeface="Times New Roman" pitchFamily="18" charset="0"/>
              </a:rPr>
              <a:pPr algn="r"/>
              <a:t>33</a:t>
            </a:fld>
            <a:endParaRPr lang="en-US" sz="1300" b="0">
              <a:latin typeface="Times New Roman" pitchFamily="18" charset="0"/>
            </a:endParaRPr>
          </a:p>
        </p:txBody>
      </p:sp>
      <p:sp>
        <p:nvSpPr>
          <p:cNvPr id="82948" name="Slide Image Placeholder 1"/>
          <p:cNvSpPr>
            <a:spLocks noGrp="1" noRot="1" noChangeAspect="1" noTextEdit="1"/>
          </p:cNvSpPr>
          <p:nvPr>
            <p:ph type="sldImg"/>
          </p:nvPr>
        </p:nvSpPr>
        <p:spPr>
          <a:ln/>
        </p:spPr>
      </p:sp>
      <p:sp>
        <p:nvSpPr>
          <p:cNvPr id="8294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950"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82951"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0A56B096-1C5E-4DE3-9FB1-E81B4E5BF8E4}" type="slidenum">
              <a:rPr lang="en-US" sz="1300" b="0">
                <a:latin typeface="Times New Roman" pitchFamily="18" charset="0"/>
              </a:rPr>
              <a:pPr algn="r"/>
              <a:t>33</a:t>
            </a:fld>
            <a:endParaRPr lang="en-US" sz="1300" b="0">
              <a:latin typeface="Times New Roman" pitchFamily="18" charset="0"/>
            </a:endParaRPr>
          </a:p>
        </p:txBody>
      </p:sp>
    </p:spTree>
    <p:extLst>
      <p:ext uri="{BB962C8B-B14F-4D97-AF65-F5344CB8AC3E}">
        <p14:creationId xmlns:p14="http://schemas.microsoft.com/office/powerpoint/2010/main" val="1199342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EAF499E3-5091-4BD5-9BDB-775489BFD022}" type="slidenum">
              <a:rPr lang="en-US" b="0" smtClean="0">
                <a:latin typeface="Times New Roman" pitchFamily="18" charset="0"/>
              </a:rPr>
              <a:pPr/>
              <a:t>34</a:t>
            </a:fld>
            <a:endParaRPr lang="en-US" b="0">
              <a:latin typeface="Times New Roman" pitchFamily="18" charset="0"/>
            </a:endParaRPr>
          </a:p>
        </p:txBody>
      </p:sp>
      <p:sp>
        <p:nvSpPr>
          <p:cNvPr id="82947"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037925BB-1174-46B0-A99F-84B476BD7755}" type="slidenum">
              <a:rPr lang="en-US" sz="1300" b="0">
                <a:latin typeface="Times New Roman" pitchFamily="18" charset="0"/>
              </a:rPr>
              <a:pPr algn="r"/>
              <a:t>34</a:t>
            </a:fld>
            <a:endParaRPr lang="en-US" sz="1300" b="0">
              <a:latin typeface="Times New Roman" pitchFamily="18" charset="0"/>
            </a:endParaRPr>
          </a:p>
        </p:txBody>
      </p:sp>
      <p:sp>
        <p:nvSpPr>
          <p:cNvPr id="82948" name="Slide Image Placeholder 1"/>
          <p:cNvSpPr>
            <a:spLocks noGrp="1" noRot="1" noChangeAspect="1" noTextEdit="1"/>
          </p:cNvSpPr>
          <p:nvPr>
            <p:ph type="sldImg"/>
          </p:nvPr>
        </p:nvSpPr>
        <p:spPr>
          <a:ln/>
        </p:spPr>
      </p:sp>
      <p:sp>
        <p:nvSpPr>
          <p:cNvPr id="8294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950"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82951"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0A56B096-1C5E-4DE3-9FB1-E81B4E5BF8E4}" type="slidenum">
              <a:rPr lang="en-US" sz="1300" b="0">
                <a:latin typeface="Times New Roman" pitchFamily="18" charset="0"/>
              </a:rPr>
              <a:pPr algn="r"/>
              <a:t>34</a:t>
            </a:fld>
            <a:endParaRPr lang="en-US" sz="1300" b="0">
              <a:latin typeface="Times New Roman" pitchFamily="18" charset="0"/>
            </a:endParaRPr>
          </a:p>
        </p:txBody>
      </p:sp>
    </p:spTree>
    <p:extLst>
      <p:ext uri="{BB962C8B-B14F-4D97-AF65-F5344CB8AC3E}">
        <p14:creationId xmlns:p14="http://schemas.microsoft.com/office/powerpoint/2010/main" val="1802226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CEA4528F-FB9B-4BDD-ABEE-2F8C0BA0B450}" type="slidenum">
              <a:rPr lang="en-US" b="0" smtClean="0">
                <a:latin typeface="Times New Roman" pitchFamily="18" charset="0"/>
              </a:rPr>
              <a:pPr/>
              <a:t>35</a:t>
            </a:fld>
            <a:endParaRPr lang="en-US" b="0">
              <a:latin typeface="Times New Roman" pitchFamily="18" charset="0"/>
            </a:endParaRPr>
          </a:p>
        </p:txBody>
      </p:sp>
      <p:sp>
        <p:nvSpPr>
          <p:cNvPr id="83971"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B7B0F0B4-B08A-4654-BEC4-6A6ED4827D2E}" type="slidenum">
              <a:rPr lang="en-US" sz="1300" b="0">
                <a:latin typeface="Times New Roman" pitchFamily="18" charset="0"/>
              </a:rPr>
              <a:pPr algn="r"/>
              <a:t>35</a:t>
            </a:fld>
            <a:endParaRPr lang="en-US" sz="1300" b="0">
              <a:latin typeface="Times New Roman" pitchFamily="18" charset="0"/>
            </a:endParaRPr>
          </a:p>
        </p:txBody>
      </p:sp>
      <p:sp>
        <p:nvSpPr>
          <p:cNvPr id="83972" name="Slide Image Placeholder 1"/>
          <p:cNvSpPr>
            <a:spLocks noGrp="1" noRot="1" noChangeAspect="1" noTextEdit="1"/>
          </p:cNvSpPr>
          <p:nvPr>
            <p:ph type="sldImg"/>
          </p:nvPr>
        </p:nvSpPr>
        <p:spPr>
          <a:ln/>
        </p:spPr>
      </p:sp>
      <p:sp>
        <p:nvSpPr>
          <p:cNvPr id="8397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3974"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83975"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C03B141E-E82B-4FE0-BC7C-4A7A04863D70}" type="slidenum">
              <a:rPr lang="en-US" sz="1300" b="0">
                <a:latin typeface="Times New Roman" pitchFamily="18" charset="0"/>
              </a:rPr>
              <a:pPr algn="r"/>
              <a:t>35</a:t>
            </a:fld>
            <a:endParaRPr lang="en-US" sz="1300" b="0">
              <a:latin typeface="Times New Roman" pitchFamily="18" charset="0"/>
            </a:endParaRPr>
          </a:p>
        </p:txBody>
      </p:sp>
    </p:spTree>
    <p:extLst>
      <p:ext uri="{BB962C8B-B14F-4D97-AF65-F5344CB8AC3E}">
        <p14:creationId xmlns:p14="http://schemas.microsoft.com/office/powerpoint/2010/main" val="678657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85FB7949-BF1F-47CF-A77C-F607D3A87876}" type="slidenum">
              <a:rPr lang="en-US" b="0" smtClean="0">
                <a:solidFill>
                  <a:srgbClr val="000000"/>
                </a:solidFill>
                <a:latin typeface="Times New Roman" pitchFamily="18" charset="0"/>
              </a:rPr>
              <a:pPr/>
              <a:t>37</a:t>
            </a:fld>
            <a:endParaRPr lang="en-US" b="0">
              <a:solidFill>
                <a:srgbClr val="000000"/>
              </a:solidFill>
              <a:latin typeface="Times New Roman" pitchFamily="18" charset="0"/>
            </a:endParaRPr>
          </a:p>
        </p:txBody>
      </p:sp>
      <p:sp>
        <p:nvSpPr>
          <p:cNvPr id="102403"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5FF52263-59FD-4AD0-BDCB-EC923706C0CA}" type="slidenum">
              <a:rPr lang="en-US" sz="1300" b="0">
                <a:solidFill>
                  <a:srgbClr val="000000"/>
                </a:solidFill>
                <a:latin typeface="Times New Roman" pitchFamily="18" charset="0"/>
              </a:rPr>
              <a:pPr algn="r"/>
              <a:t>37</a:t>
            </a:fld>
            <a:endParaRPr lang="en-US" sz="1300" b="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06"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700" b="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3476FA81-23D6-4100-AA07-EFC4DE168172}" type="slidenum">
              <a:rPr lang="en-US" sz="1700" b="0">
                <a:solidFill>
                  <a:srgbClr val="000000"/>
                </a:solidFill>
                <a:latin typeface="Times New Roman" pitchFamily="18" charset="0"/>
              </a:rPr>
              <a:pPr algn="r"/>
              <a:t>37</a:t>
            </a:fld>
            <a:endParaRPr lang="en-US" sz="1700" b="0">
              <a:solidFill>
                <a:srgbClr val="000000"/>
              </a:solidFill>
              <a:latin typeface="Times New Roman" pitchFamily="18" charset="0"/>
            </a:endParaRPr>
          </a:p>
        </p:txBody>
      </p:sp>
    </p:spTree>
    <p:extLst>
      <p:ext uri="{BB962C8B-B14F-4D97-AF65-F5344CB8AC3E}">
        <p14:creationId xmlns:p14="http://schemas.microsoft.com/office/powerpoint/2010/main" val="37948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5B046410-1A06-4E1D-BB88-C0457951E288}" type="slidenum">
              <a:rPr lang="en-US" b="0" smtClean="0">
                <a:latin typeface="Times New Roman" pitchFamily="18" charset="0"/>
              </a:rPr>
              <a:pPr/>
              <a:t>7</a:t>
            </a:fld>
            <a:endParaRPr lang="en-US" b="0">
              <a:latin typeface="Times New Roman" pitchFamily="18" charset="0"/>
            </a:endParaRPr>
          </a:p>
        </p:txBody>
      </p:sp>
      <p:sp>
        <p:nvSpPr>
          <p:cNvPr id="65539"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55388AD5-073E-4EDA-9F0D-65525C21466C}" type="slidenum">
              <a:rPr lang="en-US" sz="1300" b="0">
                <a:latin typeface="Times New Roman" pitchFamily="18" charset="0"/>
              </a:rPr>
              <a:pPr algn="r"/>
              <a:t>7</a:t>
            </a:fld>
            <a:endParaRPr lang="en-US" sz="1300" b="0">
              <a:latin typeface="Times New Roman" pitchFamily="18" charset="0"/>
            </a:endParaRPr>
          </a:p>
        </p:txBody>
      </p:sp>
      <p:sp>
        <p:nvSpPr>
          <p:cNvPr id="65540" name="Slide Image Placeholder 1"/>
          <p:cNvSpPr>
            <a:spLocks noGrp="1" noRot="1" noChangeAspect="1" noTextEdit="1"/>
          </p:cNvSpPr>
          <p:nvPr>
            <p:ph type="sldImg"/>
          </p:nvPr>
        </p:nvSpPr>
        <p:spPr>
          <a:ln/>
        </p:spPr>
      </p:sp>
      <p:sp>
        <p:nvSpPr>
          <p:cNvPr id="6554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542"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65543"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E1312D8E-735D-4F04-8367-7887B1058A20}" type="slidenum">
              <a:rPr lang="en-US" sz="1300" b="0">
                <a:latin typeface="Times New Roman" pitchFamily="18" charset="0"/>
              </a:rPr>
              <a:pPr algn="r"/>
              <a:t>7</a:t>
            </a:fld>
            <a:endParaRPr lang="en-US" sz="1300" b="0">
              <a:latin typeface="Times New Roman" pitchFamily="18" charset="0"/>
            </a:endParaRPr>
          </a:p>
        </p:txBody>
      </p:sp>
    </p:spTree>
    <p:extLst>
      <p:ext uri="{BB962C8B-B14F-4D97-AF65-F5344CB8AC3E}">
        <p14:creationId xmlns:p14="http://schemas.microsoft.com/office/powerpoint/2010/main" val="3904806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0BC5A598-C785-4219-BB9E-2A5BDA0D10D2}" type="slidenum">
              <a:rPr lang="en-US" b="0" smtClean="0">
                <a:latin typeface="Times New Roman" pitchFamily="18" charset="0"/>
              </a:rPr>
              <a:pPr/>
              <a:t>38</a:t>
            </a:fld>
            <a:endParaRPr lang="en-US" b="0">
              <a:latin typeface="Times New Roman" pitchFamily="18" charset="0"/>
            </a:endParaRPr>
          </a:p>
        </p:txBody>
      </p:sp>
      <p:sp>
        <p:nvSpPr>
          <p:cNvPr id="87043"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4AE7CC23-88EE-4D42-B41A-ED6CEB69B16E}" type="slidenum">
              <a:rPr lang="en-US" sz="1300" b="0">
                <a:latin typeface="Times New Roman" pitchFamily="18" charset="0"/>
              </a:rPr>
              <a:pPr algn="r"/>
              <a:t>38</a:t>
            </a:fld>
            <a:endParaRPr lang="en-US" sz="1300" b="0">
              <a:latin typeface="Times New Roman" pitchFamily="18" charset="0"/>
            </a:endParaRPr>
          </a:p>
        </p:txBody>
      </p:sp>
      <p:sp>
        <p:nvSpPr>
          <p:cNvPr id="87044" name="Slide Image Placeholder 1"/>
          <p:cNvSpPr>
            <a:spLocks noGrp="1" noRot="1" noChangeAspect="1" noTextEdit="1"/>
          </p:cNvSpPr>
          <p:nvPr>
            <p:ph type="sldImg"/>
          </p:nvPr>
        </p:nvSpPr>
        <p:spPr>
          <a:ln/>
        </p:spPr>
      </p:sp>
      <p:sp>
        <p:nvSpPr>
          <p:cNvPr id="8704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7046"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87047"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073F8A2F-A324-4D83-B721-671790ECEF0C}" type="slidenum">
              <a:rPr lang="en-US" sz="1300" b="0">
                <a:latin typeface="Times New Roman" pitchFamily="18" charset="0"/>
              </a:rPr>
              <a:pPr algn="r"/>
              <a:t>38</a:t>
            </a:fld>
            <a:endParaRPr lang="en-US" sz="1300" b="0">
              <a:latin typeface="Times New Roman" pitchFamily="18" charset="0"/>
            </a:endParaRPr>
          </a:p>
        </p:txBody>
      </p:sp>
    </p:spTree>
    <p:extLst>
      <p:ext uri="{BB962C8B-B14F-4D97-AF65-F5344CB8AC3E}">
        <p14:creationId xmlns:p14="http://schemas.microsoft.com/office/powerpoint/2010/main" val="539534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FD7F8CF1-DEBB-45A7-B3C8-C7186924E9FF}" type="slidenum">
              <a:rPr lang="en-US" b="0" smtClean="0">
                <a:latin typeface="Times New Roman" pitchFamily="18" charset="0"/>
              </a:rPr>
              <a:pPr/>
              <a:t>39</a:t>
            </a:fld>
            <a:endParaRPr lang="en-US" b="0">
              <a:latin typeface="Times New Roman" pitchFamily="18" charset="0"/>
            </a:endParaRPr>
          </a:p>
        </p:txBody>
      </p:sp>
      <p:sp>
        <p:nvSpPr>
          <p:cNvPr id="89091"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E05058BB-FE8E-4B03-855C-76DCC4EA172C}" type="slidenum">
              <a:rPr lang="en-US" sz="1300" b="0">
                <a:latin typeface="Times New Roman" pitchFamily="18" charset="0"/>
              </a:rPr>
              <a:pPr algn="r"/>
              <a:t>39</a:t>
            </a:fld>
            <a:endParaRPr lang="en-US" sz="1300" b="0">
              <a:latin typeface="Times New Roman" pitchFamily="18" charset="0"/>
            </a:endParaRPr>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89095"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4D457964-7911-46AE-AD95-28389698A163}" type="slidenum">
              <a:rPr lang="en-US" sz="1300" b="0">
                <a:latin typeface="Times New Roman" pitchFamily="18" charset="0"/>
              </a:rPr>
              <a:pPr algn="r"/>
              <a:t>39</a:t>
            </a:fld>
            <a:endParaRPr lang="en-US" sz="1300" b="0">
              <a:latin typeface="Times New Roman" pitchFamily="18" charset="0"/>
            </a:endParaRPr>
          </a:p>
        </p:txBody>
      </p:sp>
    </p:spTree>
    <p:extLst>
      <p:ext uri="{BB962C8B-B14F-4D97-AF65-F5344CB8AC3E}">
        <p14:creationId xmlns:p14="http://schemas.microsoft.com/office/powerpoint/2010/main" val="941371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062165A5-707D-47BD-B374-8D08C5F53385}" type="slidenum">
              <a:rPr lang="en-US" b="0" smtClean="0">
                <a:latin typeface="Times New Roman" pitchFamily="18" charset="0"/>
              </a:rPr>
              <a:pPr/>
              <a:t>40</a:t>
            </a:fld>
            <a:endParaRPr lang="en-US" b="0">
              <a:latin typeface="Times New Roman" pitchFamily="18" charset="0"/>
            </a:endParaRPr>
          </a:p>
        </p:txBody>
      </p:sp>
      <p:sp>
        <p:nvSpPr>
          <p:cNvPr id="90115"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7793ED68-7E51-495A-B5DA-A9348071E478}" type="slidenum">
              <a:rPr lang="en-US" sz="1300" b="0">
                <a:latin typeface="Times New Roman" pitchFamily="18" charset="0"/>
              </a:rPr>
              <a:pPr algn="r"/>
              <a:t>40</a:t>
            </a:fld>
            <a:endParaRPr lang="en-US" sz="1300" b="0">
              <a:latin typeface="Times New Roman" pitchFamily="18" charset="0"/>
            </a:endParaRPr>
          </a:p>
        </p:txBody>
      </p:sp>
      <p:sp>
        <p:nvSpPr>
          <p:cNvPr id="90116" name="Slide Image Placeholder 1"/>
          <p:cNvSpPr>
            <a:spLocks noGrp="1" noRot="1" noChangeAspect="1" noTextEdit="1"/>
          </p:cNvSpPr>
          <p:nvPr>
            <p:ph type="sldImg"/>
          </p:nvPr>
        </p:nvSpPr>
        <p:spPr>
          <a:ln/>
        </p:spPr>
      </p:sp>
      <p:sp>
        <p:nvSpPr>
          <p:cNvPr id="9011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8"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90119"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C33EC11E-99C1-4F86-8C89-68C9E2501D7C}" type="slidenum">
              <a:rPr lang="en-US" sz="1300" b="0">
                <a:latin typeface="Times New Roman" pitchFamily="18" charset="0"/>
              </a:rPr>
              <a:pPr algn="r"/>
              <a:t>40</a:t>
            </a:fld>
            <a:endParaRPr lang="en-US" sz="1300" b="0">
              <a:latin typeface="Times New Roman" pitchFamily="18" charset="0"/>
            </a:endParaRPr>
          </a:p>
        </p:txBody>
      </p:sp>
    </p:spTree>
    <p:extLst>
      <p:ext uri="{BB962C8B-B14F-4D97-AF65-F5344CB8AC3E}">
        <p14:creationId xmlns:p14="http://schemas.microsoft.com/office/powerpoint/2010/main" val="709345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F7C34C40-81F8-4FFE-8ACF-435866DA9198}" type="slidenum">
              <a:rPr lang="en-US" b="0" smtClean="0">
                <a:latin typeface="Times New Roman" pitchFamily="18" charset="0"/>
              </a:rPr>
              <a:pPr/>
              <a:t>41</a:t>
            </a:fld>
            <a:endParaRPr lang="en-US" b="0">
              <a:latin typeface="Times New Roman" pitchFamily="18" charset="0"/>
            </a:endParaRPr>
          </a:p>
        </p:txBody>
      </p:sp>
      <p:sp>
        <p:nvSpPr>
          <p:cNvPr id="91139"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F6A478FC-8B46-4CF7-B346-5ACF80093A61}" type="slidenum">
              <a:rPr lang="en-US" sz="1300" b="0">
                <a:latin typeface="Times New Roman" pitchFamily="18" charset="0"/>
              </a:rPr>
              <a:pPr algn="r"/>
              <a:t>41</a:t>
            </a:fld>
            <a:endParaRPr lang="en-US" sz="1300" b="0">
              <a:latin typeface="Times New Roman" pitchFamily="18" charset="0"/>
            </a:endParaRPr>
          </a:p>
        </p:txBody>
      </p:sp>
      <p:sp>
        <p:nvSpPr>
          <p:cNvPr id="91140" name="Slide Image Placeholder 1"/>
          <p:cNvSpPr>
            <a:spLocks noGrp="1" noRot="1" noChangeAspect="1" noTextEdit="1"/>
          </p:cNvSpPr>
          <p:nvPr>
            <p:ph type="sldImg"/>
          </p:nvPr>
        </p:nvSpPr>
        <p:spPr>
          <a:ln/>
        </p:spPr>
      </p:sp>
      <p:sp>
        <p:nvSpPr>
          <p:cNvPr id="9114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1142"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91143"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62112A4A-3D4D-4FBF-96C0-9DA488E9C69D}" type="slidenum">
              <a:rPr lang="en-US" sz="1300" b="0">
                <a:latin typeface="Times New Roman" pitchFamily="18" charset="0"/>
              </a:rPr>
              <a:pPr algn="r"/>
              <a:t>41</a:t>
            </a:fld>
            <a:endParaRPr lang="en-US" sz="1300" b="0">
              <a:latin typeface="Times New Roman" pitchFamily="18" charset="0"/>
            </a:endParaRPr>
          </a:p>
        </p:txBody>
      </p:sp>
    </p:spTree>
    <p:extLst>
      <p:ext uri="{BB962C8B-B14F-4D97-AF65-F5344CB8AC3E}">
        <p14:creationId xmlns:p14="http://schemas.microsoft.com/office/powerpoint/2010/main" val="1849599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649EEDA7-460A-4F72-928B-50BA0125DA53}" type="slidenum">
              <a:rPr lang="en-US" b="0" smtClean="0">
                <a:latin typeface="Times New Roman" pitchFamily="18" charset="0"/>
              </a:rPr>
              <a:pPr/>
              <a:t>42</a:t>
            </a:fld>
            <a:endParaRPr lang="en-US" b="0">
              <a:latin typeface="Times New Roman" pitchFamily="18" charset="0"/>
            </a:endParaRPr>
          </a:p>
        </p:txBody>
      </p:sp>
      <p:sp>
        <p:nvSpPr>
          <p:cNvPr id="92163"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C7A9E796-8393-4113-9CCB-60A780016596}" type="slidenum">
              <a:rPr lang="en-US" sz="1300" b="0">
                <a:latin typeface="Times New Roman" pitchFamily="18" charset="0"/>
              </a:rPr>
              <a:pPr algn="r"/>
              <a:t>42</a:t>
            </a:fld>
            <a:endParaRPr lang="en-US" sz="1300" b="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166"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92167"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E3ED2763-4807-430B-B002-5EC940A58BE9}" type="slidenum">
              <a:rPr lang="en-US" sz="1300" b="0">
                <a:latin typeface="Times New Roman" pitchFamily="18" charset="0"/>
              </a:rPr>
              <a:pPr algn="r"/>
              <a:t>42</a:t>
            </a:fld>
            <a:endParaRPr lang="en-US" sz="1300" b="0">
              <a:latin typeface="Times New Roman" pitchFamily="18" charset="0"/>
            </a:endParaRPr>
          </a:p>
        </p:txBody>
      </p:sp>
    </p:spTree>
    <p:extLst>
      <p:ext uri="{BB962C8B-B14F-4D97-AF65-F5344CB8AC3E}">
        <p14:creationId xmlns:p14="http://schemas.microsoft.com/office/powerpoint/2010/main" val="1604740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C075925B-2E50-4DA6-BBBD-1561CABF5E53}" type="slidenum">
              <a:rPr lang="en-US" b="0" smtClean="0">
                <a:latin typeface="Times New Roman" pitchFamily="18" charset="0"/>
              </a:rPr>
              <a:pPr/>
              <a:t>43</a:t>
            </a:fld>
            <a:endParaRPr lang="en-US" b="0">
              <a:latin typeface="Times New Roman" pitchFamily="18" charset="0"/>
            </a:endParaRPr>
          </a:p>
        </p:txBody>
      </p:sp>
      <p:sp>
        <p:nvSpPr>
          <p:cNvPr id="93187"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DB2D73ED-4BBF-4419-8CA7-01EC0FD6B9E3}" type="slidenum">
              <a:rPr lang="en-US" sz="1300" b="0">
                <a:latin typeface="Times New Roman" pitchFamily="18" charset="0"/>
              </a:rPr>
              <a:pPr algn="r"/>
              <a:t>43</a:t>
            </a:fld>
            <a:endParaRPr lang="en-US" sz="1300" b="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190"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93191"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9CD234C3-7E91-4ED3-8161-09800F9C3606}" type="slidenum">
              <a:rPr lang="en-US" sz="1300" b="0">
                <a:latin typeface="Times New Roman" pitchFamily="18" charset="0"/>
              </a:rPr>
              <a:pPr algn="r"/>
              <a:t>43</a:t>
            </a:fld>
            <a:endParaRPr lang="en-US" sz="1300" b="0">
              <a:latin typeface="Times New Roman" pitchFamily="18" charset="0"/>
            </a:endParaRPr>
          </a:p>
        </p:txBody>
      </p:sp>
    </p:spTree>
    <p:extLst>
      <p:ext uri="{BB962C8B-B14F-4D97-AF65-F5344CB8AC3E}">
        <p14:creationId xmlns:p14="http://schemas.microsoft.com/office/powerpoint/2010/main" val="92494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A777579A-B2A6-4DFB-84C3-DE56D219EB33}" type="slidenum">
              <a:rPr lang="en-US" b="0" smtClean="0">
                <a:latin typeface="Times New Roman" pitchFamily="18" charset="0"/>
              </a:rPr>
              <a:pPr/>
              <a:t>44</a:t>
            </a:fld>
            <a:endParaRPr lang="en-US" b="0">
              <a:latin typeface="Times New Roman" pitchFamily="18" charset="0"/>
            </a:endParaRPr>
          </a:p>
        </p:txBody>
      </p:sp>
      <p:sp>
        <p:nvSpPr>
          <p:cNvPr id="95235"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06761773-44AA-4843-B2A6-0654B3455539}" type="slidenum">
              <a:rPr lang="en-US" sz="1300" b="0">
                <a:latin typeface="Times New Roman" pitchFamily="18" charset="0"/>
              </a:rPr>
              <a:pPr algn="r"/>
              <a:t>44</a:t>
            </a:fld>
            <a:endParaRPr lang="en-US" sz="1300" b="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5238"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700" b="0">
                <a:latin typeface="Times New Roman" pitchFamily="18" charset="0"/>
              </a:rPr>
              <a:t>Diabetes Educational Services© (530) 893 - 8635 </a:t>
            </a:r>
          </a:p>
        </p:txBody>
      </p:sp>
      <p:sp>
        <p:nvSpPr>
          <p:cNvPr id="95239"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B2DADD6A-6AB1-4638-A513-DFF78C886F74}" type="slidenum">
              <a:rPr lang="en-US" sz="1700" b="0">
                <a:latin typeface="Times New Roman" pitchFamily="18" charset="0"/>
              </a:rPr>
              <a:pPr algn="r"/>
              <a:t>44</a:t>
            </a:fld>
            <a:endParaRPr lang="en-US" sz="1700" b="0">
              <a:latin typeface="Times New Roman" pitchFamily="18" charset="0"/>
            </a:endParaRPr>
          </a:p>
        </p:txBody>
      </p:sp>
    </p:spTree>
    <p:extLst>
      <p:ext uri="{BB962C8B-B14F-4D97-AF65-F5344CB8AC3E}">
        <p14:creationId xmlns:p14="http://schemas.microsoft.com/office/powerpoint/2010/main" val="3075845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B3DE1F55-2CFE-4241-9521-EEDF88BFF01E}" type="slidenum">
              <a:rPr lang="en-US" b="0" smtClean="0">
                <a:latin typeface="Times New Roman" pitchFamily="18" charset="0"/>
              </a:rPr>
              <a:pPr/>
              <a:t>46</a:t>
            </a:fld>
            <a:endParaRPr lang="en-US" b="0">
              <a:latin typeface="Times New Roman" pitchFamily="18" charset="0"/>
            </a:endParaRPr>
          </a:p>
        </p:txBody>
      </p:sp>
      <p:sp>
        <p:nvSpPr>
          <p:cNvPr id="96259"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1B7107E8-8CDB-4DA9-97FC-7FFE5E766802}" type="slidenum">
              <a:rPr lang="en-US" sz="1300" b="0">
                <a:latin typeface="Times New Roman" pitchFamily="18" charset="0"/>
              </a:rPr>
              <a:pPr algn="r"/>
              <a:t>46</a:t>
            </a:fld>
            <a:endParaRPr lang="en-US" sz="1300" b="0">
              <a:latin typeface="Times New Roman" pitchFamily="18" charset="0"/>
            </a:endParaRPr>
          </a:p>
        </p:txBody>
      </p:sp>
      <p:sp>
        <p:nvSpPr>
          <p:cNvPr id="96260" name="Slide Image Placeholder 1"/>
          <p:cNvSpPr>
            <a:spLocks noGrp="1" noRot="1" noChangeAspect="1" noTextEdit="1"/>
          </p:cNvSpPr>
          <p:nvPr>
            <p:ph type="sldImg"/>
          </p:nvPr>
        </p:nvSpPr>
        <p:spPr>
          <a:ln/>
        </p:spPr>
      </p:sp>
      <p:sp>
        <p:nvSpPr>
          <p:cNvPr id="962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6262"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700" b="0">
                <a:latin typeface="Times New Roman" pitchFamily="18" charset="0"/>
              </a:rPr>
              <a:t>Diabetes Educational Services© (530) 893 - 8635 </a:t>
            </a:r>
          </a:p>
        </p:txBody>
      </p:sp>
      <p:sp>
        <p:nvSpPr>
          <p:cNvPr id="96263"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5B6677CC-9870-470D-81B3-682D7B2763F9}" type="slidenum">
              <a:rPr lang="en-US" sz="1700" b="0">
                <a:latin typeface="Times New Roman" pitchFamily="18" charset="0"/>
              </a:rPr>
              <a:pPr algn="r"/>
              <a:t>46</a:t>
            </a:fld>
            <a:endParaRPr lang="en-US" sz="1700" b="0">
              <a:latin typeface="Times New Roman" pitchFamily="18" charset="0"/>
            </a:endParaRPr>
          </a:p>
        </p:txBody>
      </p:sp>
    </p:spTree>
    <p:extLst>
      <p:ext uri="{BB962C8B-B14F-4D97-AF65-F5344CB8AC3E}">
        <p14:creationId xmlns:p14="http://schemas.microsoft.com/office/powerpoint/2010/main" val="3492136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983C694F-F962-4DE8-A61F-A65B8AD213B0}" type="slidenum">
              <a:rPr lang="en-US" b="0" smtClean="0">
                <a:latin typeface="Times New Roman" pitchFamily="18" charset="0"/>
              </a:rPr>
              <a:pPr/>
              <a:t>47</a:t>
            </a:fld>
            <a:endParaRPr lang="en-US" b="0">
              <a:latin typeface="Times New Roman" pitchFamily="18" charset="0"/>
            </a:endParaRPr>
          </a:p>
        </p:txBody>
      </p:sp>
      <p:sp>
        <p:nvSpPr>
          <p:cNvPr id="97283"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C00F35E0-06C0-4AB9-A070-6366263BFB1B}" type="slidenum">
              <a:rPr lang="en-US" sz="1300" b="0">
                <a:latin typeface="Times New Roman" pitchFamily="18" charset="0"/>
              </a:rPr>
              <a:pPr algn="r"/>
              <a:t>47</a:t>
            </a:fld>
            <a:endParaRPr lang="en-US" sz="1300" b="0">
              <a:latin typeface="Times New Roman" pitchFamily="18" charset="0"/>
            </a:endParaRPr>
          </a:p>
        </p:txBody>
      </p:sp>
      <p:sp>
        <p:nvSpPr>
          <p:cNvPr id="97284" name="Slide Image Placeholder 1"/>
          <p:cNvSpPr>
            <a:spLocks noGrp="1" noRot="1" noChangeAspect="1" noTextEdit="1"/>
          </p:cNvSpPr>
          <p:nvPr>
            <p:ph type="sldImg"/>
          </p:nvPr>
        </p:nvSpPr>
        <p:spPr>
          <a:ln/>
        </p:spPr>
      </p:sp>
      <p:sp>
        <p:nvSpPr>
          <p:cNvPr id="972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7286"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700" b="0">
                <a:latin typeface="Times New Roman" pitchFamily="18" charset="0"/>
              </a:rPr>
              <a:t>Diabetes Educational Services© (530) 893 - 8635 </a:t>
            </a:r>
          </a:p>
        </p:txBody>
      </p:sp>
      <p:sp>
        <p:nvSpPr>
          <p:cNvPr id="97287"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C426E9BF-B0D7-46CB-B777-138F4D2B1799}" type="slidenum">
              <a:rPr lang="en-US" sz="1700" b="0">
                <a:latin typeface="Times New Roman" pitchFamily="18" charset="0"/>
              </a:rPr>
              <a:pPr algn="r"/>
              <a:t>47</a:t>
            </a:fld>
            <a:endParaRPr lang="en-US" sz="1700" b="0">
              <a:latin typeface="Times New Roman" pitchFamily="18" charset="0"/>
            </a:endParaRPr>
          </a:p>
        </p:txBody>
      </p:sp>
    </p:spTree>
    <p:extLst>
      <p:ext uri="{BB962C8B-B14F-4D97-AF65-F5344CB8AC3E}">
        <p14:creationId xmlns:p14="http://schemas.microsoft.com/office/powerpoint/2010/main" val="2485665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FF25E7A5-458C-4AB5-BF76-18A017D5CAC7}" type="slidenum">
              <a:rPr lang="en-US" b="0" smtClean="0">
                <a:latin typeface="Times New Roman" pitchFamily="18" charset="0"/>
              </a:rPr>
              <a:pPr/>
              <a:t>48</a:t>
            </a:fld>
            <a:endParaRPr lang="en-US" b="0">
              <a:latin typeface="Times New Roman" pitchFamily="18" charset="0"/>
            </a:endParaRPr>
          </a:p>
        </p:txBody>
      </p:sp>
      <p:sp>
        <p:nvSpPr>
          <p:cNvPr id="98307"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A91F6F19-C16B-431A-A496-F2D7AD684820}" type="slidenum">
              <a:rPr lang="en-US" sz="1300" b="0">
                <a:latin typeface="Times New Roman" pitchFamily="18" charset="0"/>
              </a:rPr>
              <a:pPr algn="r"/>
              <a:t>48</a:t>
            </a:fld>
            <a:endParaRPr lang="en-US" sz="1300" b="0">
              <a:latin typeface="Times New Roman" pitchFamily="18" charset="0"/>
            </a:endParaRPr>
          </a:p>
        </p:txBody>
      </p:sp>
      <p:sp>
        <p:nvSpPr>
          <p:cNvPr id="98308" name="Slide Image Placeholder 1"/>
          <p:cNvSpPr>
            <a:spLocks noGrp="1" noRot="1" noChangeAspect="1" noTextEdit="1"/>
          </p:cNvSpPr>
          <p:nvPr>
            <p:ph type="sldImg"/>
          </p:nvPr>
        </p:nvSpPr>
        <p:spPr>
          <a:ln/>
        </p:spPr>
      </p:sp>
      <p:sp>
        <p:nvSpPr>
          <p:cNvPr id="983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310"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700" b="0">
                <a:latin typeface="Times New Roman" pitchFamily="18" charset="0"/>
              </a:rPr>
              <a:t>Diabetes Educational Services© (530) 893 - 8635 </a:t>
            </a:r>
          </a:p>
        </p:txBody>
      </p:sp>
      <p:sp>
        <p:nvSpPr>
          <p:cNvPr id="98311"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AB844018-33C2-4A72-BD8A-3369B02E4C57}" type="slidenum">
              <a:rPr lang="en-US" sz="1700" b="0">
                <a:latin typeface="Times New Roman" pitchFamily="18" charset="0"/>
              </a:rPr>
              <a:pPr algn="r"/>
              <a:t>48</a:t>
            </a:fld>
            <a:endParaRPr lang="en-US" sz="1700" b="0">
              <a:latin typeface="Times New Roman" pitchFamily="18" charset="0"/>
            </a:endParaRPr>
          </a:p>
        </p:txBody>
      </p:sp>
    </p:spTree>
    <p:extLst>
      <p:ext uri="{BB962C8B-B14F-4D97-AF65-F5344CB8AC3E}">
        <p14:creationId xmlns:p14="http://schemas.microsoft.com/office/powerpoint/2010/main" val="427665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6A305B4A-5049-44F3-95F6-16417C34D1C9}" type="slidenum">
              <a:rPr lang="en-US" b="0" smtClean="0">
                <a:latin typeface="Times New Roman" pitchFamily="18" charset="0"/>
              </a:rPr>
              <a:pPr/>
              <a:t>8</a:t>
            </a:fld>
            <a:endParaRPr lang="en-US" b="0">
              <a:latin typeface="Times New Roman" pitchFamily="18" charset="0"/>
            </a:endParaRPr>
          </a:p>
        </p:txBody>
      </p:sp>
      <p:sp>
        <p:nvSpPr>
          <p:cNvPr id="66563"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96EC5938-169D-4A9E-AC49-37A650E0C807}" type="slidenum">
              <a:rPr lang="en-US" sz="1300" b="0">
                <a:latin typeface="Times New Roman" pitchFamily="18" charset="0"/>
              </a:rPr>
              <a:pPr algn="r"/>
              <a:t>8</a:t>
            </a:fld>
            <a:endParaRPr lang="en-US" sz="1300" b="0">
              <a:latin typeface="Times New Roman" pitchFamily="18" charset="0"/>
            </a:endParaRPr>
          </a:p>
        </p:txBody>
      </p:sp>
      <p:sp>
        <p:nvSpPr>
          <p:cNvPr id="66564" name="Slide Image Placeholder 1"/>
          <p:cNvSpPr>
            <a:spLocks noGrp="1" noRot="1" noChangeAspect="1" noTextEdit="1"/>
          </p:cNvSpPr>
          <p:nvPr>
            <p:ph type="sldImg"/>
          </p:nvPr>
        </p:nvSpPr>
        <p:spPr>
          <a:ln/>
        </p:spPr>
      </p:sp>
      <p:sp>
        <p:nvSpPr>
          <p:cNvPr id="665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5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r>
              <a:rPr lang="en-US" b="0">
                <a:latin typeface="Times New Roman" pitchFamily="18" charset="0"/>
              </a:rPr>
              <a:t>Diabetes Educational Services© (530) 893 - 8635 </a:t>
            </a:r>
          </a:p>
        </p:txBody>
      </p:sp>
      <p:sp>
        <p:nvSpPr>
          <p:cNvPr id="66567"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A66FE45E-9CDE-44B5-8E86-4BACC636E67B}" type="slidenum">
              <a:rPr lang="en-US" sz="1300" b="0">
                <a:latin typeface="Times New Roman" pitchFamily="18" charset="0"/>
              </a:rPr>
              <a:pPr algn="r"/>
              <a:t>8</a:t>
            </a:fld>
            <a:endParaRPr lang="en-US" sz="1300" b="0">
              <a:latin typeface="Times New Roman" pitchFamily="18" charset="0"/>
            </a:endParaRPr>
          </a:p>
        </p:txBody>
      </p:sp>
    </p:spTree>
    <p:extLst>
      <p:ext uri="{BB962C8B-B14F-4D97-AF65-F5344CB8AC3E}">
        <p14:creationId xmlns:p14="http://schemas.microsoft.com/office/powerpoint/2010/main" val="2010203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82B0056E-30D5-4B01-9354-786BB4C3FA24}" type="slidenum">
              <a:rPr lang="en-US" b="0" smtClean="0">
                <a:latin typeface="Times New Roman" pitchFamily="18" charset="0"/>
              </a:rPr>
              <a:pPr/>
              <a:t>50</a:t>
            </a:fld>
            <a:endParaRPr lang="en-US" b="0">
              <a:latin typeface="Times New Roman" pitchFamily="18" charset="0"/>
            </a:endParaRPr>
          </a:p>
        </p:txBody>
      </p:sp>
      <p:sp>
        <p:nvSpPr>
          <p:cNvPr id="99331"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766CBA15-E942-4751-82C1-9988300C925C}" type="slidenum">
              <a:rPr lang="en-US" sz="1300" b="0">
                <a:latin typeface="Times New Roman" pitchFamily="18" charset="0"/>
              </a:rPr>
              <a:pPr algn="r"/>
              <a:t>50</a:t>
            </a:fld>
            <a:endParaRPr lang="en-US" sz="1300" b="0">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9334"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700" b="0">
                <a:latin typeface="Times New Roman" pitchFamily="18" charset="0"/>
              </a:rPr>
              <a:t>Diabetes Educational Services© (530) 893 - 8635 </a:t>
            </a:r>
          </a:p>
        </p:txBody>
      </p:sp>
      <p:sp>
        <p:nvSpPr>
          <p:cNvPr id="99335"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60493CA4-A9B0-43F6-A5D7-7525A90EB73A}" type="slidenum">
              <a:rPr lang="en-US" sz="1700" b="0">
                <a:latin typeface="Times New Roman" pitchFamily="18" charset="0"/>
              </a:rPr>
              <a:pPr algn="r"/>
              <a:t>50</a:t>
            </a:fld>
            <a:endParaRPr lang="en-US" sz="1700" b="0">
              <a:latin typeface="Times New Roman" pitchFamily="18" charset="0"/>
            </a:endParaRPr>
          </a:p>
        </p:txBody>
      </p:sp>
    </p:spTree>
    <p:extLst>
      <p:ext uri="{BB962C8B-B14F-4D97-AF65-F5344CB8AC3E}">
        <p14:creationId xmlns:p14="http://schemas.microsoft.com/office/powerpoint/2010/main" val="2662639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94CC2696-80AC-4EE1-9786-CE7D78038C63}" type="slidenum">
              <a:rPr lang="en-US" b="0" smtClean="0">
                <a:latin typeface="Times New Roman" pitchFamily="18" charset="0"/>
              </a:rPr>
              <a:pPr/>
              <a:t>52</a:t>
            </a:fld>
            <a:endParaRPr lang="en-US" b="0">
              <a:latin typeface="Times New Roman" pitchFamily="18" charset="0"/>
            </a:endParaRPr>
          </a:p>
        </p:txBody>
      </p:sp>
      <p:sp>
        <p:nvSpPr>
          <p:cNvPr id="100355"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DCCF4980-942A-4931-92F9-D1FC6A5DC034}" type="slidenum">
              <a:rPr lang="en-US" sz="1300" b="0">
                <a:latin typeface="Times New Roman" pitchFamily="18" charset="0"/>
              </a:rPr>
              <a:pPr algn="r"/>
              <a:t>52</a:t>
            </a:fld>
            <a:endParaRPr lang="en-US" sz="1300" b="0">
              <a:latin typeface="Times New Roman" pitchFamily="18" charset="0"/>
            </a:endParaRPr>
          </a:p>
        </p:txBody>
      </p:sp>
      <p:sp>
        <p:nvSpPr>
          <p:cNvPr id="100356" name="Rectangle 6"/>
          <p:cNvSpPr txBox="1">
            <a:spLocks noGrp="1" noChangeArrowheads="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100357"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47BF1628-F6A5-4646-A11F-0DEF42EF075C}" type="slidenum">
              <a:rPr lang="en-US" sz="1300" b="0">
                <a:latin typeface="Times New Roman" pitchFamily="18" charset="0"/>
              </a:rPr>
              <a:pPr algn="r"/>
              <a:t>52</a:t>
            </a:fld>
            <a:endParaRPr lang="en-US" sz="1300" b="0">
              <a:latin typeface="Times New Roman" pitchFamily="18" charset="0"/>
            </a:endParaRPr>
          </a:p>
        </p:txBody>
      </p:sp>
      <p:sp>
        <p:nvSpPr>
          <p:cNvPr id="100358" name="Rectangle 2"/>
          <p:cNvSpPr>
            <a:spLocks noGrp="1" noRot="1" noChangeAspect="1" noChangeArrowheads="1" noTextEdit="1"/>
          </p:cNvSpPr>
          <p:nvPr>
            <p:ph type="sldImg"/>
          </p:nvPr>
        </p:nvSpPr>
        <p:spPr>
          <a:xfrm>
            <a:off x="1257300" y="720725"/>
            <a:ext cx="4800600" cy="3600450"/>
          </a:xfrm>
          <a:ln/>
        </p:spPr>
      </p:sp>
      <p:sp>
        <p:nvSpPr>
          <p:cNvPr id="100359" name="Rectangle 3"/>
          <p:cNvSpPr>
            <a:spLocks noGrp="1" noChangeArrowheads="1"/>
          </p:cNvSpPr>
          <p:nvPr>
            <p:ph type="body" idx="1"/>
          </p:nvPr>
        </p:nvSpPr>
        <p:spPr>
          <a:xfrm>
            <a:off x="731842" y="4560893"/>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080333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0D26AB1D-EA87-4DEE-9924-B2EF9D760653}" type="slidenum">
              <a:rPr lang="en-US" b="0" smtClean="0">
                <a:latin typeface="Times New Roman" pitchFamily="18" charset="0"/>
              </a:rPr>
              <a:pPr/>
              <a:t>55</a:t>
            </a:fld>
            <a:endParaRPr lang="en-US" b="0">
              <a:latin typeface="Times New Roman" pitchFamily="18" charset="0"/>
            </a:endParaRPr>
          </a:p>
        </p:txBody>
      </p:sp>
      <p:sp>
        <p:nvSpPr>
          <p:cNvPr id="101379"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AD680009-30CE-4C3C-9743-CA58DA2E0D2A}" type="slidenum">
              <a:rPr lang="en-US" sz="1300" b="0">
                <a:latin typeface="Times New Roman" pitchFamily="18" charset="0"/>
              </a:rPr>
              <a:pPr algn="r"/>
              <a:t>55</a:t>
            </a:fld>
            <a:endParaRPr lang="en-US" sz="1300" b="0">
              <a:latin typeface="Times New Roman" pitchFamily="18" charset="0"/>
            </a:endParaRPr>
          </a:p>
        </p:txBody>
      </p:sp>
      <p:sp>
        <p:nvSpPr>
          <p:cNvPr id="101380" name="Rectangle 6"/>
          <p:cNvSpPr txBox="1">
            <a:spLocks noGrp="1" noChangeArrowheads="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101381"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AC187DFF-8979-49BE-9483-B302ABE9793A}" type="slidenum">
              <a:rPr lang="en-US" sz="1300" b="0">
                <a:latin typeface="Times New Roman" pitchFamily="18" charset="0"/>
              </a:rPr>
              <a:pPr algn="r"/>
              <a:t>55</a:t>
            </a:fld>
            <a:endParaRPr lang="en-US" sz="1300" b="0">
              <a:latin typeface="Times New Roman" pitchFamily="18" charset="0"/>
            </a:endParaRPr>
          </a:p>
        </p:txBody>
      </p:sp>
      <p:sp>
        <p:nvSpPr>
          <p:cNvPr id="101382" name="Rectangle 2"/>
          <p:cNvSpPr>
            <a:spLocks noGrp="1" noRot="1" noChangeAspect="1" noChangeArrowheads="1" noTextEdit="1"/>
          </p:cNvSpPr>
          <p:nvPr>
            <p:ph type="sldImg"/>
          </p:nvPr>
        </p:nvSpPr>
        <p:spPr>
          <a:xfrm>
            <a:off x="1257300" y="720725"/>
            <a:ext cx="4800600" cy="3600450"/>
          </a:xfrm>
          <a:ln/>
        </p:spPr>
      </p:sp>
      <p:sp>
        <p:nvSpPr>
          <p:cNvPr id="101383" name="Rectangle 3"/>
          <p:cNvSpPr>
            <a:spLocks noGrp="1" noChangeArrowheads="1"/>
          </p:cNvSpPr>
          <p:nvPr>
            <p:ph type="body" idx="1"/>
          </p:nvPr>
        </p:nvSpPr>
        <p:spPr>
          <a:xfrm>
            <a:off x="731842" y="4560893"/>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224628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3A13C820-51EF-424F-8BB1-A6414C1E2F2F}" type="slidenum">
              <a:rPr lang="en-US" b="0" smtClean="0">
                <a:latin typeface="Times New Roman" pitchFamily="18" charset="0"/>
              </a:rPr>
              <a:pPr/>
              <a:t>62</a:t>
            </a:fld>
            <a:endParaRPr lang="en-US" b="0">
              <a:latin typeface="Times New Roman" pitchFamily="18" charset="0"/>
            </a:endParaRPr>
          </a:p>
        </p:txBody>
      </p:sp>
      <p:sp>
        <p:nvSpPr>
          <p:cNvPr id="106499"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0B9F929E-DE4F-409E-A1AF-C46F0FF14F06}" type="slidenum">
              <a:rPr lang="en-US" sz="1300" b="0">
                <a:latin typeface="Times New Roman" pitchFamily="18" charset="0"/>
              </a:rPr>
              <a:pPr algn="r"/>
              <a:t>62</a:t>
            </a:fld>
            <a:endParaRPr lang="en-US" sz="1300" b="0">
              <a:latin typeface="Times New Roman" pitchFamily="18" charset="0"/>
            </a:endParaRPr>
          </a:p>
        </p:txBody>
      </p:sp>
      <p:sp>
        <p:nvSpPr>
          <p:cNvPr id="106500" name="Slide Image Placeholder 1"/>
          <p:cNvSpPr>
            <a:spLocks noGrp="1" noRot="1" noChangeAspect="1" noTextEdit="1"/>
          </p:cNvSpPr>
          <p:nvPr>
            <p:ph type="sldImg"/>
          </p:nvPr>
        </p:nvSpPr>
        <p:spPr>
          <a:ln/>
        </p:spPr>
      </p:sp>
      <p:sp>
        <p:nvSpPr>
          <p:cNvPr id="10650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502"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700" b="0">
                <a:latin typeface="Times New Roman" pitchFamily="18" charset="0"/>
              </a:rPr>
              <a:t>Diabetes Educational Services© (530) 893 - 8635 </a:t>
            </a:r>
          </a:p>
        </p:txBody>
      </p:sp>
      <p:sp>
        <p:nvSpPr>
          <p:cNvPr id="106503"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2651A904-A61F-4794-B484-B90A62B9D3EC}" type="slidenum">
              <a:rPr lang="en-US" sz="1700" b="0">
                <a:latin typeface="Times New Roman" pitchFamily="18" charset="0"/>
              </a:rPr>
              <a:pPr algn="r"/>
              <a:t>62</a:t>
            </a:fld>
            <a:endParaRPr lang="en-US" sz="1700" b="0">
              <a:latin typeface="Times New Roman" pitchFamily="18" charset="0"/>
            </a:endParaRPr>
          </a:p>
        </p:txBody>
      </p:sp>
    </p:spTree>
    <p:extLst>
      <p:ext uri="{BB962C8B-B14F-4D97-AF65-F5344CB8AC3E}">
        <p14:creationId xmlns:p14="http://schemas.microsoft.com/office/powerpoint/2010/main" val="2598254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65</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1D5C0B96-6776-47C9-AFF0-93F6E1054BF9}" type="slidenum">
              <a:rPr lang="en-US" b="0" smtClean="0">
                <a:latin typeface="Times New Roman" pitchFamily="18" charset="0"/>
              </a:rPr>
              <a:pPr/>
              <a:t>66</a:t>
            </a:fld>
            <a:endParaRPr lang="en-US" b="0">
              <a:latin typeface="Times New Roman" pitchFamily="18" charset="0"/>
            </a:endParaRPr>
          </a:p>
        </p:txBody>
      </p:sp>
      <p:sp>
        <p:nvSpPr>
          <p:cNvPr id="112643"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460E3015-5ED0-47EC-BB99-DECF626AEC30}" type="slidenum">
              <a:rPr lang="en-US" sz="1300" b="0">
                <a:latin typeface="Times New Roman" pitchFamily="18" charset="0"/>
              </a:rPr>
              <a:pPr algn="r"/>
              <a:t>66</a:t>
            </a:fld>
            <a:endParaRPr lang="en-US" sz="1300" b="0">
              <a:latin typeface="Times New Roman" pitchFamily="18" charset="0"/>
            </a:endParaRPr>
          </a:p>
        </p:txBody>
      </p:sp>
      <p:sp>
        <p:nvSpPr>
          <p:cNvPr id="112644" name="Slide Image Placeholder 1"/>
          <p:cNvSpPr>
            <a:spLocks noGrp="1" noRot="1" noChangeAspect="1" noTextEdit="1"/>
          </p:cNvSpPr>
          <p:nvPr>
            <p:ph type="sldImg"/>
          </p:nvPr>
        </p:nvSpPr>
        <p:spPr>
          <a:ln/>
        </p:spPr>
      </p:sp>
      <p:sp>
        <p:nvSpPr>
          <p:cNvPr id="11264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646"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112647"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BE2CC228-6BA1-41B7-AC26-0DEA73095FCD}" type="slidenum">
              <a:rPr lang="en-US" sz="1300" b="0">
                <a:latin typeface="Times New Roman" pitchFamily="18" charset="0"/>
              </a:rPr>
              <a:pPr algn="r"/>
              <a:t>66</a:t>
            </a:fld>
            <a:endParaRPr lang="en-US" sz="1300" b="0">
              <a:latin typeface="Times New Roman" pitchFamily="18" charset="0"/>
            </a:endParaRPr>
          </a:p>
        </p:txBody>
      </p:sp>
    </p:spTree>
    <p:extLst>
      <p:ext uri="{BB962C8B-B14F-4D97-AF65-F5344CB8AC3E}">
        <p14:creationId xmlns:p14="http://schemas.microsoft.com/office/powerpoint/2010/main" val="596020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67</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28D868E7-6047-4DAD-806D-FC105D608F18}" type="slidenum">
              <a:rPr lang="en-US" b="0" smtClean="0">
                <a:latin typeface="Times New Roman" pitchFamily="18" charset="0"/>
              </a:rPr>
              <a:pPr/>
              <a:t>10</a:t>
            </a:fld>
            <a:endParaRPr lang="en-US" b="0">
              <a:latin typeface="Times New Roman" pitchFamily="18" charset="0"/>
            </a:endParaRPr>
          </a:p>
        </p:txBody>
      </p:sp>
      <p:sp>
        <p:nvSpPr>
          <p:cNvPr id="68611"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B4622B1A-D2D5-4047-81EC-EB2EB55EC755}" type="slidenum">
              <a:rPr lang="en-US" sz="1300" b="0">
                <a:latin typeface="Times New Roman" pitchFamily="18" charset="0"/>
              </a:rPr>
              <a:pPr algn="r"/>
              <a:t>10</a:t>
            </a:fld>
            <a:endParaRPr lang="en-US" sz="1300" b="0">
              <a:latin typeface="Times New Roman" pitchFamily="18" charset="0"/>
            </a:endParaRPr>
          </a:p>
        </p:txBody>
      </p:sp>
      <p:sp>
        <p:nvSpPr>
          <p:cNvPr id="68612" name="Slide Image Placeholder 1"/>
          <p:cNvSpPr>
            <a:spLocks noGrp="1" noRot="1" noChangeAspect="1" noTextEdit="1"/>
          </p:cNvSpPr>
          <p:nvPr>
            <p:ph type="sldImg"/>
          </p:nvPr>
        </p:nvSpPr>
        <p:spPr>
          <a:ln/>
        </p:spPr>
      </p:sp>
      <p:sp>
        <p:nvSpPr>
          <p:cNvPr id="6861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614"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68615"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D4BEB1F4-27E5-4BCA-8736-16EBCD247175}" type="slidenum">
              <a:rPr lang="en-US" sz="1300" b="0">
                <a:latin typeface="Times New Roman" pitchFamily="18" charset="0"/>
              </a:rPr>
              <a:pPr algn="r"/>
              <a:t>10</a:t>
            </a:fld>
            <a:endParaRPr lang="en-US" sz="1300" b="0">
              <a:latin typeface="Times New Roman" pitchFamily="18" charset="0"/>
            </a:endParaRPr>
          </a:p>
        </p:txBody>
      </p:sp>
    </p:spTree>
    <p:extLst>
      <p:ext uri="{BB962C8B-B14F-4D97-AF65-F5344CB8AC3E}">
        <p14:creationId xmlns:p14="http://schemas.microsoft.com/office/powerpoint/2010/main" val="184635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634D44E8-65A3-4D76-9F00-16E034C9B56D}" type="slidenum">
              <a:rPr lang="en-US" b="0" smtClean="0">
                <a:latin typeface="Times New Roman" pitchFamily="18" charset="0"/>
              </a:rPr>
              <a:pPr/>
              <a:t>11</a:t>
            </a:fld>
            <a:endParaRPr lang="en-US" b="0">
              <a:latin typeface="Times New Roman" pitchFamily="18" charset="0"/>
            </a:endParaRPr>
          </a:p>
        </p:txBody>
      </p:sp>
      <p:sp>
        <p:nvSpPr>
          <p:cNvPr id="69635"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E8A45BF1-575A-4D38-9EEC-B3878DD6D7AC}" type="slidenum">
              <a:rPr lang="en-US" sz="1300" b="0">
                <a:latin typeface="Times New Roman" pitchFamily="18" charset="0"/>
              </a:rPr>
              <a:pPr algn="r"/>
              <a:t>11</a:t>
            </a:fld>
            <a:endParaRPr lang="en-US" sz="1300" b="0">
              <a:latin typeface="Times New Roman" pitchFamily="18" charset="0"/>
            </a:endParaRPr>
          </a:p>
        </p:txBody>
      </p:sp>
      <p:sp>
        <p:nvSpPr>
          <p:cNvPr id="69636" name="Slide Image Placeholder 1"/>
          <p:cNvSpPr>
            <a:spLocks noGrp="1" noRot="1" noChangeAspect="1" noTextEdit="1"/>
          </p:cNvSpPr>
          <p:nvPr>
            <p:ph type="sldImg"/>
          </p:nvPr>
        </p:nvSpPr>
        <p:spPr>
          <a:ln/>
        </p:spPr>
      </p:sp>
      <p:sp>
        <p:nvSpPr>
          <p:cNvPr id="696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638"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69639"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F8346273-BE36-4CA4-964C-DCF2A735D3D2}" type="slidenum">
              <a:rPr lang="en-US" sz="1300" b="0">
                <a:latin typeface="Times New Roman" pitchFamily="18" charset="0"/>
              </a:rPr>
              <a:pPr algn="r"/>
              <a:t>11</a:t>
            </a:fld>
            <a:endParaRPr lang="en-US" sz="1300" b="0">
              <a:latin typeface="Times New Roman" pitchFamily="18" charset="0"/>
            </a:endParaRPr>
          </a:p>
        </p:txBody>
      </p:sp>
    </p:spTree>
    <p:extLst>
      <p:ext uri="{BB962C8B-B14F-4D97-AF65-F5344CB8AC3E}">
        <p14:creationId xmlns:p14="http://schemas.microsoft.com/office/powerpoint/2010/main" val="1692790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CD110FD2-A635-477C-A77B-3EA29BE50C5C}" type="slidenum">
              <a:rPr lang="en-US" b="0" smtClean="0">
                <a:latin typeface="Times New Roman" pitchFamily="18" charset="0"/>
              </a:rPr>
              <a:pPr/>
              <a:t>13</a:t>
            </a:fld>
            <a:endParaRPr lang="en-US" b="0">
              <a:latin typeface="Times New Roman" pitchFamily="18" charset="0"/>
            </a:endParaRPr>
          </a:p>
        </p:txBody>
      </p:sp>
      <p:sp>
        <p:nvSpPr>
          <p:cNvPr id="70659"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C5540D8C-2741-4657-A2F2-EA02F648EDAC}" type="slidenum">
              <a:rPr lang="en-US" sz="1300" b="0">
                <a:latin typeface="Times New Roman" pitchFamily="18" charset="0"/>
              </a:rPr>
              <a:pPr algn="r"/>
              <a:t>13</a:t>
            </a:fld>
            <a:endParaRPr lang="en-US" sz="1300" b="0">
              <a:latin typeface="Times New Roman" pitchFamily="18" charset="0"/>
            </a:endParaRPr>
          </a:p>
        </p:txBody>
      </p:sp>
      <p:sp>
        <p:nvSpPr>
          <p:cNvPr id="70660" name="Slide Image Placeholder 1"/>
          <p:cNvSpPr>
            <a:spLocks noGrp="1" noRot="1" noChangeAspect="1" noTextEdit="1"/>
          </p:cNvSpPr>
          <p:nvPr>
            <p:ph type="sldImg"/>
          </p:nvPr>
        </p:nvSpPr>
        <p:spPr>
          <a:ln/>
        </p:spPr>
      </p:sp>
      <p:sp>
        <p:nvSpPr>
          <p:cNvPr id="706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662"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70663"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E191D6E6-343E-46EE-894E-0B1AA6541000}" type="slidenum">
              <a:rPr lang="en-US" sz="1300" b="0">
                <a:latin typeface="Times New Roman" pitchFamily="18" charset="0"/>
              </a:rPr>
              <a:pPr algn="r"/>
              <a:t>13</a:t>
            </a:fld>
            <a:endParaRPr lang="en-US" sz="1300" b="0">
              <a:latin typeface="Times New Roman" pitchFamily="18" charset="0"/>
            </a:endParaRPr>
          </a:p>
        </p:txBody>
      </p:sp>
    </p:spTree>
    <p:extLst>
      <p:ext uri="{BB962C8B-B14F-4D97-AF65-F5344CB8AC3E}">
        <p14:creationId xmlns:p14="http://schemas.microsoft.com/office/powerpoint/2010/main" val="32529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dirty="0"/>
              <a:t>© Copyright 1999-2015, Diabetes Educational Services, All Rights </a:t>
            </a:r>
            <a:r>
              <a:rPr lang="en-US" dirty="0" err="1"/>
              <a:t>ReservedDiabetes</a:t>
            </a:r>
            <a:r>
              <a:rPr lang="en-US" dirty="0"/>
              <a:t> Educational Services© (530) 893 - 8635 </a:t>
            </a:r>
          </a:p>
        </p:txBody>
      </p:sp>
      <p:sp>
        <p:nvSpPr>
          <p:cNvPr id="5" name="Slide Number Placeholder 4"/>
          <p:cNvSpPr>
            <a:spLocks noGrp="1"/>
          </p:cNvSpPr>
          <p:nvPr>
            <p:ph type="sldNum" sz="quarter" idx="11"/>
          </p:nvPr>
        </p:nvSpPr>
        <p:spPr/>
        <p:txBody>
          <a:bodyPr/>
          <a:lstStyle/>
          <a:p>
            <a:pPr>
              <a:defRPr/>
            </a:pPr>
            <a:fld id="{68F13A75-BC98-4776-9FF2-DACD0B0313EE}" type="slidenum">
              <a:rPr lang="en-US" smtClean="0"/>
              <a:pPr>
                <a:defRPr/>
              </a:pPr>
              <a:t>19</a:t>
            </a:fld>
            <a:endParaRPr lang="en-US"/>
          </a:p>
        </p:txBody>
      </p:sp>
    </p:spTree>
    <p:extLst>
      <p:ext uri="{BB962C8B-B14F-4D97-AF65-F5344CB8AC3E}">
        <p14:creationId xmlns:p14="http://schemas.microsoft.com/office/powerpoint/2010/main" val="406212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55CB4A80-8C6F-4982-B4F9-AC9A48AA4B96}" type="slidenum">
              <a:rPr lang="en-US" b="0" smtClean="0">
                <a:latin typeface="Times New Roman" pitchFamily="18" charset="0"/>
              </a:rPr>
              <a:pPr/>
              <a:t>20</a:t>
            </a:fld>
            <a:endParaRPr lang="en-US" b="0">
              <a:latin typeface="Times New Roman" pitchFamily="18" charset="0"/>
            </a:endParaRPr>
          </a:p>
        </p:txBody>
      </p:sp>
      <p:sp>
        <p:nvSpPr>
          <p:cNvPr id="75779"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9E0A010E-B8CA-4C38-BD2E-204CD70E6523}" type="slidenum">
              <a:rPr lang="en-US" sz="1300" b="0">
                <a:latin typeface="Times New Roman" pitchFamily="18" charset="0"/>
              </a:rPr>
              <a:pPr algn="r"/>
              <a:t>20</a:t>
            </a:fld>
            <a:endParaRPr lang="en-US" sz="1300" b="0">
              <a:latin typeface="Times New Roman" pitchFamily="18" charset="0"/>
            </a:endParaRPr>
          </a:p>
        </p:txBody>
      </p:sp>
      <p:sp>
        <p:nvSpPr>
          <p:cNvPr id="75780" name="Slide Image Placeholder 1"/>
          <p:cNvSpPr>
            <a:spLocks noGrp="1" noRot="1" noChangeAspect="1" noTextEdit="1"/>
          </p:cNvSpPr>
          <p:nvPr>
            <p:ph type="sldImg"/>
          </p:nvPr>
        </p:nvSpPr>
        <p:spPr>
          <a:ln/>
        </p:spPr>
      </p:sp>
      <p:sp>
        <p:nvSpPr>
          <p:cNvPr id="757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82"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75783"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28323266-F977-4D1A-83EE-00122DDD55F8}" type="slidenum">
              <a:rPr lang="en-US" sz="1300" b="0">
                <a:latin typeface="Times New Roman" pitchFamily="18" charset="0"/>
              </a:rPr>
              <a:pPr algn="r"/>
              <a:t>20</a:t>
            </a:fld>
            <a:endParaRPr lang="en-US" sz="1300" b="0">
              <a:latin typeface="Times New Roman" pitchFamily="18" charset="0"/>
            </a:endParaRPr>
          </a:p>
        </p:txBody>
      </p:sp>
    </p:spTree>
    <p:extLst>
      <p:ext uri="{BB962C8B-B14F-4D97-AF65-F5344CB8AC3E}">
        <p14:creationId xmlns:p14="http://schemas.microsoft.com/office/powerpoint/2010/main" val="237846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049">
              <a:defRPr b="1">
                <a:solidFill>
                  <a:schemeClr val="tx1"/>
                </a:solidFill>
                <a:latin typeface="Arial" pitchFamily="34" charset="0"/>
              </a:defRPr>
            </a:lvl1pPr>
            <a:lvl2pPr marL="742515" indent="-285582" defTabSz="963049">
              <a:defRPr b="1">
                <a:solidFill>
                  <a:schemeClr val="tx1"/>
                </a:solidFill>
                <a:latin typeface="Arial" pitchFamily="34" charset="0"/>
              </a:defRPr>
            </a:lvl2pPr>
            <a:lvl3pPr marL="1142332" indent="-228467" defTabSz="963049">
              <a:defRPr b="1">
                <a:solidFill>
                  <a:schemeClr val="tx1"/>
                </a:solidFill>
                <a:latin typeface="Arial" pitchFamily="34" charset="0"/>
              </a:defRPr>
            </a:lvl3pPr>
            <a:lvl4pPr marL="1599262" indent="-228467" defTabSz="963049">
              <a:defRPr b="1">
                <a:solidFill>
                  <a:schemeClr val="tx1"/>
                </a:solidFill>
                <a:latin typeface="Arial" pitchFamily="34" charset="0"/>
              </a:defRPr>
            </a:lvl4pPr>
            <a:lvl5pPr marL="2056195" indent="-228467" defTabSz="963049">
              <a:defRPr b="1">
                <a:solidFill>
                  <a:schemeClr val="tx1"/>
                </a:solidFill>
                <a:latin typeface="Arial" pitchFamily="34" charset="0"/>
              </a:defRPr>
            </a:lvl5pPr>
            <a:lvl6pPr marL="2513127" indent="-228467" defTabSz="963049" eaLnBrk="0" fontAlgn="base" hangingPunct="0">
              <a:spcBef>
                <a:spcPct val="0"/>
              </a:spcBef>
              <a:spcAft>
                <a:spcPct val="0"/>
              </a:spcAft>
              <a:defRPr b="1">
                <a:solidFill>
                  <a:schemeClr val="tx1"/>
                </a:solidFill>
                <a:latin typeface="Arial" pitchFamily="34" charset="0"/>
              </a:defRPr>
            </a:lvl6pPr>
            <a:lvl7pPr marL="2970059" indent="-228467" defTabSz="963049" eaLnBrk="0" fontAlgn="base" hangingPunct="0">
              <a:spcBef>
                <a:spcPct val="0"/>
              </a:spcBef>
              <a:spcAft>
                <a:spcPct val="0"/>
              </a:spcAft>
              <a:defRPr b="1">
                <a:solidFill>
                  <a:schemeClr val="tx1"/>
                </a:solidFill>
                <a:latin typeface="Arial" pitchFamily="34" charset="0"/>
              </a:defRPr>
            </a:lvl7pPr>
            <a:lvl8pPr marL="3426989" indent="-228467" defTabSz="963049" eaLnBrk="0" fontAlgn="base" hangingPunct="0">
              <a:spcBef>
                <a:spcPct val="0"/>
              </a:spcBef>
              <a:spcAft>
                <a:spcPct val="0"/>
              </a:spcAft>
              <a:defRPr b="1">
                <a:solidFill>
                  <a:schemeClr val="tx1"/>
                </a:solidFill>
                <a:latin typeface="Arial" pitchFamily="34" charset="0"/>
              </a:defRPr>
            </a:lvl8pPr>
            <a:lvl9pPr marL="3883922" indent="-228467" defTabSz="963049" eaLnBrk="0" fontAlgn="base" hangingPunct="0">
              <a:spcBef>
                <a:spcPct val="0"/>
              </a:spcBef>
              <a:spcAft>
                <a:spcPct val="0"/>
              </a:spcAft>
              <a:defRPr b="1">
                <a:solidFill>
                  <a:schemeClr val="tx1"/>
                </a:solidFill>
                <a:latin typeface="Arial" pitchFamily="34" charset="0"/>
              </a:defRPr>
            </a:lvl9pPr>
          </a:lstStyle>
          <a:p>
            <a:fld id="{CE0C3042-524C-475B-9AF8-ED2F916233DF}" type="slidenum">
              <a:rPr lang="en-US" b="0" smtClean="0">
                <a:latin typeface="Times New Roman" pitchFamily="18" charset="0"/>
              </a:rPr>
              <a:pPr/>
              <a:t>21</a:t>
            </a:fld>
            <a:endParaRPr lang="en-US" b="0">
              <a:latin typeface="Times New Roman" pitchFamily="18" charset="0"/>
            </a:endParaRPr>
          </a:p>
        </p:txBody>
      </p:sp>
      <p:sp>
        <p:nvSpPr>
          <p:cNvPr id="77827" name="Rectangle 7"/>
          <p:cNvSpPr txBox="1">
            <a:spLocks noGrp="1" noChangeArrowheads="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6EBE084F-B436-491F-B2D8-47F610804E48}" type="slidenum">
              <a:rPr lang="en-US" sz="1300" b="0">
                <a:latin typeface="Times New Roman" pitchFamily="18" charset="0"/>
              </a:rPr>
              <a:pPr algn="r"/>
              <a:t>21</a:t>
            </a:fld>
            <a:endParaRPr lang="en-US" sz="1300" b="0">
              <a:latin typeface="Times New Roman" pitchFamily="18" charset="0"/>
            </a:endParaRPr>
          </a:p>
        </p:txBody>
      </p:sp>
      <p:sp>
        <p:nvSpPr>
          <p:cNvPr id="77828" name="Slide Image Placeholder 1"/>
          <p:cNvSpPr>
            <a:spLocks noGrp="1" noRot="1" noChangeAspect="1" noTextEdit="1"/>
          </p:cNvSpPr>
          <p:nvPr>
            <p:ph type="sldImg"/>
          </p:nvPr>
        </p:nvSpPr>
        <p:spPr>
          <a:ln/>
        </p:spPr>
      </p:sp>
      <p:sp>
        <p:nvSpPr>
          <p:cNvPr id="7782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30" name="Footer Placeholder 3"/>
          <p:cNvSpPr txBox="1">
            <a:spLocks noGrp="1"/>
          </p:cNvSpPr>
          <p:nvPr/>
        </p:nvSpPr>
        <p:spPr bwMode="auto">
          <a:xfrm>
            <a:off x="4" y="9145588"/>
            <a:ext cx="3170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r>
              <a:rPr lang="en-US" sz="1300" b="0">
                <a:latin typeface="Times New Roman" pitchFamily="18" charset="0"/>
              </a:rPr>
              <a:t>Diabetes Educational Services© (530) 893 - 8635 </a:t>
            </a:r>
          </a:p>
        </p:txBody>
      </p:sp>
      <p:sp>
        <p:nvSpPr>
          <p:cNvPr id="77831" name="Slide Number Placeholder 4"/>
          <p:cNvSpPr txBox="1">
            <a:spLocks noGrp="1"/>
          </p:cNvSpPr>
          <p:nvPr/>
        </p:nvSpPr>
        <p:spPr bwMode="auto">
          <a:xfrm>
            <a:off x="4144966"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67" tIns="48133" rIns="96267" bIns="48133" anchor="b"/>
          <a:lstStyle>
            <a:lvl1pPr defTabSz="963613">
              <a:defRPr b="1">
                <a:solidFill>
                  <a:schemeClr val="tx1"/>
                </a:solidFill>
                <a:latin typeface="Arial" pitchFamily="34" charset="0"/>
              </a:defRPr>
            </a:lvl1pPr>
            <a:lvl2pPr marL="742950" indent="-285750" defTabSz="963613">
              <a:defRPr b="1">
                <a:solidFill>
                  <a:schemeClr val="tx1"/>
                </a:solidFill>
                <a:latin typeface="Arial" pitchFamily="34" charset="0"/>
              </a:defRPr>
            </a:lvl2pPr>
            <a:lvl3pPr marL="1143000" indent="-228600" defTabSz="963613">
              <a:defRPr b="1">
                <a:solidFill>
                  <a:schemeClr val="tx1"/>
                </a:solidFill>
                <a:latin typeface="Arial" pitchFamily="34" charset="0"/>
              </a:defRPr>
            </a:lvl3pPr>
            <a:lvl4pPr marL="1600200" indent="-228600" defTabSz="963613">
              <a:defRPr b="1">
                <a:solidFill>
                  <a:schemeClr val="tx1"/>
                </a:solidFill>
                <a:latin typeface="Arial" pitchFamily="34" charset="0"/>
              </a:defRPr>
            </a:lvl4pPr>
            <a:lvl5pPr marL="2057400" indent="-228600" defTabSz="963613">
              <a:defRPr b="1">
                <a:solidFill>
                  <a:schemeClr val="tx1"/>
                </a:solidFill>
                <a:latin typeface="Arial" pitchFamily="34" charset="0"/>
              </a:defRPr>
            </a:lvl5pPr>
            <a:lvl6pPr marL="2514600" indent="-228600" defTabSz="963613" eaLnBrk="0" fontAlgn="base" hangingPunct="0">
              <a:spcBef>
                <a:spcPct val="0"/>
              </a:spcBef>
              <a:spcAft>
                <a:spcPct val="0"/>
              </a:spcAft>
              <a:defRPr b="1">
                <a:solidFill>
                  <a:schemeClr val="tx1"/>
                </a:solidFill>
                <a:latin typeface="Arial" pitchFamily="34" charset="0"/>
              </a:defRPr>
            </a:lvl6pPr>
            <a:lvl7pPr marL="2971800" indent="-228600" defTabSz="963613" eaLnBrk="0" fontAlgn="base" hangingPunct="0">
              <a:spcBef>
                <a:spcPct val="0"/>
              </a:spcBef>
              <a:spcAft>
                <a:spcPct val="0"/>
              </a:spcAft>
              <a:defRPr b="1">
                <a:solidFill>
                  <a:schemeClr val="tx1"/>
                </a:solidFill>
                <a:latin typeface="Arial" pitchFamily="34" charset="0"/>
              </a:defRPr>
            </a:lvl7pPr>
            <a:lvl8pPr marL="3429000" indent="-228600" defTabSz="963613" eaLnBrk="0" fontAlgn="base" hangingPunct="0">
              <a:spcBef>
                <a:spcPct val="0"/>
              </a:spcBef>
              <a:spcAft>
                <a:spcPct val="0"/>
              </a:spcAft>
              <a:defRPr b="1">
                <a:solidFill>
                  <a:schemeClr val="tx1"/>
                </a:solidFill>
                <a:latin typeface="Arial" pitchFamily="34" charset="0"/>
              </a:defRPr>
            </a:lvl8pPr>
            <a:lvl9pPr marL="3886200" indent="-228600" defTabSz="963613" eaLnBrk="0" fontAlgn="base" hangingPunct="0">
              <a:spcBef>
                <a:spcPct val="0"/>
              </a:spcBef>
              <a:spcAft>
                <a:spcPct val="0"/>
              </a:spcAft>
              <a:defRPr b="1">
                <a:solidFill>
                  <a:schemeClr val="tx1"/>
                </a:solidFill>
                <a:latin typeface="Arial" pitchFamily="34" charset="0"/>
              </a:defRPr>
            </a:lvl9pPr>
          </a:lstStyle>
          <a:p>
            <a:pPr algn="r"/>
            <a:fld id="{19CF5619-5A92-41F0-9BB5-50E3A22D2A27}" type="slidenum">
              <a:rPr lang="en-US" sz="1300" b="0">
                <a:latin typeface="Times New Roman" pitchFamily="18" charset="0"/>
              </a:rPr>
              <a:pPr algn="r"/>
              <a:t>21</a:t>
            </a:fld>
            <a:endParaRPr lang="en-US" sz="1300" b="0">
              <a:latin typeface="Times New Roman" pitchFamily="18" charset="0"/>
            </a:endParaRPr>
          </a:p>
        </p:txBody>
      </p:sp>
    </p:spTree>
    <p:extLst>
      <p:ext uri="{BB962C8B-B14F-4D97-AF65-F5344CB8AC3E}">
        <p14:creationId xmlns:p14="http://schemas.microsoft.com/office/powerpoint/2010/main" val="2490870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7904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4757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0551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766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10401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3313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188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403368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12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98500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7092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spTree>
    <p:extLst>
      <p:ext uri="{BB962C8B-B14F-4D97-AF65-F5344CB8AC3E}">
        <p14:creationId xmlns:p14="http://schemas.microsoft.com/office/powerpoint/2010/main" val="3205974710"/>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nephroblog.org/2015/04/08/irc-ralentir-sa-progression-en-baissant-lacide-urique/" TargetMode="External"/><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evidentlycochrane.net/putting-the-i-into-discharge-planning/" TargetMode="External"/><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mailto:info@diabetesed.net" TargetMode="External"/><Relationship Id="rId7" Type="http://schemas.openxmlformats.org/officeDocument/2006/relationships/image" Target="../media/image9.png"/><Relationship Id="rId2" Type="http://schemas.openxmlformats.org/officeDocument/2006/relationships/hyperlink" Target="http://www.diabetesed.net/"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2.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3.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7.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8.wmf"/></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6.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50.png"/><Relationship Id="rId4" Type="http://schemas.openxmlformats.org/officeDocument/2006/relationships/image" Target="../media/image49.wmf"/></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63.pn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4.w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7.png"/><Relationship Id="rId7" Type="http://schemas.openxmlformats.org/officeDocument/2006/relationships/customXml" Target="../ink/ink2.xm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customXml" Target="../ink/ink1.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9.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73.jpg"/><Relationship Id="rId4" Type="http://schemas.openxmlformats.org/officeDocument/2006/relationships/image" Target="../media/image72.jpg"/></Relationships>
</file>

<file path=ppt/slides/_rels/slide5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7.png"/><Relationship Id="rId4" Type="http://schemas.openxmlformats.org/officeDocument/2006/relationships/image" Target="../media/image73.jp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73.jpg"/></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diabeteseducationuniversity.com/" TargetMode="Externa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34.xml"/><Relationship Id="rId7" Type="http://schemas.openxmlformats.org/officeDocument/2006/relationships/hyperlink" Target="https://diabetesed.net/monthly-newsletter-past-issues/" TargetMode="Externa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hyperlink" Target="https://www.linkedin.com/in/beverlythomassian/" TargetMode="External"/><Relationship Id="rId11" Type="http://schemas.openxmlformats.org/officeDocument/2006/relationships/image" Target="../media/image91.png"/><Relationship Id="rId5" Type="http://schemas.openxmlformats.org/officeDocument/2006/relationships/hyperlink" Target="https://www.instagram.com/cdcescoach/" TargetMode="External"/><Relationship Id="rId10" Type="http://schemas.openxmlformats.org/officeDocument/2006/relationships/image" Target="../media/image90.png"/><Relationship Id="rId4" Type="http://schemas.openxmlformats.org/officeDocument/2006/relationships/hyperlink" Target="https://twitter.com/CDCESCoach" TargetMode="External"/><Relationship Id="rId9"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73.jpg"/><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hyperlink" Target="http://www.diabetesed.net/"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8.jpeg"/><Relationship Id="rId4" Type="http://schemas.openxmlformats.org/officeDocument/2006/relationships/hyperlink" Target="http://www.diabetesed.net/page/preparing-to-take-cde-webinar-and-resource-page.php"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hyperlink" Target="http://www.ncdce.org/"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9200" y="3212108"/>
            <a:ext cx="6858000" cy="1540818"/>
          </a:xfrm>
        </p:spPr>
        <p:txBody>
          <a:bodyPr>
            <a:noAutofit/>
          </a:bodyPr>
          <a:lstStyle/>
          <a:p>
            <a:pPr lvl="1" algn="ctr" rtl="0">
              <a:spcBef>
                <a:spcPct val="0"/>
              </a:spcBef>
            </a:pPr>
            <a:r>
              <a:rPr lang="en-US" sz="3600" dirty="0"/>
              <a:t>Preparing for Certified Diabetes Care and Education Specialist Exam (CDCES) 2024</a:t>
            </a:r>
            <a:endParaRPr lang="en-US" sz="4800" dirty="0"/>
          </a:p>
        </p:txBody>
      </p:sp>
      <p:sp>
        <p:nvSpPr>
          <p:cNvPr id="10" name="Subtitle 9"/>
          <p:cNvSpPr>
            <a:spLocks noGrp="1"/>
          </p:cNvSpPr>
          <p:nvPr>
            <p:ph type="subTitle" idx="1"/>
          </p:nvPr>
        </p:nvSpPr>
        <p:spPr/>
        <p:txBody>
          <a:bodyPr/>
          <a:lstStyle/>
          <a:p>
            <a:pPr>
              <a:lnSpc>
                <a:spcPts val="2400"/>
              </a:lnSpc>
              <a:spcBef>
                <a:spcPts val="0"/>
              </a:spcBef>
            </a:pPr>
            <a:r>
              <a:rPr lang="en-US" sz="2400" dirty="0"/>
              <a:t>Beverly Thomassian, RN, MPH, BC-ADM, CDCES</a:t>
            </a:r>
          </a:p>
          <a:p>
            <a:pPr>
              <a:lnSpc>
                <a:spcPts val="2400"/>
              </a:lnSpc>
              <a:spcBef>
                <a:spcPts val="0"/>
              </a:spcBef>
            </a:pPr>
            <a:r>
              <a:rPr lang="en-US" sz="2400" dirty="0"/>
              <a:t>Pronouns: She, her, and hers</a:t>
            </a:r>
          </a:p>
          <a:p>
            <a:pPr>
              <a:lnSpc>
                <a:spcPts val="2400"/>
              </a:lnSpc>
              <a:spcBef>
                <a:spcPts val="0"/>
              </a:spcBef>
            </a:pPr>
            <a:r>
              <a:rPr lang="en-US" sz="2400" dirty="0"/>
              <a:t>President, Diabetes Education Services</a:t>
            </a:r>
          </a:p>
          <a:p>
            <a:pPr>
              <a:lnSpc>
                <a:spcPts val="2400"/>
              </a:lnSpc>
              <a:spcBef>
                <a:spcPts val="0"/>
              </a:spcBef>
            </a:pPr>
            <a:r>
              <a:rPr lang="en-US" sz="2400" dirty="0"/>
              <a:t> </a:t>
            </a:r>
          </a:p>
        </p:txBody>
      </p:sp>
      <p:pic>
        <p:nvPicPr>
          <p:cNvPr id="3" name="Picture 2" descr="A purple and yellow text on a black background&#10;&#10;Description automatically generated">
            <a:extLst>
              <a:ext uri="{FF2B5EF4-FFF2-40B4-BE49-F238E27FC236}">
                <a16:creationId xmlns:a16="http://schemas.microsoft.com/office/drawing/2014/main" id="{D8DC779D-F2D2-D833-C249-764CB7077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316005"/>
            <a:ext cx="8001000" cy="1666876"/>
          </a:xfrm>
          <a:prstGeom prst="rect">
            <a:avLst/>
          </a:prstGeom>
        </p:spPr>
      </p:pic>
    </p:spTree>
    <p:custDataLst>
      <p:tags r:id="rId1"/>
    </p:custDataLst>
    <p:extLst>
      <p:ext uri="{BB962C8B-B14F-4D97-AF65-F5344CB8AC3E}">
        <p14:creationId xmlns:p14="http://schemas.microsoft.com/office/powerpoint/2010/main" val="130771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0" name="Rectangle 2"/>
          <p:cNvSpPr>
            <a:spLocks noGrp="1" noChangeArrowheads="1"/>
          </p:cNvSpPr>
          <p:nvPr>
            <p:ph type="title"/>
          </p:nvPr>
        </p:nvSpPr>
        <p:spPr>
          <a:xfrm>
            <a:off x="457200" y="228600"/>
            <a:ext cx="8229600" cy="914400"/>
          </a:xfrm>
        </p:spPr>
        <p:txBody>
          <a:bodyPr anchor="b">
            <a:normAutofit/>
          </a:bodyPr>
          <a:lstStyle/>
          <a:p>
            <a:pPr eaLnBrk="1" hangingPunct="1">
              <a:defRPr/>
            </a:pPr>
            <a:r>
              <a:rPr lang="en-US">
                <a:effectLst>
                  <a:outerShdw blurRad="38100" dist="38100" dir="2700000" algn="tl">
                    <a:srgbClr val="000000"/>
                  </a:outerShdw>
                </a:effectLst>
              </a:rPr>
              <a:t>Why Take the CDCES</a:t>
            </a:r>
            <a:r>
              <a:rPr lang="en-US" dirty="0">
                <a:effectLst>
                  <a:outerShdw blurRad="38100" dist="38100" dir="2700000" algn="tl">
                    <a:srgbClr val="000000"/>
                  </a:outerShdw>
                </a:effectLst>
              </a:rPr>
              <a:t> </a:t>
            </a:r>
            <a:r>
              <a:rPr lang="en-US">
                <a:effectLst>
                  <a:outerShdw blurRad="38100" dist="38100" dir="2700000" algn="tl">
                    <a:srgbClr val="000000"/>
                  </a:outerShdw>
                </a:effectLst>
              </a:rPr>
              <a:t>Exam?</a:t>
            </a:r>
          </a:p>
        </p:txBody>
      </p:sp>
      <p:sp>
        <p:nvSpPr>
          <p:cNvPr id="1614851" name="Rectangle 3"/>
          <p:cNvSpPr>
            <a:spLocks noGrp="1" noChangeArrowheads="1"/>
          </p:cNvSpPr>
          <p:nvPr>
            <p:ph sz="quarter" idx="1"/>
          </p:nvPr>
        </p:nvSpPr>
        <p:spPr>
          <a:xfrm>
            <a:off x="152400" y="1275455"/>
            <a:ext cx="5410200" cy="5410200"/>
          </a:xfrm>
        </p:spPr>
        <p:txBody>
          <a:bodyPr>
            <a:noAutofit/>
          </a:bodyPr>
          <a:lstStyle/>
          <a:p>
            <a:pPr eaLnBrk="1" hangingPunct="1">
              <a:defRPr/>
            </a:pPr>
            <a:r>
              <a:rPr lang="en-US" sz="2800" dirty="0"/>
              <a:t>Provides a mechanism to demonstrate professional accomplishment and growth</a:t>
            </a:r>
          </a:p>
          <a:p>
            <a:pPr eaLnBrk="1" hangingPunct="1">
              <a:defRPr/>
            </a:pPr>
            <a:r>
              <a:rPr lang="en-US" sz="2800" dirty="0"/>
              <a:t>Provide formal recognition of specialty practice and knowledge at a mastery level</a:t>
            </a:r>
          </a:p>
          <a:p>
            <a:pPr eaLnBrk="1" hangingPunct="1">
              <a:defRPr/>
            </a:pPr>
            <a:r>
              <a:rPr lang="en-US" sz="2800" dirty="0"/>
              <a:t>Provides validation of demonstrated dedication to diabetes</a:t>
            </a:r>
          </a:p>
          <a:p>
            <a:pPr eaLnBrk="1" hangingPunct="1">
              <a:defRPr/>
            </a:pPr>
            <a:r>
              <a:rPr lang="en-US" sz="2800" dirty="0"/>
              <a:t>Promote continuing commitment to best practices, current standards and knowledge</a:t>
            </a:r>
            <a:endParaRPr lang="en-US" altLang="ja-JP" sz="2800" dirty="0"/>
          </a:p>
        </p:txBody>
      </p:sp>
      <p:pic>
        <p:nvPicPr>
          <p:cNvPr id="10244" name="Picture 5" descr="C:\Documents and Settings\Owner\Local Settings\Temporary Internet Files\Content.IE5\EHTZUIYC\MCj02346250000[1].wmf"/>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8589" y="1371600"/>
            <a:ext cx="3292463" cy="36775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502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354" name="Rectangle 2"/>
          <p:cNvSpPr>
            <a:spLocks noGrp="1" noChangeArrowheads="1"/>
          </p:cNvSpPr>
          <p:nvPr>
            <p:ph type="title"/>
          </p:nvPr>
        </p:nvSpPr>
        <p:spPr>
          <a:xfrm>
            <a:off x="457200" y="138545"/>
            <a:ext cx="8229600" cy="1143000"/>
          </a:xfrm>
        </p:spPr>
        <p:txBody>
          <a:bodyPr>
            <a:noAutofit/>
          </a:bodyPr>
          <a:lstStyle/>
          <a:p>
            <a:pPr eaLnBrk="1" hangingPunct="1">
              <a:defRPr/>
            </a:pPr>
            <a:r>
              <a:rPr lang="en-US" sz="3600" dirty="0"/>
              <a:t>Professional Practice Experience </a:t>
            </a:r>
            <a:br>
              <a:rPr lang="en-US" sz="3600" dirty="0"/>
            </a:br>
            <a:r>
              <a:rPr lang="en-US" sz="3600" dirty="0"/>
              <a:t>Must meet all - 2024              </a:t>
            </a:r>
          </a:p>
        </p:txBody>
      </p:sp>
      <p:sp>
        <p:nvSpPr>
          <p:cNvPr id="1636355" name="Rectangle 3"/>
          <p:cNvSpPr>
            <a:spLocks noGrp="1" noChangeArrowheads="1"/>
          </p:cNvSpPr>
          <p:nvPr>
            <p:ph sz="quarter" idx="1"/>
          </p:nvPr>
        </p:nvSpPr>
        <p:spPr>
          <a:xfrm>
            <a:off x="457200" y="1433945"/>
            <a:ext cx="8229600" cy="5424055"/>
          </a:xfrm>
        </p:spPr>
        <p:txBody>
          <a:bodyPr>
            <a:normAutofit fontScale="92500"/>
          </a:bodyPr>
          <a:lstStyle/>
          <a:p>
            <a:pPr eaLnBrk="1" hangingPunct="1">
              <a:spcBef>
                <a:spcPts val="500"/>
              </a:spcBef>
              <a:spcAft>
                <a:spcPts val="500"/>
              </a:spcAft>
              <a:defRPr/>
            </a:pPr>
            <a:r>
              <a:rPr lang="en-US" sz="2800" dirty="0"/>
              <a:t>A </a:t>
            </a:r>
            <a:r>
              <a:rPr lang="en-US" sz="2800" u="sng" dirty="0"/>
              <a:t>minimum</a:t>
            </a:r>
            <a:r>
              <a:rPr lang="en-US" sz="2800" dirty="0"/>
              <a:t> of two years (to the day) of professional practice experience in the discipline under which one is applying for certification  </a:t>
            </a:r>
          </a:p>
          <a:p>
            <a:pPr algn="ctr" eaLnBrk="1" hangingPunct="1">
              <a:spcBef>
                <a:spcPts val="500"/>
              </a:spcBef>
              <a:spcAft>
                <a:spcPts val="500"/>
              </a:spcAft>
              <a:buFont typeface="Wingdings 2" pitchFamily="18" charset="2"/>
              <a:buNone/>
              <a:defRPr/>
            </a:pPr>
            <a:r>
              <a:rPr lang="en-US" sz="2800" dirty="0"/>
              <a:t>AND</a:t>
            </a:r>
          </a:p>
          <a:p>
            <a:pPr eaLnBrk="1" hangingPunct="1">
              <a:spcBef>
                <a:spcPts val="500"/>
              </a:spcBef>
              <a:spcAft>
                <a:spcPts val="500"/>
              </a:spcAft>
              <a:defRPr/>
            </a:pPr>
            <a:r>
              <a:rPr lang="en-US" sz="2800" dirty="0"/>
              <a:t>*Minimum of 1,000 hours of professional practice experience within the past </a:t>
            </a:r>
            <a:r>
              <a:rPr lang="en-US" sz="2800" dirty="0">
                <a:highlight>
                  <a:srgbClr val="FFFF00"/>
                </a:highlight>
              </a:rPr>
              <a:t>5</a:t>
            </a:r>
            <a:r>
              <a:rPr lang="en-US" sz="2800" dirty="0"/>
              <a:t> years in diabetes self-management education with a minimum of </a:t>
            </a:r>
            <a:r>
              <a:rPr lang="en-US" sz="2800" dirty="0">
                <a:highlight>
                  <a:srgbClr val="FFFF00"/>
                </a:highlight>
              </a:rPr>
              <a:t>200</a:t>
            </a:r>
            <a:r>
              <a:rPr lang="en-US" sz="2800" dirty="0"/>
              <a:t> hours = about 4 </a:t>
            </a:r>
            <a:r>
              <a:rPr lang="en-US" sz="2800" dirty="0" err="1"/>
              <a:t>hrs</a:t>
            </a:r>
            <a:r>
              <a:rPr lang="en-US" sz="2800" dirty="0"/>
              <a:t> a week) accrued in the last 12 months.</a:t>
            </a:r>
            <a:br>
              <a:rPr lang="en-US" sz="2800" dirty="0">
                <a:solidFill>
                  <a:srgbClr val="FF00FF"/>
                </a:solidFill>
              </a:rPr>
            </a:br>
            <a:r>
              <a:rPr lang="en-US" sz="2800" dirty="0">
                <a:solidFill>
                  <a:srgbClr val="FF00FF"/>
                </a:solidFill>
              </a:rPr>
              <a:t>				</a:t>
            </a:r>
            <a:r>
              <a:rPr lang="en-US" sz="2800" dirty="0"/>
              <a:t>AND</a:t>
            </a:r>
          </a:p>
          <a:p>
            <a:pPr eaLnBrk="1" hangingPunct="1">
              <a:spcBef>
                <a:spcPts val="500"/>
              </a:spcBef>
              <a:spcAft>
                <a:spcPts val="500"/>
              </a:spcAft>
              <a:defRPr/>
            </a:pPr>
            <a:r>
              <a:rPr lang="en-US" sz="2800" dirty="0"/>
              <a:t>Minimum of </a:t>
            </a:r>
            <a:r>
              <a:rPr lang="en-US" sz="2800" dirty="0">
                <a:solidFill>
                  <a:srgbClr val="790015"/>
                </a:solidFill>
              </a:rPr>
              <a:t>15 clock hours of continuing diabetes education </a:t>
            </a:r>
            <a:r>
              <a:rPr lang="en-US" sz="2800" dirty="0"/>
              <a:t>within </a:t>
            </a:r>
            <a:r>
              <a:rPr lang="en-US" sz="2800" dirty="0">
                <a:solidFill>
                  <a:srgbClr val="790015"/>
                </a:solidFill>
              </a:rPr>
              <a:t>2 years prior </a:t>
            </a:r>
            <a:r>
              <a:rPr lang="en-US" sz="2800" dirty="0"/>
              <a:t>to applying for certification.</a:t>
            </a:r>
          </a:p>
          <a:p>
            <a:pPr eaLnBrk="1" hangingPunct="1">
              <a:defRPr/>
            </a:pPr>
            <a:endParaRPr lang="en-US" sz="2400" dirty="0">
              <a:effectLst>
                <a:outerShdw blurRad="38100" dist="38100" dir="2700000" algn="tl">
                  <a:srgbClr val="000000"/>
                </a:outerShdw>
              </a:effectLst>
            </a:endParaRPr>
          </a:p>
        </p:txBody>
      </p:sp>
    </p:spTree>
    <p:custDataLst>
      <p:tags r:id="rId1"/>
    </p:custDataLst>
    <p:extLst>
      <p:ext uri="{BB962C8B-B14F-4D97-AF65-F5344CB8AC3E}">
        <p14:creationId xmlns:p14="http://schemas.microsoft.com/office/powerpoint/2010/main" val="224725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E5EAF-A4CF-0EA5-3A11-C8705D88B83F}"/>
              </a:ext>
            </a:extLst>
          </p:cNvPr>
          <p:cNvPicPr>
            <a:picLocks noChangeAspect="1"/>
          </p:cNvPicPr>
          <p:nvPr/>
        </p:nvPicPr>
        <p:blipFill>
          <a:blip r:embed="rId2"/>
          <a:stretch>
            <a:fillRect/>
          </a:stretch>
        </p:blipFill>
        <p:spPr>
          <a:xfrm>
            <a:off x="457200" y="1019936"/>
            <a:ext cx="7720642" cy="5685664"/>
          </a:xfrm>
          <a:prstGeom prst="rect">
            <a:avLst/>
          </a:prstGeom>
        </p:spPr>
      </p:pic>
      <p:sp>
        <p:nvSpPr>
          <p:cNvPr id="2" name="Title 1">
            <a:extLst>
              <a:ext uri="{FF2B5EF4-FFF2-40B4-BE49-F238E27FC236}">
                <a16:creationId xmlns:a16="http://schemas.microsoft.com/office/drawing/2014/main" id="{2C42B8B4-428D-40EF-8335-CDEF13BF2D6E}"/>
              </a:ext>
            </a:extLst>
          </p:cNvPr>
          <p:cNvSpPr>
            <a:spLocks noGrp="1"/>
          </p:cNvSpPr>
          <p:nvPr>
            <p:ph type="title"/>
          </p:nvPr>
        </p:nvSpPr>
        <p:spPr/>
        <p:txBody>
          <a:bodyPr anchor="ctr">
            <a:normAutofit/>
          </a:bodyPr>
          <a:lstStyle/>
          <a:p>
            <a:pPr>
              <a:lnSpc>
                <a:spcPct val="90000"/>
              </a:lnSpc>
            </a:pPr>
            <a:r>
              <a:rPr lang="en-US" sz="2800" dirty="0"/>
              <a:t>2021- 2026 Practice Experience Updates Extended through 2026 and beyond? CBCDE</a:t>
            </a:r>
          </a:p>
        </p:txBody>
      </p:sp>
    </p:spTree>
    <p:extLst>
      <p:ext uri="{BB962C8B-B14F-4D97-AF65-F5344CB8AC3E}">
        <p14:creationId xmlns:p14="http://schemas.microsoft.com/office/powerpoint/2010/main" val="180991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3282" name="Rectangle 2"/>
          <p:cNvSpPr>
            <a:spLocks noGrp="1" noChangeArrowheads="1"/>
          </p:cNvSpPr>
          <p:nvPr>
            <p:ph type="title"/>
          </p:nvPr>
        </p:nvSpPr>
        <p:spPr>
          <a:xfrm>
            <a:off x="457200" y="228600"/>
            <a:ext cx="8229600" cy="914400"/>
          </a:xfrm>
        </p:spPr>
        <p:txBody>
          <a:bodyPr anchor="b">
            <a:normAutofit/>
          </a:bodyPr>
          <a:lstStyle/>
          <a:p>
            <a:pPr eaLnBrk="1" hangingPunct="1">
              <a:lnSpc>
                <a:spcPct val="90000"/>
              </a:lnSpc>
              <a:defRPr/>
            </a:pPr>
            <a:r>
              <a:rPr lang="en-US" sz="3100"/>
              <a:t>Professional Degree, DSME Practice Hours, plus CE</a:t>
            </a:r>
          </a:p>
        </p:txBody>
      </p:sp>
      <p:sp>
        <p:nvSpPr>
          <p:cNvPr id="1633283" name="Rectangle 3"/>
          <p:cNvSpPr>
            <a:spLocks noGrp="1" noChangeArrowheads="1"/>
          </p:cNvSpPr>
          <p:nvPr>
            <p:ph sz="quarter" idx="1"/>
          </p:nvPr>
        </p:nvSpPr>
        <p:spPr>
          <a:xfrm>
            <a:off x="457200" y="1219200"/>
            <a:ext cx="4041648" cy="5715000"/>
          </a:xfrm>
        </p:spPr>
        <p:txBody>
          <a:bodyPr>
            <a:normAutofit/>
          </a:bodyPr>
          <a:lstStyle/>
          <a:p>
            <a:pPr eaLnBrk="1" hangingPunct="1">
              <a:lnSpc>
                <a:spcPct val="90000"/>
              </a:lnSpc>
              <a:spcBef>
                <a:spcPts val="500"/>
              </a:spcBef>
              <a:spcAft>
                <a:spcPts val="500"/>
              </a:spcAft>
              <a:defRPr/>
            </a:pPr>
            <a:r>
              <a:rPr lang="en-US" sz="2500" dirty="0"/>
              <a:t>Only experience occurring </a:t>
            </a:r>
            <a:r>
              <a:rPr lang="en-US" sz="2500" u="sng" dirty="0"/>
              <a:t>AFTER</a:t>
            </a:r>
            <a:r>
              <a:rPr lang="en-US" sz="2500" dirty="0"/>
              <a:t> completing your professional degree can be counted toward the Professional Practice Experience requirement. </a:t>
            </a:r>
          </a:p>
          <a:p>
            <a:pPr eaLnBrk="1" hangingPunct="1">
              <a:lnSpc>
                <a:spcPct val="90000"/>
              </a:lnSpc>
              <a:spcBef>
                <a:spcPts val="500"/>
              </a:spcBef>
              <a:spcAft>
                <a:spcPts val="500"/>
              </a:spcAft>
              <a:defRPr/>
            </a:pPr>
            <a:r>
              <a:rPr lang="en-US" sz="2500" dirty="0"/>
              <a:t>Need 1000 hours of DSME Practice Hours</a:t>
            </a:r>
          </a:p>
          <a:p>
            <a:pPr eaLnBrk="1" hangingPunct="1">
              <a:lnSpc>
                <a:spcPct val="90000"/>
              </a:lnSpc>
              <a:spcBef>
                <a:spcPts val="500"/>
              </a:spcBef>
              <a:spcAft>
                <a:spcPts val="500"/>
              </a:spcAft>
              <a:defRPr/>
            </a:pPr>
            <a:r>
              <a:rPr lang="en-US" sz="2500" dirty="0"/>
              <a:t>If on Unique Qualifications Pathway, need 2000 hours of DSME</a:t>
            </a:r>
          </a:p>
          <a:p>
            <a:pPr>
              <a:lnSpc>
                <a:spcPct val="90000"/>
              </a:lnSpc>
              <a:spcBef>
                <a:spcPts val="500"/>
              </a:spcBef>
              <a:spcAft>
                <a:spcPts val="500"/>
              </a:spcAft>
              <a:defRPr/>
            </a:pPr>
            <a:r>
              <a:rPr lang="en-US" sz="2500" dirty="0"/>
              <a:t>For more: info@CBDCE.org or call 877 -239- 3233</a:t>
            </a:r>
          </a:p>
          <a:p>
            <a:pPr eaLnBrk="1" hangingPunct="1">
              <a:lnSpc>
                <a:spcPct val="90000"/>
              </a:lnSpc>
              <a:spcBef>
                <a:spcPts val="500"/>
              </a:spcBef>
              <a:spcAft>
                <a:spcPts val="500"/>
              </a:spcAft>
              <a:defRPr/>
            </a:pPr>
            <a:endParaRPr lang="en-US" sz="2500" dirty="0"/>
          </a:p>
          <a:p>
            <a:pPr eaLnBrk="1" hangingPunct="1">
              <a:lnSpc>
                <a:spcPct val="90000"/>
              </a:lnSpc>
              <a:buFont typeface="Wingdings 2" pitchFamily="18" charset="2"/>
              <a:buNone/>
              <a:defRPr/>
            </a:pPr>
            <a:endParaRPr lang="en-US" altLang="ja-JP" sz="2500" u="sng" dirty="0">
              <a:effectLst>
                <a:outerShdw blurRad="38100" dist="38100" dir="2700000" algn="tl">
                  <a:srgbClr val="000000"/>
                </a:outerShdw>
              </a:effectLs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551313"/>
            <a:ext cx="3416046" cy="3606886"/>
          </a:xfrm>
          <a:prstGeom prst="rect">
            <a:avLst/>
          </a:prstGeom>
          <a:noFill/>
        </p:spPr>
      </p:pic>
    </p:spTree>
    <p:custDataLst>
      <p:tags r:id="rId1"/>
    </p:custDataLst>
    <p:extLst>
      <p:ext uri="{BB962C8B-B14F-4D97-AF65-F5344CB8AC3E}">
        <p14:creationId xmlns:p14="http://schemas.microsoft.com/office/powerpoint/2010/main" val="415179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F4A269-B4F9-4419-9908-C5C6317F100C}"/>
              </a:ext>
            </a:extLst>
          </p:cNvPr>
          <p:cNvSpPr>
            <a:spLocks noGrp="1"/>
          </p:cNvSpPr>
          <p:nvPr>
            <p:ph type="title"/>
          </p:nvPr>
        </p:nvSpPr>
        <p:spPr/>
        <p:txBody>
          <a:bodyPr/>
          <a:lstStyle/>
          <a:p>
            <a:r>
              <a:rPr lang="en-US" dirty="0"/>
              <a:t>Quick Question A</a:t>
            </a:r>
          </a:p>
        </p:txBody>
      </p:sp>
      <p:sp>
        <p:nvSpPr>
          <p:cNvPr id="6" name="Content Placeholder 5">
            <a:extLst>
              <a:ext uri="{FF2B5EF4-FFF2-40B4-BE49-F238E27FC236}">
                <a16:creationId xmlns:a16="http://schemas.microsoft.com/office/drawing/2014/main" id="{21AE1532-4D60-4930-AF70-2CE7BB521637}"/>
              </a:ext>
            </a:extLst>
          </p:cNvPr>
          <p:cNvSpPr>
            <a:spLocks noGrp="1"/>
          </p:cNvSpPr>
          <p:nvPr>
            <p:ph sz="quarter" idx="1"/>
          </p:nvPr>
        </p:nvSpPr>
        <p:spPr/>
        <p:txBody>
          <a:bodyPr>
            <a:normAutofit lnSpcReduction="10000"/>
          </a:bodyPr>
          <a:lstStyle/>
          <a:p>
            <a:r>
              <a:rPr lang="en-US" dirty="0"/>
              <a:t>Diabetes Care and Education Exam includes which of the following philosophies?</a:t>
            </a:r>
          </a:p>
          <a:p>
            <a:r>
              <a:rPr lang="en-US" dirty="0"/>
              <a:t>A. Encouraging compliance improves outcomes</a:t>
            </a:r>
          </a:p>
          <a:p>
            <a:r>
              <a:rPr lang="en-US" dirty="0"/>
              <a:t>B. Empower people to improve diabetes self-management</a:t>
            </a:r>
          </a:p>
          <a:p>
            <a:r>
              <a:rPr lang="en-US" dirty="0"/>
              <a:t>C. Consider individual needs, goals and life experiences</a:t>
            </a:r>
          </a:p>
          <a:p>
            <a:r>
              <a:rPr lang="en-US" dirty="0"/>
              <a:t>D. Help all people achieve an A1c less than 7</a:t>
            </a:r>
          </a:p>
          <a:p>
            <a:r>
              <a:rPr lang="en-US" dirty="0"/>
              <a:t>E. Collaborate and provide ongoing care</a:t>
            </a:r>
          </a:p>
        </p:txBody>
      </p:sp>
    </p:spTree>
    <p:extLst>
      <p:ext uri="{BB962C8B-B14F-4D97-AF65-F5344CB8AC3E}">
        <p14:creationId xmlns:p14="http://schemas.microsoft.com/office/powerpoint/2010/main" val="40388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C31E3-9E6A-4180-B1CF-5A4B9CFE2ECF}"/>
              </a:ext>
            </a:extLst>
          </p:cNvPr>
          <p:cNvSpPr>
            <a:spLocks noGrp="1"/>
          </p:cNvSpPr>
          <p:nvPr>
            <p:ph type="title"/>
          </p:nvPr>
        </p:nvSpPr>
        <p:spPr>
          <a:xfrm>
            <a:off x="457200" y="228600"/>
            <a:ext cx="8229600" cy="914400"/>
          </a:xfrm>
        </p:spPr>
        <p:txBody>
          <a:bodyPr anchor="b">
            <a:normAutofit/>
          </a:bodyPr>
          <a:lstStyle/>
          <a:p>
            <a:r>
              <a:rPr lang="en-US" dirty="0"/>
              <a:t>Definition of Diabetes Education</a:t>
            </a:r>
          </a:p>
        </p:txBody>
      </p:sp>
      <p:sp>
        <p:nvSpPr>
          <p:cNvPr id="3" name="Content Placeholder 2">
            <a:extLst>
              <a:ext uri="{FF2B5EF4-FFF2-40B4-BE49-F238E27FC236}">
                <a16:creationId xmlns:a16="http://schemas.microsoft.com/office/drawing/2014/main" id="{53E72B7E-580D-4BEE-914E-C6F822C0DAC9}"/>
              </a:ext>
            </a:extLst>
          </p:cNvPr>
          <p:cNvSpPr>
            <a:spLocks noGrp="1"/>
          </p:cNvSpPr>
          <p:nvPr>
            <p:ph sz="quarter" idx="1"/>
          </p:nvPr>
        </p:nvSpPr>
        <p:spPr>
          <a:xfrm>
            <a:off x="457199" y="1219200"/>
            <a:ext cx="4989235" cy="5562600"/>
          </a:xfrm>
        </p:spPr>
        <p:txBody>
          <a:bodyPr>
            <a:normAutofit fontScale="85000" lnSpcReduction="10000"/>
          </a:bodyPr>
          <a:lstStyle/>
          <a:p>
            <a:pPr>
              <a:lnSpc>
                <a:spcPct val="110000"/>
              </a:lnSpc>
            </a:pPr>
            <a:r>
              <a:rPr lang="en-US" sz="2800" dirty="0"/>
              <a:t>It is a component of a comprehensive plan of diabetes care. </a:t>
            </a:r>
          </a:p>
          <a:p>
            <a:pPr>
              <a:lnSpc>
                <a:spcPct val="110000"/>
              </a:lnSpc>
            </a:pPr>
            <a:r>
              <a:rPr lang="en-US" sz="2800" dirty="0"/>
              <a:t>Involves the person with prediabetes and or diabetes, caregivers and specialists </a:t>
            </a:r>
          </a:p>
          <a:p>
            <a:pPr>
              <a:lnSpc>
                <a:spcPct val="110000"/>
              </a:lnSpc>
            </a:pPr>
            <a:r>
              <a:rPr lang="en-US" sz="2800" dirty="0"/>
              <a:t>Ongoing process of facilitating the knowledge, skill, and ability necessary for self-care, as well as activities that assist a person in implementing and sustaining the health practices to manage on an ongoing basis, beyond or outside of formal self-management training. </a:t>
            </a:r>
          </a:p>
          <a:p>
            <a:pPr marL="0" indent="0">
              <a:lnSpc>
                <a:spcPct val="90000"/>
              </a:lnSpc>
              <a:buNone/>
            </a:pPr>
            <a:endParaRPr lang="en-US" sz="2200" dirty="0"/>
          </a:p>
        </p:txBody>
      </p:sp>
      <p:pic>
        <p:nvPicPr>
          <p:cNvPr id="5" name="Picture 4" descr="A picture containing person, person, indoor, looking&#10;&#10;Description automatically generated">
            <a:extLst>
              <a:ext uri="{FF2B5EF4-FFF2-40B4-BE49-F238E27FC236}">
                <a16:creationId xmlns:a16="http://schemas.microsoft.com/office/drawing/2014/main" id="{197E701E-DD42-4A89-A6ED-F68D03A71F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895" r="30064" b="2"/>
          <a:stretch/>
        </p:blipFill>
        <p:spPr>
          <a:xfrm>
            <a:off x="5446435" y="1219200"/>
            <a:ext cx="3243298" cy="3962400"/>
          </a:xfrm>
          <a:prstGeom prst="rect">
            <a:avLst/>
          </a:prstGeom>
          <a:noFill/>
        </p:spPr>
      </p:pic>
    </p:spTree>
    <p:extLst>
      <p:ext uri="{BB962C8B-B14F-4D97-AF65-F5344CB8AC3E}">
        <p14:creationId xmlns:p14="http://schemas.microsoft.com/office/powerpoint/2010/main" val="32369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C31E3-9E6A-4180-B1CF-5A4B9CFE2ECF}"/>
              </a:ext>
            </a:extLst>
          </p:cNvPr>
          <p:cNvSpPr>
            <a:spLocks noGrp="1"/>
          </p:cNvSpPr>
          <p:nvPr>
            <p:ph type="title"/>
          </p:nvPr>
        </p:nvSpPr>
        <p:spPr>
          <a:xfrm>
            <a:off x="457200" y="228600"/>
            <a:ext cx="8229600" cy="914400"/>
          </a:xfrm>
        </p:spPr>
        <p:txBody>
          <a:bodyPr anchor="b">
            <a:normAutofit/>
          </a:bodyPr>
          <a:lstStyle/>
          <a:p>
            <a:r>
              <a:rPr lang="en-US" dirty="0"/>
              <a:t>Definition of Diabetes Education</a:t>
            </a:r>
          </a:p>
        </p:txBody>
      </p:sp>
      <p:sp>
        <p:nvSpPr>
          <p:cNvPr id="3" name="Content Placeholder 2">
            <a:extLst>
              <a:ext uri="{FF2B5EF4-FFF2-40B4-BE49-F238E27FC236}">
                <a16:creationId xmlns:a16="http://schemas.microsoft.com/office/drawing/2014/main" id="{53E72B7E-580D-4BEE-914E-C6F822C0DAC9}"/>
              </a:ext>
            </a:extLst>
          </p:cNvPr>
          <p:cNvSpPr>
            <a:spLocks noGrp="1"/>
          </p:cNvSpPr>
          <p:nvPr>
            <p:ph sz="quarter" idx="1"/>
          </p:nvPr>
        </p:nvSpPr>
        <p:spPr>
          <a:xfrm>
            <a:off x="457200" y="1219200"/>
            <a:ext cx="4041648" cy="5486400"/>
          </a:xfrm>
        </p:spPr>
        <p:txBody>
          <a:bodyPr>
            <a:normAutofit lnSpcReduction="10000"/>
          </a:bodyPr>
          <a:lstStyle/>
          <a:p>
            <a:pPr>
              <a:lnSpc>
                <a:spcPct val="90000"/>
              </a:lnSpc>
            </a:pPr>
            <a:r>
              <a:rPr lang="en-US" sz="2800" dirty="0"/>
              <a:t>Process incorporates the needs, goals and life experiences of the person and is guided by evidence-based standards. </a:t>
            </a:r>
          </a:p>
          <a:p>
            <a:pPr>
              <a:lnSpc>
                <a:spcPct val="90000"/>
              </a:lnSpc>
            </a:pPr>
            <a:r>
              <a:rPr lang="en-US" sz="2800" dirty="0"/>
              <a:t>Includes practical problem-solving approaches and collaborative care.</a:t>
            </a:r>
          </a:p>
          <a:p>
            <a:pPr>
              <a:lnSpc>
                <a:spcPct val="90000"/>
              </a:lnSpc>
            </a:pPr>
            <a:r>
              <a:rPr lang="en-US" sz="2800" dirty="0"/>
              <a:t>Address psychosocial issues, lifestyle change, and strategies to sustain self-management</a:t>
            </a:r>
          </a:p>
        </p:txBody>
      </p:sp>
      <p:pic>
        <p:nvPicPr>
          <p:cNvPr id="5" name="Picture 4" descr="A picture containing person, indoor, window, posing&#10;&#10;Description automatically generated">
            <a:extLst>
              <a:ext uri="{FF2B5EF4-FFF2-40B4-BE49-F238E27FC236}">
                <a16:creationId xmlns:a16="http://schemas.microsoft.com/office/drawing/2014/main" id="{6E1084B7-17BC-452D-87B7-029FCAFBF3B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159" r="21409"/>
          <a:stretch/>
        </p:blipFill>
        <p:spPr>
          <a:xfrm>
            <a:off x="4632198" y="1216152"/>
            <a:ext cx="4041648" cy="4937760"/>
          </a:xfrm>
          <a:prstGeom prst="rect">
            <a:avLst/>
          </a:prstGeom>
          <a:noFill/>
        </p:spPr>
      </p:pic>
    </p:spTree>
    <p:extLst>
      <p:ext uri="{BB962C8B-B14F-4D97-AF65-F5344CB8AC3E}">
        <p14:creationId xmlns:p14="http://schemas.microsoft.com/office/powerpoint/2010/main" val="147948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of Diabetes Education</a:t>
            </a:r>
          </a:p>
        </p:txBody>
      </p:sp>
      <p:sp>
        <p:nvSpPr>
          <p:cNvPr id="6" name="Text Placeholder 5"/>
          <p:cNvSpPr>
            <a:spLocks noGrp="1"/>
          </p:cNvSpPr>
          <p:nvPr>
            <p:ph type="body" idx="1"/>
          </p:nvPr>
        </p:nvSpPr>
        <p:spPr>
          <a:xfrm>
            <a:off x="457200" y="1200150"/>
            <a:ext cx="4040188" cy="685800"/>
          </a:xfrm>
        </p:spPr>
        <p:txBody>
          <a:bodyPr/>
          <a:lstStyle/>
          <a:p>
            <a:r>
              <a:rPr lang="en-US" dirty="0"/>
              <a:t>Old Way			</a:t>
            </a:r>
          </a:p>
        </p:txBody>
      </p:sp>
      <p:sp>
        <p:nvSpPr>
          <p:cNvPr id="8" name="Text Placeholder 7"/>
          <p:cNvSpPr>
            <a:spLocks noGrp="1"/>
          </p:cNvSpPr>
          <p:nvPr>
            <p:ph type="body" sz="half" idx="3"/>
          </p:nvPr>
        </p:nvSpPr>
        <p:spPr>
          <a:xfrm>
            <a:off x="4497859" y="1181100"/>
            <a:ext cx="4041775" cy="685800"/>
          </a:xfrm>
        </p:spPr>
        <p:txBody>
          <a:bodyPr/>
          <a:lstStyle/>
          <a:p>
            <a:r>
              <a:rPr lang="en-US" dirty="0"/>
              <a:t>New Way</a:t>
            </a:r>
          </a:p>
        </p:txBody>
      </p:sp>
      <p:sp>
        <p:nvSpPr>
          <p:cNvPr id="7" name="Content Placeholder 6"/>
          <p:cNvSpPr>
            <a:spLocks noGrp="1"/>
          </p:cNvSpPr>
          <p:nvPr>
            <p:ph sz="quarter" idx="2"/>
          </p:nvPr>
        </p:nvSpPr>
        <p:spPr>
          <a:xfrm>
            <a:off x="306388" y="1828800"/>
            <a:ext cx="4038600" cy="4038600"/>
          </a:xfrm>
        </p:spPr>
        <p:txBody>
          <a:bodyPr/>
          <a:lstStyle/>
          <a:p>
            <a:r>
              <a:rPr lang="en-US" dirty="0"/>
              <a:t>Control diabetes</a:t>
            </a:r>
          </a:p>
          <a:p>
            <a:r>
              <a:rPr lang="en-US" dirty="0"/>
              <a:t>Test BG	</a:t>
            </a:r>
          </a:p>
          <a:p>
            <a:r>
              <a:rPr lang="en-US" dirty="0"/>
              <a:t>Patient</a:t>
            </a:r>
          </a:p>
          <a:p>
            <a:r>
              <a:rPr lang="en-US" dirty="0"/>
              <a:t>Normal BG</a:t>
            </a:r>
          </a:p>
          <a:p>
            <a:r>
              <a:rPr lang="en-US" dirty="0"/>
              <a:t>Non-adherent, compliant</a:t>
            </a:r>
          </a:p>
        </p:txBody>
      </p:sp>
      <p:sp>
        <p:nvSpPr>
          <p:cNvPr id="9" name="Content Placeholder 8"/>
          <p:cNvSpPr>
            <a:spLocks noGrp="1"/>
          </p:cNvSpPr>
          <p:nvPr>
            <p:ph sz="quarter" idx="4"/>
          </p:nvPr>
        </p:nvSpPr>
        <p:spPr>
          <a:xfrm>
            <a:off x="4572000" y="1905000"/>
            <a:ext cx="4038600" cy="4038600"/>
          </a:xfrm>
        </p:spPr>
        <p:txBody>
          <a:bodyPr/>
          <a:lstStyle/>
          <a:p>
            <a:r>
              <a:rPr lang="en-US" dirty="0"/>
              <a:t>Manage</a:t>
            </a:r>
          </a:p>
          <a:p>
            <a:r>
              <a:rPr lang="en-US" dirty="0"/>
              <a:t>Check</a:t>
            </a:r>
          </a:p>
          <a:p>
            <a:r>
              <a:rPr lang="en-US" dirty="0"/>
              <a:t>Participant</a:t>
            </a:r>
          </a:p>
          <a:p>
            <a:r>
              <a:rPr lang="en-US" dirty="0"/>
              <a:t>BG in target range</a:t>
            </a:r>
          </a:p>
          <a:p>
            <a:r>
              <a:rPr lang="en-US" dirty="0"/>
              <a:t>Focus on what they are accomplishing</a:t>
            </a:r>
          </a:p>
          <a:p>
            <a:pPr marL="0" indent="0">
              <a:buNone/>
            </a:pPr>
            <a:r>
              <a:rPr lang="en-US" i="1" dirty="0">
                <a:solidFill>
                  <a:srgbClr val="C00000"/>
                </a:solidFill>
              </a:rPr>
              <a:t>What we say matters</a:t>
            </a:r>
          </a:p>
        </p:txBody>
      </p:sp>
      <p:pic>
        <p:nvPicPr>
          <p:cNvPr id="10" name="Picture 9"/>
          <p:cNvPicPr>
            <a:picLocks noChangeAspect="1"/>
          </p:cNvPicPr>
          <p:nvPr/>
        </p:nvPicPr>
        <p:blipFill>
          <a:blip r:embed="rId2"/>
          <a:stretch>
            <a:fillRect/>
          </a:stretch>
        </p:blipFill>
        <p:spPr>
          <a:xfrm>
            <a:off x="483973" y="5029200"/>
            <a:ext cx="3262313" cy="1168907"/>
          </a:xfrm>
          <a:prstGeom prst="rect">
            <a:avLst/>
          </a:prstGeom>
        </p:spPr>
      </p:pic>
    </p:spTree>
    <p:extLst>
      <p:ext uri="{BB962C8B-B14F-4D97-AF65-F5344CB8AC3E}">
        <p14:creationId xmlns:p14="http://schemas.microsoft.com/office/powerpoint/2010/main" val="392957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55B827-AABC-45E2-9187-9216AAB34784}"/>
              </a:ext>
            </a:extLst>
          </p:cNvPr>
          <p:cNvSpPr>
            <a:spLocks noGrp="1"/>
          </p:cNvSpPr>
          <p:nvPr>
            <p:ph type="title"/>
          </p:nvPr>
        </p:nvSpPr>
        <p:spPr/>
        <p:txBody>
          <a:bodyPr/>
          <a:lstStyle/>
          <a:p>
            <a:r>
              <a:rPr lang="en-US" dirty="0"/>
              <a:t>Free Language Webinar</a:t>
            </a:r>
          </a:p>
        </p:txBody>
      </p:sp>
      <p:pic>
        <p:nvPicPr>
          <p:cNvPr id="10" name="Picture 9">
            <a:extLst>
              <a:ext uri="{FF2B5EF4-FFF2-40B4-BE49-F238E27FC236}">
                <a16:creationId xmlns:a16="http://schemas.microsoft.com/office/drawing/2014/main" id="{B2863740-FCC4-40C0-9088-E5BC6C492B2A}"/>
              </a:ext>
            </a:extLst>
          </p:cNvPr>
          <p:cNvPicPr>
            <a:picLocks noChangeAspect="1"/>
          </p:cNvPicPr>
          <p:nvPr/>
        </p:nvPicPr>
        <p:blipFill>
          <a:blip r:embed="rId2"/>
          <a:stretch>
            <a:fillRect/>
          </a:stretch>
        </p:blipFill>
        <p:spPr>
          <a:xfrm>
            <a:off x="423813" y="182592"/>
            <a:ext cx="8262987" cy="4152900"/>
          </a:xfrm>
          <a:prstGeom prst="rect">
            <a:avLst/>
          </a:prstGeom>
        </p:spPr>
      </p:pic>
      <p:pic>
        <p:nvPicPr>
          <p:cNvPr id="2" name="Picture 1">
            <a:extLst>
              <a:ext uri="{FF2B5EF4-FFF2-40B4-BE49-F238E27FC236}">
                <a16:creationId xmlns:a16="http://schemas.microsoft.com/office/drawing/2014/main" id="{F81CC7C7-1C02-28C1-478F-643958D41E66}"/>
              </a:ext>
            </a:extLst>
          </p:cNvPr>
          <p:cNvPicPr>
            <a:picLocks noChangeAspect="1"/>
          </p:cNvPicPr>
          <p:nvPr/>
        </p:nvPicPr>
        <p:blipFill>
          <a:blip r:embed="rId3"/>
          <a:stretch>
            <a:fillRect/>
          </a:stretch>
        </p:blipFill>
        <p:spPr>
          <a:xfrm>
            <a:off x="228600" y="3733800"/>
            <a:ext cx="4648200" cy="2971800"/>
          </a:xfrm>
          <a:prstGeom prst="rect">
            <a:avLst/>
          </a:prstGeom>
        </p:spPr>
      </p:pic>
      <p:sp>
        <p:nvSpPr>
          <p:cNvPr id="3" name="TextBox 2">
            <a:extLst>
              <a:ext uri="{FF2B5EF4-FFF2-40B4-BE49-F238E27FC236}">
                <a16:creationId xmlns:a16="http://schemas.microsoft.com/office/drawing/2014/main" id="{AE592EA1-6B44-7ADE-25F1-35E8C68F9448}"/>
              </a:ext>
            </a:extLst>
          </p:cNvPr>
          <p:cNvSpPr txBox="1"/>
          <p:nvPr/>
        </p:nvSpPr>
        <p:spPr>
          <a:xfrm>
            <a:off x="5181600" y="4495800"/>
            <a:ext cx="2971800" cy="1015663"/>
          </a:xfrm>
          <a:prstGeom prst="rect">
            <a:avLst/>
          </a:prstGeom>
          <a:noFill/>
        </p:spPr>
        <p:txBody>
          <a:bodyPr wrap="square" rtlCol="0">
            <a:spAutoFit/>
          </a:bodyPr>
          <a:lstStyle/>
          <a:p>
            <a:pPr algn="ctr"/>
            <a:r>
              <a:rPr lang="en-US" sz="2000" dirty="0">
                <a:solidFill>
                  <a:srgbClr val="7030A0"/>
                </a:solidFill>
              </a:rPr>
              <a:t>Join us on July 11</a:t>
            </a:r>
            <a:r>
              <a:rPr lang="en-US" sz="2000" baseline="30000" dirty="0">
                <a:solidFill>
                  <a:srgbClr val="7030A0"/>
                </a:solidFill>
              </a:rPr>
              <a:t>th</a:t>
            </a:r>
            <a:r>
              <a:rPr lang="en-US" sz="2000" dirty="0">
                <a:solidFill>
                  <a:srgbClr val="7030A0"/>
                </a:solidFill>
              </a:rPr>
              <a:t> or watch the recorded version!</a:t>
            </a:r>
          </a:p>
        </p:txBody>
      </p:sp>
    </p:spTree>
    <p:extLst>
      <p:ext uri="{BB962C8B-B14F-4D97-AF65-F5344CB8AC3E}">
        <p14:creationId xmlns:p14="http://schemas.microsoft.com/office/powerpoint/2010/main" val="383096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5401" y="228600"/>
            <a:ext cx="2133600" cy="1143000"/>
          </a:xfrm>
        </p:spPr>
        <p:txBody>
          <a:bodyPr>
            <a:normAutofit/>
          </a:bodyPr>
          <a:lstStyle/>
          <a:p>
            <a:r>
              <a:rPr lang="en-US" sz="2400" dirty="0"/>
              <a:t>From CBDCE Handbook</a:t>
            </a:r>
          </a:p>
        </p:txBody>
      </p:sp>
      <p:pic>
        <p:nvPicPr>
          <p:cNvPr id="4" name="Picture 3">
            <a:extLst>
              <a:ext uri="{FF2B5EF4-FFF2-40B4-BE49-F238E27FC236}">
                <a16:creationId xmlns:a16="http://schemas.microsoft.com/office/drawing/2014/main" id="{F20A1666-4B95-189D-5A90-A4DF704360D4}"/>
              </a:ext>
            </a:extLst>
          </p:cNvPr>
          <p:cNvPicPr>
            <a:picLocks noChangeAspect="1"/>
          </p:cNvPicPr>
          <p:nvPr/>
        </p:nvPicPr>
        <p:blipFill>
          <a:blip r:embed="rId4"/>
          <a:stretch>
            <a:fillRect/>
          </a:stretch>
        </p:blipFill>
        <p:spPr>
          <a:xfrm>
            <a:off x="2457627" y="38552"/>
            <a:ext cx="6379598" cy="6780895"/>
          </a:xfrm>
          <a:prstGeom prst="rect">
            <a:avLst/>
          </a:prstGeom>
        </p:spPr>
      </p:pic>
    </p:spTree>
    <p:custDataLst>
      <p:tags r:id="rId1"/>
    </p:custDataLst>
    <p:extLst>
      <p:ext uri="{BB962C8B-B14F-4D97-AF65-F5344CB8AC3E}">
        <p14:creationId xmlns:p14="http://schemas.microsoft.com/office/powerpoint/2010/main" val="328497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834034"/>
          </a:xfrm>
        </p:spPr>
        <p:txBody>
          <a:bodyPr>
            <a:normAutofit/>
          </a:bodyPr>
          <a:lstStyle/>
          <a:p>
            <a:r>
              <a:rPr lang="en-US" dirty="0"/>
              <a:t>DiabetesEd.net Website Orientation</a:t>
            </a:r>
          </a:p>
        </p:txBody>
      </p:sp>
      <p:sp>
        <p:nvSpPr>
          <p:cNvPr id="6" name="TextBox 5">
            <a:extLst>
              <a:ext uri="{FF2B5EF4-FFF2-40B4-BE49-F238E27FC236}">
                <a16:creationId xmlns:a16="http://schemas.microsoft.com/office/drawing/2014/main" id="{94644FE2-FED1-4AE5-AEFE-628C41C32C2C}"/>
              </a:ext>
            </a:extLst>
          </p:cNvPr>
          <p:cNvSpPr txBox="1"/>
          <p:nvPr/>
        </p:nvSpPr>
        <p:spPr>
          <a:xfrm>
            <a:off x="6382634" y="1216016"/>
            <a:ext cx="2066783" cy="400110"/>
          </a:xfrm>
          <a:prstGeom prst="rect">
            <a:avLst/>
          </a:prstGeom>
          <a:noFill/>
        </p:spPr>
        <p:txBody>
          <a:bodyPr wrap="square" rtlCol="0">
            <a:spAutoFit/>
          </a:bodyPr>
          <a:lstStyle/>
          <a:p>
            <a:pPr algn="ctr"/>
            <a:r>
              <a:rPr lang="en-US" sz="2000" b="0" u="sng" dirty="0" err="1">
                <a:latin typeface="Calibri" panose="020F0502020204030204" pitchFamily="34" charset="0"/>
                <a:cs typeface="Calibri" panose="020F0502020204030204" pitchFamily="34" charset="0"/>
              </a:rPr>
              <a:t>PocketCards</a:t>
            </a:r>
            <a:endParaRPr lang="en-US" sz="2000" b="0" u="sng"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8B48604-9563-4702-A02B-EA0E80D52F6D}"/>
              </a:ext>
            </a:extLst>
          </p:cNvPr>
          <p:cNvSpPr txBox="1"/>
          <p:nvPr/>
        </p:nvSpPr>
        <p:spPr>
          <a:xfrm>
            <a:off x="1026537" y="6138950"/>
            <a:ext cx="6858000" cy="646331"/>
          </a:xfrm>
          <a:prstGeom prst="rect">
            <a:avLst/>
          </a:prstGeom>
          <a:noFill/>
        </p:spPr>
        <p:txBody>
          <a:bodyPr wrap="square" rtlCol="0">
            <a:spAutoFit/>
          </a:bodyPr>
          <a:lstStyle/>
          <a:p>
            <a:pPr algn="ctr"/>
            <a:r>
              <a:rPr lang="en-US" dirty="0"/>
              <a:t> </a:t>
            </a:r>
          </a:p>
          <a:p>
            <a:r>
              <a:rPr lang="en-US" dirty="0">
                <a:hlinkClick r:id="rId2"/>
              </a:rPr>
              <a:t>www.DiabetesEd.net</a:t>
            </a:r>
            <a:r>
              <a:rPr lang="en-US" dirty="0"/>
              <a:t>  | </a:t>
            </a:r>
            <a:r>
              <a:rPr lang="en-US" dirty="0">
                <a:hlinkClick r:id="rId3"/>
              </a:rPr>
              <a:t>info@diabetesed.net</a:t>
            </a:r>
            <a:r>
              <a:rPr lang="en-US" dirty="0"/>
              <a:t> | 530-893-8635</a:t>
            </a:r>
          </a:p>
        </p:txBody>
      </p:sp>
      <p:sp>
        <p:nvSpPr>
          <p:cNvPr id="8" name="TextBox 7">
            <a:extLst>
              <a:ext uri="{FF2B5EF4-FFF2-40B4-BE49-F238E27FC236}">
                <a16:creationId xmlns:a16="http://schemas.microsoft.com/office/drawing/2014/main" id="{4CEBB813-8197-9A8F-56F1-DDC2FC8417B3}"/>
              </a:ext>
            </a:extLst>
          </p:cNvPr>
          <p:cNvSpPr txBox="1"/>
          <p:nvPr/>
        </p:nvSpPr>
        <p:spPr>
          <a:xfrm>
            <a:off x="213737" y="5585580"/>
            <a:ext cx="5577463" cy="646331"/>
          </a:xfrm>
          <a:prstGeom prst="rect">
            <a:avLst/>
          </a:prstGeom>
          <a:solidFill>
            <a:schemeClr val="accent2">
              <a:lumMod val="20000"/>
              <a:lumOff val="80000"/>
            </a:schemeClr>
          </a:solidFill>
        </p:spPr>
        <p:txBody>
          <a:bodyPr wrap="square" rtlCol="0">
            <a:spAutoFit/>
          </a:bodyPr>
          <a:lstStyle/>
          <a:p>
            <a:pPr algn="ctr"/>
            <a:r>
              <a:rPr lang="en-US" dirty="0">
                <a:latin typeface="Calibri" panose="020F0502020204030204" pitchFamily="34" charset="0"/>
                <a:cs typeface="Calibri" panose="020F0502020204030204" pitchFamily="34" charset="0"/>
              </a:rPr>
              <a:t>Beverly Thomassian, RN, MPH, CDCES, BC-ADM</a:t>
            </a:r>
          </a:p>
          <a:p>
            <a:pPr algn="ctr"/>
            <a:r>
              <a:rPr lang="en-US" dirty="0">
                <a:latin typeface="Calibri" panose="020F0502020204030204" pitchFamily="34" charset="0"/>
                <a:cs typeface="Calibri" panose="020F0502020204030204" pitchFamily="34" charset="0"/>
              </a:rPr>
              <a:t>CEO, coach, instructor, cheerleader, mentor</a:t>
            </a:r>
          </a:p>
        </p:txBody>
      </p:sp>
      <p:pic>
        <p:nvPicPr>
          <p:cNvPr id="3" name="Picture 2">
            <a:extLst>
              <a:ext uri="{FF2B5EF4-FFF2-40B4-BE49-F238E27FC236}">
                <a16:creationId xmlns:a16="http://schemas.microsoft.com/office/drawing/2014/main" id="{F16DF921-CECB-1539-CFB8-5C5AAC46BD89}"/>
              </a:ext>
            </a:extLst>
          </p:cNvPr>
          <p:cNvPicPr>
            <a:picLocks noChangeAspect="1"/>
          </p:cNvPicPr>
          <p:nvPr/>
        </p:nvPicPr>
        <p:blipFill>
          <a:blip r:embed="rId4"/>
          <a:stretch>
            <a:fillRect/>
          </a:stretch>
        </p:blipFill>
        <p:spPr>
          <a:xfrm>
            <a:off x="6300719" y="3943240"/>
            <a:ext cx="2724142" cy="1832555"/>
          </a:xfrm>
          <a:prstGeom prst="rect">
            <a:avLst/>
          </a:prstGeom>
        </p:spPr>
      </p:pic>
      <p:sp>
        <p:nvSpPr>
          <p:cNvPr id="9" name="TextBox 8">
            <a:extLst>
              <a:ext uri="{FF2B5EF4-FFF2-40B4-BE49-F238E27FC236}">
                <a16:creationId xmlns:a16="http://schemas.microsoft.com/office/drawing/2014/main" id="{19110E1A-2E0A-C745-5070-736F9C24727D}"/>
              </a:ext>
            </a:extLst>
          </p:cNvPr>
          <p:cNvSpPr txBox="1"/>
          <p:nvPr/>
        </p:nvSpPr>
        <p:spPr>
          <a:xfrm>
            <a:off x="6629399" y="3649126"/>
            <a:ext cx="2066783" cy="400110"/>
          </a:xfrm>
          <a:prstGeom prst="rect">
            <a:avLst/>
          </a:prstGeom>
          <a:noFill/>
        </p:spPr>
        <p:txBody>
          <a:bodyPr wrap="square" rtlCol="0">
            <a:spAutoFit/>
          </a:bodyPr>
          <a:lstStyle/>
          <a:p>
            <a:pPr algn="ctr"/>
            <a:r>
              <a:rPr lang="en-US" sz="2000" b="0" dirty="0">
                <a:latin typeface="Calibri" panose="020F0502020204030204" pitchFamily="34" charset="0"/>
                <a:cs typeface="Calibri" panose="020F0502020204030204" pitchFamily="34" charset="0"/>
              </a:rPr>
              <a:t>CDCES Coach App</a:t>
            </a:r>
          </a:p>
        </p:txBody>
      </p:sp>
      <p:pic>
        <p:nvPicPr>
          <p:cNvPr id="1026" name="Picture 2" descr="Medication PocketCard 2022 | FREE Shipping">
            <a:extLst>
              <a:ext uri="{FF2B5EF4-FFF2-40B4-BE49-F238E27FC236}">
                <a16:creationId xmlns:a16="http://schemas.microsoft.com/office/drawing/2014/main" id="{17175D88-0868-1F2D-453E-1A68B00021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7311" y="1515282"/>
            <a:ext cx="1939051" cy="19390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D082048-1C91-3B64-1EC5-78763D38AA3B}"/>
              </a:ext>
            </a:extLst>
          </p:cNvPr>
          <p:cNvPicPr>
            <a:picLocks noChangeAspect="1"/>
          </p:cNvPicPr>
          <p:nvPr/>
        </p:nvPicPr>
        <p:blipFill>
          <a:blip r:embed="rId6"/>
          <a:stretch>
            <a:fillRect/>
          </a:stretch>
        </p:blipFill>
        <p:spPr>
          <a:xfrm>
            <a:off x="447818" y="1225440"/>
            <a:ext cx="5544458" cy="4108559"/>
          </a:xfrm>
          <a:prstGeom prst="rect">
            <a:avLst/>
          </a:prstGeom>
        </p:spPr>
      </p:pic>
      <p:pic>
        <p:nvPicPr>
          <p:cNvPr id="5" name="Picture 4">
            <a:extLst>
              <a:ext uri="{FF2B5EF4-FFF2-40B4-BE49-F238E27FC236}">
                <a16:creationId xmlns:a16="http://schemas.microsoft.com/office/drawing/2014/main" id="{31FB5B24-1E71-F277-54C6-94E52C96555F}"/>
              </a:ext>
            </a:extLst>
          </p:cNvPr>
          <p:cNvPicPr>
            <a:picLocks noChangeAspect="1"/>
          </p:cNvPicPr>
          <p:nvPr/>
        </p:nvPicPr>
        <p:blipFill>
          <a:blip r:embed="rId7"/>
          <a:stretch>
            <a:fillRect/>
          </a:stretch>
        </p:blipFill>
        <p:spPr>
          <a:xfrm>
            <a:off x="286008" y="1225440"/>
            <a:ext cx="5767947" cy="4256647"/>
          </a:xfrm>
          <a:prstGeom prst="rect">
            <a:avLst/>
          </a:prstGeom>
        </p:spPr>
      </p:pic>
      <p:sp>
        <p:nvSpPr>
          <p:cNvPr id="4" name="TextBox 3">
            <a:extLst>
              <a:ext uri="{FF2B5EF4-FFF2-40B4-BE49-F238E27FC236}">
                <a16:creationId xmlns:a16="http://schemas.microsoft.com/office/drawing/2014/main" id="{19E10DB6-3C6A-1A4F-503E-69ABE0164828}"/>
              </a:ext>
            </a:extLst>
          </p:cNvPr>
          <p:cNvSpPr txBox="1"/>
          <p:nvPr/>
        </p:nvSpPr>
        <p:spPr>
          <a:xfrm>
            <a:off x="6482006" y="5711291"/>
            <a:ext cx="2541417" cy="707886"/>
          </a:xfrm>
          <a:prstGeom prst="rect">
            <a:avLst/>
          </a:prstGeom>
          <a:noFill/>
        </p:spPr>
        <p:txBody>
          <a:bodyPr wrap="square" rtlCol="0">
            <a:spAutoFit/>
          </a:bodyPr>
          <a:lstStyle/>
          <a:p>
            <a:pPr algn="ctr"/>
            <a:r>
              <a:rPr lang="en-US" sz="2000" b="0" dirty="0">
                <a:solidFill>
                  <a:srgbClr val="0070C0"/>
                </a:solidFill>
                <a:latin typeface="Calibri" panose="020F0502020204030204" pitchFamily="34" charset="0"/>
                <a:cs typeface="Calibri" panose="020F0502020204030204" pitchFamily="34" charset="0"/>
              </a:rPr>
              <a:t>Question of the Week &amp; Sample Questions</a:t>
            </a:r>
          </a:p>
        </p:txBody>
      </p:sp>
    </p:spTree>
    <p:extLst>
      <p:ext uri="{BB962C8B-B14F-4D97-AF65-F5344CB8AC3E}">
        <p14:creationId xmlns:p14="http://schemas.microsoft.com/office/powerpoint/2010/main" val="287171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7378" name="Rectangle 2"/>
          <p:cNvSpPr>
            <a:spLocks noGrp="1" noChangeArrowheads="1"/>
          </p:cNvSpPr>
          <p:nvPr>
            <p:ph type="title"/>
          </p:nvPr>
        </p:nvSpPr>
        <p:spPr/>
        <p:txBody>
          <a:bodyPr>
            <a:normAutofit/>
          </a:bodyPr>
          <a:lstStyle/>
          <a:p>
            <a:pPr eaLnBrk="1" hangingPunct="1">
              <a:defRPr/>
            </a:pPr>
            <a:r>
              <a:rPr lang="en-US" dirty="0"/>
              <a:t>Applying to take the CDCES Exam</a:t>
            </a:r>
          </a:p>
        </p:txBody>
      </p:sp>
      <p:sp>
        <p:nvSpPr>
          <p:cNvPr id="21507" name="Rectangle 3"/>
          <p:cNvSpPr>
            <a:spLocks noGrp="1" noChangeArrowheads="1"/>
          </p:cNvSpPr>
          <p:nvPr>
            <p:ph sz="quarter" idx="1"/>
          </p:nvPr>
        </p:nvSpPr>
        <p:spPr>
          <a:xfrm>
            <a:off x="457200" y="1219200"/>
            <a:ext cx="8229600" cy="5257800"/>
          </a:xfrm>
        </p:spPr>
        <p:txBody>
          <a:bodyPr>
            <a:normAutofit/>
          </a:bodyPr>
          <a:lstStyle/>
          <a:p>
            <a:pPr eaLnBrk="1" hangingPunct="1">
              <a:spcBef>
                <a:spcPts val="500"/>
              </a:spcBef>
              <a:spcAft>
                <a:spcPts val="500"/>
              </a:spcAft>
              <a:buFont typeface="Wingdings 2" pitchFamily="18" charset="2"/>
              <a:buNone/>
            </a:pPr>
            <a:r>
              <a:rPr lang="en-US" sz="2800" dirty="0"/>
              <a:t>At the time of your online application, you will receive:</a:t>
            </a:r>
          </a:p>
          <a:p>
            <a:pPr lvl="1" eaLnBrk="1" hangingPunct="1">
              <a:spcBef>
                <a:spcPts val="500"/>
              </a:spcBef>
              <a:spcAft>
                <a:spcPts val="500"/>
              </a:spcAft>
            </a:pPr>
            <a:r>
              <a:rPr lang="en-US" dirty="0"/>
              <a:t>On-line notification of either approval  </a:t>
            </a:r>
          </a:p>
          <a:p>
            <a:pPr lvl="1" eaLnBrk="1" hangingPunct="1">
              <a:spcBef>
                <a:spcPts val="500"/>
              </a:spcBef>
              <a:spcAft>
                <a:spcPts val="500"/>
              </a:spcAft>
            </a:pPr>
            <a:r>
              <a:rPr lang="en-US" dirty="0"/>
              <a:t>Or that you have been selected for audit</a:t>
            </a:r>
          </a:p>
          <a:p>
            <a:pPr eaLnBrk="1" hangingPunct="1">
              <a:spcBef>
                <a:spcPts val="500"/>
              </a:spcBef>
              <a:spcAft>
                <a:spcPts val="500"/>
              </a:spcAft>
            </a:pPr>
            <a:r>
              <a:rPr lang="en-US" sz="2800" dirty="0"/>
              <a:t>Audit required info: </a:t>
            </a:r>
          </a:p>
          <a:p>
            <a:pPr lvl="1">
              <a:spcAft>
                <a:spcPts val="500"/>
              </a:spcAft>
            </a:pPr>
            <a:r>
              <a:rPr lang="en-US" sz="2400" dirty="0"/>
              <a:t>Licensure</a:t>
            </a:r>
          </a:p>
          <a:p>
            <a:pPr lvl="1">
              <a:spcAft>
                <a:spcPts val="500"/>
              </a:spcAft>
            </a:pPr>
            <a:r>
              <a:rPr lang="en-US" sz="2400" dirty="0"/>
              <a:t>Documentation of Professional Practice Experience – </a:t>
            </a:r>
          </a:p>
          <a:p>
            <a:pPr lvl="2">
              <a:spcAft>
                <a:spcPts val="500"/>
              </a:spcAft>
            </a:pPr>
            <a:r>
              <a:rPr lang="en-US" sz="1800" dirty="0"/>
              <a:t>A journal of weekly hours of providing DSME</a:t>
            </a:r>
          </a:p>
          <a:p>
            <a:pPr lvl="2">
              <a:spcAft>
                <a:spcPts val="500"/>
              </a:spcAft>
            </a:pPr>
            <a:r>
              <a:rPr lang="en-US" sz="1800" dirty="0"/>
              <a:t>Supervisor to verify </a:t>
            </a:r>
          </a:p>
          <a:p>
            <a:pPr lvl="1">
              <a:spcAft>
                <a:spcPts val="500"/>
              </a:spcAft>
            </a:pPr>
            <a:r>
              <a:rPr lang="en-US" sz="2400" dirty="0"/>
              <a:t>CE course verification</a:t>
            </a:r>
          </a:p>
          <a:p>
            <a:pPr lvl="1">
              <a:spcAft>
                <a:spcPts val="500"/>
              </a:spcAft>
            </a:pPr>
            <a:r>
              <a:rPr lang="en-US" sz="2400" dirty="0"/>
              <a:t>Employment verification signed by supervisor</a:t>
            </a:r>
          </a:p>
          <a:p>
            <a:pPr marL="0" indent="0" eaLnBrk="1" hangingPunct="1">
              <a:spcBef>
                <a:spcPts val="500"/>
              </a:spcBef>
              <a:spcAft>
                <a:spcPts val="500"/>
              </a:spcAft>
              <a:buNone/>
            </a:pPr>
            <a:endParaRPr lang="en-US" sz="2800" dirty="0">
              <a:cs typeface="Calibri" panose="020F0502020204030204" pitchFamily="34" charset="0"/>
            </a:endParaRPr>
          </a:p>
        </p:txBody>
      </p:sp>
      <p:sp>
        <p:nvSpPr>
          <p:cNvPr id="21510" name="Text Box 7"/>
          <p:cNvSpPr txBox="1">
            <a:spLocks noChangeArrowheads="1"/>
          </p:cNvSpPr>
          <p:nvPr/>
        </p:nvSpPr>
        <p:spPr bwMode="auto">
          <a:xfrm>
            <a:off x="6756400" y="142875"/>
            <a:ext cx="24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r>
              <a:rPr lang="en-US" i="1" dirty="0">
                <a:solidFill>
                  <a:srgbClr val="00FF00"/>
                </a:solidFill>
              </a:rPr>
              <a:t> </a:t>
            </a:r>
          </a:p>
        </p:txBody>
      </p:sp>
      <p:pic>
        <p:nvPicPr>
          <p:cNvPr id="2" name="Picture 5" descr="C:\Documents and Settings\Owner\Local Settings\Temporary Internet Files\Content.IE5\VT3JY9O4\MCj01963220000[1].wmf">
            <a:extLst>
              <a:ext uri="{FF2B5EF4-FFF2-40B4-BE49-F238E27FC236}">
                <a16:creationId xmlns:a16="http://schemas.microsoft.com/office/drawing/2014/main" id="{71623B04-F5AB-6781-4235-200881067A53}"/>
              </a:ext>
            </a:extLst>
          </p:cNvPr>
          <p:cNvPicPr>
            <a:picLocks noChangeAspect="1" noChangeArrowheads="1"/>
          </p:cNvPicPr>
          <p:nvPr/>
        </p:nvPicPr>
        <p:blipFill>
          <a:blip r:embed="rId4"/>
          <a:srcRect/>
          <a:stretch>
            <a:fillRect/>
          </a:stretch>
        </p:blipFill>
        <p:spPr bwMode="auto">
          <a:xfrm>
            <a:off x="6477000" y="1752600"/>
            <a:ext cx="2128838" cy="208121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0453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0" name="Rectangle 2"/>
          <p:cNvSpPr>
            <a:spLocks noGrp="1" noChangeArrowheads="1"/>
          </p:cNvSpPr>
          <p:nvPr>
            <p:ph type="title"/>
          </p:nvPr>
        </p:nvSpPr>
        <p:spPr/>
        <p:txBody>
          <a:bodyPr>
            <a:normAutofit/>
          </a:bodyPr>
          <a:lstStyle/>
          <a:p>
            <a:pPr algn="l" eaLnBrk="1" hangingPunct="1">
              <a:defRPr/>
            </a:pPr>
            <a:r>
              <a:rPr lang="en-US" sz="4000" dirty="0">
                <a:effectLst>
                  <a:outerShdw blurRad="38100" dist="38100" dir="2700000" algn="tl">
                    <a:srgbClr val="000000"/>
                  </a:outerShdw>
                </a:effectLst>
              </a:rPr>
              <a:t>Test Taking Window  </a:t>
            </a:r>
          </a:p>
        </p:txBody>
      </p:sp>
      <p:sp>
        <p:nvSpPr>
          <p:cNvPr id="23555" name="Rectangle 3"/>
          <p:cNvSpPr>
            <a:spLocks noGrp="1" noChangeArrowheads="1"/>
          </p:cNvSpPr>
          <p:nvPr>
            <p:ph sz="quarter" idx="1"/>
          </p:nvPr>
        </p:nvSpPr>
        <p:spPr>
          <a:xfrm>
            <a:off x="457200" y="1219200"/>
            <a:ext cx="6172200" cy="5257800"/>
          </a:xfrm>
        </p:spPr>
        <p:txBody>
          <a:bodyPr>
            <a:normAutofit/>
          </a:bodyPr>
          <a:lstStyle/>
          <a:p>
            <a:pPr>
              <a:spcBef>
                <a:spcPts val="500"/>
              </a:spcBef>
              <a:spcAft>
                <a:spcPts val="500"/>
              </a:spcAft>
            </a:pPr>
            <a:r>
              <a:rPr lang="en-US" sz="2800" dirty="0"/>
              <a:t>The exam is administered on an ongoing basis</a:t>
            </a:r>
          </a:p>
          <a:p>
            <a:pPr eaLnBrk="1" hangingPunct="1">
              <a:spcBef>
                <a:spcPts val="500"/>
              </a:spcBef>
              <a:spcAft>
                <a:spcPts val="500"/>
              </a:spcAft>
            </a:pPr>
            <a:r>
              <a:rPr lang="en-US" sz="2800" dirty="0"/>
              <a:t>Once application approved, candidates  must schedule their testing appointment within a 90-day window on a date of their choosing</a:t>
            </a:r>
          </a:p>
          <a:p>
            <a:pPr lvl="1" eaLnBrk="1" hangingPunct="1">
              <a:spcBef>
                <a:spcPts val="500"/>
              </a:spcBef>
              <a:spcAft>
                <a:spcPts val="500"/>
              </a:spcAft>
            </a:pPr>
            <a:r>
              <a:rPr lang="en-US" sz="2400" dirty="0"/>
              <a:t>schedule an appointment to take the examination on a first-come, first-served basis through CBDCE Online scheduling system</a:t>
            </a:r>
          </a:p>
          <a:p>
            <a:pPr lvl="1" eaLnBrk="1" hangingPunct="1">
              <a:spcBef>
                <a:spcPts val="500"/>
              </a:spcBef>
              <a:spcAft>
                <a:spcPts val="500"/>
              </a:spcAft>
            </a:pPr>
            <a:r>
              <a:rPr lang="en-US" sz="2400" dirty="0"/>
              <a:t>See application booklet for more details</a:t>
            </a:r>
          </a:p>
        </p:txBody>
      </p:sp>
      <p:pic>
        <p:nvPicPr>
          <p:cNvPr id="23556" name="Picture 5" descr="C:\Documents and Settings\Owner\Local Settings\Temporary Internet Files\Content.IE5\K2L6CQHH\MCj0233809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1205039"/>
            <a:ext cx="213360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053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3F33-9369-02C1-4920-85177B355FB8}"/>
              </a:ext>
            </a:extLst>
          </p:cNvPr>
          <p:cNvSpPr>
            <a:spLocks noGrp="1"/>
          </p:cNvSpPr>
          <p:nvPr>
            <p:ph type="title"/>
          </p:nvPr>
        </p:nvSpPr>
        <p:spPr/>
        <p:txBody>
          <a:bodyPr>
            <a:noAutofit/>
          </a:bodyPr>
          <a:lstStyle/>
          <a:p>
            <a:r>
              <a:rPr lang="en-US" sz="3600" dirty="0"/>
              <a:t>Apply through CBDCE.org to take CDCES</a:t>
            </a:r>
          </a:p>
        </p:txBody>
      </p:sp>
      <p:sp>
        <p:nvSpPr>
          <p:cNvPr id="3" name="Content Placeholder 2">
            <a:extLst>
              <a:ext uri="{FF2B5EF4-FFF2-40B4-BE49-F238E27FC236}">
                <a16:creationId xmlns:a16="http://schemas.microsoft.com/office/drawing/2014/main" id="{F7DD85E8-15BD-1CBE-A079-032529789BBA}"/>
              </a:ext>
            </a:extLst>
          </p:cNvPr>
          <p:cNvSpPr>
            <a:spLocks noGrp="1"/>
          </p:cNvSpPr>
          <p:nvPr>
            <p:ph sz="quarter" idx="1"/>
          </p:nvPr>
        </p:nvSpPr>
        <p:spPr>
          <a:xfrm>
            <a:off x="457200" y="1219200"/>
            <a:ext cx="8229600" cy="5486400"/>
          </a:xfrm>
        </p:spPr>
        <p:txBody>
          <a:bodyPr>
            <a:normAutofit fontScale="77500" lnSpcReduction="20000"/>
          </a:bodyPr>
          <a:lstStyle/>
          <a:p>
            <a:pPr>
              <a:lnSpc>
                <a:spcPct val="120000"/>
              </a:lnSpc>
            </a:pPr>
            <a:r>
              <a:rPr lang="en-US" dirty="0"/>
              <a:t>Effective March 1, 2024  you will apply for the CDCES Exam through CBDCE but will first need to create an account with CBDCE.</a:t>
            </a:r>
            <a:br>
              <a:rPr lang="en-US" dirty="0"/>
            </a:br>
            <a:endParaRPr lang="en-US" dirty="0"/>
          </a:p>
          <a:p>
            <a:pPr>
              <a:lnSpc>
                <a:spcPct val="120000"/>
              </a:lnSpc>
            </a:pPr>
            <a:r>
              <a:rPr lang="en-US" dirty="0"/>
              <a:t>If approved, you will be emailed an eligibility confirmation notice which includes the 90-day window during which you’ll need to schedule and take your exam. Keep it handy. There's a lot of important and valuable information in it.  Once you’ve got the confirmation notice, you can schedule your exam through your CBDCE account that you created. </a:t>
            </a:r>
            <a:br>
              <a:rPr lang="en-US" dirty="0"/>
            </a:br>
            <a:endParaRPr lang="en-US" dirty="0"/>
          </a:p>
          <a:p>
            <a:pPr>
              <a:lnSpc>
                <a:spcPct val="120000"/>
              </a:lnSpc>
            </a:pPr>
            <a:r>
              <a:rPr lang="en-US" dirty="0"/>
              <a:t> </a:t>
            </a:r>
          </a:p>
        </p:txBody>
      </p:sp>
    </p:spTree>
    <p:extLst>
      <p:ext uri="{BB962C8B-B14F-4D97-AF65-F5344CB8AC3E}">
        <p14:creationId xmlns:p14="http://schemas.microsoft.com/office/powerpoint/2010/main" val="273333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DF62-2258-4594-B0BF-2A4BC0E74480}"/>
              </a:ext>
            </a:extLst>
          </p:cNvPr>
          <p:cNvSpPr>
            <a:spLocks noGrp="1"/>
          </p:cNvSpPr>
          <p:nvPr>
            <p:ph type="title"/>
          </p:nvPr>
        </p:nvSpPr>
        <p:spPr>
          <a:xfrm>
            <a:off x="304800" y="152399"/>
            <a:ext cx="8229600" cy="914401"/>
          </a:xfrm>
        </p:spPr>
        <p:txBody>
          <a:bodyPr>
            <a:normAutofit fontScale="90000"/>
          </a:bodyPr>
          <a:lstStyle/>
          <a:p>
            <a:pPr algn="ctr"/>
            <a:r>
              <a:rPr lang="en-US" dirty="0"/>
              <a:t>CDCES Live Remote Proctoring (LRP)</a:t>
            </a:r>
          </a:p>
        </p:txBody>
      </p:sp>
      <p:pic>
        <p:nvPicPr>
          <p:cNvPr id="4" name="Picture 3">
            <a:extLst>
              <a:ext uri="{FF2B5EF4-FFF2-40B4-BE49-F238E27FC236}">
                <a16:creationId xmlns:a16="http://schemas.microsoft.com/office/drawing/2014/main" id="{260A9D03-1FBC-4C43-944D-FA7460EF0006}"/>
              </a:ext>
            </a:extLst>
          </p:cNvPr>
          <p:cNvPicPr>
            <a:picLocks noChangeAspect="1"/>
          </p:cNvPicPr>
          <p:nvPr/>
        </p:nvPicPr>
        <p:blipFill>
          <a:blip r:embed="rId2"/>
          <a:stretch>
            <a:fillRect/>
          </a:stretch>
        </p:blipFill>
        <p:spPr>
          <a:xfrm>
            <a:off x="6330370" y="1066801"/>
            <a:ext cx="2216320" cy="2819400"/>
          </a:xfrm>
          <a:prstGeom prst="rect">
            <a:avLst/>
          </a:prstGeom>
        </p:spPr>
      </p:pic>
      <p:sp>
        <p:nvSpPr>
          <p:cNvPr id="7" name="Content Placeholder 6">
            <a:extLst>
              <a:ext uri="{FF2B5EF4-FFF2-40B4-BE49-F238E27FC236}">
                <a16:creationId xmlns:a16="http://schemas.microsoft.com/office/drawing/2014/main" id="{F1AFD48F-642C-4A50-8D68-32A2E06CBD09}"/>
              </a:ext>
            </a:extLst>
          </p:cNvPr>
          <p:cNvSpPr>
            <a:spLocks noGrp="1"/>
          </p:cNvSpPr>
          <p:nvPr>
            <p:ph sz="quarter" idx="1"/>
          </p:nvPr>
        </p:nvSpPr>
        <p:spPr>
          <a:xfrm>
            <a:off x="457200" y="1295400"/>
            <a:ext cx="5486399" cy="5181600"/>
          </a:xfrm>
        </p:spPr>
        <p:txBody>
          <a:bodyPr>
            <a:normAutofit fontScale="77500" lnSpcReduction="20000"/>
          </a:bodyPr>
          <a:lstStyle/>
          <a:p>
            <a:pPr>
              <a:lnSpc>
                <a:spcPct val="120000"/>
              </a:lnSpc>
            </a:pPr>
            <a:r>
              <a:rPr lang="en-US" dirty="0"/>
              <a:t>Candidate uses own computer from home. </a:t>
            </a:r>
          </a:p>
          <a:p>
            <a:pPr>
              <a:lnSpc>
                <a:spcPct val="120000"/>
              </a:lnSpc>
            </a:pPr>
            <a:r>
              <a:rPr lang="en-US" dirty="0"/>
              <a:t>A compatibility check of the computer’s audio/video, webcam and system is required prior to scheduling.</a:t>
            </a:r>
          </a:p>
          <a:p>
            <a:pPr>
              <a:lnSpc>
                <a:spcPct val="120000"/>
              </a:lnSpc>
            </a:pPr>
            <a:r>
              <a:rPr lang="en-US" dirty="0"/>
              <a:t>The candidate must have a computer with a web camera that can be moved to display the entire room, a microphone, and internet connection to download the PSI secure browser.</a:t>
            </a:r>
          </a:p>
          <a:p>
            <a:pPr>
              <a:lnSpc>
                <a:spcPct val="120000"/>
              </a:lnSpc>
            </a:pPr>
            <a:r>
              <a:rPr lang="en-US" dirty="0"/>
              <a:t>Calculator built into program</a:t>
            </a:r>
          </a:p>
          <a:p>
            <a:endParaRPr lang="en-US" dirty="0"/>
          </a:p>
        </p:txBody>
      </p:sp>
      <p:pic>
        <p:nvPicPr>
          <p:cNvPr id="3" name="Picture 2">
            <a:extLst>
              <a:ext uri="{FF2B5EF4-FFF2-40B4-BE49-F238E27FC236}">
                <a16:creationId xmlns:a16="http://schemas.microsoft.com/office/drawing/2014/main" id="{46F74997-D013-6A54-0372-0FF686E3820B}"/>
              </a:ext>
            </a:extLst>
          </p:cNvPr>
          <p:cNvPicPr>
            <a:picLocks noChangeAspect="1"/>
          </p:cNvPicPr>
          <p:nvPr/>
        </p:nvPicPr>
        <p:blipFill>
          <a:blip r:embed="rId3"/>
          <a:stretch>
            <a:fillRect/>
          </a:stretch>
        </p:blipFill>
        <p:spPr>
          <a:xfrm>
            <a:off x="6660372" y="4376967"/>
            <a:ext cx="1886318" cy="1959301"/>
          </a:xfrm>
          <a:prstGeom prst="rect">
            <a:avLst/>
          </a:prstGeom>
        </p:spPr>
      </p:pic>
      <p:sp>
        <p:nvSpPr>
          <p:cNvPr id="6" name="TextBox 5">
            <a:extLst>
              <a:ext uri="{FF2B5EF4-FFF2-40B4-BE49-F238E27FC236}">
                <a16:creationId xmlns:a16="http://schemas.microsoft.com/office/drawing/2014/main" id="{9DEC8C86-B9BF-395A-29AE-24FD249381B7}"/>
              </a:ext>
            </a:extLst>
          </p:cNvPr>
          <p:cNvSpPr txBox="1"/>
          <p:nvPr/>
        </p:nvSpPr>
        <p:spPr>
          <a:xfrm>
            <a:off x="493143" y="6336268"/>
            <a:ext cx="5562600" cy="369332"/>
          </a:xfrm>
          <a:prstGeom prst="rect">
            <a:avLst/>
          </a:prstGeom>
          <a:noFill/>
        </p:spPr>
        <p:txBody>
          <a:bodyPr wrap="square">
            <a:spAutoFit/>
          </a:bodyPr>
          <a:lstStyle/>
          <a:p>
            <a:r>
              <a:rPr lang="en-US" dirty="0"/>
              <a:t>https://www.cbdce.org/apply-and-schedule</a:t>
            </a:r>
          </a:p>
        </p:txBody>
      </p:sp>
      <p:pic>
        <p:nvPicPr>
          <p:cNvPr id="5" name="Picture 4">
            <a:extLst>
              <a:ext uri="{FF2B5EF4-FFF2-40B4-BE49-F238E27FC236}">
                <a16:creationId xmlns:a16="http://schemas.microsoft.com/office/drawing/2014/main" id="{95393E73-C68A-76D5-43D7-1D25B13B0999}"/>
              </a:ext>
            </a:extLst>
          </p:cNvPr>
          <p:cNvPicPr>
            <a:picLocks noChangeAspect="1"/>
          </p:cNvPicPr>
          <p:nvPr/>
        </p:nvPicPr>
        <p:blipFill>
          <a:blip r:embed="rId4"/>
          <a:stretch>
            <a:fillRect/>
          </a:stretch>
        </p:blipFill>
        <p:spPr>
          <a:xfrm>
            <a:off x="6368751" y="4077352"/>
            <a:ext cx="2165649" cy="2628248"/>
          </a:xfrm>
          <a:prstGeom prst="rect">
            <a:avLst/>
          </a:prstGeom>
        </p:spPr>
      </p:pic>
      <p:pic>
        <p:nvPicPr>
          <p:cNvPr id="8" name="Picture 7">
            <a:extLst>
              <a:ext uri="{FF2B5EF4-FFF2-40B4-BE49-F238E27FC236}">
                <a16:creationId xmlns:a16="http://schemas.microsoft.com/office/drawing/2014/main" id="{8117755B-2D10-1036-DF0A-1E28F24F7B7B}"/>
              </a:ext>
            </a:extLst>
          </p:cNvPr>
          <p:cNvPicPr>
            <a:picLocks noChangeAspect="1"/>
          </p:cNvPicPr>
          <p:nvPr/>
        </p:nvPicPr>
        <p:blipFill>
          <a:blip r:embed="rId5"/>
          <a:stretch>
            <a:fillRect/>
          </a:stretch>
        </p:blipFill>
        <p:spPr>
          <a:xfrm>
            <a:off x="6330370" y="3694539"/>
            <a:ext cx="2461241" cy="3137582"/>
          </a:xfrm>
          <a:prstGeom prst="rect">
            <a:avLst/>
          </a:prstGeom>
        </p:spPr>
      </p:pic>
    </p:spTree>
    <p:extLst>
      <p:ext uri="{BB962C8B-B14F-4D97-AF65-F5344CB8AC3E}">
        <p14:creationId xmlns:p14="http://schemas.microsoft.com/office/powerpoint/2010/main" val="130017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DF62-2258-4594-B0BF-2A4BC0E74480}"/>
              </a:ext>
            </a:extLst>
          </p:cNvPr>
          <p:cNvSpPr>
            <a:spLocks noGrp="1"/>
          </p:cNvSpPr>
          <p:nvPr>
            <p:ph type="title"/>
          </p:nvPr>
        </p:nvSpPr>
        <p:spPr>
          <a:xfrm>
            <a:off x="304800" y="228600"/>
            <a:ext cx="8229600" cy="914400"/>
          </a:xfrm>
        </p:spPr>
        <p:txBody>
          <a:bodyPr/>
          <a:lstStyle/>
          <a:p>
            <a:pPr algn="ctr"/>
            <a:r>
              <a:rPr lang="en-US" dirty="0"/>
              <a:t>CDCES Live Remote Proctoring</a:t>
            </a:r>
          </a:p>
        </p:txBody>
      </p:sp>
      <p:pic>
        <p:nvPicPr>
          <p:cNvPr id="4" name="Picture 3">
            <a:extLst>
              <a:ext uri="{FF2B5EF4-FFF2-40B4-BE49-F238E27FC236}">
                <a16:creationId xmlns:a16="http://schemas.microsoft.com/office/drawing/2014/main" id="{260A9D03-1FBC-4C43-944D-FA7460EF0006}"/>
              </a:ext>
            </a:extLst>
          </p:cNvPr>
          <p:cNvPicPr>
            <a:picLocks noChangeAspect="1"/>
          </p:cNvPicPr>
          <p:nvPr/>
        </p:nvPicPr>
        <p:blipFill>
          <a:blip r:embed="rId2"/>
          <a:stretch>
            <a:fillRect/>
          </a:stretch>
        </p:blipFill>
        <p:spPr>
          <a:xfrm>
            <a:off x="5916298" y="1295400"/>
            <a:ext cx="2515823" cy="3200400"/>
          </a:xfrm>
          <a:prstGeom prst="rect">
            <a:avLst/>
          </a:prstGeom>
        </p:spPr>
      </p:pic>
      <p:sp>
        <p:nvSpPr>
          <p:cNvPr id="7" name="Content Placeholder 6">
            <a:extLst>
              <a:ext uri="{FF2B5EF4-FFF2-40B4-BE49-F238E27FC236}">
                <a16:creationId xmlns:a16="http://schemas.microsoft.com/office/drawing/2014/main" id="{F1AFD48F-642C-4A50-8D68-32A2E06CBD09}"/>
              </a:ext>
            </a:extLst>
          </p:cNvPr>
          <p:cNvSpPr>
            <a:spLocks noGrp="1"/>
          </p:cNvSpPr>
          <p:nvPr>
            <p:ph sz="quarter" idx="1"/>
          </p:nvPr>
        </p:nvSpPr>
        <p:spPr>
          <a:xfrm>
            <a:off x="457200" y="1219200"/>
            <a:ext cx="4876800" cy="5410200"/>
          </a:xfrm>
        </p:spPr>
        <p:txBody>
          <a:bodyPr>
            <a:normAutofit lnSpcReduction="10000"/>
          </a:bodyPr>
          <a:lstStyle/>
          <a:p>
            <a:pPr>
              <a:lnSpc>
                <a:spcPct val="120000"/>
              </a:lnSpc>
            </a:pPr>
            <a:r>
              <a:rPr lang="en-US" sz="1800" b="1" dirty="0"/>
              <a:t>Breaks: You are NOT allowed any breaks during your LRP exam session.</a:t>
            </a:r>
          </a:p>
          <a:p>
            <a:pPr>
              <a:lnSpc>
                <a:spcPct val="120000"/>
              </a:lnSpc>
            </a:pPr>
            <a:r>
              <a:rPr lang="en-US" sz="1800" dirty="0"/>
              <a:t>Identification: You will be required to take a picture of yourself via the webcam. You will also be required to show via webcam your photo ID.</a:t>
            </a:r>
          </a:p>
          <a:p>
            <a:pPr>
              <a:lnSpc>
                <a:spcPct val="120000"/>
              </a:lnSpc>
            </a:pPr>
            <a:r>
              <a:rPr lang="en-US" sz="1800" dirty="0"/>
              <a:t>Room Scan: You will be required to perform a 360° scan of your testing room. Room must be free of study materials, papers, reference materials, etc.</a:t>
            </a:r>
          </a:p>
          <a:p>
            <a:pPr>
              <a:lnSpc>
                <a:spcPct val="120000"/>
              </a:lnSpc>
            </a:pPr>
            <a:r>
              <a:rPr lang="en-US" sz="1800" dirty="0"/>
              <a:t>Calculator: The LRP platform has a calculator built-in in the lower left-hand corner of screen.  </a:t>
            </a:r>
          </a:p>
          <a:p>
            <a:pPr>
              <a:lnSpc>
                <a:spcPct val="120000"/>
              </a:lnSpc>
            </a:pPr>
            <a:r>
              <a:rPr lang="en-US" sz="1800" dirty="0"/>
              <a:t>Communicating with your proctor: will be conducted via chat during the testing session.</a:t>
            </a:r>
          </a:p>
          <a:p>
            <a:pPr>
              <a:lnSpc>
                <a:spcPct val="120000"/>
              </a:lnSpc>
            </a:pPr>
            <a:r>
              <a:rPr lang="en-US" sz="1800" b="1" dirty="0"/>
              <a:t>Results will pop up on screen upon completion</a:t>
            </a:r>
            <a:r>
              <a:rPr lang="en-US" sz="1800" dirty="0"/>
              <a:t>.</a:t>
            </a:r>
          </a:p>
        </p:txBody>
      </p:sp>
      <p:pic>
        <p:nvPicPr>
          <p:cNvPr id="3" name="Picture 2">
            <a:extLst>
              <a:ext uri="{FF2B5EF4-FFF2-40B4-BE49-F238E27FC236}">
                <a16:creationId xmlns:a16="http://schemas.microsoft.com/office/drawing/2014/main" id="{422189AB-6704-BDD4-CBF6-710C0C8E06D9}"/>
              </a:ext>
            </a:extLst>
          </p:cNvPr>
          <p:cNvPicPr>
            <a:picLocks noChangeAspect="1"/>
          </p:cNvPicPr>
          <p:nvPr/>
        </p:nvPicPr>
        <p:blipFill>
          <a:blip r:embed="rId3"/>
          <a:stretch>
            <a:fillRect/>
          </a:stretch>
        </p:blipFill>
        <p:spPr>
          <a:xfrm>
            <a:off x="6324600" y="4724400"/>
            <a:ext cx="1606260" cy="1949369"/>
          </a:xfrm>
          <a:prstGeom prst="rect">
            <a:avLst/>
          </a:prstGeom>
        </p:spPr>
      </p:pic>
      <p:pic>
        <p:nvPicPr>
          <p:cNvPr id="5" name="Picture 4">
            <a:extLst>
              <a:ext uri="{FF2B5EF4-FFF2-40B4-BE49-F238E27FC236}">
                <a16:creationId xmlns:a16="http://schemas.microsoft.com/office/drawing/2014/main" id="{A5F38074-5AD6-EB3E-0552-49B4DFD21AC3}"/>
              </a:ext>
            </a:extLst>
          </p:cNvPr>
          <p:cNvPicPr>
            <a:picLocks noChangeAspect="1"/>
          </p:cNvPicPr>
          <p:nvPr/>
        </p:nvPicPr>
        <p:blipFill>
          <a:blip r:embed="rId4"/>
          <a:stretch>
            <a:fillRect/>
          </a:stretch>
        </p:blipFill>
        <p:spPr>
          <a:xfrm>
            <a:off x="6324600" y="4605827"/>
            <a:ext cx="1737369" cy="2214792"/>
          </a:xfrm>
          <a:prstGeom prst="rect">
            <a:avLst/>
          </a:prstGeom>
        </p:spPr>
      </p:pic>
    </p:spTree>
    <p:extLst>
      <p:ext uri="{BB962C8B-B14F-4D97-AF65-F5344CB8AC3E}">
        <p14:creationId xmlns:p14="http://schemas.microsoft.com/office/powerpoint/2010/main" val="70239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pPr eaLnBrk="1" hangingPunct="1">
              <a:defRPr/>
            </a:pPr>
            <a:r>
              <a:rPr lang="en-US" dirty="0"/>
              <a:t>When will I get my results?</a:t>
            </a:r>
            <a:endParaRPr lang="en-US" dirty="0">
              <a:solidFill>
                <a:srgbClr val="FF00FF"/>
              </a:solidFill>
            </a:endParaRPr>
          </a:p>
        </p:txBody>
      </p:sp>
      <p:sp>
        <p:nvSpPr>
          <p:cNvPr id="1640451" name="Rectangle 3"/>
          <p:cNvSpPr>
            <a:spLocks noGrp="1" noChangeArrowheads="1"/>
          </p:cNvSpPr>
          <p:nvPr>
            <p:ph sz="quarter" idx="1"/>
          </p:nvPr>
        </p:nvSpPr>
        <p:spPr/>
        <p:txBody>
          <a:bodyPr/>
          <a:lstStyle/>
          <a:p>
            <a:pPr eaLnBrk="1" hangingPunct="1">
              <a:lnSpc>
                <a:spcPct val="90000"/>
              </a:lnSpc>
              <a:defRPr/>
            </a:pPr>
            <a:r>
              <a:rPr lang="en-US" dirty="0">
                <a:effectLst>
                  <a:outerShdw blurRad="38100" dist="38100" dir="2700000" algn="tl">
                    <a:srgbClr val="000000"/>
                  </a:outerShdw>
                </a:effectLst>
              </a:rPr>
              <a:t>Y</a:t>
            </a:r>
            <a:r>
              <a:rPr lang="en-US" dirty="0"/>
              <a:t>ou will receive your test results the same day at testing site or if using remote proctoring.</a:t>
            </a:r>
            <a:endParaRPr lang="en-US" dirty="0">
              <a:solidFill>
                <a:srgbClr val="C00000"/>
              </a:solidFill>
            </a:endParaRPr>
          </a:p>
          <a:p>
            <a:pPr eaLnBrk="1" hangingPunct="1">
              <a:lnSpc>
                <a:spcPct val="90000"/>
              </a:lnSpc>
              <a:defRPr/>
            </a:pPr>
            <a:r>
              <a:rPr lang="en-US" dirty="0"/>
              <a:t>You can retake the test as many times as needed</a:t>
            </a:r>
          </a:p>
          <a:p>
            <a:pPr eaLnBrk="1" hangingPunct="1">
              <a:lnSpc>
                <a:spcPct val="90000"/>
              </a:lnSpc>
              <a:defRPr/>
            </a:pPr>
            <a:r>
              <a:rPr lang="en-US" dirty="0"/>
              <a:t>Cost – </a:t>
            </a:r>
          </a:p>
          <a:p>
            <a:pPr lvl="1" eaLnBrk="1" hangingPunct="1">
              <a:lnSpc>
                <a:spcPct val="90000"/>
              </a:lnSpc>
              <a:defRPr/>
            </a:pPr>
            <a:r>
              <a:rPr lang="en-US" dirty="0"/>
              <a:t>1</a:t>
            </a:r>
            <a:r>
              <a:rPr lang="en-US" baseline="30000" dirty="0"/>
              <a:t>st</a:t>
            </a:r>
            <a:r>
              <a:rPr lang="en-US" dirty="0"/>
              <a:t> time $350</a:t>
            </a:r>
          </a:p>
          <a:p>
            <a:pPr lvl="1" eaLnBrk="1" hangingPunct="1">
              <a:lnSpc>
                <a:spcPct val="90000"/>
              </a:lnSpc>
              <a:defRPr/>
            </a:pPr>
            <a:r>
              <a:rPr lang="en-US" dirty="0"/>
              <a:t>Renewal - $250</a:t>
            </a:r>
          </a:p>
        </p:txBody>
      </p:sp>
      <p:pic>
        <p:nvPicPr>
          <p:cNvPr id="31748" name="Picture 4" descr="C:\Documents and Settings\Owner\Local Settings\Temporary Internet Files\Content.IE5\K2L6CQHH\MCBD05590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3505200"/>
            <a:ext cx="24384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224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7618" name="Title 1"/>
          <p:cNvSpPr>
            <a:spLocks noGrp="1"/>
          </p:cNvSpPr>
          <p:nvPr>
            <p:ph type="title"/>
          </p:nvPr>
        </p:nvSpPr>
        <p:spPr/>
        <p:txBody>
          <a:bodyPr anchorCtr="0"/>
          <a:lstStyle/>
          <a:p>
            <a:pPr eaLnBrk="1" hangingPunct="1">
              <a:defRPr/>
            </a:pPr>
            <a:r>
              <a:rPr lang="en-US" dirty="0"/>
              <a:t>Scoring the Exam</a:t>
            </a:r>
          </a:p>
        </p:txBody>
      </p:sp>
      <p:sp>
        <p:nvSpPr>
          <p:cNvPr id="1647619" name="Content Placeholder 2"/>
          <p:cNvSpPr>
            <a:spLocks noGrp="1"/>
          </p:cNvSpPr>
          <p:nvPr>
            <p:ph sz="quarter" idx="1"/>
          </p:nvPr>
        </p:nvSpPr>
        <p:spPr/>
        <p:txBody>
          <a:bodyPr/>
          <a:lstStyle/>
          <a:p>
            <a:pPr eaLnBrk="1" hangingPunct="1">
              <a:defRPr/>
            </a:pPr>
            <a:r>
              <a:rPr lang="en-US" dirty="0"/>
              <a:t>Reported as raw and scaled scores</a:t>
            </a:r>
          </a:p>
          <a:p>
            <a:pPr lvl="1" eaLnBrk="1" hangingPunct="1">
              <a:defRPr/>
            </a:pPr>
            <a:r>
              <a:rPr lang="en-US" dirty="0"/>
              <a:t> Raw score: number of right answers</a:t>
            </a:r>
          </a:p>
          <a:p>
            <a:pPr lvl="1" eaLnBrk="1" hangingPunct="1">
              <a:defRPr/>
            </a:pPr>
            <a:r>
              <a:rPr lang="en-US" dirty="0"/>
              <a:t>Scaled score: statistically derived from the raw score</a:t>
            </a:r>
          </a:p>
          <a:p>
            <a:pPr eaLnBrk="1" hangingPunct="1">
              <a:defRPr/>
            </a:pPr>
            <a:r>
              <a:rPr lang="en-US" dirty="0"/>
              <a:t> Total score determines pass/fail and is reported as a scaled score ranging between 0 and 99</a:t>
            </a:r>
          </a:p>
          <a:p>
            <a:pPr eaLnBrk="1" hangingPunct="1">
              <a:defRPr/>
            </a:pPr>
            <a:r>
              <a:rPr lang="en-US" dirty="0"/>
              <a:t> To pass: 70 scaled score units</a:t>
            </a:r>
          </a:p>
          <a:p>
            <a:pPr eaLnBrk="1" hangingPunct="1">
              <a:defRPr/>
            </a:pPr>
            <a:endParaRPr lang="en-US" dirty="0">
              <a:effectLst>
                <a:outerShdw blurRad="38100" dist="38100" dir="2700000" algn="tl">
                  <a:srgbClr val="000000"/>
                </a:outerShdw>
              </a:effectLst>
            </a:endParaRPr>
          </a:p>
        </p:txBody>
      </p:sp>
      <p:pic>
        <p:nvPicPr>
          <p:cNvPr id="30724" name="Picture 4" descr="C:\Documents and Settings\Owner\Local Settings\Temporary Internet Files\Content.IE5\8AN7OGF4\MCj041751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4419600"/>
            <a:ext cx="1954213"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61209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76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6476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6476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476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476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61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1930"/>
            <a:ext cx="8229600" cy="990600"/>
          </a:xfrm>
        </p:spPr>
        <p:txBody>
          <a:bodyPr>
            <a:normAutofit/>
          </a:bodyPr>
          <a:lstStyle/>
          <a:p>
            <a:r>
              <a:rPr lang="en-US" dirty="0"/>
              <a:t>CDCES Exam First Time Pass rates  </a:t>
            </a:r>
          </a:p>
        </p:txBody>
      </p:sp>
      <p:graphicFrame>
        <p:nvGraphicFramePr>
          <p:cNvPr id="1641477" name="Rectangle 3">
            <a:extLst>
              <a:ext uri="{FF2B5EF4-FFF2-40B4-BE49-F238E27FC236}">
                <a16:creationId xmlns:a16="http://schemas.microsoft.com/office/drawing/2014/main" id="{F7788ECB-38F8-4142-B65C-11000FB89A39}"/>
              </a:ext>
            </a:extLst>
          </p:cNvPr>
          <p:cNvGraphicFramePr>
            <a:graphicFrameLocks noGrp="1"/>
          </p:cNvGraphicFramePr>
          <p:nvPr>
            <p:ph sz="quarter" idx="1"/>
            <p:extLst>
              <p:ext uri="{D42A27DB-BD31-4B8C-83A1-F6EECF244321}">
                <p14:modId xmlns:p14="http://schemas.microsoft.com/office/powerpoint/2010/main" val="3106621308"/>
              </p:ext>
            </p:extLst>
          </p:nvPr>
        </p:nvGraphicFramePr>
        <p:xfrm>
          <a:off x="457200" y="1219200"/>
          <a:ext cx="82296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41474" name="Rectangle 2"/>
          <p:cNvSpPr>
            <a:spLocks noChangeArrowheads="1"/>
          </p:cNvSpPr>
          <p:nvPr/>
        </p:nvSpPr>
        <p:spPr bwMode="auto">
          <a:xfrm>
            <a:off x="955675" y="2532380"/>
            <a:ext cx="8226425" cy="1143000"/>
          </a:xfrm>
          <a:prstGeom prst="rect">
            <a:avLst/>
          </a:prstGeom>
          <a:noFill/>
          <a:ln w="9525">
            <a:noFill/>
            <a:miter lim="800000"/>
            <a:headEnd/>
            <a:tailEnd/>
          </a:ln>
        </p:spPr>
        <p:txBody>
          <a:bodyPr anchor="ctr" anchorCtr="1"/>
          <a:lstStyle/>
          <a:p>
            <a:pPr algn="ctr" eaLnBrk="1" hangingPunct="1">
              <a:defRPr/>
            </a:pPr>
            <a:endParaRPr lang="en-US" sz="1200" b="0" dirty="0">
              <a:solidFill>
                <a:srgbClr val="00FF00"/>
              </a:solidFill>
              <a:effectLst>
                <a:outerShdw blurRad="38100" dist="38100" dir="2700000" algn="tl">
                  <a:srgbClr val="000000"/>
                </a:outerShdw>
              </a:effectLst>
            </a:endParaRPr>
          </a:p>
        </p:txBody>
      </p:sp>
      <p:pic>
        <p:nvPicPr>
          <p:cNvPr id="2" name="Picture 1">
            <a:extLst>
              <a:ext uri="{FF2B5EF4-FFF2-40B4-BE49-F238E27FC236}">
                <a16:creationId xmlns:a16="http://schemas.microsoft.com/office/drawing/2014/main" id="{F75C9852-A720-40BD-880A-7DA8575D6E57}"/>
              </a:ext>
            </a:extLst>
          </p:cNvPr>
          <p:cNvPicPr>
            <a:picLocks noChangeAspect="1"/>
          </p:cNvPicPr>
          <p:nvPr/>
        </p:nvPicPr>
        <p:blipFill>
          <a:blip r:embed="rId9"/>
          <a:stretch>
            <a:fillRect/>
          </a:stretch>
        </p:blipFill>
        <p:spPr>
          <a:xfrm>
            <a:off x="5797550" y="2231390"/>
            <a:ext cx="2390775" cy="1104900"/>
          </a:xfrm>
          <a:prstGeom prst="rect">
            <a:avLst/>
          </a:prstGeom>
        </p:spPr>
      </p:pic>
    </p:spTree>
    <p:custDataLst>
      <p:tags r:id="rId1"/>
    </p:custDataLst>
    <p:extLst>
      <p:ext uri="{BB962C8B-B14F-4D97-AF65-F5344CB8AC3E}">
        <p14:creationId xmlns:p14="http://schemas.microsoft.com/office/powerpoint/2010/main" val="42136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426" name="Rectangle 2"/>
          <p:cNvSpPr>
            <a:spLocks noGrp="1" noChangeArrowheads="1"/>
          </p:cNvSpPr>
          <p:nvPr>
            <p:ph type="title"/>
          </p:nvPr>
        </p:nvSpPr>
        <p:spPr/>
        <p:txBody>
          <a:bodyPr/>
          <a:lstStyle/>
          <a:p>
            <a:pPr eaLnBrk="1" hangingPunct="1">
              <a:defRPr/>
            </a:pPr>
            <a:r>
              <a:rPr lang="en-US">
                <a:effectLst>
                  <a:outerShdw blurRad="38100" dist="38100" dir="2700000" algn="tl">
                    <a:srgbClr val="000000"/>
                  </a:outerShdw>
                </a:effectLst>
              </a:rPr>
              <a:t>Exam Details</a:t>
            </a:r>
          </a:p>
        </p:txBody>
      </p:sp>
      <p:sp>
        <p:nvSpPr>
          <p:cNvPr id="1639427" name="Rectangle 3"/>
          <p:cNvSpPr>
            <a:spLocks noGrp="1" noChangeArrowheads="1"/>
          </p:cNvSpPr>
          <p:nvPr>
            <p:ph sz="quarter" idx="1"/>
          </p:nvPr>
        </p:nvSpPr>
        <p:spPr/>
        <p:txBody>
          <a:bodyPr/>
          <a:lstStyle/>
          <a:p>
            <a:pPr eaLnBrk="1" hangingPunct="1">
              <a:spcBef>
                <a:spcPts val="500"/>
              </a:spcBef>
              <a:spcAft>
                <a:spcPts val="500"/>
              </a:spcAft>
              <a:defRPr/>
            </a:pPr>
            <a:r>
              <a:rPr lang="en-US" sz="2800" dirty="0"/>
              <a:t>Questions are linked directly to a task or tasks.</a:t>
            </a:r>
          </a:p>
          <a:p>
            <a:pPr eaLnBrk="1" hangingPunct="1">
              <a:spcBef>
                <a:spcPts val="500"/>
              </a:spcBef>
              <a:spcAft>
                <a:spcPts val="500"/>
              </a:spcAft>
              <a:defRPr/>
            </a:pPr>
            <a:r>
              <a:rPr lang="en-US" sz="2800" dirty="0"/>
              <a:t>Each question is designed to test if the candidate possesses the </a:t>
            </a:r>
            <a:r>
              <a:rPr lang="en-US" sz="2800" dirty="0">
                <a:solidFill>
                  <a:srgbClr val="790015"/>
                </a:solidFill>
              </a:rPr>
              <a:t>knowledge necessary to perform the task or has the ability to apply it to a job situation</a:t>
            </a:r>
            <a:r>
              <a:rPr lang="en-US" sz="2800" dirty="0">
                <a:solidFill>
                  <a:schemeClr val="accent1">
                    <a:lumMod val="60000"/>
                    <a:lumOff val="40000"/>
                  </a:schemeClr>
                </a:solidFill>
              </a:rPr>
              <a:t>.</a:t>
            </a:r>
          </a:p>
          <a:p>
            <a:pPr eaLnBrk="1" hangingPunct="1">
              <a:spcBef>
                <a:spcPts val="500"/>
              </a:spcBef>
              <a:spcAft>
                <a:spcPts val="500"/>
              </a:spcAft>
              <a:defRPr/>
            </a:pPr>
            <a:r>
              <a:rPr lang="en-US" sz="2800" dirty="0"/>
              <a:t>25 of the 175 questions are new - but are </a:t>
            </a:r>
            <a:r>
              <a:rPr lang="en-US" sz="2800" b="1" dirty="0">
                <a:solidFill>
                  <a:srgbClr val="790015"/>
                </a:solidFill>
              </a:rPr>
              <a:t>not</a:t>
            </a:r>
            <a:r>
              <a:rPr lang="en-US" sz="2800" b="1" dirty="0">
                <a:solidFill>
                  <a:schemeClr val="accent1">
                    <a:lumMod val="60000"/>
                    <a:lumOff val="40000"/>
                  </a:schemeClr>
                </a:solidFill>
              </a:rPr>
              <a:t> </a:t>
            </a:r>
            <a:r>
              <a:rPr lang="en-US" sz="2800" dirty="0"/>
              <a:t>counted in the determination of individual examination scores.</a:t>
            </a:r>
          </a:p>
          <a:p>
            <a:pPr eaLnBrk="1" hangingPunct="1">
              <a:spcBef>
                <a:spcPts val="500"/>
              </a:spcBef>
              <a:spcAft>
                <a:spcPts val="500"/>
              </a:spcAft>
              <a:defRPr/>
            </a:pPr>
            <a:r>
              <a:rPr lang="en-US" sz="2800" dirty="0"/>
              <a:t>Score based on 150 questions</a:t>
            </a:r>
            <a:endParaRPr lang="en-US" dirty="0"/>
          </a:p>
          <a:p>
            <a:pPr eaLnBrk="1" hangingPunct="1">
              <a:defRPr/>
            </a:pPr>
            <a:endParaRPr lang="en-US" dirty="0">
              <a:effectLst>
                <a:outerShdw blurRad="38100" dist="38100" dir="2700000" algn="tl">
                  <a:srgbClr val="000000"/>
                </a:outerShdw>
              </a:effectLst>
            </a:endParaRPr>
          </a:p>
        </p:txBody>
      </p:sp>
      <p:pic>
        <p:nvPicPr>
          <p:cNvPr id="25604" name="Picture 4" descr="C:\Documents and Settings\Owner\Local Settings\Temporary Internet Files\Content.IE5\K2L6CQHH\MPj043929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26212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146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 Multiple answers</a:t>
            </a:r>
          </a:p>
        </p:txBody>
      </p:sp>
      <p:sp>
        <p:nvSpPr>
          <p:cNvPr id="3" name="Content Placeholder 2"/>
          <p:cNvSpPr>
            <a:spLocks noGrp="1"/>
          </p:cNvSpPr>
          <p:nvPr>
            <p:ph sz="quarter" idx="1"/>
          </p:nvPr>
        </p:nvSpPr>
        <p:spPr/>
        <p:txBody>
          <a:bodyPr/>
          <a:lstStyle/>
          <a:p>
            <a:pPr marL="0" indent="0">
              <a:buNone/>
            </a:pPr>
            <a:r>
              <a:rPr lang="en-US" dirty="0"/>
              <a:t>What are some study strategies that will help you succeed?</a:t>
            </a:r>
          </a:p>
          <a:p>
            <a:pPr marL="514350" indent="-514350">
              <a:buAutoNum type="alphaLcPeriod"/>
            </a:pPr>
            <a:r>
              <a:rPr lang="en-US" dirty="0"/>
              <a:t>Focus your study time on topics you are confident in.</a:t>
            </a:r>
          </a:p>
          <a:p>
            <a:pPr marL="514350" indent="-514350">
              <a:buAutoNum type="alphaLcPeriod"/>
            </a:pPr>
            <a:r>
              <a:rPr lang="en-US" dirty="0"/>
              <a:t>Take as many practice tests as possible</a:t>
            </a:r>
          </a:p>
          <a:p>
            <a:pPr marL="514350" indent="-514350">
              <a:buAutoNum type="alphaLcPeriod"/>
            </a:pPr>
            <a:r>
              <a:rPr lang="en-US" dirty="0"/>
              <a:t>Read as many books on diabetes as possible</a:t>
            </a:r>
          </a:p>
          <a:p>
            <a:pPr marL="514350" indent="-514350">
              <a:buAutoNum type="alphaLcPeriod"/>
            </a:pPr>
            <a:r>
              <a:rPr lang="en-US" dirty="0"/>
              <a:t>Develop a study plan and block off study time.</a:t>
            </a:r>
          </a:p>
          <a:p>
            <a:pPr marL="514350" indent="-514350">
              <a:buAutoNum type="alphaLcPeriod"/>
            </a:pPr>
            <a:r>
              <a:rPr lang="en-US" dirty="0"/>
              <a:t>Teach the content to someone else</a:t>
            </a:r>
          </a:p>
        </p:txBody>
      </p:sp>
    </p:spTree>
    <p:custDataLst>
      <p:tags r:id="rId1"/>
    </p:custDataLst>
    <p:extLst>
      <p:ext uri="{BB962C8B-B14F-4D97-AF65-F5344CB8AC3E}">
        <p14:creationId xmlns:p14="http://schemas.microsoft.com/office/powerpoint/2010/main" val="373501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62400"/>
            <a:ext cx="3619500" cy="1200329"/>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231"/>
            <a:ext cx="3638570" cy="2380665"/>
          </a:xfrm>
          <a:prstGeom prst="rect">
            <a:avLst/>
          </a:prstGeom>
        </p:spPr>
      </p:pic>
      <p:pic>
        <p:nvPicPr>
          <p:cNvPr id="2050" name="Picture 2">
            <a:extLst>
              <a:ext uri="{FF2B5EF4-FFF2-40B4-BE49-F238E27FC236}">
                <a16:creationId xmlns:a16="http://schemas.microsoft.com/office/drawing/2014/main" id="{53D25013-2309-5334-32EB-6D475F87D3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374291"/>
            <a:ext cx="2355011" cy="2355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3D892F-0484-B668-6895-A17D02C9015B}"/>
              </a:ext>
            </a:extLst>
          </p:cNvPr>
          <p:cNvSpPr txBox="1"/>
          <p:nvPr/>
        </p:nvSpPr>
        <p:spPr>
          <a:xfrm>
            <a:off x="4800600" y="3923384"/>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Tiffany Bergeron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Advocate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858"/>
            <a:ext cx="8229600" cy="1287342"/>
          </a:xfrm>
        </p:spPr>
        <p:txBody>
          <a:bodyPr>
            <a:normAutofit fontScale="90000"/>
          </a:bodyPr>
          <a:lstStyle/>
          <a:p>
            <a:r>
              <a:rPr lang="en-US" dirty="0"/>
              <a:t>220 Test Questions – Assess your Knowledge</a:t>
            </a:r>
          </a:p>
        </p:txBody>
      </p:sp>
      <p:sp>
        <p:nvSpPr>
          <p:cNvPr id="6" name="TextBox 5"/>
          <p:cNvSpPr txBox="1"/>
          <p:nvPr/>
        </p:nvSpPr>
        <p:spPr>
          <a:xfrm>
            <a:off x="5867400" y="1828800"/>
            <a:ext cx="3048000" cy="584775"/>
          </a:xfrm>
          <a:prstGeom prst="rect">
            <a:avLst/>
          </a:prstGeom>
          <a:noFill/>
        </p:spPr>
        <p:txBody>
          <a:bodyPr wrap="square" rtlCol="0">
            <a:spAutoFit/>
          </a:bodyPr>
          <a:lstStyle/>
          <a:p>
            <a:r>
              <a:rPr lang="en-US" sz="1600" dirty="0">
                <a:solidFill>
                  <a:schemeClr val="tx1">
                    <a:lumMod val="85000"/>
                    <a:lumOff val="15000"/>
                  </a:schemeClr>
                </a:solidFill>
              </a:rPr>
              <a:t>DiabetesEdUniversity.com</a:t>
            </a:r>
          </a:p>
          <a:p>
            <a:r>
              <a:rPr lang="en-US" sz="1600" dirty="0">
                <a:solidFill>
                  <a:schemeClr val="tx1">
                    <a:lumMod val="85000"/>
                    <a:lumOff val="15000"/>
                  </a:schemeClr>
                </a:solidFill>
              </a:rPr>
              <a:t>$49 for 220+ Questions</a:t>
            </a:r>
            <a:endParaRPr lang="en-US" dirty="0">
              <a:solidFill>
                <a:schemeClr val="tx1">
                  <a:lumMod val="85000"/>
                  <a:lumOff val="15000"/>
                </a:schemeClr>
              </a:solidFill>
            </a:endParaRPr>
          </a:p>
        </p:txBody>
      </p:sp>
      <p:pic>
        <p:nvPicPr>
          <p:cNvPr id="3" name="Picture 2"/>
          <p:cNvPicPr>
            <a:picLocks noChangeAspect="1"/>
          </p:cNvPicPr>
          <p:nvPr/>
        </p:nvPicPr>
        <p:blipFill>
          <a:blip r:embed="rId2"/>
          <a:stretch>
            <a:fillRect/>
          </a:stretch>
        </p:blipFill>
        <p:spPr>
          <a:xfrm>
            <a:off x="6068698" y="2514600"/>
            <a:ext cx="2614222" cy="3248607"/>
          </a:xfrm>
          <a:prstGeom prst="rect">
            <a:avLst/>
          </a:prstGeom>
        </p:spPr>
      </p:pic>
      <p:pic>
        <p:nvPicPr>
          <p:cNvPr id="5" name="Picture 4">
            <a:extLst>
              <a:ext uri="{FF2B5EF4-FFF2-40B4-BE49-F238E27FC236}">
                <a16:creationId xmlns:a16="http://schemas.microsoft.com/office/drawing/2014/main" id="{7155543F-71C6-4573-A2AA-361F46311998}"/>
              </a:ext>
            </a:extLst>
          </p:cNvPr>
          <p:cNvPicPr>
            <a:picLocks noChangeAspect="1"/>
          </p:cNvPicPr>
          <p:nvPr/>
        </p:nvPicPr>
        <p:blipFill>
          <a:blip r:embed="rId3"/>
          <a:stretch>
            <a:fillRect/>
          </a:stretch>
        </p:blipFill>
        <p:spPr>
          <a:xfrm>
            <a:off x="590708" y="2970831"/>
            <a:ext cx="4969189" cy="3248607"/>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123C0CBD-7129-DACD-445A-3219ED67F9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623334"/>
            <a:ext cx="5548223" cy="1295608"/>
          </a:xfrm>
          <a:prstGeom prst="rect">
            <a:avLst/>
          </a:prstGeom>
        </p:spPr>
      </p:pic>
      <p:sp>
        <p:nvSpPr>
          <p:cNvPr id="8" name="TextBox 7">
            <a:extLst>
              <a:ext uri="{FF2B5EF4-FFF2-40B4-BE49-F238E27FC236}">
                <a16:creationId xmlns:a16="http://schemas.microsoft.com/office/drawing/2014/main" id="{E1E61C34-F9A6-6A91-0FB6-089EAA6E3E25}"/>
              </a:ext>
            </a:extLst>
          </p:cNvPr>
          <p:cNvSpPr txBox="1"/>
          <p:nvPr/>
        </p:nvSpPr>
        <p:spPr>
          <a:xfrm>
            <a:off x="843316" y="6360476"/>
            <a:ext cx="8092212" cy="369332"/>
          </a:xfrm>
          <a:prstGeom prst="rect">
            <a:avLst/>
          </a:prstGeom>
          <a:noFill/>
        </p:spPr>
        <p:txBody>
          <a:bodyPr wrap="square" rtlCol="0">
            <a:spAutoFit/>
          </a:bodyPr>
          <a:lstStyle/>
          <a:p>
            <a:r>
              <a:rPr lang="en-US" dirty="0"/>
              <a:t>Join us for future webinars  – Sign up under FREE Webinars</a:t>
            </a:r>
          </a:p>
        </p:txBody>
      </p:sp>
    </p:spTree>
    <p:extLst>
      <p:ext uri="{BB962C8B-B14F-4D97-AF65-F5344CB8AC3E}">
        <p14:creationId xmlns:p14="http://schemas.microsoft.com/office/powerpoint/2010/main" val="29138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098" name="Rectangle 2"/>
          <p:cNvSpPr>
            <a:spLocks noGrp="1" noChangeArrowheads="1"/>
          </p:cNvSpPr>
          <p:nvPr>
            <p:ph type="title"/>
          </p:nvPr>
        </p:nvSpPr>
        <p:spPr/>
        <p:txBody>
          <a:bodyPr/>
          <a:lstStyle/>
          <a:p>
            <a:pPr algn="l" eaLnBrk="1" hangingPunct="1">
              <a:defRPr/>
            </a:pPr>
            <a:r>
              <a:rPr lang="en-US" dirty="0">
                <a:effectLst>
                  <a:outerShdw blurRad="38100" dist="38100" dir="2700000" algn="tl">
                    <a:srgbClr val="000000"/>
                  </a:outerShdw>
                </a:effectLst>
              </a:rPr>
              <a:t>Overview of CDCES </a:t>
            </a:r>
            <a:r>
              <a:rPr lang="en-US" sz="1800" dirty="0">
                <a:effectLst>
                  <a:outerShdw blurRad="38100" dist="38100" dir="2700000" algn="tl">
                    <a:srgbClr val="000000"/>
                  </a:outerShdw>
                </a:effectLst>
              </a:rPr>
              <a:t> </a:t>
            </a:r>
            <a:r>
              <a:rPr lang="en-US" dirty="0">
                <a:effectLst>
                  <a:outerShdw blurRad="38100" dist="38100" dir="2700000" algn="tl">
                    <a:srgbClr val="000000"/>
                  </a:outerShdw>
                </a:effectLst>
              </a:rPr>
              <a:t>Exam </a:t>
            </a:r>
          </a:p>
        </p:txBody>
      </p:sp>
      <p:sp>
        <p:nvSpPr>
          <p:cNvPr id="24580" name="Rectangle 3"/>
          <p:cNvSpPr>
            <a:spLocks noGrp="1" noChangeArrowheads="1"/>
          </p:cNvSpPr>
          <p:nvPr>
            <p:ph sz="quarter" idx="1"/>
          </p:nvPr>
        </p:nvSpPr>
        <p:spPr>
          <a:xfrm>
            <a:off x="457200" y="1371600"/>
            <a:ext cx="5181600" cy="5334000"/>
          </a:xfrm>
        </p:spPr>
        <p:txBody>
          <a:bodyPr>
            <a:normAutofit fontScale="92500" lnSpcReduction="20000"/>
          </a:bodyPr>
          <a:lstStyle/>
          <a:p>
            <a:pPr eaLnBrk="1" hangingPunct="1">
              <a:lnSpc>
                <a:spcPct val="120000"/>
              </a:lnSpc>
              <a:spcBef>
                <a:spcPts val="500"/>
              </a:spcBef>
              <a:spcAft>
                <a:spcPts val="500"/>
              </a:spcAft>
            </a:pPr>
            <a:r>
              <a:rPr lang="en-US" dirty="0"/>
              <a:t>175 starting in July multiple-choice, objective questions with a total testing time of four (4) hours. </a:t>
            </a:r>
          </a:p>
          <a:p>
            <a:pPr eaLnBrk="1" hangingPunct="1">
              <a:lnSpc>
                <a:spcPct val="120000"/>
              </a:lnSpc>
              <a:spcBef>
                <a:spcPts val="500"/>
              </a:spcBef>
              <a:spcAft>
                <a:spcPts val="500"/>
              </a:spcAft>
            </a:pPr>
            <a:r>
              <a:rPr lang="en-US" dirty="0"/>
              <a:t>Based on job analysis which surveyed diabetes educators about the tasks they performed.</a:t>
            </a:r>
          </a:p>
          <a:p>
            <a:pPr eaLnBrk="1" hangingPunct="1">
              <a:lnSpc>
                <a:spcPct val="120000"/>
              </a:lnSpc>
              <a:spcBef>
                <a:spcPts val="500"/>
              </a:spcBef>
              <a:spcAft>
                <a:spcPts val="500"/>
              </a:spcAft>
            </a:pPr>
            <a:r>
              <a:rPr lang="en-US" b="1" dirty="0"/>
              <a:t>Exam updated in July 2024 based on new exam outline!</a:t>
            </a:r>
          </a:p>
        </p:txBody>
      </p:sp>
      <p:pic>
        <p:nvPicPr>
          <p:cNvPr id="24578" name="Picture 5" descr="C:\Documents and Settings\Owner\Local Settings\Temporary Internet Files\Content.IE5\8AN7OGF4\MPj0439390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175" y="228600"/>
            <a:ext cx="22828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47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4546" name="Title 1"/>
          <p:cNvSpPr>
            <a:spLocks noGrp="1"/>
          </p:cNvSpPr>
          <p:nvPr>
            <p:ph type="title"/>
          </p:nvPr>
        </p:nvSpPr>
        <p:spPr>
          <a:xfrm>
            <a:off x="457200" y="152399"/>
            <a:ext cx="8229600" cy="1020875"/>
          </a:xfrm>
        </p:spPr>
        <p:txBody>
          <a:bodyPr anchorCtr="0">
            <a:normAutofit/>
          </a:bodyPr>
          <a:lstStyle/>
          <a:p>
            <a:pPr eaLnBrk="1" hangingPunct="1">
              <a:defRPr/>
            </a:pPr>
            <a:r>
              <a:rPr lang="en-US" dirty="0">
                <a:effectLst>
                  <a:outerShdw blurRad="38100" dist="38100" dir="2700000" algn="tl">
                    <a:srgbClr val="000000"/>
                  </a:outerShdw>
                </a:effectLst>
              </a:rPr>
              <a:t> Exam Content - Assessment</a:t>
            </a:r>
          </a:p>
        </p:txBody>
      </p:sp>
      <p:sp>
        <p:nvSpPr>
          <p:cNvPr id="1644547" name="Content Placeholder 2"/>
          <p:cNvSpPr>
            <a:spLocks noGrp="1"/>
          </p:cNvSpPr>
          <p:nvPr>
            <p:ph sz="quarter" idx="1"/>
          </p:nvPr>
        </p:nvSpPr>
        <p:spPr>
          <a:xfrm>
            <a:off x="460075" y="1350868"/>
            <a:ext cx="4875362" cy="4023360"/>
          </a:xfrm>
        </p:spPr>
        <p:txBody>
          <a:bodyPr>
            <a:normAutofit/>
          </a:bodyPr>
          <a:lstStyle/>
          <a:p>
            <a:pPr>
              <a:defRPr/>
            </a:pPr>
            <a:r>
              <a:rPr lang="en-US" dirty="0"/>
              <a:t>Assessment (37) </a:t>
            </a:r>
          </a:p>
          <a:p>
            <a:pPr lvl="1">
              <a:defRPr/>
            </a:pPr>
            <a:r>
              <a:rPr lang="en-US" dirty="0"/>
              <a:t>Physical and Psychosocial  (12)</a:t>
            </a:r>
          </a:p>
          <a:p>
            <a:pPr lvl="1" eaLnBrk="1" hangingPunct="1">
              <a:defRPr/>
            </a:pPr>
            <a:r>
              <a:rPr lang="en-US" dirty="0"/>
              <a:t>Self-Management Behaviors and Knowledge (15)</a:t>
            </a:r>
          </a:p>
          <a:p>
            <a:pPr lvl="1" eaLnBrk="1" hangingPunct="1">
              <a:defRPr/>
            </a:pPr>
            <a:r>
              <a:rPr lang="en-US" dirty="0"/>
              <a:t>Learning (10)</a:t>
            </a:r>
          </a:p>
          <a:p>
            <a:pPr lvl="1" eaLnBrk="1" hangingPunct="1">
              <a:defRPr/>
            </a:pPr>
            <a:endParaRPr lang="en-US" dirty="0">
              <a:effectLst>
                <a:outerShdw blurRad="38100" dist="38100" dir="2700000" algn="tl">
                  <a:srgbClr val="000000"/>
                </a:outerShdw>
              </a:effectLst>
            </a:endParaRPr>
          </a:p>
        </p:txBody>
      </p:sp>
      <p:pic>
        <p:nvPicPr>
          <p:cNvPr id="27652" name="Picture 5" descr="C:\Documents and Settings\Owner\Local Settings\Temporary Internet Files\Content.IE5\8AN7OGF4\MPj0422363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495800"/>
            <a:ext cx="252422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1163C09-6BB1-C61E-B300-B65967EBE849}"/>
              </a:ext>
            </a:extLst>
          </p:cNvPr>
          <p:cNvPicPr>
            <a:picLocks noChangeAspect="1"/>
          </p:cNvPicPr>
          <p:nvPr/>
        </p:nvPicPr>
        <p:blipFill>
          <a:blip r:embed="rId5"/>
          <a:stretch>
            <a:fillRect/>
          </a:stretch>
        </p:blipFill>
        <p:spPr>
          <a:xfrm>
            <a:off x="5335437" y="1350868"/>
            <a:ext cx="3397370" cy="5134443"/>
          </a:xfrm>
          <a:prstGeom prst="rect">
            <a:avLst/>
          </a:prstGeom>
        </p:spPr>
      </p:pic>
    </p:spTree>
    <p:custDataLst>
      <p:tags r:id="rId1"/>
    </p:custDataLst>
    <p:extLst>
      <p:ext uri="{BB962C8B-B14F-4D97-AF65-F5344CB8AC3E}">
        <p14:creationId xmlns:p14="http://schemas.microsoft.com/office/powerpoint/2010/main" val="1399612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4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6445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6445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6445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176E202-8E18-019B-447A-AEB928F37849}"/>
              </a:ext>
            </a:extLst>
          </p:cNvPr>
          <p:cNvPicPr>
            <a:picLocks noChangeAspect="1"/>
          </p:cNvPicPr>
          <p:nvPr/>
        </p:nvPicPr>
        <p:blipFill>
          <a:blip r:embed="rId4"/>
          <a:stretch>
            <a:fillRect/>
          </a:stretch>
        </p:blipFill>
        <p:spPr>
          <a:xfrm>
            <a:off x="3618352" y="578329"/>
            <a:ext cx="5163339" cy="5701342"/>
          </a:xfrm>
          <a:prstGeom prst="rect">
            <a:avLst/>
          </a:prstGeom>
        </p:spPr>
      </p:pic>
      <p:sp>
        <p:nvSpPr>
          <p:cNvPr id="1645570" name="Title 1"/>
          <p:cNvSpPr>
            <a:spLocks noGrp="1"/>
          </p:cNvSpPr>
          <p:nvPr>
            <p:ph type="title"/>
          </p:nvPr>
        </p:nvSpPr>
        <p:spPr>
          <a:xfrm>
            <a:off x="533400" y="382109"/>
            <a:ext cx="8305800" cy="762000"/>
          </a:xfrm>
        </p:spPr>
        <p:txBody>
          <a:bodyPr anchorCtr="0">
            <a:noAutofit/>
          </a:bodyPr>
          <a:lstStyle/>
          <a:p>
            <a:pPr eaLnBrk="1" hangingPunct="1">
              <a:defRPr/>
            </a:pPr>
            <a:r>
              <a:rPr lang="en-US" sz="3600" dirty="0"/>
              <a:t>Exam | Care and Education Interventions </a:t>
            </a:r>
          </a:p>
        </p:txBody>
      </p:sp>
      <p:sp>
        <p:nvSpPr>
          <p:cNvPr id="1645571" name="Content Placeholder 2"/>
          <p:cNvSpPr>
            <a:spLocks noGrp="1"/>
          </p:cNvSpPr>
          <p:nvPr>
            <p:ph sz="quarter" idx="1"/>
          </p:nvPr>
        </p:nvSpPr>
        <p:spPr>
          <a:xfrm>
            <a:off x="381000" y="1189038"/>
            <a:ext cx="3124200" cy="5516562"/>
          </a:xfrm>
        </p:spPr>
        <p:txBody>
          <a:bodyPr>
            <a:normAutofit/>
          </a:bodyPr>
          <a:lstStyle/>
          <a:p>
            <a:pPr>
              <a:defRPr/>
            </a:pPr>
            <a:r>
              <a:rPr lang="en-US" sz="2800" dirty="0"/>
              <a:t>Care &amp; Education Interventions (105)</a:t>
            </a:r>
          </a:p>
          <a:p>
            <a:pPr lvl="1">
              <a:defRPr/>
            </a:pPr>
            <a:r>
              <a:rPr lang="en-US" sz="2200" dirty="0"/>
              <a:t>Disease Process &amp; Approach to Treatment (22)</a:t>
            </a:r>
          </a:p>
          <a:p>
            <a:pPr lvl="1">
              <a:defRPr/>
            </a:pPr>
            <a:r>
              <a:rPr lang="en-US" sz="2200" dirty="0"/>
              <a:t>Individualizes Education Plan (17)</a:t>
            </a:r>
          </a:p>
          <a:p>
            <a:pPr lvl="1">
              <a:defRPr/>
            </a:pPr>
            <a:r>
              <a:rPr lang="en-US" sz="2200" dirty="0"/>
              <a:t>Person Centered Education on Self-Care Behaviors (58)</a:t>
            </a:r>
          </a:p>
          <a:p>
            <a:pPr lvl="1">
              <a:defRPr/>
            </a:pPr>
            <a:r>
              <a:rPr lang="en-US" sz="2200" dirty="0">
                <a:solidFill>
                  <a:srgbClr val="0070C0"/>
                </a:solidFill>
              </a:rPr>
              <a:t>Evaluation, documentation and follow-up (8)</a:t>
            </a:r>
            <a:endParaRPr lang="en-US" sz="2200" dirty="0"/>
          </a:p>
          <a:p>
            <a:pPr marL="274320" lvl="1" indent="0" eaLnBrk="1" hangingPunct="1">
              <a:buNone/>
              <a:defRPr/>
            </a:pPr>
            <a:endParaRPr lang="en-US" sz="2800" dirty="0"/>
          </a:p>
        </p:txBody>
      </p:sp>
      <p:sp>
        <p:nvSpPr>
          <p:cNvPr id="3" name="TextBox 2">
            <a:extLst>
              <a:ext uri="{FF2B5EF4-FFF2-40B4-BE49-F238E27FC236}">
                <a16:creationId xmlns:a16="http://schemas.microsoft.com/office/drawing/2014/main" id="{3DC3C3F9-2BC4-78A4-D7E3-9A964FCE303D}"/>
              </a:ext>
            </a:extLst>
          </p:cNvPr>
          <p:cNvSpPr txBox="1"/>
          <p:nvPr/>
        </p:nvSpPr>
        <p:spPr>
          <a:xfrm>
            <a:off x="3363016" y="1178974"/>
            <a:ext cx="2649310" cy="4114800"/>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932726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55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6455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6455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6455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6455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557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9AB95E5C-C806-08F7-0282-DF6F0B98FCCB}"/>
              </a:ext>
            </a:extLst>
          </p:cNvPr>
          <p:cNvPicPr>
            <a:picLocks noChangeAspect="1"/>
          </p:cNvPicPr>
          <p:nvPr/>
        </p:nvPicPr>
        <p:blipFill>
          <a:blip r:embed="rId4"/>
          <a:stretch>
            <a:fillRect/>
          </a:stretch>
        </p:blipFill>
        <p:spPr>
          <a:xfrm>
            <a:off x="3810000" y="647700"/>
            <a:ext cx="5029200" cy="6025699"/>
          </a:xfrm>
          <a:prstGeom prst="rect">
            <a:avLst/>
          </a:prstGeom>
        </p:spPr>
      </p:pic>
      <p:sp>
        <p:nvSpPr>
          <p:cNvPr id="1645570" name="Title 1"/>
          <p:cNvSpPr>
            <a:spLocks noGrp="1"/>
          </p:cNvSpPr>
          <p:nvPr>
            <p:ph type="title"/>
          </p:nvPr>
        </p:nvSpPr>
        <p:spPr>
          <a:xfrm>
            <a:off x="457200" y="152400"/>
            <a:ext cx="8382000" cy="990600"/>
          </a:xfrm>
        </p:spPr>
        <p:txBody>
          <a:bodyPr anchorCtr="0">
            <a:normAutofit fontScale="90000"/>
          </a:bodyPr>
          <a:lstStyle/>
          <a:p>
            <a:pPr eaLnBrk="1" hangingPunct="1">
              <a:defRPr/>
            </a:pPr>
            <a:r>
              <a:rPr lang="en-US" sz="4000" dirty="0"/>
              <a:t>Exam | Care and Education Interventions </a:t>
            </a:r>
          </a:p>
        </p:txBody>
      </p:sp>
      <p:sp>
        <p:nvSpPr>
          <p:cNvPr id="1645571" name="Content Placeholder 2"/>
          <p:cNvSpPr>
            <a:spLocks noGrp="1"/>
          </p:cNvSpPr>
          <p:nvPr>
            <p:ph sz="quarter" idx="1"/>
          </p:nvPr>
        </p:nvSpPr>
        <p:spPr>
          <a:xfrm>
            <a:off x="381000" y="1189038"/>
            <a:ext cx="3124200" cy="5516562"/>
          </a:xfrm>
        </p:spPr>
        <p:txBody>
          <a:bodyPr>
            <a:normAutofit/>
          </a:bodyPr>
          <a:lstStyle/>
          <a:p>
            <a:pPr>
              <a:defRPr/>
            </a:pPr>
            <a:r>
              <a:rPr lang="en-US" sz="2800" dirty="0"/>
              <a:t>Care &amp; Education Interventions (105)</a:t>
            </a:r>
          </a:p>
          <a:p>
            <a:pPr lvl="1">
              <a:defRPr/>
            </a:pPr>
            <a:r>
              <a:rPr lang="en-US" sz="2200" dirty="0"/>
              <a:t>Disease Process &amp; Approach to Treatment (22)</a:t>
            </a:r>
          </a:p>
          <a:p>
            <a:pPr lvl="1">
              <a:defRPr/>
            </a:pPr>
            <a:r>
              <a:rPr lang="en-US" sz="2200" dirty="0"/>
              <a:t>Individualizes Education Plan (17)</a:t>
            </a:r>
          </a:p>
          <a:p>
            <a:pPr lvl="1">
              <a:defRPr/>
            </a:pPr>
            <a:r>
              <a:rPr lang="en-US" sz="2200" dirty="0">
                <a:solidFill>
                  <a:srgbClr val="0070C0"/>
                </a:solidFill>
              </a:rPr>
              <a:t>Person Centered Education on Self-Care Behaviors (58)</a:t>
            </a:r>
          </a:p>
          <a:p>
            <a:pPr lvl="1">
              <a:defRPr/>
            </a:pPr>
            <a:r>
              <a:rPr lang="en-US" sz="2200" dirty="0">
                <a:solidFill>
                  <a:srgbClr val="0070C0"/>
                </a:solidFill>
              </a:rPr>
              <a:t>Evaluation, documentation and follow-up (8)</a:t>
            </a:r>
            <a:endParaRPr lang="en-US" sz="2200" dirty="0"/>
          </a:p>
          <a:p>
            <a:pPr marL="274320" lvl="1" indent="0" eaLnBrk="1" hangingPunct="1">
              <a:buNone/>
              <a:defRPr/>
            </a:pPr>
            <a:endParaRPr lang="en-US" sz="2800" dirty="0"/>
          </a:p>
        </p:txBody>
      </p:sp>
      <p:sp>
        <p:nvSpPr>
          <p:cNvPr id="4" name="TextBox 3">
            <a:extLst>
              <a:ext uri="{FF2B5EF4-FFF2-40B4-BE49-F238E27FC236}">
                <a16:creationId xmlns:a16="http://schemas.microsoft.com/office/drawing/2014/main" id="{878E5FEE-A52E-C5BA-BABC-C3D8C3448B41}"/>
              </a:ext>
            </a:extLst>
          </p:cNvPr>
          <p:cNvSpPr txBox="1"/>
          <p:nvPr/>
        </p:nvSpPr>
        <p:spPr>
          <a:xfrm>
            <a:off x="6324600" y="1189038"/>
            <a:ext cx="2590800" cy="1858962"/>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3025132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55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6455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6455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6455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6455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557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6594" name="Title 1"/>
          <p:cNvSpPr>
            <a:spLocks noGrp="1"/>
          </p:cNvSpPr>
          <p:nvPr>
            <p:ph type="title"/>
          </p:nvPr>
        </p:nvSpPr>
        <p:spPr>
          <a:xfrm>
            <a:off x="498475" y="228600"/>
            <a:ext cx="8229600" cy="990600"/>
          </a:xfrm>
        </p:spPr>
        <p:txBody>
          <a:bodyPr anchorCtr="0">
            <a:normAutofit fontScale="90000"/>
          </a:bodyPr>
          <a:lstStyle/>
          <a:p>
            <a:pPr eaLnBrk="1" hangingPunct="1">
              <a:defRPr/>
            </a:pPr>
            <a:r>
              <a:rPr lang="en-US" dirty="0"/>
              <a:t>Exam Content – Standards &amp; Practices </a:t>
            </a:r>
          </a:p>
        </p:txBody>
      </p:sp>
      <p:sp>
        <p:nvSpPr>
          <p:cNvPr id="1646595" name="Content Placeholder 2"/>
          <p:cNvSpPr>
            <a:spLocks noGrp="1"/>
          </p:cNvSpPr>
          <p:nvPr>
            <p:ph sz="quarter" idx="1"/>
          </p:nvPr>
        </p:nvSpPr>
        <p:spPr>
          <a:xfrm>
            <a:off x="428444" y="1309519"/>
            <a:ext cx="4524555" cy="5564296"/>
          </a:xfrm>
        </p:spPr>
        <p:txBody>
          <a:bodyPr>
            <a:normAutofit/>
          </a:bodyPr>
          <a:lstStyle/>
          <a:p>
            <a:pPr marL="0" indent="0">
              <a:buNone/>
              <a:defRPr/>
            </a:pPr>
            <a:r>
              <a:rPr lang="en-US" dirty="0">
                <a:solidFill>
                  <a:srgbClr val="0070C0"/>
                </a:solidFill>
              </a:rPr>
              <a:t>Standards &amp; Practices (8)</a:t>
            </a:r>
            <a:endParaRPr lang="en-US" dirty="0"/>
          </a:p>
          <a:p>
            <a:pPr lvl="1" eaLnBrk="1" hangingPunct="1">
              <a:lnSpc>
                <a:spcPct val="120000"/>
              </a:lnSpc>
              <a:defRPr/>
            </a:pPr>
            <a:r>
              <a:rPr lang="en-US" sz="2000" dirty="0"/>
              <a:t>National Standards for Diabetes Self Management Education and Support </a:t>
            </a:r>
          </a:p>
          <a:p>
            <a:pPr lvl="1" eaLnBrk="1" hangingPunct="1">
              <a:lnSpc>
                <a:spcPct val="120000"/>
              </a:lnSpc>
              <a:defRPr/>
            </a:pPr>
            <a:r>
              <a:rPr lang="en-US" sz="2000" dirty="0"/>
              <a:t>Diabetes Prevention Program</a:t>
            </a:r>
          </a:p>
          <a:p>
            <a:pPr lvl="1" eaLnBrk="1" hangingPunct="1">
              <a:lnSpc>
                <a:spcPct val="120000"/>
              </a:lnSpc>
              <a:defRPr/>
            </a:pPr>
            <a:r>
              <a:rPr lang="en-US" sz="2000" dirty="0"/>
              <a:t>Practice Standards</a:t>
            </a:r>
          </a:p>
          <a:p>
            <a:pPr lvl="1" eaLnBrk="1" hangingPunct="1">
              <a:lnSpc>
                <a:spcPct val="120000"/>
              </a:lnSpc>
              <a:defRPr/>
            </a:pPr>
            <a:r>
              <a:rPr lang="en-US" sz="2000" dirty="0"/>
              <a:t>Advocate</a:t>
            </a:r>
          </a:p>
          <a:p>
            <a:pPr lvl="1" eaLnBrk="1" hangingPunct="1">
              <a:lnSpc>
                <a:spcPct val="120000"/>
              </a:lnSpc>
              <a:defRPr/>
            </a:pPr>
            <a:r>
              <a:rPr lang="en-US" sz="2000" dirty="0"/>
              <a:t>Evidence-based care and education</a:t>
            </a:r>
          </a:p>
          <a:p>
            <a:pPr lvl="1" eaLnBrk="1" hangingPunct="1">
              <a:lnSpc>
                <a:spcPct val="120000"/>
              </a:lnSpc>
              <a:defRPr/>
            </a:pPr>
            <a:r>
              <a:rPr lang="en-US" sz="2000" dirty="0"/>
              <a:t>Consider Social Determinants of Health</a:t>
            </a:r>
          </a:p>
          <a:p>
            <a:pPr lvl="1" eaLnBrk="1" hangingPunct="1">
              <a:lnSpc>
                <a:spcPct val="120000"/>
              </a:lnSpc>
              <a:defRPr/>
            </a:pPr>
            <a:r>
              <a:rPr lang="en-US" sz="2000" dirty="0"/>
              <a:t>Inclusion, Diversity, Equity</a:t>
            </a:r>
          </a:p>
          <a:p>
            <a:pPr eaLnBrk="1" hangingPunct="1">
              <a:defRPr/>
            </a:pPr>
            <a:endParaRPr lang="en-US" sz="4000" dirty="0"/>
          </a:p>
          <a:p>
            <a:pPr eaLnBrk="1" hangingPunct="1">
              <a:defRPr/>
            </a:pPr>
            <a:endParaRPr lang="en-US" dirty="0"/>
          </a:p>
          <a:p>
            <a:pPr eaLnBrk="1" hangingPunct="1">
              <a:defRPr/>
            </a:pPr>
            <a:endParaRPr lang="en-US" dirty="0"/>
          </a:p>
          <a:p>
            <a:pPr eaLnBrk="1" hangingPunct="1">
              <a:defRPr/>
            </a:pPr>
            <a:endParaRPr lang="en-US" dirty="0">
              <a:effectLst>
                <a:outerShdw blurRad="38100" dist="38100" dir="2700000" algn="tl">
                  <a:srgbClr val="000000"/>
                </a:outerShdw>
              </a:effectLst>
            </a:endParaRPr>
          </a:p>
        </p:txBody>
      </p:sp>
      <p:pic>
        <p:nvPicPr>
          <p:cNvPr id="29700" name="Picture 4" descr="C:\Documents and Settings\Owner\Local Settings\Temporary Internet Files\Content.IE5\EHTZUIYC\MCj0238059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886200"/>
            <a:ext cx="20272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D0F7209-942B-B232-0A10-E289D2299EC0}"/>
              </a:ext>
            </a:extLst>
          </p:cNvPr>
          <p:cNvPicPr>
            <a:picLocks noChangeAspect="1"/>
          </p:cNvPicPr>
          <p:nvPr/>
        </p:nvPicPr>
        <p:blipFill>
          <a:blip r:embed="rId5"/>
          <a:stretch>
            <a:fillRect/>
          </a:stretch>
        </p:blipFill>
        <p:spPr>
          <a:xfrm>
            <a:off x="5314734" y="1309519"/>
            <a:ext cx="3086531" cy="2410161"/>
          </a:xfrm>
          <a:prstGeom prst="rect">
            <a:avLst/>
          </a:prstGeom>
        </p:spPr>
      </p:pic>
    </p:spTree>
    <p:custDataLst>
      <p:tags r:id="rId1"/>
    </p:custDataLst>
    <p:extLst>
      <p:ext uri="{BB962C8B-B14F-4D97-AF65-F5344CB8AC3E}">
        <p14:creationId xmlns:p14="http://schemas.microsoft.com/office/powerpoint/2010/main" val="34030138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6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6465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6465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646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6465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64659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64659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6465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659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E002-1717-CEB2-27C8-2BFCC0B2B1FF}"/>
              </a:ext>
            </a:extLst>
          </p:cNvPr>
          <p:cNvSpPr>
            <a:spLocks noGrp="1"/>
          </p:cNvSpPr>
          <p:nvPr>
            <p:ph type="title"/>
          </p:nvPr>
        </p:nvSpPr>
        <p:spPr>
          <a:xfrm>
            <a:off x="457200" y="152400"/>
            <a:ext cx="8229600" cy="1439864"/>
          </a:xfrm>
        </p:spPr>
        <p:txBody>
          <a:bodyPr>
            <a:normAutofit/>
          </a:bodyPr>
          <a:lstStyle/>
          <a:p>
            <a:pPr algn="ctr"/>
            <a:r>
              <a:rPr lang="en-US" dirty="0"/>
              <a:t>We are Here to Help You Earn the CDCES after your name!</a:t>
            </a:r>
          </a:p>
        </p:txBody>
      </p:sp>
      <p:sp>
        <p:nvSpPr>
          <p:cNvPr id="6" name="TextBox 5">
            <a:extLst>
              <a:ext uri="{FF2B5EF4-FFF2-40B4-BE49-F238E27FC236}">
                <a16:creationId xmlns:a16="http://schemas.microsoft.com/office/drawing/2014/main" id="{AA8F98A5-EA63-CE4E-1C9B-8EA8D0462B4A}"/>
              </a:ext>
            </a:extLst>
          </p:cNvPr>
          <p:cNvSpPr txBox="1"/>
          <p:nvPr/>
        </p:nvSpPr>
        <p:spPr>
          <a:xfrm>
            <a:off x="838200" y="1828800"/>
            <a:ext cx="7954693" cy="923330"/>
          </a:xfrm>
          <a:prstGeom prst="rect">
            <a:avLst/>
          </a:prstGeom>
          <a:noFill/>
        </p:spPr>
        <p:txBody>
          <a:bodyPr wrap="square" rtlCol="0">
            <a:spAutoFit/>
          </a:bodyPr>
          <a:lstStyle/>
          <a:p>
            <a:pPr marL="285750" indent="-285750">
              <a:buFontTx/>
              <a:buChar char="-"/>
            </a:pPr>
            <a:r>
              <a:rPr lang="en-US" dirty="0">
                <a:solidFill>
                  <a:srgbClr val="7030A0"/>
                </a:solidFill>
              </a:rPr>
              <a:t>CDCES Prep Bundle &amp; </a:t>
            </a:r>
          </a:p>
          <a:p>
            <a:pPr marL="285750" indent="-285750">
              <a:buFontTx/>
              <a:buChar char="-"/>
            </a:pPr>
            <a:r>
              <a:rPr lang="en-US" dirty="0">
                <a:solidFill>
                  <a:srgbClr val="7030A0"/>
                </a:solidFill>
              </a:rPr>
              <a:t>San Diego and Virtual Conference with Free Bundle of Courses address these content areas included in the updated exam.</a:t>
            </a:r>
          </a:p>
        </p:txBody>
      </p:sp>
      <p:pic>
        <p:nvPicPr>
          <p:cNvPr id="8" name="Picture 7" descr="Woman holding balloons with eyes closed">
            <a:extLst>
              <a:ext uri="{FF2B5EF4-FFF2-40B4-BE49-F238E27FC236}">
                <a16:creationId xmlns:a16="http://schemas.microsoft.com/office/drawing/2014/main" id="{FEDB68C5-9217-B27E-DB10-AA5087ACB5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958474"/>
            <a:ext cx="5334000" cy="3559811"/>
          </a:xfrm>
          <a:prstGeom prst="rect">
            <a:avLst/>
          </a:prstGeom>
        </p:spPr>
      </p:pic>
    </p:spTree>
    <p:extLst>
      <p:ext uri="{BB962C8B-B14F-4D97-AF65-F5344CB8AC3E}">
        <p14:creationId xmlns:p14="http://schemas.microsoft.com/office/powerpoint/2010/main" val="114661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6261099" y="304801"/>
            <a:ext cx="2574548" cy="1676400"/>
          </a:xfrm>
        </p:spPr>
        <p:txBody>
          <a:bodyPr anchorCtr="0">
            <a:noAutofit/>
          </a:bodyPr>
          <a:lstStyle/>
          <a:p>
            <a:pPr algn="ctr" eaLnBrk="1" hangingPunct="1">
              <a:defRPr/>
            </a:pPr>
            <a:r>
              <a:rPr lang="en-US" sz="5400" dirty="0"/>
              <a:t>What to Study?</a:t>
            </a:r>
          </a:p>
        </p:txBody>
      </p:sp>
      <p:pic>
        <p:nvPicPr>
          <p:cNvPr id="49156" name="Picture 4" descr="C:\Documents and Settings\Owner\Local Settings\Temporary Internet Files\Content.IE5\EHTZUIYC\MPj0422633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543207" y="1717953"/>
            <a:ext cx="2010332" cy="257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DCES Prep Page Resources Qr code">
            <a:extLst>
              <a:ext uri="{FF2B5EF4-FFF2-40B4-BE49-F238E27FC236}">
                <a16:creationId xmlns:a16="http://schemas.microsoft.com/office/drawing/2014/main" id="{B83404EC-57FB-A652-5D1C-9C8E5FA3D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2669" y="4212164"/>
            <a:ext cx="1960569" cy="1960569"/>
          </a:xfrm>
          <a:prstGeom prst="rect">
            <a:avLst/>
          </a:prstGeom>
        </p:spPr>
      </p:pic>
      <p:pic>
        <p:nvPicPr>
          <p:cNvPr id="4" name="Picture 3">
            <a:extLst>
              <a:ext uri="{FF2B5EF4-FFF2-40B4-BE49-F238E27FC236}">
                <a16:creationId xmlns:a16="http://schemas.microsoft.com/office/drawing/2014/main" id="{8BEC39F0-C342-7C85-940B-943E43345375}"/>
              </a:ext>
            </a:extLst>
          </p:cNvPr>
          <p:cNvPicPr>
            <a:picLocks noChangeAspect="1"/>
          </p:cNvPicPr>
          <p:nvPr/>
        </p:nvPicPr>
        <p:blipFill>
          <a:blip r:embed="rId6"/>
          <a:stretch>
            <a:fillRect/>
          </a:stretch>
        </p:blipFill>
        <p:spPr>
          <a:xfrm>
            <a:off x="173966" y="152400"/>
            <a:ext cx="5638800" cy="5771202"/>
          </a:xfrm>
          <a:prstGeom prst="rect">
            <a:avLst/>
          </a:prstGeom>
        </p:spPr>
      </p:pic>
      <p:pic>
        <p:nvPicPr>
          <p:cNvPr id="5" name="Picture 4">
            <a:extLst>
              <a:ext uri="{FF2B5EF4-FFF2-40B4-BE49-F238E27FC236}">
                <a16:creationId xmlns:a16="http://schemas.microsoft.com/office/drawing/2014/main" id="{492ECEA4-4F8D-97C8-4A2C-C1F6A8176ECB}"/>
              </a:ext>
            </a:extLst>
          </p:cNvPr>
          <p:cNvPicPr>
            <a:picLocks noChangeAspect="1"/>
          </p:cNvPicPr>
          <p:nvPr/>
        </p:nvPicPr>
        <p:blipFill>
          <a:blip r:embed="rId7"/>
          <a:stretch>
            <a:fillRect/>
          </a:stretch>
        </p:blipFill>
        <p:spPr>
          <a:xfrm>
            <a:off x="2209800" y="5293016"/>
            <a:ext cx="4343400" cy="1429670"/>
          </a:xfrm>
          <a:prstGeom prst="rect">
            <a:avLst/>
          </a:prstGeom>
        </p:spPr>
      </p:pic>
    </p:spTree>
    <p:custDataLst>
      <p:tags r:id="rId1"/>
    </p:custDataLst>
    <p:extLst>
      <p:ext uri="{BB962C8B-B14F-4D97-AF65-F5344CB8AC3E}">
        <p14:creationId xmlns:p14="http://schemas.microsoft.com/office/powerpoint/2010/main" val="2311497324"/>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Title 1"/>
          <p:cNvSpPr>
            <a:spLocks noGrp="1"/>
          </p:cNvSpPr>
          <p:nvPr>
            <p:ph type="title"/>
          </p:nvPr>
        </p:nvSpPr>
        <p:spPr>
          <a:xfrm>
            <a:off x="457200" y="228600"/>
            <a:ext cx="8229600" cy="914400"/>
          </a:xfrm>
        </p:spPr>
        <p:txBody>
          <a:bodyPr anchor="b" anchorCtr="0">
            <a:normAutofit/>
          </a:bodyPr>
          <a:lstStyle/>
          <a:p>
            <a:pPr eaLnBrk="1" hangingPunct="1">
              <a:defRPr/>
            </a:pPr>
            <a:r>
              <a:rPr lang="en-US"/>
              <a:t>Taking the Exam</a:t>
            </a:r>
          </a:p>
        </p:txBody>
      </p:sp>
      <p:sp>
        <p:nvSpPr>
          <p:cNvPr id="4" name="Content Placeholder 3"/>
          <p:cNvSpPr>
            <a:spLocks noGrp="1"/>
          </p:cNvSpPr>
          <p:nvPr>
            <p:ph sz="quarter" idx="1"/>
          </p:nvPr>
        </p:nvSpPr>
        <p:spPr>
          <a:xfrm>
            <a:off x="457200" y="1219200"/>
            <a:ext cx="4041648" cy="4937760"/>
          </a:xfrm>
        </p:spPr>
        <p:txBody>
          <a:bodyPr>
            <a:normAutofit/>
          </a:bodyPr>
          <a:lstStyle/>
          <a:p>
            <a:r>
              <a:rPr lang="en-US" dirty="0"/>
              <a:t>Questions</a:t>
            </a:r>
          </a:p>
          <a:p>
            <a:r>
              <a:rPr lang="en-US" dirty="0"/>
              <a:t>Answers</a:t>
            </a:r>
          </a:p>
          <a:p>
            <a:r>
              <a:rPr lang="en-US" dirty="0"/>
              <a:t>Pitfalls </a:t>
            </a:r>
          </a:p>
          <a:p>
            <a:endParaRPr lang="en-US" dirty="0"/>
          </a:p>
          <a:p>
            <a:endParaRPr lang="en-US" dirty="0"/>
          </a:p>
        </p:txBody>
      </p:sp>
      <p:pic>
        <p:nvPicPr>
          <p:cNvPr id="10" name="Picture 9" descr="Woman stretching on beach">
            <a:extLst>
              <a:ext uri="{FF2B5EF4-FFF2-40B4-BE49-F238E27FC236}">
                <a16:creationId xmlns:a16="http://schemas.microsoft.com/office/drawing/2014/main" id="{717F3745-ABA6-6952-EBF2-DD2D31EB02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5362" b="-3"/>
          <a:stretch/>
        </p:blipFill>
        <p:spPr>
          <a:xfrm>
            <a:off x="4632198" y="1216152"/>
            <a:ext cx="4041648" cy="4937760"/>
          </a:xfrm>
          <a:prstGeom prst="rect">
            <a:avLst/>
          </a:prstGeom>
          <a:noFill/>
        </p:spPr>
      </p:pic>
    </p:spTree>
    <p:custDataLst>
      <p:tags r:id="rId1"/>
    </p:custDataLst>
    <p:extLst>
      <p:ext uri="{BB962C8B-B14F-4D97-AF65-F5344CB8AC3E}">
        <p14:creationId xmlns:p14="http://schemas.microsoft.com/office/powerpoint/2010/main" val="1343746693"/>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4002" name="Title 1"/>
          <p:cNvSpPr>
            <a:spLocks noGrp="1"/>
          </p:cNvSpPr>
          <p:nvPr>
            <p:ph type="title"/>
          </p:nvPr>
        </p:nvSpPr>
        <p:spPr/>
        <p:txBody>
          <a:bodyPr anchorCtr="0">
            <a:normAutofit/>
          </a:bodyPr>
          <a:lstStyle/>
          <a:p>
            <a:pPr eaLnBrk="1" hangingPunct="1">
              <a:defRPr/>
            </a:pPr>
            <a:r>
              <a:rPr lang="en-US" sz="4600" dirty="0"/>
              <a:t>Keep it Person Centered</a:t>
            </a:r>
          </a:p>
        </p:txBody>
      </p:sp>
      <p:sp>
        <p:nvSpPr>
          <p:cNvPr id="1664003" name="Content Placeholder 2"/>
          <p:cNvSpPr>
            <a:spLocks noGrp="1"/>
          </p:cNvSpPr>
          <p:nvPr>
            <p:ph sz="quarter" idx="1"/>
          </p:nvPr>
        </p:nvSpPr>
        <p:spPr/>
        <p:txBody>
          <a:bodyPr/>
          <a:lstStyle/>
          <a:p>
            <a:pPr eaLnBrk="1" hangingPunct="1">
              <a:lnSpc>
                <a:spcPct val="90000"/>
              </a:lnSpc>
              <a:defRPr/>
            </a:pPr>
            <a:r>
              <a:rPr lang="en-US" altLang="ja-JP" dirty="0">
                <a:ea typeface="ＭＳ Ｐゴシック" pitchFamily="1" charset="-128"/>
              </a:rPr>
              <a:t>Focus on psychosocial needs and social determinants of health. </a:t>
            </a:r>
          </a:p>
          <a:p>
            <a:pPr eaLnBrk="1" hangingPunct="1">
              <a:lnSpc>
                <a:spcPct val="90000"/>
              </a:lnSpc>
              <a:defRPr/>
            </a:pPr>
            <a:r>
              <a:rPr lang="en-US" altLang="ja-JP" dirty="0">
                <a:ea typeface="ＭＳ Ｐゴシック" pitchFamily="1" charset="-128"/>
              </a:rPr>
              <a:t>Start where the participant is at.</a:t>
            </a:r>
          </a:p>
          <a:p>
            <a:pPr eaLnBrk="1" hangingPunct="1">
              <a:lnSpc>
                <a:spcPct val="90000"/>
              </a:lnSpc>
              <a:defRPr/>
            </a:pPr>
            <a:r>
              <a:rPr lang="en-US" altLang="ja-JP" dirty="0">
                <a:ea typeface="ＭＳ Ｐゴシック" pitchFamily="1" charset="-128"/>
              </a:rPr>
              <a:t>Keep the participants characteristics in mind (age, type of diabetes, etc.)</a:t>
            </a:r>
          </a:p>
          <a:p>
            <a:pPr eaLnBrk="1" hangingPunct="1">
              <a:lnSpc>
                <a:spcPct val="90000"/>
              </a:lnSpc>
              <a:defRPr/>
            </a:pPr>
            <a:r>
              <a:rPr lang="en-US" altLang="ja-JP" dirty="0">
                <a:ea typeface="ＭＳ Ｐゴシック" pitchFamily="1" charset="-128"/>
              </a:rPr>
              <a:t>We are supporting efforts toward behavior change.</a:t>
            </a:r>
          </a:p>
        </p:txBody>
      </p:sp>
      <p:pic>
        <p:nvPicPr>
          <p:cNvPr id="2" name="Picture 1" descr="Person wrapped in pride flag">
            <a:extLst>
              <a:ext uri="{FF2B5EF4-FFF2-40B4-BE49-F238E27FC236}">
                <a16:creationId xmlns:a16="http://schemas.microsoft.com/office/drawing/2014/main" id="{428DB368-DF0E-4976-5FCA-901113B19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343400"/>
            <a:ext cx="3197902" cy="2133600"/>
          </a:xfrm>
          <a:prstGeom prst="rect">
            <a:avLst/>
          </a:prstGeom>
        </p:spPr>
      </p:pic>
    </p:spTree>
    <p:custDataLst>
      <p:tags r:id="rId1"/>
    </p:custDataLst>
    <p:extLst>
      <p:ext uri="{BB962C8B-B14F-4D97-AF65-F5344CB8AC3E}">
        <p14:creationId xmlns:p14="http://schemas.microsoft.com/office/powerpoint/2010/main" val="32398268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p:txBody>
          <a:bodyPr anchor="b">
            <a:normAutofit/>
          </a:bodyPr>
          <a:lstStyle/>
          <a:p>
            <a:r>
              <a:rPr lang="en-US" sz="4400"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13208" y="1287870"/>
            <a:ext cx="4800600" cy="4884330"/>
          </a:xfrm>
        </p:spPr>
        <p:txBody>
          <a:bodyPr>
            <a:normAutofit/>
          </a:bodyPr>
          <a:lstStyle/>
          <a:p>
            <a:pPr>
              <a:lnSpc>
                <a:spcPct val="90000"/>
              </a:lnSpc>
            </a:pPr>
            <a:r>
              <a:rPr lang="en-US" sz="28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2800"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63336" y="1524000"/>
            <a:ext cx="3267456" cy="3267456"/>
          </a:xfrm>
          <a:prstGeom prst="rect">
            <a:avLst/>
          </a:prstGeom>
          <a:solidFill>
            <a:srgbClr val="FFFFFF"/>
          </a:solidFill>
        </p:spPr>
      </p:pic>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5026" name="Title 1"/>
          <p:cNvSpPr>
            <a:spLocks noGrp="1"/>
          </p:cNvSpPr>
          <p:nvPr>
            <p:ph type="title"/>
          </p:nvPr>
        </p:nvSpPr>
        <p:spPr/>
        <p:txBody>
          <a:bodyPr anchorCtr="0"/>
          <a:lstStyle/>
          <a:p>
            <a:pPr eaLnBrk="1" hangingPunct="1">
              <a:defRPr/>
            </a:pPr>
            <a:r>
              <a:rPr lang="en-US" dirty="0"/>
              <a:t>Increase success</a:t>
            </a:r>
          </a:p>
        </p:txBody>
      </p:sp>
      <p:sp>
        <p:nvSpPr>
          <p:cNvPr id="1665027" name="Content Placeholder 2"/>
          <p:cNvSpPr>
            <a:spLocks noGrp="1"/>
          </p:cNvSpPr>
          <p:nvPr>
            <p:ph sz="quarter" idx="1"/>
          </p:nvPr>
        </p:nvSpPr>
        <p:spPr>
          <a:xfrm>
            <a:off x="457200" y="1219200"/>
            <a:ext cx="4953000" cy="5257800"/>
          </a:xfrm>
        </p:spPr>
        <p:txBody>
          <a:bodyPr>
            <a:normAutofit/>
          </a:bodyPr>
          <a:lstStyle/>
          <a:p>
            <a:pPr eaLnBrk="1" hangingPunct="1">
              <a:lnSpc>
                <a:spcPct val="90000"/>
              </a:lnSpc>
              <a:defRPr/>
            </a:pPr>
            <a:r>
              <a:rPr lang="en-US" altLang="ja-JP" dirty="0">
                <a:ea typeface="ＭＳ Ｐゴシック" pitchFamily="1" charset="-128"/>
              </a:rPr>
              <a:t>If the answer you wanted isn’t there – Pivot, breathe and readjust.</a:t>
            </a:r>
          </a:p>
          <a:p>
            <a:pPr eaLnBrk="1" hangingPunct="1">
              <a:lnSpc>
                <a:spcPct val="90000"/>
              </a:lnSpc>
              <a:defRPr/>
            </a:pPr>
            <a:r>
              <a:rPr lang="en-US" altLang="ja-JP" dirty="0">
                <a:ea typeface="ＭＳ Ｐゴシック" pitchFamily="1" charset="-128"/>
              </a:rPr>
              <a:t>Try not to overthink question/answers.</a:t>
            </a:r>
          </a:p>
          <a:p>
            <a:pPr eaLnBrk="1" hangingPunct="1">
              <a:lnSpc>
                <a:spcPct val="90000"/>
              </a:lnSpc>
              <a:defRPr/>
            </a:pPr>
            <a:r>
              <a:rPr lang="en-US" altLang="ja-JP" dirty="0">
                <a:ea typeface="ＭＳ Ｐゴシック" pitchFamily="1" charset="-128"/>
              </a:rPr>
              <a:t>Make sure that the answer you choose fits the situation.</a:t>
            </a:r>
          </a:p>
          <a:p>
            <a:pPr eaLnBrk="1" hangingPunct="1">
              <a:lnSpc>
                <a:spcPct val="90000"/>
              </a:lnSpc>
              <a:defRPr/>
            </a:pPr>
            <a:r>
              <a:rPr lang="en-US" altLang="ja-JP" dirty="0">
                <a:ea typeface="ＭＳ Ｐゴシック" pitchFamily="1" charset="-128"/>
              </a:rPr>
              <a:t>Focus on national goals and avoid using your work setting's goal.</a:t>
            </a:r>
          </a:p>
          <a:p>
            <a:pPr eaLnBrk="1" hangingPunct="1">
              <a:lnSpc>
                <a:spcPct val="90000"/>
              </a:lnSpc>
              <a:defRPr/>
            </a:pPr>
            <a:endParaRPr lang="en-US" altLang="ja-JP" dirty="0">
              <a:effectLst>
                <a:outerShdw blurRad="38100" dist="38100" dir="2700000" algn="tl">
                  <a:srgbClr val="000000"/>
                </a:outerShdw>
              </a:effectLst>
              <a:ea typeface="ＭＳ Ｐゴシック" pitchFamily="1" charset="-128"/>
            </a:endParaRPr>
          </a:p>
        </p:txBody>
      </p:sp>
      <p:pic>
        <p:nvPicPr>
          <p:cNvPr id="3" name="Picture 2" descr="Woman wearing colorful scarf">
            <a:extLst>
              <a:ext uri="{FF2B5EF4-FFF2-40B4-BE49-F238E27FC236}">
                <a16:creationId xmlns:a16="http://schemas.microsoft.com/office/drawing/2014/main" id="{7A24FBA6-B65E-7DD2-1687-3233130E9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466778"/>
            <a:ext cx="3314700" cy="2209800"/>
          </a:xfrm>
          <a:prstGeom prst="rect">
            <a:avLst/>
          </a:prstGeom>
        </p:spPr>
      </p:pic>
    </p:spTree>
    <p:custDataLst>
      <p:tags r:id="rId1"/>
    </p:custDataLst>
    <p:extLst>
      <p:ext uri="{BB962C8B-B14F-4D97-AF65-F5344CB8AC3E}">
        <p14:creationId xmlns:p14="http://schemas.microsoft.com/office/powerpoint/2010/main" val="236381009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7858" name="Title 1"/>
          <p:cNvSpPr>
            <a:spLocks noGrp="1"/>
          </p:cNvSpPr>
          <p:nvPr>
            <p:ph type="title"/>
          </p:nvPr>
        </p:nvSpPr>
        <p:spPr>
          <a:xfrm>
            <a:off x="304800" y="349885"/>
            <a:ext cx="8458200" cy="1358265"/>
          </a:xfrm>
        </p:spPr>
        <p:txBody>
          <a:bodyPr anchorCtr="0">
            <a:normAutofit fontScale="90000"/>
          </a:bodyPr>
          <a:lstStyle/>
          <a:p>
            <a:pPr eaLnBrk="1" hangingPunct="1">
              <a:defRPr/>
            </a:pPr>
            <a:r>
              <a:rPr lang="en-US" dirty="0"/>
              <a:t>Take a Practice Test – Learn how to “work” test questions</a:t>
            </a:r>
          </a:p>
        </p:txBody>
      </p:sp>
      <p:sp>
        <p:nvSpPr>
          <p:cNvPr id="1657859" name="Content Placeholder 2"/>
          <p:cNvSpPr>
            <a:spLocks noGrp="1"/>
          </p:cNvSpPr>
          <p:nvPr>
            <p:ph sz="quarter" idx="1"/>
          </p:nvPr>
        </p:nvSpPr>
        <p:spPr>
          <a:xfrm>
            <a:off x="457200" y="1371600"/>
            <a:ext cx="5410200" cy="4800600"/>
          </a:xfrm>
        </p:spPr>
        <p:txBody>
          <a:bodyPr>
            <a:normAutofit fontScale="92500"/>
          </a:bodyPr>
          <a:lstStyle/>
          <a:p>
            <a:pPr eaLnBrk="1" hangingPunct="1">
              <a:lnSpc>
                <a:spcPct val="90000"/>
              </a:lnSpc>
              <a:buFont typeface="Wingdings 2" pitchFamily="18" charset="2"/>
              <a:buNone/>
              <a:defRPr/>
            </a:pPr>
            <a:endParaRPr lang="en-US" altLang="ja-JP" dirty="0">
              <a:effectLst>
                <a:outerShdw blurRad="38100" dist="38100" dir="2700000" algn="tl">
                  <a:srgbClr val="000000"/>
                </a:outerShdw>
              </a:effectLst>
              <a:ea typeface="ＭＳ Ｐゴシック" pitchFamily="1" charset="-128"/>
            </a:endParaRPr>
          </a:p>
          <a:p>
            <a:pPr eaLnBrk="1" hangingPunct="1">
              <a:lnSpc>
                <a:spcPct val="90000"/>
              </a:lnSpc>
              <a:defRPr/>
            </a:pPr>
            <a:r>
              <a:rPr lang="en-US" altLang="ja-JP" dirty="0">
                <a:ea typeface="ＭＳ Ｐゴシック" pitchFamily="1" charset="-128"/>
              </a:rPr>
              <a:t>Weed through the details</a:t>
            </a:r>
          </a:p>
          <a:p>
            <a:pPr eaLnBrk="1" hangingPunct="1">
              <a:lnSpc>
                <a:spcPct val="90000"/>
              </a:lnSpc>
              <a:defRPr/>
            </a:pPr>
            <a:r>
              <a:rPr lang="en-US" altLang="ja-JP" sz="3000" dirty="0">
                <a:ea typeface="ＭＳ Ｐゴシック" pitchFamily="1" charset="-128"/>
              </a:rPr>
              <a:t>Make sure you REALLY understand key intent of question</a:t>
            </a:r>
          </a:p>
          <a:p>
            <a:pPr eaLnBrk="1" hangingPunct="1">
              <a:lnSpc>
                <a:spcPct val="90000"/>
              </a:lnSpc>
              <a:defRPr/>
            </a:pPr>
            <a:r>
              <a:rPr lang="en-US" altLang="ja-JP" dirty="0">
                <a:ea typeface="ＭＳ Ｐゴシック" pitchFamily="1" charset="-128"/>
              </a:rPr>
              <a:t>Find the stem</a:t>
            </a:r>
          </a:p>
          <a:p>
            <a:pPr lvl="1" eaLnBrk="1" hangingPunct="1">
              <a:lnSpc>
                <a:spcPct val="90000"/>
              </a:lnSpc>
              <a:defRPr/>
            </a:pPr>
            <a:r>
              <a:rPr lang="en-US" altLang="ja-JP" dirty="0">
                <a:ea typeface="ＭＳ Ｐゴシック" pitchFamily="1" charset="-128"/>
              </a:rPr>
              <a:t>Identifies key intent of the question</a:t>
            </a:r>
          </a:p>
          <a:p>
            <a:pPr eaLnBrk="1" hangingPunct="1">
              <a:lnSpc>
                <a:spcPct val="90000"/>
              </a:lnSpc>
              <a:defRPr/>
            </a:pPr>
            <a:r>
              <a:rPr lang="en-US" altLang="ja-JP" dirty="0">
                <a:ea typeface="ＭＳ Ｐゴシック" pitchFamily="1" charset="-128"/>
              </a:rPr>
              <a:t>Read all the options or answers</a:t>
            </a:r>
          </a:p>
          <a:p>
            <a:pPr eaLnBrk="1" hangingPunct="1">
              <a:lnSpc>
                <a:spcPct val="90000"/>
              </a:lnSpc>
              <a:defRPr/>
            </a:pPr>
            <a:r>
              <a:rPr lang="en-US" altLang="ja-JP" dirty="0">
                <a:ea typeface="ＭＳ Ｐゴシック" pitchFamily="1" charset="-128"/>
              </a:rPr>
              <a:t>Eliminate obvious wrong answers</a:t>
            </a:r>
          </a:p>
          <a:p>
            <a:pPr eaLnBrk="1" hangingPunct="1">
              <a:lnSpc>
                <a:spcPct val="90000"/>
              </a:lnSpc>
              <a:defRPr/>
            </a:pPr>
            <a:r>
              <a:rPr lang="en-US" altLang="ja-JP" dirty="0">
                <a:ea typeface="ＭＳ Ｐゴシック" pitchFamily="1" charset="-128"/>
              </a:rPr>
              <a:t>Select </a:t>
            </a:r>
            <a:r>
              <a:rPr lang="en-US" altLang="ja-JP" dirty="0">
                <a:solidFill>
                  <a:srgbClr val="790015"/>
                </a:solidFill>
                <a:ea typeface="ＭＳ Ｐゴシック" pitchFamily="1" charset="-128"/>
              </a:rPr>
              <a:t>BEST</a:t>
            </a:r>
            <a:r>
              <a:rPr lang="en-US" altLang="ja-JP" dirty="0">
                <a:ea typeface="ＭＳ Ｐゴシック" pitchFamily="1" charset="-128"/>
              </a:rPr>
              <a:t> option</a:t>
            </a:r>
            <a:endParaRPr lang="en-US" altLang="ja-JP" u="sng" dirty="0">
              <a:ea typeface="ＭＳ Ｐゴシック" pitchFamily="1" charset="-128"/>
            </a:endParaRPr>
          </a:p>
        </p:txBody>
      </p:sp>
      <p:pic>
        <p:nvPicPr>
          <p:cNvPr id="2" name="Picture 1"/>
          <p:cNvPicPr>
            <a:picLocks noChangeAspect="1"/>
          </p:cNvPicPr>
          <p:nvPr/>
        </p:nvPicPr>
        <p:blipFill>
          <a:blip r:embed="rId4"/>
          <a:stretch>
            <a:fillRect/>
          </a:stretch>
        </p:blipFill>
        <p:spPr>
          <a:xfrm>
            <a:off x="5867400" y="1828800"/>
            <a:ext cx="2819400" cy="3712502"/>
          </a:xfrm>
          <a:prstGeom prst="rect">
            <a:avLst/>
          </a:prstGeom>
        </p:spPr>
      </p:pic>
    </p:spTree>
    <p:custDataLst>
      <p:tags r:id="rId1"/>
    </p:custDataLst>
    <p:extLst>
      <p:ext uri="{BB962C8B-B14F-4D97-AF65-F5344CB8AC3E}">
        <p14:creationId xmlns:p14="http://schemas.microsoft.com/office/powerpoint/2010/main" val="1670293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65785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65785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65785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6578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59"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882" name="Title 1"/>
          <p:cNvSpPr>
            <a:spLocks noGrp="1"/>
          </p:cNvSpPr>
          <p:nvPr>
            <p:ph type="title"/>
          </p:nvPr>
        </p:nvSpPr>
        <p:spPr>
          <a:xfrm>
            <a:off x="419100" y="209947"/>
            <a:ext cx="8229600" cy="990600"/>
          </a:xfrm>
        </p:spPr>
        <p:txBody>
          <a:bodyPr anchorCtr="0">
            <a:normAutofit/>
          </a:bodyPr>
          <a:lstStyle/>
          <a:p>
            <a:pPr eaLnBrk="1" hangingPunct="1">
              <a:defRPr/>
            </a:pPr>
            <a:r>
              <a:rPr lang="en-US" dirty="0"/>
              <a:t>Look for Clues in  The Answers</a:t>
            </a:r>
          </a:p>
        </p:txBody>
      </p:sp>
      <p:sp>
        <p:nvSpPr>
          <p:cNvPr id="1658883" name="Content Placeholder 2"/>
          <p:cNvSpPr>
            <a:spLocks noGrp="1"/>
          </p:cNvSpPr>
          <p:nvPr>
            <p:ph sz="quarter" idx="1"/>
          </p:nvPr>
        </p:nvSpPr>
        <p:spPr>
          <a:xfrm>
            <a:off x="457200" y="1219199"/>
            <a:ext cx="5715000" cy="5428853"/>
          </a:xfrm>
        </p:spPr>
        <p:txBody>
          <a:bodyPr>
            <a:normAutofit/>
          </a:bodyPr>
          <a:lstStyle/>
          <a:p>
            <a:pPr eaLnBrk="1" hangingPunct="1">
              <a:defRPr/>
            </a:pPr>
            <a:r>
              <a:rPr lang="en-US" sz="3600" dirty="0"/>
              <a:t>Answers with the following words are usually </a:t>
            </a:r>
            <a:r>
              <a:rPr lang="en-US" sz="3600" dirty="0">
                <a:solidFill>
                  <a:srgbClr val="790015"/>
                </a:solidFill>
              </a:rPr>
              <a:t>incorrect</a:t>
            </a:r>
            <a:r>
              <a:rPr lang="en-US" sz="3600" dirty="0"/>
              <a:t>: always, never, all, none, only, must, and completely </a:t>
            </a:r>
          </a:p>
          <a:p>
            <a:pPr eaLnBrk="1" hangingPunct="1">
              <a:defRPr/>
            </a:pPr>
            <a:r>
              <a:rPr lang="en-US" sz="3600" dirty="0"/>
              <a:t>Answers with the following words are usually </a:t>
            </a:r>
            <a:r>
              <a:rPr lang="en-US" sz="3600" dirty="0">
                <a:solidFill>
                  <a:srgbClr val="00B050"/>
                </a:solidFill>
              </a:rPr>
              <a:t>correct: </a:t>
            </a:r>
            <a:r>
              <a:rPr lang="en-US" sz="3600" dirty="0"/>
              <a:t>seldom, most, generally, tend to, probably, usually </a:t>
            </a:r>
          </a:p>
        </p:txBody>
      </p:sp>
      <p:pic>
        <p:nvPicPr>
          <p:cNvPr id="37892" name="Picture 4" descr="C:\Documents and Settings\Owner\Local Settings\Temporary Internet Files\Content.IE5\VT3JY9O4\MPj0428640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1256507"/>
            <a:ext cx="25908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2828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88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88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88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9906" name="Title 1"/>
          <p:cNvSpPr>
            <a:spLocks noGrp="1"/>
          </p:cNvSpPr>
          <p:nvPr>
            <p:ph type="title"/>
          </p:nvPr>
        </p:nvSpPr>
        <p:spPr>
          <a:xfrm>
            <a:off x="457200" y="152400"/>
            <a:ext cx="8229600" cy="1371600"/>
          </a:xfrm>
        </p:spPr>
        <p:txBody>
          <a:bodyPr anchorCtr="0">
            <a:normAutofit fontScale="90000"/>
          </a:bodyPr>
          <a:lstStyle/>
          <a:p>
            <a:pPr algn="l" eaLnBrk="1" hangingPunct="1">
              <a:defRPr/>
            </a:pPr>
            <a:r>
              <a:rPr lang="en-US" dirty="0"/>
              <a:t>Getting to the </a:t>
            </a:r>
            <a:br>
              <a:rPr lang="en-US" dirty="0">
                <a:solidFill>
                  <a:srgbClr val="FF00FF"/>
                </a:solidFill>
              </a:rPr>
            </a:br>
            <a:r>
              <a:rPr lang="en-US" dirty="0"/>
              <a:t>Right Answers</a:t>
            </a:r>
          </a:p>
        </p:txBody>
      </p:sp>
      <p:sp>
        <p:nvSpPr>
          <p:cNvPr id="1659907" name="Content Placeholder 2"/>
          <p:cNvSpPr>
            <a:spLocks noGrp="1"/>
          </p:cNvSpPr>
          <p:nvPr>
            <p:ph sz="quarter" idx="1"/>
          </p:nvPr>
        </p:nvSpPr>
        <p:spPr>
          <a:xfrm>
            <a:off x="457200" y="1833562"/>
            <a:ext cx="8229600" cy="4323397"/>
          </a:xfrm>
        </p:spPr>
        <p:txBody>
          <a:bodyPr>
            <a:normAutofit lnSpcReduction="10000"/>
          </a:bodyPr>
          <a:lstStyle/>
          <a:p>
            <a:pPr eaLnBrk="1" hangingPunct="1">
              <a:lnSpc>
                <a:spcPct val="90000"/>
              </a:lnSpc>
              <a:defRPr/>
            </a:pPr>
            <a:r>
              <a:rPr lang="en-US" altLang="ja-JP" dirty="0">
                <a:ea typeface="ＭＳ Ｐゴシック" pitchFamily="1" charset="-128"/>
              </a:rPr>
              <a:t>Do not leave any answers blank</a:t>
            </a:r>
          </a:p>
          <a:p>
            <a:pPr eaLnBrk="1" hangingPunct="1">
              <a:lnSpc>
                <a:spcPct val="90000"/>
              </a:lnSpc>
              <a:defRPr/>
            </a:pPr>
            <a:r>
              <a:rPr lang="en-US" altLang="ja-JP" dirty="0">
                <a:ea typeface="ＭＳ Ｐゴシック" pitchFamily="1" charset="-128"/>
              </a:rPr>
              <a:t>Look for clues in the question</a:t>
            </a:r>
          </a:p>
          <a:p>
            <a:pPr eaLnBrk="1" hangingPunct="1">
              <a:lnSpc>
                <a:spcPct val="90000"/>
              </a:lnSpc>
              <a:defRPr/>
            </a:pPr>
            <a:r>
              <a:rPr lang="en-US" dirty="0">
                <a:ea typeface="ＭＳ Ｐゴシック" pitchFamily="1" charset="-128"/>
              </a:rPr>
              <a:t>Don’t get lured in by juicy answers</a:t>
            </a:r>
          </a:p>
          <a:p>
            <a:pPr eaLnBrk="1" hangingPunct="1">
              <a:lnSpc>
                <a:spcPct val="90000"/>
              </a:lnSpc>
              <a:defRPr/>
            </a:pPr>
            <a:r>
              <a:rPr lang="en-US" dirty="0">
                <a:ea typeface="ＭＳ Ｐゴシック" pitchFamily="1" charset="-128"/>
              </a:rPr>
              <a:t>Avoid imposing your life experience into the question/answer</a:t>
            </a:r>
          </a:p>
          <a:p>
            <a:pPr eaLnBrk="1" hangingPunct="1">
              <a:lnSpc>
                <a:spcPct val="90000"/>
              </a:lnSpc>
              <a:defRPr/>
            </a:pPr>
            <a:r>
              <a:rPr lang="en-US" dirty="0">
                <a:ea typeface="ＭＳ Ｐゴシック" pitchFamily="1" charset="-128"/>
              </a:rPr>
              <a:t>Keep breathing – Get up and move</a:t>
            </a:r>
          </a:p>
          <a:p>
            <a:pPr eaLnBrk="1" hangingPunct="1">
              <a:lnSpc>
                <a:spcPct val="90000"/>
              </a:lnSpc>
              <a:defRPr/>
            </a:pPr>
            <a:r>
              <a:rPr lang="en-US" dirty="0"/>
              <a:t>Test anxiety – have a plan on how to address</a:t>
            </a:r>
          </a:p>
          <a:p>
            <a:pPr eaLnBrk="1" hangingPunct="1">
              <a:defRPr/>
            </a:pPr>
            <a:r>
              <a:rPr lang="en-US" dirty="0"/>
              <a:t>Even simple math problem should be worked out on scratch paper </a:t>
            </a:r>
          </a:p>
          <a:p>
            <a:pPr eaLnBrk="1" hangingPunct="1">
              <a:defRPr/>
            </a:pPr>
            <a:endParaRPr lang="en-US" dirty="0"/>
          </a:p>
          <a:p>
            <a:pPr eaLnBrk="1" hangingPunct="1">
              <a:defRPr/>
            </a:pPr>
            <a:endParaRPr lang="en-US" dirty="0"/>
          </a:p>
        </p:txBody>
      </p:sp>
      <p:pic>
        <p:nvPicPr>
          <p:cNvPr id="38916" name="Picture 6" descr="C:\Documents and Settings\Owner\Local Settings\Temporary Internet Files\Content.IE5\8AN7OGF4\MPj043955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163" y="26988"/>
            <a:ext cx="27051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871014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99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99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99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99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99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990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99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90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nchorCtr="0"/>
          <a:lstStyle/>
          <a:p>
            <a:pPr eaLnBrk="1" hangingPunct="1">
              <a:defRPr/>
            </a:pPr>
            <a:r>
              <a:rPr lang="en-US" dirty="0"/>
              <a:t>Sample Question -1</a:t>
            </a:r>
          </a:p>
        </p:txBody>
      </p:sp>
      <p:sp>
        <p:nvSpPr>
          <p:cNvPr id="125955" name="Content Placeholder 2"/>
          <p:cNvSpPr>
            <a:spLocks noGrp="1"/>
          </p:cNvSpPr>
          <p:nvPr>
            <p:ph sz="quarter" idx="1"/>
          </p:nvPr>
        </p:nvSpPr>
        <p:spPr>
          <a:xfrm>
            <a:off x="457200" y="1219199"/>
            <a:ext cx="5867400" cy="5867401"/>
          </a:xfrm>
        </p:spPr>
        <p:txBody>
          <a:bodyPr>
            <a:normAutofit fontScale="77500" lnSpcReduction="20000"/>
          </a:bodyPr>
          <a:lstStyle/>
          <a:p>
            <a:pPr eaLnBrk="1" hangingPunct="1">
              <a:lnSpc>
                <a:spcPct val="120000"/>
              </a:lnSpc>
              <a:defRPr/>
            </a:pPr>
            <a:r>
              <a:rPr lang="en-US" dirty="0">
                <a:effectLst>
                  <a:outerShdw blurRad="38100" dist="38100" dir="2700000" algn="tl">
                    <a:srgbClr val="000000"/>
                  </a:outerShdw>
                </a:effectLst>
              </a:rPr>
              <a:t> </a:t>
            </a:r>
            <a:r>
              <a:rPr lang="en-US" dirty="0"/>
              <a:t>A patient is admitted to the hospital with elevated glucose levels with a strong family history of diabetes. She is started on fluid replacement and is placed on a clear liquid diet. Her father is in the room and is very concerned. Which of the following would suggest a diagnosis of new onset type 1 diabetes vs type 2 diabetes?</a:t>
            </a:r>
            <a:br>
              <a:rPr lang="en-US" dirty="0"/>
            </a:br>
            <a:endParaRPr lang="en-US" dirty="0"/>
          </a:p>
          <a:p>
            <a:pPr lvl="1" eaLnBrk="1" hangingPunct="1">
              <a:buFont typeface="Wingdings" pitchFamily="2" charset="2"/>
              <a:buNone/>
              <a:defRPr/>
            </a:pPr>
            <a:r>
              <a:rPr lang="en-US" dirty="0"/>
              <a:t>A.  </a:t>
            </a:r>
            <a:r>
              <a:rPr lang="en-US" sz="3100" dirty="0"/>
              <a:t>Hyperglycemia</a:t>
            </a:r>
          </a:p>
          <a:p>
            <a:pPr lvl="1" eaLnBrk="1" hangingPunct="1">
              <a:buFont typeface="Wingdings" pitchFamily="2" charset="2"/>
              <a:buNone/>
              <a:defRPr/>
            </a:pPr>
            <a:r>
              <a:rPr lang="en-US" sz="3100" dirty="0"/>
              <a:t>B.  Polyuria</a:t>
            </a:r>
          </a:p>
          <a:p>
            <a:pPr lvl="1" eaLnBrk="1" hangingPunct="1">
              <a:buFont typeface="Wingdings" pitchFamily="2" charset="2"/>
              <a:buNone/>
              <a:defRPr/>
            </a:pPr>
            <a:r>
              <a:rPr lang="en-US" sz="3100" dirty="0"/>
              <a:t>C.  Ketosis</a:t>
            </a:r>
          </a:p>
          <a:p>
            <a:pPr lvl="1" eaLnBrk="1" hangingPunct="1">
              <a:buFont typeface="Wingdings" pitchFamily="2" charset="2"/>
              <a:buNone/>
              <a:defRPr/>
            </a:pPr>
            <a:r>
              <a:rPr lang="en-US" sz="3100" dirty="0"/>
              <a:t>D.  Polydipsia</a:t>
            </a:r>
          </a:p>
          <a:p>
            <a:pPr lvl="1" algn="r" eaLnBrk="1" hangingPunct="1">
              <a:buFont typeface="Wingdings" pitchFamily="2" charset="2"/>
              <a:buNone/>
              <a:defRPr/>
            </a:pPr>
            <a:endParaRPr lang="en-US" dirty="0">
              <a:solidFill>
                <a:srgbClr val="7030A0"/>
              </a:solidFill>
              <a:effectLst>
                <a:outerShdw blurRad="38100" dist="38100" dir="2700000" algn="tl">
                  <a:srgbClr val="000000"/>
                </a:outerShdw>
              </a:effectLs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556" y="1457776"/>
            <a:ext cx="2361127" cy="1571625"/>
          </a:xfrm>
          <a:prstGeom prst="rect">
            <a:avLst/>
          </a:prstGeom>
        </p:spPr>
      </p:pic>
      <p:pic>
        <p:nvPicPr>
          <p:cNvPr id="5" name="Picture 6" descr="C:\Users\Beverly\AppData\Local\Microsoft\Windows\Temporary Internet Files\Content.IE5\KZ0VPXUN\MC900436372[1].png">
            <a:extLst>
              <a:ext uri="{FF2B5EF4-FFF2-40B4-BE49-F238E27FC236}">
                <a16:creationId xmlns:a16="http://schemas.microsoft.com/office/drawing/2014/main" id="{AE5E24D2-E389-41BE-A3E5-FC0A704BC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200" y="5080000"/>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582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Sample Question 2</a:t>
            </a:r>
          </a:p>
        </p:txBody>
      </p:sp>
      <p:sp>
        <p:nvSpPr>
          <p:cNvPr id="3" name="Content Placeholder 2"/>
          <p:cNvSpPr>
            <a:spLocks noGrp="1"/>
          </p:cNvSpPr>
          <p:nvPr>
            <p:ph sz="quarter" idx="1"/>
          </p:nvPr>
        </p:nvSpPr>
        <p:spPr/>
        <p:txBody>
          <a:bodyPr/>
          <a:lstStyle/>
          <a:p>
            <a:pPr>
              <a:defRPr/>
            </a:pPr>
            <a:r>
              <a:rPr lang="en-US" dirty="0"/>
              <a:t>MJ has type 1 diabetes and wants to know the possible complications that can result from hyperglycemia during the first trimester of pregnancy.  Which of the following complications can result from 1</a:t>
            </a:r>
            <a:r>
              <a:rPr lang="en-US" baseline="30000" dirty="0"/>
              <a:t>st</a:t>
            </a:r>
            <a:r>
              <a:rPr lang="en-US" dirty="0"/>
              <a:t> trimester hyperglycemia?</a:t>
            </a:r>
          </a:p>
          <a:p>
            <a:pPr marL="400050" lvl="1" indent="0">
              <a:buFont typeface="Wingdings" pitchFamily="2" charset="2"/>
              <a:buNone/>
              <a:defRPr/>
            </a:pPr>
            <a:r>
              <a:rPr lang="en-US" dirty="0"/>
              <a:t>A. macrosomia </a:t>
            </a:r>
          </a:p>
          <a:p>
            <a:pPr marL="400050" lvl="1" indent="0">
              <a:buFont typeface="Wingdings" pitchFamily="2" charset="2"/>
              <a:buNone/>
              <a:defRPr/>
            </a:pPr>
            <a:r>
              <a:rPr lang="en-US" dirty="0"/>
              <a:t>B. vascular defects</a:t>
            </a:r>
          </a:p>
          <a:p>
            <a:pPr marL="400050" lvl="1" indent="0">
              <a:buFont typeface="Wingdings" pitchFamily="2" charset="2"/>
              <a:buNone/>
              <a:defRPr/>
            </a:pPr>
            <a:r>
              <a:rPr lang="en-US" dirty="0"/>
              <a:t>C. shoulder dystocia</a:t>
            </a:r>
          </a:p>
          <a:p>
            <a:pPr marL="400050" lvl="1" indent="0">
              <a:buFont typeface="Wingdings" pitchFamily="2" charset="2"/>
              <a:buNone/>
              <a:defRPr/>
            </a:pPr>
            <a:r>
              <a:rPr lang="en-US" dirty="0"/>
              <a:t>D.  spina bifida</a:t>
            </a:r>
          </a:p>
        </p:txBody>
      </p:sp>
      <p:pic>
        <p:nvPicPr>
          <p:cNvPr id="4" name="Picture 6" descr="C:\Users\Beverly\AppData\Local\Microsoft\Windows\Temporary Internet Files\Content.IE5\KZ0VPXUN\MC900436372[1].png">
            <a:extLst>
              <a:ext uri="{FF2B5EF4-FFF2-40B4-BE49-F238E27FC236}">
                <a16:creationId xmlns:a16="http://schemas.microsoft.com/office/drawing/2014/main" id="{EFFA336D-08B7-4F6C-B04D-B2212B599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200" y="5080000"/>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259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nchorCtr="0"/>
          <a:lstStyle/>
          <a:p>
            <a:pPr eaLnBrk="1" hangingPunct="1">
              <a:defRPr/>
            </a:pPr>
            <a:r>
              <a:rPr lang="en-US" dirty="0"/>
              <a:t>Vignette Style Question  </a:t>
            </a:r>
          </a:p>
        </p:txBody>
      </p:sp>
      <p:sp>
        <p:nvSpPr>
          <p:cNvPr id="130051" name="Content Placeholder 2"/>
          <p:cNvSpPr>
            <a:spLocks noGrp="1"/>
          </p:cNvSpPr>
          <p:nvPr>
            <p:ph sz="quarter" idx="1"/>
          </p:nvPr>
        </p:nvSpPr>
        <p:spPr>
          <a:xfrm>
            <a:off x="457200" y="1219200"/>
            <a:ext cx="5638800" cy="4937760"/>
          </a:xfrm>
        </p:spPr>
        <p:txBody>
          <a:bodyPr>
            <a:normAutofit fontScale="92500" lnSpcReduction="10000"/>
          </a:bodyPr>
          <a:lstStyle/>
          <a:p>
            <a:pPr eaLnBrk="1" hangingPunct="1">
              <a:defRPr/>
            </a:pPr>
            <a:r>
              <a:rPr lang="en-US" dirty="0">
                <a:effectLst>
                  <a:outerShdw blurRad="38100" dist="38100" dir="2700000" algn="tl">
                    <a:srgbClr val="000000"/>
                  </a:outerShdw>
                </a:effectLst>
              </a:rPr>
              <a:t> </a:t>
            </a:r>
            <a:r>
              <a:rPr lang="en-US" dirty="0"/>
              <a:t>Read the following vignette to answer the next 3 questions.</a:t>
            </a:r>
          </a:p>
          <a:p>
            <a:pPr eaLnBrk="1" hangingPunct="1">
              <a:lnSpc>
                <a:spcPct val="110000"/>
              </a:lnSpc>
              <a:defRPr/>
            </a:pPr>
            <a:r>
              <a:rPr lang="en-US" dirty="0"/>
              <a:t>A 47 yr old man with newly diagnosed type 2 diabetes and hypertension.  Additional known information.</a:t>
            </a:r>
          </a:p>
          <a:p>
            <a:pPr lvl="1" eaLnBrk="1" hangingPunct="1">
              <a:defRPr/>
            </a:pPr>
            <a:r>
              <a:rPr lang="en-US" dirty="0"/>
              <a:t>Married, with 2 teenagers</a:t>
            </a:r>
          </a:p>
          <a:p>
            <a:pPr lvl="1" eaLnBrk="1" hangingPunct="1">
              <a:defRPr/>
            </a:pPr>
            <a:r>
              <a:rPr lang="en-US" dirty="0"/>
              <a:t>Professor with a BMI of 32</a:t>
            </a:r>
          </a:p>
          <a:p>
            <a:pPr lvl="1" eaLnBrk="1" hangingPunct="1">
              <a:defRPr/>
            </a:pPr>
            <a:r>
              <a:rPr lang="en-US" dirty="0"/>
              <a:t>Started on Metformin 500mg BID</a:t>
            </a:r>
          </a:p>
          <a:p>
            <a:pPr lvl="1" eaLnBrk="1" hangingPunct="1">
              <a:defRPr/>
            </a:pPr>
            <a:r>
              <a:rPr lang="en-US" dirty="0"/>
              <a:t>Father died of kidney failure secondary to diabetes</a:t>
            </a:r>
          </a:p>
        </p:txBody>
      </p:sp>
      <p:pic>
        <p:nvPicPr>
          <p:cNvPr id="43012" name="Picture 4" descr="C:\Documents and Settings\Owner\Local Settings\Temporary Internet Files\Content.IE5\JW2X3L9W\MCj0198365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492250"/>
            <a:ext cx="1905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2567315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nchorCtr="0"/>
          <a:lstStyle/>
          <a:p>
            <a:pPr eaLnBrk="1" hangingPunct="1">
              <a:defRPr/>
            </a:pPr>
            <a:r>
              <a:rPr lang="en-US" dirty="0">
                <a:effectLst>
                  <a:outerShdw blurRad="38100" dist="38100" dir="2700000" algn="tl">
                    <a:srgbClr val="000000"/>
                  </a:outerShdw>
                </a:effectLst>
              </a:rPr>
              <a:t>Vignette Style Question 1 </a:t>
            </a:r>
          </a:p>
        </p:txBody>
      </p:sp>
      <p:sp>
        <p:nvSpPr>
          <p:cNvPr id="132099" name="Content Placeholder 2"/>
          <p:cNvSpPr>
            <a:spLocks noGrp="1"/>
          </p:cNvSpPr>
          <p:nvPr>
            <p:ph sz="quarter" idx="1"/>
          </p:nvPr>
        </p:nvSpPr>
        <p:spPr/>
        <p:txBody>
          <a:bodyPr/>
          <a:lstStyle/>
          <a:p>
            <a:pPr eaLnBrk="1" hangingPunct="1">
              <a:defRPr/>
            </a:pPr>
            <a:r>
              <a:rPr lang="en-US" sz="3600" dirty="0"/>
              <a:t>Given his age and health status, according to ADA 2024 Standards, what are his goals?</a:t>
            </a:r>
          </a:p>
          <a:p>
            <a:pPr lvl="1" eaLnBrk="1" hangingPunct="1">
              <a:buFont typeface="Wingdings" pitchFamily="2" charset="2"/>
              <a:buNone/>
              <a:defRPr/>
            </a:pPr>
            <a:r>
              <a:rPr lang="en-US" sz="2800" dirty="0"/>
              <a:t>A. BP less than 140/90, LDL less than 100</a:t>
            </a:r>
          </a:p>
          <a:p>
            <a:pPr lvl="1" eaLnBrk="1" hangingPunct="1">
              <a:buFont typeface="Wingdings" pitchFamily="2" charset="2"/>
              <a:buNone/>
              <a:defRPr/>
            </a:pPr>
            <a:r>
              <a:rPr lang="en-US" sz="2800" dirty="0"/>
              <a:t>B. BP less than 130/80, LDL less than 70</a:t>
            </a:r>
          </a:p>
          <a:p>
            <a:pPr lvl="1" eaLnBrk="1" hangingPunct="1">
              <a:buFont typeface="Wingdings" pitchFamily="2" charset="2"/>
              <a:buNone/>
              <a:defRPr/>
            </a:pPr>
            <a:r>
              <a:rPr lang="en-US" sz="2800" dirty="0"/>
              <a:t>C. BP less than 120/80, start statin</a:t>
            </a:r>
          </a:p>
          <a:p>
            <a:pPr lvl="1" eaLnBrk="1" hangingPunct="1">
              <a:buFont typeface="Wingdings" pitchFamily="2" charset="2"/>
              <a:buNone/>
              <a:defRPr/>
            </a:pPr>
            <a:r>
              <a:rPr lang="en-US" sz="2800" dirty="0"/>
              <a:t>D. BP less than 130/80, LDL less than 100</a:t>
            </a:r>
          </a:p>
          <a:p>
            <a:pPr lvl="2" eaLnBrk="1" hangingPunct="1">
              <a:defRPr/>
            </a:pPr>
            <a:endParaRPr lang="en-US" sz="2400" dirty="0">
              <a:effectLst>
                <a:outerShdw blurRad="38100" dist="38100" dir="2700000" algn="tl">
                  <a:srgbClr val="000000"/>
                </a:outerShdw>
              </a:effectLst>
            </a:endParaRPr>
          </a:p>
          <a:p>
            <a:pPr marL="274320" lvl="1" indent="0" algn="r" eaLnBrk="1" hangingPunct="1">
              <a:buNone/>
              <a:defRPr/>
            </a:pPr>
            <a:endParaRPr lang="en-US" dirty="0">
              <a:solidFill>
                <a:srgbClr val="790015"/>
              </a:solidFill>
            </a:endParaRPr>
          </a:p>
        </p:txBody>
      </p:sp>
      <p:pic>
        <p:nvPicPr>
          <p:cNvPr id="4" name="Picture 6" descr="C:\Users\Beverly\AppData\Local\Microsoft\Windows\Temporary Internet Files\Content.IE5\KZ0VPXUN\MC900436372[1].png">
            <a:extLst>
              <a:ext uri="{FF2B5EF4-FFF2-40B4-BE49-F238E27FC236}">
                <a16:creationId xmlns:a16="http://schemas.microsoft.com/office/drawing/2014/main" id="{0C431ECA-BD9F-40D2-BD96-07A4828D8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792758"/>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6632910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nchorCtr="0"/>
          <a:lstStyle/>
          <a:p>
            <a:pPr eaLnBrk="1" hangingPunct="1">
              <a:defRPr/>
            </a:pPr>
            <a:r>
              <a:rPr lang="en-US" dirty="0">
                <a:effectLst>
                  <a:outerShdw blurRad="38100" dist="38100" dir="2700000" algn="tl">
                    <a:srgbClr val="000000"/>
                  </a:outerShdw>
                </a:effectLst>
              </a:rPr>
              <a:t>Vignette Style Question 2 </a:t>
            </a:r>
          </a:p>
        </p:txBody>
      </p:sp>
      <p:sp>
        <p:nvSpPr>
          <p:cNvPr id="121859" name="Content Placeholder 2"/>
          <p:cNvSpPr>
            <a:spLocks noGrp="1"/>
          </p:cNvSpPr>
          <p:nvPr>
            <p:ph sz="quarter" idx="1"/>
          </p:nvPr>
        </p:nvSpPr>
        <p:spPr/>
        <p:txBody>
          <a:bodyPr/>
          <a:lstStyle/>
          <a:p>
            <a:pPr eaLnBrk="1" hangingPunct="1">
              <a:defRPr/>
            </a:pPr>
            <a:r>
              <a:rPr lang="en-US" dirty="0"/>
              <a:t>He says finding time to exercise is challenging due to his work schedule. Using the transtheoretical model, what stage of change is he in?</a:t>
            </a:r>
          </a:p>
          <a:p>
            <a:pPr lvl="1">
              <a:buNone/>
              <a:defRPr/>
            </a:pPr>
            <a:r>
              <a:rPr lang="en-US" dirty="0"/>
              <a:t>A. </a:t>
            </a:r>
            <a:r>
              <a:rPr lang="en-US" sz="2800" dirty="0"/>
              <a:t>Contemplation</a:t>
            </a:r>
            <a:endParaRPr lang="en-US" sz="2400" dirty="0"/>
          </a:p>
          <a:p>
            <a:pPr lvl="1" eaLnBrk="1" hangingPunct="1">
              <a:buFont typeface="Wingdings" pitchFamily="2" charset="2"/>
              <a:buNone/>
              <a:defRPr/>
            </a:pPr>
            <a:r>
              <a:rPr lang="en-US" sz="2800" dirty="0"/>
              <a:t>B. Cost vs. Benefit</a:t>
            </a:r>
          </a:p>
          <a:p>
            <a:pPr lvl="1">
              <a:buNone/>
              <a:defRPr/>
            </a:pPr>
            <a:r>
              <a:rPr lang="en-US" sz="2800" dirty="0"/>
              <a:t>C. Precontemplation</a:t>
            </a:r>
          </a:p>
          <a:p>
            <a:pPr lvl="1" eaLnBrk="1" hangingPunct="1">
              <a:buFont typeface="Wingdings" pitchFamily="2" charset="2"/>
              <a:buNone/>
              <a:defRPr/>
            </a:pPr>
            <a:r>
              <a:rPr lang="en-US" sz="2800" dirty="0"/>
              <a:t>D. Denial</a:t>
            </a:r>
          </a:p>
          <a:p>
            <a:pPr lvl="2" eaLnBrk="1" hangingPunct="1">
              <a:defRPr/>
            </a:pPr>
            <a:endParaRPr lang="en-US" dirty="0">
              <a:effectLst>
                <a:outerShdw blurRad="38100" dist="38100" dir="2700000" algn="tl">
                  <a:srgbClr val="000000"/>
                </a:outerShdw>
              </a:effectLst>
            </a:endParaRPr>
          </a:p>
          <a:p>
            <a:pPr lvl="2" eaLnBrk="1" hangingPunct="1">
              <a:defRPr/>
            </a:pPr>
            <a:endParaRPr lang="en-US" dirty="0">
              <a:effectLst>
                <a:outerShdw blurRad="38100" dist="38100" dir="2700000" algn="tl">
                  <a:srgbClr val="000000"/>
                </a:outerShdw>
              </a:effectLst>
            </a:endParaRPr>
          </a:p>
          <a:p>
            <a:pPr marL="274320" lvl="1" indent="0" eaLnBrk="1" hangingPunct="1">
              <a:buNone/>
              <a:defRPr/>
            </a:pPr>
            <a:endParaRPr lang="en-US" dirty="0">
              <a:effectLst>
                <a:outerShdw blurRad="38100" dist="38100" dir="2700000" algn="tl">
                  <a:srgbClr val="000000"/>
                </a:outerShdw>
              </a:effectLst>
            </a:endParaRPr>
          </a:p>
        </p:txBody>
      </p:sp>
      <p:pic>
        <p:nvPicPr>
          <p:cNvPr id="45061" name="Picture 6" descr="C:\Users\Beverly\AppData\Local\Microsoft\Windows\Temporary Internet Files\Content.IE5\KZ0VPXUN\MC90043637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94068"/>
            <a:ext cx="1782932" cy="178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1591969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E450-E108-61AB-72F6-C513886FD47F}"/>
              </a:ext>
            </a:extLst>
          </p:cNvPr>
          <p:cNvSpPr>
            <a:spLocks noGrp="1"/>
          </p:cNvSpPr>
          <p:nvPr>
            <p:ph type="title"/>
          </p:nvPr>
        </p:nvSpPr>
        <p:spPr>
          <a:xfrm>
            <a:off x="457200" y="152400"/>
            <a:ext cx="8229600" cy="762000"/>
          </a:xfrm>
        </p:spPr>
        <p:txBody>
          <a:bodyPr/>
          <a:lstStyle/>
          <a:p>
            <a:r>
              <a:rPr lang="en-US" dirty="0"/>
              <a:t>View for FREE Today</a:t>
            </a:r>
          </a:p>
        </p:txBody>
      </p:sp>
      <p:pic>
        <p:nvPicPr>
          <p:cNvPr id="4" name="Content Placeholder 3">
            <a:extLst>
              <a:ext uri="{FF2B5EF4-FFF2-40B4-BE49-F238E27FC236}">
                <a16:creationId xmlns:a16="http://schemas.microsoft.com/office/drawing/2014/main" id="{5863AAB9-DC35-5F6B-E85B-C51410D04637}"/>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229600" cy="2598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520291-84B4-0DD9-31A9-34C9DCC5CF86}"/>
              </a:ext>
            </a:extLst>
          </p:cNvPr>
          <p:cNvSpPr txBox="1"/>
          <p:nvPr/>
        </p:nvSpPr>
        <p:spPr>
          <a:xfrm>
            <a:off x="457200" y="3717774"/>
            <a:ext cx="1866900" cy="1938992"/>
          </a:xfrm>
          <a:prstGeom prst="rect">
            <a:avLst/>
          </a:prstGeom>
          <a:noFill/>
        </p:spPr>
        <p:txBody>
          <a:bodyPr wrap="square" rtlCol="0">
            <a:spAutoFit/>
          </a:bodyPr>
          <a:lstStyle/>
          <a:p>
            <a:r>
              <a:rPr lang="en-US" sz="2400" dirty="0">
                <a:solidFill>
                  <a:srgbClr val="00B0F0"/>
                </a:solidFill>
              </a:rPr>
              <a:t>Recorded and Ready for Viewing in FREE Webinars</a:t>
            </a:r>
          </a:p>
        </p:txBody>
      </p:sp>
      <p:pic>
        <p:nvPicPr>
          <p:cNvPr id="9" name="Picture 8">
            <a:extLst>
              <a:ext uri="{FF2B5EF4-FFF2-40B4-BE49-F238E27FC236}">
                <a16:creationId xmlns:a16="http://schemas.microsoft.com/office/drawing/2014/main" id="{93FE7D48-DE09-CC04-59A2-1BA8C4C7B21C}"/>
              </a:ext>
            </a:extLst>
          </p:cNvPr>
          <p:cNvPicPr>
            <a:picLocks noChangeAspect="1"/>
          </p:cNvPicPr>
          <p:nvPr/>
        </p:nvPicPr>
        <p:blipFill>
          <a:blip r:embed="rId3"/>
          <a:stretch>
            <a:fillRect/>
          </a:stretch>
        </p:blipFill>
        <p:spPr>
          <a:xfrm>
            <a:off x="2743200" y="2782270"/>
            <a:ext cx="6217177" cy="3810000"/>
          </a:xfrm>
          <a:prstGeom prst="rect">
            <a:avLst/>
          </a:prstGeom>
        </p:spPr>
      </p:pic>
    </p:spTree>
    <p:extLst>
      <p:ext uri="{BB962C8B-B14F-4D97-AF65-F5344CB8AC3E}">
        <p14:creationId xmlns:p14="http://schemas.microsoft.com/office/powerpoint/2010/main" val="324212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a:t>Get Started  </a:t>
            </a:r>
          </a:p>
        </p:txBody>
      </p:sp>
      <p:pic>
        <p:nvPicPr>
          <p:cNvPr id="6" name="Picture 5">
            <a:extLst>
              <a:ext uri="{FF2B5EF4-FFF2-40B4-BE49-F238E27FC236}">
                <a16:creationId xmlns:a16="http://schemas.microsoft.com/office/drawing/2014/main" id="{177F97CE-7A8D-4F8B-BD2B-0DB8CB457514}"/>
              </a:ext>
            </a:extLst>
          </p:cNvPr>
          <p:cNvPicPr>
            <a:picLocks noChangeAspect="1"/>
          </p:cNvPicPr>
          <p:nvPr/>
        </p:nvPicPr>
        <p:blipFill>
          <a:blip r:embed="rId2"/>
          <a:stretch>
            <a:fillRect/>
          </a:stretch>
        </p:blipFill>
        <p:spPr>
          <a:xfrm>
            <a:off x="11502" y="36980"/>
            <a:ext cx="7198020" cy="6135309"/>
          </a:xfrm>
          <a:prstGeom prst="rect">
            <a:avLst/>
          </a:prstGeom>
        </p:spPr>
      </p:pic>
      <p:sp>
        <p:nvSpPr>
          <p:cNvPr id="3" name="TextBox 2">
            <a:extLst>
              <a:ext uri="{FF2B5EF4-FFF2-40B4-BE49-F238E27FC236}">
                <a16:creationId xmlns:a16="http://schemas.microsoft.com/office/drawing/2014/main" id="{D5FD7E97-CA49-445F-9BE7-B2B17291391C}"/>
              </a:ext>
            </a:extLst>
          </p:cNvPr>
          <p:cNvSpPr txBox="1"/>
          <p:nvPr/>
        </p:nvSpPr>
        <p:spPr>
          <a:xfrm>
            <a:off x="339304" y="4732564"/>
            <a:ext cx="2472604" cy="523220"/>
          </a:xfrm>
          <a:prstGeom prst="rect">
            <a:avLst/>
          </a:prstGeom>
          <a:solidFill>
            <a:schemeClr val="accent3">
              <a:lumMod val="60000"/>
              <a:lumOff val="40000"/>
            </a:schemeClr>
          </a:solidFill>
        </p:spPr>
        <p:txBody>
          <a:bodyPr wrap="square" rtlCol="0">
            <a:spAutoFit/>
          </a:bodyPr>
          <a:lstStyle/>
          <a:p>
            <a:pPr algn="ctr"/>
            <a:r>
              <a:rPr lang="en-US" sz="1400" dirty="0"/>
              <a:t>Prep for CDCES Webinars </a:t>
            </a:r>
            <a:br>
              <a:rPr lang="en-US" sz="1400" dirty="0"/>
            </a:br>
            <a:r>
              <a:rPr lang="en-US" sz="1400" dirty="0"/>
              <a:t>Aug 14, Sept 11, Nov 13</a:t>
            </a:r>
          </a:p>
        </p:txBody>
      </p:sp>
      <p:sp>
        <p:nvSpPr>
          <p:cNvPr id="7" name="TextBox 6">
            <a:extLst>
              <a:ext uri="{FF2B5EF4-FFF2-40B4-BE49-F238E27FC236}">
                <a16:creationId xmlns:a16="http://schemas.microsoft.com/office/drawing/2014/main" id="{30C5993C-1EB0-4911-A814-8F7D2EBC2857}"/>
              </a:ext>
            </a:extLst>
          </p:cNvPr>
          <p:cNvSpPr txBox="1"/>
          <p:nvPr/>
        </p:nvSpPr>
        <p:spPr>
          <a:xfrm>
            <a:off x="301096" y="6107321"/>
            <a:ext cx="2667000" cy="523220"/>
          </a:xfrm>
          <a:prstGeom prst="rect">
            <a:avLst/>
          </a:prstGeom>
          <a:solidFill>
            <a:schemeClr val="accent3">
              <a:lumMod val="60000"/>
              <a:lumOff val="40000"/>
            </a:schemeClr>
          </a:solidFill>
        </p:spPr>
        <p:txBody>
          <a:bodyPr wrap="square" rtlCol="0">
            <a:spAutoFit/>
          </a:bodyPr>
          <a:lstStyle/>
          <a:p>
            <a:pPr algn="ctr"/>
            <a:r>
              <a:rPr lang="en-US" sz="1400" dirty="0"/>
              <a:t>Prep for BC-ADM  </a:t>
            </a:r>
            <a:br>
              <a:rPr lang="en-US" sz="1400" dirty="0"/>
            </a:br>
            <a:r>
              <a:rPr lang="en-US" sz="1400" dirty="0"/>
              <a:t>Aug 8, Sept 12</a:t>
            </a:r>
          </a:p>
        </p:txBody>
      </p:sp>
      <p:pic>
        <p:nvPicPr>
          <p:cNvPr id="5" name="Picture 4" descr="A picture containing diagram&#10;&#10;Description automatically generated">
            <a:extLst>
              <a:ext uri="{FF2B5EF4-FFF2-40B4-BE49-F238E27FC236}">
                <a16:creationId xmlns:a16="http://schemas.microsoft.com/office/drawing/2014/main" id="{5F3D2FBB-6E27-4B09-8183-66E7BC2444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096" y="1144881"/>
            <a:ext cx="3127903" cy="2472604"/>
          </a:xfrm>
          <a:prstGeom prst="rect">
            <a:avLst/>
          </a:prstGeom>
        </p:spPr>
      </p:pic>
      <p:pic>
        <p:nvPicPr>
          <p:cNvPr id="9" name="Picture 8">
            <a:extLst>
              <a:ext uri="{FF2B5EF4-FFF2-40B4-BE49-F238E27FC236}">
                <a16:creationId xmlns:a16="http://schemas.microsoft.com/office/drawing/2014/main" id="{2FC84F68-5A27-2380-4F46-8BF7A6835B4E}"/>
              </a:ext>
            </a:extLst>
          </p:cNvPr>
          <p:cNvPicPr>
            <a:picLocks noChangeAspect="1"/>
          </p:cNvPicPr>
          <p:nvPr/>
        </p:nvPicPr>
        <p:blipFill>
          <a:blip r:embed="rId4"/>
          <a:stretch>
            <a:fillRect/>
          </a:stretch>
        </p:blipFill>
        <p:spPr>
          <a:xfrm>
            <a:off x="7200895" y="108825"/>
            <a:ext cx="1642008" cy="1544901"/>
          </a:xfrm>
          <a:prstGeom prst="rect">
            <a:avLst/>
          </a:prstGeom>
        </p:spPr>
      </p:pic>
      <p:pic>
        <p:nvPicPr>
          <p:cNvPr id="10" name="Picture 9">
            <a:extLst>
              <a:ext uri="{FF2B5EF4-FFF2-40B4-BE49-F238E27FC236}">
                <a16:creationId xmlns:a16="http://schemas.microsoft.com/office/drawing/2014/main" id="{CE52BA27-C4EA-73A0-6FD3-48AC7A767C4F}"/>
              </a:ext>
            </a:extLst>
          </p:cNvPr>
          <p:cNvPicPr>
            <a:picLocks noChangeAspect="1"/>
          </p:cNvPicPr>
          <p:nvPr/>
        </p:nvPicPr>
        <p:blipFill>
          <a:blip r:embed="rId5"/>
          <a:stretch>
            <a:fillRect/>
          </a:stretch>
        </p:blipFill>
        <p:spPr>
          <a:xfrm>
            <a:off x="6604599" y="1739098"/>
            <a:ext cx="2539401" cy="4583309"/>
          </a:xfrm>
          <a:prstGeom prst="rect">
            <a:avLst/>
          </a:prstGeom>
        </p:spPr>
      </p:pic>
    </p:spTree>
    <p:extLst>
      <p:ext uri="{BB962C8B-B14F-4D97-AF65-F5344CB8AC3E}">
        <p14:creationId xmlns:p14="http://schemas.microsoft.com/office/powerpoint/2010/main" val="36874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nchorCtr="0"/>
          <a:lstStyle/>
          <a:p>
            <a:pPr eaLnBrk="1" hangingPunct="1">
              <a:defRPr/>
            </a:pPr>
            <a:r>
              <a:rPr lang="en-US" dirty="0">
                <a:effectLst>
                  <a:outerShdw blurRad="38100" dist="38100" dir="2700000" algn="tl">
                    <a:srgbClr val="000000"/>
                  </a:outerShdw>
                </a:effectLst>
              </a:rPr>
              <a:t>Vignette Style Question 3 </a:t>
            </a:r>
          </a:p>
        </p:txBody>
      </p:sp>
      <p:sp>
        <p:nvSpPr>
          <p:cNvPr id="121859" name="Content Placeholder 2"/>
          <p:cNvSpPr>
            <a:spLocks noGrp="1"/>
          </p:cNvSpPr>
          <p:nvPr>
            <p:ph sz="quarter" idx="1"/>
          </p:nvPr>
        </p:nvSpPr>
        <p:spPr/>
        <p:txBody>
          <a:bodyPr/>
          <a:lstStyle/>
          <a:p>
            <a:pPr eaLnBrk="1" hangingPunct="1">
              <a:defRPr/>
            </a:pPr>
            <a:r>
              <a:rPr lang="en-US" dirty="0"/>
              <a:t>He requests information about healthy eating. Which meal planning approach best suits this individual until he can see a registered dietitian?</a:t>
            </a:r>
          </a:p>
          <a:p>
            <a:pPr lvl="1" eaLnBrk="1" hangingPunct="1">
              <a:buFont typeface="Wingdings" pitchFamily="2" charset="2"/>
              <a:buNone/>
              <a:defRPr/>
            </a:pPr>
            <a:r>
              <a:rPr lang="en-US" dirty="0"/>
              <a:t>A.  Very low-calorie diet</a:t>
            </a:r>
          </a:p>
          <a:p>
            <a:pPr lvl="1" eaLnBrk="1" hangingPunct="1">
              <a:buFont typeface="Wingdings" pitchFamily="2" charset="2"/>
              <a:buNone/>
              <a:defRPr/>
            </a:pPr>
            <a:r>
              <a:rPr lang="en-US" dirty="0"/>
              <a:t>B.  Eliminate all concentrated sweets</a:t>
            </a:r>
          </a:p>
          <a:p>
            <a:pPr lvl="1" eaLnBrk="1" hangingPunct="1">
              <a:buFont typeface="Wingdings" pitchFamily="2" charset="2"/>
              <a:buNone/>
              <a:defRPr/>
            </a:pPr>
            <a:r>
              <a:rPr lang="en-US" dirty="0"/>
              <a:t>C.  Eat 3 meals a day with snacks in between</a:t>
            </a:r>
          </a:p>
          <a:p>
            <a:pPr lvl="1" eaLnBrk="1" hangingPunct="1">
              <a:buFont typeface="Wingdings" pitchFamily="2" charset="2"/>
              <a:buNone/>
              <a:defRPr/>
            </a:pPr>
            <a:r>
              <a:rPr lang="en-US" dirty="0"/>
              <a:t>D.  Plate Method</a:t>
            </a:r>
          </a:p>
          <a:p>
            <a:pPr lvl="1" eaLnBrk="1" hangingPunct="1">
              <a:defRPr/>
            </a:pPr>
            <a:endParaRPr lang="en-US" dirty="0">
              <a:effectLst>
                <a:outerShdw blurRad="38100" dist="38100" dir="2700000" algn="tl">
                  <a:srgbClr val="000000"/>
                </a:outerShdw>
              </a:effectLst>
            </a:endParaRPr>
          </a:p>
        </p:txBody>
      </p:sp>
      <p:pic>
        <p:nvPicPr>
          <p:cNvPr id="4" name="Picture 6" descr="C:\Users\Beverly\AppData\Local\Microsoft\Windows\Temporary Internet Files\Content.IE5\KZ0VPXUN\MC900436372[1].png">
            <a:extLst>
              <a:ext uri="{FF2B5EF4-FFF2-40B4-BE49-F238E27FC236}">
                <a16:creationId xmlns:a16="http://schemas.microsoft.com/office/drawing/2014/main" id="{6A9737A6-A62A-4847-8CDD-7F38E7F9F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862" y="4851400"/>
            <a:ext cx="15748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504618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C5FC-40EC-4ED3-9767-2A1C39D10A9E}"/>
              </a:ext>
            </a:extLst>
          </p:cNvPr>
          <p:cNvSpPr>
            <a:spLocks noGrp="1"/>
          </p:cNvSpPr>
          <p:nvPr>
            <p:ph type="title"/>
          </p:nvPr>
        </p:nvSpPr>
        <p:spPr/>
        <p:txBody>
          <a:bodyPr/>
          <a:lstStyle/>
          <a:p>
            <a:r>
              <a:rPr lang="en-US" dirty="0"/>
              <a:t>Sample Question 3 – Carb Counting</a:t>
            </a:r>
          </a:p>
        </p:txBody>
      </p:sp>
      <p:sp>
        <p:nvSpPr>
          <p:cNvPr id="3" name="Content Placeholder 2">
            <a:extLst>
              <a:ext uri="{FF2B5EF4-FFF2-40B4-BE49-F238E27FC236}">
                <a16:creationId xmlns:a16="http://schemas.microsoft.com/office/drawing/2014/main" id="{ABCD606C-AEE4-4859-AEFD-EEC87CBDE4E4}"/>
              </a:ext>
            </a:extLst>
          </p:cNvPr>
          <p:cNvSpPr>
            <a:spLocks noGrp="1"/>
          </p:cNvSpPr>
          <p:nvPr>
            <p:ph sz="quarter" idx="1"/>
          </p:nvPr>
        </p:nvSpPr>
        <p:spPr/>
        <p:txBody>
          <a:bodyPr/>
          <a:lstStyle/>
          <a:p>
            <a:pPr marL="0" marR="0" indent="0">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JL uses an insulin pump and is carb counting using exchange list.  A typical breakfast includes:  ½ banana, 1 cup of milk, 2 tablespoons almond butter and 1 piece whole grain bread. LS’s insulin to carb ratio for breakfast is 1:12, for lunch and dinner it is 1:15.  Based on this, how much insulin does LS need for breakfast?</a:t>
            </a:r>
          </a:p>
          <a:p>
            <a:pPr marL="0" marR="0" indent="0">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3.5 units</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3.8 units</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3.0 units</a:t>
            </a: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2.8 units</a:t>
            </a:r>
            <a:endParaRPr lang="en-US" sz="2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2539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970"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000000"/>
                  </a:outerShdw>
                </a:effectLst>
              </a:rPr>
              <a:t>Sample Question 4</a:t>
            </a:r>
          </a:p>
        </p:txBody>
      </p:sp>
      <p:sp>
        <p:nvSpPr>
          <p:cNvPr id="1619971" name="Rectangle 3"/>
          <p:cNvSpPr>
            <a:spLocks noGrp="1" noChangeArrowheads="1"/>
          </p:cNvSpPr>
          <p:nvPr>
            <p:ph sz="quarter" idx="1"/>
          </p:nvPr>
        </p:nvSpPr>
        <p:spPr>
          <a:xfrm>
            <a:off x="609600" y="1219200"/>
            <a:ext cx="7162800" cy="5181600"/>
          </a:xfrm>
        </p:spPr>
        <p:txBody>
          <a:bodyPr>
            <a:normAutofit fontScale="77500" lnSpcReduction="20000"/>
          </a:bodyPr>
          <a:lstStyle/>
          <a:p>
            <a:pPr marL="609600" indent="-609600" eaLnBrk="1" hangingPunct="1">
              <a:lnSpc>
                <a:spcPct val="120000"/>
              </a:lnSpc>
              <a:buFont typeface="Wingdings 2" pitchFamily="18" charset="2"/>
              <a:buNone/>
              <a:defRPr/>
            </a:pPr>
            <a:r>
              <a:rPr lang="en-US" dirty="0"/>
              <a:t>Metformin is an antidiabetic agent different than that of sulfonylurea drugs. Some features of the drug </a:t>
            </a:r>
            <a:r>
              <a:rPr lang="en-US" u="sng" dirty="0"/>
              <a:t>are</a:t>
            </a:r>
            <a:r>
              <a:rPr lang="en-US" dirty="0"/>
              <a:t> that it:</a:t>
            </a:r>
          </a:p>
          <a:p>
            <a:pPr marL="609600" indent="-609600" eaLnBrk="1" hangingPunct="1">
              <a:lnSpc>
                <a:spcPct val="80000"/>
              </a:lnSpc>
              <a:buFont typeface="Wingdings 2" pitchFamily="18" charset="2"/>
              <a:buNone/>
              <a:defRPr/>
            </a:pPr>
            <a:endParaRPr lang="en-US" sz="2400" dirty="0"/>
          </a:p>
          <a:p>
            <a:pPr marL="609600" indent="-609600" eaLnBrk="1" hangingPunct="1">
              <a:lnSpc>
                <a:spcPct val="110000"/>
              </a:lnSpc>
              <a:buClr>
                <a:schemeClr val="tx1"/>
              </a:buClr>
              <a:buFont typeface="Wingdings 2" pitchFamily="18" charset="2"/>
              <a:buAutoNum type="alphaUcPeriod"/>
              <a:defRPr/>
            </a:pPr>
            <a:r>
              <a:rPr lang="en-US" sz="3300" dirty="0"/>
              <a:t>Stimulates insulin secretion and increases hepatic glucose production.</a:t>
            </a:r>
          </a:p>
          <a:p>
            <a:pPr marL="609600" indent="-609600" eaLnBrk="1" hangingPunct="1">
              <a:lnSpc>
                <a:spcPct val="110000"/>
              </a:lnSpc>
              <a:buClr>
                <a:schemeClr val="tx1"/>
              </a:buClr>
              <a:buFont typeface="Wingdings 2" pitchFamily="18" charset="2"/>
              <a:buAutoNum type="alphaUcPeriod"/>
              <a:defRPr/>
            </a:pPr>
            <a:r>
              <a:rPr lang="en-US" sz="3300" dirty="0"/>
              <a:t>Causes hypoglycemia</a:t>
            </a:r>
          </a:p>
          <a:p>
            <a:pPr marL="609600" indent="-609600" eaLnBrk="1" hangingPunct="1">
              <a:lnSpc>
                <a:spcPct val="110000"/>
              </a:lnSpc>
              <a:buClr>
                <a:schemeClr val="tx1"/>
              </a:buClr>
              <a:buFont typeface="Wingdings 2" pitchFamily="18" charset="2"/>
              <a:buAutoNum type="alphaUcPeriod"/>
              <a:defRPr/>
            </a:pPr>
            <a:r>
              <a:rPr lang="en-US" sz="3300" dirty="0"/>
              <a:t>Lowers hyperglycemia in persons with diabetes, but does not lower blood glucose levels in people without diabetes.</a:t>
            </a:r>
          </a:p>
          <a:p>
            <a:pPr marL="609600" indent="-609600" eaLnBrk="1" hangingPunct="1">
              <a:lnSpc>
                <a:spcPct val="110000"/>
              </a:lnSpc>
              <a:buClr>
                <a:schemeClr val="tx1"/>
              </a:buClr>
              <a:buFont typeface="Wingdings 2" pitchFamily="18" charset="2"/>
              <a:buAutoNum type="alphaUcPeriod"/>
              <a:defRPr/>
            </a:pPr>
            <a:r>
              <a:rPr lang="en-US" sz="3300" dirty="0"/>
              <a:t>Results in weight loss and can cause kidney damage.</a:t>
            </a:r>
          </a:p>
          <a:p>
            <a:pPr marL="609600" indent="-609600" algn="r" eaLnBrk="1" hangingPunct="1">
              <a:lnSpc>
                <a:spcPct val="80000"/>
              </a:lnSpc>
              <a:buClr>
                <a:schemeClr val="tx1"/>
              </a:buClr>
              <a:buFont typeface="Wingdings 2" pitchFamily="18" charset="2"/>
              <a:buNone/>
              <a:defRPr/>
            </a:pPr>
            <a:r>
              <a:rPr lang="en-US" sz="2800" dirty="0">
                <a:solidFill>
                  <a:srgbClr val="790015"/>
                </a:solidFill>
                <a:effectLst>
                  <a:outerShdw blurRad="38100" dist="38100" dir="2700000" algn="tl">
                    <a:srgbClr val="000000"/>
                  </a:outerShdw>
                </a:effectLst>
              </a:rPr>
              <a:t> </a:t>
            </a:r>
          </a:p>
        </p:txBody>
      </p:sp>
      <p:pic>
        <p:nvPicPr>
          <p:cNvPr id="4" name="Picture 6" descr="C:\Users\Beverly\AppData\Local\Microsoft\Windows\Temporary Internet Files\Content.IE5\KZ0VPXUN\MC900436372[1].png">
            <a:extLst>
              <a:ext uri="{FF2B5EF4-FFF2-40B4-BE49-F238E27FC236}">
                <a16:creationId xmlns:a16="http://schemas.microsoft.com/office/drawing/2014/main" id="{C4288FAD-41E6-4580-844A-E4124ACB7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203885"/>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6590976"/>
      </p:ext>
    </p:extLst>
  </p:cSld>
  <p:clrMapOvr>
    <a:masterClrMapping/>
  </p:clrMapOvr>
  <p:transition advTm="20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r>
              <a:rPr lang="en-US" dirty="0"/>
              <a:t>Med and Insulin </a:t>
            </a:r>
            <a:r>
              <a:rPr lang="en-US" dirty="0" err="1"/>
              <a:t>PocketCards</a:t>
            </a:r>
            <a:r>
              <a:rPr lang="en-US" dirty="0"/>
              <a:t>  </a:t>
            </a:r>
          </a:p>
        </p:txBody>
      </p:sp>
      <p:sp>
        <p:nvSpPr>
          <p:cNvPr id="3" name="TextBox 2">
            <a:extLst>
              <a:ext uri="{FF2B5EF4-FFF2-40B4-BE49-F238E27FC236}">
                <a16:creationId xmlns:a16="http://schemas.microsoft.com/office/drawing/2014/main" id="{A13AE561-3558-4290-94B0-2A07BAD2A402}"/>
              </a:ext>
            </a:extLst>
          </p:cNvPr>
          <p:cNvSpPr txBox="1"/>
          <p:nvPr/>
        </p:nvSpPr>
        <p:spPr>
          <a:xfrm>
            <a:off x="4949831" y="3204347"/>
            <a:ext cx="3429000" cy="2585323"/>
          </a:xfrm>
          <a:prstGeom prst="rect">
            <a:avLst/>
          </a:prstGeom>
          <a:noFill/>
        </p:spPr>
        <p:txBody>
          <a:bodyPr wrap="square" rtlCol="0">
            <a:spAutoFit/>
          </a:bodyPr>
          <a:lstStyle/>
          <a:p>
            <a:r>
              <a:rPr lang="en-US" dirty="0"/>
              <a:t>Free on CDE® Coach App</a:t>
            </a:r>
          </a:p>
          <a:p>
            <a:r>
              <a:rPr lang="en-US" dirty="0"/>
              <a:t>Constantly updated</a:t>
            </a:r>
          </a:p>
          <a:p>
            <a:r>
              <a:rPr lang="en-US" dirty="0"/>
              <a:t>App users receive priority notification</a:t>
            </a:r>
          </a:p>
          <a:p>
            <a:r>
              <a:rPr lang="en-US" dirty="0"/>
              <a:t>Download on Website</a:t>
            </a:r>
          </a:p>
          <a:p>
            <a:endParaRPr lang="en-US" dirty="0"/>
          </a:p>
          <a:p>
            <a:br>
              <a:rPr lang="en-US" dirty="0"/>
            </a:br>
            <a:endParaRPr lang="en-US" dirty="0"/>
          </a:p>
          <a:p>
            <a:r>
              <a:rPr lang="en-US" dirty="0"/>
              <a:t>DiabetesEd.net</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488" y="1159413"/>
            <a:ext cx="2901662" cy="303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3019AFBD-92DD-48FC-90BF-33A41ACC2786}"/>
              </a:ext>
            </a:extLst>
          </p:cNvPr>
          <p:cNvPicPr>
            <a:picLocks noChangeAspect="1"/>
          </p:cNvPicPr>
          <p:nvPr/>
        </p:nvPicPr>
        <p:blipFill>
          <a:blip r:embed="rId3"/>
          <a:stretch>
            <a:fillRect/>
          </a:stretch>
        </p:blipFill>
        <p:spPr>
          <a:xfrm>
            <a:off x="243254" y="4467225"/>
            <a:ext cx="3276600" cy="2238375"/>
          </a:xfrm>
          <a:prstGeom prst="rect">
            <a:avLst/>
          </a:prstGeom>
        </p:spPr>
      </p:pic>
      <p:pic>
        <p:nvPicPr>
          <p:cNvPr id="5" name="Picture 4">
            <a:extLst>
              <a:ext uri="{FF2B5EF4-FFF2-40B4-BE49-F238E27FC236}">
                <a16:creationId xmlns:a16="http://schemas.microsoft.com/office/drawing/2014/main" id="{167156D6-2377-8B7E-CC76-9A0E21FCB36F}"/>
              </a:ext>
            </a:extLst>
          </p:cNvPr>
          <p:cNvPicPr>
            <a:picLocks noChangeAspect="1"/>
          </p:cNvPicPr>
          <p:nvPr/>
        </p:nvPicPr>
        <p:blipFill>
          <a:blip r:embed="rId4"/>
          <a:stretch>
            <a:fillRect/>
          </a:stretch>
        </p:blipFill>
        <p:spPr>
          <a:xfrm>
            <a:off x="3543040" y="1296417"/>
            <a:ext cx="5170661" cy="3815860"/>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54E68BD-BBED-A427-62D6-13F9CFD86186}"/>
                  </a:ext>
                </a:extLst>
              </p14:cNvPr>
              <p14:cNvContentPartPr/>
              <p14:nvPr/>
            </p14:nvContentPartPr>
            <p14:xfrm>
              <a:off x="7573789" y="1915057"/>
              <a:ext cx="683640" cy="54720"/>
            </p14:xfrm>
          </p:contentPart>
        </mc:Choice>
        <mc:Fallback xmlns="">
          <p:pic>
            <p:nvPicPr>
              <p:cNvPr id="7" name="Ink 6">
                <a:extLst>
                  <a:ext uri="{FF2B5EF4-FFF2-40B4-BE49-F238E27FC236}">
                    <a16:creationId xmlns:a16="http://schemas.microsoft.com/office/drawing/2014/main" id="{254E68BD-BBED-A427-62D6-13F9CFD86186}"/>
                  </a:ext>
                </a:extLst>
              </p:cNvPr>
              <p:cNvPicPr/>
              <p:nvPr/>
            </p:nvPicPr>
            <p:blipFill>
              <a:blip r:embed="rId6"/>
              <a:stretch>
                <a:fillRect/>
              </a:stretch>
            </p:blipFill>
            <p:spPr>
              <a:xfrm>
                <a:off x="7538149" y="1843057"/>
                <a:ext cx="75528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CD9B758-C19C-98DD-D499-5CCDF2076690}"/>
                  </a:ext>
                </a:extLst>
              </p14:cNvPr>
              <p14:cNvContentPartPr/>
              <p14:nvPr/>
            </p14:nvContentPartPr>
            <p14:xfrm>
              <a:off x="10291069" y="4925737"/>
              <a:ext cx="360" cy="360"/>
            </p14:xfrm>
          </p:contentPart>
        </mc:Choice>
        <mc:Fallback xmlns="">
          <p:pic>
            <p:nvPicPr>
              <p:cNvPr id="8" name="Ink 7">
                <a:extLst>
                  <a:ext uri="{FF2B5EF4-FFF2-40B4-BE49-F238E27FC236}">
                    <a16:creationId xmlns:a16="http://schemas.microsoft.com/office/drawing/2014/main" id="{8CD9B758-C19C-98DD-D499-5CCDF2076690}"/>
                  </a:ext>
                </a:extLst>
              </p:cNvPr>
              <p:cNvPicPr/>
              <p:nvPr/>
            </p:nvPicPr>
            <p:blipFill>
              <a:blip r:embed="rId8"/>
              <a:stretch>
                <a:fillRect/>
              </a:stretch>
            </p:blipFill>
            <p:spPr>
              <a:xfrm>
                <a:off x="10255429" y="4853737"/>
                <a:ext cx="72000" cy="144000"/>
              </a:xfrm>
              <a:prstGeom prst="rect">
                <a:avLst/>
              </a:prstGeom>
            </p:spPr>
          </p:pic>
        </mc:Fallback>
      </mc:AlternateContent>
    </p:spTree>
    <p:extLst>
      <p:ext uri="{BB962C8B-B14F-4D97-AF65-F5344CB8AC3E}">
        <p14:creationId xmlns:p14="http://schemas.microsoft.com/office/powerpoint/2010/main" val="18968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02029"/>
            <a:ext cx="8229600" cy="1301254"/>
          </a:xfrm>
        </p:spPr>
        <p:txBody>
          <a:bodyPr>
            <a:normAutofit fontScale="90000"/>
          </a:bodyPr>
          <a:lstStyle/>
          <a:p>
            <a:r>
              <a:rPr lang="en-US" dirty="0"/>
              <a:t>CDCES® Coach App – Download Success</a:t>
            </a:r>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9" name="Picture 8">
            <a:extLst>
              <a:ext uri="{FF2B5EF4-FFF2-40B4-BE49-F238E27FC236}">
                <a16:creationId xmlns:a16="http://schemas.microsoft.com/office/drawing/2014/main" id="{7B74E181-BDB5-44A1-ADEE-5279F0271B21}"/>
              </a:ext>
            </a:extLst>
          </p:cNvPr>
          <p:cNvPicPr>
            <a:picLocks noChangeAspect="1"/>
          </p:cNvPicPr>
          <p:nvPr/>
        </p:nvPicPr>
        <p:blipFill>
          <a:blip r:embed="rId2"/>
          <a:stretch>
            <a:fillRect/>
          </a:stretch>
        </p:blipFill>
        <p:spPr>
          <a:xfrm>
            <a:off x="307504" y="1504305"/>
            <a:ext cx="5421270" cy="3646937"/>
          </a:xfrm>
          <a:prstGeom prst="rect">
            <a:avLst/>
          </a:prstGeom>
        </p:spPr>
      </p:pic>
      <p:pic>
        <p:nvPicPr>
          <p:cNvPr id="10" name="Picture 9">
            <a:extLst>
              <a:ext uri="{FF2B5EF4-FFF2-40B4-BE49-F238E27FC236}">
                <a16:creationId xmlns:a16="http://schemas.microsoft.com/office/drawing/2014/main" id="{B1EF4B5E-03A8-465D-88BC-79AD1C55C711}"/>
              </a:ext>
            </a:extLst>
          </p:cNvPr>
          <p:cNvPicPr>
            <a:picLocks noChangeAspect="1"/>
          </p:cNvPicPr>
          <p:nvPr/>
        </p:nvPicPr>
        <p:blipFill>
          <a:blip r:embed="rId3"/>
          <a:stretch>
            <a:fillRect/>
          </a:stretch>
        </p:blipFill>
        <p:spPr>
          <a:xfrm>
            <a:off x="302977" y="4819121"/>
            <a:ext cx="3059033" cy="1375185"/>
          </a:xfrm>
          <a:prstGeom prst="rect">
            <a:avLst/>
          </a:prstGeom>
        </p:spPr>
      </p:pic>
      <p:pic>
        <p:nvPicPr>
          <p:cNvPr id="12" name="Picture 11" descr="Qr code&#10;&#10;Description automatically generated">
            <a:extLst>
              <a:ext uri="{FF2B5EF4-FFF2-40B4-BE49-F238E27FC236}">
                <a16:creationId xmlns:a16="http://schemas.microsoft.com/office/drawing/2014/main" id="{B6FE637C-2D26-9E33-0E5B-4C453A385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0997" y="2131934"/>
            <a:ext cx="2594132" cy="2594132"/>
          </a:xfrm>
          <a:prstGeom prst="rect">
            <a:avLst/>
          </a:prstGeom>
        </p:spPr>
      </p:pic>
      <p:sp>
        <p:nvSpPr>
          <p:cNvPr id="13" name="TextBox 12">
            <a:extLst>
              <a:ext uri="{FF2B5EF4-FFF2-40B4-BE49-F238E27FC236}">
                <a16:creationId xmlns:a16="http://schemas.microsoft.com/office/drawing/2014/main" id="{A9B0813D-0237-5907-BA35-5925758CD0E8}"/>
              </a:ext>
            </a:extLst>
          </p:cNvPr>
          <p:cNvSpPr txBox="1"/>
          <p:nvPr/>
        </p:nvSpPr>
        <p:spPr>
          <a:xfrm>
            <a:off x="5960762" y="4819121"/>
            <a:ext cx="2714738" cy="923330"/>
          </a:xfrm>
          <a:prstGeom prst="rect">
            <a:avLst/>
          </a:prstGeom>
          <a:noFill/>
        </p:spPr>
        <p:txBody>
          <a:bodyPr wrap="square" rtlCol="0">
            <a:spAutoFit/>
          </a:bodyPr>
          <a:lstStyle/>
          <a:p>
            <a:pPr algn="ctr"/>
            <a:r>
              <a:rPr lang="en-US" dirty="0">
                <a:solidFill>
                  <a:srgbClr val="33CC33"/>
                </a:solidFill>
              </a:rPr>
              <a:t>Direct camera to QR code to get to CDCES app page</a:t>
            </a:r>
          </a:p>
        </p:txBody>
      </p:sp>
    </p:spTree>
    <p:extLst>
      <p:ext uri="{BB962C8B-B14F-4D97-AF65-F5344CB8AC3E}">
        <p14:creationId xmlns:p14="http://schemas.microsoft.com/office/powerpoint/2010/main" val="107355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000000"/>
                  </a:outerShdw>
                </a:effectLst>
              </a:rPr>
              <a:t>Sample question 5  </a:t>
            </a:r>
          </a:p>
        </p:txBody>
      </p:sp>
      <p:sp>
        <p:nvSpPr>
          <p:cNvPr id="1624067" name="Rectangle 3"/>
          <p:cNvSpPr>
            <a:spLocks noGrp="1" noChangeArrowheads="1"/>
          </p:cNvSpPr>
          <p:nvPr>
            <p:ph sz="quarter" idx="1"/>
          </p:nvPr>
        </p:nvSpPr>
        <p:spPr/>
        <p:txBody>
          <a:bodyPr/>
          <a:lstStyle/>
          <a:p>
            <a:pPr marL="609600" indent="-609600" eaLnBrk="1" hangingPunct="1">
              <a:lnSpc>
                <a:spcPct val="80000"/>
              </a:lnSpc>
              <a:buFont typeface="Wingdings 2" pitchFamily="18" charset="2"/>
              <a:buNone/>
              <a:defRPr/>
            </a:pPr>
            <a:r>
              <a:rPr lang="en-US" sz="2800" dirty="0"/>
              <a:t>A person with type 2 is on a twice daily dose basal/bolus insulin and complains of waking up with morning headaches. If the fasting capillary BG is 291, </a:t>
            </a:r>
            <a:r>
              <a:rPr lang="en-US" sz="2800"/>
              <a:t>advise person to</a:t>
            </a:r>
            <a:r>
              <a:rPr lang="en-US" dirty="0"/>
              <a:t>:</a:t>
            </a:r>
          </a:p>
          <a:p>
            <a:pPr marL="609600" indent="-609600" eaLnBrk="1" hangingPunct="1">
              <a:lnSpc>
                <a:spcPct val="80000"/>
              </a:lnSpc>
              <a:buFont typeface="Wingdings 2" pitchFamily="18" charset="2"/>
              <a:buNone/>
              <a:defRPr/>
            </a:pPr>
            <a:endParaRPr lang="en-US" sz="2400" dirty="0">
              <a:solidFill>
                <a:schemeClr val="hlink"/>
              </a:solidFill>
            </a:endParaRPr>
          </a:p>
          <a:p>
            <a:pPr marL="609600" indent="-609600" eaLnBrk="1" hangingPunct="1">
              <a:lnSpc>
                <a:spcPct val="80000"/>
              </a:lnSpc>
              <a:buClr>
                <a:schemeClr val="tx1"/>
              </a:buClr>
              <a:buFont typeface="Wingdings 2" pitchFamily="18" charset="2"/>
              <a:buAutoNum type="alphaUcPeriod"/>
              <a:defRPr/>
            </a:pPr>
            <a:r>
              <a:rPr lang="en-US" sz="2800" dirty="0"/>
              <a:t>Increase evening dose of basal insulin</a:t>
            </a:r>
          </a:p>
          <a:p>
            <a:pPr marL="609600" indent="-609600" eaLnBrk="1" hangingPunct="1">
              <a:lnSpc>
                <a:spcPct val="80000"/>
              </a:lnSpc>
              <a:buClr>
                <a:schemeClr val="tx1"/>
              </a:buClr>
              <a:buFont typeface="Wingdings 2" pitchFamily="18" charset="2"/>
              <a:buAutoNum type="alphaUcPeriod"/>
              <a:defRPr/>
            </a:pPr>
            <a:r>
              <a:rPr lang="en-US" sz="2800" dirty="0"/>
              <a:t>Increase morning dose of bolus insulin</a:t>
            </a:r>
          </a:p>
          <a:p>
            <a:pPr marL="609600" indent="-609600" eaLnBrk="1" hangingPunct="1">
              <a:lnSpc>
                <a:spcPct val="80000"/>
              </a:lnSpc>
              <a:buClr>
                <a:schemeClr val="tx1"/>
              </a:buClr>
              <a:buFont typeface="Wingdings 2" pitchFamily="18" charset="2"/>
              <a:buAutoNum type="alphaUcPeriod"/>
              <a:defRPr/>
            </a:pPr>
            <a:r>
              <a:rPr lang="en-US" sz="2800" dirty="0"/>
              <a:t>Check 3am blood glucose</a:t>
            </a:r>
          </a:p>
          <a:p>
            <a:pPr marL="609600" indent="-609600" eaLnBrk="1" hangingPunct="1">
              <a:lnSpc>
                <a:spcPct val="80000"/>
              </a:lnSpc>
              <a:buClr>
                <a:schemeClr val="tx1"/>
              </a:buClr>
              <a:buFont typeface="Wingdings 2" pitchFamily="18" charset="2"/>
              <a:buAutoNum type="alphaUcPeriod"/>
              <a:defRPr/>
            </a:pPr>
            <a:r>
              <a:rPr lang="en-US" sz="2800" dirty="0"/>
              <a:t>Eliminate bedtime snack</a:t>
            </a:r>
          </a:p>
          <a:p>
            <a:pPr marL="609600" indent="-609600" algn="r" eaLnBrk="1" hangingPunct="1">
              <a:lnSpc>
                <a:spcPct val="80000"/>
              </a:lnSpc>
              <a:buClr>
                <a:schemeClr val="tx1"/>
              </a:buClr>
              <a:buFont typeface="Wingdings 2" pitchFamily="18" charset="2"/>
              <a:buNone/>
              <a:defRPr/>
            </a:pPr>
            <a:r>
              <a:rPr lang="en-US" sz="2800" dirty="0">
                <a:solidFill>
                  <a:srgbClr val="790015"/>
                </a:solidFill>
                <a:effectLst>
                  <a:outerShdw blurRad="38100" dist="38100" dir="2700000" algn="tl">
                    <a:srgbClr val="000000"/>
                  </a:outerShdw>
                </a:effectLst>
              </a:rPr>
              <a:t> </a:t>
            </a:r>
          </a:p>
        </p:txBody>
      </p:sp>
      <p:pic>
        <p:nvPicPr>
          <p:cNvPr id="4" name="Picture 6" descr="C:\Users\Beverly\AppData\Local\Microsoft\Windows\Temporary Internet Files\Content.IE5\KZ0VPXUN\MC900436372[1].png">
            <a:extLst>
              <a:ext uri="{FF2B5EF4-FFF2-40B4-BE49-F238E27FC236}">
                <a16:creationId xmlns:a16="http://schemas.microsoft.com/office/drawing/2014/main" id="{AE12F513-6D57-4A90-8651-181A1EC95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029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22935188"/>
      </p:ext>
    </p:extLst>
  </p:cSld>
  <p:clrMapOvr>
    <a:masterClrMapping/>
  </p:clrMapOvr>
  <p:transition advTm="20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with medium confidence">
            <a:extLst>
              <a:ext uri="{FF2B5EF4-FFF2-40B4-BE49-F238E27FC236}">
                <a16:creationId xmlns:a16="http://schemas.microsoft.com/office/drawing/2014/main" id="{D1158D23-82EA-DC2D-4189-53811993C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44" y="122818"/>
            <a:ext cx="8708711" cy="1617615"/>
          </a:xfrm>
          <a:prstGeom prst="rect">
            <a:avLst/>
          </a:prstGeom>
        </p:spPr>
      </p:pic>
      <p:sp>
        <p:nvSpPr>
          <p:cNvPr id="6" name="TextBox 5">
            <a:extLst>
              <a:ext uri="{FF2B5EF4-FFF2-40B4-BE49-F238E27FC236}">
                <a16:creationId xmlns:a16="http://schemas.microsoft.com/office/drawing/2014/main" id="{980169A6-1916-4A90-E182-3317F9FBDE2B}"/>
              </a:ext>
            </a:extLst>
          </p:cNvPr>
          <p:cNvSpPr txBox="1"/>
          <p:nvPr/>
        </p:nvSpPr>
        <p:spPr>
          <a:xfrm>
            <a:off x="990600" y="2362200"/>
            <a:ext cx="6858000" cy="369332"/>
          </a:xfrm>
          <a:prstGeom prst="rect">
            <a:avLst/>
          </a:prstGeom>
          <a:noFill/>
        </p:spPr>
        <p:txBody>
          <a:bodyPr wrap="square" rtlCol="0">
            <a:spAutoFit/>
          </a:bodyPr>
          <a:lstStyle/>
          <a:p>
            <a:r>
              <a:rPr lang="en-US" b="0" i="0">
                <a:solidFill>
                  <a:srgbClr val="000000"/>
                </a:solidFill>
                <a:effectLst/>
                <a:latin typeface="-apple-system"/>
              </a:rPr>
              <a:t>so please download your certificates into a file on your computer.</a:t>
            </a:r>
            <a:endParaRPr lang="en-US" dirty="0"/>
          </a:p>
        </p:txBody>
      </p:sp>
      <p:pic>
        <p:nvPicPr>
          <p:cNvPr id="3" name="Picture 2" descr="Text, letter&#10;&#10;Description automatically generated">
            <a:extLst>
              <a:ext uri="{FF2B5EF4-FFF2-40B4-BE49-F238E27FC236}">
                <a16:creationId xmlns:a16="http://schemas.microsoft.com/office/drawing/2014/main" id="{2855DF88-8E2E-1A95-2285-1A3A10A52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89" y="2133600"/>
            <a:ext cx="8534400" cy="2678681"/>
          </a:xfrm>
          <a:prstGeom prst="rect">
            <a:avLst/>
          </a:prstGeom>
        </p:spPr>
      </p:pic>
      <p:sp>
        <p:nvSpPr>
          <p:cNvPr id="2" name="TextBox 1">
            <a:extLst>
              <a:ext uri="{FF2B5EF4-FFF2-40B4-BE49-F238E27FC236}">
                <a16:creationId xmlns:a16="http://schemas.microsoft.com/office/drawing/2014/main" id="{24C86A47-3A8B-1DFB-0774-8F40C410721E}"/>
              </a:ext>
            </a:extLst>
          </p:cNvPr>
          <p:cNvSpPr txBox="1"/>
          <p:nvPr/>
        </p:nvSpPr>
        <p:spPr>
          <a:xfrm>
            <a:off x="810811" y="4922502"/>
            <a:ext cx="7783355" cy="1261884"/>
          </a:xfrm>
          <a:prstGeom prst="rect">
            <a:avLst/>
          </a:prstGeom>
          <a:noFill/>
        </p:spPr>
        <p:txBody>
          <a:bodyPr wrap="square" rtlCol="0">
            <a:spAutoFit/>
          </a:bodyPr>
          <a:lstStyle/>
          <a:p>
            <a:pPr algn="ctr"/>
            <a:r>
              <a:rPr lang="en-US" sz="2800" dirty="0">
                <a:solidFill>
                  <a:srgbClr val="280049"/>
                </a:solidFill>
                <a:latin typeface="Calibri" panose="020F0502020204030204" pitchFamily="34" charset="0"/>
                <a:cs typeface="Calibri" panose="020F0502020204030204" pitchFamily="34" charset="0"/>
              </a:rPr>
              <a:t>Welcome to our DiabetesEd Online University  </a:t>
            </a:r>
          </a:p>
          <a:p>
            <a:pPr algn="ctr"/>
            <a:r>
              <a:rPr lang="en-US" sz="2400" b="0" i="1" dirty="0">
                <a:solidFill>
                  <a:srgbClr val="7030A0"/>
                </a:solidFill>
                <a:latin typeface="Calibri" panose="020F0502020204030204" pitchFamily="34" charset="0"/>
                <a:cs typeface="Calibri" panose="020F0502020204030204" pitchFamily="34" charset="0"/>
              </a:rPr>
              <a:t>Our goal is to provide an exceptional user experience and build a sense of community.</a:t>
            </a:r>
          </a:p>
        </p:txBody>
      </p:sp>
      <p:pic>
        <p:nvPicPr>
          <p:cNvPr id="7" name="Picture 6" descr="Text, letter&#10;&#10;Description automatically generated">
            <a:extLst>
              <a:ext uri="{FF2B5EF4-FFF2-40B4-BE49-F238E27FC236}">
                <a16:creationId xmlns:a16="http://schemas.microsoft.com/office/drawing/2014/main" id="{300D386A-9F06-17D2-5B00-BA78C4703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18" y="2120920"/>
            <a:ext cx="8969689" cy="2616159"/>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6FC07A0C-7A63-47E5-FE2F-AB18DFD3A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305"/>
            <a:ext cx="9144000" cy="1739043"/>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596C195-E2DB-4CB6-8CA1-595FACF6EBAA}"/>
                  </a:ext>
                </a:extLst>
              </p14:cNvPr>
              <p14:cNvContentPartPr/>
              <p14:nvPr/>
            </p14:nvContentPartPr>
            <p14:xfrm>
              <a:off x="5201749" y="1242217"/>
              <a:ext cx="360" cy="360"/>
            </p14:xfrm>
          </p:contentPart>
        </mc:Choice>
        <mc:Fallback xmlns="">
          <p:pic>
            <p:nvPicPr>
              <p:cNvPr id="8" name="Ink 7">
                <a:extLst>
                  <a:ext uri="{FF2B5EF4-FFF2-40B4-BE49-F238E27FC236}">
                    <a16:creationId xmlns:a16="http://schemas.microsoft.com/office/drawing/2014/main" id="{C596C195-E2DB-4CB6-8CA1-595FACF6EBAA}"/>
                  </a:ext>
                </a:extLst>
              </p:cNvPr>
              <p:cNvPicPr/>
              <p:nvPr/>
            </p:nvPicPr>
            <p:blipFill>
              <a:blip r:embed="rId7"/>
              <a:stretch>
                <a:fillRect/>
              </a:stretch>
            </p:blipFill>
            <p:spPr>
              <a:xfrm>
                <a:off x="5165749" y="1170217"/>
                <a:ext cx="72000" cy="144000"/>
              </a:xfrm>
              <a:prstGeom prst="rect">
                <a:avLst/>
              </a:prstGeom>
            </p:spPr>
          </p:pic>
        </mc:Fallback>
      </mc:AlternateContent>
    </p:spTree>
    <p:extLst>
      <p:ext uri="{BB962C8B-B14F-4D97-AF65-F5344CB8AC3E}">
        <p14:creationId xmlns:p14="http://schemas.microsoft.com/office/powerpoint/2010/main" val="87319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vel 1 | Diabetes Fundamentals | 9.25 CEs">
            <a:extLst>
              <a:ext uri="{FF2B5EF4-FFF2-40B4-BE49-F238E27FC236}">
                <a16:creationId xmlns:a16="http://schemas.microsoft.com/office/drawing/2014/main" id="{2970A4C6-A0E2-97EB-BAA5-BD690CA11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036" y="2159580"/>
            <a:ext cx="183509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iagram&#10;&#10;Description automatically generated">
            <a:extLst>
              <a:ext uri="{FF2B5EF4-FFF2-40B4-BE49-F238E27FC236}">
                <a16:creationId xmlns:a16="http://schemas.microsoft.com/office/drawing/2014/main" id="{3503D9AF-FE1A-1B44-432E-2432110F0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05"/>
            <a:ext cx="9144000" cy="1739043"/>
          </a:xfrm>
          <a:prstGeom prst="rect">
            <a:avLst/>
          </a:prstGeom>
        </p:spPr>
      </p:pic>
      <p:pic>
        <p:nvPicPr>
          <p:cNvPr id="4" name="Picture 3">
            <a:extLst>
              <a:ext uri="{FF2B5EF4-FFF2-40B4-BE49-F238E27FC236}">
                <a16:creationId xmlns:a16="http://schemas.microsoft.com/office/drawing/2014/main" id="{42359DFD-5790-CA86-E447-20CC1B66F1DA}"/>
              </a:ext>
            </a:extLst>
          </p:cNvPr>
          <p:cNvPicPr>
            <a:picLocks noChangeAspect="1"/>
          </p:cNvPicPr>
          <p:nvPr/>
        </p:nvPicPr>
        <p:blipFill>
          <a:blip r:embed="rId4"/>
          <a:stretch>
            <a:fillRect/>
          </a:stretch>
        </p:blipFill>
        <p:spPr>
          <a:xfrm>
            <a:off x="265734" y="2286000"/>
            <a:ext cx="6849080" cy="3266484"/>
          </a:xfrm>
          <a:prstGeom prst="rect">
            <a:avLst/>
          </a:prstGeom>
        </p:spPr>
      </p:pic>
      <p:sp>
        <p:nvSpPr>
          <p:cNvPr id="6" name="TextBox 5">
            <a:extLst>
              <a:ext uri="{FF2B5EF4-FFF2-40B4-BE49-F238E27FC236}">
                <a16:creationId xmlns:a16="http://schemas.microsoft.com/office/drawing/2014/main" id="{2489BF10-9704-32AD-E5FF-79736B48162E}"/>
              </a:ext>
            </a:extLst>
          </p:cNvPr>
          <p:cNvSpPr txBox="1"/>
          <p:nvPr/>
        </p:nvSpPr>
        <p:spPr>
          <a:xfrm>
            <a:off x="1213156" y="1902768"/>
            <a:ext cx="5867400" cy="461665"/>
          </a:xfrm>
          <a:prstGeom prst="rect">
            <a:avLst/>
          </a:prstGeom>
          <a:noFill/>
        </p:spPr>
        <p:txBody>
          <a:bodyPr wrap="square" rtlCol="0">
            <a:spAutoFit/>
          </a:bodyPr>
          <a:lstStyle/>
          <a:p>
            <a:r>
              <a:rPr lang="en-US" sz="2400" dirty="0">
                <a:solidFill>
                  <a:srgbClr val="7030A0"/>
                </a:solidFill>
              </a:rPr>
              <a:t>Level 1 -  Diabetes Fundamentals</a:t>
            </a:r>
          </a:p>
        </p:txBody>
      </p:sp>
      <p:sp>
        <p:nvSpPr>
          <p:cNvPr id="2" name="TextBox 1">
            <a:extLst>
              <a:ext uri="{FF2B5EF4-FFF2-40B4-BE49-F238E27FC236}">
                <a16:creationId xmlns:a16="http://schemas.microsoft.com/office/drawing/2014/main" id="{ABA531D6-72FF-D865-6B6C-AE5686C92ADE}"/>
              </a:ext>
            </a:extLst>
          </p:cNvPr>
          <p:cNvSpPr txBox="1"/>
          <p:nvPr/>
        </p:nvSpPr>
        <p:spPr>
          <a:xfrm>
            <a:off x="1905000" y="5877470"/>
            <a:ext cx="5334000" cy="369332"/>
          </a:xfrm>
          <a:prstGeom prst="rect">
            <a:avLst/>
          </a:prstGeom>
          <a:noFill/>
        </p:spPr>
        <p:txBody>
          <a:bodyPr wrap="square" rtlCol="0">
            <a:spAutoFit/>
          </a:bodyPr>
          <a:lstStyle/>
          <a:p>
            <a:r>
              <a:rPr lang="en-US" dirty="0">
                <a:solidFill>
                  <a:srgbClr val="7030A0"/>
                </a:solidFill>
              </a:rPr>
              <a:t>Recorded and Ready for On-Demand Viewing</a:t>
            </a:r>
          </a:p>
        </p:txBody>
      </p:sp>
    </p:spTree>
    <p:extLst>
      <p:ext uri="{BB962C8B-B14F-4D97-AF65-F5344CB8AC3E}">
        <p14:creationId xmlns:p14="http://schemas.microsoft.com/office/powerpoint/2010/main" val="344697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30BE5D-FD44-0513-A087-6875E9A581D4}"/>
              </a:ext>
            </a:extLst>
          </p:cNvPr>
          <p:cNvSpPr txBox="1"/>
          <p:nvPr/>
        </p:nvSpPr>
        <p:spPr>
          <a:xfrm>
            <a:off x="217643" y="1875392"/>
            <a:ext cx="8708711" cy="4537076"/>
          </a:xfrm>
          <a:prstGeom prst="rect">
            <a:avLst/>
          </a:prstGeom>
          <a:noFill/>
        </p:spPr>
        <p:txBody>
          <a:bodyPr wrap="square" rtlCol="0">
            <a:spAutoFit/>
          </a:bodyPr>
          <a:lstStyle/>
          <a:p>
            <a:pPr algn="ctr"/>
            <a:r>
              <a:rPr lang="en-US" sz="2800" b="1" i="0" dirty="0">
                <a:solidFill>
                  <a:srgbClr val="5E3886"/>
                </a:solidFill>
                <a:effectLst/>
                <a:latin typeface="Calibri" panose="020F0502020204030204" pitchFamily="34" charset="0"/>
                <a:cs typeface="Calibri" panose="020F0502020204030204" pitchFamily="34" charset="0"/>
              </a:rPr>
              <a:t>Level 2 | Standards of Care Intensive | 20 CEs</a:t>
            </a:r>
          </a:p>
          <a:p>
            <a:pPr algn="ctr"/>
            <a:endParaRPr lang="pt-BR" sz="1100" b="1" i="0" dirty="0">
              <a:solidFill>
                <a:srgbClr val="4C4C4C"/>
              </a:solidFill>
              <a:effectLst/>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1 | ADA Standards of Care | 2.0 CEs  |  Februar</a:t>
            </a:r>
            <a:r>
              <a:rPr lang="en-US" sz="1400" b="0" dirty="0">
                <a:latin typeface="Calibri" panose="020F0502020204030204" pitchFamily="34" charset="0"/>
                <a:cs typeface="Calibri" panose="020F0502020204030204" pitchFamily="34" charset="0"/>
              </a:rPr>
              <a:t>y 2, 2023</a:t>
            </a:r>
            <a:endParaRPr lang="en-US" sz="1400" b="0" i="0" dirty="0">
              <a:effectLst/>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2 | Assessing &amp; Promoting Well-Being: From Population Health to a Person-Centered Approach | 1.5 CEs</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3 | Cardiovascular Disease &amp; Diabetes Standards | 1.5 CEs</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4 | Critical Assessment of Diabetes Patient Standards | 2.0 CEs</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5 | Hospital &amp; Hyperglycemia Standards | 1.5 CEs </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6 | Hyperglycemic Crises, DKA &amp; HHS Standards | 1.0 CE</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7 | Lower Extremity Assessment Standards | 1.5 CEs</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8 | Meds Management for Type 2 Standards | 1.5 CEs</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9 | Microvascular Complications, Eye, Kidney Nerve Disease Standards |  </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10 | Older Adults &amp; Diabetes Standards | 1.5 CEs</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11 | Pregnancy &amp; Diabetes Standards | 1.5 CEs</a:t>
            </a:r>
          </a:p>
          <a:p>
            <a:pPr marL="342900" indent="-342900">
              <a:lnSpc>
                <a:spcPct val="150000"/>
              </a:lnSpc>
              <a:buFont typeface="Arial" panose="020B0604020202020204" pitchFamily="34" charset="0"/>
              <a:buChar char="•"/>
            </a:pPr>
            <a:r>
              <a:rPr lang="en-US" sz="1400" b="0" i="0" dirty="0">
                <a:effectLst/>
                <a:latin typeface="Calibri" panose="020F0502020204030204" pitchFamily="34" charset="0"/>
                <a:cs typeface="Calibri" panose="020F0502020204030204" pitchFamily="34" charset="0"/>
              </a:rPr>
              <a:t>Class 10 | Tots to Teens - Diabetes Standards | 1.5 CEs</a:t>
            </a:r>
          </a:p>
        </p:txBody>
      </p:sp>
      <p:pic>
        <p:nvPicPr>
          <p:cNvPr id="2" name="Picture 1" descr="Text, letter&#10;&#10;Description automatically generated with medium confidence">
            <a:extLst>
              <a:ext uri="{FF2B5EF4-FFF2-40B4-BE49-F238E27FC236}">
                <a16:creationId xmlns:a16="http://schemas.microsoft.com/office/drawing/2014/main" id="{A5592C40-1367-CAAC-5976-AAD78A584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44" y="76200"/>
            <a:ext cx="8708711" cy="1617615"/>
          </a:xfrm>
          <a:prstGeom prst="rect">
            <a:avLst/>
          </a:prstGeom>
        </p:spPr>
      </p:pic>
      <p:pic>
        <p:nvPicPr>
          <p:cNvPr id="4" name="Picture 2">
            <a:extLst>
              <a:ext uri="{FF2B5EF4-FFF2-40B4-BE49-F238E27FC236}">
                <a16:creationId xmlns:a16="http://schemas.microsoft.com/office/drawing/2014/main" id="{DE0D6058-CBCA-21D9-3488-91A31B3E8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577" y="2597698"/>
            <a:ext cx="2500155" cy="1662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iagram&#10;&#10;Description automatically generated">
            <a:extLst>
              <a:ext uri="{FF2B5EF4-FFF2-40B4-BE49-F238E27FC236}">
                <a16:creationId xmlns:a16="http://schemas.microsoft.com/office/drawing/2014/main" id="{9911E137-F67C-84DA-B259-B7876A63D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22"/>
            <a:ext cx="9144000" cy="1739043"/>
          </a:xfrm>
          <a:prstGeom prst="rect">
            <a:avLst/>
          </a:prstGeom>
        </p:spPr>
      </p:pic>
      <p:pic>
        <p:nvPicPr>
          <p:cNvPr id="8" name="Picture 7">
            <a:extLst>
              <a:ext uri="{FF2B5EF4-FFF2-40B4-BE49-F238E27FC236}">
                <a16:creationId xmlns:a16="http://schemas.microsoft.com/office/drawing/2014/main" id="{DCF5EC18-102C-FB70-D921-918F5266A60D}"/>
              </a:ext>
            </a:extLst>
          </p:cNvPr>
          <p:cNvPicPr>
            <a:picLocks noChangeAspect="1"/>
          </p:cNvPicPr>
          <p:nvPr/>
        </p:nvPicPr>
        <p:blipFill>
          <a:blip r:embed="rId5"/>
          <a:stretch>
            <a:fillRect/>
          </a:stretch>
        </p:blipFill>
        <p:spPr>
          <a:xfrm>
            <a:off x="283778" y="2399440"/>
            <a:ext cx="5940180" cy="4458560"/>
          </a:xfrm>
          <a:prstGeom prst="rect">
            <a:avLst/>
          </a:prstGeom>
        </p:spPr>
      </p:pic>
      <p:pic>
        <p:nvPicPr>
          <p:cNvPr id="7" name="Picture 6">
            <a:extLst>
              <a:ext uri="{FF2B5EF4-FFF2-40B4-BE49-F238E27FC236}">
                <a16:creationId xmlns:a16="http://schemas.microsoft.com/office/drawing/2014/main" id="{E6A4DF53-7EDD-B6C5-78F1-E93DE592EB5F}"/>
              </a:ext>
            </a:extLst>
          </p:cNvPr>
          <p:cNvPicPr>
            <a:picLocks noChangeAspect="1"/>
          </p:cNvPicPr>
          <p:nvPr/>
        </p:nvPicPr>
        <p:blipFill>
          <a:blip r:embed="rId6"/>
          <a:stretch>
            <a:fillRect/>
          </a:stretch>
        </p:blipFill>
        <p:spPr>
          <a:xfrm>
            <a:off x="269333" y="2584721"/>
            <a:ext cx="5598067" cy="4197079"/>
          </a:xfrm>
          <a:prstGeom prst="rect">
            <a:avLst/>
          </a:prstGeom>
        </p:spPr>
      </p:pic>
    </p:spTree>
    <p:extLst>
      <p:ext uri="{BB962C8B-B14F-4D97-AF65-F5344CB8AC3E}">
        <p14:creationId xmlns:p14="http://schemas.microsoft.com/office/powerpoint/2010/main" val="407667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30BE5D-FD44-0513-A087-6875E9A581D4}"/>
              </a:ext>
            </a:extLst>
          </p:cNvPr>
          <p:cNvSpPr txBox="1"/>
          <p:nvPr/>
        </p:nvSpPr>
        <p:spPr>
          <a:xfrm>
            <a:off x="240735" y="1981305"/>
            <a:ext cx="6477000" cy="4716932"/>
          </a:xfrm>
          <a:prstGeom prst="rect">
            <a:avLst/>
          </a:prstGeom>
          <a:noFill/>
        </p:spPr>
        <p:txBody>
          <a:bodyPr wrap="square" rtlCol="0">
            <a:spAutoFit/>
          </a:bodyPr>
          <a:lstStyle/>
          <a:p>
            <a:pPr algn="ctr"/>
            <a:r>
              <a:rPr lang="en-US" sz="2800" b="1" i="0" dirty="0">
                <a:solidFill>
                  <a:srgbClr val="5E3886"/>
                </a:solidFill>
                <a:effectLst/>
                <a:latin typeface="Calibri" panose="020F0502020204030204" pitchFamily="34" charset="0"/>
                <a:cs typeface="Calibri" panose="020F0502020204030204" pitchFamily="34" charset="0"/>
              </a:rPr>
              <a:t>Level 3 | DiabetesEd Specialist 2024 </a:t>
            </a:r>
            <a:br>
              <a:rPr lang="en-US" sz="2800" b="1" i="0" dirty="0">
                <a:solidFill>
                  <a:srgbClr val="5E3886"/>
                </a:solidFill>
                <a:effectLst/>
                <a:latin typeface="Calibri" panose="020F0502020204030204" pitchFamily="34" charset="0"/>
                <a:cs typeface="Calibri" panose="020F0502020204030204" pitchFamily="34" charset="0"/>
              </a:rPr>
            </a:br>
            <a:r>
              <a:rPr lang="en-US" sz="2800" b="1" i="0" dirty="0">
                <a:solidFill>
                  <a:srgbClr val="5E3886"/>
                </a:solidFill>
                <a:effectLst/>
                <a:latin typeface="Calibri" panose="020F0502020204030204" pitchFamily="34" charset="0"/>
                <a:cs typeface="Calibri" panose="020F0502020204030204" pitchFamily="34" charset="0"/>
              </a:rPr>
              <a:t>Boot Camp | 12+ CEs Ready for Viewing</a:t>
            </a:r>
          </a:p>
          <a:p>
            <a:pPr algn="ctr"/>
            <a:endParaRPr lang="pt-BR" sz="700" b="1" i="0" dirty="0">
              <a:solidFill>
                <a:srgbClr val="4C4C4C"/>
              </a:solidFill>
              <a:effectLst/>
              <a:latin typeface="Lato" panose="020F0502020204030203" pitchFamily="34" charset="0"/>
            </a:endParaRPr>
          </a:p>
          <a:p>
            <a:pPr marL="342900" indent="-342900">
              <a:lnSpc>
                <a:spcPct val="150000"/>
              </a:lnSpc>
              <a:buFont typeface="Arial" panose="020B0604020202020204" pitchFamily="34" charset="0"/>
              <a:buChar char="•"/>
            </a:pPr>
            <a:r>
              <a:rPr lang="en-US" sz="1600" i="0" dirty="0">
                <a:effectLst/>
                <a:latin typeface="Calibri" panose="020F0502020204030204" pitchFamily="34" charset="0"/>
                <a:cs typeface="Calibri" panose="020F0502020204030204" pitchFamily="34" charset="0"/>
              </a:rPr>
              <a:t>Class 1 | Diabetes - Not Just Hyperglycemia | 1.75 CEs | Feb 7, 2023</a:t>
            </a:r>
          </a:p>
          <a:p>
            <a:pPr marL="342900" indent="-342900">
              <a:lnSpc>
                <a:spcPct val="150000"/>
              </a:lnSpc>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Class 2 | Standards of Care &amp; Cardiovascular Goals | 1.5 CEs | </a:t>
            </a:r>
            <a:r>
              <a:rPr lang="en-US" sz="1600" i="0" dirty="0">
                <a:effectLst/>
                <a:latin typeface="Calibri" panose="020F0502020204030204" pitchFamily="34" charset="0"/>
                <a:cs typeface="Calibri" panose="020F0502020204030204" pitchFamily="34" charset="0"/>
              </a:rPr>
              <a:t>Feb 9</a:t>
            </a:r>
          </a:p>
          <a:p>
            <a:pPr marL="342900" indent="-342900">
              <a:lnSpc>
                <a:spcPct val="150000"/>
              </a:lnSpc>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Class 3 | Insulin Therapy - From Basal/Bolus to Pattern </a:t>
            </a:r>
            <a:r>
              <a:rPr lang="en-US" sz="1600" b="0" i="0" dirty="0" err="1">
                <a:effectLst/>
                <a:latin typeface="Calibri" panose="020F0502020204030204" pitchFamily="34" charset="0"/>
                <a:cs typeface="Calibri" panose="020F0502020204030204" pitchFamily="34" charset="0"/>
              </a:rPr>
              <a:t>Mgmt</a:t>
            </a:r>
            <a:r>
              <a:rPr lang="en-US" sz="1600" b="0" i="0" dirty="0">
                <a:effectLst/>
                <a:latin typeface="Calibri" panose="020F0502020204030204" pitchFamily="34" charset="0"/>
                <a:cs typeface="Calibri" panose="020F0502020204030204" pitchFamily="34" charset="0"/>
              </a:rPr>
              <a:t> | 1.5 CEs</a:t>
            </a:r>
          </a:p>
          <a:p>
            <a:pPr marL="342900" indent="-342900">
              <a:lnSpc>
                <a:spcPct val="150000"/>
              </a:lnSpc>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Class 4 | Insulin Intensive, Monitoring, Sick Days, Lower Ext | 2.0 CEs</a:t>
            </a:r>
          </a:p>
          <a:p>
            <a:pPr marL="342900" indent="-342900">
              <a:lnSpc>
                <a:spcPct val="150000"/>
              </a:lnSpc>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Class 5 | Meds for Type 2 - What you need to know | 1.5 CEs </a:t>
            </a:r>
          </a:p>
          <a:p>
            <a:pPr marL="342900" indent="-342900">
              <a:lnSpc>
                <a:spcPct val="150000"/>
              </a:lnSpc>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Class 6 | Exercise &amp; Medical Nutrition Therapy | 1.0 CE</a:t>
            </a:r>
          </a:p>
          <a:p>
            <a:pPr marL="342900" indent="-342900">
              <a:lnSpc>
                <a:spcPct val="150000"/>
              </a:lnSpc>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Class 7 | Screening, Prevention, &amp; Treatment of Microvascular Complications | 1.5 CEs</a:t>
            </a:r>
          </a:p>
          <a:p>
            <a:pPr marL="342900" indent="-342900">
              <a:lnSpc>
                <a:spcPct val="150000"/>
              </a:lnSpc>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Class 8 | Coping &amp; Behavior Change| 1.5 CEs</a:t>
            </a:r>
          </a:p>
          <a:p>
            <a:pPr marL="342900" indent="-342900">
              <a:lnSpc>
                <a:spcPct val="150000"/>
              </a:lnSpc>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Class 9 | Test-Taking Coach Session (48 Questions) | No CEs  | </a:t>
            </a:r>
            <a:r>
              <a:rPr lang="en-US" sz="1600" i="0" dirty="0">
                <a:effectLst/>
                <a:latin typeface="Calibri" panose="020F0502020204030204" pitchFamily="34" charset="0"/>
                <a:cs typeface="Calibri" panose="020F0502020204030204" pitchFamily="34" charset="0"/>
              </a:rPr>
              <a:t> </a:t>
            </a:r>
            <a:endParaRPr lang="en-US" sz="1300" i="0" dirty="0">
              <a:effectLst/>
              <a:latin typeface="Calibri" panose="020F0502020204030204" pitchFamily="34" charset="0"/>
              <a:cs typeface="Calibri" panose="020F0502020204030204" pitchFamily="34" charset="0"/>
            </a:endParaRPr>
          </a:p>
        </p:txBody>
      </p:sp>
      <p:pic>
        <p:nvPicPr>
          <p:cNvPr id="2" name="Picture 1" descr="Text, letter&#10;&#10;Description automatically generated with medium confidence">
            <a:extLst>
              <a:ext uri="{FF2B5EF4-FFF2-40B4-BE49-F238E27FC236}">
                <a16:creationId xmlns:a16="http://schemas.microsoft.com/office/drawing/2014/main" id="{A5592C40-1367-CAAC-5976-AAD78A584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44" y="122818"/>
            <a:ext cx="8708711" cy="1617615"/>
          </a:xfrm>
          <a:prstGeom prst="rect">
            <a:avLst/>
          </a:prstGeom>
        </p:spPr>
      </p:pic>
      <p:pic>
        <p:nvPicPr>
          <p:cNvPr id="5" name="Picture 2">
            <a:extLst>
              <a:ext uri="{FF2B5EF4-FFF2-40B4-BE49-F238E27FC236}">
                <a16:creationId xmlns:a16="http://schemas.microsoft.com/office/drawing/2014/main" id="{1D3F5F1A-B93C-053C-9510-C6701463A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149" y="2133600"/>
            <a:ext cx="2193206" cy="21828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diagram&#10;&#10;Description automatically generated">
            <a:extLst>
              <a:ext uri="{FF2B5EF4-FFF2-40B4-BE49-F238E27FC236}">
                <a16:creationId xmlns:a16="http://schemas.microsoft.com/office/drawing/2014/main" id="{813A5E8F-9C1A-B744-55CE-561535DC5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05"/>
            <a:ext cx="9144000" cy="1739043"/>
          </a:xfrm>
          <a:prstGeom prst="rect">
            <a:avLst/>
          </a:prstGeom>
        </p:spPr>
      </p:pic>
      <p:pic>
        <p:nvPicPr>
          <p:cNvPr id="7" name="Picture 6">
            <a:extLst>
              <a:ext uri="{FF2B5EF4-FFF2-40B4-BE49-F238E27FC236}">
                <a16:creationId xmlns:a16="http://schemas.microsoft.com/office/drawing/2014/main" id="{CEB8FE90-9ACC-B80D-A7F1-21E534B25B04}"/>
              </a:ext>
            </a:extLst>
          </p:cNvPr>
          <p:cNvPicPr>
            <a:picLocks noChangeAspect="1"/>
          </p:cNvPicPr>
          <p:nvPr/>
        </p:nvPicPr>
        <p:blipFill>
          <a:blip r:embed="rId5"/>
          <a:stretch>
            <a:fillRect/>
          </a:stretch>
        </p:blipFill>
        <p:spPr>
          <a:xfrm>
            <a:off x="304983" y="3017294"/>
            <a:ext cx="6348503" cy="3660815"/>
          </a:xfrm>
          <a:prstGeom prst="rect">
            <a:avLst/>
          </a:prstGeom>
        </p:spPr>
      </p:pic>
      <p:sp>
        <p:nvSpPr>
          <p:cNvPr id="6" name="TextBox 5">
            <a:extLst>
              <a:ext uri="{FF2B5EF4-FFF2-40B4-BE49-F238E27FC236}">
                <a16:creationId xmlns:a16="http://schemas.microsoft.com/office/drawing/2014/main" id="{CA7ADF2D-940E-6D12-D4FD-3F41D79E3FED}"/>
              </a:ext>
            </a:extLst>
          </p:cNvPr>
          <p:cNvSpPr txBox="1"/>
          <p:nvPr/>
        </p:nvSpPr>
        <p:spPr>
          <a:xfrm>
            <a:off x="6653486" y="4339771"/>
            <a:ext cx="2668301" cy="923330"/>
          </a:xfrm>
          <a:prstGeom prst="rect">
            <a:avLst/>
          </a:prstGeom>
          <a:noFill/>
        </p:spPr>
        <p:txBody>
          <a:bodyPr wrap="square" rtlCol="0">
            <a:spAutoFit/>
          </a:bodyPr>
          <a:lstStyle/>
          <a:p>
            <a:r>
              <a:rPr lang="en-US" dirty="0">
                <a:solidFill>
                  <a:srgbClr val="7030A0"/>
                </a:solidFill>
              </a:rPr>
              <a:t>Recorded and Ready for On-Demand Viewing</a:t>
            </a:r>
          </a:p>
        </p:txBody>
      </p:sp>
    </p:spTree>
    <p:extLst>
      <p:ext uri="{BB962C8B-B14F-4D97-AF65-F5344CB8AC3E}">
        <p14:creationId xmlns:p14="http://schemas.microsoft.com/office/powerpoint/2010/main" val="203788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5158-BD9E-CCBB-CF6F-A82340D23A78}"/>
              </a:ext>
            </a:extLst>
          </p:cNvPr>
          <p:cNvSpPr>
            <a:spLocks noGrp="1"/>
          </p:cNvSpPr>
          <p:nvPr>
            <p:ph type="title"/>
          </p:nvPr>
        </p:nvSpPr>
        <p:spPr/>
        <p:txBody>
          <a:bodyPr/>
          <a:lstStyle/>
          <a:p>
            <a:pPr algn="ctr"/>
            <a:r>
              <a:rPr lang="en-US" dirty="0"/>
              <a:t>Join us LIVE in San Diego</a:t>
            </a:r>
          </a:p>
        </p:txBody>
      </p:sp>
      <p:sp>
        <p:nvSpPr>
          <p:cNvPr id="3" name="Content Placeholder 5">
            <a:extLst>
              <a:ext uri="{FF2B5EF4-FFF2-40B4-BE49-F238E27FC236}">
                <a16:creationId xmlns:a16="http://schemas.microsoft.com/office/drawing/2014/main" id="{C7D3AFB5-EF27-3C42-56A3-77494E65BCA5}"/>
              </a:ext>
            </a:extLst>
          </p:cNvPr>
          <p:cNvSpPr>
            <a:spLocks noGrp="1"/>
          </p:cNvSpPr>
          <p:nvPr/>
        </p:nvSpPr>
        <p:spPr>
          <a:xfrm>
            <a:off x="457200" y="960120"/>
            <a:ext cx="8229600" cy="4937760"/>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dirty="0"/>
          </a:p>
        </p:txBody>
      </p:sp>
      <p:pic>
        <p:nvPicPr>
          <p:cNvPr id="7" name="Content Placeholder 6">
            <a:extLst>
              <a:ext uri="{FF2B5EF4-FFF2-40B4-BE49-F238E27FC236}">
                <a16:creationId xmlns:a16="http://schemas.microsoft.com/office/drawing/2014/main" id="{397C29BA-7794-10B4-DE90-DA16E95B8304}"/>
              </a:ext>
            </a:extLst>
          </p:cNvPr>
          <p:cNvPicPr>
            <a:picLocks noGrp="1" noChangeAspect="1"/>
          </p:cNvPicPr>
          <p:nvPr>
            <p:ph sz="quarter" idx="1"/>
          </p:nvPr>
        </p:nvPicPr>
        <p:blipFill>
          <a:blip r:embed="rId2"/>
          <a:stretch>
            <a:fillRect/>
          </a:stretch>
        </p:blipFill>
        <p:spPr>
          <a:xfrm>
            <a:off x="812984" y="1219200"/>
            <a:ext cx="7518032" cy="4937125"/>
          </a:xfrm>
          <a:prstGeom prst="rect">
            <a:avLst/>
          </a:prstGeom>
        </p:spPr>
      </p:pic>
    </p:spTree>
    <p:extLst>
      <p:ext uri="{BB962C8B-B14F-4D97-AF65-F5344CB8AC3E}">
        <p14:creationId xmlns:p14="http://schemas.microsoft.com/office/powerpoint/2010/main" val="146431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30BE5D-FD44-0513-A087-6875E9A581D4}"/>
              </a:ext>
            </a:extLst>
          </p:cNvPr>
          <p:cNvSpPr txBox="1"/>
          <p:nvPr/>
        </p:nvSpPr>
        <p:spPr>
          <a:xfrm>
            <a:off x="65245" y="1803741"/>
            <a:ext cx="8708711" cy="4537076"/>
          </a:xfrm>
          <a:prstGeom prst="rect">
            <a:avLst/>
          </a:prstGeom>
          <a:noFill/>
        </p:spPr>
        <p:txBody>
          <a:bodyPr wrap="square" rtlCol="0">
            <a:spAutoFit/>
          </a:bodyPr>
          <a:lstStyle/>
          <a:p>
            <a:pPr algn="ctr"/>
            <a:r>
              <a:rPr lang="en-US" sz="2800" b="1" i="0" dirty="0">
                <a:solidFill>
                  <a:srgbClr val="5E3886"/>
                </a:solidFill>
                <a:effectLst/>
                <a:latin typeface="Calibri" panose="020F0502020204030204" pitchFamily="34" charset="0"/>
                <a:cs typeface="Calibri" panose="020F0502020204030204" pitchFamily="34" charset="0"/>
              </a:rPr>
              <a:t>Level 4 | Advanced Level &amp; Specialty Topics| 20 CEs</a:t>
            </a:r>
          </a:p>
          <a:p>
            <a:pPr algn="ctr"/>
            <a:endParaRPr lang="pt-BR" sz="1100" b="1" i="0" dirty="0">
              <a:solidFill>
                <a:srgbClr val="4C4C4C"/>
              </a:solidFill>
              <a:effectLst/>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1 | ADA Standards of Care | 2.0 CEs  |  Februar</a:t>
            </a:r>
            <a:r>
              <a:rPr lang="en-US" sz="1400" b="0" dirty="0">
                <a:solidFill>
                  <a:schemeClr val="bg1"/>
                </a:solidFill>
                <a:latin typeface="Calibri" panose="020F0502020204030204" pitchFamily="34" charset="0"/>
                <a:cs typeface="Calibri" panose="020F0502020204030204" pitchFamily="34" charset="0"/>
              </a:rPr>
              <a:t>y 2, 2023</a:t>
            </a:r>
            <a:endParaRPr lang="en-US" sz="1400" b="0" i="0" dirty="0">
              <a:solidFill>
                <a:schemeClr val="bg1"/>
              </a:solidFill>
              <a:effectLst/>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2 | Assessing &amp; Promoting Well-Being: From Population Health to a Person-Centered Approach | 1.5 CEs</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3 | Cardiovascular Disease &amp; Diabetes Standards | 1.5 CEs</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4 | Critical Assessment of Diabetes Patient Standards | 2.0 CEs</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5 | Hospital &amp; Hyperglycemia Standards | 1.5 CEs </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6 | Hyperglycemic Crises, DKA &amp; HHS Standards | 1.0 CE</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7 | Lower Extremity Assessment Standards | 1.5 CEs</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8 | Meds Management for Type 2 Standards | 1.5 CEs</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9 | Microvascular Complications, Eye, Kidney Nerve Disease Standards |  </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10 | Older Adults &amp; Diabetes Standards | 1.5 CEs</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11 | Pregnancy &amp; Diabetes Standards | 1.5 CEs</a:t>
            </a:r>
          </a:p>
          <a:p>
            <a:pPr marL="342900" indent="-342900">
              <a:lnSpc>
                <a:spcPct val="150000"/>
              </a:lnSpc>
              <a:buFont typeface="Arial" panose="020B0604020202020204" pitchFamily="34" charset="0"/>
              <a:buChar char="•"/>
            </a:pPr>
            <a:r>
              <a:rPr lang="en-US" sz="1400" b="0" i="0" dirty="0">
                <a:solidFill>
                  <a:schemeClr val="bg1"/>
                </a:solidFill>
                <a:effectLst/>
                <a:latin typeface="Calibri" panose="020F0502020204030204" pitchFamily="34" charset="0"/>
                <a:cs typeface="Calibri" panose="020F0502020204030204" pitchFamily="34" charset="0"/>
              </a:rPr>
              <a:t>Class 10 | Tots to Teens - Diabetes Standards | 1.5 CEs</a:t>
            </a:r>
          </a:p>
        </p:txBody>
      </p:sp>
      <p:pic>
        <p:nvPicPr>
          <p:cNvPr id="2" name="Picture 1" descr="Text, letter&#10;&#10;Description automatically generated with medium confidence">
            <a:extLst>
              <a:ext uri="{FF2B5EF4-FFF2-40B4-BE49-F238E27FC236}">
                <a16:creationId xmlns:a16="http://schemas.microsoft.com/office/drawing/2014/main" id="{A5592C40-1367-CAAC-5976-AAD78A584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44" y="76200"/>
            <a:ext cx="8708711" cy="1617615"/>
          </a:xfrm>
          <a:prstGeom prst="rect">
            <a:avLst/>
          </a:prstGeom>
        </p:spPr>
      </p:pic>
      <p:pic>
        <p:nvPicPr>
          <p:cNvPr id="4" name="Picture 2">
            <a:extLst>
              <a:ext uri="{FF2B5EF4-FFF2-40B4-BE49-F238E27FC236}">
                <a16:creationId xmlns:a16="http://schemas.microsoft.com/office/drawing/2014/main" id="{DE0D6058-CBCA-21D9-3488-91A31B3E8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590" y="2537098"/>
            <a:ext cx="3083462" cy="2050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iagram&#10;&#10;Description automatically generated">
            <a:extLst>
              <a:ext uri="{FF2B5EF4-FFF2-40B4-BE49-F238E27FC236}">
                <a16:creationId xmlns:a16="http://schemas.microsoft.com/office/drawing/2014/main" id="{9911E137-F67C-84DA-B259-B7876A63D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 y="-12331"/>
            <a:ext cx="9144000" cy="1739043"/>
          </a:xfrm>
          <a:prstGeom prst="rect">
            <a:avLst/>
          </a:prstGeom>
        </p:spPr>
      </p:pic>
      <p:pic>
        <p:nvPicPr>
          <p:cNvPr id="7" name="Picture 6">
            <a:extLst>
              <a:ext uri="{FF2B5EF4-FFF2-40B4-BE49-F238E27FC236}">
                <a16:creationId xmlns:a16="http://schemas.microsoft.com/office/drawing/2014/main" id="{51BE3F4E-58E1-C3BD-A617-049377834ACA}"/>
              </a:ext>
            </a:extLst>
          </p:cNvPr>
          <p:cNvPicPr>
            <a:picLocks noChangeAspect="1"/>
          </p:cNvPicPr>
          <p:nvPr/>
        </p:nvPicPr>
        <p:blipFill>
          <a:blip r:embed="rId5"/>
          <a:stretch>
            <a:fillRect/>
          </a:stretch>
        </p:blipFill>
        <p:spPr>
          <a:xfrm>
            <a:off x="661272" y="2333017"/>
            <a:ext cx="4914901" cy="4448783"/>
          </a:xfrm>
          <a:prstGeom prst="rect">
            <a:avLst/>
          </a:prstGeom>
        </p:spPr>
      </p:pic>
    </p:spTree>
    <p:extLst>
      <p:ext uri="{BB962C8B-B14F-4D97-AF65-F5344CB8AC3E}">
        <p14:creationId xmlns:p14="http://schemas.microsoft.com/office/powerpoint/2010/main" val="363978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5158-BD9E-CCBB-CF6F-A82340D23A78}"/>
              </a:ext>
            </a:extLst>
          </p:cNvPr>
          <p:cNvSpPr>
            <a:spLocks noGrp="1"/>
          </p:cNvSpPr>
          <p:nvPr>
            <p:ph type="title"/>
          </p:nvPr>
        </p:nvSpPr>
        <p:spPr/>
        <p:txBody>
          <a:bodyPr/>
          <a:lstStyle/>
          <a:p>
            <a:pPr algn="ctr"/>
            <a:r>
              <a:rPr lang="en-US" dirty="0"/>
              <a:t>Join us LIVE in San Diego</a:t>
            </a:r>
          </a:p>
        </p:txBody>
      </p:sp>
      <p:pic>
        <p:nvPicPr>
          <p:cNvPr id="3" name="Picture 2">
            <a:extLst>
              <a:ext uri="{FF2B5EF4-FFF2-40B4-BE49-F238E27FC236}">
                <a16:creationId xmlns:a16="http://schemas.microsoft.com/office/drawing/2014/main" id="{37812B95-54C8-217C-9A91-38E3A566AD5E}"/>
              </a:ext>
            </a:extLst>
          </p:cNvPr>
          <p:cNvPicPr>
            <a:picLocks noChangeAspect="1"/>
          </p:cNvPicPr>
          <p:nvPr/>
        </p:nvPicPr>
        <p:blipFill>
          <a:blip r:embed="rId2"/>
          <a:stretch>
            <a:fillRect/>
          </a:stretch>
        </p:blipFill>
        <p:spPr>
          <a:xfrm>
            <a:off x="457200" y="1219200"/>
            <a:ext cx="8229600" cy="5404414"/>
          </a:xfrm>
          <a:prstGeom prst="rect">
            <a:avLst/>
          </a:prstGeom>
        </p:spPr>
      </p:pic>
    </p:spTree>
    <p:extLst>
      <p:ext uri="{BB962C8B-B14F-4D97-AF65-F5344CB8AC3E}">
        <p14:creationId xmlns:p14="http://schemas.microsoft.com/office/powerpoint/2010/main" val="30713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nchorCtr="0"/>
          <a:lstStyle/>
          <a:p>
            <a:pPr eaLnBrk="1" hangingPunct="1">
              <a:defRPr/>
            </a:pPr>
            <a:r>
              <a:rPr lang="en-US" dirty="0"/>
              <a:t>Knowledge = Confidence</a:t>
            </a:r>
          </a:p>
        </p:txBody>
      </p:sp>
      <p:sp>
        <p:nvSpPr>
          <p:cNvPr id="140291" name="Content Placeholder 2"/>
          <p:cNvSpPr>
            <a:spLocks noGrp="1"/>
          </p:cNvSpPr>
          <p:nvPr>
            <p:ph sz="quarter" idx="1"/>
          </p:nvPr>
        </p:nvSpPr>
        <p:spPr>
          <a:xfrm>
            <a:off x="457200" y="1219200"/>
            <a:ext cx="5119247" cy="4937760"/>
          </a:xfrm>
        </p:spPr>
        <p:txBody>
          <a:bodyPr/>
          <a:lstStyle/>
          <a:p>
            <a:pPr eaLnBrk="1" hangingPunct="1">
              <a:defRPr/>
            </a:pPr>
            <a:r>
              <a:rPr lang="en-US" dirty="0"/>
              <a:t>Most important aspect of test taking </a:t>
            </a:r>
          </a:p>
          <a:p>
            <a:pPr eaLnBrk="1" hangingPunct="1">
              <a:defRPr/>
            </a:pPr>
            <a:r>
              <a:rPr lang="en-US" dirty="0"/>
              <a:t>Knowing the content will improve your confidence</a:t>
            </a:r>
          </a:p>
          <a:p>
            <a:pPr eaLnBrk="1" hangingPunct="1">
              <a:defRPr/>
            </a:pPr>
            <a:r>
              <a:rPr lang="en-US" dirty="0"/>
              <a:t>As you study your                           knowledge base expands</a:t>
            </a:r>
          </a:p>
          <a:p>
            <a:pPr eaLnBrk="1" hangingPunct="1">
              <a:defRPr/>
            </a:pPr>
            <a:endParaRPr lang="en-US" dirty="0">
              <a:effectLst>
                <a:outerShdw blurRad="38100" dist="38100" dir="2700000" algn="tl">
                  <a:srgbClr val="000000"/>
                </a:outerShdw>
              </a:effectLst>
            </a:endParaRPr>
          </a:p>
        </p:txBody>
      </p:sp>
      <p:grpSp>
        <p:nvGrpSpPr>
          <p:cNvPr id="2" name="Group 180"/>
          <p:cNvGrpSpPr>
            <a:grpSpLocks/>
          </p:cNvGrpSpPr>
          <p:nvPr/>
        </p:nvGrpSpPr>
        <p:grpSpPr bwMode="auto">
          <a:xfrm>
            <a:off x="5701859" y="1273810"/>
            <a:ext cx="2479675" cy="4883150"/>
            <a:chOff x="5788025" y="152400"/>
            <a:chExt cx="3203575" cy="6186488"/>
          </a:xfrm>
        </p:grpSpPr>
        <p:sp>
          <p:nvSpPr>
            <p:cNvPr id="53255" name="AutoShape 32"/>
            <p:cNvSpPr>
              <a:spLocks noChangeAspect="1" noChangeArrowheads="1" noTextEdit="1"/>
            </p:cNvSpPr>
            <p:nvPr/>
          </p:nvSpPr>
          <p:spPr bwMode="auto">
            <a:xfrm>
              <a:off x="5788025" y="152400"/>
              <a:ext cx="32035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256" name="Freeform 34"/>
            <p:cNvSpPr>
              <a:spLocks/>
            </p:cNvSpPr>
            <p:nvPr/>
          </p:nvSpPr>
          <p:spPr bwMode="auto">
            <a:xfrm>
              <a:off x="5907088" y="190500"/>
              <a:ext cx="2935287" cy="2366963"/>
            </a:xfrm>
            <a:custGeom>
              <a:avLst/>
              <a:gdLst>
                <a:gd name="T0" fmla="*/ 2147483647 w 1803"/>
                <a:gd name="T1" fmla="*/ 2147483647 h 1455"/>
                <a:gd name="T2" fmla="*/ 2147483647 w 1803"/>
                <a:gd name="T3" fmla="*/ 2147483647 h 1455"/>
                <a:gd name="T4" fmla="*/ 2147483647 w 1803"/>
                <a:gd name="T5" fmla="*/ 2147483647 h 1455"/>
                <a:gd name="T6" fmla="*/ 2147483647 w 1803"/>
                <a:gd name="T7" fmla="*/ 2147483647 h 1455"/>
                <a:gd name="T8" fmla="*/ 2147483647 w 1803"/>
                <a:gd name="T9" fmla="*/ 2147483647 h 1455"/>
                <a:gd name="T10" fmla="*/ 2147483647 w 1803"/>
                <a:gd name="T11" fmla="*/ 2147483647 h 1455"/>
                <a:gd name="T12" fmla="*/ 2147483647 w 1803"/>
                <a:gd name="T13" fmla="*/ 2147483647 h 1455"/>
                <a:gd name="T14" fmla="*/ 2147483647 w 1803"/>
                <a:gd name="T15" fmla="*/ 2147483647 h 1455"/>
                <a:gd name="T16" fmla="*/ 2147483647 w 1803"/>
                <a:gd name="T17" fmla="*/ 2147483647 h 1455"/>
                <a:gd name="T18" fmla="*/ 2147483647 w 1803"/>
                <a:gd name="T19" fmla="*/ 2147483647 h 1455"/>
                <a:gd name="T20" fmla="*/ 2147483647 w 1803"/>
                <a:gd name="T21" fmla="*/ 2147483647 h 1455"/>
                <a:gd name="T22" fmla="*/ 2147483647 w 1803"/>
                <a:gd name="T23" fmla="*/ 2147483647 h 1455"/>
                <a:gd name="T24" fmla="*/ 2147483647 w 1803"/>
                <a:gd name="T25" fmla="*/ 2147483647 h 1455"/>
                <a:gd name="T26" fmla="*/ 2147483647 w 1803"/>
                <a:gd name="T27" fmla="*/ 2147483647 h 1455"/>
                <a:gd name="T28" fmla="*/ 2147483647 w 1803"/>
                <a:gd name="T29" fmla="*/ 2147483647 h 1455"/>
                <a:gd name="T30" fmla="*/ 2147483647 w 1803"/>
                <a:gd name="T31" fmla="*/ 2147483647 h 1455"/>
                <a:gd name="T32" fmla="*/ 2147483647 w 1803"/>
                <a:gd name="T33" fmla="*/ 2147483647 h 1455"/>
                <a:gd name="T34" fmla="*/ 2147483647 w 1803"/>
                <a:gd name="T35" fmla="*/ 2147483647 h 1455"/>
                <a:gd name="T36" fmla="*/ 2147483647 w 1803"/>
                <a:gd name="T37" fmla="*/ 2147483647 h 1455"/>
                <a:gd name="T38" fmla="*/ 2147483647 w 1803"/>
                <a:gd name="T39" fmla="*/ 2147483647 h 1455"/>
                <a:gd name="T40" fmla="*/ 2147483647 w 1803"/>
                <a:gd name="T41" fmla="*/ 2147483647 h 1455"/>
                <a:gd name="T42" fmla="*/ 2147483647 w 1803"/>
                <a:gd name="T43" fmla="*/ 2147483647 h 1455"/>
                <a:gd name="T44" fmla="*/ 2147483647 w 1803"/>
                <a:gd name="T45" fmla="*/ 2147483647 h 1455"/>
                <a:gd name="T46" fmla="*/ 2147483647 w 1803"/>
                <a:gd name="T47" fmla="*/ 2147483647 h 1455"/>
                <a:gd name="T48" fmla="*/ 2147483647 w 1803"/>
                <a:gd name="T49" fmla="*/ 2147483647 h 1455"/>
                <a:gd name="T50" fmla="*/ 2147483647 w 1803"/>
                <a:gd name="T51" fmla="*/ 2147483647 h 1455"/>
                <a:gd name="T52" fmla="*/ 2147483647 w 1803"/>
                <a:gd name="T53" fmla="*/ 2147483647 h 1455"/>
                <a:gd name="T54" fmla="*/ 2147483647 w 1803"/>
                <a:gd name="T55" fmla="*/ 2147483647 h 1455"/>
                <a:gd name="T56" fmla="*/ 2147483647 w 1803"/>
                <a:gd name="T57" fmla="*/ 2147483647 h 1455"/>
                <a:gd name="T58" fmla="*/ 2147483647 w 1803"/>
                <a:gd name="T59" fmla="*/ 2147483647 h 1455"/>
                <a:gd name="T60" fmla="*/ 2147483647 w 1803"/>
                <a:gd name="T61" fmla="*/ 2147483647 h 1455"/>
                <a:gd name="T62" fmla="*/ 2147483647 w 1803"/>
                <a:gd name="T63" fmla="*/ 2147483647 h 1455"/>
                <a:gd name="T64" fmla="*/ 2147483647 w 1803"/>
                <a:gd name="T65" fmla="*/ 2147483647 h 1455"/>
                <a:gd name="T66" fmla="*/ 2147483647 w 1803"/>
                <a:gd name="T67" fmla="*/ 2147483647 h 1455"/>
                <a:gd name="T68" fmla="*/ 2147483647 w 1803"/>
                <a:gd name="T69" fmla="*/ 2147483647 h 1455"/>
                <a:gd name="T70" fmla="*/ 2147483647 w 1803"/>
                <a:gd name="T71" fmla="*/ 2147483647 h 1455"/>
                <a:gd name="T72" fmla="*/ 2147483647 w 1803"/>
                <a:gd name="T73" fmla="*/ 2147483647 h 1455"/>
                <a:gd name="T74" fmla="*/ 2147483647 w 1803"/>
                <a:gd name="T75" fmla="*/ 2147483647 h 1455"/>
                <a:gd name="T76" fmla="*/ 2147483647 w 1803"/>
                <a:gd name="T77" fmla="*/ 2147483647 h 1455"/>
                <a:gd name="T78" fmla="*/ 2147483647 w 1803"/>
                <a:gd name="T79" fmla="*/ 2147483647 h 1455"/>
                <a:gd name="T80" fmla="*/ 2147483647 w 1803"/>
                <a:gd name="T81" fmla="*/ 2147483647 h 1455"/>
                <a:gd name="T82" fmla="*/ 2147483647 w 1803"/>
                <a:gd name="T83" fmla="*/ 2147483647 h 1455"/>
                <a:gd name="T84" fmla="*/ 0 w 1803"/>
                <a:gd name="T85" fmla="*/ 2147483647 h 1455"/>
                <a:gd name="T86" fmla="*/ 2147483647 w 1803"/>
                <a:gd name="T87" fmla="*/ 2147483647 h 1455"/>
                <a:gd name="T88" fmla="*/ 2147483647 w 1803"/>
                <a:gd name="T89" fmla="*/ 2147483647 h 1455"/>
                <a:gd name="T90" fmla="*/ 2147483647 w 1803"/>
                <a:gd name="T91" fmla="*/ 2147483647 h 1455"/>
                <a:gd name="T92" fmla="*/ 2147483647 w 1803"/>
                <a:gd name="T93" fmla="*/ 2147483647 h 1455"/>
                <a:gd name="T94" fmla="*/ 2147483647 w 1803"/>
                <a:gd name="T95" fmla="*/ 2147483647 h 1455"/>
                <a:gd name="T96" fmla="*/ 2147483647 w 1803"/>
                <a:gd name="T97" fmla="*/ 2147483647 h 1455"/>
                <a:gd name="T98" fmla="*/ 2147483647 w 1803"/>
                <a:gd name="T99" fmla="*/ 2147483647 h 1455"/>
                <a:gd name="T100" fmla="*/ 2147483647 w 1803"/>
                <a:gd name="T101" fmla="*/ 2147483647 h 1455"/>
                <a:gd name="T102" fmla="*/ 2147483647 w 1803"/>
                <a:gd name="T103" fmla="*/ 2147483647 h 1455"/>
                <a:gd name="T104" fmla="*/ 2147483647 w 1803"/>
                <a:gd name="T105" fmla="*/ 2147483647 h 1455"/>
                <a:gd name="T106" fmla="*/ 2147483647 w 1803"/>
                <a:gd name="T107" fmla="*/ 2147483647 h 1455"/>
                <a:gd name="T108" fmla="*/ 2147483647 w 1803"/>
                <a:gd name="T109" fmla="*/ 2147483647 h 14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03"/>
                <a:gd name="T166" fmla="*/ 0 h 1455"/>
                <a:gd name="T167" fmla="*/ 1803 w 1803"/>
                <a:gd name="T168" fmla="*/ 1455 h 14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03" h="1455">
                  <a:moveTo>
                    <a:pt x="1463" y="1455"/>
                  </a:moveTo>
                  <a:lnTo>
                    <a:pt x="1471" y="1452"/>
                  </a:lnTo>
                  <a:lnTo>
                    <a:pt x="1492" y="1442"/>
                  </a:lnTo>
                  <a:lnTo>
                    <a:pt x="1518" y="1427"/>
                  </a:lnTo>
                  <a:lnTo>
                    <a:pt x="1544" y="1412"/>
                  </a:lnTo>
                  <a:lnTo>
                    <a:pt x="1568" y="1399"/>
                  </a:lnTo>
                  <a:lnTo>
                    <a:pt x="1584" y="1388"/>
                  </a:lnTo>
                  <a:lnTo>
                    <a:pt x="1584" y="1382"/>
                  </a:lnTo>
                  <a:lnTo>
                    <a:pt x="1563" y="1384"/>
                  </a:lnTo>
                  <a:lnTo>
                    <a:pt x="1531" y="1392"/>
                  </a:lnTo>
                  <a:lnTo>
                    <a:pt x="1503" y="1403"/>
                  </a:lnTo>
                  <a:lnTo>
                    <a:pt x="1476" y="1412"/>
                  </a:lnTo>
                  <a:lnTo>
                    <a:pt x="1453" y="1424"/>
                  </a:lnTo>
                  <a:lnTo>
                    <a:pt x="1432" y="1435"/>
                  </a:lnTo>
                  <a:lnTo>
                    <a:pt x="1419" y="1442"/>
                  </a:lnTo>
                  <a:lnTo>
                    <a:pt x="1408" y="1448"/>
                  </a:lnTo>
                  <a:lnTo>
                    <a:pt x="1406" y="1450"/>
                  </a:lnTo>
                  <a:lnTo>
                    <a:pt x="1586" y="1285"/>
                  </a:lnTo>
                  <a:lnTo>
                    <a:pt x="1539" y="1264"/>
                  </a:lnTo>
                  <a:lnTo>
                    <a:pt x="1544" y="1262"/>
                  </a:lnTo>
                  <a:lnTo>
                    <a:pt x="1560" y="1257"/>
                  </a:lnTo>
                  <a:lnTo>
                    <a:pt x="1581" y="1249"/>
                  </a:lnTo>
                  <a:lnTo>
                    <a:pt x="1602" y="1242"/>
                  </a:lnTo>
                  <a:lnTo>
                    <a:pt x="1620" y="1234"/>
                  </a:lnTo>
                  <a:lnTo>
                    <a:pt x="1628" y="1230"/>
                  </a:lnTo>
                  <a:lnTo>
                    <a:pt x="1625" y="1228"/>
                  </a:lnTo>
                  <a:lnTo>
                    <a:pt x="1605" y="1232"/>
                  </a:lnTo>
                  <a:lnTo>
                    <a:pt x="1578" y="1238"/>
                  </a:lnTo>
                  <a:lnTo>
                    <a:pt x="1557" y="1243"/>
                  </a:lnTo>
                  <a:lnTo>
                    <a:pt x="1544" y="1249"/>
                  </a:lnTo>
                  <a:lnTo>
                    <a:pt x="1534" y="1253"/>
                  </a:lnTo>
                  <a:lnTo>
                    <a:pt x="1529" y="1257"/>
                  </a:lnTo>
                  <a:lnTo>
                    <a:pt x="1526" y="1260"/>
                  </a:lnTo>
                  <a:lnTo>
                    <a:pt x="1526" y="1262"/>
                  </a:lnTo>
                  <a:lnTo>
                    <a:pt x="1529" y="1258"/>
                  </a:lnTo>
                  <a:lnTo>
                    <a:pt x="1537" y="1249"/>
                  </a:lnTo>
                  <a:lnTo>
                    <a:pt x="1547" y="1236"/>
                  </a:lnTo>
                  <a:lnTo>
                    <a:pt x="1563" y="1217"/>
                  </a:lnTo>
                  <a:lnTo>
                    <a:pt x="1578" y="1198"/>
                  </a:lnTo>
                  <a:lnTo>
                    <a:pt x="1594" y="1176"/>
                  </a:lnTo>
                  <a:lnTo>
                    <a:pt x="1612" y="1155"/>
                  </a:lnTo>
                  <a:lnTo>
                    <a:pt x="1628" y="1135"/>
                  </a:lnTo>
                  <a:lnTo>
                    <a:pt x="1649" y="1105"/>
                  </a:lnTo>
                  <a:lnTo>
                    <a:pt x="1654" y="1092"/>
                  </a:lnTo>
                  <a:lnTo>
                    <a:pt x="1644" y="1093"/>
                  </a:lnTo>
                  <a:lnTo>
                    <a:pt x="1618" y="1105"/>
                  </a:lnTo>
                  <a:lnTo>
                    <a:pt x="1591" y="1116"/>
                  </a:lnTo>
                  <a:lnTo>
                    <a:pt x="1573" y="1123"/>
                  </a:lnTo>
                  <a:lnTo>
                    <a:pt x="1565" y="1125"/>
                  </a:lnTo>
                  <a:lnTo>
                    <a:pt x="1563" y="1125"/>
                  </a:lnTo>
                  <a:lnTo>
                    <a:pt x="1699" y="743"/>
                  </a:lnTo>
                  <a:lnTo>
                    <a:pt x="1704" y="739"/>
                  </a:lnTo>
                  <a:lnTo>
                    <a:pt x="1720" y="729"/>
                  </a:lnTo>
                  <a:lnTo>
                    <a:pt x="1738" y="716"/>
                  </a:lnTo>
                  <a:lnTo>
                    <a:pt x="1762" y="699"/>
                  </a:lnTo>
                  <a:lnTo>
                    <a:pt x="1780" y="683"/>
                  </a:lnTo>
                  <a:lnTo>
                    <a:pt x="1796" y="668"/>
                  </a:lnTo>
                  <a:lnTo>
                    <a:pt x="1803" y="656"/>
                  </a:lnTo>
                  <a:lnTo>
                    <a:pt x="1798" y="651"/>
                  </a:lnTo>
                  <a:lnTo>
                    <a:pt x="1785" y="653"/>
                  </a:lnTo>
                  <a:lnTo>
                    <a:pt x="1767" y="662"/>
                  </a:lnTo>
                  <a:lnTo>
                    <a:pt x="1746" y="675"/>
                  </a:lnTo>
                  <a:lnTo>
                    <a:pt x="1728" y="690"/>
                  </a:lnTo>
                  <a:lnTo>
                    <a:pt x="1709" y="705"/>
                  </a:lnTo>
                  <a:lnTo>
                    <a:pt x="1694" y="720"/>
                  </a:lnTo>
                  <a:lnTo>
                    <a:pt x="1683" y="729"/>
                  </a:lnTo>
                  <a:lnTo>
                    <a:pt x="1680" y="733"/>
                  </a:lnTo>
                  <a:lnTo>
                    <a:pt x="1573" y="686"/>
                  </a:lnTo>
                  <a:lnTo>
                    <a:pt x="1578" y="681"/>
                  </a:lnTo>
                  <a:lnTo>
                    <a:pt x="1591" y="666"/>
                  </a:lnTo>
                  <a:lnTo>
                    <a:pt x="1612" y="643"/>
                  </a:lnTo>
                  <a:lnTo>
                    <a:pt x="1633" y="619"/>
                  </a:lnTo>
                  <a:lnTo>
                    <a:pt x="1652" y="594"/>
                  </a:lnTo>
                  <a:lnTo>
                    <a:pt x="1665" y="572"/>
                  </a:lnTo>
                  <a:lnTo>
                    <a:pt x="1673" y="555"/>
                  </a:lnTo>
                  <a:lnTo>
                    <a:pt x="1667" y="547"/>
                  </a:lnTo>
                  <a:lnTo>
                    <a:pt x="1654" y="547"/>
                  </a:lnTo>
                  <a:lnTo>
                    <a:pt x="1641" y="551"/>
                  </a:lnTo>
                  <a:lnTo>
                    <a:pt x="1625" y="559"/>
                  </a:lnTo>
                  <a:lnTo>
                    <a:pt x="1612" y="566"/>
                  </a:lnTo>
                  <a:lnTo>
                    <a:pt x="1599" y="576"/>
                  </a:lnTo>
                  <a:lnTo>
                    <a:pt x="1589" y="585"/>
                  </a:lnTo>
                  <a:lnTo>
                    <a:pt x="1584" y="591"/>
                  </a:lnTo>
                  <a:lnTo>
                    <a:pt x="1581" y="592"/>
                  </a:lnTo>
                  <a:lnTo>
                    <a:pt x="1586" y="585"/>
                  </a:lnTo>
                  <a:lnTo>
                    <a:pt x="1599" y="568"/>
                  </a:lnTo>
                  <a:lnTo>
                    <a:pt x="1618" y="544"/>
                  </a:lnTo>
                  <a:lnTo>
                    <a:pt x="1639" y="514"/>
                  </a:lnTo>
                  <a:lnTo>
                    <a:pt x="1657" y="484"/>
                  </a:lnTo>
                  <a:lnTo>
                    <a:pt x="1673" y="456"/>
                  </a:lnTo>
                  <a:lnTo>
                    <a:pt x="1680" y="433"/>
                  </a:lnTo>
                  <a:lnTo>
                    <a:pt x="1678" y="420"/>
                  </a:lnTo>
                  <a:lnTo>
                    <a:pt x="1665" y="420"/>
                  </a:lnTo>
                  <a:lnTo>
                    <a:pt x="1646" y="433"/>
                  </a:lnTo>
                  <a:lnTo>
                    <a:pt x="1625" y="454"/>
                  </a:lnTo>
                  <a:lnTo>
                    <a:pt x="1602" y="480"/>
                  </a:lnTo>
                  <a:lnTo>
                    <a:pt x="1581" y="506"/>
                  </a:lnTo>
                  <a:lnTo>
                    <a:pt x="1563" y="529"/>
                  </a:lnTo>
                  <a:lnTo>
                    <a:pt x="1550" y="547"/>
                  </a:lnTo>
                  <a:lnTo>
                    <a:pt x="1544" y="553"/>
                  </a:lnTo>
                  <a:lnTo>
                    <a:pt x="1474" y="636"/>
                  </a:lnTo>
                  <a:lnTo>
                    <a:pt x="1484" y="619"/>
                  </a:lnTo>
                  <a:lnTo>
                    <a:pt x="1508" y="581"/>
                  </a:lnTo>
                  <a:lnTo>
                    <a:pt x="1526" y="542"/>
                  </a:lnTo>
                  <a:lnTo>
                    <a:pt x="1531" y="517"/>
                  </a:lnTo>
                  <a:lnTo>
                    <a:pt x="1521" y="514"/>
                  </a:lnTo>
                  <a:lnTo>
                    <a:pt x="1505" y="517"/>
                  </a:lnTo>
                  <a:lnTo>
                    <a:pt x="1492" y="525"/>
                  </a:lnTo>
                  <a:lnTo>
                    <a:pt x="1487" y="529"/>
                  </a:lnTo>
                  <a:lnTo>
                    <a:pt x="1563" y="382"/>
                  </a:lnTo>
                  <a:lnTo>
                    <a:pt x="1450" y="431"/>
                  </a:lnTo>
                  <a:lnTo>
                    <a:pt x="1424" y="512"/>
                  </a:lnTo>
                  <a:lnTo>
                    <a:pt x="1414" y="457"/>
                  </a:lnTo>
                  <a:lnTo>
                    <a:pt x="1134" y="285"/>
                  </a:lnTo>
                  <a:lnTo>
                    <a:pt x="1134" y="262"/>
                  </a:lnTo>
                  <a:lnTo>
                    <a:pt x="1136" y="215"/>
                  </a:lnTo>
                  <a:lnTo>
                    <a:pt x="1131" y="163"/>
                  </a:lnTo>
                  <a:lnTo>
                    <a:pt x="1115" y="135"/>
                  </a:lnTo>
                  <a:lnTo>
                    <a:pt x="1092" y="144"/>
                  </a:lnTo>
                  <a:lnTo>
                    <a:pt x="1068" y="176"/>
                  </a:lnTo>
                  <a:lnTo>
                    <a:pt x="1050" y="210"/>
                  </a:lnTo>
                  <a:lnTo>
                    <a:pt x="1042" y="227"/>
                  </a:lnTo>
                  <a:lnTo>
                    <a:pt x="1047" y="206"/>
                  </a:lnTo>
                  <a:lnTo>
                    <a:pt x="1060" y="157"/>
                  </a:lnTo>
                  <a:lnTo>
                    <a:pt x="1068" y="105"/>
                  </a:lnTo>
                  <a:lnTo>
                    <a:pt x="1060" y="71"/>
                  </a:lnTo>
                  <a:lnTo>
                    <a:pt x="1047" y="56"/>
                  </a:lnTo>
                  <a:lnTo>
                    <a:pt x="1034" y="52"/>
                  </a:lnTo>
                  <a:lnTo>
                    <a:pt x="1021" y="63"/>
                  </a:lnTo>
                  <a:lnTo>
                    <a:pt x="1011" y="97"/>
                  </a:lnTo>
                  <a:lnTo>
                    <a:pt x="1000" y="137"/>
                  </a:lnTo>
                  <a:lnTo>
                    <a:pt x="995" y="163"/>
                  </a:lnTo>
                  <a:lnTo>
                    <a:pt x="995" y="178"/>
                  </a:lnTo>
                  <a:lnTo>
                    <a:pt x="995" y="184"/>
                  </a:lnTo>
                  <a:lnTo>
                    <a:pt x="997" y="157"/>
                  </a:lnTo>
                  <a:lnTo>
                    <a:pt x="1005" y="97"/>
                  </a:lnTo>
                  <a:lnTo>
                    <a:pt x="1008" y="35"/>
                  </a:lnTo>
                  <a:lnTo>
                    <a:pt x="1005" y="0"/>
                  </a:lnTo>
                  <a:lnTo>
                    <a:pt x="992" y="24"/>
                  </a:lnTo>
                  <a:lnTo>
                    <a:pt x="979" y="97"/>
                  </a:lnTo>
                  <a:lnTo>
                    <a:pt x="966" y="172"/>
                  </a:lnTo>
                  <a:lnTo>
                    <a:pt x="961" y="206"/>
                  </a:lnTo>
                  <a:lnTo>
                    <a:pt x="961" y="195"/>
                  </a:lnTo>
                  <a:lnTo>
                    <a:pt x="956" y="170"/>
                  </a:lnTo>
                  <a:lnTo>
                    <a:pt x="945" y="146"/>
                  </a:lnTo>
                  <a:lnTo>
                    <a:pt x="929" y="133"/>
                  </a:lnTo>
                  <a:lnTo>
                    <a:pt x="911" y="148"/>
                  </a:lnTo>
                  <a:lnTo>
                    <a:pt x="895" y="185"/>
                  </a:lnTo>
                  <a:lnTo>
                    <a:pt x="885" y="225"/>
                  </a:lnTo>
                  <a:lnTo>
                    <a:pt x="882" y="242"/>
                  </a:lnTo>
                  <a:lnTo>
                    <a:pt x="874" y="221"/>
                  </a:lnTo>
                  <a:lnTo>
                    <a:pt x="856" y="176"/>
                  </a:lnTo>
                  <a:lnTo>
                    <a:pt x="835" y="129"/>
                  </a:lnTo>
                  <a:lnTo>
                    <a:pt x="827" y="99"/>
                  </a:lnTo>
                  <a:lnTo>
                    <a:pt x="817" y="73"/>
                  </a:lnTo>
                  <a:lnTo>
                    <a:pt x="796" y="41"/>
                  </a:lnTo>
                  <a:lnTo>
                    <a:pt x="778" y="47"/>
                  </a:lnTo>
                  <a:lnTo>
                    <a:pt x="770" y="133"/>
                  </a:lnTo>
                  <a:lnTo>
                    <a:pt x="759" y="199"/>
                  </a:lnTo>
                  <a:lnTo>
                    <a:pt x="731" y="259"/>
                  </a:lnTo>
                  <a:lnTo>
                    <a:pt x="689" y="313"/>
                  </a:lnTo>
                  <a:lnTo>
                    <a:pt x="642" y="358"/>
                  </a:lnTo>
                  <a:lnTo>
                    <a:pt x="592" y="394"/>
                  </a:lnTo>
                  <a:lnTo>
                    <a:pt x="550" y="422"/>
                  </a:lnTo>
                  <a:lnTo>
                    <a:pt x="519" y="439"/>
                  </a:lnTo>
                  <a:lnTo>
                    <a:pt x="508" y="444"/>
                  </a:lnTo>
                  <a:lnTo>
                    <a:pt x="503" y="439"/>
                  </a:lnTo>
                  <a:lnTo>
                    <a:pt x="490" y="422"/>
                  </a:lnTo>
                  <a:lnTo>
                    <a:pt x="469" y="397"/>
                  </a:lnTo>
                  <a:lnTo>
                    <a:pt x="445" y="369"/>
                  </a:lnTo>
                  <a:lnTo>
                    <a:pt x="419" y="341"/>
                  </a:lnTo>
                  <a:lnTo>
                    <a:pt x="396" y="317"/>
                  </a:lnTo>
                  <a:lnTo>
                    <a:pt x="377" y="298"/>
                  </a:lnTo>
                  <a:lnTo>
                    <a:pt x="367" y="289"/>
                  </a:lnTo>
                  <a:lnTo>
                    <a:pt x="356" y="290"/>
                  </a:lnTo>
                  <a:lnTo>
                    <a:pt x="354" y="304"/>
                  </a:lnTo>
                  <a:lnTo>
                    <a:pt x="354" y="319"/>
                  </a:lnTo>
                  <a:lnTo>
                    <a:pt x="354" y="326"/>
                  </a:lnTo>
                  <a:lnTo>
                    <a:pt x="351" y="322"/>
                  </a:lnTo>
                  <a:lnTo>
                    <a:pt x="341" y="315"/>
                  </a:lnTo>
                  <a:lnTo>
                    <a:pt x="328" y="304"/>
                  </a:lnTo>
                  <a:lnTo>
                    <a:pt x="312" y="290"/>
                  </a:lnTo>
                  <a:lnTo>
                    <a:pt x="296" y="281"/>
                  </a:lnTo>
                  <a:lnTo>
                    <a:pt x="280" y="279"/>
                  </a:lnTo>
                  <a:lnTo>
                    <a:pt x="273" y="287"/>
                  </a:lnTo>
                  <a:lnTo>
                    <a:pt x="280" y="311"/>
                  </a:lnTo>
                  <a:lnTo>
                    <a:pt x="283" y="322"/>
                  </a:lnTo>
                  <a:lnTo>
                    <a:pt x="280" y="324"/>
                  </a:lnTo>
                  <a:lnTo>
                    <a:pt x="273" y="324"/>
                  </a:lnTo>
                  <a:lnTo>
                    <a:pt x="260" y="320"/>
                  </a:lnTo>
                  <a:lnTo>
                    <a:pt x="252" y="319"/>
                  </a:lnTo>
                  <a:lnTo>
                    <a:pt x="244" y="322"/>
                  </a:lnTo>
                  <a:lnTo>
                    <a:pt x="244" y="332"/>
                  </a:lnTo>
                  <a:lnTo>
                    <a:pt x="254" y="352"/>
                  </a:lnTo>
                  <a:lnTo>
                    <a:pt x="278" y="399"/>
                  </a:lnTo>
                  <a:lnTo>
                    <a:pt x="288" y="431"/>
                  </a:lnTo>
                  <a:lnTo>
                    <a:pt x="294" y="452"/>
                  </a:lnTo>
                  <a:lnTo>
                    <a:pt x="294" y="457"/>
                  </a:lnTo>
                  <a:lnTo>
                    <a:pt x="288" y="456"/>
                  </a:lnTo>
                  <a:lnTo>
                    <a:pt x="270" y="448"/>
                  </a:lnTo>
                  <a:lnTo>
                    <a:pt x="249" y="441"/>
                  </a:lnTo>
                  <a:lnTo>
                    <a:pt x="225" y="435"/>
                  </a:lnTo>
                  <a:lnTo>
                    <a:pt x="202" y="431"/>
                  </a:lnTo>
                  <a:lnTo>
                    <a:pt x="189" y="431"/>
                  </a:lnTo>
                  <a:lnTo>
                    <a:pt x="184" y="441"/>
                  </a:lnTo>
                  <a:lnTo>
                    <a:pt x="191" y="459"/>
                  </a:lnTo>
                  <a:lnTo>
                    <a:pt x="220" y="508"/>
                  </a:lnTo>
                  <a:lnTo>
                    <a:pt x="241" y="551"/>
                  </a:lnTo>
                  <a:lnTo>
                    <a:pt x="254" y="583"/>
                  </a:lnTo>
                  <a:lnTo>
                    <a:pt x="260" y="596"/>
                  </a:lnTo>
                  <a:lnTo>
                    <a:pt x="252" y="589"/>
                  </a:lnTo>
                  <a:lnTo>
                    <a:pt x="228" y="572"/>
                  </a:lnTo>
                  <a:lnTo>
                    <a:pt x="199" y="551"/>
                  </a:lnTo>
                  <a:lnTo>
                    <a:pt x="165" y="527"/>
                  </a:lnTo>
                  <a:lnTo>
                    <a:pt x="134" y="508"/>
                  </a:lnTo>
                  <a:lnTo>
                    <a:pt x="110" y="499"/>
                  </a:lnTo>
                  <a:lnTo>
                    <a:pt x="100" y="502"/>
                  </a:lnTo>
                  <a:lnTo>
                    <a:pt x="108" y="525"/>
                  </a:lnTo>
                  <a:lnTo>
                    <a:pt x="126" y="557"/>
                  </a:lnTo>
                  <a:lnTo>
                    <a:pt x="147" y="587"/>
                  </a:lnTo>
                  <a:lnTo>
                    <a:pt x="163" y="615"/>
                  </a:lnTo>
                  <a:lnTo>
                    <a:pt x="178" y="638"/>
                  </a:lnTo>
                  <a:lnTo>
                    <a:pt x="191" y="656"/>
                  </a:lnTo>
                  <a:lnTo>
                    <a:pt x="202" y="671"/>
                  </a:lnTo>
                  <a:lnTo>
                    <a:pt x="207" y="681"/>
                  </a:lnTo>
                  <a:lnTo>
                    <a:pt x="210" y="684"/>
                  </a:lnTo>
                  <a:lnTo>
                    <a:pt x="205" y="683"/>
                  </a:lnTo>
                  <a:lnTo>
                    <a:pt x="194" y="675"/>
                  </a:lnTo>
                  <a:lnTo>
                    <a:pt x="178" y="666"/>
                  </a:lnTo>
                  <a:lnTo>
                    <a:pt x="160" y="656"/>
                  </a:lnTo>
                  <a:lnTo>
                    <a:pt x="144" y="649"/>
                  </a:lnTo>
                  <a:lnTo>
                    <a:pt x="131" y="643"/>
                  </a:lnTo>
                  <a:lnTo>
                    <a:pt x="123" y="643"/>
                  </a:lnTo>
                  <a:lnTo>
                    <a:pt x="123" y="649"/>
                  </a:lnTo>
                  <a:lnTo>
                    <a:pt x="142" y="679"/>
                  </a:lnTo>
                  <a:lnTo>
                    <a:pt x="165" y="722"/>
                  </a:lnTo>
                  <a:lnTo>
                    <a:pt x="189" y="761"/>
                  </a:lnTo>
                  <a:lnTo>
                    <a:pt x="199" y="778"/>
                  </a:lnTo>
                  <a:lnTo>
                    <a:pt x="241" y="949"/>
                  </a:lnTo>
                  <a:lnTo>
                    <a:pt x="236" y="945"/>
                  </a:lnTo>
                  <a:lnTo>
                    <a:pt x="218" y="934"/>
                  </a:lnTo>
                  <a:lnTo>
                    <a:pt x="197" y="919"/>
                  </a:lnTo>
                  <a:lnTo>
                    <a:pt x="173" y="904"/>
                  </a:lnTo>
                  <a:lnTo>
                    <a:pt x="150" y="891"/>
                  </a:lnTo>
                  <a:lnTo>
                    <a:pt x="134" y="883"/>
                  </a:lnTo>
                  <a:lnTo>
                    <a:pt x="126" y="881"/>
                  </a:lnTo>
                  <a:lnTo>
                    <a:pt x="131" y="891"/>
                  </a:lnTo>
                  <a:lnTo>
                    <a:pt x="152" y="917"/>
                  </a:lnTo>
                  <a:lnTo>
                    <a:pt x="160" y="932"/>
                  </a:lnTo>
                  <a:lnTo>
                    <a:pt x="160" y="938"/>
                  </a:lnTo>
                  <a:lnTo>
                    <a:pt x="160" y="940"/>
                  </a:lnTo>
                  <a:lnTo>
                    <a:pt x="150" y="936"/>
                  </a:lnTo>
                  <a:lnTo>
                    <a:pt x="121" y="925"/>
                  </a:lnTo>
                  <a:lnTo>
                    <a:pt x="84" y="911"/>
                  </a:lnTo>
                  <a:lnTo>
                    <a:pt x="48" y="898"/>
                  </a:lnTo>
                  <a:lnTo>
                    <a:pt x="16" y="889"/>
                  </a:lnTo>
                  <a:lnTo>
                    <a:pt x="0" y="889"/>
                  </a:lnTo>
                  <a:lnTo>
                    <a:pt x="8" y="900"/>
                  </a:lnTo>
                  <a:lnTo>
                    <a:pt x="45" y="926"/>
                  </a:lnTo>
                  <a:lnTo>
                    <a:pt x="97" y="958"/>
                  </a:lnTo>
                  <a:lnTo>
                    <a:pt x="137" y="986"/>
                  </a:lnTo>
                  <a:lnTo>
                    <a:pt x="171" y="1009"/>
                  </a:lnTo>
                  <a:lnTo>
                    <a:pt x="197" y="1026"/>
                  </a:lnTo>
                  <a:lnTo>
                    <a:pt x="215" y="1039"/>
                  </a:lnTo>
                  <a:lnTo>
                    <a:pt x="228" y="1048"/>
                  </a:lnTo>
                  <a:lnTo>
                    <a:pt x="233" y="1054"/>
                  </a:lnTo>
                  <a:lnTo>
                    <a:pt x="236" y="1056"/>
                  </a:lnTo>
                  <a:lnTo>
                    <a:pt x="228" y="1052"/>
                  </a:lnTo>
                  <a:lnTo>
                    <a:pt x="205" y="1043"/>
                  </a:lnTo>
                  <a:lnTo>
                    <a:pt x="176" y="1030"/>
                  </a:lnTo>
                  <a:lnTo>
                    <a:pt x="142" y="1015"/>
                  </a:lnTo>
                  <a:lnTo>
                    <a:pt x="110" y="1003"/>
                  </a:lnTo>
                  <a:lnTo>
                    <a:pt x="84" y="996"/>
                  </a:lnTo>
                  <a:lnTo>
                    <a:pt x="71" y="994"/>
                  </a:lnTo>
                  <a:lnTo>
                    <a:pt x="76" y="1001"/>
                  </a:lnTo>
                  <a:lnTo>
                    <a:pt x="97" y="1018"/>
                  </a:lnTo>
                  <a:lnTo>
                    <a:pt x="123" y="1039"/>
                  </a:lnTo>
                  <a:lnTo>
                    <a:pt x="152" y="1062"/>
                  </a:lnTo>
                  <a:lnTo>
                    <a:pt x="184" y="1086"/>
                  </a:lnTo>
                  <a:lnTo>
                    <a:pt x="215" y="1110"/>
                  </a:lnTo>
                  <a:lnTo>
                    <a:pt x="241" y="1131"/>
                  </a:lnTo>
                  <a:lnTo>
                    <a:pt x="262" y="1148"/>
                  </a:lnTo>
                  <a:lnTo>
                    <a:pt x="275" y="1157"/>
                  </a:lnTo>
                  <a:lnTo>
                    <a:pt x="270" y="1157"/>
                  </a:lnTo>
                  <a:lnTo>
                    <a:pt x="239" y="1146"/>
                  </a:lnTo>
                  <a:lnTo>
                    <a:pt x="197" y="1129"/>
                  </a:lnTo>
                  <a:lnTo>
                    <a:pt x="147" y="1112"/>
                  </a:lnTo>
                  <a:lnTo>
                    <a:pt x="105" y="1099"/>
                  </a:lnTo>
                  <a:lnTo>
                    <a:pt x="76" y="1093"/>
                  </a:lnTo>
                  <a:lnTo>
                    <a:pt x="74" y="1101"/>
                  </a:lnTo>
                  <a:lnTo>
                    <a:pt x="105" y="1125"/>
                  </a:lnTo>
                  <a:lnTo>
                    <a:pt x="152" y="1157"/>
                  </a:lnTo>
                  <a:lnTo>
                    <a:pt x="194" y="1185"/>
                  </a:lnTo>
                  <a:lnTo>
                    <a:pt x="228" y="1210"/>
                  </a:lnTo>
                  <a:lnTo>
                    <a:pt x="257" y="1228"/>
                  </a:lnTo>
                  <a:lnTo>
                    <a:pt x="278" y="1242"/>
                  </a:lnTo>
                  <a:lnTo>
                    <a:pt x="291" y="1253"/>
                  </a:lnTo>
                  <a:lnTo>
                    <a:pt x="301" y="1258"/>
                  </a:lnTo>
                  <a:lnTo>
                    <a:pt x="304" y="1260"/>
                  </a:lnTo>
                  <a:lnTo>
                    <a:pt x="296" y="1258"/>
                  </a:lnTo>
                  <a:lnTo>
                    <a:pt x="275" y="1253"/>
                  </a:lnTo>
                  <a:lnTo>
                    <a:pt x="249" y="1245"/>
                  </a:lnTo>
                  <a:lnTo>
                    <a:pt x="220" y="1240"/>
                  </a:lnTo>
                  <a:lnTo>
                    <a:pt x="197" y="1238"/>
                  </a:lnTo>
                  <a:lnTo>
                    <a:pt x="184" y="1240"/>
                  </a:lnTo>
                  <a:lnTo>
                    <a:pt x="184" y="1249"/>
                  </a:lnTo>
                  <a:lnTo>
                    <a:pt x="205" y="1268"/>
                  </a:lnTo>
                  <a:lnTo>
                    <a:pt x="233" y="1290"/>
                  </a:lnTo>
                  <a:lnTo>
                    <a:pt x="260" y="1309"/>
                  </a:lnTo>
                  <a:lnTo>
                    <a:pt x="278" y="1324"/>
                  </a:lnTo>
                  <a:lnTo>
                    <a:pt x="291" y="1335"/>
                  </a:lnTo>
                  <a:lnTo>
                    <a:pt x="299" y="1345"/>
                  </a:lnTo>
                  <a:lnTo>
                    <a:pt x="307" y="1350"/>
                  </a:lnTo>
                  <a:lnTo>
                    <a:pt x="309" y="1354"/>
                  </a:lnTo>
                  <a:lnTo>
                    <a:pt x="309" y="1356"/>
                  </a:lnTo>
                  <a:lnTo>
                    <a:pt x="299" y="1437"/>
                  </a:lnTo>
                  <a:lnTo>
                    <a:pt x="288" y="1431"/>
                  </a:lnTo>
                  <a:lnTo>
                    <a:pt x="257" y="1414"/>
                  </a:lnTo>
                  <a:lnTo>
                    <a:pt x="218" y="1392"/>
                  </a:lnTo>
                  <a:lnTo>
                    <a:pt x="176" y="1367"/>
                  </a:lnTo>
                  <a:lnTo>
                    <a:pt x="137" y="1347"/>
                  </a:lnTo>
                  <a:lnTo>
                    <a:pt x="110" y="1334"/>
                  </a:lnTo>
                  <a:lnTo>
                    <a:pt x="105" y="1334"/>
                  </a:lnTo>
                  <a:lnTo>
                    <a:pt x="126" y="1349"/>
                  </a:lnTo>
                  <a:lnTo>
                    <a:pt x="160" y="1373"/>
                  </a:lnTo>
                  <a:lnTo>
                    <a:pt x="189" y="1394"/>
                  </a:lnTo>
                  <a:lnTo>
                    <a:pt x="210" y="1412"/>
                  </a:lnTo>
                  <a:lnTo>
                    <a:pt x="228" y="1427"/>
                  </a:lnTo>
                  <a:lnTo>
                    <a:pt x="241" y="1439"/>
                  </a:lnTo>
                  <a:lnTo>
                    <a:pt x="249" y="1448"/>
                  </a:lnTo>
                  <a:lnTo>
                    <a:pt x="252" y="1454"/>
                  </a:lnTo>
                  <a:lnTo>
                    <a:pt x="254" y="1455"/>
                  </a:lnTo>
                  <a:lnTo>
                    <a:pt x="1463" y="1455"/>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35"/>
            <p:cNvSpPr>
              <a:spLocks/>
            </p:cNvSpPr>
            <p:nvPr/>
          </p:nvSpPr>
          <p:spPr bwMode="auto">
            <a:xfrm>
              <a:off x="6111875" y="1330325"/>
              <a:ext cx="1270000" cy="954088"/>
            </a:xfrm>
            <a:custGeom>
              <a:avLst/>
              <a:gdLst>
                <a:gd name="T0" fmla="*/ 0 w 780"/>
                <a:gd name="T1" fmla="*/ 2147483647 h 586"/>
                <a:gd name="T2" fmla="*/ 2147483647 w 780"/>
                <a:gd name="T3" fmla="*/ 2147483647 h 586"/>
                <a:gd name="T4" fmla="*/ 2147483647 w 780"/>
                <a:gd name="T5" fmla="*/ 2147483647 h 586"/>
                <a:gd name="T6" fmla="*/ 2147483647 w 780"/>
                <a:gd name="T7" fmla="*/ 2147483647 h 586"/>
                <a:gd name="T8" fmla="*/ 2147483647 w 780"/>
                <a:gd name="T9" fmla="*/ 2147483647 h 586"/>
                <a:gd name="T10" fmla="*/ 2147483647 w 780"/>
                <a:gd name="T11" fmla="*/ 2147483647 h 586"/>
                <a:gd name="T12" fmla="*/ 2147483647 w 780"/>
                <a:gd name="T13" fmla="*/ 2147483647 h 586"/>
                <a:gd name="T14" fmla="*/ 2147483647 w 780"/>
                <a:gd name="T15" fmla="*/ 2147483647 h 586"/>
                <a:gd name="T16" fmla="*/ 2147483647 w 780"/>
                <a:gd name="T17" fmla="*/ 2147483647 h 586"/>
                <a:gd name="T18" fmla="*/ 2147483647 w 780"/>
                <a:gd name="T19" fmla="*/ 2147483647 h 586"/>
                <a:gd name="T20" fmla="*/ 2147483647 w 780"/>
                <a:gd name="T21" fmla="*/ 2147483647 h 586"/>
                <a:gd name="T22" fmla="*/ 2147483647 w 780"/>
                <a:gd name="T23" fmla="*/ 2147483647 h 586"/>
                <a:gd name="T24" fmla="*/ 2147483647 w 780"/>
                <a:gd name="T25" fmla="*/ 2147483647 h 586"/>
                <a:gd name="T26" fmla="*/ 2147483647 w 780"/>
                <a:gd name="T27" fmla="*/ 2147483647 h 586"/>
                <a:gd name="T28" fmla="*/ 2147483647 w 780"/>
                <a:gd name="T29" fmla="*/ 2147483647 h 586"/>
                <a:gd name="T30" fmla="*/ 2147483647 w 780"/>
                <a:gd name="T31" fmla="*/ 2147483647 h 586"/>
                <a:gd name="T32" fmla="*/ 2147483647 w 780"/>
                <a:gd name="T33" fmla="*/ 2147483647 h 586"/>
                <a:gd name="T34" fmla="*/ 2147483647 w 780"/>
                <a:gd name="T35" fmla="*/ 2147483647 h 586"/>
                <a:gd name="T36" fmla="*/ 2147483647 w 780"/>
                <a:gd name="T37" fmla="*/ 2147483647 h 586"/>
                <a:gd name="T38" fmla="*/ 2147483647 w 780"/>
                <a:gd name="T39" fmla="*/ 2147483647 h 586"/>
                <a:gd name="T40" fmla="*/ 2147483647 w 780"/>
                <a:gd name="T41" fmla="*/ 2147483647 h 586"/>
                <a:gd name="T42" fmla="*/ 2147483647 w 780"/>
                <a:gd name="T43" fmla="*/ 2147483647 h 586"/>
                <a:gd name="T44" fmla="*/ 2147483647 w 780"/>
                <a:gd name="T45" fmla="*/ 2147483647 h 586"/>
                <a:gd name="T46" fmla="*/ 2147483647 w 780"/>
                <a:gd name="T47" fmla="*/ 2147483647 h 586"/>
                <a:gd name="T48" fmla="*/ 2147483647 w 780"/>
                <a:gd name="T49" fmla="*/ 2147483647 h 586"/>
                <a:gd name="T50" fmla="*/ 2147483647 w 780"/>
                <a:gd name="T51" fmla="*/ 2147483647 h 586"/>
                <a:gd name="T52" fmla="*/ 2147483647 w 780"/>
                <a:gd name="T53" fmla="*/ 2147483647 h 586"/>
                <a:gd name="T54" fmla="*/ 2147483647 w 780"/>
                <a:gd name="T55" fmla="*/ 2147483647 h 586"/>
                <a:gd name="T56" fmla="*/ 2147483647 w 780"/>
                <a:gd name="T57" fmla="*/ 2147483647 h 586"/>
                <a:gd name="T58" fmla="*/ 2147483647 w 780"/>
                <a:gd name="T59" fmla="*/ 2147483647 h 586"/>
                <a:gd name="T60" fmla="*/ 2147483647 w 780"/>
                <a:gd name="T61" fmla="*/ 2147483647 h 586"/>
                <a:gd name="T62" fmla="*/ 2147483647 w 780"/>
                <a:gd name="T63" fmla="*/ 2147483647 h 586"/>
                <a:gd name="T64" fmla="*/ 2147483647 w 780"/>
                <a:gd name="T65" fmla="*/ 2147483647 h 586"/>
                <a:gd name="T66" fmla="*/ 2147483647 w 780"/>
                <a:gd name="T67" fmla="*/ 2147483647 h 586"/>
                <a:gd name="T68" fmla="*/ 2147483647 w 780"/>
                <a:gd name="T69" fmla="*/ 2147483647 h 586"/>
                <a:gd name="T70" fmla="*/ 2147483647 w 780"/>
                <a:gd name="T71" fmla="*/ 2147483647 h 586"/>
                <a:gd name="T72" fmla="*/ 2147483647 w 780"/>
                <a:gd name="T73" fmla="*/ 2147483647 h 586"/>
                <a:gd name="T74" fmla="*/ 2147483647 w 780"/>
                <a:gd name="T75" fmla="*/ 2147483647 h 586"/>
                <a:gd name="T76" fmla="*/ 2147483647 w 780"/>
                <a:gd name="T77" fmla="*/ 2147483647 h 586"/>
                <a:gd name="T78" fmla="*/ 2147483647 w 780"/>
                <a:gd name="T79" fmla="*/ 0 h 586"/>
                <a:gd name="T80" fmla="*/ 2147483647 w 780"/>
                <a:gd name="T81" fmla="*/ 2147483647 h 586"/>
                <a:gd name="T82" fmla="*/ 0 w 780"/>
                <a:gd name="T83" fmla="*/ 2147483647 h 5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0"/>
                <a:gd name="T127" fmla="*/ 0 h 586"/>
                <a:gd name="T128" fmla="*/ 780 w 780"/>
                <a:gd name="T129" fmla="*/ 586 h 5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0" h="586">
                  <a:moveTo>
                    <a:pt x="0" y="117"/>
                  </a:moveTo>
                  <a:lnTo>
                    <a:pt x="11" y="128"/>
                  </a:lnTo>
                  <a:lnTo>
                    <a:pt x="37" y="154"/>
                  </a:lnTo>
                  <a:lnTo>
                    <a:pt x="60" y="182"/>
                  </a:lnTo>
                  <a:lnTo>
                    <a:pt x="73" y="199"/>
                  </a:lnTo>
                  <a:lnTo>
                    <a:pt x="79" y="214"/>
                  </a:lnTo>
                  <a:lnTo>
                    <a:pt x="92" y="246"/>
                  </a:lnTo>
                  <a:lnTo>
                    <a:pt x="107" y="289"/>
                  </a:lnTo>
                  <a:lnTo>
                    <a:pt x="128" y="340"/>
                  </a:lnTo>
                  <a:lnTo>
                    <a:pt x="149" y="389"/>
                  </a:lnTo>
                  <a:lnTo>
                    <a:pt x="168" y="434"/>
                  </a:lnTo>
                  <a:lnTo>
                    <a:pt x="183" y="469"/>
                  </a:lnTo>
                  <a:lnTo>
                    <a:pt x="194" y="488"/>
                  </a:lnTo>
                  <a:lnTo>
                    <a:pt x="212" y="509"/>
                  </a:lnTo>
                  <a:lnTo>
                    <a:pt x="236" y="529"/>
                  </a:lnTo>
                  <a:lnTo>
                    <a:pt x="257" y="546"/>
                  </a:lnTo>
                  <a:lnTo>
                    <a:pt x="264" y="554"/>
                  </a:lnTo>
                  <a:lnTo>
                    <a:pt x="343" y="586"/>
                  </a:lnTo>
                  <a:lnTo>
                    <a:pt x="780" y="458"/>
                  </a:lnTo>
                  <a:lnTo>
                    <a:pt x="777" y="454"/>
                  </a:lnTo>
                  <a:lnTo>
                    <a:pt x="769" y="443"/>
                  </a:lnTo>
                  <a:lnTo>
                    <a:pt x="759" y="428"/>
                  </a:lnTo>
                  <a:lnTo>
                    <a:pt x="746" y="409"/>
                  </a:lnTo>
                  <a:lnTo>
                    <a:pt x="733" y="391"/>
                  </a:lnTo>
                  <a:lnTo>
                    <a:pt x="720" y="374"/>
                  </a:lnTo>
                  <a:lnTo>
                    <a:pt x="709" y="359"/>
                  </a:lnTo>
                  <a:lnTo>
                    <a:pt x="701" y="349"/>
                  </a:lnTo>
                  <a:lnTo>
                    <a:pt x="691" y="334"/>
                  </a:lnTo>
                  <a:lnTo>
                    <a:pt x="678" y="302"/>
                  </a:lnTo>
                  <a:lnTo>
                    <a:pt x="659" y="261"/>
                  </a:lnTo>
                  <a:lnTo>
                    <a:pt x="639" y="214"/>
                  </a:lnTo>
                  <a:lnTo>
                    <a:pt x="618" y="167"/>
                  </a:lnTo>
                  <a:lnTo>
                    <a:pt x="602" y="126"/>
                  </a:lnTo>
                  <a:lnTo>
                    <a:pt x="589" y="96"/>
                  </a:lnTo>
                  <a:lnTo>
                    <a:pt x="581" y="81"/>
                  </a:lnTo>
                  <a:lnTo>
                    <a:pt x="568" y="64"/>
                  </a:lnTo>
                  <a:lnTo>
                    <a:pt x="547" y="40"/>
                  </a:lnTo>
                  <a:lnTo>
                    <a:pt x="526" y="17"/>
                  </a:lnTo>
                  <a:lnTo>
                    <a:pt x="518" y="8"/>
                  </a:lnTo>
                  <a:lnTo>
                    <a:pt x="476" y="0"/>
                  </a:lnTo>
                  <a:lnTo>
                    <a:pt x="144" y="58"/>
                  </a:ln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36"/>
            <p:cNvSpPr>
              <a:spLocks/>
            </p:cNvSpPr>
            <p:nvPr/>
          </p:nvSpPr>
          <p:spPr bwMode="auto">
            <a:xfrm>
              <a:off x="7113588" y="4668838"/>
              <a:ext cx="412750" cy="279400"/>
            </a:xfrm>
            <a:custGeom>
              <a:avLst/>
              <a:gdLst>
                <a:gd name="T0" fmla="*/ 2147483647 w 254"/>
                <a:gd name="T1" fmla="*/ 2147483647 h 172"/>
                <a:gd name="T2" fmla="*/ 2147483647 w 254"/>
                <a:gd name="T3" fmla="*/ 2147483647 h 172"/>
                <a:gd name="T4" fmla="*/ 2147483647 w 254"/>
                <a:gd name="T5" fmla="*/ 2147483647 h 172"/>
                <a:gd name="T6" fmla="*/ 2147483647 w 254"/>
                <a:gd name="T7" fmla="*/ 2147483647 h 172"/>
                <a:gd name="T8" fmla="*/ 2147483647 w 254"/>
                <a:gd name="T9" fmla="*/ 2147483647 h 172"/>
                <a:gd name="T10" fmla="*/ 2147483647 w 254"/>
                <a:gd name="T11" fmla="*/ 2147483647 h 172"/>
                <a:gd name="T12" fmla="*/ 2147483647 w 254"/>
                <a:gd name="T13" fmla="*/ 2147483647 h 172"/>
                <a:gd name="T14" fmla="*/ 0 w 254"/>
                <a:gd name="T15" fmla="*/ 2147483647 h 172"/>
                <a:gd name="T16" fmla="*/ 2147483647 w 254"/>
                <a:gd name="T17" fmla="*/ 2147483647 h 172"/>
                <a:gd name="T18" fmla="*/ 2147483647 w 254"/>
                <a:gd name="T19" fmla="*/ 2147483647 h 172"/>
                <a:gd name="T20" fmla="*/ 2147483647 w 254"/>
                <a:gd name="T21" fmla="*/ 2147483647 h 172"/>
                <a:gd name="T22" fmla="*/ 2147483647 w 254"/>
                <a:gd name="T23" fmla="*/ 2147483647 h 172"/>
                <a:gd name="T24" fmla="*/ 2147483647 w 254"/>
                <a:gd name="T25" fmla="*/ 2147483647 h 172"/>
                <a:gd name="T26" fmla="*/ 2147483647 w 254"/>
                <a:gd name="T27" fmla="*/ 2147483647 h 172"/>
                <a:gd name="T28" fmla="*/ 2147483647 w 254"/>
                <a:gd name="T29" fmla="*/ 2147483647 h 172"/>
                <a:gd name="T30" fmla="*/ 2147483647 w 254"/>
                <a:gd name="T31" fmla="*/ 2147483647 h 172"/>
                <a:gd name="T32" fmla="*/ 2147483647 w 254"/>
                <a:gd name="T33" fmla="*/ 2147483647 h 172"/>
                <a:gd name="T34" fmla="*/ 2147483647 w 254"/>
                <a:gd name="T35" fmla="*/ 2147483647 h 172"/>
                <a:gd name="T36" fmla="*/ 2147483647 w 254"/>
                <a:gd name="T37" fmla="*/ 2147483647 h 172"/>
                <a:gd name="T38" fmla="*/ 2147483647 w 254"/>
                <a:gd name="T39" fmla="*/ 2147483647 h 172"/>
                <a:gd name="T40" fmla="*/ 2147483647 w 254"/>
                <a:gd name="T41" fmla="*/ 2147483647 h 172"/>
                <a:gd name="T42" fmla="*/ 2147483647 w 254"/>
                <a:gd name="T43" fmla="*/ 2147483647 h 172"/>
                <a:gd name="T44" fmla="*/ 2147483647 w 254"/>
                <a:gd name="T45" fmla="*/ 2147483647 h 172"/>
                <a:gd name="T46" fmla="*/ 2147483647 w 254"/>
                <a:gd name="T47" fmla="*/ 2147483647 h 172"/>
                <a:gd name="T48" fmla="*/ 2147483647 w 254"/>
                <a:gd name="T49" fmla="*/ 2147483647 h 172"/>
                <a:gd name="T50" fmla="*/ 2147483647 w 254"/>
                <a:gd name="T51" fmla="*/ 2147483647 h 172"/>
                <a:gd name="T52" fmla="*/ 2147483647 w 254"/>
                <a:gd name="T53" fmla="*/ 2147483647 h 172"/>
                <a:gd name="T54" fmla="*/ 2147483647 w 254"/>
                <a:gd name="T55" fmla="*/ 2147483647 h 172"/>
                <a:gd name="T56" fmla="*/ 2147483647 w 254"/>
                <a:gd name="T57" fmla="*/ 2147483647 h 172"/>
                <a:gd name="T58" fmla="*/ 2147483647 w 254"/>
                <a:gd name="T59" fmla="*/ 2147483647 h 172"/>
                <a:gd name="T60" fmla="*/ 2147483647 w 254"/>
                <a:gd name="T61" fmla="*/ 2147483647 h 172"/>
                <a:gd name="T62" fmla="*/ 2147483647 w 254"/>
                <a:gd name="T63" fmla="*/ 2147483647 h 172"/>
                <a:gd name="T64" fmla="*/ 2147483647 w 254"/>
                <a:gd name="T65" fmla="*/ 2147483647 h 172"/>
                <a:gd name="T66" fmla="*/ 2147483647 w 254"/>
                <a:gd name="T67" fmla="*/ 2147483647 h 172"/>
                <a:gd name="T68" fmla="*/ 2147483647 w 254"/>
                <a:gd name="T69" fmla="*/ 2147483647 h 172"/>
                <a:gd name="T70" fmla="*/ 2147483647 w 254"/>
                <a:gd name="T71" fmla="*/ 2147483647 h 172"/>
                <a:gd name="T72" fmla="*/ 2147483647 w 254"/>
                <a:gd name="T73" fmla="*/ 0 h 172"/>
                <a:gd name="T74" fmla="*/ 2147483647 w 254"/>
                <a:gd name="T75" fmla="*/ 2147483647 h 172"/>
                <a:gd name="T76" fmla="*/ 2147483647 w 254"/>
                <a:gd name="T77" fmla="*/ 2147483647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4"/>
                <a:gd name="T118" fmla="*/ 0 h 172"/>
                <a:gd name="T119" fmla="*/ 254 w 254"/>
                <a:gd name="T120" fmla="*/ 172 h 1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4" h="172">
                  <a:moveTo>
                    <a:pt x="29" y="49"/>
                  </a:moveTo>
                  <a:lnTo>
                    <a:pt x="21" y="60"/>
                  </a:lnTo>
                  <a:lnTo>
                    <a:pt x="18" y="58"/>
                  </a:lnTo>
                  <a:lnTo>
                    <a:pt x="16" y="58"/>
                  </a:lnTo>
                  <a:lnTo>
                    <a:pt x="10" y="60"/>
                  </a:lnTo>
                  <a:lnTo>
                    <a:pt x="3" y="65"/>
                  </a:lnTo>
                  <a:lnTo>
                    <a:pt x="0" y="73"/>
                  </a:lnTo>
                  <a:lnTo>
                    <a:pt x="3" y="84"/>
                  </a:lnTo>
                  <a:lnTo>
                    <a:pt x="10" y="94"/>
                  </a:lnTo>
                  <a:lnTo>
                    <a:pt x="24" y="103"/>
                  </a:lnTo>
                  <a:lnTo>
                    <a:pt x="34" y="107"/>
                  </a:lnTo>
                  <a:lnTo>
                    <a:pt x="39" y="111"/>
                  </a:lnTo>
                  <a:lnTo>
                    <a:pt x="42" y="111"/>
                  </a:lnTo>
                  <a:lnTo>
                    <a:pt x="44" y="114"/>
                  </a:lnTo>
                  <a:lnTo>
                    <a:pt x="55" y="124"/>
                  </a:lnTo>
                  <a:lnTo>
                    <a:pt x="68" y="139"/>
                  </a:lnTo>
                  <a:lnTo>
                    <a:pt x="84" y="156"/>
                  </a:lnTo>
                  <a:lnTo>
                    <a:pt x="99" y="167"/>
                  </a:lnTo>
                  <a:lnTo>
                    <a:pt x="118" y="172"/>
                  </a:lnTo>
                  <a:lnTo>
                    <a:pt x="139" y="171"/>
                  </a:lnTo>
                  <a:lnTo>
                    <a:pt x="157" y="161"/>
                  </a:lnTo>
                  <a:lnTo>
                    <a:pt x="178" y="142"/>
                  </a:lnTo>
                  <a:lnTo>
                    <a:pt x="196" y="122"/>
                  </a:lnTo>
                  <a:lnTo>
                    <a:pt x="209" y="103"/>
                  </a:lnTo>
                  <a:lnTo>
                    <a:pt x="215" y="96"/>
                  </a:lnTo>
                  <a:lnTo>
                    <a:pt x="230" y="97"/>
                  </a:lnTo>
                  <a:lnTo>
                    <a:pt x="236" y="92"/>
                  </a:lnTo>
                  <a:lnTo>
                    <a:pt x="246" y="77"/>
                  </a:lnTo>
                  <a:lnTo>
                    <a:pt x="254" y="60"/>
                  </a:lnTo>
                  <a:lnTo>
                    <a:pt x="254" y="45"/>
                  </a:lnTo>
                  <a:lnTo>
                    <a:pt x="246" y="37"/>
                  </a:lnTo>
                  <a:lnTo>
                    <a:pt x="241" y="34"/>
                  </a:lnTo>
                  <a:lnTo>
                    <a:pt x="238" y="34"/>
                  </a:lnTo>
                  <a:lnTo>
                    <a:pt x="236" y="34"/>
                  </a:lnTo>
                  <a:lnTo>
                    <a:pt x="228" y="4"/>
                  </a:lnTo>
                  <a:lnTo>
                    <a:pt x="110" y="0"/>
                  </a:lnTo>
                  <a:lnTo>
                    <a:pt x="29" y="9"/>
                  </a:lnTo>
                  <a:lnTo>
                    <a:pt x="29" y="49"/>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9" name="Freeform 37"/>
            <p:cNvSpPr>
              <a:spLocks/>
            </p:cNvSpPr>
            <p:nvPr/>
          </p:nvSpPr>
          <p:spPr bwMode="auto">
            <a:xfrm>
              <a:off x="7756525" y="152400"/>
              <a:ext cx="111125" cy="293688"/>
            </a:xfrm>
            <a:custGeom>
              <a:avLst/>
              <a:gdLst>
                <a:gd name="T0" fmla="*/ 2147483647 w 68"/>
                <a:gd name="T1" fmla="*/ 2147483647 h 180"/>
                <a:gd name="T2" fmla="*/ 2147483647 w 68"/>
                <a:gd name="T3" fmla="*/ 2147483647 h 180"/>
                <a:gd name="T4" fmla="*/ 2147483647 w 68"/>
                <a:gd name="T5" fmla="*/ 2147483647 h 180"/>
                <a:gd name="T6" fmla="*/ 2147483647 w 68"/>
                <a:gd name="T7" fmla="*/ 2147483647 h 180"/>
                <a:gd name="T8" fmla="*/ 2147483647 w 68"/>
                <a:gd name="T9" fmla="*/ 2147483647 h 180"/>
                <a:gd name="T10" fmla="*/ 2147483647 w 68"/>
                <a:gd name="T11" fmla="*/ 2147483647 h 180"/>
                <a:gd name="T12" fmla="*/ 2147483647 w 68"/>
                <a:gd name="T13" fmla="*/ 2147483647 h 180"/>
                <a:gd name="T14" fmla="*/ 2147483647 w 68"/>
                <a:gd name="T15" fmla="*/ 2147483647 h 180"/>
                <a:gd name="T16" fmla="*/ 2147483647 w 68"/>
                <a:gd name="T17" fmla="*/ 2147483647 h 180"/>
                <a:gd name="T18" fmla="*/ 2147483647 w 68"/>
                <a:gd name="T19" fmla="*/ 2147483647 h 180"/>
                <a:gd name="T20" fmla="*/ 2147483647 w 68"/>
                <a:gd name="T21" fmla="*/ 2147483647 h 180"/>
                <a:gd name="T22" fmla="*/ 2147483647 w 68"/>
                <a:gd name="T23" fmla="*/ 2147483647 h 180"/>
                <a:gd name="T24" fmla="*/ 2147483647 w 68"/>
                <a:gd name="T25" fmla="*/ 2147483647 h 180"/>
                <a:gd name="T26" fmla="*/ 2147483647 w 68"/>
                <a:gd name="T27" fmla="*/ 2147483647 h 180"/>
                <a:gd name="T28" fmla="*/ 2147483647 w 68"/>
                <a:gd name="T29" fmla="*/ 2147483647 h 180"/>
                <a:gd name="T30" fmla="*/ 2147483647 w 68"/>
                <a:gd name="T31" fmla="*/ 2147483647 h 180"/>
                <a:gd name="T32" fmla="*/ 0 w 68"/>
                <a:gd name="T33" fmla="*/ 2147483647 h 180"/>
                <a:gd name="T34" fmla="*/ 2147483647 w 68"/>
                <a:gd name="T35" fmla="*/ 2147483647 h 180"/>
                <a:gd name="T36" fmla="*/ 2147483647 w 68"/>
                <a:gd name="T37" fmla="*/ 2147483647 h 180"/>
                <a:gd name="T38" fmla="*/ 2147483647 w 68"/>
                <a:gd name="T39" fmla="*/ 2147483647 h 180"/>
                <a:gd name="T40" fmla="*/ 2147483647 w 68"/>
                <a:gd name="T41" fmla="*/ 2147483647 h 180"/>
                <a:gd name="T42" fmla="*/ 2147483647 w 68"/>
                <a:gd name="T43" fmla="*/ 2147483647 h 180"/>
                <a:gd name="T44" fmla="*/ 2147483647 w 68"/>
                <a:gd name="T45" fmla="*/ 2147483647 h 180"/>
                <a:gd name="T46" fmla="*/ 2147483647 w 68"/>
                <a:gd name="T47" fmla="*/ 2147483647 h 180"/>
                <a:gd name="T48" fmla="*/ 2147483647 w 68"/>
                <a:gd name="T49" fmla="*/ 2147483647 h 180"/>
                <a:gd name="T50" fmla="*/ 2147483647 w 68"/>
                <a:gd name="T51" fmla="*/ 2147483647 h 180"/>
                <a:gd name="T52" fmla="*/ 2147483647 w 68"/>
                <a:gd name="T53" fmla="*/ 2147483647 h 180"/>
                <a:gd name="T54" fmla="*/ 2147483647 w 68"/>
                <a:gd name="T55" fmla="*/ 2147483647 h 180"/>
                <a:gd name="T56" fmla="*/ 2147483647 w 68"/>
                <a:gd name="T57" fmla="*/ 0 h 180"/>
                <a:gd name="T58" fmla="*/ 2147483647 w 68"/>
                <a:gd name="T59" fmla="*/ 2147483647 h 1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80"/>
                <a:gd name="T92" fmla="*/ 68 w 68"/>
                <a:gd name="T93" fmla="*/ 180 h 1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80">
                  <a:moveTo>
                    <a:pt x="68" y="4"/>
                  </a:moveTo>
                  <a:lnTo>
                    <a:pt x="55" y="17"/>
                  </a:lnTo>
                  <a:lnTo>
                    <a:pt x="42" y="30"/>
                  </a:lnTo>
                  <a:lnTo>
                    <a:pt x="32" y="45"/>
                  </a:lnTo>
                  <a:lnTo>
                    <a:pt x="26" y="60"/>
                  </a:lnTo>
                  <a:lnTo>
                    <a:pt x="26" y="77"/>
                  </a:lnTo>
                  <a:lnTo>
                    <a:pt x="32" y="96"/>
                  </a:lnTo>
                  <a:lnTo>
                    <a:pt x="37" y="113"/>
                  </a:lnTo>
                  <a:lnTo>
                    <a:pt x="34" y="131"/>
                  </a:lnTo>
                  <a:lnTo>
                    <a:pt x="29" y="145"/>
                  </a:lnTo>
                  <a:lnTo>
                    <a:pt x="26" y="156"/>
                  </a:lnTo>
                  <a:lnTo>
                    <a:pt x="18" y="169"/>
                  </a:lnTo>
                  <a:lnTo>
                    <a:pt x="8" y="180"/>
                  </a:lnTo>
                  <a:lnTo>
                    <a:pt x="5" y="180"/>
                  </a:lnTo>
                  <a:lnTo>
                    <a:pt x="3" y="180"/>
                  </a:lnTo>
                  <a:lnTo>
                    <a:pt x="0" y="180"/>
                  </a:lnTo>
                  <a:lnTo>
                    <a:pt x="8" y="158"/>
                  </a:lnTo>
                  <a:lnTo>
                    <a:pt x="16" y="135"/>
                  </a:lnTo>
                  <a:lnTo>
                    <a:pt x="18" y="113"/>
                  </a:lnTo>
                  <a:lnTo>
                    <a:pt x="11" y="90"/>
                  </a:lnTo>
                  <a:lnTo>
                    <a:pt x="3" y="71"/>
                  </a:lnTo>
                  <a:lnTo>
                    <a:pt x="8" y="51"/>
                  </a:lnTo>
                  <a:lnTo>
                    <a:pt x="21" y="32"/>
                  </a:lnTo>
                  <a:lnTo>
                    <a:pt x="37" y="15"/>
                  </a:lnTo>
                  <a:lnTo>
                    <a:pt x="42" y="11"/>
                  </a:lnTo>
                  <a:lnTo>
                    <a:pt x="50" y="8"/>
                  </a:lnTo>
                  <a:lnTo>
                    <a:pt x="58" y="4"/>
                  </a:lnTo>
                  <a:lnTo>
                    <a:pt x="66" y="0"/>
                  </a:lnTo>
                  <a:lnTo>
                    <a:pt x="68" y="4"/>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0" name="Freeform 38"/>
            <p:cNvSpPr>
              <a:spLocks/>
            </p:cNvSpPr>
            <p:nvPr/>
          </p:nvSpPr>
          <p:spPr bwMode="auto">
            <a:xfrm>
              <a:off x="7015163" y="176213"/>
              <a:ext cx="34925" cy="61912"/>
            </a:xfrm>
            <a:custGeom>
              <a:avLst/>
              <a:gdLst>
                <a:gd name="T0" fmla="*/ 2147483647 w 21"/>
                <a:gd name="T1" fmla="*/ 2147483647 h 38"/>
                <a:gd name="T2" fmla="*/ 2147483647 w 21"/>
                <a:gd name="T3" fmla="*/ 2147483647 h 38"/>
                <a:gd name="T4" fmla="*/ 2147483647 w 21"/>
                <a:gd name="T5" fmla="*/ 2147483647 h 38"/>
                <a:gd name="T6" fmla="*/ 2147483647 w 21"/>
                <a:gd name="T7" fmla="*/ 2147483647 h 38"/>
                <a:gd name="T8" fmla="*/ 2147483647 w 21"/>
                <a:gd name="T9" fmla="*/ 2147483647 h 38"/>
                <a:gd name="T10" fmla="*/ 0 w 21"/>
                <a:gd name="T11" fmla="*/ 2147483647 h 38"/>
                <a:gd name="T12" fmla="*/ 2147483647 w 21"/>
                <a:gd name="T13" fmla="*/ 2147483647 h 38"/>
                <a:gd name="T14" fmla="*/ 2147483647 w 21"/>
                <a:gd name="T15" fmla="*/ 2147483647 h 38"/>
                <a:gd name="T16" fmla="*/ 2147483647 w 21"/>
                <a:gd name="T17" fmla="*/ 2147483647 h 38"/>
                <a:gd name="T18" fmla="*/ 2147483647 w 21"/>
                <a:gd name="T19" fmla="*/ 0 h 38"/>
                <a:gd name="T20" fmla="*/ 2147483647 w 21"/>
                <a:gd name="T21" fmla="*/ 2147483647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38"/>
                <a:gd name="T35" fmla="*/ 21 w 21"/>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38">
                  <a:moveTo>
                    <a:pt x="21" y="8"/>
                  </a:moveTo>
                  <a:lnTo>
                    <a:pt x="21" y="15"/>
                  </a:lnTo>
                  <a:lnTo>
                    <a:pt x="16" y="23"/>
                  </a:lnTo>
                  <a:lnTo>
                    <a:pt x="13" y="30"/>
                  </a:lnTo>
                  <a:lnTo>
                    <a:pt x="8" y="38"/>
                  </a:lnTo>
                  <a:lnTo>
                    <a:pt x="0" y="38"/>
                  </a:lnTo>
                  <a:lnTo>
                    <a:pt x="2" y="28"/>
                  </a:lnTo>
                  <a:lnTo>
                    <a:pt x="5" y="17"/>
                  </a:lnTo>
                  <a:lnTo>
                    <a:pt x="10" y="8"/>
                  </a:lnTo>
                  <a:lnTo>
                    <a:pt x="21" y="0"/>
                  </a:lnTo>
                  <a:lnTo>
                    <a:pt x="2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39"/>
            <p:cNvSpPr>
              <a:spLocks/>
            </p:cNvSpPr>
            <p:nvPr/>
          </p:nvSpPr>
          <p:spPr bwMode="auto">
            <a:xfrm>
              <a:off x="7215188" y="187325"/>
              <a:ext cx="98425" cy="104775"/>
            </a:xfrm>
            <a:custGeom>
              <a:avLst/>
              <a:gdLst>
                <a:gd name="T0" fmla="*/ 2147483647 w 60"/>
                <a:gd name="T1" fmla="*/ 2147483647 h 65"/>
                <a:gd name="T2" fmla="*/ 2147483647 w 60"/>
                <a:gd name="T3" fmla="*/ 2147483647 h 65"/>
                <a:gd name="T4" fmla="*/ 2147483647 w 60"/>
                <a:gd name="T5" fmla="*/ 2147483647 h 65"/>
                <a:gd name="T6" fmla="*/ 2147483647 w 60"/>
                <a:gd name="T7" fmla="*/ 2147483647 h 65"/>
                <a:gd name="T8" fmla="*/ 2147483647 w 60"/>
                <a:gd name="T9" fmla="*/ 2147483647 h 65"/>
                <a:gd name="T10" fmla="*/ 2147483647 w 60"/>
                <a:gd name="T11" fmla="*/ 2147483647 h 65"/>
                <a:gd name="T12" fmla="*/ 2147483647 w 60"/>
                <a:gd name="T13" fmla="*/ 2147483647 h 65"/>
                <a:gd name="T14" fmla="*/ 0 w 60"/>
                <a:gd name="T15" fmla="*/ 2147483647 h 65"/>
                <a:gd name="T16" fmla="*/ 0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0 h 65"/>
                <a:gd name="T26" fmla="*/ 2147483647 w 60"/>
                <a:gd name="T27" fmla="*/ 0 h 65"/>
                <a:gd name="T28" fmla="*/ 2147483647 w 60"/>
                <a:gd name="T29" fmla="*/ 2147483647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65"/>
                <a:gd name="T47" fmla="*/ 60 w 60"/>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65">
                  <a:moveTo>
                    <a:pt x="60" y="20"/>
                  </a:moveTo>
                  <a:lnTo>
                    <a:pt x="47" y="34"/>
                  </a:lnTo>
                  <a:lnTo>
                    <a:pt x="34" y="45"/>
                  </a:lnTo>
                  <a:lnTo>
                    <a:pt x="21" y="56"/>
                  </a:lnTo>
                  <a:lnTo>
                    <a:pt x="5" y="65"/>
                  </a:lnTo>
                  <a:lnTo>
                    <a:pt x="2" y="65"/>
                  </a:lnTo>
                  <a:lnTo>
                    <a:pt x="0" y="65"/>
                  </a:lnTo>
                  <a:lnTo>
                    <a:pt x="5" y="49"/>
                  </a:lnTo>
                  <a:lnTo>
                    <a:pt x="16" y="32"/>
                  </a:lnTo>
                  <a:lnTo>
                    <a:pt x="29" y="17"/>
                  </a:lnTo>
                  <a:lnTo>
                    <a:pt x="39" y="0"/>
                  </a:lnTo>
                  <a:lnTo>
                    <a:pt x="47" y="0"/>
                  </a:lnTo>
                  <a:lnTo>
                    <a:pt x="6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2" name="Freeform 40"/>
            <p:cNvSpPr>
              <a:spLocks/>
            </p:cNvSpPr>
            <p:nvPr/>
          </p:nvSpPr>
          <p:spPr bwMode="auto">
            <a:xfrm>
              <a:off x="6705600" y="228600"/>
              <a:ext cx="28575" cy="42863"/>
            </a:xfrm>
            <a:custGeom>
              <a:avLst/>
              <a:gdLst>
                <a:gd name="T0" fmla="*/ 2147483647 w 18"/>
                <a:gd name="T1" fmla="*/ 2147483647 h 26"/>
                <a:gd name="T2" fmla="*/ 2147483647 w 18"/>
                <a:gd name="T3" fmla="*/ 2147483647 h 26"/>
                <a:gd name="T4" fmla="*/ 2147483647 w 18"/>
                <a:gd name="T5" fmla="*/ 2147483647 h 26"/>
                <a:gd name="T6" fmla="*/ 2147483647 w 18"/>
                <a:gd name="T7" fmla="*/ 2147483647 h 26"/>
                <a:gd name="T8" fmla="*/ 2147483647 w 18"/>
                <a:gd name="T9" fmla="*/ 2147483647 h 26"/>
                <a:gd name="T10" fmla="*/ 2147483647 w 18"/>
                <a:gd name="T11" fmla="*/ 2147483647 h 26"/>
                <a:gd name="T12" fmla="*/ 0 w 18"/>
                <a:gd name="T13" fmla="*/ 2147483647 h 26"/>
                <a:gd name="T14" fmla="*/ 0 w 18"/>
                <a:gd name="T15" fmla="*/ 2147483647 h 26"/>
                <a:gd name="T16" fmla="*/ 0 w 18"/>
                <a:gd name="T17" fmla="*/ 0 h 26"/>
                <a:gd name="T18" fmla="*/ 2147483647 w 18"/>
                <a:gd name="T19" fmla="*/ 2147483647 h 26"/>
                <a:gd name="T20" fmla="*/ 2147483647 w 18"/>
                <a:gd name="T21" fmla="*/ 2147483647 h 26"/>
                <a:gd name="T22" fmla="*/ 2147483647 w 18"/>
                <a:gd name="T23" fmla="*/ 2147483647 h 26"/>
                <a:gd name="T24" fmla="*/ 2147483647 w 18"/>
                <a:gd name="T25" fmla="*/ 2147483647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6"/>
                <a:gd name="T41" fmla="*/ 18 w 18"/>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6">
                  <a:moveTo>
                    <a:pt x="18" y="24"/>
                  </a:moveTo>
                  <a:lnTo>
                    <a:pt x="15" y="26"/>
                  </a:lnTo>
                  <a:lnTo>
                    <a:pt x="13" y="26"/>
                  </a:lnTo>
                  <a:lnTo>
                    <a:pt x="10" y="26"/>
                  </a:lnTo>
                  <a:lnTo>
                    <a:pt x="8" y="26"/>
                  </a:lnTo>
                  <a:lnTo>
                    <a:pt x="2" y="21"/>
                  </a:lnTo>
                  <a:lnTo>
                    <a:pt x="0" y="13"/>
                  </a:lnTo>
                  <a:lnTo>
                    <a:pt x="0" y="6"/>
                  </a:lnTo>
                  <a:lnTo>
                    <a:pt x="0" y="0"/>
                  </a:lnTo>
                  <a:lnTo>
                    <a:pt x="10" y="2"/>
                  </a:lnTo>
                  <a:lnTo>
                    <a:pt x="15" y="9"/>
                  </a:lnTo>
                  <a:lnTo>
                    <a:pt x="15" y="17"/>
                  </a:lnTo>
                  <a:lnTo>
                    <a:pt x="1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3" name="Freeform 41"/>
            <p:cNvSpPr>
              <a:spLocks/>
            </p:cNvSpPr>
            <p:nvPr/>
          </p:nvSpPr>
          <p:spPr bwMode="auto">
            <a:xfrm>
              <a:off x="6056313" y="254000"/>
              <a:ext cx="2935287" cy="4114800"/>
            </a:xfrm>
            <a:custGeom>
              <a:avLst/>
              <a:gdLst>
                <a:gd name="T0" fmla="*/ 2147483647 w 1803"/>
                <a:gd name="T1" fmla="*/ 2147483647 h 2529"/>
                <a:gd name="T2" fmla="*/ 2147483647 w 1803"/>
                <a:gd name="T3" fmla="*/ 2147483647 h 2529"/>
                <a:gd name="T4" fmla="*/ 2147483647 w 1803"/>
                <a:gd name="T5" fmla="*/ 2147483647 h 2529"/>
                <a:gd name="T6" fmla="*/ 2147483647 w 1803"/>
                <a:gd name="T7" fmla="*/ 2147483647 h 2529"/>
                <a:gd name="T8" fmla="*/ 2147483647 w 1803"/>
                <a:gd name="T9" fmla="*/ 2147483647 h 2529"/>
                <a:gd name="T10" fmla="*/ 2147483647 w 1803"/>
                <a:gd name="T11" fmla="*/ 2147483647 h 2529"/>
                <a:gd name="T12" fmla="*/ 2147483647 w 1803"/>
                <a:gd name="T13" fmla="*/ 2147483647 h 2529"/>
                <a:gd name="T14" fmla="*/ 2147483647 w 1803"/>
                <a:gd name="T15" fmla="*/ 2147483647 h 2529"/>
                <a:gd name="T16" fmla="*/ 2147483647 w 1803"/>
                <a:gd name="T17" fmla="*/ 2147483647 h 2529"/>
                <a:gd name="T18" fmla="*/ 2147483647 w 1803"/>
                <a:gd name="T19" fmla="*/ 2147483647 h 2529"/>
                <a:gd name="T20" fmla="*/ 2147483647 w 1803"/>
                <a:gd name="T21" fmla="*/ 2147483647 h 2529"/>
                <a:gd name="T22" fmla="*/ 2147483647 w 1803"/>
                <a:gd name="T23" fmla="*/ 2147483647 h 2529"/>
                <a:gd name="T24" fmla="*/ 2147483647 w 1803"/>
                <a:gd name="T25" fmla="*/ 2147483647 h 2529"/>
                <a:gd name="T26" fmla="*/ 2147483647 w 1803"/>
                <a:gd name="T27" fmla="*/ 2147483647 h 2529"/>
                <a:gd name="T28" fmla="*/ 2147483647 w 1803"/>
                <a:gd name="T29" fmla="*/ 2147483647 h 2529"/>
                <a:gd name="T30" fmla="*/ 2147483647 w 1803"/>
                <a:gd name="T31" fmla="*/ 2147483647 h 2529"/>
                <a:gd name="T32" fmla="*/ 2147483647 w 1803"/>
                <a:gd name="T33" fmla="*/ 2147483647 h 2529"/>
                <a:gd name="T34" fmla="*/ 2147483647 w 1803"/>
                <a:gd name="T35" fmla="*/ 2147483647 h 2529"/>
                <a:gd name="T36" fmla="*/ 2147483647 w 1803"/>
                <a:gd name="T37" fmla="*/ 2147483647 h 2529"/>
                <a:gd name="T38" fmla="*/ 2147483647 w 1803"/>
                <a:gd name="T39" fmla="*/ 2147483647 h 2529"/>
                <a:gd name="T40" fmla="*/ 2147483647 w 1803"/>
                <a:gd name="T41" fmla="*/ 2147483647 h 2529"/>
                <a:gd name="T42" fmla="*/ 2147483647 w 1803"/>
                <a:gd name="T43" fmla="*/ 2147483647 h 2529"/>
                <a:gd name="T44" fmla="*/ 2147483647 w 1803"/>
                <a:gd name="T45" fmla="*/ 2147483647 h 2529"/>
                <a:gd name="T46" fmla="*/ 2147483647 w 1803"/>
                <a:gd name="T47" fmla="*/ 2147483647 h 2529"/>
                <a:gd name="T48" fmla="*/ 2147483647 w 1803"/>
                <a:gd name="T49" fmla="*/ 2147483647 h 2529"/>
                <a:gd name="T50" fmla="*/ 2147483647 w 1803"/>
                <a:gd name="T51" fmla="*/ 2147483647 h 2529"/>
                <a:gd name="T52" fmla="*/ 2147483647 w 1803"/>
                <a:gd name="T53" fmla="*/ 2147483647 h 2529"/>
                <a:gd name="T54" fmla="*/ 2147483647 w 1803"/>
                <a:gd name="T55" fmla="*/ 2147483647 h 2529"/>
                <a:gd name="T56" fmla="*/ 2147483647 w 1803"/>
                <a:gd name="T57" fmla="*/ 2147483647 h 2529"/>
                <a:gd name="T58" fmla="*/ 2147483647 w 1803"/>
                <a:gd name="T59" fmla="*/ 2147483647 h 2529"/>
                <a:gd name="T60" fmla="*/ 2147483647 w 1803"/>
                <a:gd name="T61" fmla="*/ 2147483647 h 2529"/>
                <a:gd name="T62" fmla="*/ 2147483647 w 1803"/>
                <a:gd name="T63" fmla="*/ 2147483647 h 2529"/>
                <a:gd name="T64" fmla="*/ 2147483647 w 1803"/>
                <a:gd name="T65" fmla="*/ 2147483647 h 2529"/>
                <a:gd name="T66" fmla="*/ 2147483647 w 1803"/>
                <a:gd name="T67" fmla="*/ 2147483647 h 2529"/>
                <a:gd name="T68" fmla="*/ 2147483647 w 1803"/>
                <a:gd name="T69" fmla="*/ 2147483647 h 2529"/>
                <a:gd name="T70" fmla="*/ 2147483647 w 1803"/>
                <a:gd name="T71" fmla="*/ 2147483647 h 2529"/>
                <a:gd name="T72" fmla="*/ 2147483647 w 1803"/>
                <a:gd name="T73" fmla="*/ 2147483647 h 2529"/>
                <a:gd name="T74" fmla="*/ 2147483647 w 1803"/>
                <a:gd name="T75" fmla="*/ 2147483647 h 2529"/>
                <a:gd name="T76" fmla="*/ 2147483647 w 1803"/>
                <a:gd name="T77" fmla="*/ 2147483647 h 2529"/>
                <a:gd name="T78" fmla="*/ 2147483647 w 1803"/>
                <a:gd name="T79" fmla="*/ 2147483647 h 2529"/>
                <a:gd name="T80" fmla="*/ 0 w 1803"/>
                <a:gd name="T81" fmla="*/ 2147483647 h 2529"/>
                <a:gd name="T82" fmla="*/ 2147483647 w 1803"/>
                <a:gd name="T83" fmla="*/ 2147483647 h 2529"/>
                <a:gd name="T84" fmla="*/ 2147483647 w 1803"/>
                <a:gd name="T85" fmla="*/ 2147483647 h 2529"/>
                <a:gd name="T86" fmla="*/ 2147483647 w 1803"/>
                <a:gd name="T87" fmla="*/ 2147483647 h 2529"/>
                <a:gd name="T88" fmla="*/ 2147483647 w 1803"/>
                <a:gd name="T89" fmla="*/ 2147483647 h 2529"/>
                <a:gd name="T90" fmla="*/ 2147483647 w 1803"/>
                <a:gd name="T91" fmla="*/ 2147483647 h 2529"/>
                <a:gd name="T92" fmla="*/ 2147483647 w 1803"/>
                <a:gd name="T93" fmla="*/ 2147483647 h 2529"/>
                <a:gd name="T94" fmla="*/ 2147483647 w 1803"/>
                <a:gd name="T95" fmla="*/ 2147483647 h 2529"/>
                <a:gd name="T96" fmla="*/ 2147483647 w 1803"/>
                <a:gd name="T97" fmla="*/ 2147483647 h 2529"/>
                <a:gd name="T98" fmla="*/ 2147483647 w 1803"/>
                <a:gd name="T99" fmla="*/ 2147483647 h 2529"/>
                <a:gd name="T100" fmla="*/ 2147483647 w 1803"/>
                <a:gd name="T101" fmla="*/ 2147483647 h 2529"/>
                <a:gd name="T102" fmla="*/ 2147483647 w 1803"/>
                <a:gd name="T103" fmla="*/ 2147483647 h 2529"/>
                <a:gd name="T104" fmla="*/ 2147483647 w 1803"/>
                <a:gd name="T105" fmla="*/ 2147483647 h 2529"/>
                <a:gd name="T106" fmla="*/ 2147483647 w 1803"/>
                <a:gd name="T107" fmla="*/ 2147483647 h 2529"/>
                <a:gd name="T108" fmla="*/ 2147483647 w 1803"/>
                <a:gd name="T109" fmla="*/ 2147483647 h 2529"/>
                <a:gd name="T110" fmla="*/ 2147483647 w 1803"/>
                <a:gd name="T111" fmla="*/ 2147483647 h 2529"/>
                <a:gd name="T112" fmla="*/ 2147483647 w 1803"/>
                <a:gd name="T113" fmla="*/ 2147483647 h 2529"/>
                <a:gd name="T114" fmla="*/ 2147483647 w 1803"/>
                <a:gd name="T115" fmla="*/ 2147483647 h 2529"/>
                <a:gd name="T116" fmla="*/ 2147483647 w 1803"/>
                <a:gd name="T117" fmla="*/ 2147483647 h 2529"/>
                <a:gd name="T118" fmla="*/ 2147483647 w 1803"/>
                <a:gd name="T119" fmla="*/ 2147483647 h 2529"/>
                <a:gd name="T120" fmla="*/ 2147483647 w 1803"/>
                <a:gd name="T121" fmla="*/ 2147483647 h 2529"/>
                <a:gd name="T122" fmla="*/ 2147483647 w 1803"/>
                <a:gd name="T123" fmla="*/ 2147483647 h 25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03"/>
                <a:gd name="T187" fmla="*/ 0 h 2529"/>
                <a:gd name="T188" fmla="*/ 1803 w 1803"/>
                <a:gd name="T189" fmla="*/ 2529 h 25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03" h="2529">
                  <a:moveTo>
                    <a:pt x="1395" y="19"/>
                  </a:moveTo>
                  <a:lnTo>
                    <a:pt x="1397" y="19"/>
                  </a:lnTo>
                  <a:lnTo>
                    <a:pt x="1400" y="21"/>
                  </a:lnTo>
                  <a:lnTo>
                    <a:pt x="1400" y="23"/>
                  </a:lnTo>
                  <a:lnTo>
                    <a:pt x="1403" y="24"/>
                  </a:lnTo>
                  <a:lnTo>
                    <a:pt x="1421" y="39"/>
                  </a:lnTo>
                  <a:lnTo>
                    <a:pt x="1434" y="53"/>
                  </a:lnTo>
                  <a:lnTo>
                    <a:pt x="1447" y="69"/>
                  </a:lnTo>
                  <a:lnTo>
                    <a:pt x="1458" y="88"/>
                  </a:lnTo>
                  <a:lnTo>
                    <a:pt x="1458" y="113"/>
                  </a:lnTo>
                  <a:lnTo>
                    <a:pt x="1450" y="137"/>
                  </a:lnTo>
                  <a:lnTo>
                    <a:pt x="1434" y="161"/>
                  </a:lnTo>
                  <a:lnTo>
                    <a:pt x="1413" y="182"/>
                  </a:lnTo>
                  <a:lnTo>
                    <a:pt x="1397" y="201"/>
                  </a:lnTo>
                  <a:lnTo>
                    <a:pt x="1382" y="220"/>
                  </a:lnTo>
                  <a:lnTo>
                    <a:pt x="1366" y="240"/>
                  </a:lnTo>
                  <a:lnTo>
                    <a:pt x="1350" y="259"/>
                  </a:lnTo>
                  <a:lnTo>
                    <a:pt x="1335" y="274"/>
                  </a:lnTo>
                  <a:lnTo>
                    <a:pt x="1319" y="291"/>
                  </a:lnTo>
                  <a:lnTo>
                    <a:pt x="1306" y="308"/>
                  </a:lnTo>
                  <a:lnTo>
                    <a:pt x="1293" y="326"/>
                  </a:lnTo>
                  <a:lnTo>
                    <a:pt x="1293" y="328"/>
                  </a:lnTo>
                  <a:lnTo>
                    <a:pt x="1303" y="325"/>
                  </a:lnTo>
                  <a:lnTo>
                    <a:pt x="1316" y="323"/>
                  </a:lnTo>
                  <a:lnTo>
                    <a:pt x="1329" y="323"/>
                  </a:lnTo>
                  <a:lnTo>
                    <a:pt x="1340" y="325"/>
                  </a:lnTo>
                  <a:lnTo>
                    <a:pt x="1350" y="330"/>
                  </a:lnTo>
                  <a:lnTo>
                    <a:pt x="1353" y="338"/>
                  </a:lnTo>
                  <a:lnTo>
                    <a:pt x="1353" y="345"/>
                  </a:lnTo>
                  <a:lnTo>
                    <a:pt x="1350" y="353"/>
                  </a:lnTo>
                  <a:lnTo>
                    <a:pt x="1350" y="357"/>
                  </a:lnTo>
                  <a:lnTo>
                    <a:pt x="1348" y="360"/>
                  </a:lnTo>
                  <a:lnTo>
                    <a:pt x="1342" y="362"/>
                  </a:lnTo>
                  <a:lnTo>
                    <a:pt x="1342" y="366"/>
                  </a:lnTo>
                  <a:lnTo>
                    <a:pt x="1329" y="373"/>
                  </a:lnTo>
                  <a:lnTo>
                    <a:pt x="1314" y="377"/>
                  </a:lnTo>
                  <a:lnTo>
                    <a:pt x="1298" y="379"/>
                  </a:lnTo>
                  <a:lnTo>
                    <a:pt x="1280" y="379"/>
                  </a:lnTo>
                  <a:lnTo>
                    <a:pt x="1274" y="377"/>
                  </a:lnTo>
                  <a:lnTo>
                    <a:pt x="1272" y="375"/>
                  </a:lnTo>
                  <a:lnTo>
                    <a:pt x="1267" y="373"/>
                  </a:lnTo>
                  <a:lnTo>
                    <a:pt x="1261" y="373"/>
                  </a:lnTo>
                  <a:lnTo>
                    <a:pt x="1253" y="407"/>
                  </a:lnTo>
                  <a:lnTo>
                    <a:pt x="1248" y="441"/>
                  </a:lnTo>
                  <a:lnTo>
                    <a:pt x="1243" y="475"/>
                  </a:lnTo>
                  <a:lnTo>
                    <a:pt x="1238" y="510"/>
                  </a:lnTo>
                  <a:lnTo>
                    <a:pt x="1243" y="499"/>
                  </a:lnTo>
                  <a:lnTo>
                    <a:pt x="1248" y="486"/>
                  </a:lnTo>
                  <a:lnTo>
                    <a:pt x="1253" y="475"/>
                  </a:lnTo>
                  <a:lnTo>
                    <a:pt x="1261" y="463"/>
                  </a:lnTo>
                  <a:lnTo>
                    <a:pt x="1264" y="460"/>
                  </a:lnTo>
                  <a:lnTo>
                    <a:pt x="1264" y="456"/>
                  </a:lnTo>
                  <a:lnTo>
                    <a:pt x="1267" y="452"/>
                  </a:lnTo>
                  <a:lnTo>
                    <a:pt x="1272" y="450"/>
                  </a:lnTo>
                  <a:lnTo>
                    <a:pt x="1267" y="467"/>
                  </a:lnTo>
                  <a:lnTo>
                    <a:pt x="1261" y="486"/>
                  </a:lnTo>
                  <a:lnTo>
                    <a:pt x="1253" y="503"/>
                  </a:lnTo>
                  <a:lnTo>
                    <a:pt x="1251" y="522"/>
                  </a:lnTo>
                  <a:lnTo>
                    <a:pt x="1243" y="546"/>
                  </a:lnTo>
                  <a:lnTo>
                    <a:pt x="1233" y="570"/>
                  </a:lnTo>
                  <a:lnTo>
                    <a:pt x="1222" y="597"/>
                  </a:lnTo>
                  <a:lnTo>
                    <a:pt x="1217" y="621"/>
                  </a:lnTo>
                  <a:lnTo>
                    <a:pt x="1222" y="621"/>
                  </a:lnTo>
                  <a:lnTo>
                    <a:pt x="1230" y="619"/>
                  </a:lnTo>
                  <a:lnTo>
                    <a:pt x="1235" y="615"/>
                  </a:lnTo>
                  <a:lnTo>
                    <a:pt x="1240" y="612"/>
                  </a:lnTo>
                  <a:lnTo>
                    <a:pt x="1243" y="606"/>
                  </a:lnTo>
                  <a:lnTo>
                    <a:pt x="1251" y="602"/>
                  </a:lnTo>
                  <a:lnTo>
                    <a:pt x="1259" y="600"/>
                  </a:lnTo>
                  <a:lnTo>
                    <a:pt x="1267" y="595"/>
                  </a:lnTo>
                  <a:lnTo>
                    <a:pt x="1272" y="565"/>
                  </a:lnTo>
                  <a:lnTo>
                    <a:pt x="1285" y="535"/>
                  </a:lnTo>
                  <a:lnTo>
                    <a:pt x="1298" y="505"/>
                  </a:lnTo>
                  <a:lnTo>
                    <a:pt x="1311" y="475"/>
                  </a:lnTo>
                  <a:lnTo>
                    <a:pt x="1316" y="475"/>
                  </a:lnTo>
                  <a:lnTo>
                    <a:pt x="1306" y="499"/>
                  </a:lnTo>
                  <a:lnTo>
                    <a:pt x="1301" y="525"/>
                  </a:lnTo>
                  <a:lnTo>
                    <a:pt x="1293" y="550"/>
                  </a:lnTo>
                  <a:lnTo>
                    <a:pt x="1282" y="576"/>
                  </a:lnTo>
                  <a:lnTo>
                    <a:pt x="1277" y="587"/>
                  </a:lnTo>
                  <a:lnTo>
                    <a:pt x="1282" y="587"/>
                  </a:lnTo>
                  <a:lnTo>
                    <a:pt x="1295" y="582"/>
                  </a:lnTo>
                  <a:lnTo>
                    <a:pt x="1308" y="576"/>
                  </a:lnTo>
                  <a:lnTo>
                    <a:pt x="1322" y="572"/>
                  </a:lnTo>
                  <a:lnTo>
                    <a:pt x="1335" y="578"/>
                  </a:lnTo>
                  <a:lnTo>
                    <a:pt x="1358" y="589"/>
                  </a:lnTo>
                  <a:lnTo>
                    <a:pt x="1366" y="572"/>
                  </a:lnTo>
                  <a:lnTo>
                    <a:pt x="1374" y="555"/>
                  </a:lnTo>
                  <a:lnTo>
                    <a:pt x="1382" y="538"/>
                  </a:lnTo>
                  <a:lnTo>
                    <a:pt x="1390" y="522"/>
                  </a:lnTo>
                  <a:lnTo>
                    <a:pt x="1392" y="522"/>
                  </a:lnTo>
                  <a:lnTo>
                    <a:pt x="1397" y="520"/>
                  </a:lnTo>
                  <a:lnTo>
                    <a:pt x="1400" y="518"/>
                  </a:lnTo>
                  <a:lnTo>
                    <a:pt x="1403" y="518"/>
                  </a:lnTo>
                  <a:lnTo>
                    <a:pt x="1400" y="529"/>
                  </a:lnTo>
                  <a:lnTo>
                    <a:pt x="1395" y="540"/>
                  </a:lnTo>
                  <a:lnTo>
                    <a:pt x="1390" y="552"/>
                  </a:lnTo>
                  <a:lnTo>
                    <a:pt x="1384" y="563"/>
                  </a:lnTo>
                  <a:lnTo>
                    <a:pt x="1366" y="595"/>
                  </a:lnTo>
                  <a:lnTo>
                    <a:pt x="1376" y="599"/>
                  </a:lnTo>
                  <a:lnTo>
                    <a:pt x="1387" y="604"/>
                  </a:lnTo>
                  <a:lnTo>
                    <a:pt x="1397" y="608"/>
                  </a:lnTo>
                  <a:lnTo>
                    <a:pt x="1408" y="612"/>
                  </a:lnTo>
                  <a:lnTo>
                    <a:pt x="1421" y="615"/>
                  </a:lnTo>
                  <a:lnTo>
                    <a:pt x="1431" y="619"/>
                  </a:lnTo>
                  <a:lnTo>
                    <a:pt x="1439" y="625"/>
                  </a:lnTo>
                  <a:lnTo>
                    <a:pt x="1450" y="629"/>
                  </a:lnTo>
                  <a:lnTo>
                    <a:pt x="1458" y="615"/>
                  </a:lnTo>
                  <a:lnTo>
                    <a:pt x="1468" y="602"/>
                  </a:lnTo>
                  <a:lnTo>
                    <a:pt x="1476" y="587"/>
                  </a:lnTo>
                  <a:lnTo>
                    <a:pt x="1486" y="574"/>
                  </a:lnTo>
                  <a:lnTo>
                    <a:pt x="1499" y="561"/>
                  </a:lnTo>
                  <a:lnTo>
                    <a:pt x="1510" y="550"/>
                  </a:lnTo>
                  <a:lnTo>
                    <a:pt x="1523" y="537"/>
                  </a:lnTo>
                  <a:lnTo>
                    <a:pt x="1536" y="525"/>
                  </a:lnTo>
                  <a:lnTo>
                    <a:pt x="1539" y="525"/>
                  </a:lnTo>
                  <a:lnTo>
                    <a:pt x="1536" y="535"/>
                  </a:lnTo>
                  <a:lnTo>
                    <a:pt x="1528" y="544"/>
                  </a:lnTo>
                  <a:lnTo>
                    <a:pt x="1520" y="553"/>
                  </a:lnTo>
                  <a:lnTo>
                    <a:pt x="1515" y="563"/>
                  </a:lnTo>
                  <a:lnTo>
                    <a:pt x="1463" y="634"/>
                  </a:lnTo>
                  <a:lnTo>
                    <a:pt x="1484" y="645"/>
                  </a:lnTo>
                  <a:lnTo>
                    <a:pt x="1507" y="655"/>
                  </a:lnTo>
                  <a:lnTo>
                    <a:pt x="1531" y="664"/>
                  </a:lnTo>
                  <a:lnTo>
                    <a:pt x="1554" y="674"/>
                  </a:lnTo>
                  <a:lnTo>
                    <a:pt x="1578" y="685"/>
                  </a:lnTo>
                  <a:lnTo>
                    <a:pt x="1602" y="694"/>
                  </a:lnTo>
                  <a:lnTo>
                    <a:pt x="1625" y="704"/>
                  </a:lnTo>
                  <a:lnTo>
                    <a:pt x="1646" y="715"/>
                  </a:lnTo>
                  <a:lnTo>
                    <a:pt x="1651" y="715"/>
                  </a:lnTo>
                  <a:lnTo>
                    <a:pt x="1654" y="717"/>
                  </a:lnTo>
                  <a:lnTo>
                    <a:pt x="1656" y="720"/>
                  </a:lnTo>
                  <a:lnTo>
                    <a:pt x="1659" y="720"/>
                  </a:lnTo>
                  <a:lnTo>
                    <a:pt x="1675" y="724"/>
                  </a:lnTo>
                  <a:lnTo>
                    <a:pt x="1688" y="730"/>
                  </a:lnTo>
                  <a:lnTo>
                    <a:pt x="1701" y="735"/>
                  </a:lnTo>
                  <a:lnTo>
                    <a:pt x="1714" y="739"/>
                  </a:lnTo>
                  <a:lnTo>
                    <a:pt x="1725" y="747"/>
                  </a:lnTo>
                  <a:lnTo>
                    <a:pt x="1738" y="752"/>
                  </a:lnTo>
                  <a:lnTo>
                    <a:pt x="1748" y="760"/>
                  </a:lnTo>
                  <a:lnTo>
                    <a:pt x="1756" y="769"/>
                  </a:lnTo>
                  <a:lnTo>
                    <a:pt x="1751" y="771"/>
                  </a:lnTo>
                  <a:lnTo>
                    <a:pt x="1748" y="771"/>
                  </a:lnTo>
                  <a:lnTo>
                    <a:pt x="1743" y="773"/>
                  </a:lnTo>
                  <a:lnTo>
                    <a:pt x="1738" y="773"/>
                  </a:lnTo>
                  <a:lnTo>
                    <a:pt x="1738" y="794"/>
                  </a:lnTo>
                  <a:lnTo>
                    <a:pt x="1740" y="816"/>
                  </a:lnTo>
                  <a:lnTo>
                    <a:pt x="1748" y="839"/>
                  </a:lnTo>
                  <a:lnTo>
                    <a:pt x="1756" y="859"/>
                  </a:lnTo>
                  <a:lnTo>
                    <a:pt x="1772" y="865"/>
                  </a:lnTo>
                  <a:lnTo>
                    <a:pt x="1785" y="869"/>
                  </a:lnTo>
                  <a:lnTo>
                    <a:pt x="1798" y="874"/>
                  </a:lnTo>
                  <a:lnTo>
                    <a:pt x="1803" y="884"/>
                  </a:lnTo>
                  <a:lnTo>
                    <a:pt x="1798" y="893"/>
                  </a:lnTo>
                  <a:lnTo>
                    <a:pt x="1790" y="902"/>
                  </a:lnTo>
                  <a:lnTo>
                    <a:pt x="1779" y="908"/>
                  </a:lnTo>
                  <a:lnTo>
                    <a:pt x="1769" y="916"/>
                  </a:lnTo>
                  <a:lnTo>
                    <a:pt x="1756" y="921"/>
                  </a:lnTo>
                  <a:lnTo>
                    <a:pt x="1743" y="927"/>
                  </a:lnTo>
                  <a:lnTo>
                    <a:pt x="1732" y="932"/>
                  </a:lnTo>
                  <a:lnTo>
                    <a:pt x="1722" y="940"/>
                  </a:lnTo>
                  <a:lnTo>
                    <a:pt x="1704" y="951"/>
                  </a:lnTo>
                  <a:lnTo>
                    <a:pt x="1683" y="961"/>
                  </a:lnTo>
                  <a:lnTo>
                    <a:pt x="1667" y="974"/>
                  </a:lnTo>
                  <a:lnTo>
                    <a:pt x="1649" y="985"/>
                  </a:lnTo>
                  <a:lnTo>
                    <a:pt x="1630" y="996"/>
                  </a:lnTo>
                  <a:lnTo>
                    <a:pt x="1612" y="1008"/>
                  </a:lnTo>
                  <a:lnTo>
                    <a:pt x="1594" y="1019"/>
                  </a:lnTo>
                  <a:lnTo>
                    <a:pt x="1575" y="1028"/>
                  </a:lnTo>
                  <a:lnTo>
                    <a:pt x="1565" y="1036"/>
                  </a:lnTo>
                  <a:lnTo>
                    <a:pt x="1552" y="1043"/>
                  </a:lnTo>
                  <a:lnTo>
                    <a:pt x="1539" y="1049"/>
                  </a:lnTo>
                  <a:lnTo>
                    <a:pt x="1526" y="1056"/>
                  </a:lnTo>
                  <a:lnTo>
                    <a:pt x="1513" y="1064"/>
                  </a:lnTo>
                  <a:lnTo>
                    <a:pt x="1502" y="1071"/>
                  </a:lnTo>
                  <a:lnTo>
                    <a:pt x="1492" y="1079"/>
                  </a:lnTo>
                  <a:lnTo>
                    <a:pt x="1481" y="1086"/>
                  </a:lnTo>
                  <a:lnTo>
                    <a:pt x="1465" y="1105"/>
                  </a:lnTo>
                  <a:lnTo>
                    <a:pt x="1445" y="1122"/>
                  </a:lnTo>
                  <a:lnTo>
                    <a:pt x="1424" y="1141"/>
                  </a:lnTo>
                  <a:lnTo>
                    <a:pt x="1405" y="1159"/>
                  </a:lnTo>
                  <a:lnTo>
                    <a:pt x="1408" y="1163"/>
                  </a:lnTo>
                  <a:lnTo>
                    <a:pt x="1400" y="1169"/>
                  </a:lnTo>
                  <a:lnTo>
                    <a:pt x="1392" y="1174"/>
                  </a:lnTo>
                  <a:lnTo>
                    <a:pt x="1387" y="1182"/>
                  </a:lnTo>
                  <a:lnTo>
                    <a:pt x="1379" y="1188"/>
                  </a:lnTo>
                  <a:lnTo>
                    <a:pt x="1379" y="1191"/>
                  </a:lnTo>
                  <a:lnTo>
                    <a:pt x="1376" y="1195"/>
                  </a:lnTo>
                  <a:lnTo>
                    <a:pt x="1374" y="1199"/>
                  </a:lnTo>
                  <a:lnTo>
                    <a:pt x="1371" y="1203"/>
                  </a:lnTo>
                  <a:lnTo>
                    <a:pt x="1379" y="1206"/>
                  </a:lnTo>
                  <a:lnTo>
                    <a:pt x="1387" y="1208"/>
                  </a:lnTo>
                  <a:lnTo>
                    <a:pt x="1395" y="1210"/>
                  </a:lnTo>
                  <a:lnTo>
                    <a:pt x="1400" y="1204"/>
                  </a:lnTo>
                  <a:lnTo>
                    <a:pt x="1413" y="1189"/>
                  </a:lnTo>
                  <a:lnTo>
                    <a:pt x="1426" y="1176"/>
                  </a:lnTo>
                  <a:lnTo>
                    <a:pt x="1442" y="1161"/>
                  </a:lnTo>
                  <a:lnTo>
                    <a:pt x="1455" y="1148"/>
                  </a:lnTo>
                  <a:lnTo>
                    <a:pt x="1471" y="1135"/>
                  </a:lnTo>
                  <a:lnTo>
                    <a:pt x="1486" y="1122"/>
                  </a:lnTo>
                  <a:lnTo>
                    <a:pt x="1502" y="1109"/>
                  </a:lnTo>
                  <a:lnTo>
                    <a:pt x="1520" y="1098"/>
                  </a:lnTo>
                  <a:lnTo>
                    <a:pt x="1523" y="1098"/>
                  </a:lnTo>
                  <a:lnTo>
                    <a:pt x="1520" y="1101"/>
                  </a:lnTo>
                  <a:lnTo>
                    <a:pt x="1515" y="1105"/>
                  </a:lnTo>
                  <a:lnTo>
                    <a:pt x="1513" y="1109"/>
                  </a:lnTo>
                  <a:lnTo>
                    <a:pt x="1513" y="1114"/>
                  </a:lnTo>
                  <a:lnTo>
                    <a:pt x="1497" y="1126"/>
                  </a:lnTo>
                  <a:lnTo>
                    <a:pt x="1484" y="1137"/>
                  </a:lnTo>
                  <a:lnTo>
                    <a:pt x="1468" y="1150"/>
                  </a:lnTo>
                  <a:lnTo>
                    <a:pt x="1455" y="1163"/>
                  </a:lnTo>
                  <a:lnTo>
                    <a:pt x="1442" y="1176"/>
                  </a:lnTo>
                  <a:lnTo>
                    <a:pt x="1431" y="1188"/>
                  </a:lnTo>
                  <a:lnTo>
                    <a:pt x="1418" y="1201"/>
                  </a:lnTo>
                  <a:lnTo>
                    <a:pt x="1405" y="1214"/>
                  </a:lnTo>
                  <a:lnTo>
                    <a:pt x="1411" y="1216"/>
                  </a:lnTo>
                  <a:lnTo>
                    <a:pt x="1418" y="1218"/>
                  </a:lnTo>
                  <a:lnTo>
                    <a:pt x="1426" y="1221"/>
                  </a:lnTo>
                  <a:lnTo>
                    <a:pt x="1434" y="1223"/>
                  </a:lnTo>
                  <a:lnTo>
                    <a:pt x="1445" y="1218"/>
                  </a:lnTo>
                  <a:lnTo>
                    <a:pt x="1455" y="1208"/>
                  </a:lnTo>
                  <a:lnTo>
                    <a:pt x="1465" y="1203"/>
                  </a:lnTo>
                  <a:lnTo>
                    <a:pt x="1476" y="1204"/>
                  </a:lnTo>
                  <a:lnTo>
                    <a:pt x="1473" y="1208"/>
                  </a:lnTo>
                  <a:lnTo>
                    <a:pt x="1468" y="1210"/>
                  </a:lnTo>
                  <a:lnTo>
                    <a:pt x="1465" y="1212"/>
                  </a:lnTo>
                  <a:lnTo>
                    <a:pt x="1460" y="1216"/>
                  </a:lnTo>
                  <a:lnTo>
                    <a:pt x="1458" y="1218"/>
                  </a:lnTo>
                  <a:lnTo>
                    <a:pt x="1455" y="1221"/>
                  </a:lnTo>
                  <a:lnTo>
                    <a:pt x="1450" y="1223"/>
                  </a:lnTo>
                  <a:lnTo>
                    <a:pt x="1447" y="1225"/>
                  </a:lnTo>
                  <a:lnTo>
                    <a:pt x="1458" y="1229"/>
                  </a:lnTo>
                  <a:lnTo>
                    <a:pt x="1468" y="1231"/>
                  </a:lnTo>
                  <a:lnTo>
                    <a:pt x="1479" y="1235"/>
                  </a:lnTo>
                  <a:lnTo>
                    <a:pt x="1486" y="1236"/>
                  </a:lnTo>
                  <a:lnTo>
                    <a:pt x="1497" y="1240"/>
                  </a:lnTo>
                  <a:lnTo>
                    <a:pt x="1505" y="1244"/>
                  </a:lnTo>
                  <a:lnTo>
                    <a:pt x="1515" y="1246"/>
                  </a:lnTo>
                  <a:lnTo>
                    <a:pt x="1526" y="1250"/>
                  </a:lnTo>
                  <a:lnTo>
                    <a:pt x="1528" y="1248"/>
                  </a:lnTo>
                  <a:lnTo>
                    <a:pt x="1531" y="1248"/>
                  </a:lnTo>
                  <a:lnTo>
                    <a:pt x="1533" y="1248"/>
                  </a:lnTo>
                  <a:lnTo>
                    <a:pt x="1536" y="1250"/>
                  </a:lnTo>
                  <a:lnTo>
                    <a:pt x="1536" y="1251"/>
                  </a:lnTo>
                  <a:lnTo>
                    <a:pt x="1536" y="1255"/>
                  </a:lnTo>
                  <a:lnTo>
                    <a:pt x="1539" y="1257"/>
                  </a:lnTo>
                  <a:lnTo>
                    <a:pt x="1520" y="1268"/>
                  </a:lnTo>
                  <a:lnTo>
                    <a:pt x="1499" y="1278"/>
                  </a:lnTo>
                  <a:lnTo>
                    <a:pt x="1481" y="1289"/>
                  </a:lnTo>
                  <a:lnTo>
                    <a:pt x="1460" y="1298"/>
                  </a:lnTo>
                  <a:lnTo>
                    <a:pt x="1439" y="1310"/>
                  </a:lnTo>
                  <a:lnTo>
                    <a:pt x="1421" y="1321"/>
                  </a:lnTo>
                  <a:lnTo>
                    <a:pt x="1405" y="1332"/>
                  </a:lnTo>
                  <a:lnTo>
                    <a:pt x="1390" y="1345"/>
                  </a:lnTo>
                  <a:lnTo>
                    <a:pt x="1382" y="1351"/>
                  </a:lnTo>
                  <a:lnTo>
                    <a:pt x="1371" y="1356"/>
                  </a:lnTo>
                  <a:lnTo>
                    <a:pt x="1363" y="1364"/>
                  </a:lnTo>
                  <a:lnTo>
                    <a:pt x="1358" y="1371"/>
                  </a:lnTo>
                  <a:lnTo>
                    <a:pt x="1353" y="1371"/>
                  </a:lnTo>
                  <a:lnTo>
                    <a:pt x="1301" y="1413"/>
                  </a:lnTo>
                  <a:lnTo>
                    <a:pt x="1332" y="1415"/>
                  </a:lnTo>
                  <a:lnTo>
                    <a:pt x="1335" y="1407"/>
                  </a:lnTo>
                  <a:lnTo>
                    <a:pt x="1345" y="1400"/>
                  </a:lnTo>
                  <a:lnTo>
                    <a:pt x="1356" y="1396"/>
                  </a:lnTo>
                  <a:lnTo>
                    <a:pt x="1366" y="1390"/>
                  </a:lnTo>
                  <a:lnTo>
                    <a:pt x="1382" y="1385"/>
                  </a:lnTo>
                  <a:lnTo>
                    <a:pt x="1395" y="1377"/>
                  </a:lnTo>
                  <a:lnTo>
                    <a:pt x="1408" y="1370"/>
                  </a:lnTo>
                  <a:lnTo>
                    <a:pt x="1424" y="1366"/>
                  </a:lnTo>
                  <a:lnTo>
                    <a:pt x="1424" y="1368"/>
                  </a:lnTo>
                  <a:lnTo>
                    <a:pt x="1421" y="1371"/>
                  </a:lnTo>
                  <a:lnTo>
                    <a:pt x="1418" y="1375"/>
                  </a:lnTo>
                  <a:lnTo>
                    <a:pt x="1413" y="1379"/>
                  </a:lnTo>
                  <a:lnTo>
                    <a:pt x="1397" y="1386"/>
                  </a:lnTo>
                  <a:lnTo>
                    <a:pt x="1382" y="1396"/>
                  </a:lnTo>
                  <a:lnTo>
                    <a:pt x="1366" y="1403"/>
                  </a:lnTo>
                  <a:lnTo>
                    <a:pt x="1350" y="1415"/>
                  </a:lnTo>
                  <a:lnTo>
                    <a:pt x="1369" y="1416"/>
                  </a:lnTo>
                  <a:lnTo>
                    <a:pt x="1387" y="1418"/>
                  </a:lnTo>
                  <a:lnTo>
                    <a:pt x="1405" y="1420"/>
                  </a:lnTo>
                  <a:lnTo>
                    <a:pt x="1424" y="1422"/>
                  </a:lnTo>
                  <a:lnTo>
                    <a:pt x="1445" y="1424"/>
                  </a:lnTo>
                  <a:lnTo>
                    <a:pt x="1463" y="1428"/>
                  </a:lnTo>
                  <a:lnTo>
                    <a:pt x="1479" y="1431"/>
                  </a:lnTo>
                  <a:lnTo>
                    <a:pt x="1497" y="1435"/>
                  </a:lnTo>
                  <a:lnTo>
                    <a:pt x="1494" y="1439"/>
                  </a:lnTo>
                  <a:lnTo>
                    <a:pt x="1484" y="1443"/>
                  </a:lnTo>
                  <a:lnTo>
                    <a:pt x="1468" y="1445"/>
                  </a:lnTo>
                  <a:lnTo>
                    <a:pt x="1460" y="1448"/>
                  </a:lnTo>
                  <a:lnTo>
                    <a:pt x="1455" y="1454"/>
                  </a:lnTo>
                  <a:lnTo>
                    <a:pt x="1450" y="1458"/>
                  </a:lnTo>
                  <a:lnTo>
                    <a:pt x="1445" y="1462"/>
                  </a:lnTo>
                  <a:lnTo>
                    <a:pt x="1439" y="1465"/>
                  </a:lnTo>
                  <a:lnTo>
                    <a:pt x="1431" y="1478"/>
                  </a:lnTo>
                  <a:lnTo>
                    <a:pt x="1418" y="1492"/>
                  </a:lnTo>
                  <a:lnTo>
                    <a:pt x="1408" y="1507"/>
                  </a:lnTo>
                  <a:lnTo>
                    <a:pt x="1403" y="1520"/>
                  </a:lnTo>
                  <a:lnTo>
                    <a:pt x="1397" y="1529"/>
                  </a:lnTo>
                  <a:lnTo>
                    <a:pt x="1392" y="1537"/>
                  </a:lnTo>
                  <a:lnTo>
                    <a:pt x="1384" y="1546"/>
                  </a:lnTo>
                  <a:lnTo>
                    <a:pt x="1376" y="1553"/>
                  </a:lnTo>
                  <a:lnTo>
                    <a:pt x="1376" y="1555"/>
                  </a:lnTo>
                  <a:lnTo>
                    <a:pt x="1374" y="1557"/>
                  </a:lnTo>
                  <a:lnTo>
                    <a:pt x="1371" y="1561"/>
                  </a:lnTo>
                  <a:lnTo>
                    <a:pt x="1371" y="1563"/>
                  </a:lnTo>
                  <a:lnTo>
                    <a:pt x="1363" y="1576"/>
                  </a:lnTo>
                  <a:lnTo>
                    <a:pt x="1361" y="1576"/>
                  </a:lnTo>
                  <a:lnTo>
                    <a:pt x="1345" y="1597"/>
                  </a:lnTo>
                  <a:lnTo>
                    <a:pt x="1332" y="1617"/>
                  </a:lnTo>
                  <a:lnTo>
                    <a:pt x="1316" y="1640"/>
                  </a:lnTo>
                  <a:lnTo>
                    <a:pt x="1301" y="1660"/>
                  </a:lnTo>
                  <a:lnTo>
                    <a:pt x="1290" y="1677"/>
                  </a:lnTo>
                  <a:lnTo>
                    <a:pt x="1280" y="1692"/>
                  </a:lnTo>
                  <a:lnTo>
                    <a:pt x="1267" y="1707"/>
                  </a:lnTo>
                  <a:lnTo>
                    <a:pt x="1259" y="1722"/>
                  </a:lnTo>
                  <a:lnTo>
                    <a:pt x="1256" y="1724"/>
                  </a:lnTo>
                  <a:lnTo>
                    <a:pt x="1256" y="1728"/>
                  </a:lnTo>
                  <a:lnTo>
                    <a:pt x="1253" y="1732"/>
                  </a:lnTo>
                  <a:lnTo>
                    <a:pt x="1251" y="1734"/>
                  </a:lnTo>
                  <a:lnTo>
                    <a:pt x="1238" y="1752"/>
                  </a:lnTo>
                  <a:lnTo>
                    <a:pt x="1225" y="1771"/>
                  </a:lnTo>
                  <a:lnTo>
                    <a:pt x="1212" y="1792"/>
                  </a:lnTo>
                  <a:lnTo>
                    <a:pt x="1201" y="1810"/>
                  </a:lnTo>
                  <a:lnTo>
                    <a:pt x="1199" y="1812"/>
                  </a:lnTo>
                  <a:lnTo>
                    <a:pt x="1196" y="1816"/>
                  </a:lnTo>
                  <a:lnTo>
                    <a:pt x="1196" y="1818"/>
                  </a:lnTo>
                  <a:lnTo>
                    <a:pt x="1193" y="1822"/>
                  </a:lnTo>
                  <a:lnTo>
                    <a:pt x="1185" y="1833"/>
                  </a:lnTo>
                  <a:lnTo>
                    <a:pt x="1178" y="1844"/>
                  </a:lnTo>
                  <a:lnTo>
                    <a:pt x="1170" y="1855"/>
                  </a:lnTo>
                  <a:lnTo>
                    <a:pt x="1162" y="1869"/>
                  </a:lnTo>
                  <a:lnTo>
                    <a:pt x="1159" y="1870"/>
                  </a:lnTo>
                  <a:lnTo>
                    <a:pt x="1159" y="1872"/>
                  </a:lnTo>
                  <a:lnTo>
                    <a:pt x="1159" y="1876"/>
                  </a:lnTo>
                  <a:lnTo>
                    <a:pt x="1157" y="1878"/>
                  </a:lnTo>
                  <a:lnTo>
                    <a:pt x="1144" y="1895"/>
                  </a:lnTo>
                  <a:lnTo>
                    <a:pt x="1133" y="1912"/>
                  </a:lnTo>
                  <a:lnTo>
                    <a:pt x="1123" y="1929"/>
                  </a:lnTo>
                  <a:lnTo>
                    <a:pt x="1110" y="1946"/>
                  </a:lnTo>
                  <a:lnTo>
                    <a:pt x="1096" y="1966"/>
                  </a:lnTo>
                  <a:lnTo>
                    <a:pt x="1083" y="1985"/>
                  </a:lnTo>
                  <a:lnTo>
                    <a:pt x="1068" y="2006"/>
                  </a:lnTo>
                  <a:lnTo>
                    <a:pt x="1055" y="2026"/>
                  </a:lnTo>
                  <a:lnTo>
                    <a:pt x="1039" y="2045"/>
                  </a:lnTo>
                  <a:lnTo>
                    <a:pt x="1026" y="2066"/>
                  </a:lnTo>
                  <a:lnTo>
                    <a:pt x="1013" y="2086"/>
                  </a:lnTo>
                  <a:lnTo>
                    <a:pt x="1002" y="2107"/>
                  </a:lnTo>
                  <a:lnTo>
                    <a:pt x="992" y="2133"/>
                  </a:lnTo>
                  <a:lnTo>
                    <a:pt x="984" y="2158"/>
                  </a:lnTo>
                  <a:lnTo>
                    <a:pt x="976" y="2184"/>
                  </a:lnTo>
                  <a:lnTo>
                    <a:pt x="968" y="2208"/>
                  </a:lnTo>
                  <a:lnTo>
                    <a:pt x="958" y="2248"/>
                  </a:lnTo>
                  <a:lnTo>
                    <a:pt x="947" y="2287"/>
                  </a:lnTo>
                  <a:lnTo>
                    <a:pt x="937" y="2326"/>
                  </a:lnTo>
                  <a:lnTo>
                    <a:pt x="929" y="2368"/>
                  </a:lnTo>
                  <a:lnTo>
                    <a:pt x="921" y="2401"/>
                  </a:lnTo>
                  <a:lnTo>
                    <a:pt x="913" y="2435"/>
                  </a:lnTo>
                  <a:lnTo>
                    <a:pt x="903" y="2469"/>
                  </a:lnTo>
                  <a:lnTo>
                    <a:pt x="895" y="2501"/>
                  </a:lnTo>
                  <a:lnTo>
                    <a:pt x="885" y="2506"/>
                  </a:lnTo>
                  <a:lnTo>
                    <a:pt x="874" y="2512"/>
                  </a:lnTo>
                  <a:lnTo>
                    <a:pt x="858" y="2518"/>
                  </a:lnTo>
                  <a:lnTo>
                    <a:pt x="845" y="2521"/>
                  </a:lnTo>
                  <a:lnTo>
                    <a:pt x="824" y="2525"/>
                  </a:lnTo>
                  <a:lnTo>
                    <a:pt x="803" y="2527"/>
                  </a:lnTo>
                  <a:lnTo>
                    <a:pt x="785" y="2529"/>
                  </a:lnTo>
                  <a:lnTo>
                    <a:pt x="764" y="2529"/>
                  </a:lnTo>
                  <a:lnTo>
                    <a:pt x="746" y="2527"/>
                  </a:lnTo>
                  <a:lnTo>
                    <a:pt x="725" y="2527"/>
                  </a:lnTo>
                  <a:lnTo>
                    <a:pt x="707" y="2523"/>
                  </a:lnTo>
                  <a:lnTo>
                    <a:pt x="686" y="2521"/>
                  </a:lnTo>
                  <a:lnTo>
                    <a:pt x="670" y="2518"/>
                  </a:lnTo>
                  <a:lnTo>
                    <a:pt x="657" y="2512"/>
                  </a:lnTo>
                  <a:lnTo>
                    <a:pt x="644" y="2506"/>
                  </a:lnTo>
                  <a:lnTo>
                    <a:pt x="633" y="2501"/>
                  </a:lnTo>
                  <a:lnTo>
                    <a:pt x="625" y="2495"/>
                  </a:lnTo>
                  <a:lnTo>
                    <a:pt x="623" y="2488"/>
                  </a:lnTo>
                  <a:lnTo>
                    <a:pt x="623" y="2478"/>
                  </a:lnTo>
                  <a:lnTo>
                    <a:pt x="620" y="2471"/>
                  </a:lnTo>
                  <a:lnTo>
                    <a:pt x="620" y="2469"/>
                  </a:lnTo>
                  <a:lnTo>
                    <a:pt x="618" y="2465"/>
                  </a:lnTo>
                  <a:lnTo>
                    <a:pt x="615" y="2463"/>
                  </a:lnTo>
                  <a:lnTo>
                    <a:pt x="615" y="2461"/>
                  </a:lnTo>
                  <a:lnTo>
                    <a:pt x="605" y="2424"/>
                  </a:lnTo>
                  <a:lnTo>
                    <a:pt x="594" y="2385"/>
                  </a:lnTo>
                  <a:lnTo>
                    <a:pt x="586" y="2347"/>
                  </a:lnTo>
                  <a:lnTo>
                    <a:pt x="576" y="2309"/>
                  </a:lnTo>
                  <a:lnTo>
                    <a:pt x="565" y="2270"/>
                  </a:lnTo>
                  <a:lnTo>
                    <a:pt x="555" y="2233"/>
                  </a:lnTo>
                  <a:lnTo>
                    <a:pt x="544" y="2195"/>
                  </a:lnTo>
                  <a:lnTo>
                    <a:pt x="534" y="2158"/>
                  </a:lnTo>
                  <a:lnTo>
                    <a:pt x="534" y="2154"/>
                  </a:lnTo>
                  <a:lnTo>
                    <a:pt x="531" y="2148"/>
                  </a:lnTo>
                  <a:lnTo>
                    <a:pt x="529" y="2143"/>
                  </a:lnTo>
                  <a:lnTo>
                    <a:pt x="531" y="2137"/>
                  </a:lnTo>
                  <a:lnTo>
                    <a:pt x="526" y="2129"/>
                  </a:lnTo>
                  <a:lnTo>
                    <a:pt x="523" y="2120"/>
                  </a:lnTo>
                  <a:lnTo>
                    <a:pt x="521" y="2112"/>
                  </a:lnTo>
                  <a:lnTo>
                    <a:pt x="513" y="2105"/>
                  </a:lnTo>
                  <a:lnTo>
                    <a:pt x="510" y="2101"/>
                  </a:lnTo>
                  <a:lnTo>
                    <a:pt x="508" y="2096"/>
                  </a:lnTo>
                  <a:lnTo>
                    <a:pt x="505" y="2090"/>
                  </a:lnTo>
                  <a:lnTo>
                    <a:pt x="500" y="2084"/>
                  </a:lnTo>
                  <a:lnTo>
                    <a:pt x="495" y="2073"/>
                  </a:lnTo>
                  <a:lnTo>
                    <a:pt x="487" y="2062"/>
                  </a:lnTo>
                  <a:lnTo>
                    <a:pt x="479" y="2049"/>
                  </a:lnTo>
                  <a:lnTo>
                    <a:pt x="471" y="2036"/>
                  </a:lnTo>
                  <a:lnTo>
                    <a:pt x="466" y="2028"/>
                  </a:lnTo>
                  <a:lnTo>
                    <a:pt x="461" y="2019"/>
                  </a:lnTo>
                  <a:lnTo>
                    <a:pt x="455" y="2011"/>
                  </a:lnTo>
                  <a:lnTo>
                    <a:pt x="450" y="2004"/>
                  </a:lnTo>
                  <a:lnTo>
                    <a:pt x="440" y="1991"/>
                  </a:lnTo>
                  <a:lnTo>
                    <a:pt x="432" y="1977"/>
                  </a:lnTo>
                  <a:lnTo>
                    <a:pt x="424" y="1962"/>
                  </a:lnTo>
                  <a:lnTo>
                    <a:pt x="416" y="1949"/>
                  </a:lnTo>
                  <a:lnTo>
                    <a:pt x="395" y="1916"/>
                  </a:lnTo>
                  <a:lnTo>
                    <a:pt x="374" y="1884"/>
                  </a:lnTo>
                  <a:lnTo>
                    <a:pt x="356" y="1850"/>
                  </a:lnTo>
                  <a:lnTo>
                    <a:pt x="335" y="1816"/>
                  </a:lnTo>
                  <a:lnTo>
                    <a:pt x="314" y="1784"/>
                  </a:lnTo>
                  <a:lnTo>
                    <a:pt x="293" y="1750"/>
                  </a:lnTo>
                  <a:lnTo>
                    <a:pt x="272" y="1719"/>
                  </a:lnTo>
                  <a:lnTo>
                    <a:pt x="251" y="1687"/>
                  </a:lnTo>
                  <a:lnTo>
                    <a:pt x="238" y="1666"/>
                  </a:lnTo>
                  <a:lnTo>
                    <a:pt x="225" y="1647"/>
                  </a:lnTo>
                  <a:lnTo>
                    <a:pt x="212" y="1627"/>
                  </a:lnTo>
                  <a:lnTo>
                    <a:pt x="199" y="1608"/>
                  </a:lnTo>
                  <a:lnTo>
                    <a:pt x="186" y="1587"/>
                  </a:lnTo>
                  <a:lnTo>
                    <a:pt x="170" y="1568"/>
                  </a:lnTo>
                  <a:lnTo>
                    <a:pt x="157" y="1548"/>
                  </a:lnTo>
                  <a:lnTo>
                    <a:pt x="144" y="1529"/>
                  </a:lnTo>
                  <a:lnTo>
                    <a:pt x="147" y="1527"/>
                  </a:lnTo>
                  <a:lnTo>
                    <a:pt x="133" y="1510"/>
                  </a:lnTo>
                  <a:lnTo>
                    <a:pt x="123" y="1493"/>
                  </a:lnTo>
                  <a:lnTo>
                    <a:pt x="113" y="1478"/>
                  </a:lnTo>
                  <a:lnTo>
                    <a:pt x="105" y="1462"/>
                  </a:lnTo>
                  <a:lnTo>
                    <a:pt x="97" y="1458"/>
                  </a:lnTo>
                  <a:lnTo>
                    <a:pt x="89" y="1456"/>
                  </a:lnTo>
                  <a:lnTo>
                    <a:pt x="84" y="1452"/>
                  </a:lnTo>
                  <a:lnTo>
                    <a:pt x="79" y="1446"/>
                  </a:lnTo>
                  <a:lnTo>
                    <a:pt x="65" y="1441"/>
                  </a:lnTo>
                  <a:lnTo>
                    <a:pt x="47" y="1437"/>
                  </a:lnTo>
                  <a:lnTo>
                    <a:pt x="29" y="1433"/>
                  </a:lnTo>
                  <a:lnTo>
                    <a:pt x="24" y="1428"/>
                  </a:lnTo>
                  <a:lnTo>
                    <a:pt x="37" y="1424"/>
                  </a:lnTo>
                  <a:lnTo>
                    <a:pt x="50" y="1422"/>
                  </a:lnTo>
                  <a:lnTo>
                    <a:pt x="60" y="1422"/>
                  </a:lnTo>
                  <a:lnTo>
                    <a:pt x="76" y="1422"/>
                  </a:lnTo>
                  <a:lnTo>
                    <a:pt x="89" y="1420"/>
                  </a:lnTo>
                  <a:lnTo>
                    <a:pt x="105" y="1420"/>
                  </a:lnTo>
                  <a:lnTo>
                    <a:pt x="118" y="1418"/>
                  </a:lnTo>
                  <a:lnTo>
                    <a:pt x="131" y="1416"/>
                  </a:lnTo>
                  <a:lnTo>
                    <a:pt x="144" y="1415"/>
                  </a:lnTo>
                  <a:lnTo>
                    <a:pt x="157" y="1415"/>
                  </a:lnTo>
                  <a:lnTo>
                    <a:pt x="170" y="1413"/>
                  </a:lnTo>
                  <a:lnTo>
                    <a:pt x="183" y="1413"/>
                  </a:lnTo>
                  <a:lnTo>
                    <a:pt x="178" y="1401"/>
                  </a:lnTo>
                  <a:lnTo>
                    <a:pt x="173" y="1388"/>
                  </a:lnTo>
                  <a:lnTo>
                    <a:pt x="168" y="1377"/>
                  </a:lnTo>
                  <a:lnTo>
                    <a:pt x="162" y="1366"/>
                  </a:lnTo>
                  <a:lnTo>
                    <a:pt x="160" y="1347"/>
                  </a:lnTo>
                  <a:lnTo>
                    <a:pt x="162" y="1330"/>
                  </a:lnTo>
                  <a:lnTo>
                    <a:pt x="165" y="1311"/>
                  </a:lnTo>
                  <a:lnTo>
                    <a:pt x="170" y="1295"/>
                  </a:lnTo>
                  <a:lnTo>
                    <a:pt x="178" y="1276"/>
                  </a:lnTo>
                  <a:lnTo>
                    <a:pt x="194" y="1257"/>
                  </a:lnTo>
                  <a:lnTo>
                    <a:pt x="212" y="1242"/>
                  </a:lnTo>
                  <a:lnTo>
                    <a:pt x="233" y="1227"/>
                  </a:lnTo>
                  <a:lnTo>
                    <a:pt x="246" y="1219"/>
                  </a:lnTo>
                  <a:lnTo>
                    <a:pt x="264" y="1212"/>
                  </a:lnTo>
                  <a:lnTo>
                    <a:pt x="283" y="1206"/>
                  </a:lnTo>
                  <a:lnTo>
                    <a:pt x="304" y="1204"/>
                  </a:lnTo>
                  <a:lnTo>
                    <a:pt x="317" y="1206"/>
                  </a:lnTo>
                  <a:lnTo>
                    <a:pt x="330" y="1208"/>
                  </a:lnTo>
                  <a:lnTo>
                    <a:pt x="340" y="1212"/>
                  </a:lnTo>
                  <a:lnTo>
                    <a:pt x="353" y="1216"/>
                  </a:lnTo>
                  <a:lnTo>
                    <a:pt x="364" y="1221"/>
                  </a:lnTo>
                  <a:lnTo>
                    <a:pt x="374" y="1227"/>
                  </a:lnTo>
                  <a:lnTo>
                    <a:pt x="382" y="1233"/>
                  </a:lnTo>
                  <a:lnTo>
                    <a:pt x="390" y="1240"/>
                  </a:lnTo>
                  <a:lnTo>
                    <a:pt x="398" y="1236"/>
                  </a:lnTo>
                  <a:lnTo>
                    <a:pt x="408" y="1235"/>
                  </a:lnTo>
                  <a:lnTo>
                    <a:pt x="419" y="1233"/>
                  </a:lnTo>
                  <a:lnTo>
                    <a:pt x="429" y="1231"/>
                  </a:lnTo>
                  <a:lnTo>
                    <a:pt x="437" y="1229"/>
                  </a:lnTo>
                  <a:lnTo>
                    <a:pt x="448" y="1227"/>
                  </a:lnTo>
                  <a:lnTo>
                    <a:pt x="458" y="1223"/>
                  </a:lnTo>
                  <a:lnTo>
                    <a:pt x="468" y="1219"/>
                  </a:lnTo>
                  <a:lnTo>
                    <a:pt x="476" y="1219"/>
                  </a:lnTo>
                  <a:lnTo>
                    <a:pt x="482" y="1218"/>
                  </a:lnTo>
                  <a:lnTo>
                    <a:pt x="487" y="1214"/>
                  </a:lnTo>
                  <a:lnTo>
                    <a:pt x="492" y="1212"/>
                  </a:lnTo>
                  <a:lnTo>
                    <a:pt x="529" y="1201"/>
                  </a:lnTo>
                  <a:lnTo>
                    <a:pt x="565" y="1189"/>
                  </a:lnTo>
                  <a:lnTo>
                    <a:pt x="605" y="1180"/>
                  </a:lnTo>
                  <a:lnTo>
                    <a:pt x="641" y="1169"/>
                  </a:lnTo>
                  <a:lnTo>
                    <a:pt x="678" y="1159"/>
                  </a:lnTo>
                  <a:lnTo>
                    <a:pt x="714" y="1150"/>
                  </a:lnTo>
                  <a:lnTo>
                    <a:pt x="751" y="1139"/>
                  </a:lnTo>
                  <a:lnTo>
                    <a:pt x="788" y="1126"/>
                  </a:lnTo>
                  <a:lnTo>
                    <a:pt x="785" y="1126"/>
                  </a:lnTo>
                  <a:lnTo>
                    <a:pt x="785" y="1124"/>
                  </a:lnTo>
                  <a:lnTo>
                    <a:pt x="788" y="1124"/>
                  </a:lnTo>
                  <a:lnTo>
                    <a:pt x="788" y="1126"/>
                  </a:lnTo>
                  <a:lnTo>
                    <a:pt x="801" y="1122"/>
                  </a:lnTo>
                  <a:lnTo>
                    <a:pt x="793" y="1109"/>
                  </a:lnTo>
                  <a:lnTo>
                    <a:pt x="780" y="1096"/>
                  </a:lnTo>
                  <a:lnTo>
                    <a:pt x="767" y="1083"/>
                  </a:lnTo>
                  <a:lnTo>
                    <a:pt x="756" y="1068"/>
                  </a:lnTo>
                  <a:lnTo>
                    <a:pt x="741" y="1049"/>
                  </a:lnTo>
                  <a:lnTo>
                    <a:pt x="728" y="1030"/>
                  </a:lnTo>
                  <a:lnTo>
                    <a:pt x="717" y="1009"/>
                  </a:lnTo>
                  <a:lnTo>
                    <a:pt x="707" y="989"/>
                  </a:lnTo>
                  <a:lnTo>
                    <a:pt x="686" y="949"/>
                  </a:lnTo>
                  <a:lnTo>
                    <a:pt x="670" y="910"/>
                  </a:lnTo>
                  <a:lnTo>
                    <a:pt x="657" y="871"/>
                  </a:lnTo>
                  <a:lnTo>
                    <a:pt x="644" y="831"/>
                  </a:lnTo>
                  <a:lnTo>
                    <a:pt x="628" y="792"/>
                  </a:lnTo>
                  <a:lnTo>
                    <a:pt x="610" y="754"/>
                  </a:lnTo>
                  <a:lnTo>
                    <a:pt x="589" y="717"/>
                  </a:lnTo>
                  <a:lnTo>
                    <a:pt x="557" y="683"/>
                  </a:lnTo>
                  <a:lnTo>
                    <a:pt x="547" y="675"/>
                  </a:lnTo>
                  <a:lnTo>
                    <a:pt x="534" y="675"/>
                  </a:lnTo>
                  <a:lnTo>
                    <a:pt x="518" y="677"/>
                  </a:lnTo>
                  <a:lnTo>
                    <a:pt x="505" y="677"/>
                  </a:lnTo>
                  <a:lnTo>
                    <a:pt x="471" y="679"/>
                  </a:lnTo>
                  <a:lnTo>
                    <a:pt x="437" y="683"/>
                  </a:lnTo>
                  <a:lnTo>
                    <a:pt x="403" y="687"/>
                  </a:lnTo>
                  <a:lnTo>
                    <a:pt x="369" y="692"/>
                  </a:lnTo>
                  <a:lnTo>
                    <a:pt x="338" y="700"/>
                  </a:lnTo>
                  <a:lnTo>
                    <a:pt x="304" y="705"/>
                  </a:lnTo>
                  <a:lnTo>
                    <a:pt x="272" y="713"/>
                  </a:lnTo>
                  <a:lnTo>
                    <a:pt x="238" y="719"/>
                  </a:lnTo>
                  <a:lnTo>
                    <a:pt x="215" y="726"/>
                  </a:lnTo>
                  <a:lnTo>
                    <a:pt x="191" y="734"/>
                  </a:lnTo>
                  <a:lnTo>
                    <a:pt x="165" y="739"/>
                  </a:lnTo>
                  <a:lnTo>
                    <a:pt x="141" y="745"/>
                  </a:lnTo>
                  <a:lnTo>
                    <a:pt x="115" y="752"/>
                  </a:lnTo>
                  <a:lnTo>
                    <a:pt x="92" y="760"/>
                  </a:lnTo>
                  <a:lnTo>
                    <a:pt x="68" y="769"/>
                  </a:lnTo>
                  <a:lnTo>
                    <a:pt x="47" y="779"/>
                  </a:lnTo>
                  <a:lnTo>
                    <a:pt x="50" y="782"/>
                  </a:lnTo>
                  <a:lnTo>
                    <a:pt x="55" y="782"/>
                  </a:lnTo>
                  <a:lnTo>
                    <a:pt x="60" y="784"/>
                  </a:lnTo>
                  <a:lnTo>
                    <a:pt x="65" y="786"/>
                  </a:lnTo>
                  <a:lnTo>
                    <a:pt x="84" y="803"/>
                  </a:lnTo>
                  <a:lnTo>
                    <a:pt x="99" y="822"/>
                  </a:lnTo>
                  <a:lnTo>
                    <a:pt x="113" y="842"/>
                  </a:lnTo>
                  <a:lnTo>
                    <a:pt x="123" y="863"/>
                  </a:lnTo>
                  <a:lnTo>
                    <a:pt x="131" y="884"/>
                  </a:lnTo>
                  <a:lnTo>
                    <a:pt x="139" y="906"/>
                  </a:lnTo>
                  <a:lnTo>
                    <a:pt x="147" y="927"/>
                  </a:lnTo>
                  <a:lnTo>
                    <a:pt x="152" y="947"/>
                  </a:lnTo>
                  <a:lnTo>
                    <a:pt x="162" y="981"/>
                  </a:lnTo>
                  <a:lnTo>
                    <a:pt x="175" y="1015"/>
                  </a:lnTo>
                  <a:lnTo>
                    <a:pt x="188" y="1049"/>
                  </a:lnTo>
                  <a:lnTo>
                    <a:pt x="202" y="1083"/>
                  </a:lnTo>
                  <a:lnTo>
                    <a:pt x="204" y="1090"/>
                  </a:lnTo>
                  <a:lnTo>
                    <a:pt x="207" y="1098"/>
                  </a:lnTo>
                  <a:lnTo>
                    <a:pt x="209" y="1107"/>
                  </a:lnTo>
                  <a:lnTo>
                    <a:pt x="212" y="1114"/>
                  </a:lnTo>
                  <a:lnTo>
                    <a:pt x="225" y="1135"/>
                  </a:lnTo>
                  <a:lnTo>
                    <a:pt x="241" y="1156"/>
                  </a:lnTo>
                  <a:lnTo>
                    <a:pt x="256" y="1176"/>
                  </a:lnTo>
                  <a:lnTo>
                    <a:pt x="272" y="1195"/>
                  </a:lnTo>
                  <a:lnTo>
                    <a:pt x="272" y="1197"/>
                  </a:lnTo>
                  <a:lnTo>
                    <a:pt x="272" y="1201"/>
                  </a:lnTo>
                  <a:lnTo>
                    <a:pt x="272" y="1203"/>
                  </a:lnTo>
                  <a:lnTo>
                    <a:pt x="270" y="1203"/>
                  </a:lnTo>
                  <a:lnTo>
                    <a:pt x="259" y="1195"/>
                  </a:lnTo>
                  <a:lnTo>
                    <a:pt x="249" y="1186"/>
                  </a:lnTo>
                  <a:lnTo>
                    <a:pt x="241" y="1178"/>
                  </a:lnTo>
                  <a:lnTo>
                    <a:pt x="233" y="1171"/>
                  </a:lnTo>
                  <a:lnTo>
                    <a:pt x="220" y="1152"/>
                  </a:lnTo>
                  <a:lnTo>
                    <a:pt x="207" y="1135"/>
                  </a:lnTo>
                  <a:lnTo>
                    <a:pt x="196" y="1116"/>
                  </a:lnTo>
                  <a:lnTo>
                    <a:pt x="183" y="1098"/>
                  </a:lnTo>
                  <a:lnTo>
                    <a:pt x="173" y="1079"/>
                  </a:lnTo>
                  <a:lnTo>
                    <a:pt x="160" y="1062"/>
                  </a:lnTo>
                  <a:lnTo>
                    <a:pt x="144" y="1043"/>
                  </a:lnTo>
                  <a:lnTo>
                    <a:pt x="126" y="1026"/>
                  </a:lnTo>
                  <a:lnTo>
                    <a:pt x="118" y="1019"/>
                  </a:lnTo>
                  <a:lnTo>
                    <a:pt x="107" y="1011"/>
                  </a:lnTo>
                  <a:lnTo>
                    <a:pt x="102" y="1002"/>
                  </a:lnTo>
                  <a:lnTo>
                    <a:pt x="97" y="991"/>
                  </a:lnTo>
                  <a:lnTo>
                    <a:pt x="99" y="989"/>
                  </a:lnTo>
                  <a:lnTo>
                    <a:pt x="102" y="989"/>
                  </a:lnTo>
                  <a:lnTo>
                    <a:pt x="118" y="1002"/>
                  </a:lnTo>
                  <a:lnTo>
                    <a:pt x="133" y="1015"/>
                  </a:lnTo>
                  <a:lnTo>
                    <a:pt x="147" y="1030"/>
                  </a:lnTo>
                  <a:lnTo>
                    <a:pt x="160" y="1043"/>
                  </a:lnTo>
                  <a:lnTo>
                    <a:pt x="154" y="1028"/>
                  </a:lnTo>
                  <a:lnTo>
                    <a:pt x="149" y="1013"/>
                  </a:lnTo>
                  <a:lnTo>
                    <a:pt x="144" y="1000"/>
                  </a:lnTo>
                  <a:lnTo>
                    <a:pt x="139" y="985"/>
                  </a:lnTo>
                  <a:lnTo>
                    <a:pt x="123" y="974"/>
                  </a:lnTo>
                  <a:lnTo>
                    <a:pt x="107" y="959"/>
                  </a:lnTo>
                  <a:lnTo>
                    <a:pt x="94" y="946"/>
                  </a:lnTo>
                  <a:lnTo>
                    <a:pt x="79" y="934"/>
                  </a:lnTo>
                  <a:lnTo>
                    <a:pt x="71" y="927"/>
                  </a:lnTo>
                  <a:lnTo>
                    <a:pt x="60" y="917"/>
                  </a:lnTo>
                  <a:lnTo>
                    <a:pt x="50" y="910"/>
                  </a:lnTo>
                  <a:lnTo>
                    <a:pt x="42" y="901"/>
                  </a:lnTo>
                  <a:lnTo>
                    <a:pt x="37" y="901"/>
                  </a:lnTo>
                  <a:lnTo>
                    <a:pt x="34" y="899"/>
                  </a:lnTo>
                  <a:lnTo>
                    <a:pt x="34" y="897"/>
                  </a:lnTo>
                  <a:lnTo>
                    <a:pt x="34" y="895"/>
                  </a:lnTo>
                  <a:lnTo>
                    <a:pt x="42" y="895"/>
                  </a:lnTo>
                  <a:lnTo>
                    <a:pt x="47" y="899"/>
                  </a:lnTo>
                  <a:lnTo>
                    <a:pt x="50" y="902"/>
                  </a:lnTo>
                  <a:lnTo>
                    <a:pt x="55" y="906"/>
                  </a:lnTo>
                  <a:lnTo>
                    <a:pt x="65" y="914"/>
                  </a:lnTo>
                  <a:lnTo>
                    <a:pt x="76" y="919"/>
                  </a:lnTo>
                  <a:lnTo>
                    <a:pt x="86" y="927"/>
                  </a:lnTo>
                  <a:lnTo>
                    <a:pt x="97" y="934"/>
                  </a:lnTo>
                  <a:lnTo>
                    <a:pt x="107" y="942"/>
                  </a:lnTo>
                  <a:lnTo>
                    <a:pt x="115" y="951"/>
                  </a:lnTo>
                  <a:lnTo>
                    <a:pt x="126" y="959"/>
                  </a:lnTo>
                  <a:lnTo>
                    <a:pt x="133" y="966"/>
                  </a:lnTo>
                  <a:lnTo>
                    <a:pt x="131" y="955"/>
                  </a:lnTo>
                  <a:lnTo>
                    <a:pt x="128" y="944"/>
                  </a:lnTo>
                  <a:lnTo>
                    <a:pt x="123" y="934"/>
                  </a:lnTo>
                  <a:lnTo>
                    <a:pt x="113" y="927"/>
                  </a:lnTo>
                  <a:lnTo>
                    <a:pt x="113" y="923"/>
                  </a:lnTo>
                  <a:lnTo>
                    <a:pt x="107" y="919"/>
                  </a:lnTo>
                  <a:lnTo>
                    <a:pt x="105" y="917"/>
                  </a:lnTo>
                  <a:lnTo>
                    <a:pt x="102" y="916"/>
                  </a:lnTo>
                  <a:lnTo>
                    <a:pt x="105" y="914"/>
                  </a:lnTo>
                  <a:lnTo>
                    <a:pt x="99" y="906"/>
                  </a:lnTo>
                  <a:lnTo>
                    <a:pt x="92" y="901"/>
                  </a:lnTo>
                  <a:lnTo>
                    <a:pt x="86" y="893"/>
                  </a:lnTo>
                  <a:lnTo>
                    <a:pt x="81" y="886"/>
                  </a:lnTo>
                  <a:lnTo>
                    <a:pt x="84" y="886"/>
                  </a:lnTo>
                  <a:lnTo>
                    <a:pt x="86" y="886"/>
                  </a:lnTo>
                  <a:lnTo>
                    <a:pt x="89" y="886"/>
                  </a:lnTo>
                  <a:lnTo>
                    <a:pt x="92" y="886"/>
                  </a:lnTo>
                  <a:lnTo>
                    <a:pt x="97" y="893"/>
                  </a:lnTo>
                  <a:lnTo>
                    <a:pt x="102" y="899"/>
                  </a:lnTo>
                  <a:lnTo>
                    <a:pt x="110" y="906"/>
                  </a:lnTo>
                  <a:lnTo>
                    <a:pt x="115" y="912"/>
                  </a:lnTo>
                  <a:lnTo>
                    <a:pt x="107" y="886"/>
                  </a:lnTo>
                  <a:lnTo>
                    <a:pt x="92" y="861"/>
                  </a:lnTo>
                  <a:lnTo>
                    <a:pt x="73" y="839"/>
                  </a:lnTo>
                  <a:lnTo>
                    <a:pt x="52" y="816"/>
                  </a:lnTo>
                  <a:lnTo>
                    <a:pt x="39" y="809"/>
                  </a:lnTo>
                  <a:lnTo>
                    <a:pt x="29" y="801"/>
                  </a:lnTo>
                  <a:lnTo>
                    <a:pt x="16" y="794"/>
                  </a:lnTo>
                  <a:lnTo>
                    <a:pt x="3" y="788"/>
                  </a:lnTo>
                  <a:lnTo>
                    <a:pt x="0" y="786"/>
                  </a:lnTo>
                  <a:lnTo>
                    <a:pt x="0" y="784"/>
                  </a:lnTo>
                  <a:lnTo>
                    <a:pt x="0" y="782"/>
                  </a:lnTo>
                  <a:lnTo>
                    <a:pt x="0" y="780"/>
                  </a:lnTo>
                  <a:lnTo>
                    <a:pt x="5" y="779"/>
                  </a:lnTo>
                  <a:lnTo>
                    <a:pt x="8" y="775"/>
                  </a:lnTo>
                  <a:lnTo>
                    <a:pt x="11" y="773"/>
                  </a:lnTo>
                  <a:lnTo>
                    <a:pt x="13" y="771"/>
                  </a:lnTo>
                  <a:lnTo>
                    <a:pt x="29" y="764"/>
                  </a:lnTo>
                  <a:lnTo>
                    <a:pt x="42" y="758"/>
                  </a:lnTo>
                  <a:lnTo>
                    <a:pt x="58" y="752"/>
                  </a:lnTo>
                  <a:lnTo>
                    <a:pt x="71" y="745"/>
                  </a:lnTo>
                  <a:lnTo>
                    <a:pt x="86" y="739"/>
                  </a:lnTo>
                  <a:lnTo>
                    <a:pt x="99" y="734"/>
                  </a:lnTo>
                  <a:lnTo>
                    <a:pt x="115" y="730"/>
                  </a:lnTo>
                  <a:lnTo>
                    <a:pt x="131" y="724"/>
                  </a:lnTo>
                  <a:lnTo>
                    <a:pt x="126" y="715"/>
                  </a:lnTo>
                  <a:lnTo>
                    <a:pt x="120" y="704"/>
                  </a:lnTo>
                  <a:lnTo>
                    <a:pt x="115" y="694"/>
                  </a:lnTo>
                  <a:lnTo>
                    <a:pt x="113" y="685"/>
                  </a:lnTo>
                  <a:lnTo>
                    <a:pt x="107" y="675"/>
                  </a:lnTo>
                  <a:lnTo>
                    <a:pt x="102" y="666"/>
                  </a:lnTo>
                  <a:lnTo>
                    <a:pt x="97" y="657"/>
                  </a:lnTo>
                  <a:lnTo>
                    <a:pt x="94" y="647"/>
                  </a:lnTo>
                  <a:lnTo>
                    <a:pt x="99" y="647"/>
                  </a:lnTo>
                  <a:lnTo>
                    <a:pt x="149" y="719"/>
                  </a:lnTo>
                  <a:lnTo>
                    <a:pt x="154" y="719"/>
                  </a:lnTo>
                  <a:lnTo>
                    <a:pt x="162" y="717"/>
                  </a:lnTo>
                  <a:lnTo>
                    <a:pt x="170" y="715"/>
                  </a:lnTo>
                  <a:lnTo>
                    <a:pt x="175" y="711"/>
                  </a:lnTo>
                  <a:lnTo>
                    <a:pt x="162" y="689"/>
                  </a:lnTo>
                  <a:lnTo>
                    <a:pt x="149" y="668"/>
                  </a:lnTo>
                  <a:lnTo>
                    <a:pt x="136" y="645"/>
                  </a:lnTo>
                  <a:lnTo>
                    <a:pt x="120" y="625"/>
                  </a:lnTo>
                  <a:lnTo>
                    <a:pt x="107" y="602"/>
                  </a:lnTo>
                  <a:lnTo>
                    <a:pt x="92" y="582"/>
                  </a:lnTo>
                  <a:lnTo>
                    <a:pt x="79" y="561"/>
                  </a:lnTo>
                  <a:lnTo>
                    <a:pt x="63" y="540"/>
                  </a:lnTo>
                  <a:lnTo>
                    <a:pt x="63" y="538"/>
                  </a:lnTo>
                  <a:lnTo>
                    <a:pt x="65" y="537"/>
                  </a:lnTo>
                  <a:lnTo>
                    <a:pt x="68" y="537"/>
                  </a:lnTo>
                  <a:lnTo>
                    <a:pt x="71" y="537"/>
                  </a:lnTo>
                  <a:lnTo>
                    <a:pt x="76" y="542"/>
                  </a:lnTo>
                  <a:lnTo>
                    <a:pt x="79" y="548"/>
                  </a:lnTo>
                  <a:lnTo>
                    <a:pt x="84" y="552"/>
                  </a:lnTo>
                  <a:lnTo>
                    <a:pt x="89" y="555"/>
                  </a:lnTo>
                  <a:lnTo>
                    <a:pt x="97" y="574"/>
                  </a:lnTo>
                  <a:lnTo>
                    <a:pt x="110" y="591"/>
                  </a:lnTo>
                  <a:lnTo>
                    <a:pt x="126" y="606"/>
                  </a:lnTo>
                  <a:lnTo>
                    <a:pt x="139" y="623"/>
                  </a:lnTo>
                  <a:lnTo>
                    <a:pt x="141" y="627"/>
                  </a:lnTo>
                  <a:lnTo>
                    <a:pt x="144" y="632"/>
                  </a:lnTo>
                  <a:lnTo>
                    <a:pt x="149" y="636"/>
                  </a:lnTo>
                  <a:lnTo>
                    <a:pt x="152" y="640"/>
                  </a:lnTo>
                  <a:lnTo>
                    <a:pt x="165" y="657"/>
                  </a:lnTo>
                  <a:lnTo>
                    <a:pt x="175" y="674"/>
                  </a:lnTo>
                  <a:lnTo>
                    <a:pt x="188" y="690"/>
                  </a:lnTo>
                  <a:lnTo>
                    <a:pt x="199" y="707"/>
                  </a:lnTo>
                  <a:lnTo>
                    <a:pt x="220" y="704"/>
                  </a:lnTo>
                  <a:lnTo>
                    <a:pt x="209" y="685"/>
                  </a:lnTo>
                  <a:lnTo>
                    <a:pt x="202" y="666"/>
                  </a:lnTo>
                  <a:lnTo>
                    <a:pt x="191" y="647"/>
                  </a:lnTo>
                  <a:lnTo>
                    <a:pt x="178" y="629"/>
                  </a:lnTo>
                  <a:lnTo>
                    <a:pt x="168" y="610"/>
                  </a:lnTo>
                  <a:lnTo>
                    <a:pt x="157" y="593"/>
                  </a:lnTo>
                  <a:lnTo>
                    <a:pt x="144" y="574"/>
                  </a:lnTo>
                  <a:lnTo>
                    <a:pt x="133" y="555"/>
                  </a:lnTo>
                  <a:lnTo>
                    <a:pt x="126" y="538"/>
                  </a:lnTo>
                  <a:lnTo>
                    <a:pt x="118" y="522"/>
                  </a:lnTo>
                  <a:lnTo>
                    <a:pt x="110" y="505"/>
                  </a:lnTo>
                  <a:lnTo>
                    <a:pt x="105" y="486"/>
                  </a:lnTo>
                  <a:lnTo>
                    <a:pt x="110" y="477"/>
                  </a:lnTo>
                  <a:lnTo>
                    <a:pt x="120" y="471"/>
                  </a:lnTo>
                  <a:lnTo>
                    <a:pt x="133" y="467"/>
                  </a:lnTo>
                  <a:lnTo>
                    <a:pt x="144" y="460"/>
                  </a:lnTo>
                  <a:lnTo>
                    <a:pt x="157" y="454"/>
                  </a:lnTo>
                  <a:lnTo>
                    <a:pt x="170" y="448"/>
                  </a:lnTo>
                  <a:lnTo>
                    <a:pt x="181" y="441"/>
                  </a:lnTo>
                  <a:lnTo>
                    <a:pt x="191" y="433"/>
                  </a:lnTo>
                  <a:lnTo>
                    <a:pt x="199" y="426"/>
                  </a:lnTo>
                  <a:lnTo>
                    <a:pt x="209" y="418"/>
                  </a:lnTo>
                  <a:lnTo>
                    <a:pt x="222" y="413"/>
                  </a:lnTo>
                  <a:lnTo>
                    <a:pt x="236" y="409"/>
                  </a:lnTo>
                  <a:lnTo>
                    <a:pt x="241" y="403"/>
                  </a:lnTo>
                  <a:lnTo>
                    <a:pt x="217" y="364"/>
                  </a:lnTo>
                  <a:lnTo>
                    <a:pt x="220" y="362"/>
                  </a:lnTo>
                  <a:lnTo>
                    <a:pt x="212" y="355"/>
                  </a:lnTo>
                  <a:lnTo>
                    <a:pt x="209" y="347"/>
                  </a:lnTo>
                  <a:lnTo>
                    <a:pt x="204" y="338"/>
                  </a:lnTo>
                  <a:lnTo>
                    <a:pt x="199" y="330"/>
                  </a:lnTo>
                  <a:lnTo>
                    <a:pt x="202" y="330"/>
                  </a:lnTo>
                  <a:lnTo>
                    <a:pt x="204" y="330"/>
                  </a:lnTo>
                  <a:lnTo>
                    <a:pt x="207" y="330"/>
                  </a:lnTo>
                  <a:lnTo>
                    <a:pt x="217" y="349"/>
                  </a:lnTo>
                  <a:lnTo>
                    <a:pt x="228" y="366"/>
                  </a:lnTo>
                  <a:lnTo>
                    <a:pt x="241" y="385"/>
                  </a:lnTo>
                  <a:lnTo>
                    <a:pt x="254" y="402"/>
                  </a:lnTo>
                  <a:lnTo>
                    <a:pt x="256" y="402"/>
                  </a:lnTo>
                  <a:lnTo>
                    <a:pt x="259" y="402"/>
                  </a:lnTo>
                  <a:lnTo>
                    <a:pt x="259" y="400"/>
                  </a:lnTo>
                  <a:lnTo>
                    <a:pt x="262" y="398"/>
                  </a:lnTo>
                  <a:lnTo>
                    <a:pt x="280" y="396"/>
                  </a:lnTo>
                  <a:lnTo>
                    <a:pt x="296" y="388"/>
                  </a:lnTo>
                  <a:lnTo>
                    <a:pt x="309" y="379"/>
                  </a:lnTo>
                  <a:lnTo>
                    <a:pt x="322" y="372"/>
                  </a:lnTo>
                  <a:lnTo>
                    <a:pt x="311" y="349"/>
                  </a:lnTo>
                  <a:lnTo>
                    <a:pt x="298" y="326"/>
                  </a:lnTo>
                  <a:lnTo>
                    <a:pt x="288" y="304"/>
                  </a:lnTo>
                  <a:lnTo>
                    <a:pt x="283" y="280"/>
                  </a:lnTo>
                  <a:lnTo>
                    <a:pt x="283" y="278"/>
                  </a:lnTo>
                  <a:lnTo>
                    <a:pt x="285" y="278"/>
                  </a:lnTo>
                  <a:lnTo>
                    <a:pt x="288" y="278"/>
                  </a:lnTo>
                  <a:lnTo>
                    <a:pt x="301" y="300"/>
                  </a:lnTo>
                  <a:lnTo>
                    <a:pt x="314" y="325"/>
                  </a:lnTo>
                  <a:lnTo>
                    <a:pt x="327" y="347"/>
                  </a:lnTo>
                  <a:lnTo>
                    <a:pt x="348" y="368"/>
                  </a:lnTo>
                  <a:lnTo>
                    <a:pt x="359" y="364"/>
                  </a:lnTo>
                  <a:lnTo>
                    <a:pt x="369" y="362"/>
                  </a:lnTo>
                  <a:lnTo>
                    <a:pt x="379" y="360"/>
                  </a:lnTo>
                  <a:lnTo>
                    <a:pt x="390" y="357"/>
                  </a:lnTo>
                  <a:lnTo>
                    <a:pt x="400" y="355"/>
                  </a:lnTo>
                  <a:lnTo>
                    <a:pt x="408" y="353"/>
                  </a:lnTo>
                  <a:lnTo>
                    <a:pt x="419" y="349"/>
                  </a:lnTo>
                  <a:lnTo>
                    <a:pt x="429" y="345"/>
                  </a:lnTo>
                  <a:lnTo>
                    <a:pt x="427" y="345"/>
                  </a:lnTo>
                  <a:lnTo>
                    <a:pt x="424" y="343"/>
                  </a:lnTo>
                  <a:lnTo>
                    <a:pt x="419" y="343"/>
                  </a:lnTo>
                  <a:lnTo>
                    <a:pt x="416" y="343"/>
                  </a:lnTo>
                  <a:lnTo>
                    <a:pt x="398" y="336"/>
                  </a:lnTo>
                  <a:lnTo>
                    <a:pt x="379" y="328"/>
                  </a:lnTo>
                  <a:lnTo>
                    <a:pt x="361" y="319"/>
                  </a:lnTo>
                  <a:lnTo>
                    <a:pt x="345" y="308"/>
                  </a:lnTo>
                  <a:lnTo>
                    <a:pt x="332" y="296"/>
                  </a:lnTo>
                  <a:lnTo>
                    <a:pt x="322" y="285"/>
                  </a:lnTo>
                  <a:lnTo>
                    <a:pt x="311" y="272"/>
                  </a:lnTo>
                  <a:lnTo>
                    <a:pt x="306" y="257"/>
                  </a:lnTo>
                  <a:lnTo>
                    <a:pt x="296" y="235"/>
                  </a:lnTo>
                  <a:lnTo>
                    <a:pt x="296" y="212"/>
                  </a:lnTo>
                  <a:lnTo>
                    <a:pt x="298" y="190"/>
                  </a:lnTo>
                  <a:lnTo>
                    <a:pt x="298" y="169"/>
                  </a:lnTo>
                  <a:lnTo>
                    <a:pt x="301" y="165"/>
                  </a:lnTo>
                  <a:lnTo>
                    <a:pt x="304" y="160"/>
                  </a:lnTo>
                  <a:lnTo>
                    <a:pt x="304" y="156"/>
                  </a:lnTo>
                  <a:lnTo>
                    <a:pt x="306" y="152"/>
                  </a:lnTo>
                  <a:lnTo>
                    <a:pt x="319" y="131"/>
                  </a:lnTo>
                  <a:lnTo>
                    <a:pt x="332" y="113"/>
                  </a:lnTo>
                  <a:lnTo>
                    <a:pt x="348" y="94"/>
                  </a:lnTo>
                  <a:lnTo>
                    <a:pt x="366" y="75"/>
                  </a:lnTo>
                  <a:lnTo>
                    <a:pt x="379" y="69"/>
                  </a:lnTo>
                  <a:lnTo>
                    <a:pt x="390" y="64"/>
                  </a:lnTo>
                  <a:lnTo>
                    <a:pt x="400" y="58"/>
                  </a:lnTo>
                  <a:lnTo>
                    <a:pt x="413" y="53"/>
                  </a:lnTo>
                  <a:lnTo>
                    <a:pt x="424" y="49"/>
                  </a:lnTo>
                  <a:lnTo>
                    <a:pt x="437" y="45"/>
                  </a:lnTo>
                  <a:lnTo>
                    <a:pt x="450" y="41"/>
                  </a:lnTo>
                  <a:lnTo>
                    <a:pt x="463" y="39"/>
                  </a:lnTo>
                  <a:lnTo>
                    <a:pt x="479" y="38"/>
                  </a:lnTo>
                  <a:lnTo>
                    <a:pt x="492" y="34"/>
                  </a:lnTo>
                  <a:lnTo>
                    <a:pt x="508" y="32"/>
                  </a:lnTo>
                  <a:lnTo>
                    <a:pt x="523" y="30"/>
                  </a:lnTo>
                  <a:lnTo>
                    <a:pt x="539" y="28"/>
                  </a:lnTo>
                  <a:lnTo>
                    <a:pt x="555" y="28"/>
                  </a:lnTo>
                  <a:lnTo>
                    <a:pt x="568" y="28"/>
                  </a:lnTo>
                  <a:lnTo>
                    <a:pt x="584" y="30"/>
                  </a:lnTo>
                  <a:lnTo>
                    <a:pt x="602" y="32"/>
                  </a:lnTo>
                  <a:lnTo>
                    <a:pt x="618" y="36"/>
                  </a:lnTo>
                  <a:lnTo>
                    <a:pt x="636" y="38"/>
                  </a:lnTo>
                  <a:lnTo>
                    <a:pt x="654" y="38"/>
                  </a:lnTo>
                  <a:lnTo>
                    <a:pt x="667" y="41"/>
                  </a:lnTo>
                  <a:lnTo>
                    <a:pt x="675" y="47"/>
                  </a:lnTo>
                  <a:lnTo>
                    <a:pt x="686" y="53"/>
                  </a:lnTo>
                  <a:lnTo>
                    <a:pt x="693" y="56"/>
                  </a:lnTo>
                  <a:lnTo>
                    <a:pt x="728" y="79"/>
                  </a:lnTo>
                  <a:lnTo>
                    <a:pt x="751" y="109"/>
                  </a:lnTo>
                  <a:lnTo>
                    <a:pt x="764" y="141"/>
                  </a:lnTo>
                  <a:lnTo>
                    <a:pt x="769" y="175"/>
                  </a:lnTo>
                  <a:lnTo>
                    <a:pt x="762" y="201"/>
                  </a:lnTo>
                  <a:lnTo>
                    <a:pt x="754" y="229"/>
                  </a:lnTo>
                  <a:lnTo>
                    <a:pt x="741" y="255"/>
                  </a:lnTo>
                  <a:lnTo>
                    <a:pt x="730" y="283"/>
                  </a:lnTo>
                  <a:lnTo>
                    <a:pt x="730" y="306"/>
                  </a:lnTo>
                  <a:lnTo>
                    <a:pt x="735" y="328"/>
                  </a:lnTo>
                  <a:lnTo>
                    <a:pt x="741" y="351"/>
                  </a:lnTo>
                  <a:lnTo>
                    <a:pt x="746" y="373"/>
                  </a:lnTo>
                  <a:lnTo>
                    <a:pt x="754" y="375"/>
                  </a:lnTo>
                  <a:lnTo>
                    <a:pt x="756" y="379"/>
                  </a:lnTo>
                  <a:lnTo>
                    <a:pt x="759" y="385"/>
                  </a:lnTo>
                  <a:lnTo>
                    <a:pt x="762" y="388"/>
                  </a:lnTo>
                  <a:lnTo>
                    <a:pt x="775" y="345"/>
                  </a:lnTo>
                  <a:lnTo>
                    <a:pt x="785" y="304"/>
                  </a:lnTo>
                  <a:lnTo>
                    <a:pt x="798" y="261"/>
                  </a:lnTo>
                  <a:lnTo>
                    <a:pt x="814" y="220"/>
                  </a:lnTo>
                  <a:lnTo>
                    <a:pt x="814" y="199"/>
                  </a:lnTo>
                  <a:lnTo>
                    <a:pt x="816" y="180"/>
                  </a:lnTo>
                  <a:lnTo>
                    <a:pt x="822" y="160"/>
                  </a:lnTo>
                  <a:lnTo>
                    <a:pt x="827" y="143"/>
                  </a:lnTo>
                  <a:lnTo>
                    <a:pt x="832" y="143"/>
                  </a:lnTo>
                  <a:lnTo>
                    <a:pt x="832" y="163"/>
                  </a:lnTo>
                  <a:lnTo>
                    <a:pt x="830" y="182"/>
                  </a:lnTo>
                  <a:lnTo>
                    <a:pt x="827" y="203"/>
                  </a:lnTo>
                  <a:lnTo>
                    <a:pt x="827" y="223"/>
                  </a:lnTo>
                  <a:lnTo>
                    <a:pt x="837" y="223"/>
                  </a:lnTo>
                  <a:lnTo>
                    <a:pt x="851" y="223"/>
                  </a:lnTo>
                  <a:lnTo>
                    <a:pt x="861" y="223"/>
                  </a:lnTo>
                  <a:lnTo>
                    <a:pt x="874" y="223"/>
                  </a:lnTo>
                  <a:lnTo>
                    <a:pt x="885" y="223"/>
                  </a:lnTo>
                  <a:lnTo>
                    <a:pt x="895" y="223"/>
                  </a:lnTo>
                  <a:lnTo>
                    <a:pt x="908" y="225"/>
                  </a:lnTo>
                  <a:lnTo>
                    <a:pt x="919" y="225"/>
                  </a:lnTo>
                  <a:lnTo>
                    <a:pt x="919" y="214"/>
                  </a:lnTo>
                  <a:lnTo>
                    <a:pt x="921" y="205"/>
                  </a:lnTo>
                  <a:lnTo>
                    <a:pt x="921" y="197"/>
                  </a:lnTo>
                  <a:lnTo>
                    <a:pt x="924" y="186"/>
                  </a:lnTo>
                  <a:lnTo>
                    <a:pt x="924" y="188"/>
                  </a:lnTo>
                  <a:lnTo>
                    <a:pt x="926" y="188"/>
                  </a:lnTo>
                  <a:lnTo>
                    <a:pt x="929" y="186"/>
                  </a:lnTo>
                  <a:lnTo>
                    <a:pt x="924" y="184"/>
                  </a:lnTo>
                  <a:lnTo>
                    <a:pt x="926" y="178"/>
                  </a:lnTo>
                  <a:lnTo>
                    <a:pt x="926" y="173"/>
                  </a:lnTo>
                  <a:lnTo>
                    <a:pt x="929" y="167"/>
                  </a:lnTo>
                  <a:lnTo>
                    <a:pt x="932" y="146"/>
                  </a:lnTo>
                  <a:lnTo>
                    <a:pt x="934" y="128"/>
                  </a:lnTo>
                  <a:lnTo>
                    <a:pt x="937" y="107"/>
                  </a:lnTo>
                  <a:lnTo>
                    <a:pt x="939" y="86"/>
                  </a:lnTo>
                  <a:lnTo>
                    <a:pt x="939" y="75"/>
                  </a:lnTo>
                  <a:lnTo>
                    <a:pt x="939" y="62"/>
                  </a:lnTo>
                  <a:lnTo>
                    <a:pt x="945" y="51"/>
                  </a:lnTo>
                  <a:lnTo>
                    <a:pt x="950" y="41"/>
                  </a:lnTo>
                  <a:lnTo>
                    <a:pt x="953" y="41"/>
                  </a:lnTo>
                  <a:lnTo>
                    <a:pt x="947" y="86"/>
                  </a:lnTo>
                  <a:lnTo>
                    <a:pt x="942" y="131"/>
                  </a:lnTo>
                  <a:lnTo>
                    <a:pt x="934" y="178"/>
                  </a:lnTo>
                  <a:lnTo>
                    <a:pt x="926" y="223"/>
                  </a:lnTo>
                  <a:lnTo>
                    <a:pt x="924" y="225"/>
                  </a:lnTo>
                  <a:lnTo>
                    <a:pt x="932" y="227"/>
                  </a:lnTo>
                  <a:lnTo>
                    <a:pt x="942" y="227"/>
                  </a:lnTo>
                  <a:lnTo>
                    <a:pt x="953" y="227"/>
                  </a:lnTo>
                  <a:lnTo>
                    <a:pt x="963" y="227"/>
                  </a:lnTo>
                  <a:lnTo>
                    <a:pt x="971" y="201"/>
                  </a:lnTo>
                  <a:lnTo>
                    <a:pt x="979" y="176"/>
                  </a:lnTo>
                  <a:lnTo>
                    <a:pt x="987" y="150"/>
                  </a:lnTo>
                  <a:lnTo>
                    <a:pt x="1002" y="128"/>
                  </a:lnTo>
                  <a:lnTo>
                    <a:pt x="1005" y="128"/>
                  </a:lnTo>
                  <a:lnTo>
                    <a:pt x="1008" y="128"/>
                  </a:lnTo>
                  <a:lnTo>
                    <a:pt x="1008" y="130"/>
                  </a:lnTo>
                  <a:lnTo>
                    <a:pt x="1000" y="154"/>
                  </a:lnTo>
                  <a:lnTo>
                    <a:pt x="992" y="178"/>
                  </a:lnTo>
                  <a:lnTo>
                    <a:pt x="987" y="203"/>
                  </a:lnTo>
                  <a:lnTo>
                    <a:pt x="976" y="227"/>
                  </a:lnTo>
                  <a:lnTo>
                    <a:pt x="992" y="229"/>
                  </a:lnTo>
                  <a:lnTo>
                    <a:pt x="1008" y="231"/>
                  </a:lnTo>
                  <a:lnTo>
                    <a:pt x="1021" y="231"/>
                  </a:lnTo>
                  <a:lnTo>
                    <a:pt x="1036" y="231"/>
                  </a:lnTo>
                  <a:lnTo>
                    <a:pt x="1036" y="229"/>
                  </a:lnTo>
                  <a:lnTo>
                    <a:pt x="1042" y="233"/>
                  </a:lnTo>
                  <a:lnTo>
                    <a:pt x="1047" y="229"/>
                  </a:lnTo>
                  <a:lnTo>
                    <a:pt x="1049" y="225"/>
                  </a:lnTo>
                  <a:lnTo>
                    <a:pt x="1049" y="220"/>
                  </a:lnTo>
                  <a:lnTo>
                    <a:pt x="1052" y="216"/>
                  </a:lnTo>
                  <a:lnTo>
                    <a:pt x="1057" y="205"/>
                  </a:lnTo>
                  <a:lnTo>
                    <a:pt x="1065" y="193"/>
                  </a:lnTo>
                  <a:lnTo>
                    <a:pt x="1073" y="184"/>
                  </a:lnTo>
                  <a:lnTo>
                    <a:pt x="1083" y="175"/>
                  </a:lnTo>
                  <a:lnTo>
                    <a:pt x="1096" y="165"/>
                  </a:lnTo>
                  <a:lnTo>
                    <a:pt x="1107" y="158"/>
                  </a:lnTo>
                  <a:lnTo>
                    <a:pt x="1123" y="150"/>
                  </a:lnTo>
                  <a:lnTo>
                    <a:pt x="1136" y="145"/>
                  </a:lnTo>
                  <a:lnTo>
                    <a:pt x="1151" y="139"/>
                  </a:lnTo>
                  <a:lnTo>
                    <a:pt x="1170" y="137"/>
                  </a:lnTo>
                  <a:lnTo>
                    <a:pt x="1185" y="135"/>
                  </a:lnTo>
                  <a:lnTo>
                    <a:pt x="1201" y="135"/>
                  </a:lnTo>
                  <a:lnTo>
                    <a:pt x="1217" y="139"/>
                  </a:lnTo>
                  <a:lnTo>
                    <a:pt x="1233" y="143"/>
                  </a:lnTo>
                  <a:lnTo>
                    <a:pt x="1246" y="148"/>
                  </a:lnTo>
                  <a:lnTo>
                    <a:pt x="1259" y="156"/>
                  </a:lnTo>
                  <a:lnTo>
                    <a:pt x="1264" y="161"/>
                  </a:lnTo>
                  <a:lnTo>
                    <a:pt x="1272" y="165"/>
                  </a:lnTo>
                  <a:lnTo>
                    <a:pt x="1277" y="169"/>
                  </a:lnTo>
                  <a:lnTo>
                    <a:pt x="1282" y="173"/>
                  </a:lnTo>
                  <a:lnTo>
                    <a:pt x="1288" y="176"/>
                  </a:lnTo>
                  <a:lnTo>
                    <a:pt x="1293" y="180"/>
                  </a:lnTo>
                  <a:lnTo>
                    <a:pt x="1298" y="184"/>
                  </a:lnTo>
                  <a:lnTo>
                    <a:pt x="1298" y="190"/>
                  </a:lnTo>
                  <a:lnTo>
                    <a:pt x="1301" y="191"/>
                  </a:lnTo>
                  <a:lnTo>
                    <a:pt x="1303" y="190"/>
                  </a:lnTo>
                  <a:lnTo>
                    <a:pt x="1306" y="188"/>
                  </a:lnTo>
                  <a:lnTo>
                    <a:pt x="1308" y="186"/>
                  </a:lnTo>
                  <a:lnTo>
                    <a:pt x="1329" y="161"/>
                  </a:lnTo>
                  <a:lnTo>
                    <a:pt x="1348" y="137"/>
                  </a:lnTo>
                  <a:lnTo>
                    <a:pt x="1366" y="111"/>
                  </a:lnTo>
                  <a:lnTo>
                    <a:pt x="1384" y="86"/>
                  </a:lnTo>
                  <a:lnTo>
                    <a:pt x="1387" y="81"/>
                  </a:lnTo>
                  <a:lnTo>
                    <a:pt x="1387" y="73"/>
                  </a:lnTo>
                  <a:lnTo>
                    <a:pt x="1384" y="68"/>
                  </a:lnTo>
                  <a:lnTo>
                    <a:pt x="1379" y="62"/>
                  </a:lnTo>
                  <a:lnTo>
                    <a:pt x="1374" y="60"/>
                  </a:lnTo>
                  <a:lnTo>
                    <a:pt x="1369" y="56"/>
                  </a:lnTo>
                  <a:lnTo>
                    <a:pt x="1361" y="53"/>
                  </a:lnTo>
                  <a:lnTo>
                    <a:pt x="1356" y="51"/>
                  </a:lnTo>
                  <a:lnTo>
                    <a:pt x="1345" y="49"/>
                  </a:lnTo>
                  <a:lnTo>
                    <a:pt x="1335" y="47"/>
                  </a:lnTo>
                  <a:lnTo>
                    <a:pt x="1322" y="45"/>
                  </a:lnTo>
                  <a:lnTo>
                    <a:pt x="1311" y="47"/>
                  </a:lnTo>
                  <a:lnTo>
                    <a:pt x="1306" y="60"/>
                  </a:lnTo>
                  <a:lnTo>
                    <a:pt x="1295" y="69"/>
                  </a:lnTo>
                  <a:lnTo>
                    <a:pt x="1285" y="81"/>
                  </a:lnTo>
                  <a:lnTo>
                    <a:pt x="1272" y="88"/>
                  </a:lnTo>
                  <a:lnTo>
                    <a:pt x="1261" y="90"/>
                  </a:lnTo>
                  <a:lnTo>
                    <a:pt x="1251" y="90"/>
                  </a:lnTo>
                  <a:lnTo>
                    <a:pt x="1240" y="92"/>
                  </a:lnTo>
                  <a:lnTo>
                    <a:pt x="1230" y="88"/>
                  </a:lnTo>
                  <a:lnTo>
                    <a:pt x="1222" y="84"/>
                  </a:lnTo>
                  <a:lnTo>
                    <a:pt x="1217" y="81"/>
                  </a:lnTo>
                  <a:lnTo>
                    <a:pt x="1214" y="75"/>
                  </a:lnTo>
                  <a:lnTo>
                    <a:pt x="1212" y="69"/>
                  </a:lnTo>
                  <a:lnTo>
                    <a:pt x="1212" y="56"/>
                  </a:lnTo>
                  <a:lnTo>
                    <a:pt x="1217" y="45"/>
                  </a:lnTo>
                  <a:lnTo>
                    <a:pt x="1225" y="34"/>
                  </a:lnTo>
                  <a:lnTo>
                    <a:pt x="1233" y="24"/>
                  </a:lnTo>
                  <a:lnTo>
                    <a:pt x="1243" y="19"/>
                  </a:lnTo>
                  <a:lnTo>
                    <a:pt x="1253" y="13"/>
                  </a:lnTo>
                  <a:lnTo>
                    <a:pt x="1267" y="9"/>
                  </a:lnTo>
                  <a:lnTo>
                    <a:pt x="1277" y="6"/>
                  </a:lnTo>
                  <a:lnTo>
                    <a:pt x="1290" y="4"/>
                  </a:lnTo>
                  <a:lnTo>
                    <a:pt x="1303" y="2"/>
                  </a:lnTo>
                  <a:lnTo>
                    <a:pt x="1316" y="2"/>
                  </a:lnTo>
                  <a:lnTo>
                    <a:pt x="1329" y="0"/>
                  </a:lnTo>
                  <a:lnTo>
                    <a:pt x="1337" y="4"/>
                  </a:lnTo>
                  <a:lnTo>
                    <a:pt x="1350" y="6"/>
                  </a:lnTo>
                  <a:lnTo>
                    <a:pt x="1361" y="6"/>
                  </a:lnTo>
                  <a:lnTo>
                    <a:pt x="1371" y="8"/>
                  </a:lnTo>
                  <a:lnTo>
                    <a:pt x="1376" y="9"/>
                  </a:lnTo>
                  <a:lnTo>
                    <a:pt x="1384" y="13"/>
                  </a:lnTo>
                  <a:lnTo>
                    <a:pt x="1390" y="15"/>
                  </a:lnTo>
                  <a:lnTo>
                    <a:pt x="139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42"/>
            <p:cNvSpPr>
              <a:spLocks/>
            </p:cNvSpPr>
            <p:nvPr/>
          </p:nvSpPr>
          <p:spPr bwMode="auto">
            <a:xfrm>
              <a:off x="7466013" y="266700"/>
              <a:ext cx="63500" cy="236538"/>
            </a:xfrm>
            <a:custGeom>
              <a:avLst/>
              <a:gdLst>
                <a:gd name="T0" fmla="*/ 2147483647 w 39"/>
                <a:gd name="T1" fmla="*/ 2147483647 h 146"/>
                <a:gd name="T2" fmla="*/ 2147483647 w 39"/>
                <a:gd name="T3" fmla="*/ 2147483647 h 146"/>
                <a:gd name="T4" fmla="*/ 2147483647 w 39"/>
                <a:gd name="T5" fmla="*/ 2147483647 h 146"/>
                <a:gd name="T6" fmla="*/ 2147483647 w 39"/>
                <a:gd name="T7" fmla="*/ 2147483647 h 146"/>
                <a:gd name="T8" fmla="*/ 2147483647 w 39"/>
                <a:gd name="T9" fmla="*/ 2147483647 h 146"/>
                <a:gd name="T10" fmla="*/ 2147483647 w 39"/>
                <a:gd name="T11" fmla="*/ 2147483647 h 146"/>
                <a:gd name="T12" fmla="*/ 2147483647 w 39"/>
                <a:gd name="T13" fmla="*/ 2147483647 h 146"/>
                <a:gd name="T14" fmla="*/ 2147483647 w 39"/>
                <a:gd name="T15" fmla="*/ 2147483647 h 146"/>
                <a:gd name="T16" fmla="*/ 2147483647 w 39"/>
                <a:gd name="T17" fmla="*/ 2147483647 h 146"/>
                <a:gd name="T18" fmla="*/ 2147483647 w 39"/>
                <a:gd name="T19" fmla="*/ 2147483647 h 146"/>
                <a:gd name="T20" fmla="*/ 2147483647 w 39"/>
                <a:gd name="T21" fmla="*/ 2147483647 h 146"/>
                <a:gd name="T22" fmla="*/ 2147483647 w 39"/>
                <a:gd name="T23" fmla="*/ 2147483647 h 146"/>
                <a:gd name="T24" fmla="*/ 0 w 39"/>
                <a:gd name="T25" fmla="*/ 2147483647 h 146"/>
                <a:gd name="T26" fmla="*/ 2147483647 w 39"/>
                <a:gd name="T27" fmla="*/ 2147483647 h 146"/>
                <a:gd name="T28" fmla="*/ 2147483647 w 39"/>
                <a:gd name="T29" fmla="*/ 2147483647 h 146"/>
                <a:gd name="T30" fmla="*/ 2147483647 w 39"/>
                <a:gd name="T31" fmla="*/ 2147483647 h 146"/>
                <a:gd name="T32" fmla="*/ 2147483647 w 39"/>
                <a:gd name="T33" fmla="*/ 2147483647 h 146"/>
                <a:gd name="T34" fmla="*/ 2147483647 w 39"/>
                <a:gd name="T35" fmla="*/ 2147483647 h 146"/>
                <a:gd name="T36" fmla="*/ 2147483647 w 39"/>
                <a:gd name="T37" fmla="*/ 2147483647 h 146"/>
                <a:gd name="T38" fmla="*/ 2147483647 w 39"/>
                <a:gd name="T39" fmla="*/ 0 h 146"/>
                <a:gd name="T40" fmla="*/ 2147483647 w 39"/>
                <a:gd name="T41" fmla="*/ 2147483647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46"/>
                <a:gd name="T65" fmla="*/ 39 w 39"/>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46">
                  <a:moveTo>
                    <a:pt x="39" y="3"/>
                  </a:moveTo>
                  <a:lnTo>
                    <a:pt x="37" y="15"/>
                  </a:lnTo>
                  <a:lnTo>
                    <a:pt x="34" y="26"/>
                  </a:lnTo>
                  <a:lnTo>
                    <a:pt x="32" y="37"/>
                  </a:lnTo>
                  <a:lnTo>
                    <a:pt x="26" y="48"/>
                  </a:lnTo>
                  <a:lnTo>
                    <a:pt x="26" y="71"/>
                  </a:lnTo>
                  <a:lnTo>
                    <a:pt x="26" y="93"/>
                  </a:lnTo>
                  <a:lnTo>
                    <a:pt x="24" y="114"/>
                  </a:lnTo>
                  <a:lnTo>
                    <a:pt x="21" y="133"/>
                  </a:lnTo>
                  <a:lnTo>
                    <a:pt x="16" y="135"/>
                  </a:lnTo>
                  <a:lnTo>
                    <a:pt x="13" y="140"/>
                  </a:lnTo>
                  <a:lnTo>
                    <a:pt x="11" y="146"/>
                  </a:lnTo>
                  <a:lnTo>
                    <a:pt x="0" y="144"/>
                  </a:lnTo>
                  <a:lnTo>
                    <a:pt x="5" y="112"/>
                  </a:lnTo>
                  <a:lnTo>
                    <a:pt x="8" y="78"/>
                  </a:lnTo>
                  <a:lnTo>
                    <a:pt x="16" y="46"/>
                  </a:lnTo>
                  <a:lnTo>
                    <a:pt x="24" y="15"/>
                  </a:lnTo>
                  <a:lnTo>
                    <a:pt x="26" y="9"/>
                  </a:lnTo>
                  <a:lnTo>
                    <a:pt x="29" y="3"/>
                  </a:lnTo>
                  <a:lnTo>
                    <a:pt x="32" y="0"/>
                  </a:lnTo>
                  <a:lnTo>
                    <a:pt x="3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5" name="Freeform 43"/>
            <p:cNvSpPr>
              <a:spLocks/>
            </p:cNvSpPr>
            <p:nvPr/>
          </p:nvSpPr>
          <p:spPr bwMode="auto">
            <a:xfrm>
              <a:off x="6577013" y="320675"/>
              <a:ext cx="688975" cy="625475"/>
            </a:xfrm>
            <a:custGeom>
              <a:avLst/>
              <a:gdLst>
                <a:gd name="T0" fmla="*/ 2147483647 w 424"/>
                <a:gd name="T1" fmla="*/ 2147483647 h 385"/>
                <a:gd name="T2" fmla="*/ 2147483647 w 424"/>
                <a:gd name="T3" fmla="*/ 2147483647 h 385"/>
                <a:gd name="T4" fmla="*/ 2147483647 w 424"/>
                <a:gd name="T5" fmla="*/ 2147483647 h 385"/>
                <a:gd name="T6" fmla="*/ 2147483647 w 424"/>
                <a:gd name="T7" fmla="*/ 2147483647 h 385"/>
                <a:gd name="T8" fmla="*/ 2147483647 w 424"/>
                <a:gd name="T9" fmla="*/ 2147483647 h 385"/>
                <a:gd name="T10" fmla="*/ 2147483647 w 424"/>
                <a:gd name="T11" fmla="*/ 2147483647 h 385"/>
                <a:gd name="T12" fmla="*/ 2147483647 w 424"/>
                <a:gd name="T13" fmla="*/ 2147483647 h 385"/>
                <a:gd name="T14" fmla="*/ 2147483647 w 424"/>
                <a:gd name="T15" fmla="*/ 2147483647 h 385"/>
                <a:gd name="T16" fmla="*/ 2147483647 w 424"/>
                <a:gd name="T17" fmla="*/ 2147483647 h 385"/>
                <a:gd name="T18" fmla="*/ 2147483647 w 424"/>
                <a:gd name="T19" fmla="*/ 2147483647 h 385"/>
                <a:gd name="T20" fmla="*/ 2147483647 w 424"/>
                <a:gd name="T21" fmla="*/ 2147483647 h 385"/>
                <a:gd name="T22" fmla="*/ 2147483647 w 424"/>
                <a:gd name="T23" fmla="*/ 2147483647 h 385"/>
                <a:gd name="T24" fmla="*/ 2147483647 w 424"/>
                <a:gd name="T25" fmla="*/ 2147483647 h 385"/>
                <a:gd name="T26" fmla="*/ 2147483647 w 424"/>
                <a:gd name="T27" fmla="*/ 2147483647 h 385"/>
                <a:gd name="T28" fmla="*/ 2147483647 w 424"/>
                <a:gd name="T29" fmla="*/ 2147483647 h 385"/>
                <a:gd name="T30" fmla="*/ 2147483647 w 424"/>
                <a:gd name="T31" fmla="*/ 2147483647 h 385"/>
                <a:gd name="T32" fmla="*/ 2147483647 w 424"/>
                <a:gd name="T33" fmla="*/ 2147483647 h 385"/>
                <a:gd name="T34" fmla="*/ 2147483647 w 424"/>
                <a:gd name="T35" fmla="*/ 2147483647 h 385"/>
                <a:gd name="T36" fmla="*/ 2147483647 w 424"/>
                <a:gd name="T37" fmla="*/ 2147483647 h 385"/>
                <a:gd name="T38" fmla="*/ 2147483647 w 424"/>
                <a:gd name="T39" fmla="*/ 2147483647 h 385"/>
                <a:gd name="T40" fmla="*/ 2147483647 w 424"/>
                <a:gd name="T41" fmla="*/ 2147483647 h 385"/>
                <a:gd name="T42" fmla="*/ 2147483647 w 424"/>
                <a:gd name="T43" fmla="*/ 2147483647 h 385"/>
                <a:gd name="T44" fmla="*/ 2147483647 w 424"/>
                <a:gd name="T45" fmla="*/ 2147483647 h 385"/>
                <a:gd name="T46" fmla="*/ 2147483647 w 424"/>
                <a:gd name="T47" fmla="*/ 2147483647 h 385"/>
                <a:gd name="T48" fmla="*/ 0 w 424"/>
                <a:gd name="T49" fmla="*/ 2147483647 h 385"/>
                <a:gd name="T50" fmla="*/ 2147483647 w 424"/>
                <a:gd name="T51" fmla="*/ 2147483647 h 385"/>
                <a:gd name="T52" fmla="*/ 2147483647 w 424"/>
                <a:gd name="T53" fmla="*/ 2147483647 h 385"/>
                <a:gd name="T54" fmla="*/ 2147483647 w 424"/>
                <a:gd name="T55" fmla="*/ 2147483647 h 385"/>
                <a:gd name="T56" fmla="*/ 2147483647 w 424"/>
                <a:gd name="T57" fmla="*/ 2147483647 h 385"/>
                <a:gd name="T58" fmla="*/ 2147483647 w 424"/>
                <a:gd name="T59" fmla="*/ 2147483647 h 385"/>
                <a:gd name="T60" fmla="*/ 2147483647 w 424"/>
                <a:gd name="T61" fmla="*/ 2147483647 h 385"/>
                <a:gd name="T62" fmla="*/ 2147483647 w 424"/>
                <a:gd name="T63" fmla="*/ 2147483647 h 385"/>
                <a:gd name="T64" fmla="*/ 2147483647 w 424"/>
                <a:gd name="T65" fmla="*/ 2147483647 h 385"/>
                <a:gd name="T66" fmla="*/ 2147483647 w 424"/>
                <a:gd name="T67" fmla="*/ 2147483647 h 385"/>
                <a:gd name="T68" fmla="*/ 2147483647 w 424"/>
                <a:gd name="T69" fmla="*/ 0 h 385"/>
                <a:gd name="T70" fmla="*/ 2147483647 w 424"/>
                <a:gd name="T71" fmla="*/ 0 h 385"/>
                <a:gd name="T72" fmla="*/ 2147483647 w 424"/>
                <a:gd name="T73" fmla="*/ 2147483647 h 385"/>
                <a:gd name="T74" fmla="*/ 2147483647 w 424"/>
                <a:gd name="T75" fmla="*/ 2147483647 h 385"/>
                <a:gd name="T76" fmla="*/ 2147483647 w 424"/>
                <a:gd name="T77" fmla="*/ 2147483647 h 3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4"/>
                <a:gd name="T118" fmla="*/ 0 h 385"/>
                <a:gd name="T119" fmla="*/ 424 w 424"/>
                <a:gd name="T120" fmla="*/ 385 h 3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4" h="385">
                  <a:moveTo>
                    <a:pt x="395" y="45"/>
                  </a:moveTo>
                  <a:lnTo>
                    <a:pt x="424" y="96"/>
                  </a:lnTo>
                  <a:lnTo>
                    <a:pt x="424" y="149"/>
                  </a:lnTo>
                  <a:lnTo>
                    <a:pt x="409" y="201"/>
                  </a:lnTo>
                  <a:lnTo>
                    <a:pt x="382" y="252"/>
                  </a:lnTo>
                  <a:lnTo>
                    <a:pt x="385" y="278"/>
                  </a:lnTo>
                  <a:lnTo>
                    <a:pt x="395" y="302"/>
                  </a:lnTo>
                  <a:lnTo>
                    <a:pt x="403" y="329"/>
                  </a:lnTo>
                  <a:lnTo>
                    <a:pt x="395" y="355"/>
                  </a:lnTo>
                  <a:lnTo>
                    <a:pt x="388" y="357"/>
                  </a:lnTo>
                  <a:lnTo>
                    <a:pt x="382" y="361"/>
                  </a:lnTo>
                  <a:lnTo>
                    <a:pt x="377" y="364"/>
                  </a:lnTo>
                  <a:lnTo>
                    <a:pt x="369" y="364"/>
                  </a:lnTo>
                  <a:lnTo>
                    <a:pt x="372" y="366"/>
                  </a:lnTo>
                  <a:lnTo>
                    <a:pt x="369" y="368"/>
                  </a:lnTo>
                  <a:lnTo>
                    <a:pt x="367" y="368"/>
                  </a:lnTo>
                  <a:lnTo>
                    <a:pt x="354" y="372"/>
                  </a:lnTo>
                  <a:lnTo>
                    <a:pt x="340" y="376"/>
                  </a:lnTo>
                  <a:lnTo>
                    <a:pt x="327" y="379"/>
                  </a:lnTo>
                  <a:lnTo>
                    <a:pt x="314" y="383"/>
                  </a:lnTo>
                  <a:lnTo>
                    <a:pt x="301" y="385"/>
                  </a:lnTo>
                  <a:lnTo>
                    <a:pt x="288" y="385"/>
                  </a:lnTo>
                  <a:lnTo>
                    <a:pt x="275" y="383"/>
                  </a:lnTo>
                  <a:lnTo>
                    <a:pt x="262" y="377"/>
                  </a:lnTo>
                  <a:lnTo>
                    <a:pt x="246" y="364"/>
                  </a:lnTo>
                  <a:lnTo>
                    <a:pt x="233" y="347"/>
                  </a:lnTo>
                  <a:lnTo>
                    <a:pt x="220" y="332"/>
                  </a:lnTo>
                  <a:lnTo>
                    <a:pt x="204" y="319"/>
                  </a:lnTo>
                  <a:lnTo>
                    <a:pt x="194" y="314"/>
                  </a:lnTo>
                  <a:lnTo>
                    <a:pt x="183" y="308"/>
                  </a:lnTo>
                  <a:lnTo>
                    <a:pt x="173" y="304"/>
                  </a:lnTo>
                  <a:lnTo>
                    <a:pt x="160" y="301"/>
                  </a:lnTo>
                  <a:lnTo>
                    <a:pt x="149" y="299"/>
                  </a:lnTo>
                  <a:lnTo>
                    <a:pt x="136" y="295"/>
                  </a:lnTo>
                  <a:lnTo>
                    <a:pt x="123" y="293"/>
                  </a:lnTo>
                  <a:lnTo>
                    <a:pt x="113" y="289"/>
                  </a:lnTo>
                  <a:lnTo>
                    <a:pt x="97" y="285"/>
                  </a:lnTo>
                  <a:lnTo>
                    <a:pt x="87" y="280"/>
                  </a:lnTo>
                  <a:lnTo>
                    <a:pt x="76" y="274"/>
                  </a:lnTo>
                  <a:lnTo>
                    <a:pt x="66" y="269"/>
                  </a:lnTo>
                  <a:lnTo>
                    <a:pt x="58" y="261"/>
                  </a:lnTo>
                  <a:lnTo>
                    <a:pt x="50" y="254"/>
                  </a:lnTo>
                  <a:lnTo>
                    <a:pt x="42" y="246"/>
                  </a:lnTo>
                  <a:lnTo>
                    <a:pt x="32" y="239"/>
                  </a:lnTo>
                  <a:lnTo>
                    <a:pt x="21" y="225"/>
                  </a:lnTo>
                  <a:lnTo>
                    <a:pt x="13" y="212"/>
                  </a:lnTo>
                  <a:lnTo>
                    <a:pt x="6" y="199"/>
                  </a:lnTo>
                  <a:lnTo>
                    <a:pt x="3" y="184"/>
                  </a:lnTo>
                  <a:lnTo>
                    <a:pt x="0" y="165"/>
                  </a:lnTo>
                  <a:lnTo>
                    <a:pt x="3" y="145"/>
                  </a:lnTo>
                  <a:lnTo>
                    <a:pt x="6" y="126"/>
                  </a:lnTo>
                  <a:lnTo>
                    <a:pt x="13" y="107"/>
                  </a:lnTo>
                  <a:lnTo>
                    <a:pt x="24" y="90"/>
                  </a:lnTo>
                  <a:lnTo>
                    <a:pt x="37" y="74"/>
                  </a:lnTo>
                  <a:lnTo>
                    <a:pt x="55" y="58"/>
                  </a:lnTo>
                  <a:lnTo>
                    <a:pt x="74" y="43"/>
                  </a:lnTo>
                  <a:lnTo>
                    <a:pt x="87" y="36"/>
                  </a:lnTo>
                  <a:lnTo>
                    <a:pt x="100" y="30"/>
                  </a:lnTo>
                  <a:lnTo>
                    <a:pt x="110" y="23"/>
                  </a:lnTo>
                  <a:lnTo>
                    <a:pt x="123" y="17"/>
                  </a:lnTo>
                  <a:lnTo>
                    <a:pt x="134" y="15"/>
                  </a:lnTo>
                  <a:lnTo>
                    <a:pt x="147" y="12"/>
                  </a:lnTo>
                  <a:lnTo>
                    <a:pt x="157" y="10"/>
                  </a:lnTo>
                  <a:lnTo>
                    <a:pt x="170" y="6"/>
                  </a:lnTo>
                  <a:lnTo>
                    <a:pt x="181" y="4"/>
                  </a:lnTo>
                  <a:lnTo>
                    <a:pt x="191" y="2"/>
                  </a:lnTo>
                  <a:lnTo>
                    <a:pt x="204" y="2"/>
                  </a:lnTo>
                  <a:lnTo>
                    <a:pt x="215" y="2"/>
                  </a:lnTo>
                  <a:lnTo>
                    <a:pt x="217" y="0"/>
                  </a:lnTo>
                  <a:lnTo>
                    <a:pt x="241" y="0"/>
                  </a:lnTo>
                  <a:lnTo>
                    <a:pt x="267" y="0"/>
                  </a:lnTo>
                  <a:lnTo>
                    <a:pt x="291" y="4"/>
                  </a:lnTo>
                  <a:lnTo>
                    <a:pt x="314" y="8"/>
                  </a:lnTo>
                  <a:lnTo>
                    <a:pt x="338" y="15"/>
                  </a:lnTo>
                  <a:lnTo>
                    <a:pt x="359" y="23"/>
                  </a:lnTo>
                  <a:lnTo>
                    <a:pt x="380" y="34"/>
                  </a:lnTo>
                  <a:lnTo>
                    <a:pt x="395"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44"/>
            <p:cNvSpPr>
              <a:spLocks/>
            </p:cNvSpPr>
            <p:nvPr/>
          </p:nvSpPr>
          <p:spPr bwMode="auto">
            <a:xfrm>
              <a:off x="6397625" y="406400"/>
              <a:ext cx="80963" cy="49213"/>
            </a:xfrm>
            <a:custGeom>
              <a:avLst/>
              <a:gdLst>
                <a:gd name="T0" fmla="*/ 2147483647 w 50"/>
                <a:gd name="T1" fmla="*/ 2147483647 h 30"/>
                <a:gd name="T2" fmla="*/ 2147483647 w 50"/>
                <a:gd name="T3" fmla="*/ 2147483647 h 30"/>
                <a:gd name="T4" fmla="*/ 2147483647 w 50"/>
                <a:gd name="T5" fmla="*/ 2147483647 h 30"/>
                <a:gd name="T6" fmla="*/ 2147483647 w 50"/>
                <a:gd name="T7" fmla="*/ 2147483647 h 30"/>
                <a:gd name="T8" fmla="*/ 2147483647 w 50"/>
                <a:gd name="T9" fmla="*/ 2147483647 h 30"/>
                <a:gd name="T10" fmla="*/ 2147483647 w 50"/>
                <a:gd name="T11" fmla="*/ 2147483647 h 30"/>
                <a:gd name="T12" fmla="*/ 2147483647 w 50"/>
                <a:gd name="T13" fmla="*/ 2147483647 h 30"/>
                <a:gd name="T14" fmla="*/ 2147483647 w 50"/>
                <a:gd name="T15" fmla="*/ 2147483647 h 30"/>
                <a:gd name="T16" fmla="*/ 2147483647 w 50"/>
                <a:gd name="T17" fmla="*/ 2147483647 h 30"/>
                <a:gd name="T18" fmla="*/ 2147483647 w 50"/>
                <a:gd name="T19" fmla="*/ 2147483647 h 30"/>
                <a:gd name="T20" fmla="*/ 2147483647 w 50"/>
                <a:gd name="T21" fmla="*/ 2147483647 h 30"/>
                <a:gd name="T22" fmla="*/ 2147483647 w 50"/>
                <a:gd name="T23" fmla="*/ 2147483647 h 30"/>
                <a:gd name="T24" fmla="*/ 2147483647 w 50"/>
                <a:gd name="T25" fmla="*/ 2147483647 h 30"/>
                <a:gd name="T26" fmla="*/ 2147483647 w 50"/>
                <a:gd name="T27" fmla="*/ 2147483647 h 30"/>
                <a:gd name="T28" fmla="*/ 0 w 50"/>
                <a:gd name="T29" fmla="*/ 2147483647 h 30"/>
                <a:gd name="T30" fmla="*/ 2147483647 w 50"/>
                <a:gd name="T31" fmla="*/ 2147483647 h 30"/>
                <a:gd name="T32" fmla="*/ 2147483647 w 50"/>
                <a:gd name="T33" fmla="*/ 0 h 30"/>
                <a:gd name="T34" fmla="*/ 2147483647 w 50"/>
                <a:gd name="T35" fmla="*/ 2147483647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30"/>
                <a:gd name="T56" fmla="*/ 50 w 50"/>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30">
                  <a:moveTo>
                    <a:pt x="24" y="5"/>
                  </a:moveTo>
                  <a:lnTo>
                    <a:pt x="21" y="7"/>
                  </a:lnTo>
                  <a:lnTo>
                    <a:pt x="21" y="9"/>
                  </a:lnTo>
                  <a:lnTo>
                    <a:pt x="24" y="11"/>
                  </a:lnTo>
                  <a:lnTo>
                    <a:pt x="32" y="13"/>
                  </a:lnTo>
                  <a:lnTo>
                    <a:pt x="40" y="17"/>
                  </a:lnTo>
                  <a:lnTo>
                    <a:pt x="45" y="22"/>
                  </a:lnTo>
                  <a:lnTo>
                    <a:pt x="50" y="28"/>
                  </a:lnTo>
                  <a:lnTo>
                    <a:pt x="40" y="30"/>
                  </a:lnTo>
                  <a:lnTo>
                    <a:pt x="29" y="26"/>
                  </a:lnTo>
                  <a:lnTo>
                    <a:pt x="16" y="21"/>
                  </a:lnTo>
                  <a:lnTo>
                    <a:pt x="6" y="17"/>
                  </a:lnTo>
                  <a:lnTo>
                    <a:pt x="0" y="7"/>
                  </a:lnTo>
                  <a:lnTo>
                    <a:pt x="16" y="2"/>
                  </a:lnTo>
                  <a:lnTo>
                    <a:pt x="16" y="0"/>
                  </a:lnTo>
                  <a:lnTo>
                    <a:pt x="2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7" name="Freeform 45"/>
            <p:cNvSpPr>
              <a:spLocks/>
            </p:cNvSpPr>
            <p:nvPr/>
          </p:nvSpPr>
          <p:spPr bwMode="auto">
            <a:xfrm>
              <a:off x="8510588" y="433388"/>
              <a:ext cx="85725" cy="92075"/>
            </a:xfrm>
            <a:custGeom>
              <a:avLst/>
              <a:gdLst>
                <a:gd name="T0" fmla="*/ 2147483647 w 53"/>
                <a:gd name="T1" fmla="*/ 2147483647 h 56"/>
                <a:gd name="T2" fmla="*/ 2147483647 w 53"/>
                <a:gd name="T3" fmla="*/ 2147483647 h 56"/>
                <a:gd name="T4" fmla="*/ 2147483647 w 53"/>
                <a:gd name="T5" fmla="*/ 2147483647 h 56"/>
                <a:gd name="T6" fmla="*/ 2147483647 w 53"/>
                <a:gd name="T7" fmla="*/ 2147483647 h 56"/>
                <a:gd name="T8" fmla="*/ 2147483647 w 53"/>
                <a:gd name="T9" fmla="*/ 2147483647 h 56"/>
                <a:gd name="T10" fmla="*/ 0 w 53"/>
                <a:gd name="T11" fmla="*/ 2147483647 h 56"/>
                <a:gd name="T12" fmla="*/ 2147483647 w 53"/>
                <a:gd name="T13" fmla="*/ 2147483647 h 56"/>
                <a:gd name="T14" fmla="*/ 2147483647 w 53"/>
                <a:gd name="T15" fmla="*/ 2147483647 h 56"/>
                <a:gd name="T16" fmla="*/ 2147483647 w 53"/>
                <a:gd name="T17" fmla="*/ 2147483647 h 56"/>
                <a:gd name="T18" fmla="*/ 2147483647 w 53"/>
                <a:gd name="T19" fmla="*/ 0 h 56"/>
                <a:gd name="T20" fmla="*/ 2147483647 w 53"/>
                <a:gd name="T21" fmla="*/ 0 h 56"/>
                <a:gd name="T22" fmla="*/ 2147483647 w 53"/>
                <a:gd name="T23" fmla="*/ 0 h 56"/>
                <a:gd name="T24" fmla="*/ 2147483647 w 53"/>
                <a:gd name="T25" fmla="*/ 2147483647 h 56"/>
                <a:gd name="T26" fmla="*/ 2147483647 w 53"/>
                <a:gd name="T27" fmla="*/ 2147483647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56"/>
                <a:gd name="T44" fmla="*/ 53 w 53"/>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56">
                  <a:moveTo>
                    <a:pt x="53" y="5"/>
                  </a:moveTo>
                  <a:lnTo>
                    <a:pt x="45" y="20"/>
                  </a:lnTo>
                  <a:lnTo>
                    <a:pt x="34" y="32"/>
                  </a:lnTo>
                  <a:lnTo>
                    <a:pt x="19" y="45"/>
                  </a:lnTo>
                  <a:lnTo>
                    <a:pt x="6" y="56"/>
                  </a:lnTo>
                  <a:lnTo>
                    <a:pt x="0" y="54"/>
                  </a:lnTo>
                  <a:lnTo>
                    <a:pt x="8" y="41"/>
                  </a:lnTo>
                  <a:lnTo>
                    <a:pt x="19" y="26"/>
                  </a:lnTo>
                  <a:lnTo>
                    <a:pt x="29" y="13"/>
                  </a:lnTo>
                  <a:lnTo>
                    <a:pt x="42" y="0"/>
                  </a:lnTo>
                  <a:lnTo>
                    <a:pt x="45" y="0"/>
                  </a:lnTo>
                  <a:lnTo>
                    <a:pt x="50" y="0"/>
                  </a:lnTo>
                  <a:lnTo>
                    <a:pt x="53" y="2"/>
                  </a:lnTo>
                  <a:lnTo>
                    <a:pt x="5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8" name="Freeform 46"/>
            <p:cNvSpPr>
              <a:spLocks/>
            </p:cNvSpPr>
            <p:nvPr/>
          </p:nvSpPr>
          <p:spPr bwMode="auto">
            <a:xfrm>
              <a:off x="6119813" y="446088"/>
              <a:ext cx="146050" cy="225425"/>
            </a:xfrm>
            <a:custGeom>
              <a:avLst/>
              <a:gdLst>
                <a:gd name="T0" fmla="*/ 2147483647 w 89"/>
                <a:gd name="T1" fmla="*/ 0 h 139"/>
                <a:gd name="T2" fmla="*/ 2147483647 w 89"/>
                <a:gd name="T3" fmla="*/ 2147483647 h 139"/>
                <a:gd name="T4" fmla="*/ 2147483647 w 89"/>
                <a:gd name="T5" fmla="*/ 2147483647 h 139"/>
                <a:gd name="T6" fmla="*/ 2147483647 w 89"/>
                <a:gd name="T7" fmla="*/ 2147483647 h 139"/>
                <a:gd name="T8" fmla="*/ 2147483647 w 89"/>
                <a:gd name="T9" fmla="*/ 2147483647 h 139"/>
                <a:gd name="T10" fmla="*/ 2147483647 w 89"/>
                <a:gd name="T11" fmla="*/ 2147483647 h 139"/>
                <a:gd name="T12" fmla="*/ 2147483647 w 89"/>
                <a:gd name="T13" fmla="*/ 2147483647 h 139"/>
                <a:gd name="T14" fmla="*/ 2147483647 w 89"/>
                <a:gd name="T15" fmla="*/ 2147483647 h 139"/>
                <a:gd name="T16" fmla="*/ 2147483647 w 89"/>
                <a:gd name="T17" fmla="*/ 2147483647 h 139"/>
                <a:gd name="T18" fmla="*/ 2147483647 w 89"/>
                <a:gd name="T19" fmla="*/ 2147483647 h 139"/>
                <a:gd name="T20" fmla="*/ 2147483647 w 89"/>
                <a:gd name="T21" fmla="*/ 2147483647 h 139"/>
                <a:gd name="T22" fmla="*/ 2147483647 w 89"/>
                <a:gd name="T23" fmla="*/ 2147483647 h 139"/>
                <a:gd name="T24" fmla="*/ 2147483647 w 89"/>
                <a:gd name="T25" fmla="*/ 2147483647 h 139"/>
                <a:gd name="T26" fmla="*/ 2147483647 w 89"/>
                <a:gd name="T27" fmla="*/ 2147483647 h 139"/>
                <a:gd name="T28" fmla="*/ 2147483647 w 89"/>
                <a:gd name="T29" fmla="*/ 2147483647 h 139"/>
                <a:gd name="T30" fmla="*/ 2147483647 w 89"/>
                <a:gd name="T31" fmla="*/ 2147483647 h 139"/>
                <a:gd name="T32" fmla="*/ 2147483647 w 89"/>
                <a:gd name="T33" fmla="*/ 2147483647 h 139"/>
                <a:gd name="T34" fmla="*/ 2147483647 w 89"/>
                <a:gd name="T35" fmla="*/ 2147483647 h 139"/>
                <a:gd name="T36" fmla="*/ 2147483647 w 89"/>
                <a:gd name="T37" fmla="*/ 2147483647 h 139"/>
                <a:gd name="T38" fmla="*/ 2147483647 w 89"/>
                <a:gd name="T39" fmla="*/ 2147483647 h 139"/>
                <a:gd name="T40" fmla="*/ 0 w 89"/>
                <a:gd name="T41" fmla="*/ 2147483647 h 139"/>
                <a:gd name="T42" fmla="*/ 0 w 89"/>
                <a:gd name="T43" fmla="*/ 0 h 139"/>
                <a:gd name="T44" fmla="*/ 2147483647 w 89"/>
                <a:gd name="T45" fmla="*/ 0 h 139"/>
                <a:gd name="T46" fmla="*/ 2147483647 w 89"/>
                <a:gd name="T47" fmla="*/ 0 h 139"/>
                <a:gd name="T48" fmla="*/ 2147483647 w 89"/>
                <a:gd name="T49" fmla="*/ 0 h 1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9"/>
                <a:gd name="T76" fmla="*/ 0 h 139"/>
                <a:gd name="T77" fmla="*/ 89 w 89"/>
                <a:gd name="T78" fmla="*/ 139 h 1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9" h="139">
                  <a:moveTo>
                    <a:pt x="11" y="0"/>
                  </a:moveTo>
                  <a:lnTo>
                    <a:pt x="19" y="17"/>
                  </a:lnTo>
                  <a:lnTo>
                    <a:pt x="29" y="34"/>
                  </a:lnTo>
                  <a:lnTo>
                    <a:pt x="37" y="51"/>
                  </a:lnTo>
                  <a:lnTo>
                    <a:pt x="47" y="68"/>
                  </a:lnTo>
                  <a:lnTo>
                    <a:pt x="55" y="85"/>
                  </a:lnTo>
                  <a:lnTo>
                    <a:pt x="66" y="102"/>
                  </a:lnTo>
                  <a:lnTo>
                    <a:pt x="76" y="117"/>
                  </a:lnTo>
                  <a:lnTo>
                    <a:pt x="89" y="133"/>
                  </a:lnTo>
                  <a:lnTo>
                    <a:pt x="89" y="135"/>
                  </a:lnTo>
                  <a:lnTo>
                    <a:pt x="87" y="137"/>
                  </a:lnTo>
                  <a:lnTo>
                    <a:pt x="87" y="139"/>
                  </a:lnTo>
                  <a:lnTo>
                    <a:pt x="84" y="139"/>
                  </a:lnTo>
                  <a:lnTo>
                    <a:pt x="71" y="126"/>
                  </a:lnTo>
                  <a:lnTo>
                    <a:pt x="63" y="113"/>
                  </a:lnTo>
                  <a:lnTo>
                    <a:pt x="53" y="100"/>
                  </a:lnTo>
                  <a:lnTo>
                    <a:pt x="45" y="85"/>
                  </a:lnTo>
                  <a:lnTo>
                    <a:pt x="34" y="64"/>
                  </a:lnTo>
                  <a:lnTo>
                    <a:pt x="24" y="43"/>
                  </a:lnTo>
                  <a:lnTo>
                    <a:pt x="11" y="23"/>
                  </a:lnTo>
                  <a:lnTo>
                    <a:pt x="0" y="2"/>
                  </a:lnTo>
                  <a:lnTo>
                    <a:pt x="0" y="0"/>
                  </a:lnTo>
                  <a:lnTo>
                    <a:pt x="6" y="0"/>
                  </a:lnTo>
                  <a:lnTo>
                    <a:pt x="8" y="0"/>
                  </a:lnTo>
                  <a:lnTo>
                    <a:pt x="11"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47"/>
            <p:cNvSpPr>
              <a:spLocks/>
            </p:cNvSpPr>
            <p:nvPr/>
          </p:nvSpPr>
          <p:spPr bwMode="auto">
            <a:xfrm>
              <a:off x="7893050" y="539750"/>
              <a:ext cx="230188" cy="125413"/>
            </a:xfrm>
            <a:custGeom>
              <a:avLst/>
              <a:gdLst>
                <a:gd name="T0" fmla="*/ 2147483647 w 141"/>
                <a:gd name="T1" fmla="*/ 2147483647 h 77"/>
                <a:gd name="T2" fmla="*/ 2147483647 w 141"/>
                <a:gd name="T3" fmla="*/ 2147483647 h 77"/>
                <a:gd name="T4" fmla="*/ 2147483647 w 141"/>
                <a:gd name="T5" fmla="*/ 2147483647 h 77"/>
                <a:gd name="T6" fmla="*/ 2147483647 w 141"/>
                <a:gd name="T7" fmla="*/ 2147483647 h 77"/>
                <a:gd name="T8" fmla="*/ 2147483647 w 141"/>
                <a:gd name="T9" fmla="*/ 2147483647 h 77"/>
                <a:gd name="T10" fmla="*/ 2147483647 w 141"/>
                <a:gd name="T11" fmla="*/ 2147483647 h 77"/>
                <a:gd name="T12" fmla="*/ 2147483647 w 141"/>
                <a:gd name="T13" fmla="*/ 2147483647 h 77"/>
                <a:gd name="T14" fmla="*/ 2147483647 w 141"/>
                <a:gd name="T15" fmla="*/ 2147483647 h 77"/>
                <a:gd name="T16" fmla="*/ 2147483647 w 141"/>
                <a:gd name="T17" fmla="*/ 2147483647 h 77"/>
                <a:gd name="T18" fmla="*/ 2147483647 w 141"/>
                <a:gd name="T19" fmla="*/ 2147483647 h 77"/>
                <a:gd name="T20" fmla="*/ 2147483647 w 141"/>
                <a:gd name="T21" fmla="*/ 2147483647 h 77"/>
                <a:gd name="T22" fmla="*/ 2147483647 w 141"/>
                <a:gd name="T23" fmla="*/ 2147483647 h 77"/>
                <a:gd name="T24" fmla="*/ 0 w 141"/>
                <a:gd name="T25" fmla="*/ 2147483647 h 77"/>
                <a:gd name="T26" fmla="*/ 2147483647 w 141"/>
                <a:gd name="T27" fmla="*/ 2147483647 h 77"/>
                <a:gd name="T28" fmla="*/ 2147483647 w 141"/>
                <a:gd name="T29" fmla="*/ 2147483647 h 77"/>
                <a:gd name="T30" fmla="*/ 2147483647 w 141"/>
                <a:gd name="T31" fmla="*/ 2147483647 h 77"/>
                <a:gd name="T32" fmla="*/ 2147483647 w 141"/>
                <a:gd name="T33" fmla="*/ 2147483647 h 77"/>
                <a:gd name="T34" fmla="*/ 2147483647 w 141"/>
                <a:gd name="T35" fmla="*/ 2147483647 h 77"/>
                <a:gd name="T36" fmla="*/ 2147483647 w 141"/>
                <a:gd name="T37" fmla="*/ 2147483647 h 77"/>
                <a:gd name="T38" fmla="*/ 2147483647 w 141"/>
                <a:gd name="T39" fmla="*/ 0 h 77"/>
                <a:gd name="T40" fmla="*/ 2147483647 w 141"/>
                <a:gd name="T41" fmla="*/ 2147483647 h 77"/>
                <a:gd name="T42" fmla="*/ 2147483647 w 141"/>
                <a:gd name="T43" fmla="*/ 2147483647 h 77"/>
                <a:gd name="T44" fmla="*/ 2147483647 w 141"/>
                <a:gd name="T45" fmla="*/ 2147483647 h 77"/>
                <a:gd name="T46" fmla="*/ 2147483647 w 141"/>
                <a:gd name="T47" fmla="*/ 2147483647 h 77"/>
                <a:gd name="T48" fmla="*/ 2147483647 w 141"/>
                <a:gd name="T49" fmla="*/ 2147483647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1"/>
                <a:gd name="T76" fmla="*/ 0 h 77"/>
                <a:gd name="T77" fmla="*/ 141 w 141"/>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1" h="77">
                  <a:moveTo>
                    <a:pt x="139" y="25"/>
                  </a:moveTo>
                  <a:lnTo>
                    <a:pt x="141" y="38"/>
                  </a:lnTo>
                  <a:lnTo>
                    <a:pt x="139" y="53"/>
                  </a:lnTo>
                  <a:lnTo>
                    <a:pt x="128" y="66"/>
                  </a:lnTo>
                  <a:lnTo>
                    <a:pt x="120" y="77"/>
                  </a:lnTo>
                  <a:lnTo>
                    <a:pt x="105" y="75"/>
                  </a:lnTo>
                  <a:lnTo>
                    <a:pt x="89" y="74"/>
                  </a:lnTo>
                  <a:lnTo>
                    <a:pt x="76" y="72"/>
                  </a:lnTo>
                  <a:lnTo>
                    <a:pt x="60" y="70"/>
                  </a:lnTo>
                  <a:lnTo>
                    <a:pt x="44" y="68"/>
                  </a:lnTo>
                  <a:lnTo>
                    <a:pt x="31" y="66"/>
                  </a:lnTo>
                  <a:lnTo>
                    <a:pt x="16" y="64"/>
                  </a:lnTo>
                  <a:lnTo>
                    <a:pt x="0" y="62"/>
                  </a:lnTo>
                  <a:lnTo>
                    <a:pt x="10" y="47"/>
                  </a:lnTo>
                  <a:lnTo>
                    <a:pt x="21" y="34"/>
                  </a:lnTo>
                  <a:lnTo>
                    <a:pt x="31" y="23"/>
                  </a:lnTo>
                  <a:lnTo>
                    <a:pt x="44" y="10"/>
                  </a:lnTo>
                  <a:lnTo>
                    <a:pt x="57" y="6"/>
                  </a:lnTo>
                  <a:lnTo>
                    <a:pt x="73" y="2"/>
                  </a:lnTo>
                  <a:lnTo>
                    <a:pt x="89" y="0"/>
                  </a:lnTo>
                  <a:lnTo>
                    <a:pt x="102" y="4"/>
                  </a:lnTo>
                  <a:lnTo>
                    <a:pt x="112" y="8"/>
                  </a:lnTo>
                  <a:lnTo>
                    <a:pt x="120" y="14"/>
                  </a:lnTo>
                  <a:lnTo>
                    <a:pt x="131" y="19"/>
                  </a:lnTo>
                  <a:lnTo>
                    <a:pt x="139" y="25"/>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0" name="Freeform 48"/>
            <p:cNvSpPr>
              <a:spLocks/>
            </p:cNvSpPr>
            <p:nvPr/>
          </p:nvSpPr>
          <p:spPr bwMode="auto">
            <a:xfrm>
              <a:off x="5911850" y="546100"/>
              <a:ext cx="60325" cy="76200"/>
            </a:xfrm>
            <a:custGeom>
              <a:avLst/>
              <a:gdLst>
                <a:gd name="T0" fmla="*/ 2147483647 w 37"/>
                <a:gd name="T1" fmla="*/ 2147483647 h 47"/>
                <a:gd name="T2" fmla="*/ 2147483647 w 37"/>
                <a:gd name="T3" fmla="*/ 2147483647 h 47"/>
                <a:gd name="T4" fmla="*/ 2147483647 w 37"/>
                <a:gd name="T5" fmla="*/ 2147483647 h 47"/>
                <a:gd name="T6" fmla="*/ 2147483647 w 37"/>
                <a:gd name="T7" fmla="*/ 2147483647 h 47"/>
                <a:gd name="T8" fmla="*/ 2147483647 w 37"/>
                <a:gd name="T9" fmla="*/ 2147483647 h 47"/>
                <a:gd name="T10" fmla="*/ 2147483647 w 37"/>
                <a:gd name="T11" fmla="*/ 2147483647 h 47"/>
                <a:gd name="T12" fmla="*/ 2147483647 w 37"/>
                <a:gd name="T13" fmla="*/ 2147483647 h 47"/>
                <a:gd name="T14" fmla="*/ 2147483647 w 37"/>
                <a:gd name="T15" fmla="*/ 2147483647 h 47"/>
                <a:gd name="T16" fmla="*/ 0 w 37"/>
                <a:gd name="T17" fmla="*/ 2147483647 h 47"/>
                <a:gd name="T18" fmla="*/ 2147483647 w 37"/>
                <a:gd name="T19" fmla="*/ 0 h 47"/>
                <a:gd name="T20" fmla="*/ 2147483647 w 37"/>
                <a:gd name="T21" fmla="*/ 2147483647 h 47"/>
                <a:gd name="T22" fmla="*/ 2147483647 w 37"/>
                <a:gd name="T23" fmla="*/ 2147483647 h 47"/>
                <a:gd name="T24" fmla="*/ 2147483647 w 37"/>
                <a:gd name="T25" fmla="*/ 2147483647 h 47"/>
                <a:gd name="T26" fmla="*/ 2147483647 w 37"/>
                <a:gd name="T27" fmla="*/ 2147483647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47"/>
                <a:gd name="T44" fmla="*/ 37 w 37"/>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47">
                  <a:moveTo>
                    <a:pt x="37" y="45"/>
                  </a:moveTo>
                  <a:lnTo>
                    <a:pt x="34" y="47"/>
                  </a:lnTo>
                  <a:lnTo>
                    <a:pt x="31" y="47"/>
                  </a:lnTo>
                  <a:lnTo>
                    <a:pt x="21" y="38"/>
                  </a:lnTo>
                  <a:lnTo>
                    <a:pt x="13" y="28"/>
                  </a:lnTo>
                  <a:lnTo>
                    <a:pt x="5" y="17"/>
                  </a:lnTo>
                  <a:lnTo>
                    <a:pt x="0" y="4"/>
                  </a:lnTo>
                  <a:lnTo>
                    <a:pt x="3" y="0"/>
                  </a:lnTo>
                  <a:lnTo>
                    <a:pt x="18" y="10"/>
                  </a:lnTo>
                  <a:lnTo>
                    <a:pt x="26" y="19"/>
                  </a:lnTo>
                  <a:lnTo>
                    <a:pt x="31" y="32"/>
                  </a:lnTo>
                  <a:lnTo>
                    <a:pt x="37"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49"/>
            <p:cNvSpPr>
              <a:spLocks/>
            </p:cNvSpPr>
            <p:nvPr/>
          </p:nvSpPr>
          <p:spPr bwMode="auto">
            <a:xfrm>
              <a:off x="6303963" y="625475"/>
              <a:ext cx="127000" cy="25400"/>
            </a:xfrm>
            <a:custGeom>
              <a:avLst/>
              <a:gdLst>
                <a:gd name="T0" fmla="*/ 2147483647 w 78"/>
                <a:gd name="T1" fmla="*/ 0 h 15"/>
                <a:gd name="T2" fmla="*/ 2147483647 w 78"/>
                <a:gd name="T3" fmla="*/ 2147483647 h 15"/>
                <a:gd name="T4" fmla="*/ 2147483647 w 78"/>
                <a:gd name="T5" fmla="*/ 2147483647 h 15"/>
                <a:gd name="T6" fmla="*/ 2147483647 w 78"/>
                <a:gd name="T7" fmla="*/ 2147483647 h 15"/>
                <a:gd name="T8" fmla="*/ 2147483647 w 78"/>
                <a:gd name="T9" fmla="*/ 2147483647 h 15"/>
                <a:gd name="T10" fmla="*/ 2147483647 w 78"/>
                <a:gd name="T11" fmla="*/ 2147483647 h 15"/>
                <a:gd name="T12" fmla="*/ 0 w 78"/>
                <a:gd name="T13" fmla="*/ 2147483647 h 15"/>
                <a:gd name="T14" fmla="*/ 0 w 78"/>
                <a:gd name="T15" fmla="*/ 2147483647 h 15"/>
                <a:gd name="T16" fmla="*/ 0 w 78"/>
                <a:gd name="T17" fmla="*/ 2147483647 h 15"/>
                <a:gd name="T18" fmla="*/ 0 w 78"/>
                <a:gd name="T19" fmla="*/ 0 h 15"/>
                <a:gd name="T20" fmla="*/ 2147483647 w 78"/>
                <a:gd name="T21" fmla="*/ 0 h 15"/>
                <a:gd name="T22" fmla="*/ 2147483647 w 78"/>
                <a:gd name="T23" fmla="*/ 0 h 15"/>
                <a:gd name="T24" fmla="*/ 2147483647 w 78"/>
                <a:gd name="T25" fmla="*/ 0 h 15"/>
                <a:gd name="T26" fmla="*/ 2147483647 w 78"/>
                <a:gd name="T27" fmla="*/ 0 h 15"/>
                <a:gd name="T28" fmla="*/ 2147483647 w 78"/>
                <a:gd name="T29" fmla="*/ 0 h 15"/>
                <a:gd name="T30" fmla="*/ 2147483647 w 78"/>
                <a:gd name="T31" fmla="*/ 0 h 15"/>
                <a:gd name="T32" fmla="*/ 2147483647 w 78"/>
                <a:gd name="T33" fmla="*/ 0 h 15"/>
                <a:gd name="T34" fmla="*/ 2147483647 w 78"/>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8"/>
                <a:gd name="T55" fmla="*/ 0 h 15"/>
                <a:gd name="T56" fmla="*/ 78 w 78"/>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8" h="15">
                  <a:moveTo>
                    <a:pt x="78" y="0"/>
                  </a:moveTo>
                  <a:lnTo>
                    <a:pt x="78" y="4"/>
                  </a:lnTo>
                  <a:lnTo>
                    <a:pt x="60" y="7"/>
                  </a:lnTo>
                  <a:lnTo>
                    <a:pt x="42" y="9"/>
                  </a:lnTo>
                  <a:lnTo>
                    <a:pt x="21" y="13"/>
                  </a:lnTo>
                  <a:lnTo>
                    <a:pt x="2" y="15"/>
                  </a:lnTo>
                  <a:lnTo>
                    <a:pt x="0" y="11"/>
                  </a:lnTo>
                  <a:lnTo>
                    <a:pt x="0" y="7"/>
                  </a:lnTo>
                  <a:lnTo>
                    <a:pt x="0" y="4"/>
                  </a:lnTo>
                  <a:lnTo>
                    <a:pt x="0" y="0"/>
                  </a:lnTo>
                  <a:lnTo>
                    <a:pt x="10" y="0"/>
                  </a:lnTo>
                  <a:lnTo>
                    <a:pt x="21" y="0"/>
                  </a:lnTo>
                  <a:lnTo>
                    <a:pt x="31" y="0"/>
                  </a:lnTo>
                  <a:lnTo>
                    <a:pt x="39" y="0"/>
                  </a:lnTo>
                  <a:lnTo>
                    <a:pt x="50" y="0"/>
                  </a:lnTo>
                  <a:lnTo>
                    <a:pt x="60" y="0"/>
                  </a:lnTo>
                  <a:lnTo>
                    <a:pt x="70" y="0"/>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2" name="Freeform 50"/>
            <p:cNvSpPr>
              <a:spLocks/>
            </p:cNvSpPr>
            <p:nvPr/>
          </p:nvSpPr>
          <p:spPr bwMode="auto">
            <a:xfrm>
              <a:off x="7285038" y="625475"/>
              <a:ext cx="23812" cy="115888"/>
            </a:xfrm>
            <a:custGeom>
              <a:avLst/>
              <a:gdLst>
                <a:gd name="T0" fmla="*/ 2147483647 w 15"/>
                <a:gd name="T1" fmla="*/ 0 h 71"/>
                <a:gd name="T2" fmla="*/ 2147483647 w 15"/>
                <a:gd name="T3" fmla="*/ 2147483647 h 71"/>
                <a:gd name="T4" fmla="*/ 2147483647 w 15"/>
                <a:gd name="T5" fmla="*/ 2147483647 h 71"/>
                <a:gd name="T6" fmla="*/ 2147483647 w 15"/>
                <a:gd name="T7" fmla="*/ 2147483647 h 71"/>
                <a:gd name="T8" fmla="*/ 2147483647 w 15"/>
                <a:gd name="T9" fmla="*/ 2147483647 h 71"/>
                <a:gd name="T10" fmla="*/ 2147483647 w 15"/>
                <a:gd name="T11" fmla="*/ 2147483647 h 71"/>
                <a:gd name="T12" fmla="*/ 2147483647 w 15"/>
                <a:gd name="T13" fmla="*/ 2147483647 h 71"/>
                <a:gd name="T14" fmla="*/ 2147483647 w 15"/>
                <a:gd name="T15" fmla="*/ 2147483647 h 71"/>
                <a:gd name="T16" fmla="*/ 0 w 15"/>
                <a:gd name="T17" fmla="*/ 2147483647 h 71"/>
                <a:gd name="T18" fmla="*/ 0 w 15"/>
                <a:gd name="T19" fmla="*/ 2147483647 h 71"/>
                <a:gd name="T20" fmla="*/ 2147483647 w 15"/>
                <a:gd name="T21" fmla="*/ 2147483647 h 71"/>
                <a:gd name="T22" fmla="*/ 2147483647 w 15"/>
                <a:gd name="T23" fmla="*/ 2147483647 h 71"/>
                <a:gd name="T24" fmla="*/ 2147483647 w 15"/>
                <a:gd name="T25" fmla="*/ 2147483647 h 71"/>
                <a:gd name="T26" fmla="*/ 2147483647 w 15"/>
                <a:gd name="T27" fmla="*/ 2147483647 h 71"/>
                <a:gd name="T28" fmla="*/ 2147483647 w 15"/>
                <a:gd name="T29" fmla="*/ 2147483647 h 71"/>
                <a:gd name="T30" fmla="*/ 2147483647 w 15"/>
                <a:gd name="T31" fmla="*/ 2147483647 h 71"/>
                <a:gd name="T32" fmla="*/ 2147483647 w 15"/>
                <a:gd name="T33" fmla="*/ 0 h 71"/>
                <a:gd name="T34" fmla="*/ 2147483647 w 15"/>
                <a:gd name="T35" fmla="*/ 0 h 71"/>
                <a:gd name="T36" fmla="*/ 2147483647 w 15"/>
                <a:gd name="T37" fmla="*/ 0 h 71"/>
                <a:gd name="T38" fmla="*/ 2147483647 w 15"/>
                <a:gd name="T39" fmla="*/ 0 h 71"/>
                <a:gd name="T40" fmla="*/ 2147483647 w 15"/>
                <a:gd name="T41" fmla="*/ 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71"/>
                <a:gd name="T65" fmla="*/ 15 w 15"/>
                <a:gd name="T66" fmla="*/ 71 h 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71">
                  <a:moveTo>
                    <a:pt x="15" y="0"/>
                  </a:moveTo>
                  <a:lnTo>
                    <a:pt x="15" y="19"/>
                  </a:lnTo>
                  <a:lnTo>
                    <a:pt x="15" y="36"/>
                  </a:lnTo>
                  <a:lnTo>
                    <a:pt x="10" y="52"/>
                  </a:lnTo>
                  <a:lnTo>
                    <a:pt x="8" y="69"/>
                  </a:lnTo>
                  <a:lnTo>
                    <a:pt x="5" y="71"/>
                  </a:lnTo>
                  <a:lnTo>
                    <a:pt x="2" y="71"/>
                  </a:lnTo>
                  <a:lnTo>
                    <a:pt x="0" y="71"/>
                  </a:lnTo>
                  <a:lnTo>
                    <a:pt x="0" y="62"/>
                  </a:lnTo>
                  <a:lnTo>
                    <a:pt x="2" y="51"/>
                  </a:lnTo>
                  <a:lnTo>
                    <a:pt x="2" y="39"/>
                  </a:lnTo>
                  <a:lnTo>
                    <a:pt x="2" y="28"/>
                  </a:lnTo>
                  <a:lnTo>
                    <a:pt x="5" y="22"/>
                  </a:lnTo>
                  <a:lnTo>
                    <a:pt x="8" y="13"/>
                  </a:lnTo>
                  <a:lnTo>
                    <a:pt x="8" y="6"/>
                  </a:lnTo>
                  <a:lnTo>
                    <a:pt x="10" y="0"/>
                  </a:lnTo>
                  <a:lnTo>
                    <a:pt x="13"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3" name="Freeform 51"/>
            <p:cNvSpPr>
              <a:spLocks/>
            </p:cNvSpPr>
            <p:nvPr/>
          </p:nvSpPr>
          <p:spPr bwMode="auto">
            <a:xfrm>
              <a:off x="7270750" y="625475"/>
              <a:ext cx="804863" cy="742950"/>
            </a:xfrm>
            <a:custGeom>
              <a:avLst/>
              <a:gdLst>
                <a:gd name="T0" fmla="*/ 2147483647 w 494"/>
                <a:gd name="T1" fmla="*/ 2147483647 h 456"/>
                <a:gd name="T2" fmla="*/ 2147483647 w 494"/>
                <a:gd name="T3" fmla="*/ 2147483647 h 456"/>
                <a:gd name="T4" fmla="*/ 2147483647 w 494"/>
                <a:gd name="T5" fmla="*/ 2147483647 h 456"/>
                <a:gd name="T6" fmla="*/ 2147483647 w 494"/>
                <a:gd name="T7" fmla="*/ 2147483647 h 456"/>
                <a:gd name="T8" fmla="*/ 2147483647 w 494"/>
                <a:gd name="T9" fmla="*/ 2147483647 h 456"/>
                <a:gd name="T10" fmla="*/ 2147483647 w 494"/>
                <a:gd name="T11" fmla="*/ 2147483647 h 456"/>
                <a:gd name="T12" fmla="*/ 2147483647 w 494"/>
                <a:gd name="T13" fmla="*/ 2147483647 h 456"/>
                <a:gd name="T14" fmla="*/ 2147483647 w 494"/>
                <a:gd name="T15" fmla="*/ 2147483647 h 456"/>
                <a:gd name="T16" fmla="*/ 2147483647 w 494"/>
                <a:gd name="T17" fmla="*/ 2147483647 h 456"/>
                <a:gd name="T18" fmla="*/ 2147483647 w 494"/>
                <a:gd name="T19" fmla="*/ 2147483647 h 456"/>
                <a:gd name="T20" fmla="*/ 2147483647 w 494"/>
                <a:gd name="T21" fmla="*/ 2147483647 h 456"/>
                <a:gd name="T22" fmla="*/ 2147483647 w 494"/>
                <a:gd name="T23" fmla="*/ 2147483647 h 456"/>
                <a:gd name="T24" fmla="*/ 2147483647 w 494"/>
                <a:gd name="T25" fmla="*/ 2147483647 h 456"/>
                <a:gd name="T26" fmla="*/ 2147483647 w 494"/>
                <a:gd name="T27" fmla="*/ 2147483647 h 456"/>
                <a:gd name="T28" fmla="*/ 2147483647 w 494"/>
                <a:gd name="T29" fmla="*/ 2147483647 h 456"/>
                <a:gd name="T30" fmla="*/ 2147483647 w 494"/>
                <a:gd name="T31" fmla="*/ 2147483647 h 456"/>
                <a:gd name="T32" fmla="*/ 2147483647 w 494"/>
                <a:gd name="T33" fmla="*/ 2147483647 h 456"/>
                <a:gd name="T34" fmla="*/ 2147483647 w 494"/>
                <a:gd name="T35" fmla="*/ 2147483647 h 456"/>
                <a:gd name="T36" fmla="*/ 2147483647 w 494"/>
                <a:gd name="T37" fmla="*/ 2147483647 h 456"/>
                <a:gd name="T38" fmla="*/ 2147483647 w 494"/>
                <a:gd name="T39" fmla="*/ 2147483647 h 456"/>
                <a:gd name="T40" fmla="*/ 2147483647 w 494"/>
                <a:gd name="T41" fmla="*/ 2147483647 h 456"/>
                <a:gd name="T42" fmla="*/ 2147483647 w 494"/>
                <a:gd name="T43" fmla="*/ 2147483647 h 456"/>
                <a:gd name="T44" fmla="*/ 2147483647 w 494"/>
                <a:gd name="T45" fmla="*/ 2147483647 h 456"/>
                <a:gd name="T46" fmla="*/ 2147483647 w 494"/>
                <a:gd name="T47" fmla="*/ 2147483647 h 456"/>
                <a:gd name="T48" fmla="*/ 2147483647 w 494"/>
                <a:gd name="T49" fmla="*/ 2147483647 h 456"/>
                <a:gd name="T50" fmla="*/ 2147483647 w 494"/>
                <a:gd name="T51" fmla="*/ 2147483647 h 456"/>
                <a:gd name="T52" fmla="*/ 2147483647 w 494"/>
                <a:gd name="T53" fmla="*/ 2147483647 h 456"/>
                <a:gd name="T54" fmla="*/ 2147483647 w 494"/>
                <a:gd name="T55" fmla="*/ 2147483647 h 456"/>
                <a:gd name="T56" fmla="*/ 2147483647 w 494"/>
                <a:gd name="T57" fmla="*/ 2147483647 h 456"/>
                <a:gd name="T58" fmla="*/ 2147483647 w 494"/>
                <a:gd name="T59" fmla="*/ 2147483647 h 456"/>
                <a:gd name="T60" fmla="*/ 2147483647 w 494"/>
                <a:gd name="T61" fmla="*/ 2147483647 h 456"/>
                <a:gd name="T62" fmla="*/ 2147483647 w 494"/>
                <a:gd name="T63" fmla="*/ 2147483647 h 456"/>
                <a:gd name="T64" fmla="*/ 2147483647 w 494"/>
                <a:gd name="T65" fmla="*/ 2147483647 h 456"/>
                <a:gd name="T66" fmla="*/ 2147483647 w 494"/>
                <a:gd name="T67" fmla="*/ 2147483647 h 456"/>
                <a:gd name="T68" fmla="*/ 0 w 494"/>
                <a:gd name="T69" fmla="*/ 2147483647 h 456"/>
                <a:gd name="T70" fmla="*/ 2147483647 w 494"/>
                <a:gd name="T71" fmla="*/ 2147483647 h 456"/>
                <a:gd name="T72" fmla="*/ 2147483647 w 494"/>
                <a:gd name="T73" fmla="*/ 2147483647 h 456"/>
                <a:gd name="T74" fmla="*/ 2147483647 w 494"/>
                <a:gd name="T75" fmla="*/ 2147483647 h 456"/>
                <a:gd name="T76" fmla="*/ 2147483647 w 494"/>
                <a:gd name="T77" fmla="*/ 2147483647 h 456"/>
                <a:gd name="T78" fmla="*/ 2147483647 w 494"/>
                <a:gd name="T79" fmla="*/ 2147483647 h 456"/>
                <a:gd name="T80" fmla="*/ 2147483647 w 494"/>
                <a:gd name="T81" fmla="*/ 2147483647 h 456"/>
                <a:gd name="T82" fmla="*/ 2147483647 w 494"/>
                <a:gd name="T83" fmla="*/ 2147483647 h 456"/>
                <a:gd name="T84" fmla="*/ 2147483647 w 494"/>
                <a:gd name="T85" fmla="*/ 2147483647 h 456"/>
                <a:gd name="T86" fmla="*/ 2147483647 w 494"/>
                <a:gd name="T87" fmla="*/ 2147483647 h 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94"/>
                <a:gd name="T133" fmla="*/ 0 h 456"/>
                <a:gd name="T134" fmla="*/ 494 w 494"/>
                <a:gd name="T135" fmla="*/ 456 h 4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94" h="456">
                  <a:moveTo>
                    <a:pt x="264" y="15"/>
                  </a:moveTo>
                  <a:lnTo>
                    <a:pt x="267" y="15"/>
                  </a:lnTo>
                  <a:lnTo>
                    <a:pt x="272" y="15"/>
                  </a:lnTo>
                  <a:lnTo>
                    <a:pt x="275" y="15"/>
                  </a:lnTo>
                  <a:lnTo>
                    <a:pt x="280" y="15"/>
                  </a:lnTo>
                  <a:lnTo>
                    <a:pt x="296" y="17"/>
                  </a:lnTo>
                  <a:lnTo>
                    <a:pt x="298" y="22"/>
                  </a:lnTo>
                  <a:lnTo>
                    <a:pt x="298" y="30"/>
                  </a:lnTo>
                  <a:lnTo>
                    <a:pt x="301" y="36"/>
                  </a:lnTo>
                  <a:lnTo>
                    <a:pt x="306" y="41"/>
                  </a:lnTo>
                  <a:lnTo>
                    <a:pt x="306" y="49"/>
                  </a:lnTo>
                  <a:lnTo>
                    <a:pt x="309" y="54"/>
                  </a:lnTo>
                  <a:lnTo>
                    <a:pt x="314" y="60"/>
                  </a:lnTo>
                  <a:lnTo>
                    <a:pt x="319" y="66"/>
                  </a:lnTo>
                  <a:lnTo>
                    <a:pt x="322" y="66"/>
                  </a:lnTo>
                  <a:lnTo>
                    <a:pt x="327" y="69"/>
                  </a:lnTo>
                  <a:lnTo>
                    <a:pt x="335" y="73"/>
                  </a:lnTo>
                  <a:lnTo>
                    <a:pt x="343" y="79"/>
                  </a:lnTo>
                  <a:lnTo>
                    <a:pt x="350" y="81"/>
                  </a:lnTo>
                  <a:lnTo>
                    <a:pt x="361" y="86"/>
                  </a:lnTo>
                  <a:lnTo>
                    <a:pt x="374" y="92"/>
                  </a:lnTo>
                  <a:lnTo>
                    <a:pt x="387" y="94"/>
                  </a:lnTo>
                  <a:lnTo>
                    <a:pt x="403" y="96"/>
                  </a:lnTo>
                  <a:lnTo>
                    <a:pt x="416" y="96"/>
                  </a:lnTo>
                  <a:lnTo>
                    <a:pt x="432" y="94"/>
                  </a:lnTo>
                  <a:lnTo>
                    <a:pt x="447" y="92"/>
                  </a:lnTo>
                  <a:lnTo>
                    <a:pt x="460" y="90"/>
                  </a:lnTo>
                  <a:lnTo>
                    <a:pt x="466" y="101"/>
                  </a:lnTo>
                  <a:lnTo>
                    <a:pt x="471" y="113"/>
                  </a:lnTo>
                  <a:lnTo>
                    <a:pt x="479" y="122"/>
                  </a:lnTo>
                  <a:lnTo>
                    <a:pt x="487" y="131"/>
                  </a:lnTo>
                  <a:lnTo>
                    <a:pt x="494" y="135"/>
                  </a:lnTo>
                  <a:lnTo>
                    <a:pt x="494" y="141"/>
                  </a:lnTo>
                  <a:lnTo>
                    <a:pt x="492" y="148"/>
                  </a:lnTo>
                  <a:lnTo>
                    <a:pt x="492" y="154"/>
                  </a:lnTo>
                  <a:lnTo>
                    <a:pt x="479" y="216"/>
                  </a:lnTo>
                  <a:lnTo>
                    <a:pt x="468" y="279"/>
                  </a:lnTo>
                  <a:lnTo>
                    <a:pt x="458" y="343"/>
                  </a:lnTo>
                  <a:lnTo>
                    <a:pt x="450" y="405"/>
                  </a:lnTo>
                  <a:lnTo>
                    <a:pt x="437" y="411"/>
                  </a:lnTo>
                  <a:lnTo>
                    <a:pt x="421" y="418"/>
                  </a:lnTo>
                  <a:lnTo>
                    <a:pt x="408" y="426"/>
                  </a:lnTo>
                  <a:lnTo>
                    <a:pt x="398" y="435"/>
                  </a:lnTo>
                  <a:lnTo>
                    <a:pt x="374" y="446"/>
                  </a:lnTo>
                  <a:lnTo>
                    <a:pt x="374" y="443"/>
                  </a:lnTo>
                  <a:lnTo>
                    <a:pt x="379" y="439"/>
                  </a:lnTo>
                  <a:lnTo>
                    <a:pt x="382" y="433"/>
                  </a:lnTo>
                  <a:lnTo>
                    <a:pt x="390" y="431"/>
                  </a:lnTo>
                  <a:lnTo>
                    <a:pt x="395" y="418"/>
                  </a:lnTo>
                  <a:lnTo>
                    <a:pt x="403" y="403"/>
                  </a:lnTo>
                  <a:lnTo>
                    <a:pt x="408" y="390"/>
                  </a:lnTo>
                  <a:lnTo>
                    <a:pt x="413" y="377"/>
                  </a:lnTo>
                  <a:lnTo>
                    <a:pt x="421" y="364"/>
                  </a:lnTo>
                  <a:lnTo>
                    <a:pt x="426" y="349"/>
                  </a:lnTo>
                  <a:lnTo>
                    <a:pt x="432" y="336"/>
                  </a:lnTo>
                  <a:lnTo>
                    <a:pt x="439" y="321"/>
                  </a:lnTo>
                  <a:lnTo>
                    <a:pt x="437" y="298"/>
                  </a:lnTo>
                  <a:lnTo>
                    <a:pt x="442" y="276"/>
                  </a:lnTo>
                  <a:lnTo>
                    <a:pt x="450" y="253"/>
                  </a:lnTo>
                  <a:lnTo>
                    <a:pt x="455" y="231"/>
                  </a:lnTo>
                  <a:lnTo>
                    <a:pt x="450" y="223"/>
                  </a:lnTo>
                  <a:lnTo>
                    <a:pt x="445" y="216"/>
                  </a:lnTo>
                  <a:lnTo>
                    <a:pt x="437" y="208"/>
                  </a:lnTo>
                  <a:lnTo>
                    <a:pt x="429" y="203"/>
                  </a:lnTo>
                  <a:lnTo>
                    <a:pt x="426" y="204"/>
                  </a:lnTo>
                  <a:lnTo>
                    <a:pt x="419" y="203"/>
                  </a:lnTo>
                  <a:lnTo>
                    <a:pt x="411" y="199"/>
                  </a:lnTo>
                  <a:lnTo>
                    <a:pt x="403" y="195"/>
                  </a:lnTo>
                  <a:lnTo>
                    <a:pt x="395" y="193"/>
                  </a:lnTo>
                  <a:lnTo>
                    <a:pt x="385" y="191"/>
                  </a:lnTo>
                  <a:lnTo>
                    <a:pt x="374" y="191"/>
                  </a:lnTo>
                  <a:lnTo>
                    <a:pt x="361" y="189"/>
                  </a:lnTo>
                  <a:lnTo>
                    <a:pt x="348" y="191"/>
                  </a:lnTo>
                  <a:lnTo>
                    <a:pt x="335" y="193"/>
                  </a:lnTo>
                  <a:lnTo>
                    <a:pt x="322" y="195"/>
                  </a:lnTo>
                  <a:lnTo>
                    <a:pt x="311" y="199"/>
                  </a:lnTo>
                  <a:lnTo>
                    <a:pt x="301" y="204"/>
                  </a:lnTo>
                  <a:lnTo>
                    <a:pt x="282" y="221"/>
                  </a:lnTo>
                  <a:lnTo>
                    <a:pt x="272" y="242"/>
                  </a:lnTo>
                  <a:lnTo>
                    <a:pt x="262" y="261"/>
                  </a:lnTo>
                  <a:lnTo>
                    <a:pt x="241" y="276"/>
                  </a:lnTo>
                  <a:lnTo>
                    <a:pt x="225" y="306"/>
                  </a:lnTo>
                  <a:lnTo>
                    <a:pt x="212" y="336"/>
                  </a:lnTo>
                  <a:lnTo>
                    <a:pt x="199" y="366"/>
                  </a:lnTo>
                  <a:lnTo>
                    <a:pt x="193" y="398"/>
                  </a:lnTo>
                  <a:lnTo>
                    <a:pt x="188" y="413"/>
                  </a:lnTo>
                  <a:lnTo>
                    <a:pt x="183" y="426"/>
                  </a:lnTo>
                  <a:lnTo>
                    <a:pt x="175" y="441"/>
                  </a:lnTo>
                  <a:lnTo>
                    <a:pt x="170" y="456"/>
                  </a:lnTo>
                  <a:lnTo>
                    <a:pt x="159" y="454"/>
                  </a:lnTo>
                  <a:lnTo>
                    <a:pt x="152" y="454"/>
                  </a:lnTo>
                  <a:lnTo>
                    <a:pt x="141" y="454"/>
                  </a:lnTo>
                  <a:lnTo>
                    <a:pt x="133" y="454"/>
                  </a:lnTo>
                  <a:lnTo>
                    <a:pt x="118" y="454"/>
                  </a:lnTo>
                  <a:lnTo>
                    <a:pt x="105" y="454"/>
                  </a:lnTo>
                  <a:lnTo>
                    <a:pt x="89" y="452"/>
                  </a:lnTo>
                  <a:lnTo>
                    <a:pt x="78" y="450"/>
                  </a:lnTo>
                  <a:lnTo>
                    <a:pt x="70" y="450"/>
                  </a:lnTo>
                  <a:lnTo>
                    <a:pt x="60" y="450"/>
                  </a:lnTo>
                  <a:lnTo>
                    <a:pt x="50" y="450"/>
                  </a:lnTo>
                  <a:lnTo>
                    <a:pt x="39" y="450"/>
                  </a:lnTo>
                  <a:lnTo>
                    <a:pt x="31" y="450"/>
                  </a:lnTo>
                  <a:lnTo>
                    <a:pt x="21" y="452"/>
                  </a:lnTo>
                  <a:lnTo>
                    <a:pt x="10" y="452"/>
                  </a:lnTo>
                  <a:lnTo>
                    <a:pt x="0" y="452"/>
                  </a:lnTo>
                  <a:lnTo>
                    <a:pt x="2" y="409"/>
                  </a:lnTo>
                  <a:lnTo>
                    <a:pt x="5" y="368"/>
                  </a:lnTo>
                  <a:lnTo>
                    <a:pt x="10" y="328"/>
                  </a:lnTo>
                  <a:lnTo>
                    <a:pt x="16" y="287"/>
                  </a:lnTo>
                  <a:lnTo>
                    <a:pt x="31" y="276"/>
                  </a:lnTo>
                  <a:lnTo>
                    <a:pt x="44" y="263"/>
                  </a:lnTo>
                  <a:lnTo>
                    <a:pt x="50" y="246"/>
                  </a:lnTo>
                  <a:lnTo>
                    <a:pt x="50" y="231"/>
                  </a:lnTo>
                  <a:lnTo>
                    <a:pt x="42" y="219"/>
                  </a:lnTo>
                  <a:lnTo>
                    <a:pt x="39" y="206"/>
                  </a:lnTo>
                  <a:lnTo>
                    <a:pt x="34" y="195"/>
                  </a:lnTo>
                  <a:lnTo>
                    <a:pt x="26" y="182"/>
                  </a:lnTo>
                  <a:lnTo>
                    <a:pt x="34" y="152"/>
                  </a:lnTo>
                  <a:lnTo>
                    <a:pt x="44" y="120"/>
                  </a:lnTo>
                  <a:lnTo>
                    <a:pt x="52" y="90"/>
                  </a:lnTo>
                  <a:lnTo>
                    <a:pt x="60" y="60"/>
                  </a:lnTo>
                  <a:lnTo>
                    <a:pt x="68" y="45"/>
                  </a:lnTo>
                  <a:lnTo>
                    <a:pt x="73" y="30"/>
                  </a:lnTo>
                  <a:lnTo>
                    <a:pt x="78" y="17"/>
                  </a:lnTo>
                  <a:lnTo>
                    <a:pt x="81" y="0"/>
                  </a:lnTo>
                  <a:lnTo>
                    <a:pt x="105" y="2"/>
                  </a:lnTo>
                  <a:lnTo>
                    <a:pt x="128" y="4"/>
                  </a:lnTo>
                  <a:lnTo>
                    <a:pt x="149" y="6"/>
                  </a:lnTo>
                  <a:lnTo>
                    <a:pt x="173" y="7"/>
                  </a:lnTo>
                  <a:lnTo>
                    <a:pt x="196" y="9"/>
                  </a:lnTo>
                  <a:lnTo>
                    <a:pt x="217" y="11"/>
                  </a:lnTo>
                  <a:lnTo>
                    <a:pt x="241" y="13"/>
                  </a:lnTo>
                  <a:lnTo>
                    <a:pt x="26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52"/>
            <p:cNvSpPr>
              <a:spLocks/>
            </p:cNvSpPr>
            <p:nvPr/>
          </p:nvSpPr>
          <p:spPr bwMode="auto">
            <a:xfrm>
              <a:off x="6942138" y="650875"/>
              <a:ext cx="166687" cy="222250"/>
            </a:xfrm>
            <a:custGeom>
              <a:avLst/>
              <a:gdLst>
                <a:gd name="T0" fmla="*/ 2147483647 w 102"/>
                <a:gd name="T1" fmla="*/ 2147483647 h 137"/>
                <a:gd name="T2" fmla="*/ 2147483647 w 102"/>
                <a:gd name="T3" fmla="*/ 2147483647 h 137"/>
                <a:gd name="T4" fmla="*/ 2147483647 w 102"/>
                <a:gd name="T5" fmla="*/ 2147483647 h 137"/>
                <a:gd name="T6" fmla="*/ 2147483647 w 102"/>
                <a:gd name="T7" fmla="*/ 2147483647 h 137"/>
                <a:gd name="T8" fmla="*/ 2147483647 w 102"/>
                <a:gd name="T9" fmla="*/ 2147483647 h 137"/>
                <a:gd name="T10" fmla="*/ 2147483647 w 102"/>
                <a:gd name="T11" fmla="*/ 2147483647 h 137"/>
                <a:gd name="T12" fmla="*/ 2147483647 w 102"/>
                <a:gd name="T13" fmla="*/ 2147483647 h 137"/>
                <a:gd name="T14" fmla="*/ 2147483647 w 102"/>
                <a:gd name="T15" fmla="*/ 2147483647 h 137"/>
                <a:gd name="T16" fmla="*/ 2147483647 w 102"/>
                <a:gd name="T17" fmla="*/ 2147483647 h 137"/>
                <a:gd name="T18" fmla="*/ 2147483647 w 102"/>
                <a:gd name="T19" fmla="*/ 2147483647 h 137"/>
                <a:gd name="T20" fmla="*/ 2147483647 w 102"/>
                <a:gd name="T21" fmla="*/ 2147483647 h 137"/>
                <a:gd name="T22" fmla="*/ 2147483647 w 102"/>
                <a:gd name="T23" fmla="*/ 2147483647 h 137"/>
                <a:gd name="T24" fmla="*/ 2147483647 w 102"/>
                <a:gd name="T25" fmla="*/ 2147483647 h 137"/>
                <a:gd name="T26" fmla="*/ 2147483647 w 102"/>
                <a:gd name="T27" fmla="*/ 2147483647 h 137"/>
                <a:gd name="T28" fmla="*/ 2147483647 w 102"/>
                <a:gd name="T29" fmla="*/ 2147483647 h 137"/>
                <a:gd name="T30" fmla="*/ 2147483647 w 102"/>
                <a:gd name="T31" fmla="*/ 2147483647 h 137"/>
                <a:gd name="T32" fmla="*/ 2147483647 w 102"/>
                <a:gd name="T33" fmla="*/ 2147483647 h 137"/>
                <a:gd name="T34" fmla="*/ 2147483647 w 102"/>
                <a:gd name="T35" fmla="*/ 2147483647 h 137"/>
                <a:gd name="T36" fmla="*/ 2147483647 w 102"/>
                <a:gd name="T37" fmla="*/ 2147483647 h 137"/>
                <a:gd name="T38" fmla="*/ 2147483647 w 102"/>
                <a:gd name="T39" fmla="*/ 2147483647 h 137"/>
                <a:gd name="T40" fmla="*/ 2147483647 w 102"/>
                <a:gd name="T41" fmla="*/ 2147483647 h 137"/>
                <a:gd name="T42" fmla="*/ 2147483647 w 102"/>
                <a:gd name="T43" fmla="*/ 2147483647 h 137"/>
                <a:gd name="T44" fmla="*/ 2147483647 w 102"/>
                <a:gd name="T45" fmla="*/ 2147483647 h 137"/>
                <a:gd name="T46" fmla="*/ 2147483647 w 102"/>
                <a:gd name="T47" fmla="*/ 2147483647 h 137"/>
                <a:gd name="T48" fmla="*/ 2147483647 w 102"/>
                <a:gd name="T49" fmla="*/ 2147483647 h 137"/>
                <a:gd name="T50" fmla="*/ 2147483647 w 102"/>
                <a:gd name="T51" fmla="*/ 2147483647 h 137"/>
                <a:gd name="T52" fmla="*/ 2147483647 w 102"/>
                <a:gd name="T53" fmla="*/ 2147483647 h 137"/>
                <a:gd name="T54" fmla="*/ 2147483647 w 102"/>
                <a:gd name="T55" fmla="*/ 2147483647 h 137"/>
                <a:gd name="T56" fmla="*/ 2147483647 w 102"/>
                <a:gd name="T57" fmla="*/ 2147483647 h 137"/>
                <a:gd name="T58" fmla="*/ 2147483647 w 102"/>
                <a:gd name="T59" fmla="*/ 2147483647 h 137"/>
                <a:gd name="T60" fmla="*/ 2147483647 w 102"/>
                <a:gd name="T61" fmla="*/ 2147483647 h 137"/>
                <a:gd name="T62" fmla="*/ 2147483647 w 102"/>
                <a:gd name="T63" fmla="*/ 2147483647 h 137"/>
                <a:gd name="T64" fmla="*/ 2147483647 w 102"/>
                <a:gd name="T65" fmla="*/ 2147483647 h 137"/>
                <a:gd name="T66" fmla="*/ 2147483647 w 102"/>
                <a:gd name="T67" fmla="*/ 2147483647 h 137"/>
                <a:gd name="T68" fmla="*/ 2147483647 w 102"/>
                <a:gd name="T69" fmla="*/ 2147483647 h 137"/>
                <a:gd name="T70" fmla="*/ 2147483647 w 102"/>
                <a:gd name="T71" fmla="*/ 2147483647 h 137"/>
                <a:gd name="T72" fmla="*/ 2147483647 w 102"/>
                <a:gd name="T73" fmla="*/ 2147483647 h 137"/>
                <a:gd name="T74" fmla="*/ 2147483647 w 102"/>
                <a:gd name="T75" fmla="*/ 2147483647 h 137"/>
                <a:gd name="T76" fmla="*/ 2147483647 w 102"/>
                <a:gd name="T77" fmla="*/ 2147483647 h 137"/>
                <a:gd name="T78" fmla="*/ 2147483647 w 102"/>
                <a:gd name="T79" fmla="*/ 2147483647 h 137"/>
                <a:gd name="T80" fmla="*/ 2147483647 w 102"/>
                <a:gd name="T81" fmla="*/ 2147483647 h 137"/>
                <a:gd name="T82" fmla="*/ 2147483647 w 102"/>
                <a:gd name="T83" fmla="*/ 2147483647 h 137"/>
                <a:gd name="T84" fmla="*/ 2147483647 w 102"/>
                <a:gd name="T85" fmla="*/ 2147483647 h 137"/>
                <a:gd name="T86" fmla="*/ 2147483647 w 102"/>
                <a:gd name="T87" fmla="*/ 2147483647 h 137"/>
                <a:gd name="T88" fmla="*/ 2147483647 w 102"/>
                <a:gd name="T89" fmla="*/ 2147483647 h 137"/>
                <a:gd name="T90" fmla="*/ 2147483647 w 102"/>
                <a:gd name="T91" fmla="*/ 2147483647 h 137"/>
                <a:gd name="T92" fmla="*/ 0 w 102"/>
                <a:gd name="T93" fmla="*/ 2147483647 h 137"/>
                <a:gd name="T94" fmla="*/ 0 w 102"/>
                <a:gd name="T95" fmla="*/ 2147483647 h 137"/>
                <a:gd name="T96" fmla="*/ 2147483647 w 102"/>
                <a:gd name="T97" fmla="*/ 2147483647 h 137"/>
                <a:gd name="T98" fmla="*/ 2147483647 w 102"/>
                <a:gd name="T99" fmla="*/ 2147483647 h 137"/>
                <a:gd name="T100" fmla="*/ 2147483647 w 102"/>
                <a:gd name="T101" fmla="*/ 2147483647 h 137"/>
                <a:gd name="T102" fmla="*/ 2147483647 w 102"/>
                <a:gd name="T103" fmla="*/ 2147483647 h 137"/>
                <a:gd name="T104" fmla="*/ 2147483647 w 102"/>
                <a:gd name="T105" fmla="*/ 0 h 137"/>
                <a:gd name="T106" fmla="*/ 2147483647 w 102"/>
                <a:gd name="T107" fmla="*/ 2147483647 h 137"/>
                <a:gd name="T108" fmla="*/ 2147483647 w 102"/>
                <a:gd name="T109" fmla="*/ 2147483647 h 137"/>
                <a:gd name="T110" fmla="*/ 2147483647 w 102"/>
                <a:gd name="T111" fmla="*/ 2147483647 h 137"/>
                <a:gd name="T112" fmla="*/ 2147483647 w 102"/>
                <a:gd name="T113" fmla="*/ 2147483647 h 1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
                <a:gd name="T172" fmla="*/ 0 h 137"/>
                <a:gd name="T173" fmla="*/ 102 w 102"/>
                <a:gd name="T174" fmla="*/ 137 h 1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 h="137">
                  <a:moveTo>
                    <a:pt x="87" y="15"/>
                  </a:moveTo>
                  <a:lnTo>
                    <a:pt x="84" y="30"/>
                  </a:lnTo>
                  <a:lnTo>
                    <a:pt x="76" y="41"/>
                  </a:lnTo>
                  <a:lnTo>
                    <a:pt x="63" y="54"/>
                  </a:lnTo>
                  <a:lnTo>
                    <a:pt x="55" y="67"/>
                  </a:lnTo>
                  <a:lnTo>
                    <a:pt x="61" y="67"/>
                  </a:lnTo>
                  <a:lnTo>
                    <a:pt x="68" y="67"/>
                  </a:lnTo>
                  <a:lnTo>
                    <a:pt x="74" y="69"/>
                  </a:lnTo>
                  <a:lnTo>
                    <a:pt x="79" y="71"/>
                  </a:lnTo>
                  <a:lnTo>
                    <a:pt x="84" y="82"/>
                  </a:lnTo>
                  <a:lnTo>
                    <a:pt x="81" y="96"/>
                  </a:lnTo>
                  <a:lnTo>
                    <a:pt x="79" y="109"/>
                  </a:lnTo>
                  <a:lnTo>
                    <a:pt x="89" y="120"/>
                  </a:lnTo>
                  <a:lnTo>
                    <a:pt x="92" y="126"/>
                  </a:lnTo>
                  <a:lnTo>
                    <a:pt x="100" y="128"/>
                  </a:lnTo>
                  <a:lnTo>
                    <a:pt x="102" y="131"/>
                  </a:lnTo>
                  <a:lnTo>
                    <a:pt x="100" y="137"/>
                  </a:lnTo>
                  <a:lnTo>
                    <a:pt x="89" y="131"/>
                  </a:lnTo>
                  <a:lnTo>
                    <a:pt x="84" y="126"/>
                  </a:lnTo>
                  <a:lnTo>
                    <a:pt x="79" y="120"/>
                  </a:lnTo>
                  <a:lnTo>
                    <a:pt x="74" y="114"/>
                  </a:lnTo>
                  <a:lnTo>
                    <a:pt x="66" y="105"/>
                  </a:lnTo>
                  <a:lnTo>
                    <a:pt x="66" y="96"/>
                  </a:lnTo>
                  <a:lnTo>
                    <a:pt x="66" y="86"/>
                  </a:lnTo>
                  <a:lnTo>
                    <a:pt x="71" y="77"/>
                  </a:lnTo>
                  <a:lnTo>
                    <a:pt x="66" y="77"/>
                  </a:lnTo>
                  <a:lnTo>
                    <a:pt x="61" y="77"/>
                  </a:lnTo>
                  <a:lnTo>
                    <a:pt x="55" y="79"/>
                  </a:lnTo>
                  <a:lnTo>
                    <a:pt x="50" y="79"/>
                  </a:lnTo>
                  <a:lnTo>
                    <a:pt x="45" y="75"/>
                  </a:lnTo>
                  <a:lnTo>
                    <a:pt x="37" y="73"/>
                  </a:lnTo>
                  <a:lnTo>
                    <a:pt x="34" y="67"/>
                  </a:lnTo>
                  <a:lnTo>
                    <a:pt x="37" y="62"/>
                  </a:lnTo>
                  <a:lnTo>
                    <a:pt x="45" y="51"/>
                  </a:lnTo>
                  <a:lnTo>
                    <a:pt x="58" y="39"/>
                  </a:lnTo>
                  <a:lnTo>
                    <a:pt x="63" y="28"/>
                  </a:lnTo>
                  <a:lnTo>
                    <a:pt x="55" y="17"/>
                  </a:lnTo>
                  <a:lnTo>
                    <a:pt x="50" y="17"/>
                  </a:lnTo>
                  <a:lnTo>
                    <a:pt x="47" y="17"/>
                  </a:lnTo>
                  <a:lnTo>
                    <a:pt x="42" y="17"/>
                  </a:lnTo>
                  <a:lnTo>
                    <a:pt x="40" y="15"/>
                  </a:lnTo>
                  <a:lnTo>
                    <a:pt x="29" y="19"/>
                  </a:lnTo>
                  <a:lnTo>
                    <a:pt x="21" y="24"/>
                  </a:lnTo>
                  <a:lnTo>
                    <a:pt x="13" y="30"/>
                  </a:lnTo>
                  <a:lnTo>
                    <a:pt x="6" y="36"/>
                  </a:lnTo>
                  <a:lnTo>
                    <a:pt x="3" y="34"/>
                  </a:lnTo>
                  <a:lnTo>
                    <a:pt x="0" y="32"/>
                  </a:lnTo>
                  <a:lnTo>
                    <a:pt x="0" y="28"/>
                  </a:lnTo>
                  <a:lnTo>
                    <a:pt x="3" y="24"/>
                  </a:lnTo>
                  <a:lnTo>
                    <a:pt x="8" y="17"/>
                  </a:lnTo>
                  <a:lnTo>
                    <a:pt x="19" y="9"/>
                  </a:lnTo>
                  <a:lnTo>
                    <a:pt x="32" y="4"/>
                  </a:lnTo>
                  <a:lnTo>
                    <a:pt x="45" y="0"/>
                  </a:lnTo>
                  <a:lnTo>
                    <a:pt x="55" y="2"/>
                  </a:lnTo>
                  <a:lnTo>
                    <a:pt x="68" y="4"/>
                  </a:lnTo>
                  <a:lnTo>
                    <a:pt x="79" y="7"/>
                  </a:lnTo>
                  <a:lnTo>
                    <a:pt x="8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5" name="Freeform 53"/>
            <p:cNvSpPr>
              <a:spLocks/>
            </p:cNvSpPr>
            <p:nvPr/>
          </p:nvSpPr>
          <p:spPr bwMode="auto">
            <a:xfrm>
              <a:off x="6159500" y="665163"/>
              <a:ext cx="139700" cy="207962"/>
            </a:xfrm>
            <a:custGeom>
              <a:avLst/>
              <a:gdLst>
                <a:gd name="T0" fmla="*/ 2147483647 w 86"/>
                <a:gd name="T1" fmla="*/ 2147483647 h 128"/>
                <a:gd name="T2" fmla="*/ 2147483647 w 86"/>
                <a:gd name="T3" fmla="*/ 2147483647 h 128"/>
                <a:gd name="T4" fmla="*/ 2147483647 w 86"/>
                <a:gd name="T5" fmla="*/ 2147483647 h 128"/>
                <a:gd name="T6" fmla="*/ 2147483647 w 86"/>
                <a:gd name="T7" fmla="*/ 2147483647 h 128"/>
                <a:gd name="T8" fmla="*/ 2147483647 w 86"/>
                <a:gd name="T9" fmla="*/ 2147483647 h 128"/>
                <a:gd name="T10" fmla="*/ 2147483647 w 86"/>
                <a:gd name="T11" fmla="*/ 2147483647 h 128"/>
                <a:gd name="T12" fmla="*/ 2147483647 w 86"/>
                <a:gd name="T13" fmla="*/ 2147483647 h 128"/>
                <a:gd name="T14" fmla="*/ 2147483647 w 86"/>
                <a:gd name="T15" fmla="*/ 2147483647 h 128"/>
                <a:gd name="T16" fmla="*/ 2147483647 w 86"/>
                <a:gd name="T17" fmla="*/ 2147483647 h 128"/>
                <a:gd name="T18" fmla="*/ 2147483647 w 86"/>
                <a:gd name="T19" fmla="*/ 2147483647 h 128"/>
                <a:gd name="T20" fmla="*/ 2147483647 w 86"/>
                <a:gd name="T21" fmla="*/ 2147483647 h 128"/>
                <a:gd name="T22" fmla="*/ 2147483647 w 86"/>
                <a:gd name="T23" fmla="*/ 2147483647 h 128"/>
                <a:gd name="T24" fmla="*/ 2147483647 w 86"/>
                <a:gd name="T25" fmla="*/ 2147483647 h 128"/>
                <a:gd name="T26" fmla="*/ 2147483647 w 86"/>
                <a:gd name="T27" fmla="*/ 2147483647 h 128"/>
                <a:gd name="T28" fmla="*/ 2147483647 w 86"/>
                <a:gd name="T29" fmla="*/ 2147483647 h 128"/>
                <a:gd name="T30" fmla="*/ 2147483647 w 86"/>
                <a:gd name="T31" fmla="*/ 2147483647 h 128"/>
                <a:gd name="T32" fmla="*/ 0 w 86"/>
                <a:gd name="T33" fmla="*/ 2147483647 h 128"/>
                <a:gd name="T34" fmla="*/ 2147483647 w 86"/>
                <a:gd name="T35" fmla="*/ 0 h 128"/>
                <a:gd name="T36" fmla="*/ 2147483647 w 86"/>
                <a:gd name="T37" fmla="*/ 2147483647 h 1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128"/>
                <a:gd name="T59" fmla="*/ 86 w 86"/>
                <a:gd name="T60" fmla="*/ 128 h 1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128">
                  <a:moveTo>
                    <a:pt x="16" y="10"/>
                  </a:moveTo>
                  <a:lnTo>
                    <a:pt x="31" y="38"/>
                  </a:lnTo>
                  <a:lnTo>
                    <a:pt x="50" y="66"/>
                  </a:lnTo>
                  <a:lnTo>
                    <a:pt x="68" y="94"/>
                  </a:lnTo>
                  <a:lnTo>
                    <a:pt x="86" y="120"/>
                  </a:lnTo>
                  <a:lnTo>
                    <a:pt x="86" y="122"/>
                  </a:lnTo>
                  <a:lnTo>
                    <a:pt x="84" y="124"/>
                  </a:lnTo>
                  <a:lnTo>
                    <a:pt x="84" y="126"/>
                  </a:lnTo>
                  <a:lnTo>
                    <a:pt x="81" y="128"/>
                  </a:lnTo>
                  <a:lnTo>
                    <a:pt x="78" y="128"/>
                  </a:lnTo>
                  <a:lnTo>
                    <a:pt x="57" y="102"/>
                  </a:lnTo>
                  <a:lnTo>
                    <a:pt x="42" y="75"/>
                  </a:lnTo>
                  <a:lnTo>
                    <a:pt x="26" y="49"/>
                  </a:lnTo>
                  <a:lnTo>
                    <a:pt x="10" y="23"/>
                  </a:lnTo>
                  <a:lnTo>
                    <a:pt x="10" y="15"/>
                  </a:lnTo>
                  <a:lnTo>
                    <a:pt x="5" y="10"/>
                  </a:lnTo>
                  <a:lnTo>
                    <a:pt x="0" y="4"/>
                  </a:lnTo>
                  <a:lnTo>
                    <a:pt x="8" y="0"/>
                  </a:lnTo>
                  <a:lnTo>
                    <a:pt x="16" y="1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54"/>
            <p:cNvSpPr>
              <a:spLocks/>
            </p:cNvSpPr>
            <p:nvPr/>
          </p:nvSpPr>
          <p:spPr bwMode="auto">
            <a:xfrm>
              <a:off x="7875588" y="665163"/>
              <a:ext cx="192087" cy="68262"/>
            </a:xfrm>
            <a:custGeom>
              <a:avLst/>
              <a:gdLst>
                <a:gd name="T0" fmla="*/ 2147483647 w 118"/>
                <a:gd name="T1" fmla="*/ 2147483647 h 42"/>
                <a:gd name="T2" fmla="*/ 2147483647 w 118"/>
                <a:gd name="T3" fmla="*/ 2147483647 h 42"/>
                <a:gd name="T4" fmla="*/ 2147483647 w 118"/>
                <a:gd name="T5" fmla="*/ 2147483647 h 42"/>
                <a:gd name="T6" fmla="*/ 2147483647 w 118"/>
                <a:gd name="T7" fmla="*/ 2147483647 h 42"/>
                <a:gd name="T8" fmla="*/ 2147483647 w 118"/>
                <a:gd name="T9" fmla="*/ 2147483647 h 42"/>
                <a:gd name="T10" fmla="*/ 2147483647 w 118"/>
                <a:gd name="T11" fmla="*/ 2147483647 h 42"/>
                <a:gd name="T12" fmla="*/ 2147483647 w 118"/>
                <a:gd name="T13" fmla="*/ 2147483647 h 42"/>
                <a:gd name="T14" fmla="*/ 2147483647 w 118"/>
                <a:gd name="T15" fmla="*/ 2147483647 h 42"/>
                <a:gd name="T16" fmla="*/ 2147483647 w 118"/>
                <a:gd name="T17" fmla="*/ 2147483647 h 42"/>
                <a:gd name="T18" fmla="*/ 2147483647 w 118"/>
                <a:gd name="T19" fmla="*/ 2147483647 h 42"/>
                <a:gd name="T20" fmla="*/ 2147483647 w 118"/>
                <a:gd name="T21" fmla="*/ 2147483647 h 42"/>
                <a:gd name="T22" fmla="*/ 2147483647 w 118"/>
                <a:gd name="T23" fmla="*/ 2147483647 h 42"/>
                <a:gd name="T24" fmla="*/ 0 w 118"/>
                <a:gd name="T25" fmla="*/ 2147483647 h 42"/>
                <a:gd name="T26" fmla="*/ 0 w 118"/>
                <a:gd name="T27" fmla="*/ 2147483647 h 42"/>
                <a:gd name="T28" fmla="*/ 2147483647 w 118"/>
                <a:gd name="T29" fmla="*/ 2147483647 h 42"/>
                <a:gd name="T30" fmla="*/ 0 w 118"/>
                <a:gd name="T31" fmla="*/ 2147483647 h 42"/>
                <a:gd name="T32" fmla="*/ 0 w 118"/>
                <a:gd name="T33" fmla="*/ 2147483647 h 42"/>
                <a:gd name="T34" fmla="*/ 2147483647 w 118"/>
                <a:gd name="T35" fmla="*/ 2147483647 h 42"/>
                <a:gd name="T36" fmla="*/ 2147483647 w 118"/>
                <a:gd name="T37" fmla="*/ 0 h 42"/>
                <a:gd name="T38" fmla="*/ 2147483647 w 118"/>
                <a:gd name="T39" fmla="*/ 2147483647 h 42"/>
                <a:gd name="T40" fmla="*/ 2147483647 w 118"/>
                <a:gd name="T41" fmla="*/ 2147483647 h 42"/>
                <a:gd name="T42" fmla="*/ 2147483647 w 118"/>
                <a:gd name="T43" fmla="*/ 2147483647 h 42"/>
                <a:gd name="T44" fmla="*/ 2147483647 w 118"/>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
                <a:gd name="T70" fmla="*/ 0 h 42"/>
                <a:gd name="T71" fmla="*/ 118 w 118"/>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8" h="42">
                  <a:moveTo>
                    <a:pt x="76" y="8"/>
                  </a:moveTo>
                  <a:lnTo>
                    <a:pt x="118" y="12"/>
                  </a:lnTo>
                  <a:lnTo>
                    <a:pt x="105" y="23"/>
                  </a:lnTo>
                  <a:lnTo>
                    <a:pt x="89" y="34"/>
                  </a:lnTo>
                  <a:lnTo>
                    <a:pt x="71" y="40"/>
                  </a:lnTo>
                  <a:lnTo>
                    <a:pt x="50" y="42"/>
                  </a:lnTo>
                  <a:lnTo>
                    <a:pt x="42" y="42"/>
                  </a:lnTo>
                  <a:lnTo>
                    <a:pt x="34" y="40"/>
                  </a:lnTo>
                  <a:lnTo>
                    <a:pt x="27" y="38"/>
                  </a:lnTo>
                  <a:lnTo>
                    <a:pt x="19" y="38"/>
                  </a:lnTo>
                  <a:lnTo>
                    <a:pt x="11" y="32"/>
                  </a:lnTo>
                  <a:lnTo>
                    <a:pt x="3" y="25"/>
                  </a:lnTo>
                  <a:lnTo>
                    <a:pt x="0" y="17"/>
                  </a:lnTo>
                  <a:lnTo>
                    <a:pt x="0" y="8"/>
                  </a:lnTo>
                  <a:lnTo>
                    <a:pt x="3" y="6"/>
                  </a:lnTo>
                  <a:lnTo>
                    <a:pt x="0" y="6"/>
                  </a:lnTo>
                  <a:lnTo>
                    <a:pt x="0" y="4"/>
                  </a:lnTo>
                  <a:lnTo>
                    <a:pt x="3" y="2"/>
                  </a:lnTo>
                  <a:lnTo>
                    <a:pt x="3" y="0"/>
                  </a:lnTo>
                  <a:lnTo>
                    <a:pt x="21" y="2"/>
                  </a:lnTo>
                  <a:lnTo>
                    <a:pt x="42" y="4"/>
                  </a:lnTo>
                  <a:lnTo>
                    <a:pt x="61" y="6"/>
                  </a:lnTo>
                  <a:lnTo>
                    <a:pt x="76" y="8"/>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7" name="Freeform 55"/>
            <p:cNvSpPr>
              <a:spLocks/>
            </p:cNvSpPr>
            <p:nvPr/>
          </p:nvSpPr>
          <p:spPr bwMode="auto">
            <a:xfrm>
              <a:off x="6397625" y="688975"/>
              <a:ext cx="106363" cy="171450"/>
            </a:xfrm>
            <a:custGeom>
              <a:avLst/>
              <a:gdLst>
                <a:gd name="T0" fmla="*/ 2147483647 w 66"/>
                <a:gd name="T1" fmla="*/ 2147483647 h 105"/>
                <a:gd name="T2" fmla="*/ 2147483647 w 66"/>
                <a:gd name="T3" fmla="*/ 2147483647 h 105"/>
                <a:gd name="T4" fmla="*/ 2147483647 w 66"/>
                <a:gd name="T5" fmla="*/ 2147483647 h 105"/>
                <a:gd name="T6" fmla="*/ 2147483647 w 66"/>
                <a:gd name="T7" fmla="*/ 2147483647 h 105"/>
                <a:gd name="T8" fmla="*/ 2147483647 w 66"/>
                <a:gd name="T9" fmla="*/ 2147483647 h 105"/>
                <a:gd name="T10" fmla="*/ 2147483647 w 66"/>
                <a:gd name="T11" fmla="*/ 2147483647 h 105"/>
                <a:gd name="T12" fmla="*/ 2147483647 w 66"/>
                <a:gd name="T13" fmla="*/ 2147483647 h 105"/>
                <a:gd name="T14" fmla="*/ 2147483647 w 66"/>
                <a:gd name="T15" fmla="*/ 2147483647 h 105"/>
                <a:gd name="T16" fmla="*/ 2147483647 w 66"/>
                <a:gd name="T17" fmla="*/ 2147483647 h 105"/>
                <a:gd name="T18" fmla="*/ 2147483647 w 66"/>
                <a:gd name="T19" fmla="*/ 2147483647 h 105"/>
                <a:gd name="T20" fmla="*/ 2147483647 w 66"/>
                <a:gd name="T21" fmla="*/ 2147483647 h 105"/>
                <a:gd name="T22" fmla="*/ 2147483647 w 66"/>
                <a:gd name="T23" fmla="*/ 2147483647 h 105"/>
                <a:gd name="T24" fmla="*/ 0 w 66"/>
                <a:gd name="T25" fmla="*/ 2147483647 h 105"/>
                <a:gd name="T26" fmla="*/ 0 w 66"/>
                <a:gd name="T27" fmla="*/ 2147483647 h 105"/>
                <a:gd name="T28" fmla="*/ 2147483647 w 66"/>
                <a:gd name="T29" fmla="*/ 0 h 105"/>
                <a:gd name="T30" fmla="*/ 2147483647 w 66"/>
                <a:gd name="T31" fmla="*/ 0 h 105"/>
                <a:gd name="T32" fmla="*/ 2147483647 w 66"/>
                <a:gd name="T33" fmla="*/ 2147483647 h 1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105"/>
                <a:gd name="T53" fmla="*/ 66 w 66"/>
                <a:gd name="T54" fmla="*/ 105 h 1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105">
                  <a:moveTo>
                    <a:pt x="8" y="2"/>
                  </a:moveTo>
                  <a:lnTo>
                    <a:pt x="24" y="27"/>
                  </a:lnTo>
                  <a:lnTo>
                    <a:pt x="42" y="53"/>
                  </a:lnTo>
                  <a:lnTo>
                    <a:pt x="55" y="77"/>
                  </a:lnTo>
                  <a:lnTo>
                    <a:pt x="66" y="104"/>
                  </a:lnTo>
                  <a:lnTo>
                    <a:pt x="66" y="105"/>
                  </a:lnTo>
                  <a:lnTo>
                    <a:pt x="63" y="105"/>
                  </a:lnTo>
                  <a:lnTo>
                    <a:pt x="61" y="104"/>
                  </a:lnTo>
                  <a:lnTo>
                    <a:pt x="45" y="79"/>
                  </a:lnTo>
                  <a:lnTo>
                    <a:pt x="27" y="55"/>
                  </a:lnTo>
                  <a:lnTo>
                    <a:pt x="13" y="28"/>
                  </a:lnTo>
                  <a:lnTo>
                    <a:pt x="0" y="4"/>
                  </a:lnTo>
                  <a:lnTo>
                    <a:pt x="0" y="2"/>
                  </a:lnTo>
                  <a:lnTo>
                    <a:pt x="3" y="0"/>
                  </a:lnTo>
                  <a:lnTo>
                    <a:pt x="6" y="0"/>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8" name="Freeform 56"/>
            <p:cNvSpPr>
              <a:spLocks/>
            </p:cNvSpPr>
            <p:nvPr/>
          </p:nvSpPr>
          <p:spPr bwMode="auto">
            <a:xfrm>
              <a:off x="8488363" y="703263"/>
              <a:ext cx="68262" cy="106362"/>
            </a:xfrm>
            <a:custGeom>
              <a:avLst/>
              <a:gdLst>
                <a:gd name="T0" fmla="*/ 2147483647 w 42"/>
                <a:gd name="T1" fmla="*/ 2147483647 h 66"/>
                <a:gd name="T2" fmla="*/ 2147483647 w 42"/>
                <a:gd name="T3" fmla="*/ 2147483647 h 66"/>
                <a:gd name="T4" fmla="*/ 2147483647 w 42"/>
                <a:gd name="T5" fmla="*/ 2147483647 h 66"/>
                <a:gd name="T6" fmla="*/ 2147483647 w 42"/>
                <a:gd name="T7" fmla="*/ 2147483647 h 66"/>
                <a:gd name="T8" fmla="*/ 2147483647 w 42"/>
                <a:gd name="T9" fmla="*/ 2147483647 h 66"/>
                <a:gd name="T10" fmla="*/ 2147483647 w 42"/>
                <a:gd name="T11" fmla="*/ 2147483647 h 66"/>
                <a:gd name="T12" fmla="*/ 2147483647 w 42"/>
                <a:gd name="T13" fmla="*/ 2147483647 h 66"/>
                <a:gd name="T14" fmla="*/ 2147483647 w 42"/>
                <a:gd name="T15" fmla="*/ 2147483647 h 66"/>
                <a:gd name="T16" fmla="*/ 2147483647 w 42"/>
                <a:gd name="T17" fmla="*/ 2147483647 h 66"/>
                <a:gd name="T18" fmla="*/ 0 w 42"/>
                <a:gd name="T19" fmla="*/ 2147483647 h 66"/>
                <a:gd name="T20" fmla="*/ 2147483647 w 42"/>
                <a:gd name="T21" fmla="*/ 2147483647 h 66"/>
                <a:gd name="T22" fmla="*/ 2147483647 w 42"/>
                <a:gd name="T23" fmla="*/ 2147483647 h 66"/>
                <a:gd name="T24" fmla="*/ 2147483647 w 42"/>
                <a:gd name="T25" fmla="*/ 2147483647 h 66"/>
                <a:gd name="T26" fmla="*/ 2147483647 w 42"/>
                <a:gd name="T27" fmla="*/ 0 h 66"/>
                <a:gd name="T28" fmla="*/ 2147483647 w 42"/>
                <a:gd name="T29" fmla="*/ 2147483647 h 66"/>
                <a:gd name="T30" fmla="*/ 2147483647 w 42"/>
                <a:gd name="T31" fmla="*/ 2147483647 h 66"/>
                <a:gd name="T32" fmla="*/ 2147483647 w 42"/>
                <a:gd name="T33" fmla="*/ 2147483647 h 66"/>
                <a:gd name="T34" fmla="*/ 2147483647 w 42"/>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66"/>
                <a:gd name="T56" fmla="*/ 42 w 42"/>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66">
                  <a:moveTo>
                    <a:pt x="37" y="20"/>
                  </a:moveTo>
                  <a:lnTo>
                    <a:pt x="34" y="32"/>
                  </a:lnTo>
                  <a:lnTo>
                    <a:pt x="29" y="43"/>
                  </a:lnTo>
                  <a:lnTo>
                    <a:pt x="24" y="52"/>
                  </a:lnTo>
                  <a:lnTo>
                    <a:pt x="16" y="60"/>
                  </a:lnTo>
                  <a:lnTo>
                    <a:pt x="16" y="58"/>
                  </a:lnTo>
                  <a:lnTo>
                    <a:pt x="13" y="60"/>
                  </a:lnTo>
                  <a:lnTo>
                    <a:pt x="8" y="62"/>
                  </a:lnTo>
                  <a:lnTo>
                    <a:pt x="5" y="66"/>
                  </a:lnTo>
                  <a:lnTo>
                    <a:pt x="0" y="66"/>
                  </a:lnTo>
                  <a:lnTo>
                    <a:pt x="5" y="49"/>
                  </a:lnTo>
                  <a:lnTo>
                    <a:pt x="16" y="32"/>
                  </a:lnTo>
                  <a:lnTo>
                    <a:pt x="26" y="17"/>
                  </a:lnTo>
                  <a:lnTo>
                    <a:pt x="37" y="0"/>
                  </a:lnTo>
                  <a:lnTo>
                    <a:pt x="42" y="4"/>
                  </a:lnTo>
                  <a:lnTo>
                    <a:pt x="42" y="9"/>
                  </a:lnTo>
                  <a:lnTo>
                    <a:pt x="39" y="15"/>
                  </a:lnTo>
                  <a:lnTo>
                    <a:pt x="3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57"/>
            <p:cNvSpPr>
              <a:spLocks/>
            </p:cNvSpPr>
            <p:nvPr/>
          </p:nvSpPr>
          <p:spPr bwMode="auto">
            <a:xfrm>
              <a:off x="8842375" y="744538"/>
              <a:ext cx="93663" cy="125412"/>
            </a:xfrm>
            <a:custGeom>
              <a:avLst/>
              <a:gdLst>
                <a:gd name="T0" fmla="*/ 2147483647 w 58"/>
                <a:gd name="T1" fmla="*/ 2147483647 h 77"/>
                <a:gd name="T2" fmla="*/ 2147483647 w 58"/>
                <a:gd name="T3" fmla="*/ 2147483647 h 77"/>
                <a:gd name="T4" fmla="*/ 2147483647 w 58"/>
                <a:gd name="T5" fmla="*/ 2147483647 h 77"/>
                <a:gd name="T6" fmla="*/ 2147483647 w 58"/>
                <a:gd name="T7" fmla="*/ 2147483647 h 77"/>
                <a:gd name="T8" fmla="*/ 2147483647 w 58"/>
                <a:gd name="T9" fmla="*/ 2147483647 h 77"/>
                <a:gd name="T10" fmla="*/ 2147483647 w 58"/>
                <a:gd name="T11" fmla="*/ 2147483647 h 77"/>
                <a:gd name="T12" fmla="*/ 2147483647 w 58"/>
                <a:gd name="T13" fmla="*/ 2147483647 h 77"/>
                <a:gd name="T14" fmla="*/ 0 w 58"/>
                <a:gd name="T15" fmla="*/ 2147483647 h 77"/>
                <a:gd name="T16" fmla="*/ 0 w 58"/>
                <a:gd name="T17" fmla="*/ 2147483647 h 77"/>
                <a:gd name="T18" fmla="*/ 2147483647 w 58"/>
                <a:gd name="T19" fmla="*/ 2147483647 h 77"/>
                <a:gd name="T20" fmla="*/ 2147483647 w 58"/>
                <a:gd name="T21" fmla="*/ 2147483647 h 77"/>
                <a:gd name="T22" fmla="*/ 2147483647 w 58"/>
                <a:gd name="T23" fmla="*/ 2147483647 h 77"/>
                <a:gd name="T24" fmla="*/ 2147483647 w 58"/>
                <a:gd name="T25" fmla="*/ 0 h 77"/>
                <a:gd name="T26" fmla="*/ 2147483647 w 58"/>
                <a:gd name="T27" fmla="*/ 2147483647 h 77"/>
                <a:gd name="T28" fmla="*/ 2147483647 w 58"/>
                <a:gd name="T29" fmla="*/ 2147483647 h 77"/>
                <a:gd name="T30" fmla="*/ 2147483647 w 58"/>
                <a:gd name="T31" fmla="*/ 2147483647 h 77"/>
                <a:gd name="T32" fmla="*/ 2147483647 w 58"/>
                <a:gd name="T33" fmla="*/ 2147483647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77"/>
                <a:gd name="T53" fmla="*/ 58 w 58"/>
                <a:gd name="T54" fmla="*/ 77 h 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77">
                  <a:moveTo>
                    <a:pt x="58" y="6"/>
                  </a:moveTo>
                  <a:lnTo>
                    <a:pt x="48" y="24"/>
                  </a:lnTo>
                  <a:lnTo>
                    <a:pt x="37" y="41"/>
                  </a:lnTo>
                  <a:lnTo>
                    <a:pt x="21" y="60"/>
                  </a:lnTo>
                  <a:lnTo>
                    <a:pt x="6" y="77"/>
                  </a:lnTo>
                  <a:lnTo>
                    <a:pt x="3" y="77"/>
                  </a:lnTo>
                  <a:lnTo>
                    <a:pt x="0" y="77"/>
                  </a:lnTo>
                  <a:lnTo>
                    <a:pt x="0" y="75"/>
                  </a:lnTo>
                  <a:lnTo>
                    <a:pt x="11" y="56"/>
                  </a:lnTo>
                  <a:lnTo>
                    <a:pt x="21" y="38"/>
                  </a:lnTo>
                  <a:lnTo>
                    <a:pt x="34" y="17"/>
                  </a:lnTo>
                  <a:lnTo>
                    <a:pt x="53" y="0"/>
                  </a:lnTo>
                  <a:lnTo>
                    <a:pt x="55" y="2"/>
                  </a:lnTo>
                  <a:lnTo>
                    <a:pt x="58" y="4"/>
                  </a:lnTo>
                  <a:lnTo>
                    <a:pt x="58" y="6"/>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0" name="Freeform 58"/>
            <p:cNvSpPr>
              <a:spLocks/>
            </p:cNvSpPr>
            <p:nvPr/>
          </p:nvSpPr>
          <p:spPr bwMode="auto">
            <a:xfrm>
              <a:off x="5788025" y="796925"/>
              <a:ext cx="76200" cy="82550"/>
            </a:xfrm>
            <a:custGeom>
              <a:avLst/>
              <a:gdLst>
                <a:gd name="T0" fmla="*/ 2147483647 w 47"/>
                <a:gd name="T1" fmla="*/ 2147483647 h 51"/>
                <a:gd name="T2" fmla="*/ 2147483647 w 47"/>
                <a:gd name="T3" fmla="*/ 2147483647 h 51"/>
                <a:gd name="T4" fmla="*/ 2147483647 w 47"/>
                <a:gd name="T5" fmla="*/ 2147483647 h 51"/>
                <a:gd name="T6" fmla="*/ 2147483647 w 47"/>
                <a:gd name="T7" fmla="*/ 2147483647 h 51"/>
                <a:gd name="T8" fmla="*/ 2147483647 w 47"/>
                <a:gd name="T9" fmla="*/ 2147483647 h 51"/>
                <a:gd name="T10" fmla="*/ 2147483647 w 47"/>
                <a:gd name="T11" fmla="*/ 2147483647 h 51"/>
                <a:gd name="T12" fmla="*/ 2147483647 w 47"/>
                <a:gd name="T13" fmla="*/ 2147483647 h 51"/>
                <a:gd name="T14" fmla="*/ 2147483647 w 47"/>
                <a:gd name="T15" fmla="*/ 2147483647 h 51"/>
                <a:gd name="T16" fmla="*/ 0 w 47"/>
                <a:gd name="T17" fmla="*/ 2147483647 h 51"/>
                <a:gd name="T18" fmla="*/ 2147483647 w 47"/>
                <a:gd name="T19" fmla="*/ 2147483647 h 51"/>
                <a:gd name="T20" fmla="*/ 2147483647 w 47"/>
                <a:gd name="T21" fmla="*/ 0 h 51"/>
                <a:gd name="T22" fmla="*/ 2147483647 w 47"/>
                <a:gd name="T23" fmla="*/ 2147483647 h 51"/>
                <a:gd name="T24" fmla="*/ 2147483647 w 47"/>
                <a:gd name="T25" fmla="*/ 2147483647 h 51"/>
                <a:gd name="T26" fmla="*/ 2147483647 w 47"/>
                <a:gd name="T27" fmla="*/ 2147483647 h 51"/>
                <a:gd name="T28" fmla="*/ 2147483647 w 47"/>
                <a:gd name="T29" fmla="*/ 2147483647 h 51"/>
                <a:gd name="T30" fmla="*/ 2147483647 w 47"/>
                <a:gd name="T31" fmla="*/ 2147483647 h 51"/>
                <a:gd name="T32" fmla="*/ 2147483647 w 47"/>
                <a:gd name="T33" fmla="*/ 2147483647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1"/>
                <a:gd name="T53" fmla="*/ 47 w 47"/>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1">
                  <a:moveTo>
                    <a:pt x="47" y="49"/>
                  </a:moveTo>
                  <a:lnTo>
                    <a:pt x="45" y="51"/>
                  </a:lnTo>
                  <a:lnTo>
                    <a:pt x="42" y="51"/>
                  </a:lnTo>
                  <a:lnTo>
                    <a:pt x="29" y="39"/>
                  </a:lnTo>
                  <a:lnTo>
                    <a:pt x="19" y="28"/>
                  </a:lnTo>
                  <a:lnTo>
                    <a:pt x="8" y="17"/>
                  </a:lnTo>
                  <a:lnTo>
                    <a:pt x="0" y="4"/>
                  </a:lnTo>
                  <a:lnTo>
                    <a:pt x="3" y="2"/>
                  </a:lnTo>
                  <a:lnTo>
                    <a:pt x="5" y="0"/>
                  </a:lnTo>
                  <a:lnTo>
                    <a:pt x="8" y="2"/>
                  </a:lnTo>
                  <a:lnTo>
                    <a:pt x="11" y="4"/>
                  </a:lnTo>
                  <a:lnTo>
                    <a:pt x="24" y="13"/>
                  </a:lnTo>
                  <a:lnTo>
                    <a:pt x="34" y="24"/>
                  </a:lnTo>
                  <a:lnTo>
                    <a:pt x="42" y="36"/>
                  </a:lnTo>
                  <a:lnTo>
                    <a:pt x="47" y="49"/>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59"/>
            <p:cNvSpPr>
              <a:spLocks/>
            </p:cNvSpPr>
            <p:nvPr/>
          </p:nvSpPr>
          <p:spPr bwMode="auto">
            <a:xfrm>
              <a:off x="8245475" y="817563"/>
              <a:ext cx="138113" cy="282575"/>
            </a:xfrm>
            <a:custGeom>
              <a:avLst/>
              <a:gdLst>
                <a:gd name="T0" fmla="*/ 2147483647 w 84"/>
                <a:gd name="T1" fmla="*/ 2147483647 h 173"/>
                <a:gd name="T2" fmla="*/ 2147483647 w 84"/>
                <a:gd name="T3" fmla="*/ 2147483647 h 173"/>
                <a:gd name="T4" fmla="*/ 2147483647 w 84"/>
                <a:gd name="T5" fmla="*/ 2147483647 h 173"/>
                <a:gd name="T6" fmla="*/ 2147483647 w 84"/>
                <a:gd name="T7" fmla="*/ 2147483647 h 173"/>
                <a:gd name="T8" fmla="*/ 2147483647 w 84"/>
                <a:gd name="T9" fmla="*/ 2147483647 h 173"/>
                <a:gd name="T10" fmla="*/ 2147483647 w 84"/>
                <a:gd name="T11" fmla="*/ 2147483647 h 173"/>
                <a:gd name="T12" fmla="*/ 2147483647 w 84"/>
                <a:gd name="T13" fmla="*/ 2147483647 h 173"/>
                <a:gd name="T14" fmla="*/ 2147483647 w 84"/>
                <a:gd name="T15" fmla="*/ 2147483647 h 173"/>
                <a:gd name="T16" fmla="*/ 0 w 84"/>
                <a:gd name="T17" fmla="*/ 2147483647 h 173"/>
                <a:gd name="T18" fmla="*/ 2147483647 w 84"/>
                <a:gd name="T19" fmla="*/ 2147483647 h 173"/>
                <a:gd name="T20" fmla="*/ 2147483647 w 84"/>
                <a:gd name="T21" fmla="*/ 2147483647 h 173"/>
                <a:gd name="T22" fmla="*/ 2147483647 w 84"/>
                <a:gd name="T23" fmla="*/ 2147483647 h 173"/>
                <a:gd name="T24" fmla="*/ 2147483647 w 84"/>
                <a:gd name="T25" fmla="*/ 2147483647 h 173"/>
                <a:gd name="T26" fmla="*/ 2147483647 w 84"/>
                <a:gd name="T27" fmla="*/ 2147483647 h 173"/>
                <a:gd name="T28" fmla="*/ 2147483647 w 84"/>
                <a:gd name="T29" fmla="*/ 2147483647 h 173"/>
                <a:gd name="T30" fmla="*/ 2147483647 w 84"/>
                <a:gd name="T31" fmla="*/ 2147483647 h 173"/>
                <a:gd name="T32" fmla="*/ 2147483647 w 84"/>
                <a:gd name="T33" fmla="*/ 2147483647 h 173"/>
                <a:gd name="T34" fmla="*/ 2147483647 w 84"/>
                <a:gd name="T35" fmla="*/ 2147483647 h 173"/>
                <a:gd name="T36" fmla="*/ 2147483647 w 84"/>
                <a:gd name="T37" fmla="*/ 2147483647 h 173"/>
                <a:gd name="T38" fmla="*/ 2147483647 w 84"/>
                <a:gd name="T39" fmla="*/ 2147483647 h 173"/>
                <a:gd name="T40" fmla="*/ 2147483647 w 84"/>
                <a:gd name="T41" fmla="*/ 0 h 173"/>
                <a:gd name="T42" fmla="*/ 2147483647 w 84"/>
                <a:gd name="T43" fmla="*/ 0 h 173"/>
                <a:gd name="T44" fmla="*/ 2147483647 w 84"/>
                <a:gd name="T45" fmla="*/ 2147483647 h 173"/>
                <a:gd name="T46" fmla="*/ 2147483647 w 84"/>
                <a:gd name="T47" fmla="*/ 2147483647 h 173"/>
                <a:gd name="T48" fmla="*/ 2147483647 w 84"/>
                <a:gd name="T49" fmla="*/ 2147483647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4"/>
                <a:gd name="T76" fmla="*/ 0 h 173"/>
                <a:gd name="T77" fmla="*/ 84 w 84"/>
                <a:gd name="T78" fmla="*/ 173 h 1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4" h="173">
                  <a:moveTo>
                    <a:pt x="84" y="8"/>
                  </a:moveTo>
                  <a:lnTo>
                    <a:pt x="68" y="41"/>
                  </a:lnTo>
                  <a:lnTo>
                    <a:pt x="52" y="77"/>
                  </a:lnTo>
                  <a:lnTo>
                    <a:pt x="34" y="113"/>
                  </a:lnTo>
                  <a:lnTo>
                    <a:pt x="18" y="148"/>
                  </a:lnTo>
                  <a:lnTo>
                    <a:pt x="18" y="156"/>
                  </a:lnTo>
                  <a:lnTo>
                    <a:pt x="16" y="161"/>
                  </a:lnTo>
                  <a:lnTo>
                    <a:pt x="8" y="167"/>
                  </a:lnTo>
                  <a:lnTo>
                    <a:pt x="0" y="173"/>
                  </a:lnTo>
                  <a:lnTo>
                    <a:pt x="3" y="163"/>
                  </a:lnTo>
                  <a:lnTo>
                    <a:pt x="8" y="156"/>
                  </a:lnTo>
                  <a:lnTo>
                    <a:pt x="13" y="146"/>
                  </a:lnTo>
                  <a:lnTo>
                    <a:pt x="16" y="137"/>
                  </a:lnTo>
                  <a:lnTo>
                    <a:pt x="24" y="113"/>
                  </a:lnTo>
                  <a:lnTo>
                    <a:pt x="37" y="90"/>
                  </a:lnTo>
                  <a:lnTo>
                    <a:pt x="47" y="66"/>
                  </a:lnTo>
                  <a:lnTo>
                    <a:pt x="58" y="43"/>
                  </a:lnTo>
                  <a:lnTo>
                    <a:pt x="63" y="34"/>
                  </a:lnTo>
                  <a:lnTo>
                    <a:pt x="68" y="23"/>
                  </a:lnTo>
                  <a:lnTo>
                    <a:pt x="73" y="11"/>
                  </a:lnTo>
                  <a:lnTo>
                    <a:pt x="79" y="0"/>
                  </a:lnTo>
                  <a:lnTo>
                    <a:pt x="84" y="0"/>
                  </a:lnTo>
                  <a:lnTo>
                    <a:pt x="84" y="2"/>
                  </a:lnTo>
                  <a:lnTo>
                    <a:pt x="84" y="6"/>
                  </a:lnTo>
                  <a:lnTo>
                    <a:pt x="8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60"/>
            <p:cNvSpPr>
              <a:spLocks/>
            </p:cNvSpPr>
            <p:nvPr/>
          </p:nvSpPr>
          <p:spPr bwMode="auto">
            <a:xfrm>
              <a:off x="6291263" y="831850"/>
              <a:ext cx="592137" cy="223838"/>
            </a:xfrm>
            <a:custGeom>
              <a:avLst/>
              <a:gdLst>
                <a:gd name="T0" fmla="*/ 2147483647 w 364"/>
                <a:gd name="T1" fmla="*/ 2147483647 h 138"/>
                <a:gd name="T2" fmla="*/ 2147483647 w 364"/>
                <a:gd name="T3" fmla="*/ 2147483647 h 138"/>
                <a:gd name="T4" fmla="*/ 2147483647 w 364"/>
                <a:gd name="T5" fmla="*/ 2147483647 h 138"/>
                <a:gd name="T6" fmla="*/ 2147483647 w 364"/>
                <a:gd name="T7" fmla="*/ 2147483647 h 138"/>
                <a:gd name="T8" fmla="*/ 2147483647 w 364"/>
                <a:gd name="T9" fmla="*/ 2147483647 h 138"/>
                <a:gd name="T10" fmla="*/ 2147483647 w 364"/>
                <a:gd name="T11" fmla="*/ 2147483647 h 138"/>
                <a:gd name="T12" fmla="*/ 2147483647 w 364"/>
                <a:gd name="T13" fmla="*/ 2147483647 h 138"/>
                <a:gd name="T14" fmla="*/ 2147483647 w 364"/>
                <a:gd name="T15" fmla="*/ 2147483647 h 138"/>
                <a:gd name="T16" fmla="*/ 2147483647 w 364"/>
                <a:gd name="T17" fmla="*/ 2147483647 h 138"/>
                <a:gd name="T18" fmla="*/ 2147483647 w 364"/>
                <a:gd name="T19" fmla="*/ 2147483647 h 138"/>
                <a:gd name="T20" fmla="*/ 2147483647 w 364"/>
                <a:gd name="T21" fmla="*/ 2147483647 h 138"/>
                <a:gd name="T22" fmla="*/ 2147483647 w 364"/>
                <a:gd name="T23" fmla="*/ 2147483647 h 138"/>
                <a:gd name="T24" fmla="*/ 2147483647 w 364"/>
                <a:gd name="T25" fmla="*/ 2147483647 h 138"/>
                <a:gd name="T26" fmla="*/ 2147483647 w 364"/>
                <a:gd name="T27" fmla="*/ 2147483647 h 138"/>
                <a:gd name="T28" fmla="*/ 2147483647 w 364"/>
                <a:gd name="T29" fmla="*/ 2147483647 h 138"/>
                <a:gd name="T30" fmla="*/ 2147483647 w 364"/>
                <a:gd name="T31" fmla="*/ 2147483647 h 138"/>
                <a:gd name="T32" fmla="*/ 2147483647 w 364"/>
                <a:gd name="T33" fmla="*/ 2147483647 h 138"/>
                <a:gd name="T34" fmla="*/ 0 w 364"/>
                <a:gd name="T35" fmla="*/ 2147483647 h 138"/>
                <a:gd name="T36" fmla="*/ 2147483647 w 364"/>
                <a:gd name="T37" fmla="*/ 2147483647 h 138"/>
                <a:gd name="T38" fmla="*/ 2147483647 w 364"/>
                <a:gd name="T39" fmla="*/ 2147483647 h 138"/>
                <a:gd name="T40" fmla="*/ 2147483647 w 364"/>
                <a:gd name="T41" fmla="*/ 2147483647 h 138"/>
                <a:gd name="T42" fmla="*/ 2147483647 w 364"/>
                <a:gd name="T43" fmla="*/ 2147483647 h 138"/>
                <a:gd name="T44" fmla="*/ 2147483647 w 364"/>
                <a:gd name="T45" fmla="*/ 2147483647 h 138"/>
                <a:gd name="T46" fmla="*/ 2147483647 w 364"/>
                <a:gd name="T47" fmla="*/ 2147483647 h 138"/>
                <a:gd name="T48" fmla="*/ 2147483647 w 364"/>
                <a:gd name="T49" fmla="*/ 2147483647 h 138"/>
                <a:gd name="T50" fmla="*/ 2147483647 w 364"/>
                <a:gd name="T51" fmla="*/ 2147483647 h 138"/>
                <a:gd name="T52" fmla="*/ 2147483647 w 364"/>
                <a:gd name="T53" fmla="*/ 2147483647 h 138"/>
                <a:gd name="T54" fmla="*/ 2147483647 w 364"/>
                <a:gd name="T55" fmla="*/ 2147483647 h 138"/>
                <a:gd name="T56" fmla="*/ 2147483647 w 364"/>
                <a:gd name="T57" fmla="*/ 2147483647 h 138"/>
                <a:gd name="T58" fmla="*/ 2147483647 w 364"/>
                <a:gd name="T59" fmla="*/ 2147483647 h 138"/>
                <a:gd name="T60" fmla="*/ 2147483647 w 364"/>
                <a:gd name="T61" fmla="*/ 2147483647 h 138"/>
                <a:gd name="T62" fmla="*/ 2147483647 w 364"/>
                <a:gd name="T63" fmla="*/ 2147483647 h 138"/>
                <a:gd name="T64" fmla="*/ 2147483647 w 364"/>
                <a:gd name="T65" fmla="*/ 2147483647 h 138"/>
                <a:gd name="T66" fmla="*/ 2147483647 w 364"/>
                <a:gd name="T67" fmla="*/ 2147483647 h 138"/>
                <a:gd name="T68" fmla="*/ 2147483647 w 364"/>
                <a:gd name="T69" fmla="*/ 2147483647 h 138"/>
                <a:gd name="T70" fmla="*/ 2147483647 w 364"/>
                <a:gd name="T71" fmla="*/ 2147483647 h 138"/>
                <a:gd name="T72" fmla="*/ 2147483647 w 364"/>
                <a:gd name="T73" fmla="*/ 2147483647 h 138"/>
                <a:gd name="T74" fmla="*/ 2147483647 w 364"/>
                <a:gd name="T75" fmla="*/ 2147483647 h 138"/>
                <a:gd name="T76" fmla="*/ 2147483647 w 364"/>
                <a:gd name="T77" fmla="*/ 2147483647 h 138"/>
                <a:gd name="T78" fmla="*/ 2147483647 w 364"/>
                <a:gd name="T79" fmla="*/ 2147483647 h 138"/>
                <a:gd name="T80" fmla="*/ 2147483647 w 364"/>
                <a:gd name="T81" fmla="*/ 2147483647 h 138"/>
                <a:gd name="T82" fmla="*/ 2147483647 w 364"/>
                <a:gd name="T83" fmla="*/ 2147483647 h 138"/>
                <a:gd name="T84" fmla="*/ 2147483647 w 364"/>
                <a:gd name="T85" fmla="*/ 0 h 138"/>
                <a:gd name="T86" fmla="*/ 2147483647 w 364"/>
                <a:gd name="T87" fmla="*/ 2147483647 h 138"/>
                <a:gd name="T88" fmla="*/ 2147483647 w 364"/>
                <a:gd name="T89" fmla="*/ 2147483647 h 138"/>
                <a:gd name="T90" fmla="*/ 2147483647 w 364"/>
                <a:gd name="T91" fmla="*/ 2147483647 h 138"/>
                <a:gd name="T92" fmla="*/ 2147483647 w 364"/>
                <a:gd name="T93" fmla="*/ 2147483647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4"/>
                <a:gd name="T142" fmla="*/ 0 h 138"/>
                <a:gd name="T143" fmla="*/ 364 w 364"/>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4" h="138">
                  <a:moveTo>
                    <a:pt x="356" y="9"/>
                  </a:moveTo>
                  <a:lnTo>
                    <a:pt x="364" y="17"/>
                  </a:lnTo>
                  <a:lnTo>
                    <a:pt x="353" y="22"/>
                  </a:lnTo>
                  <a:lnTo>
                    <a:pt x="340" y="26"/>
                  </a:lnTo>
                  <a:lnTo>
                    <a:pt x="327" y="30"/>
                  </a:lnTo>
                  <a:lnTo>
                    <a:pt x="314" y="35"/>
                  </a:lnTo>
                  <a:lnTo>
                    <a:pt x="280" y="50"/>
                  </a:lnTo>
                  <a:lnTo>
                    <a:pt x="243" y="63"/>
                  </a:lnTo>
                  <a:lnTo>
                    <a:pt x="209" y="77"/>
                  </a:lnTo>
                  <a:lnTo>
                    <a:pt x="173" y="88"/>
                  </a:lnTo>
                  <a:lnTo>
                    <a:pt x="136" y="99"/>
                  </a:lnTo>
                  <a:lnTo>
                    <a:pt x="102" y="112"/>
                  </a:lnTo>
                  <a:lnTo>
                    <a:pt x="65" y="125"/>
                  </a:lnTo>
                  <a:lnTo>
                    <a:pt x="31" y="138"/>
                  </a:lnTo>
                  <a:lnTo>
                    <a:pt x="24" y="137"/>
                  </a:lnTo>
                  <a:lnTo>
                    <a:pt x="16" y="133"/>
                  </a:lnTo>
                  <a:lnTo>
                    <a:pt x="8" y="131"/>
                  </a:lnTo>
                  <a:lnTo>
                    <a:pt x="0" y="129"/>
                  </a:lnTo>
                  <a:lnTo>
                    <a:pt x="16" y="122"/>
                  </a:lnTo>
                  <a:lnTo>
                    <a:pt x="29" y="116"/>
                  </a:lnTo>
                  <a:lnTo>
                    <a:pt x="44" y="108"/>
                  </a:lnTo>
                  <a:lnTo>
                    <a:pt x="60" y="101"/>
                  </a:lnTo>
                  <a:lnTo>
                    <a:pt x="73" y="93"/>
                  </a:lnTo>
                  <a:lnTo>
                    <a:pt x="89" y="88"/>
                  </a:lnTo>
                  <a:lnTo>
                    <a:pt x="105" y="80"/>
                  </a:lnTo>
                  <a:lnTo>
                    <a:pt x="120" y="75"/>
                  </a:lnTo>
                  <a:lnTo>
                    <a:pt x="123" y="77"/>
                  </a:lnTo>
                  <a:lnTo>
                    <a:pt x="133" y="69"/>
                  </a:lnTo>
                  <a:lnTo>
                    <a:pt x="149" y="63"/>
                  </a:lnTo>
                  <a:lnTo>
                    <a:pt x="162" y="60"/>
                  </a:lnTo>
                  <a:lnTo>
                    <a:pt x="175" y="52"/>
                  </a:lnTo>
                  <a:lnTo>
                    <a:pt x="188" y="47"/>
                  </a:lnTo>
                  <a:lnTo>
                    <a:pt x="204" y="41"/>
                  </a:lnTo>
                  <a:lnTo>
                    <a:pt x="220" y="35"/>
                  </a:lnTo>
                  <a:lnTo>
                    <a:pt x="233" y="30"/>
                  </a:lnTo>
                  <a:lnTo>
                    <a:pt x="246" y="26"/>
                  </a:lnTo>
                  <a:lnTo>
                    <a:pt x="256" y="24"/>
                  </a:lnTo>
                  <a:lnTo>
                    <a:pt x="269" y="18"/>
                  </a:lnTo>
                  <a:lnTo>
                    <a:pt x="283" y="15"/>
                  </a:lnTo>
                  <a:lnTo>
                    <a:pt x="293" y="11"/>
                  </a:lnTo>
                  <a:lnTo>
                    <a:pt x="306" y="7"/>
                  </a:lnTo>
                  <a:lnTo>
                    <a:pt x="317" y="3"/>
                  </a:lnTo>
                  <a:lnTo>
                    <a:pt x="330" y="0"/>
                  </a:lnTo>
                  <a:lnTo>
                    <a:pt x="338" y="2"/>
                  </a:lnTo>
                  <a:lnTo>
                    <a:pt x="343" y="5"/>
                  </a:lnTo>
                  <a:lnTo>
                    <a:pt x="348" y="7"/>
                  </a:lnTo>
                  <a:lnTo>
                    <a:pt x="35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3" name="Freeform 61"/>
            <p:cNvSpPr>
              <a:spLocks/>
            </p:cNvSpPr>
            <p:nvPr/>
          </p:nvSpPr>
          <p:spPr bwMode="auto">
            <a:xfrm>
              <a:off x="6062663" y="831850"/>
              <a:ext cx="79375" cy="100013"/>
            </a:xfrm>
            <a:custGeom>
              <a:avLst/>
              <a:gdLst>
                <a:gd name="T0" fmla="*/ 2147483647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0 w 49"/>
                <a:gd name="T19" fmla="*/ 0 h 62"/>
                <a:gd name="T20" fmla="*/ 2147483647 w 49"/>
                <a:gd name="T21" fmla="*/ 2147483647 h 62"/>
                <a:gd name="T22" fmla="*/ 2147483647 w 49"/>
                <a:gd name="T23" fmla="*/ 2147483647 h 62"/>
                <a:gd name="T24" fmla="*/ 2147483647 w 49"/>
                <a:gd name="T25" fmla="*/ 2147483647 h 62"/>
                <a:gd name="T26" fmla="*/ 2147483647 w 49"/>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
                <a:gd name="T43" fmla="*/ 0 h 62"/>
                <a:gd name="T44" fmla="*/ 49 w 49"/>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 h="62">
                  <a:moveTo>
                    <a:pt x="28" y="22"/>
                  </a:moveTo>
                  <a:lnTo>
                    <a:pt x="31" y="32"/>
                  </a:lnTo>
                  <a:lnTo>
                    <a:pt x="39" y="41"/>
                  </a:lnTo>
                  <a:lnTo>
                    <a:pt x="44" y="48"/>
                  </a:lnTo>
                  <a:lnTo>
                    <a:pt x="49" y="58"/>
                  </a:lnTo>
                  <a:lnTo>
                    <a:pt x="44" y="62"/>
                  </a:lnTo>
                  <a:lnTo>
                    <a:pt x="31" y="47"/>
                  </a:lnTo>
                  <a:lnTo>
                    <a:pt x="15" y="33"/>
                  </a:lnTo>
                  <a:lnTo>
                    <a:pt x="2" y="17"/>
                  </a:lnTo>
                  <a:lnTo>
                    <a:pt x="0" y="0"/>
                  </a:lnTo>
                  <a:lnTo>
                    <a:pt x="10" y="3"/>
                  </a:lnTo>
                  <a:lnTo>
                    <a:pt x="18" y="9"/>
                  </a:lnTo>
                  <a:lnTo>
                    <a:pt x="23" y="15"/>
                  </a:lnTo>
                  <a:lnTo>
                    <a:pt x="28" y="22"/>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4" name="Freeform 62"/>
            <p:cNvSpPr>
              <a:spLocks/>
            </p:cNvSpPr>
            <p:nvPr/>
          </p:nvSpPr>
          <p:spPr bwMode="auto">
            <a:xfrm>
              <a:off x="6989763" y="890588"/>
              <a:ext cx="319087" cy="214312"/>
            </a:xfrm>
            <a:custGeom>
              <a:avLst/>
              <a:gdLst>
                <a:gd name="T0" fmla="*/ 2147483647 w 196"/>
                <a:gd name="T1" fmla="*/ 2147483647 h 131"/>
                <a:gd name="T2" fmla="*/ 2147483647 w 196"/>
                <a:gd name="T3" fmla="*/ 2147483647 h 131"/>
                <a:gd name="T4" fmla="*/ 2147483647 w 196"/>
                <a:gd name="T5" fmla="*/ 2147483647 h 131"/>
                <a:gd name="T6" fmla="*/ 2147483647 w 196"/>
                <a:gd name="T7" fmla="*/ 2147483647 h 131"/>
                <a:gd name="T8" fmla="*/ 2147483647 w 196"/>
                <a:gd name="T9" fmla="*/ 2147483647 h 131"/>
                <a:gd name="T10" fmla="*/ 2147483647 w 196"/>
                <a:gd name="T11" fmla="*/ 2147483647 h 131"/>
                <a:gd name="T12" fmla="*/ 2147483647 w 196"/>
                <a:gd name="T13" fmla="*/ 2147483647 h 131"/>
                <a:gd name="T14" fmla="*/ 2147483647 w 196"/>
                <a:gd name="T15" fmla="*/ 2147483647 h 131"/>
                <a:gd name="T16" fmla="*/ 2147483647 w 196"/>
                <a:gd name="T17" fmla="*/ 2147483647 h 131"/>
                <a:gd name="T18" fmla="*/ 2147483647 w 196"/>
                <a:gd name="T19" fmla="*/ 2147483647 h 131"/>
                <a:gd name="T20" fmla="*/ 2147483647 w 196"/>
                <a:gd name="T21" fmla="*/ 2147483647 h 131"/>
                <a:gd name="T22" fmla="*/ 2147483647 w 196"/>
                <a:gd name="T23" fmla="*/ 2147483647 h 131"/>
                <a:gd name="T24" fmla="*/ 2147483647 w 196"/>
                <a:gd name="T25" fmla="*/ 2147483647 h 131"/>
                <a:gd name="T26" fmla="*/ 2147483647 w 196"/>
                <a:gd name="T27" fmla="*/ 2147483647 h 131"/>
                <a:gd name="T28" fmla="*/ 2147483647 w 196"/>
                <a:gd name="T29" fmla="*/ 2147483647 h 131"/>
                <a:gd name="T30" fmla="*/ 2147483647 w 196"/>
                <a:gd name="T31" fmla="*/ 2147483647 h 131"/>
                <a:gd name="T32" fmla="*/ 2147483647 w 196"/>
                <a:gd name="T33" fmla="*/ 2147483647 h 131"/>
                <a:gd name="T34" fmla="*/ 2147483647 w 196"/>
                <a:gd name="T35" fmla="*/ 2147483647 h 131"/>
                <a:gd name="T36" fmla="*/ 2147483647 w 196"/>
                <a:gd name="T37" fmla="*/ 2147483647 h 131"/>
                <a:gd name="T38" fmla="*/ 2147483647 w 196"/>
                <a:gd name="T39" fmla="*/ 2147483647 h 131"/>
                <a:gd name="T40" fmla="*/ 2147483647 w 196"/>
                <a:gd name="T41" fmla="*/ 2147483647 h 131"/>
                <a:gd name="T42" fmla="*/ 2147483647 w 196"/>
                <a:gd name="T43" fmla="*/ 2147483647 h 131"/>
                <a:gd name="T44" fmla="*/ 2147483647 w 196"/>
                <a:gd name="T45" fmla="*/ 2147483647 h 131"/>
                <a:gd name="T46" fmla="*/ 2147483647 w 196"/>
                <a:gd name="T47" fmla="*/ 2147483647 h 131"/>
                <a:gd name="T48" fmla="*/ 2147483647 w 196"/>
                <a:gd name="T49" fmla="*/ 2147483647 h 131"/>
                <a:gd name="T50" fmla="*/ 2147483647 w 196"/>
                <a:gd name="T51" fmla="*/ 2147483647 h 131"/>
                <a:gd name="T52" fmla="*/ 2147483647 w 196"/>
                <a:gd name="T53" fmla="*/ 2147483647 h 131"/>
                <a:gd name="T54" fmla="*/ 2147483647 w 196"/>
                <a:gd name="T55" fmla="*/ 2147483647 h 131"/>
                <a:gd name="T56" fmla="*/ 2147483647 w 196"/>
                <a:gd name="T57" fmla="*/ 2147483647 h 131"/>
                <a:gd name="T58" fmla="*/ 2147483647 w 196"/>
                <a:gd name="T59" fmla="*/ 2147483647 h 131"/>
                <a:gd name="T60" fmla="*/ 2147483647 w 196"/>
                <a:gd name="T61" fmla="*/ 2147483647 h 131"/>
                <a:gd name="T62" fmla="*/ 2147483647 w 196"/>
                <a:gd name="T63" fmla="*/ 2147483647 h 131"/>
                <a:gd name="T64" fmla="*/ 2147483647 w 196"/>
                <a:gd name="T65" fmla="*/ 2147483647 h 131"/>
                <a:gd name="T66" fmla="*/ 2147483647 w 196"/>
                <a:gd name="T67" fmla="*/ 2147483647 h 131"/>
                <a:gd name="T68" fmla="*/ 2147483647 w 196"/>
                <a:gd name="T69" fmla="*/ 2147483647 h 131"/>
                <a:gd name="T70" fmla="*/ 2147483647 w 196"/>
                <a:gd name="T71" fmla="*/ 2147483647 h 131"/>
                <a:gd name="T72" fmla="*/ 2147483647 w 196"/>
                <a:gd name="T73" fmla="*/ 2147483647 h 131"/>
                <a:gd name="T74" fmla="*/ 2147483647 w 196"/>
                <a:gd name="T75" fmla="*/ 2147483647 h 131"/>
                <a:gd name="T76" fmla="*/ 2147483647 w 196"/>
                <a:gd name="T77" fmla="*/ 2147483647 h 131"/>
                <a:gd name="T78" fmla="*/ 2147483647 w 196"/>
                <a:gd name="T79" fmla="*/ 2147483647 h 131"/>
                <a:gd name="T80" fmla="*/ 2147483647 w 196"/>
                <a:gd name="T81" fmla="*/ 2147483647 h 131"/>
                <a:gd name="T82" fmla="*/ 2147483647 w 196"/>
                <a:gd name="T83" fmla="*/ 2147483647 h 131"/>
                <a:gd name="T84" fmla="*/ 2147483647 w 196"/>
                <a:gd name="T85" fmla="*/ 2147483647 h 131"/>
                <a:gd name="T86" fmla="*/ 2147483647 w 196"/>
                <a:gd name="T87" fmla="*/ 2147483647 h 131"/>
                <a:gd name="T88" fmla="*/ 0 w 196"/>
                <a:gd name="T89" fmla="*/ 2147483647 h 131"/>
                <a:gd name="T90" fmla="*/ 2147483647 w 196"/>
                <a:gd name="T91" fmla="*/ 2147483647 h 131"/>
                <a:gd name="T92" fmla="*/ 2147483647 w 196"/>
                <a:gd name="T93" fmla="*/ 2147483647 h 131"/>
                <a:gd name="T94" fmla="*/ 2147483647 w 196"/>
                <a:gd name="T95" fmla="*/ 2147483647 h 131"/>
                <a:gd name="T96" fmla="*/ 2147483647 w 196"/>
                <a:gd name="T97" fmla="*/ 2147483647 h 131"/>
                <a:gd name="T98" fmla="*/ 2147483647 w 196"/>
                <a:gd name="T99" fmla="*/ 2147483647 h 131"/>
                <a:gd name="T100" fmla="*/ 2147483647 w 196"/>
                <a:gd name="T101" fmla="*/ 2147483647 h 131"/>
                <a:gd name="T102" fmla="*/ 2147483647 w 196"/>
                <a:gd name="T103" fmla="*/ 2147483647 h 131"/>
                <a:gd name="T104" fmla="*/ 2147483647 w 196"/>
                <a:gd name="T105" fmla="*/ 2147483647 h 131"/>
                <a:gd name="T106" fmla="*/ 2147483647 w 196"/>
                <a:gd name="T107" fmla="*/ 2147483647 h 131"/>
                <a:gd name="T108" fmla="*/ 2147483647 w 196"/>
                <a:gd name="T109" fmla="*/ 2147483647 h 131"/>
                <a:gd name="T110" fmla="*/ 2147483647 w 196"/>
                <a:gd name="T111" fmla="*/ 2147483647 h 131"/>
                <a:gd name="T112" fmla="*/ 2147483647 w 196"/>
                <a:gd name="T113" fmla="*/ 2147483647 h 1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6"/>
                <a:gd name="T172" fmla="*/ 0 h 131"/>
                <a:gd name="T173" fmla="*/ 196 w 196"/>
                <a:gd name="T174" fmla="*/ 131 h 1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6" h="131">
                  <a:moveTo>
                    <a:pt x="173" y="19"/>
                  </a:moveTo>
                  <a:lnTo>
                    <a:pt x="175" y="26"/>
                  </a:lnTo>
                  <a:lnTo>
                    <a:pt x="170" y="34"/>
                  </a:lnTo>
                  <a:lnTo>
                    <a:pt x="165" y="41"/>
                  </a:lnTo>
                  <a:lnTo>
                    <a:pt x="157" y="47"/>
                  </a:lnTo>
                  <a:lnTo>
                    <a:pt x="147" y="55"/>
                  </a:lnTo>
                  <a:lnTo>
                    <a:pt x="134" y="60"/>
                  </a:lnTo>
                  <a:lnTo>
                    <a:pt x="120" y="66"/>
                  </a:lnTo>
                  <a:lnTo>
                    <a:pt x="107" y="70"/>
                  </a:lnTo>
                  <a:lnTo>
                    <a:pt x="92" y="71"/>
                  </a:lnTo>
                  <a:lnTo>
                    <a:pt x="79" y="75"/>
                  </a:lnTo>
                  <a:lnTo>
                    <a:pt x="63" y="75"/>
                  </a:lnTo>
                  <a:lnTo>
                    <a:pt x="50" y="77"/>
                  </a:lnTo>
                  <a:lnTo>
                    <a:pt x="47" y="79"/>
                  </a:lnTo>
                  <a:lnTo>
                    <a:pt x="47" y="81"/>
                  </a:lnTo>
                  <a:lnTo>
                    <a:pt x="47" y="83"/>
                  </a:lnTo>
                  <a:lnTo>
                    <a:pt x="47" y="85"/>
                  </a:lnTo>
                  <a:lnTo>
                    <a:pt x="50" y="88"/>
                  </a:lnTo>
                  <a:lnTo>
                    <a:pt x="58" y="90"/>
                  </a:lnTo>
                  <a:lnTo>
                    <a:pt x="63" y="90"/>
                  </a:lnTo>
                  <a:lnTo>
                    <a:pt x="71" y="92"/>
                  </a:lnTo>
                  <a:lnTo>
                    <a:pt x="81" y="92"/>
                  </a:lnTo>
                  <a:lnTo>
                    <a:pt x="94" y="90"/>
                  </a:lnTo>
                  <a:lnTo>
                    <a:pt x="102" y="88"/>
                  </a:lnTo>
                  <a:lnTo>
                    <a:pt x="113" y="85"/>
                  </a:lnTo>
                  <a:lnTo>
                    <a:pt x="123" y="81"/>
                  </a:lnTo>
                  <a:lnTo>
                    <a:pt x="134" y="77"/>
                  </a:lnTo>
                  <a:lnTo>
                    <a:pt x="144" y="71"/>
                  </a:lnTo>
                  <a:lnTo>
                    <a:pt x="155" y="68"/>
                  </a:lnTo>
                  <a:lnTo>
                    <a:pt x="162" y="62"/>
                  </a:lnTo>
                  <a:lnTo>
                    <a:pt x="170" y="56"/>
                  </a:lnTo>
                  <a:lnTo>
                    <a:pt x="175" y="51"/>
                  </a:lnTo>
                  <a:lnTo>
                    <a:pt x="183" y="43"/>
                  </a:lnTo>
                  <a:lnTo>
                    <a:pt x="186" y="56"/>
                  </a:lnTo>
                  <a:lnTo>
                    <a:pt x="178" y="68"/>
                  </a:lnTo>
                  <a:lnTo>
                    <a:pt x="165" y="77"/>
                  </a:lnTo>
                  <a:lnTo>
                    <a:pt x="152" y="86"/>
                  </a:lnTo>
                  <a:lnTo>
                    <a:pt x="144" y="90"/>
                  </a:lnTo>
                  <a:lnTo>
                    <a:pt x="136" y="94"/>
                  </a:lnTo>
                  <a:lnTo>
                    <a:pt x="128" y="98"/>
                  </a:lnTo>
                  <a:lnTo>
                    <a:pt x="120" y="98"/>
                  </a:lnTo>
                  <a:lnTo>
                    <a:pt x="118" y="100"/>
                  </a:lnTo>
                  <a:lnTo>
                    <a:pt x="113" y="100"/>
                  </a:lnTo>
                  <a:lnTo>
                    <a:pt x="110" y="100"/>
                  </a:lnTo>
                  <a:lnTo>
                    <a:pt x="105" y="101"/>
                  </a:lnTo>
                  <a:lnTo>
                    <a:pt x="100" y="101"/>
                  </a:lnTo>
                  <a:lnTo>
                    <a:pt x="97" y="101"/>
                  </a:lnTo>
                  <a:lnTo>
                    <a:pt x="94" y="101"/>
                  </a:lnTo>
                  <a:lnTo>
                    <a:pt x="89" y="101"/>
                  </a:lnTo>
                  <a:lnTo>
                    <a:pt x="86" y="103"/>
                  </a:lnTo>
                  <a:lnTo>
                    <a:pt x="76" y="101"/>
                  </a:lnTo>
                  <a:lnTo>
                    <a:pt x="68" y="103"/>
                  </a:lnTo>
                  <a:lnTo>
                    <a:pt x="60" y="107"/>
                  </a:lnTo>
                  <a:lnTo>
                    <a:pt x="52" y="111"/>
                  </a:lnTo>
                  <a:lnTo>
                    <a:pt x="58" y="116"/>
                  </a:lnTo>
                  <a:lnTo>
                    <a:pt x="66" y="116"/>
                  </a:lnTo>
                  <a:lnTo>
                    <a:pt x="73" y="116"/>
                  </a:lnTo>
                  <a:lnTo>
                    <a:pt x="79" y="116"/>
                  </a:lnTo>
                  <a:lnTo>
                    <a:pt x="89" y="115"/>
                  </a:lnTo>
                  <a:lnTo>
                    <a:pt x="100" y="116"/>
                  </a:lnTo>
                  <a:lnTo>
                    <a:pt x="107" y="116"/>
                  </a:lnTo>
                  <a:lnTo>
                    <a:pt x="115" y="111"/>
                  </a:lnTo>
                  <a:lnTo>
                    <a:pt x="139" y="107"/>
                  </a:lnTo>
                  <a:lnTo>
                    <a:pt x="162" y="98"/>
                  </a:lnTo>
                  <a:lnTo>
                    <a:pt x="181" y="85"/>
                  </a:lnTo>
                  <a:lnTo>
                    <a:pt x="191" y="66"/>
                  </a:lnTo>
                  <a:lnTo>
                    <a:pt x="194" y="70"/>
                  </a:lnTo>
                  <a:lnTo>
                    <a:pt x="196" y="77"/>
                  </a:lnTo>
                  <a:lnTo>
                    <a:pt x="196" y="85"/>
                  </a:lnTo>
                  <a:lnTo>
                    <a:pt x="194" y="90"/>
                  </a:lnTo>
                  <a:lnTo>
                    <a:pt x="189" y="98"/>
                  </a:lnTo>
                  <a:lnTo>
                    <a:pt x="181" y="105"/>
                  </a:lnTo>
                  <a:lnTo>
                    <a:pt x="170" y="111"/>
                  </a:lnTo>
                  <a:lnTo>
                    <a:pt x="162" y="118"/>
                  </a:lnTo>
                  <a:lnTo>
                    <a:pt x="149" y="122"/>
                  </a:lnTo>
                  <a:lnTo>
                    <a:pt x="139" y="126"/>
                  </a:lnTo>
                  <a:lnTo>
                    <a:pt x="126" y="130"/>
                  </a:lnTo>
                  <a:lnTo>
                    <a:pt x="113" y="130"/>
                  </a:lnTo>
                  <a:lnTo>
                    <a:pt x="94" y="131"/>
                  </a:lnTo>
                  <a:lnTo>
                    <a:pt x="76" y="130"/>
                  </a:lnTo>
                  <a:lnTo>
                    <a:pt x="58" y="126"/>
                  </a:lnTo>
                  <a:lnTo>
                    <a:pt x="45" y="118"/>
                  </a:lnTo>
                  <a:lnTo>
                    <a:pt x="37" y="105"/>
                  </a:lnTo>
                  <a:lnTo>
                    <a:pt x="26" y="92"/>
                  </a:lnTo>
                  <a:lnTo>
                    <a:pt x="18" y="79"/>
                  </a:lnTo>
                  <a:lnTo>
                    <a:pt x="16" y="66"/>
                  </a:lnTo>
                  <a:lnTo>
                    <a:pt x="11" y="60"/>
                  </a:lnTo>
                  <a:lnTo>
                    <a:pt x="8" y="55"/>
                  </a:lnTo>
                  <a:lnTo>
                    <a:pt x="3" y="51"/>
                  </a:lnTo>
                  <a:lnTo>
                    <a:pt x="0" y="45"/>
                  </a:lnTo>
                  <a:lnTo>
                    <a:pt x="5" y="49"/>
                  </a:lnTo>
                  <a:lnTo>
                    <a:pt x="11" y="51"/>
                  </a:lnTo>
                  <a:lnTo>
                    <a:pt x="18" y="51"/>
                  </a:lnTo>
                  <a:lnTo>
                    <a:pt x="26" y="49"/>
                  </a:lnTo>
                  <a:lnTo>
                    <a:pt x="34" y="51"/>
                  </a:lnTo>
                  <a:lnTo>
                    <a:pt x="39" y="51"/>
                  </a:lnTo>
                  <a:lnTo>
                    <a:pt x="47" y="49"/>
                  </a:lnTo>
                  <a:lnTo>
                    <a:pt x="55" y="49"/>
                  </a:lnTo>
                  <a:lnTo>
                    <a:pt x="66" y="51"/>
                  </a:lnTo>
                  <a:lnTo>
                    <a:pt x="79" y="49"/>
                  </a:lnTo>
                  <a:lnTo>
                    <a:pt x="86" y="47"/>
                  </a:lnTo>
                  <a:lnTo>
                    <a:pt x="97" y="43"/>
                  </a:lnTo>
                  <a:lnTo>
                    <a:pt x="107" y="40"/>
                  </a:lnTo>
                  <a:lnTo>
                    <a:pt x="118" y="34"/>
                  </a:lnTo>
                  <a:lnTo>
                    <a:pt x="126" y="30"/>
                  </a:lnTo>
                  <a:lnTo>
                    <a:pt x="136" y="28"/>
                  </a:lnTo>
                  <a:lnTo>
                    <a:pt x="139" y="25"/>
                  </a:lnTo>
                  <a:lnTo>
                    <a:pt x="144" y="23"/>
                  </a:lnTo>
                  <a:lnTo>
                    <a:pt x="147" y="23"/>
                  </a:lnTo>
                  <a:lnTo>
                    <a:pt x="149" y="21"/>
                  </a:lnTo>
                  <a:lnTo>
                    <a:pt x="168" y="0"/>
                  </a:lnTo>
                  <a:lnTo>
                    <a:pt x="170" y="6"/>
                  </a:lnTo>
                  <a:lnTo>
                    <a:pt x="173" y="10"/>
                  </a:lnTo>
                  <a:lnTo>
                    <a:pt x="173" y="13"/>
                  </a:lnTo>
                  <a:lnTo>
                    <a:pt x="17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63"/>
            <p:cNvSpPr>
              <a:spLocks/>
            </p:cNvSpPr>
            <p:nvPr/>
          </p:nvSpPr>
          <p:spPr bwMode="auto">
            <a:xfrm>
              <a:off x="6380163" y="895350"/>
              <a:ext cx="788987" cy="476250"/>
            </a:xfrm>
            <a:custGeom>
              <a:avLst/>
              <a:gdLst>
                <a:gd name="T0" fmla="*/ 2147483647 w 484"/>
                <a:gd name="T1" fmla="*/ 2147483647 h 293"/>
                <a:gd name="T2" fmla="*/ 2147483647 w 484"/>
                <a:gd name="T3" fmla="*/ 2147483647 h 293"/>
                <a:gd name="T4" fmla="*/ 2147483647 w 484"/>
                <a:gd name="T5" fmla="*/ 2147483647 h 293"/>
                <a:gd name="T6" fmla="*/ 2147483647 w 484"/>
                <a:gd name="T7" fmla="*/ 2147483647 h 293"/>
                <a:gd name="T8" fmla="*/ 2147483647 w 484"/>
                <a:gd name="T9" fmla="*/ 2147483647 h 293"/>
                <a:gd name="T10" fmla="*/ 2147483647 w 484"/>
                <a:gd name="T11" fmla="*/ 2147483647 h 293"/>
                <a:gd name="T12" fmla="*/ 2147483647 w 484"/>
                <a:gd name="T13" fmla="*/ 2147483647 h 293"/>
                <a:gd name="T14" fmla="*/ 2147483647 w 484"/>
                <a:gd name="T15" fmla="*/ 2147483647 h 293"/>
                <a:gd name="T16" fmla="*/ 2147483647 w 484"/>
                <a:gd name="T17" fmla="*/ 2147483647 h 293"/>
                <a:gd name="T18" fmla="*/ 2147483647 w 484"/>
                <a:gd name="T19" fmla="*/ 2147483647 h 293"/>
                <a:gd name="T20" fmla="*/ 2147483647 w 484"/>
                <a:gd name="T21" fmla="*/ 2147483647 h 293"/>
                <a:gd name="T22" fmla="*/ 2147483647 w 484"/>
                <a:gd name="T23" fmla="*/ 2147483647 h 293"/>
                <a:gd name="T24" fmla="*/ 2147483647 w 484"/>
                <a:gd name="T25" fmla="*/ 2147483647 h 293"/>
                <a:gd name="T26" fmla="*/ 2147483647 w 484"/>
                <a:gd name="T27" fmla="*/ 2147483647 h 293"/>
                <a:gd name="T28" fmla="*/ 2147483647 w 484"/>
                <a:gd name="T29" fmla="*/ 2147483647 h 293"/>
                <a:gd name="T30" fmla="*/ 2147483647 w 484"/>
                <a:gd name="T31" fmla="*/ 2147483647 h 293"/>
                <a:gd name="T32" fmla="*/ 2147483647 w 484"/>
                <a:gd name="T33" fmla="*/ 2147483647 h 293"/>
                <a:gd name="T34" fmla="*/ 2147483647 w 484"/>
                <a:gd name="T35" fmla="*/ 2147483647 h 293"/>
                <a:gd name="T36" fmla="*/ 2147483647 w 484"/>
                <a:gd name="T37" fmla="*/ 2147483647 h 293"/>
                <a:gd name="T38" fmla="*/ 2147483647 w 484"/>
                <a:gd name="T39" fmla="*/ 2147483647 h 293"/>
                <a:gd name="T40" fmla="*/ 2147483647 w 484"/>
                <a:gd name="T41" fmla="*/ 2147483647 h 293"/>
                <a:gd name="T42" fmla="*/ 2147483647 w 484"/>
                <a:gd name="T43" fmla="*/ 2147483647 h 293"/>
                <a:gd name="T44" fmla="*/ 2147483647 w 484"/>
                <a:gd name="T45" fmla="*/ 2147483647 h 293"/>
                <a:gd name="T46" fmla="*/ 2147483647 w 484"/>
                <a:gd name="T47" fmla="*/ 2147483647 h 293"/>
                <a:gd name="T48" fmla="*/ 2147483647 w 484"/>
                <a:gd name="T49" fmla="*/ 2147483647 h 293"/>
                <a:gd name="T50" fmla="*/ 2147483647 w 484"/>
                <a:gd name="T51" fmla="*/ 2147483647 h 293"/>
                <a:gd name="T52" fmla="*/ 2147483647 w 484"/>
                <a:gd name="T53" fmla="*/ 2147483647 h 293"/>
                <a:gd name="T54" fmla="*/ 2147483647 w 484"/>
                <a:gd name="T55" fmla="*/ 2147483647 h 293"/>
                <a:gd name="T56" fmla="*/ 2147483647 w 484"/>
                <a:gd name="T57" fmla="*/ 2147483647 h 293"/>
                <a:gd name="T58" fmla="*/ 2147483647 w 484"/>
                <a:gd name="T59" fmla="*/ 2147483647 h 293"/>
                <a:gd name="T60" fmla="*/ 0 w 484"/>
                <a:gd name="T61" fmla="*/ 2147483647 h 293"/>
                <a:gd name="T62" fmla="*/ 2147483647 w 484"/>
                <a:gd name="T63" fmla="*/ 2147483647 h 293"/>
                <a:gd name="T64" fmla="*/ 2147483647 w 484"/>
                <a:gd name="T65" fmla="*/ 2147483647 h 293"/>
                <a:gd name="T66" fmla="*/ 2147483647 w 484"/>
                <a:gd name="T67" fmla="*/ 2147483647 h 293"/>
                <a:gd name="T68" fmla="*/ 2147483647 w 484"/>
                <a:gd name="T69" fmla="*/ 2147483647 h 293"/>
                <a:gd name="T70" fmla="*/ 2147483647 w 484"/>
                <a:gd name="T71" fmla="*/ 2147483647 h 293"/>
                <a:gd name="T72" fmla="*/ 2147483647 w 484"/>
                <a:gd name="T73" fmla="*/ 2147483647 h 293"/>
                <a:gd name="T74" fmla="*/ 2147483647 w 484"/>
                <a:gd name="T75" fmla="*/ 2147483647 h 293"/>
                <a:gd name="T76" fmla="*/ 2147483647 w 484"/>
                <a:gd name="T77" fmla="*/ 2147483647 h 293"/>
                <a:gd name="T78" fmla="*/ 2147483647 w 484"/>
                <a:gd name="T79" fmla="*/ 2147483647 h 293"/>
                <a:gd name="T80" fmla="*/ 2147483647 w 484"/>
                <a:gd name="T81" fmla="*/ 2147483647 h 293"/>
                <a:gd name="T82" fmla="*/ 2147483647 w 484"/>
                <a:gd name="T83" fmla="*/ 2147483647 h 293"/>
                <a:gd name="T84" fmla="*/ 2147483647 w 484"/>
                <a:gd name="T85" fmla="*/ 0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4"/>
                <a:gd name="T130" fmla="*/ 0 h 293"/>
                <a:gd name="T131" fmla="*/ 484 w 484"/>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4" h="293">
                  <a:moveTo>
                    <a:pt x="340" y="23"/>
                  </a:moveTo>
                  <a:lnTo>
                    <a:pt x="340" y="24"/>
                  </a:lnTo>
                  <a:lnTo>
                    <a:pt x="345" y="28"/>
                  </a:lnTo>
                  <a:lnTo>
                    <a:pt x="351" y="32"/>
                  </a:lnTo>
                  <a:lnTo>
                    <a:pt x="351" y="36"/>
                  </a:lnTo>
                  <a:lnTo>
                    <a:pt x="348" y="41"/>
                  </a:lnTo>
                  <a:lnTo>
                    <a:pt x="351" y="47"/>
                  </a:lnTo>
                  <a:lnTo>
                    <a:pt x="348" y="51"/>
                  </a:lnTo>
                  <a:lnTo>
                    <a:pt x="348" y="56"/>
                  </a:lnTo>
                  <a:lnTo>
                    <a:pt x="353" y="60"/>
                  </a:lnTo>
                  <a:lnTo>
                    <a:pt x="356" y="66"/>
                  </a:lnTo>
                  <a:lnTo>
                    <a:pt x="358" y="69"/>
                  </a:lnTo>
                  <a:lnTo>
                    <a:pt x="361" y="75"/>
                  </a:lnTo>
                  <a:lnTo>
                    <a:pt x="361" y="81"/>
                  </a:lnTo>
                  <a:lnTo>
                    <a:pt x="366" y="92"/>
                  </a:lnTo>
                  <a:lnTo>
                    <a:pt x="372" y="101"/>
                  </a:lnTo>
                  <a:lnTo>
                    <a:pt x="379" y="111"/>
                  </a:lnTo>
                  <a:lnTo>
                    <a:pt x="387" y="120"/>
                  </a:lnTo>
                  <a:lnTo>
                    <a:pt x="392" y="129"/>
                  </a:lnTo>
                  <a:lnTo>
                    <a:pt x="403" y="135"/>
                  </a:lnTo>
                  <a:lnTo>
                    <a:pt x="413" y="139"/>
                  </a:lnTo>
                  <a:lnTo>
                    <a:pt x="424" y="144"/>
                  </a:lnTo>
                  <a:lnTo>
                    <a:pt x="429" y="144"/>
                  </a:lnTo>
                  <a:lnTo>
                    <a:pt x="434" y="144"/>
                  </a:lnTo>
                  <a:lnTo>
                    <a:pt x="440" y="144"/>
                  </a:lnTo>
                  <a:lnTo>
                    <a:pt x="445" y="144"/>
                  </a:lnTo>
                  <a:lnTo>
                    <a:pt x="453" y="169"/>
                  </a:lnTo>
                  <a:lnTo>
                    <a:pt x="463" y="191"/>
                  </a:lnTo>
                  <a:lnTo>
                    <a:pt x="474" y="216"/>
                  </a:lnTo>
                  <a:lnTo>
                    <a:pt x="481" y="240"/>
                  </a:lnTo>
                  <a:lnTo>
                    <a:pt x="484" y="244"/>
                  </a:lnTo>
                  <a:lnTo>
                    <a:pt x="481" y="248"/>
                  </a:lnTo>
                  <a:lnTo>
                    <a:pt x="476" y="250"/>
                  </a:lnTo>
                  <a:lnTo>
                    <a:pt x="474" y="251"/>
                  </a:lnTo>
                  <a:lnTo>
                    <a:pt x="463" y="255"/>
                  </a:lnTo>
                  <a:lnTo>
                    <a:pt x="450" y="261"/>
                  </a:lnTo>
                  <a:lnTo>
                    <a:pt x="440" y="266"/>
                  </a:lnTo>
                  <a:lnTo>
                    <a:pt x="429" y="272"/>
                  </a:lnTo>
                  <a:lnTo>
                    <a:pt x="419" y="278"/>
                  </a:lnTo>
                  <a:lnTo>
                    <a:pt x="408" y="281"/>
                  </a:lnTo>
                  <a:lnTo>
                    <a:pt x="395" y="287"/>
                  </a:lnTo>
                  <a:lnTo>
                    <a:pt x="385" y="293"/>
                  </a:lnTo>
                  <a:lnTo>
                    <a:pt x="372" y="280"/>
                  </a:lnTo>
                  <a:lnTo>
                    <a:pt x="356" y="270"/>
                  </a:lnTo>
                  <a:lnTo>
                    <a:pt x="335" y="266"/>
                  </a:lnTo>
                  <a:lnTo>
                    <a:pt x="314" y="265"/>
                  </a:lnTo>
                  <a:lnTo>
                    <a:pt x="288" y="266"/>
                  </a:lnTo>
                  <a:lnTo>
                    <a:pt x="259" y="268"/>
                  </a:lnTo>
                  <a:lnTo>
                    <a:pt x="233" y="270"/>
                  </a:lnTo>
                  <a:lnTo>
                    <a:pt x="204" y="274"/>
                  </a:lnTo>
                  <a:lnTo>
                    <a:pt x="178" y="278"/>
                  </a:lnTo>
                  <a:lnTo>
                    <a:pt x="152" y="281"/>
                  </a:lnTo>
                  <a:lnTo>
                    <a:pt x="126" y="285"/>
                  </a:lnTo>
                  <a:lnTo>
                    <a:pt x="99" y="291"/>
                  </a:lnTo>
                  <a:lnTo>
                    <a:pt x="81" y="263"/>
                  </a:lnTo>
                  <a:lnTo>
                    <a:pt x="65" y="233"/>
                  </a:lnTo>
                  <a:lnTo>
                    <a:pt x="50" y="205"/>
                  </a:lnTo>
                  <a:lnTo>
                    <a:pt x="31" y="175"/>
                  </a:lnTo>
                  <a:lnTo>
                    <a:pt x="29" y="159"/>
                  </a:lnTo>
                  <a:lnTo>
                    <a:pt x="21" y="144"/>
                  </a:lnTo>
                  <a:lnTo>
                    <a:pt x="10" y="131"/>
                  </a:lnTo>
                  <a:lnTo>
                    <a:pt x="0" y="116"/>
                  </a:lnTo>
                  <a:lnTo>
                    <a:pt x="5" y="114"/>
                  </a:lnTo>
                  <a:lnTo>
                    <a:pt x="8" y="111"/>
                  </a:lnTo>
                  <a:lnTo>
                    <a:pt x="10" y="109"/>
                  </a:lnTo>
                  <a:lnTo>
                    <a:pt x="16" y="107"/>
                  </a:lnTo>
                  <a:lnTo>
                    <a:pt x="34" y="101"/>
                  </a:lnTo>
                  <a:lnTo>
                    <a:pt x="52" y="94"/>
                  </a:lnTo>
                  <a:lnTo>
                    <a:pt x="71" y="86"/>
                  </a:lnTo>
                  <a:lnTo>
                    <a:pt x="89" y="79"/>
                  </a:lnTo>
                  <a:lnTo>
                    <a:pt x="107" y="73"/>
                  </a:lnTo>
                  <a:lnTo>
                    <a:pt x="128" y="66"/>
                  </a:lnTo>
                  <a:lnTo>
                    <a:pt x="146" y="62"/>
                  </a:lnTo>
                  <a:lnTo>
                    <a:pt x="167" y="56"/>
                  </a:lnTo>
                  <a:lnTo>
                    <a:pt x="186" y="49"/>
                  </a:lnTo>
                  <a:lnTo>
                    <a:pt x="201" y="41"/>
                  </a:lnTo>
                  <a:lnTo>
                    <a:pt x="220" y="34"/>
                  </a:lnTo>
                  <a:lnTo>
                    <a:pt x="238" y="28"/>
                  </a:lnTo>
                  <a:lnTo>
                    <a:pt x="256" y="23"/>
                  </a:lnTo>
                  <a:lnTo>
                    <a:pt x="275" y="15"/>
                  </a:lnTo>
                  <a:lnTo>
                    <a:pt x="290" y="9"/>
                  </a:lnTo>
                  <a:lnTo>
                    <a:pt x="309" y="2"/>
                  </a:lnTo>
                  <a:lnTo>
                    <a:pt x="314" y="4"/>
                  </a:lnTo>
                  <a:lnTo>
                    <a:pt x="317" y="2"/>
                  </a:lnTo>
                  <a:lnTo>
                    <a:pt x="319" y="0"/>
                  </a:lnTo>
                  <a:lnTo>
                    <a:pt x="324" y="0"/>
                  </a:lnTo>
                  <a:lnTo>
                    <a:pt x="340" y="23"/>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6" name="Freeform 64"/>
            <p:cNvSpPr>
              <a:spLocks/>
            </p:cNvSpPr>
            <p:nvPr/>
          </p:nvSpPr>
          <p:spPr bwMode="auto">
            <a:xfrm>
              <a:off x="8412163" y="912813"/>
              <a:ext cx="196850" cy="284162"/>
            </a:xfrm>
            <a:custGeom>
              <a:avLst/>
              <a:gdLst>
                <a:gd name="T0" fmla="*/ 2147483647 w 121"/>
                <a:gd name="T1" fmla="*/ 2147483647 h 175"/>
                <a:gd name="T2" fmla="*/ 2147483647 w 121"/>
                <a:gd name="T3" fmla="*/ 2147483647 h 175"/>
                <a:gd name="T4" fmla="*/ 2147483647 w 121"/>
                <a:gd name="T5" fmla="*/ 2147483647 h 175"/>
                <a:gd name="T6" fmla="*/ 2147483647 w 121"/>
                <a:gd name="T7" fmla="*/ 2147483647 h 175"/>
                <a:gd name="T8" fmla="*/ 2147483647 w 121"/>
                <a:gd name="T9" fmla="*/ 2147483647 h 175"/>
                <a:gd name="T10" fmla="*/ 2147483647 w 121"/>
                <a:gd name="T11" fmla="*/ 2147483647 h 175"/>
                <a:gd name="T12" fmla="*/ 2147483647 w 121"/>
                <a:gd name="T13" fmla="*/ 2147483647 h 175"/>
                <a:gd name="T14" fmla="*/ 2147483647 w 121"/>
                <a:gd name="T15" fmla="*/ 2147483647 h 175"/>
                <a:gd name="T16" fmla="*/ 2147483647 w 121"/>
                <a:gd name="T17" fmla="*/ 2147483647 h 175"/>
                <a:gd name="T18" fmla="*/ 2147483647 w 121"/>
                <a:gd name="T19" fmla="*/ 2147483647 h 175"/>
                <a:gd name="T20" fmla="*/ 2147483647 w 121"/>
                <a:gd name="T21" fmla="*/ 2147483647 h 175"/>
                <a:gd name="T22" fmla="*/ 0 w 121"/>
                <a:gd name="T23" fmla="*/ 2147483647 h 175"/>
                <a:gd name="T24" fmla="*/ 0 w 121"/>
                <a:gd name="T25" fmla="*/ 2147483647 h 175"/>
                <a:gd name="T26" fmla="*/ 2147483647 w 121"/>
                <a:gd name="T27" fmla="*/ 2147483647 h 175"/>
                <a:gd name="T28" fmla="*/ 2147483647 w 121"/>
                <a:gd name="T29" fmla="*/ 2147483647 h 175"/>
                <a:gd name="T30" fmla="*/ 2147483647 w 121"/>
                <a:gd name="T31" fmla="*/ 2147483647 h 175"/>
                <a:gd name="T32" fmla="*/ 2147483647 w 121"/>
                <a:gd name="T33" fmla="*/ 2147483647 h 175"/>
                <a:gd name="T34" fmla="*/ 2147483647 w 121"/>
                <a:gd name="T35" fmla="*/ 2147483647 h 175"/>
                <a:gd name="T36" fmla="*/ 2147483647 w 121"/>
                <a:gd name="T37" fmla="*/ 2147483647 h 175"/>
                <a:gd name="T38" fmla="*/ 2147483647 w 121"/>
                <a:gd name="T39" fmla="*/ 2147483647 h 175"/>
                <a:gd name="T40" fmla="*/ 2147483647 w 121"/>
                <a:gd name="T41" fmla="*/ 2147483647 h 175"/>
                <a:gd name="T42" fmla="*/ 2147483647 w 121"/>
                <a:gd name="T43" fmla="*/ 2147483647 h 175"/>
                <a:gd name="T44" fmla="*/ 2147483647 w 121"/>
                <a:gd name="T45" fmla="*/ 2147483647 h 175"/>
                <a:gd name="T46" fmla="*/ 2147483647 w 121"/>
                <a:gd name="T47" fmla="*/ 0 h 175"/>
                <a:gd name="T48" fmla="*/ 2147483647 w 121"/>
                <a:gd name="T49" fmla="*/ 2147483647 h 1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1"/>
                <a:gd name="T76" fmla="*/ 0 h 175"/>
                <a:gd name="T77" fmla="*/ 121 w 121"/>
                <a:gd name="T78" fmla="*/ 175 h 1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1" h="175">
                  <a:moveTo>
                    <a:pt x="121" y="2"/>
                  </a:moveTo>
                  <a:lnTo>
                    <a:pt x="107" y="25"/>
                  </a:lnTo>
                  <a:lnTo>
                    <a:pt x="92" y="45"/>
                  </a:lnTo>
                  <a:lnTo>
                    <a:pt x="79" y="68"/>
                  </a:lnTo>
                  <a:lnTo>
                    <a:pt x="63" y="88"/>
                  </a:lnTo>
                  <a:lnTo>
                    <a:pt x="50" y="109"/>
                  </a:lnTo>
                  <a:lnTo>
                    <a:pt x="34" y="132"/>
                  </a:lnTo>
                  <a:lnTo>
                    <a:pt x="21" y="152"/>
                  </a:lnTo>
                  <a:lnTo>
                    <a:pt x="8" y="175"/>
                  </a:lnTo>
                  <a:lnTo>
                    <a:pt x="3" y="175"/>
                  </a:lnTo>
                  <a:lnTo>
                    <a:pt x="3" y="173"/>
                  </a:lnTo>
                  <a:lnTo>
                    <a:pt x="0" y="169"/>
                  </a:lnTo>
                  <a:lnTo>
                    <a:pt x="0" y="165"/>
                  </a:lnTo>
                  <a:lnTo>
                    <a:pt x="13" y="147"/>
                  </a:lnTo>
                  <a:lnTo>
                    <a:pt x="24" y="128"/>
                  </a:lnTo>
                  <a:lnTo>
                    <a:pt x="37" y="109"/>
                  </a:lnTo>
                  <a:lnTo>
                    <a:pt x="50" y="90"/>
                  </a:lnTo>
                  <a:lnTo>
                    <a:pt x="63" y="72"/>
                  </a:lnTo>
                  <a:lnTo>
                    <a:pt x="76" y="53"/>
                  </a:lnTo>
                  <a:lnTo>
                    <a:pt x="89" y="34"/>
                  </a:lnTo>
                  <a:lnTo>
                    <a:pt x="102" y="15"/>
                  </a:lnTo>
                  <a:lnTo>
                    <a:pt x="107" y="10"/>
                  </a:lnTo>
                  <a:lnTo>
                    <a:pt x="113" y="4"/>
                  </a:lnTo>
                  <a:lnTo>
                    <a:pt x="115" y="0"/>
                  </a:lnTo>
                  <a:lnTo>
                    <a:pt x="12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65"/>
            <p:cNvSpPr>
              <a:spLocks/>
            </p:cNvSpPr>
            <p:nvPr/>
          </p:nvSpPr>
          <p:spPr bwMode="auto">
            <a:xfrm>
              <a:off x="8616950" y="931863"/>
              <a:ext cx="327025" cy="344487"/>
            </a:xfrm>
            <a:custGeom>
              <a:avLst/>
              <a:gdLst>
                <a:gd name="T0" fmla="*/ 2147483647 w 201"/>
                <a:gd name="T1" fmla="*/ 2147483647 h 212"/>
                <a:gd name="T2" fmla="*/ 2147483647 w 201"/>
                <a:gd name="T3" fmla="*/ 2147483647 h 212"/>
                <a:gd name="T4" fmla="*/ 2147483647 w 201"/>
                <a:gd name="T5" fmla="*/ 2147483647 h 212"/>
                <a:gd name="T6" fmla="*/ 2147483647 w 201"/>
                <a:gd name="T7" fmla="*/ 2147483647 h 212"/>
                <a:gd name="T8" fmla="*/ 2147483647 w 201"/>
                <a:gd name="T9" fmla="*/ 2147483647 h 212"/>
                <a:gd name="T10" fmla="*/ 2147483647 w 201"/>
                <a:gd name="T11" fmla="*/ 2147483647 h 212"/>
                <a:gd name="T12" fmla="*/ 2147483647 w 201"/>
                <a:gd name="T13" fmla="*/ 2147483647 h 212"/>
                <a:gd name="T14" fmla="*/ 2147483647 w 201"/>
                <a:gd name="T15" fmla="*/ 2147483647 h 212"/>
                <a:gd name="T16" fmla="*/ 2147483647 w 201"/>
                <a:gd name="T17" fmla="*/ 2147483647 h 212"/>
                <a:gd name="T18" fmla="*/ 2147483647 w 201"/>
                <a:gd name="T19" fmla="*/ 2147483647 h 212"/>
                <a:gd name="T20" fmla="*/ 2147483647 w 201"/>
                <a:gd name="T21" fmla="*/ 2147483647 h 212"/>
                <a:gd name="T22" fmla="*/ 2147483647 w 201"/>
                <a:gd name="T23" fmla="*/ 2147483647 h 212"/>
                <a:gd name="T24" fmla="*/ 2147483647 w 201"/>
                <a:gd name="T25" fmla="*/ 2147483647 h 212"/>
                <a:gd name="T26" fmla="*/ 2147483647 w 201"/>
                <a:gd name="T27" fmla="*/ 2147483647 h 212"/>
                <a:gd name="T28" fmla="*/ 2147483647 w 201"/>
                <a:gd name="T29" fmla="*/ 2147483647 h 212"/>
                <a:gd name="T30" fmla="*/ 2147483647 w 201"/>
                <a:gd name="T31" fmla="*/ 2147483647 h 212"/>
                <a:gd name="T32" fmla="*/ 2147483647 w 201"/>
                <a:gd name="T33" fmla="*/ 2147483647 h 212"/>
                <a:gd name="T34" fmla="*/ 0 w 201"/>
                <a:gd name="T35" fmla="*/ 2147483647 h 212"/>
                <a:gd name="T36" fmla="*/ 2147483647 w 201"/>
                <a:gd name="T37" fmla="*/ 2147483647 h 212"/>
                <a:gd name="T38" fmla="*/ 2147483647 w 201"/>
                <a:gd name="T39" fmla="*/ 2147483647 h 212"/>
                <a:gd name="T40" fmla="*/ 2147483647 w 201"/>
                <a:gd name="T41" fmla="*/ 2147483647 h 212"/>
                <a:gd name="T42" fmla="*/ 2147483647 w 201"/>
                <a:gd name="T43" fmla="*/ 2147483647 h 212"/>
                <a:gd name="T44" fmla="*/ 2147483647 w 201"/>
                <a:gd name="T45" fmla="*/ 2147483647 h 212"/>
                <a:gd name="T46" fmla="*/ 2147483647 w 201"/>
                <a:gd name="T47" fmla="*/ 2147483647 h 212"/>
                <a:gd name="T48" fmla="*/ 2147483647 w 201"/>
                <a:gd name="T49" fmla="*/ 2147483647 h 212"/>
                <a:gd name="T50" fmla="*/ 2147483647 w 201"/>
                <a:gd name="T51" fmla="*/ 2147483647 h 212"/>
                <a:gd name="T52" fmla="*/ 2147483647 w 201"/>
                <a:gd name="T53" fmla="*/ 2147483647 h 212"/>
                <a:gd name="T54" fmla="*/ 2147483647 w 201"/>
                <a:gd name="T55" fmla="*/ 2147483647 h 212"/>
                <a:gd name="T56" fmla="*/ 2147483647 w 201"/>
                <a:gd name="T57" fmla="*/ 2147483647 h 212"/>
                <a:gd name="T58" fmla="*/ 2147483647 w 201"/>
                <a:gd name="T59" fmla="*/ 2147483647 h 212"/>
                <a:gd name="T60" fmla="*/ 2147483647 w 201"/>
                <a:gd name="T61" fmla="*/ 2147483647 h 212"/>
                <a:gd name="T62" fmla="*/ 2147483647 w 201"/>
                <a:gd name="T63" fmla="*/ 2147483647 h 212"/>
                <a:gd name="T64" fmla="*/ 2147483647 w 201"/>
                <a:gd name="T65" fmla="*/ 2147483647 h 212"/>
                <a:gd name="T66" fmla="*/ 2147483647 w 201"/>
                <a:gd name="T67" fmla="*/ 2147483647 h 212"/>
                <a:gd name="T68" fmla="*/ 2147483647 w 201"/>
                <a:gd name="T69" fmla="*/ 2147483647 h 212"/>
                <a:gd name="T70" fmla="*/ 2147483647 w 201"/>
                <a:gd name="T71" fmla="*/ 2147483647 h 212"/>
                <a:gd name="T72" fmla="*/ 2147483647 w 201"/>
                <a:gd name="T73" fmla="*/ 2147483647 h 212"/>
                <a:gd name="T74" fmla="*/ 2147483647 w 201"/>
                <a:gd name="T75" fmla="*/ 0 h 212"/>
                <a:gd name="T76" fmla="*/ 2147483647 w 201"/>
                <a:gd name="T77" fmla="*/ 0 h 212"/>
                <a:gd name="T78" fmla="*/ 2147483647 w 201"/>
                <a:gd name="T79" fmla="*/ 0 h 212"/>
                <a:gd name="T80" fmla="*/ 2147483647 w 201"/>
                <a:gd name="T81" fmla="*/ 0 h 212"/>
                <a:gd name="T82" fmla="*/ 2147483647 w 201"/>
                <a:gd name="T83" fmla="*/ 2147483647 h 2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1"/>
                <a:gd name="T127" fmla="*/ 0 h 212"/>
                <a:gd name="T128" fmla="*/ 201 w 201"/>
                <a:gd name="T129" fmla="*/ 212 h 2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1" h="212">
                  <a:moveTo>
                    <a:pt x="201" y="1"/>
                  </a:moveTo>
                  <a:lnTo>
                    <a:pt x="186" y="18"/>
                  </a:lnTo>
                  <a:lnTo>
                    <a:pt x="175" y="35"/>
                  </a:lnTo>
                  <a:lnTo>
                    <a:pt x="167" y="52"/>
                  </a:lnTo>
                  <a:lnTo>
                    <a:pt x="159" y="69"/>
                  </a:lnTo>
                  <a:lnTo>
                    <a:pt x="152" y="86"/>
                  </a:lnTo>
                  <a:lnTo>
                    <a:pt x="141" y="103"/>
                  </a:lnTo>
                  <a:lnTo>
                    <a:pt x="125" y="116"/>
                  </a:lnTo>
                  <a:lnTo>
                    <a:pt x="102" y="127"/>
                  </a:lnTo>
                  <a:lnTo>
                    <a:pt x="81" y="133"/>
                  </a:lnTo>
                  <a:lnTo>
                    <a:pt x="65" y="140"/>
                  </a:lnTo>
                  <a:lnTo>
                    <a:pt x="49" y="150"/>
                  </a:lnTo>
                  <a:lnTo>
                    <a:pt x="39" y="161"/>
                  </a:lnTo>
                  <a:lnTo>
                    <a:pt x="29" y="174"/>
                  </a:lnTo>
                  <a:lnTo>
                    <a:pt x="18" y="185"/>
                  </a:lnTo>
                  <a:lnTo>
                    <a:pt x="10" y="198"/>
                  </a:lnTo>
                  <a:lnTo>
                    <a:pt x="2" y="212"/>
                  </a:lnTo>
                  <a:lnTo>
                    <a:pt x="0" y="210"/>
                  </a:lnTo>
                  <a:lnTo>
                    <a:pt x="2" y="206"/>
                  </a:lnTo>
                  <a:lnTo>
                    <a:pt x="5" y="204"/>
                  </a:lnTo>
                  <a:lnTo>
                    <a:pt x="5" y="200"/>
                  </a:lnTo>
                  <a:lnTo>
                    <a:pt x="8" y="185"/>
                  </a:lnTo>
                  <a:lnTo>
                    <a:pt x="13" y="170"/>
                  </a:lnTo>
                  <a:lnTo>
                    <a:pt x="21" y="157"/>
                  </a:lnTo>
                  <a:lnTo>
                    <a:pt x="29" y="142"/>
                  </a:lnTo>
                  <a:lnTo>
                    <a:pt x="42" y="131"/>
                  </a:lnTo>
                  <a:lnTo>
                    <a:pt x="55" y="120"/>
                  </a:lnTo>
                  <a:lnTo>
                    <a:pt x="70" y="108"/>
                  </a:lnTo>
                  <a:lnTo>
                    <a:pt x="91" y="101"/>
                  </a:lnTo>
                  <a:lnTo>
                    <a:pt x="117" y="91"/>
                  </a:lnTo>
                  <a:lnTo>
                    <a:pt x="133" y="78"/>
                  </a:lnTo>
                  <a:lnTo>
                    <a:pt x="146" y="65"/>
                  </a:lnTo>
                  <a:lnTo>
                    <a:pt x="157" y="52"/>
                  </a:lnTo>
                  <a:lnTo>
                    <a:pt x="165" y="37"/>
                  </a:lnTo>
                  <a:lnTo>
                    <a:pt x="170" y="26"/>
                  </a:lnTo>
                  <a:lnTo>
                    <a:pt x="178" y="16"/>
                  </a:lnTo>
                  <a:lnTo>
                    <a:pt x="186" y="9"/>
                  </a:lnTo>
                  <a:lnTo>
                    <a:pt x="196" y="0"/>
                  </a:lnTo>
                  <a:lnTo>
                    <a:pt x="199" y="0"/>
                  </a:lnTo>
                  <a:lnTo>
                    <a:pt x="201" y="0"/>
                  </a:lnTo>
                  <a:lnTo>
                    <a:pt x="201" y="1"/>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8" name="Freeform 66"/>
            <p:cNvSpPr>
              <a:spLocks/>
            </p:cNvSpPr>
            <p:nvPr/>
          </p:nvSpPr>
          <p:spPr bwMode="auto">
            <a:xfrm>
              <a:off x="7735888" y="958850"/>
              <a:ext cx="233362" cy="149225"/>
            </a:xfrm>
            <a:custGeom>
              <a:avLst/>
              <a:gdLst>
                <a:gd name="T0" fmla="*/ 2147483647 w 144"/>
                <a:gd name="T1" fmla="*/ 2147483647 h 92"/>
                <a:gd name="T2" fmla="*/ 2147483647 w 144"/>
                <a:gd name="T3" fmla="*/ 2147483647 h 92"/>
                <a:gd name="T4" fmla="*/ 2147483647 w 144"/>
                <a:gd name="T5" fmla="*/ 2147483647 h 92"/>
                <a:gd name="T6" fmla="*/ 2147483647 w 144"/>
                <a:gd name="T7" fmla="*/ 2147483647 h 92"/>
                <a:gd name="T8" fmla="*/ 2147483647 w 144"/>
                <a:gd name="T9" fmla="*/ 2147483647 h 92"/>
                <a:gd name="T10" fmla="*/ 2147483647 w 144"/>
                <a:gd name="T11" fmla="*/ 2147483647 h 92"/>
                <a:gd name="T12" fmla="*/ 2147483647 w 144"/>
                <a:gd name="T13" fmla="*/ 2147483647 h 92"/>
                <a:gd name="T14" fmla="*/ 2147483647 w 144"/>
                <a:gd name="T15" fmla="*/ 2147483647 h 92"/>
                <a:gd name="T16" fmla="*/ 2147483647 w 144"/>
                <a:gd name="T17" fmla="*/ 2147483647 h 92"/>
                <a:gd name="T18" fmla="*/ 2147483647 w 144"/>
                <a:gd name="T19" fmla="*/ 2147483647 h 92"/>
                <a:gd name="T20" fmla="*/ 2147483647 w 144"/>
                <a:gd name="T21" fmla="*/ 2147483647 h 92"/>
                <a:gd name="T22" fmla="*/ 2147483647 w 144"/>
                <a:gd name="T23" fmla="*/ 2147483647 h 92"/>
                <a:gd name="T24" fmla="*/ 2147483647 w 144"/>
                <a:gd name="T25" fmla="*/ 2147483647 h 92"/>
                <a:gd name="T26" fmla="*/ 2147483647 w 144"/>
                <a:gd name="T27" fmla="*/ 2147483647 h 92"/>
                <a:gd name="T28" fmla="*/ 2147483647 w 144"/>
                <a:gd name="T29" fmla="*/ 2147483647 h 92"/>
                <a:gd name="T30" fmla="*/ 2147483647 w 144"/>
                <a:gd name="T31" fmla="*/ 2147483647 h 92"/>
                <a:gd name="T32" fmla="*/ 0 w 144"/>
                <a:gd name="T33" fmla="*/ 2147483647 h 92"/>
                <a:gd name="T34" fmla="*/ 2147483647 w 144"/>
                <a:gd name="T35" fmla="*/ 2147483647 h 92"/>
                <a:gd name="T36" fmla="*/ 2147483647 w 144"/>
                <a:gd name="T37" fmla="*/ 2147483647 h 92"/>
                <a:gd name="T38" fmla="*/ 2147483647 w 144"/>
                <a:gd name="T39" fmla="*/ 2147483647 h 92"/>
                <a:gd name="T40" fmla="*/ 2147483647 w 144"/>
                <a:gd name="T41" fmla="*/ 2147483647 h 92"/>
                <a:gd name="T42" fmla="*/ 2147483647 w 144"/>
                <a:gd name="T43" fmla="*/ 2147483647 h 92"/>
                <a:gd name="T44" fmla="*/ 2147483647 w 144"/>
                <a:gd name="T45" fmla="*/ 2147483647 h 92"/>
                <a:gd name="T46" fmla="*/ 2147483647 w 144"/>
                <a:gd name="T47" fmla="*/ 0 h 92"/>
                <a:gd name="T48" fmla="*/ 2147483647 w 144"/>
                <a:gd name="T49" fmla="*/ 0 h 92"/>
                <a:gd name="T50" fmla="*/ 2147483647 w 144"/>
                <a:gd name="T51" fmla="*/ 0 h 92"/>
                <a:gd name="T52" fmla="*/ 2147483647 w 144"/>
                <a:gd name="T53" fmla="*/ 2147483647 h 92"/>
                <a:gd name="T54" fmla="*/ 2147483647 w 144"/>
                <a:gd name="T55" fmla="*/ 2147483647 h 92"/>
                <a:gd name="T56" fmla="*/ 2147483647 w 144"/>
                <a:gd name="T57" fmla="*/ 2147483647 h 92"/>
                <a:gd name="T58" fmla="*/ 2147483647 w 144"/>
                <a:gd name="T59" fmla="*/ 2147483647 h 92"/>
                <a:gd name="T60" fmla="*/ 2147483647 w 144"/>
                <a:gd name="T61" fmla="*/ 2147483647 h 92"/>
                <a:gd name="T62" fmla="*/ 2147483647 w 144"/>
                <a:gd name="T63" fmla="*/ 2147483647 h 92"/>
                <a:gd name="T64" fmla="*/ 2147483647 w 144"/>
                <a:gd name="T65" fmla="*/ 2147483647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92"/>
                <a:gd name="T101" fmla="*/ 144 w 144"/>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92">
                  <a:moveTo>
                    <a:pt x="144" y="19"/>
                  </a:moveTo>
                  <a:lnTo>
                    <a:pt x="144" y="38"/>
                  </a:lnTo>
                  <a:lnTo>
                    <a:pt x="136" y="57"/>
                  </a:lnTo>
                  <a:lnTo>
                    <a:pt x="128" y="74"/>
                  </a:lnTo>
                  <a:lnTo>
                    <a:pt x="120" y="92"/>
                  </a:lnTo>
                  <a:lnTo>
                    <a:pt x="110" y="87"/>
                  </a:lnTo>
                  <a:lnTo>
                    <a:pt x="100" y="81"/>
                  </a:lnTo>
                  <a:lnTo>
                    <a:pt x="89" y="77"/>
                  </a:lnTo>
                  <a:lnTo>
                    <a:pt x="79" y="74"/>
                  </a:lnTo>
                  <a:lnTo>
                    <a:pt x="68" y="72"/>
                  </a:lnTo>
                  <a:lnTo>
                    <a:pt x="60" y="70"/>
                  </a:lnTo>
                  <a:lnTo>
                    <a:pt x="50" y="68"/>
                  </a:lnTo>
                  <a:lnTo>
                    <a:pt x="39" y="66"/>
                  </a:lnTo>
                  <a:lnTo>
                    <a:pt x="31" y="66"/>
                  </a:lnTo>
                  <a:lnTo>
                    <a:pt x="21" y="64"/>
                  </a:lnTo>
                  <a:lnTo>
                    <a:pt x="11" y="64"/>
                  </a:lnTo>
                  <a:lnTo>
                    <a:pt x="0" y="64"/>
                  </a:lnTo>
                  <a:lnTo>
                    <a:pt x="5" y="49"/>
                  </a:lnTo>
                  <a:lnTo>
                    <a:pt x="11" y="32"/>
                  </a:lnTo>
                  <a:lnTo>
                    <a:pt x="21" y="19"/>
                  </a:lnTo>
                  <a:lnTo>
                    <a:pt x="39" y="10"/>
                  </a:lnTo>
                  <a:lnTo>
                    <a:pt x="50" y="6"/>
                  </a:lnTo>
                  <a:lnTo>
                    <a:pt x="63" y="2"/>
                  </a:lnTo>
                  <a:lnTo>
                    <a:pt x="73" y="0"/>
                  </a:lnTo>
                  <a:lnTo>
                    <a:pt x="84" y="0"/>
                  </a:lnTo>
                  <a:lnTo>
                    <a:pt x="97" y="0"/>
                  </a:lnTo>
                  <a:lnTo>
                    <a:pt x="107" y="2"/>
                  </a:lnTo>
                  <a:lnTo>
                    <a:pt x="118" y="6"/>
                  </a:lnTo>
                  <a:lnTo>
                    <a:pt x="128" y="12"/>
                  </a:lnTo>
                  <a:lnTo>
                    <a:pt x="134" y="14"/>
                  </a:lnTo>
                  <a:lnTo>
                    <a:pt x="136" y="15"/>
                  </a:lnTo>
                  <a:lnTo>
                    <a:pt x="141" y="17"/>
                  </a:lnTo>
                  <a:lnTo>
                    <a:pt x="144" y="19"/>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67"/>
            <p:cNvSpPr>
              <a:spLocks/>
            </p:cNvSpPr>
            <p:nvPr/>
          </p:nvSpPr>
          <p:spPr bwMode="auto">
            <a:xfrm>
              <a:off x="6262688" y="1050925"/>
              <a:ext cx="241300" cy="338138"/>
            </a:xfrm>
            <a:custGeom>
              <a:avLst/>
              <a:gdLst>
                <a:gd name="T0" fmla="*/ 2147483647 w 149"/>
                <a:gd name="T1" fmla="*/ 2147483647 h 208"/>
                <a:gd name="T2" fmla="*/ 2147483647 w 149"/>
                <a:gd name="T3" fmla="*/ 2147483647 h 208"/>
                <a:gd name="T4" fmla="*/ 2147483647 w 149"/>
                <a:gd name="T5" fmla="*/ 2147483647 h 208"/>
                <a:gd name="T6" fmla="*/ 2147483647 w 149"/>
                <a:gd name="T7" fmla="*/ 2147483647 h 208"/>
                <a:gd name="T8" fmla="*/ 2147483647 w 149"/>
                <a:gd name="T9" fmla="*/ 2147483647 h 208"/>
                <a:gd name="T10" fmla="*/ 2147483647 w 149"/>
                <a:gd name="T11" fmla="*/ 2147483647 h 208"/>
                <a:gd name="T12" fmla="*/ 2147483647 w 149"/>
                <a:gd name="T13" fmla="*/ 2147483647 h 208"/>
                <a:gd name="T14" fmla="*/ 2147483647 w 149"/>
                <a:gd name="T15" fmla="*/ 2147483647 h 208"/>
                <a:gd name="T16" fmla="*/ 2147483647 w 149"/>
                <a:gd name="T17" fmla="*/ 2147483647 h 208"/>
                <a:gd name="T18" fmla="*/ 2147483647 w 149"/>
                <a:gd name="T19" fmla="*/ 2147483647 h 208"/>
                <a:gd name="T20" fmla="*/ 2147483647 w 149"/>
                <a:gd name="T21" fmla="*/ 2147483647 h 208"/>
                <a:gd name="T22" fmla="*/ 2147483647 w 149"/>
                <a:gd name="T23" fmla="*/ 2147483647 h 208"/>
                <a:gd name="T24" fmla="*/ 2147483647 w 149"/>
                <a:gd name="T25" fmla="*/ 2147483647 h 208"/>
                <a:gd name="T26" fmla="*/ 2147483647 w 149"/>
                <a:gd name="T27" fmla="*/ 2147483647 h 208"/>
                <a:gd name="T28" fmla="*/ 2147483647 w 149"/>
                <a:gd name="T29" fmla="*/ 2147483647 h 208"/>
                <a:gd name="T30" fmla="*/ 2147483647 w 149"/>
                <a:gd name="T31" fmla="*/ 2147483647 h 208"/>
                <a:gd name="T32" fmla="*/ 2147483647 w 149"/>
                <a:gd name="T33" fmla="*/ 2147483647 h 208"/>
                <a:gd name="T34" fmla="*/ 2147483647 w 149"/>
                <a:gd name="T35" fmla="*/ 2147483647 h 208"/>
                <a:gd name="T36" fmla="*/ 2147483647 w 149"/>
                <a:gd name="T37" fmla="*/ 2147483647 h 208"/>
                <a:gd name="T38" fmla="*/ 2147483647 w 149"/>
                <a:gd name="T39" fmla="*/ 2147483647 h 208"/>
                <a:gd name="T40" fmla="*/ 2147483647 w 149"/>
                <a:gd name="T41" fmla="*/ 2147483647 h 208"/>
                <a:gd name="T42" fmla="*/ 2147483647 w 149"/>
                <a:gd name="T43" fmla="*/ 2147483647 h 208"/>
                <a:gd name="T44" fmla="*/ 2147483647 w 149"/>
                <a:gd name="T45" fmla="*/ 2147483647 h 208"/>
                <a:gd name="T46" fmla="*/ 2147483647 w 149"/>
                <a:gd name="T47" fmla="*/ 2147483647 h 208"/>
                <a:gd name="T48" fmla="*/ 2147483647 w 149"/>
                <a:gd name="T49" fmla="*/ 2147483647 h 208"/>
                <a:gd name="T50" fmla="*/ 2147483647 w 149"/>
                <a:gd name="T51" fmla="*/ 2147483647 h 208"/>
                <a:gd name="T52" fmla="*/ 2147483647 w 149"/>
                <a:gd name="T53" fmla="*/ 2147483647 h 208"/>
                <a:gd name="T54" fmla="*/ 2147483647 w 149"/>
                <a:gd name="T55" fmla="*/ 2147483647 h 208"/>
                <a:gd name="T56" fmla="*/ 2147483647 w 149"/>
                <a:gd name="T57" fmla="*/ 2147483647 h 208"/>
                <a:gd name="T58" fmla="*/ 0 w 149"/>
                <a:gd name="T59" fmla="*/ 2147483647 h 208"/>
                <a:gd name="T60" fmla="*/ 2147483647 w 149"/>
                <a:gd name="T61" fmla="*/ 0 h 208"/>
                <a:gd name="T62" fmla="*/ 2147483647 w 149"/>
                <a:gd name="T63" fmla="*/ 2147483647 h 208"/>
                <a:gd name="T64" fmla="*/ 2147483647 w 149"/>
                <a:gd name="T65" fmla="*/ 2147483647 h 208"/>
                <a:gd name="T66" fmla="*/ 2147483647 w 149"/>
                <a:gd name="T67" fmla="*/ 2147483647 h 208"/>
                <a:gd name="T68" fmla="*/ 2147483647 w 149"/>
                <a:gd name="T69" fmla="*/ 2147483647 h 2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9"/>
                <a:gd name="T106" fmla="*/ 0 h 208"/>
                <a:gd name="T107" fmla="*/ 149 w 149"/>
                <a:gd name="T108" fmla="*/ 208 h 2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9" h="208">
                  <a:moveTo>
                    <a:pt x="57" y="18"/>
                  </a:moveTo>
                  <a:lnTo>
                    <a:pt x="76" y="52"/>
                  </a:lnTo>
                  <a:lnTo>
                    <a:pt x="94" y="86"/>
                  </a:lnTo>
                  <a:lnTo>
                    <a:pt x="110" y="120"/>
                  </a:lnTo>
                  <a:lnTo>
                    <a:pt x="128" y="152"/>
                  </a:lnTo>
                  <a:lnTo>
                    <a:pt x="133" y="165"/>
                  </a:lnTo>
                  <a:lnTo>
                    <a:pt x="138" y="176"/>
                  </a:lnTo>
                  <a:lnTo>
                    <a:pt x="144" y="187"/>
                  </a:lnTo>
                  <a:lnTo>
                    <a:pt x="149" y="199"/>
                  </a:lnTo>
                  <a:lnTo>
                    <a:pt x="115" y="208"/>
                  </a:lnTo>
                  <a:lnTo>
                    <a:pt x="110" y="197"/>
                  </a:lnTo>
                  <a:lnTo>
                    <a:pt x="102" y="185"/>
                  </a:lnTo>
                  <a:lnTo>
                    <a:pt x="94" y="176"/>
                  </a:lnTo>
                  <a:lnTo>
                    <a:pt x="89" y="165"/>
                  </a:lnTo>
                  <a:lnTo>
                    <a:pt x="81" y="150"/>
                  </a:lnTo>
                  <a:lnTo>
                    <a:pt x="73" y="137"/>
                  </a:lnTo>
                  <a:lnTo>
                    <a:pt x="65" y="124"/>
                  </a:lnTo>
                  <a:lnTo>
                    <a:pt x="57" y="109"/>
                  </a:lnTo>
                  <a:lnTo>
                    <a:pt x="60" y="107"/>
                  </a:lnTo>
                  <a:lnTo>
                    <a:pt x="57" y="105"/>
                  </a:lnTo>
                  <a:lnTo>
                    <a:pt x="55" y="103"/>
                  </a:lnTo>
                  <a:lnTo>
                    <a:pt x="52" y="101"/>
                  </a:lnTo>
                  <a:lnTo>
                    <a:pt x="49" y="95"/>
                  </a:lnTo>
                  <a:lnTo>
                    <a:pt x="47" y="90"/>
                  </a:lnTo>
                  <a:lnTo>
                    <a:pt x="44" y="84"/>
                  </a:lnTo>
                  <a:lnTo>
                    <a:pt x="42" y="80"/>
                  </a:lnTo>
                  <a:lnTo>
                    <a:pt x="34" y="60"/>
                  </a:lnTo>
                  <a:lnTo>
                    <a:pt x="23" y="41"/>
                  </a:lnTo>
                  <a:lnTo>
                    <a:pt x="10" y="22"/>
                  </a:lnTo>
                  <a:lnTo>
                    <a:pt x="0" y="3"/>
                  </a:lnTo>
                  <a:lnTo>
                    <a:pt x="5" y="0"/>
                  </a:lnTo>
                  <a:lnTo>
                    <a:pt x="18" y="5"/>
                  </a:lnTo>
                  <a:lnTo>
                    <a:pt x="31" y="11"/>
                  </a:lnTo>
                  <a:lnTo>
                    <a:pt x="44" y="15"/>
                  </a:lnTo>
                  <a:lnTo>
                    <a:pt x="57" y="18"/>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0" name="Freeform 68"/>
            <p:cNvSpPr>
              <a:spLocks/>
            </p:cNvSpPr>
            <p:nvPr/>
          </p:nvSpPr>
          <p:spPr bwMode="auto">
            <a:xfrm>
              <a:off x="7629525" y="1082675"/>
              <a:ext cx="314325" cy="190500"/>
            </a:xfrm>
            <a:custGeom>
              <a:avLst/>
              <a:gdLst>
                <a:gd name="T0" fmla="*/ 2147483647 w 193"/>
                <a:gd name="T1" fmla="*/ 0 h 117"/>
                <a:gd name="T2" fmla="*/ 2147483647 w 193"/>
                <a:gd name="T3" fmla="*/ 2147483647 h 117"/>
                <a:gd name="T4" fmla="*/ 2147483647 w 193"/>
                <a:gd name="T5" fmla="*/ 2147483647 h 117"/>
                <a:gd name="T6" fmla="*/ 2147483647 w 193"/>
                <a:gd name="T7" fmla="*/ 2147483647 h 117"/>
                <a:gd name="T8" fmla="*/ 2147483647 w 193"/>
                <a:gd name="T9" fmla="*/ 2147483647 h 117"/>
                <a:gd name="T10" fmla="*/ 2147483647 w 193"/>
                <a:gd name="T11" fmla="*/ 2147483647 h 117"/>
                <a:gd name="T12" fmla="*/ 2147483647 w 193"/>
                <a:gd name="T13" fmla="*/ 2147483647 h 117"/>
                <a:gd name="T14" fmla="*/ 2147483647 w 193"/>
                <a:gd name="T15" fmla="*/ 2147483647 h 117"/>
                <a:gd name="T16" fmla="*/ 2147483647 w 193"/>
                <a:gd name="T17" fmla="*/ 2147483647 h 117"/>
                <a:gd name="T18" fmla="*/ 2147483647 w 193"/>
                <a:gd name="T19" fmla="*/ 2147483647 h 117"/>
                <a:gd name="T20" fmla="*/ 2147483647 w 193"/>
                <a:gd name="T21" fmla="*/ 2147483647 h 117"/>
                <a:gd name="T22" fmla="*/ 2147483647 w 193"/>
                <a:gd name="T23" fmla="*/ 2147483647 h 117"/>
                <a:gd name="T24" fmla="*/ 2147483647 w 193"/>
                <a:gd name="T25" fmla="*/ 2147483647 h 117"/>
                <a:gd name="T26" fmla="*/ 2147483647 w 193"/>
                <a:gd name="T27" fmla="*/ 2147483647 h 117"/>
                <a:gd name="T28" fmla="*/ 2147483647 w 193"/>
                <a:gd name="T29" fmla="*/ 2147483647 h 117"/>
                <a:gd name="T30" fmla="*/ 2147483647 w 193"/>
                <a:gd name="T31" fmla="*/ 2147483647 h 117"/>
                <a:gd name="T32" fmla="*/ 2147483647 w 193"/>
                <a:gd name="T33" fmla="*/ 2147483647 h 117"/>
                <a:gd name="T34" fmla="*/ 2147483647 w 193"/>
                <a:gd name="T35" fmla="*/ 2147483647 h 117"/>
                <a:gd name="T36" fmla="*/ 2147483647 w 193"/>
                <a:gd name="T37" fmla="*/ 2147483647 h 117"/>
                <a:gd name="T38" fmla="*/ 2147483647 w 193"/>
                <a:gd name="T39" fmla="*/ 2147483647 h 117"/>
                <a:gd name="T40" fmla="*/ 2147483647 w 193"/>
                <a:gd name="T41" fmla="*/ 2147483647 h 117"/>
                <a:gd name="T42" fmla="*/ 2147483647 w 193"/>
                <a:gd name="T43" fmla="*/ 2147483647 h 117"/>
                <a:gd name="T44" fmla="*/ 2147483647 w 193"/>
                <a:gd name="T45" fmla="*/ 2147483647 h 117"/>
                <a:gd name="T46" fmla="*/ 2147483647 w 193"/>
                <a:gd name="T47" fmla="*/ 2147483647 h 117"/>
                <a:gd name="T48" fmla="*/ 2147483647 w 193"/>
                <a:gd name="T49" fmla="*/ 2147483647 h 117"/>
                <a:gd name="T50" fmla="*/ 2147483647 w 193"/>
                <a:gd name="T51" fmla="*/ 2147483647 h 117"/>
                <a:gd name="T52" fmla="*/ 2147483647 w 193"/>
                <a:gd name="T53" fmla="*/ 2147483647 h 117"/>
                <a:gd name="T54" fmla="*/ 2147483647 w 193"/>
                <a:gd name="T55" fmla="*/ 2147483647 h 117"/>
                <a:gd name="T56" fmla="*/ 2147483647 w 193"/>
                <a:gd name="T57" fmla="*/ 2147483647 h 117"/>
                <a:gd name="T58" fmla="*/ 2147483647 w 193"/>
                <a:gd name="T59" fmla="*/ 2147483647 h 117"/>
                <a:gd name="T60" fmla="*/ 2147483647 w 193"/>
                <a:gd name="T61" fmla="*/ 2147483647 h 117"/>
                <a:gd name="T62" fmla="*/ 2147483647 w 193"/>
                <a:gd name="T63" fmla="*/ 2147483647 h 117"/>
                <a:gd name="T64" fmla="*/ 2147483647 w 193"/>
                <a:gd name="T65" fmla="*/ 2147483647 h 117"/>
                <a:gd name="T66" fmla="*/ 2147483647 w 193"/>
                <a:gd name="T67" fmla="*/ 2147483647 h 117"/>
                <a:gd name="T68" fmla="*/ 2147483647 w 193"/>
                <a:gd name="T69" fmla="*/ 0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117"/>
                <a:gd name="T107" fmla="*/ 193 w 193"/>
                <a:gd name="T108" fmla="*/ 117 h 1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117">
                  <a:moveTo>
                    <a:pt x="96" y="2"/>
                  </a:moveTo>
                  <a:lnTo>
                    <a:pt x="99" y="0"/>
                  </a:lnTo>
                  <a:lnTo>
                    <a:pt x="117" y="6"/>
                  </a:lnTo>
                  <a:lnTo>
                    <a:pt x="136" y="12"/>
                  </a:lnTo>
                  <a:lnTo>
                    <a:pt x="157" y="17"/>
                  </a:lnTo>
                  <a:lnTo>
                    <a:pt x="175" y="23"/>
                  </a:lnTo>
                  <a:lnTo>
                    <a:pt x="180" y="27"/>
                  </a:lnTo>
                  <a:lnTo>
                    <a:pt x="185" y="28"/>
                  </a:lnTo>
                  <a:lnTo>
                    <a:pt x="191" y="32"/>
                  </a:lnTo>
                  <a:lnTo>
                    <a:pt x="193" y="36"/>
                  </a:lnTo>
                  <a:lnTo>
                    <a:pt x="191" y="42"/>
                  </a:lnTo>
                  <a:lnTo>
                    <a:pt x="188" y="47"/>
                  </a:lnTo>
                  <a:lnTo>
                    <a:pt x="188" y="53"/>
                  </a:lnTo>
                  <a:lnTo>
                    <a:pt x="185" y="59"/>
                  </a:lnTo>
                  <a:lnTo>
                    <a:pt x="178" y="55"/>
                  </a:lnTo>
                  <a:lnTo>
                    <a:pt x="172" y="53"/>
                  </a:lnTo>
                  <a:lnTo>
                    <a:pt x="165" y="49"/>
                  </a:lnTo>
                  <a:lnTo>
                    <a:pt x="157" y="45"/>
                  </a:lnTo>
                  <a:lnTo>
                    <a:pt x="146" y="40"/>
                  </a:lnTo>
                  <a:lnTo>
                    <a:pt x="136" y="38"/>
                  </a:lnTo>
                  <a:lnTo>
                    <a:pt x="123" y="34"/>
                  </a:lnTo>
                  <a:lnTo>
                    <a:pt x="112" y="30"/>
                  </a:lnTo>
                  <a:lnTo>
                    <a:pt x="107" y="30"/>
                  </a:lnTo>
                  <a:lnTo>
                    <a:pt x="99" y="30"/>
                  </a:lnTo>
                  <a:lnTo>
                    <a:pt x="91" y="30"/>
                  </a:lnTo>
                  <a:lnTo>
                    <a:pt x="83" y="28"/>
                  </a:lnTo>
                  <a:lnTo>
                    <a:pt x="68" y="30"/>
                  </a:lnTo>
                  <a:lnTo>
                    <a:pt x="49" y="28"/>
                  </a:lnTo>
                  <a:lnTo>
                    <a:pt x="36" y="32"/>
                  </a:lnTo>
                  <a:lnTo>
                    <a:pt x="23" y="42"/>
                  </a:lnTo>
                  <a:lnTo>
                    <a:pt x="28" y="43"/>
                  </a:lnTo>
                  <a:lnTo>
                    <a:pt x="34" y="45"/>
                  </a:lnTo>
                  <a:lnTo>
                    <a:pt x="36" y="43"/>
                  </a:lnTo>
                  <a:lnTo>
                    <a:pt x="42" y="43"/>
                  </a:lnTo>
                  <a:lnTo>
                    <a:pt x="55" y="42"/>
                  </a:lnTo>
                  <a:lnTo>
                    <a:pt x="68" y="40"/>
                  </a:lnTo>
                  <a:lnTo>
                    <a:pt x="83" y="40"/>
                  </a:lnTo>
                  <a:lnTo>
                    <a:pt x="96" y="40"/>
                  </a:lnTo>
                  <a:lnTo>
                    <a:pt x="112" y="43"/>
                  </a:lnTo>
                  <a:lnTo>
                    <a:pt x="125" y="45"/>
                  </a:lnTo>
                  <a:lnTo>
                    <a:pt x="138" y="51"/>
                  </a:lnTo>
                  <a:lnTo>
                    <a:pt x="149" y="55"/>
                  </a:lnTo>
                  <a:lnTo>
                    <a:pt x="159" y="57"/>
                  </a:lnTo>
                  <a:lnTo>
                    <a:pt x="167" y="60"/>
                  </a:lnTo>
                  <a:lnTo>
                    <a:pt x="175" y="66"/>
                  </a:lnTo>
                  <a:lnTo>
                    <a:pt x="180" y="72"/>
                  </a:lnTo>
                  <a:lnTo>
                    <a:pt x="175" y="85"/>
                  </a:lnTo>
                  <a:lnTo>
                    <a:pt x="170" y="96"/>
                  </a:lnTo>
                  <a:lnTo>
                    <a:pt x="162" y="107"/>
                  </a:lnTo>
                  <a:lnTo>
                    <a:pt x="157" y="117"/>
                  </a:lnTo>
                  <a:lnTo>
                    <a:pt x="144" y="111"/>
                  </a:lnTo>
                  <a:lnTo>
                    <a:pt x="128" y="104"/>
                  </a:lnTo>
                  <a:lnTo>
                    <a:pt x="112" y="98"/>
                  </a:lnTo>
                  <a:lnTo>
                    <a:pt x="96" y="96"/>
                  </a:lnTo>
                  <a:lnTo>
                    <a:pt x="86" y="90"/>
                  </a:lnTo>
                  <a:lnTo>
                    <a:pt x="73" y="89"/>
                  </a:lnTo>
                  <a:lnTo>
                    <a:pt x="62" y="87"/>
                  </a:lnTo>
                  <a:lnTo>
                    <a:pt x="49" y="83"/>
                  </a:lnTo>
                  <a:lnTo>
                    <a:pt x="39" y="83"/>
                  </a:lnTo>
                  <a:lnTo>
                    <a:pt x="26" y="83"/>
                  </a:lnTo>
                  <a:lnTo>
                    <a:pt x="15" y="83"/>
                  </a:lnTo>
                  <a:lnTo>
                    <a:pt x="2" y="85"/>
                  </a:lnTo>
                  <a:lnTo>
                    <a:pt x="0" y="83"/>
                  </a:lnTo>
                  <a:lnTo>
                    <a:pt x="7" y="64"/>
                  </a:lnTo>
                  <a:lnTo>
                    <a:pt x="15" y="47"/>
                  </a:lnTo>
                  <a:lnTo>
                    <a:pt x="23" y="28"/>
                  </a:lnTo>
                  <a:lnTo>
                    <a:pt x="31" y="10"/>
                  </a:lnTo>
                  <a:lnTo>
                    <a:pt x="44" y="4"/>
                  </a:lnTo>
                  <a:lnTo>
                    <a:pt x="60" y="0"/>
                  </a:lnTo>
                  <a:lnTo>
                    <a:pt x="78" y="0"/>
                  </a:lnTo>
                  <a:lnTo>
                    <a:pt x="9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69"/>
            <p:cNvSpPr>
              <a:spLocks/>
            </p:cNvSpPr>
            <p:nvPr/>
          </p:nvSpPr>
          <p:spPr bwMode="auto">
            <a:xfrm>
              <a:off x="5848350" y="1117600"/>
              <a:ext cx="263525" cy="285750"/>
            </a:xfrm>
            <a:custGeom>
              <a:avLst/>
              <a:gdLst>
                <a:gd name="T0" fmla="*/ 2147483647 w 162"/>
                <a:gd name="T1" fmla="*/ 2147483647 h 176"/>
                <a:gd name="T2" fmla="*/ 2147483647 w 162"/>
                <a:gd name="T3" fmla="*/ 2147483647 h 176"/>
                <a:gd name="T4" fmla="*/ 2147483647 w 162"/>
                <a:gd name="T5" fmla="*/ 2147483647 h 176"/>
                <a:gd name="T6" fmla="*/ 2147483647 w 162"/>
                <a:gd name="T7" fmla="*/ 2147483647 h 176"/>
                <a:gd name="T8" fmla="*/ 2147483647 w 162"/>
                <a:gd name="T9" fmla="*/ 2147483647 h 176"/>
                <a:gd name="T10" fmla="*/ 2147483647 w 162"/>
                <a:gd name="T11" fmla="*/ 2147483647 h 176"/>
                <a:gd name="T12" fmla="*/ 2147483647 w 162"/>
                <a:gd name="T13" fmla="*/ 2147483647 h 176"/>
                <a:gd name="T14" fmla="*/ 2147483647 w 162"/>
                <a:gd name="T15" fmla="*/ 2147483647 h 176"/>
                <a:gd name="T16" fmla="*/ 2147483647 w 162"/>
                <a:gd name="T17" fmla="*/ 2147483647 h 176"/>
                <a:gd name="T18" fmla="*/ 2147483647 w 162"/>
                <a:gd name="T19" fmla="*/ 2147483647 h 176"/>
                <a:gd name="T20" fmla="*/ 2147483647 w 162"/>
                <a:gd name="T21" fmla="*/ 2147483647 h 176"/>
                <a:gd name="T22" fmla="*/ 2147483647 w 162"/>
                <a:gd name="T23" fmla="*/ 2147483647 h 176"/>
                <a:gd name="T24" fmla="*/ 2147483647 w 162"/>
                <a:gd name="T25" fmla="*/ 2147483647 h 176"/>
                <a:gd name="T26" fmla="*/ 2147483647 w 162"/>
                <a:gd name="T27" fmla="*/ 2147483647 h 176"/>
                <a:gd name="T28" fmla="*/ 2147483647 w 162"/>
                <a:gd name="T29" fmla="*/ 2147483647 h 176"/>
                <a:gd name="T30" fmla="*/ 2147483647 w 162"/>
                <a:gd name="T31" fmla="*/ 2147483647 h 176"/>
                <a:gd name="T32" fmla="*/ 2147483647 w 162"/>
                <a:gd name="T33" fmla="*/ 2147483647 h 176"/>
                <a:gd name="T34" fmla="*/ 2147483647 w 162"/>
                <a:gd name="T35" fmla="*/ 2147483647 h 176"/>
                <a:gd name="T36" fmla="*/ 2147483647 w 162"/>
                <a:gd name="T37" fmla="*/ 2147483647 h 176"/>
                <a:gd name="T38" fmla="*/ 2147483647 w 162"/>
                <a:gd name="T39" fmla="*/ 2147483647 h 176"/>
                <a:gd name="T40" fmla="*/ 2147483647 w 162"/>
                <a:gd name="T41" fmla="*/ 2147483647 h 176"/>
                <a:gd name="T42" fmla="*/ 2147483647 w 162"/>
                <a:gd name="T43" fmla="*/ 2147483647 h 176"/>
                <a:gd name="T44" fmla="*/ 2147483647 w 162"/>
                <a:gd name="T45" fmla="*/ 2147483647 h 176"/>
                <a:gd name="T46" fmla="*/ 2147483647 w 162"/>
                <a:gd name="T47" fmla="*/ 2147483647 h 176"/>
                <a:gd name="T48" fmla="*/ 2147483647 w 162"/>
                <a:gd name="T49" fmla="*/ 2147483647 h 176"/>
                <a:gd name="T50" fmla="*/ 2147483647 w 162"/>
                <a:gd name="T51" fmla="*/ 2147483647 h 176"/>
                <a:gd name="T52" fmla="*/ 2147483647 w 162"/>
                <a:gd name="T53" fmla="*/ 2147483647 h 176"/>
                <a:gd name="T54" fmla="*/ 2147483647 w 162"/>
                <a:gd name="T55" fmla="*/ 2147483647 h 176"/>
                <a:gd name="T56" fmla="*/ 2147483647 w 162"/>
                <a:gd name="T57" fmla="*/ 2147483647 h 176"/>
                <a:gd name="T58" fmla="*/ 2147483647 w 162"/>
                <a:gd name="T59" fmla="*/ 2147483647 h 176"/>
                <a:gd name="T60" fmla="*/ 2147483647 w 162"/>
                <a:gd name="T61" fmla="*/ 2147483647 h 176"/>
                <a:gd name="T62" fmla="*/ 2147483647 w 162"/>
                <a:gd name="T63" fmla="*/ 2147483647 h 176"/>
                <a:gd name="T64" fmla="*/ 2147483647 w 162"/>
                <a:gd name="T65" fmla="*/ 2147483647 h 176"/>
                <a:gd name="T66" fmla="*/ 2147483647 w 162"/>
                <a:gd name="T67" fmla="*/ 2147483647 h 176"/>
                <a:gd name="T68" fmla="*/ 2147483647 w 162"/>
                <a:gd name="T69" fmla="*/ 2147483647 h 176"/>
                <a:gd name="T70" fmla="*/ 2147483647 w 162"/>
                <a:gd name="T71" fmla="*/ 2147483647 h 176"/>
                <a:gd name="T72" fmla="*/ 2147483647 w 162"/>
                <a:gd name="T73" fmla="*/ 2147483647 h 176"/>
                <a:gd name="T74" fmla="*/ 2147483647 w 162"/>
                <a:gd name="T75" fmla="*/ 2147483647 h 176"/>
                <a:gd name="T76" fmla="*/ 0 w 162"/>
                <a:gd name="T77" fmla="*/ 2147483647 h 176"/>
                <a:gd name="T78" fmla="*/ 0 w 162"/>
                <a:gd name="T79" fmla="*/ 2147483647 h 176"/>
                <a:gd name="T80" fmla="*/ 0 w 162"/>
                <a:gd name="T81" fmla="*/ 2147483647 h 176"/>
                <a:gd name="T82" fmla="*/ 0 w 162"/>
                <a:gd name="T83" fmla="*/ 2147483647 h 176"/>
                <a:gd name="T84" fmla="*/ 2147483647 w 162"/>
                <a:gd name="T85" fmla="*/ 0 h 176"/>
                <a:gd name="T86" fmla="*/ 2147483647 w 162"/>
                <a:gd name="T87" fmla="*/ 2147483647 h 176"/>
                <a:gd name="T88" fmla="*/ 2147483647 w 162"/>
                <a:gd name="T89" fmla="*/ 2147483647 h 176"/>
                <a:gd name="T90" fmla="*/ 2147483647 w 162"/>
                <a:gd name="T91" fmla="*/ 2147483647 h 176"/>
                <a:gd name="T92" fmla="*/ 2147483647 w 162"/>
                <a:gd name="T93" fmla="*/ 2147483647 h 1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
                <a:gd name="T142" fmla="*/ 0 h 176"/>
                <a:gd name="T143" fmla="*/ 162 w 162"/>
                <a:gd name="T144" fmla="*/ 176 h 17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 h="176">
                  <a:moveTo>
                    <a:pt x="13" y="19"/>
                  </a:moveTo>
                  <a:lnTo>
                    <a:pt x="18" y="34"/>
                  </a:lnTo>
                  <a:lnTo>
                    <a:pt x="29" y="47"/>
                  </a:lnTo>
                  <a:lnTo>
                    <a:pt x="42" y="58"/>
                  </a:lnTo>
                  <a:lnTo>
                    <a:pt x="57" y="68"/>
                  </a:lnTo>
                  <a:lnTo>
                    <a:pt x="76" y="77"/>
                  </a:lnTo>
                  <a:lnTo>
                    <a:pt x="94" y="84"/>
                  </a:lnTo>
                  <a:lnTo>
                    <a:pt x="115" y="92"/>
                  </a:lnTo>
                  <a:lnTo>
                    <a:pt x="131" y="103"/>
                  </a:lnTo>
                  <a:lnTo>
                    <a:pt x="144" y="109"/>
                  </a:lnTo>
                  <a:lnTo>
                    <a:pt x="154" y="116"/>
                  </a:lnTo>
                  <a:lnTo>
                    <a:pt x="159" y="128"/>
                  </a:lnTo>
                  <a:lnTo>
                    <a:pt x="162" y="137"/>
                  </a:lnTo>
                  <a:lnTo>
                    <a:pt x="159" y="146"/>
                  </a:lnTo>
                  <a:lnTo>
                    <a:pt x="159" y="156"/>
                  </a:lnTo>
                  <a:lnTo>
                    <a:pt x="159" y="167"/>
                  </a:lnTo>
                  <a:lnTo>
                    <a:pt x="154" y="176"/>
                  </a:lnTo>
                  <a:lnTo>
                    <a:pt x="152" y="176"/>
                  </a:lnTo>
                  <a:lnTo>
                    <a:pt x="149" y="174"/>
                  </a:lnTo>
                  <a:lnTo>
                    <a:pt x="149" y="173"/>
                  </a:lnTo>
                  <a:lnTo>
                    <a:pt x="149" y="171"/>
                  </a:lnTo>
                  <a:lnTo>
                    <a:pt x="152" y="169"/>
                  </a:lnTo>
                  <a:lnTo>
                    <a:pt x="149" y="154"/>
                  </a:lnTo>
                  <a:lnTo>
                    <a:pt x="144" y="139"/>
                  </a:lnTo>
                  <a:lnTo>
                    <a:pt x="133" y="126"/>
                  </a:lnTo>
                  <a:lnTo>
                    <a:pt x="120" y="116"/>
                  </a:lnTo>
                  <a:lnTo>
                    <a:pt x="120" y="114"/>
                  </a:lnTo>
                  <a:lnTo>
                    <a:pt x="104" y="107"/>
                  </a:lnTo>
                  <a:lnTo>
                    <a:pt x="91" y="99"/>
                  </a:lnTo>
                  <a:lnTo>
                    <a:pt x="78" y="92"/>
                  </a:lnTo>
                  <a:lnTo>
                    <a:pt x="60" y="88"/>
                  </a:lnTo>
                  <a:lnTo>
                    <a:pt x="47" y="83"/>
                  </a:lnTo>
                  <a:lnTo>
                    <a:pt x="34" y="77"/>
                  </a:lnTo>
                  <a:lnTo>
                    <a:pt x="21" y="69"/>
                  </a:lnTo>
                  <a:lnTo>
                    <a:pt x="13" y="60"/>
                  </a:lnTo>
                  <a:lnTo>
                    <a:pt x="5" y="54"/>
                  </a:lnTo>
                  <a:lnTo>
                    <a:pt x="5" y="45"/>
                  </a:lnTo>
                  <a:lnTo>
                    <a:pt x="5" y="38"/>
                  </a:lnTo>
                  <a:lnTo>
                    <a:pt x="0" y="32"/>
                  </a:lnTo>
                  <a:lnTo>
                    <a:pt x="0" y="24"/>
                  </a:lnTo>
                  <a:lnTo>
                    <a:pt x="0" y="15"/>
                  </a:lnTo>
                  <a:lnTo>
                    <a:pt x="0" y="7"/>
                  </a:lnTo>
                  <a:lnTo>
                    <a:pt x="5" y="0"/>
                  </a:lnTo>
                  <a:lnTo>
                    <a:pt x="10" y="2"/>
                  </a:lnTo>
                  <a:lnTo>
                    <a:pt x="10" y="7"/>
                  </a:lnTo>
                  <a:lnTo>
                    <a:pt x="10" y="15"/>
                  </a:lnTo>
                  <a:lnTo>
                    <a:pt x="13" y="19"/>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2" name="Freeform 70"/>
            <p:cNvSpPr>
              <a:spLocks/>
            </p:cNvSpPr>
            <p:nvPr/>
          </p:nvSpPr>
          <p:spPr bwMode="auto">
            <a:xfrm>
              <a:off x="7146925" y="1152525"/>
              <a:ext cx="306388" cy="669925"/>
            </a:xfrm>
            <a:custGeom>
              <a:avLst/>
              <a:gdLst>
                <a:gd name="T0" fmla="*/ 2147483647 w 188"/>
                <a:gd name="T1" fmla="*/ 2147483647 h 412"/>
                <a:gd name="T2" fmla="*/ 2147483647 w 188"/>
                <a:gd name="T3" fmla="*/ 2147483647 h 412"/>
                <a:gd name="T4" fmla="*/ 2147483647 w 188"/>
                <a:gd name="T5" fmla="*/ 2147483647 h 412"/>
                <a:gd name="T6" fmla="*/ 2147483647 w 188"/>
                <a:gd name="T7" fmla="*/ 2147483647 h 412"/>
                <a:gd name="T8" fmla="*/ 2147483647 w 188"/>
                <a:gd name="T9" fmla="*/ 2147483647 h 412"/>
                <a:gd name="T10" fmla="*/ 2147483647 w 188"/>
                <a:gd name="T11" fmla="*/ 2147483647 h 412"/>
                <a:gd name="T12" fmla="*/ 2147483647 w 188"/>
                <a:gd name="T13" fmla="*/ 2147483647 h 412"/>
                <a:gd name="T14" fmla="*/ 2147483647 w 188"/>
                <a:gd name="T15" fmla="*/ 2147483647 h 412"/>
                <a:gd name="T16" fmla="*/ 2147483647 w 188"/>
                <a:gd name="T17" fmla="*/ 2147483647 h 412"/>
                <a:gd name="T18" fmla="*/ 2147483647 w 188"/>
                <a:gd name="T19" fmla="*/ 2147483647 h 412"/>
                <a:gd name="T20" fmla="*/ 2147483647 w 188"/>
                <a:gd name="T21" fmla="*/ 2147483647 h 412"/>
                <a:gd name="T22" fmla="*/ 2147483647 w 188"/>
                <a:gd name="T23" fmla="*/ 2147483647 h 412"/>
                <a:gd name="T24" fmla="*/ 2147483647 w 188"/>
                <a:gd name="T25" fmla="*/ 2147483647 h 412"/>
                <a:gd name="T26" fmla="*/ 2147483647 w 188"/>
                <a:gd name="T27" fmla="*/ 2147483647 h 412"/>
                <a:gd name="T28" fmla="*/ 2147483647 w 188"/>
                <a:gd name="T29" fmla="*/ 2147483647 h 412"/>
                <a:gd name="T30" fmla="*/ 2147483647 w 188"/>
                <a:gd name="T31" fmla="*/ 2147483647 h 412"/>
                <a:gd name="T32" fmla="*/ 2147483647 w 188"/>
                <a:gd name="T33" fmla="*/ 2147483647 h 412"/>
                <a:gd name="T34" fmla="*/ 2147483647 w 188"/>
                <a:gd name="T35" fmla="*/ 2147483647 h 412"/>
                <a:gd name="T36" fmla="*/ 2147483647 w 188"/>
                <a:gd name="T37" fmla="*/ 2147483647 h 412"/>
                <a:gd name="T38" fmla="*/ 2147483647 w 188"/>
                <a:gd name="T39" fmla="*/ 2147483647 h 412"/>
                <a:gd name="T40" fmla="*/ 2147483647 w 188"/>
                <a:gd name="T41" fmla="*/ 2147483647 h 412"/>
                <a:gd name="T42" fmla="*/ 2147483647 w 188"/>
                <a:gd name="T43" fmla="*/ 2147483647 h 412"/>
                <a:gd name="T44" fmla="*/ 2147483647 w 188"/>
                <a:gd name="T45" fmla="*/ 2147483647 h 412"/>
                <a:gd name="T46" fmla="*/ 2147483647 w 188"/>
                <a:gd name="T47" fmla="*/ 2147483647 h 412"/>
                <a:gd name="T48" fmla="*/ 2147483647 w 188"/>
                <a:gd name="T49" fmla="*/ 2147483647 h 412"/>
                <a:gd name="T50" fmla="*/ 2147483647 w 188"/>
                <a:gd name="T51" fmla="*/ 2147483647 h 412"/>
                <a:gd name="T52" fmla="*/ 2147483647 w 188"/>
                <a:gd name="T53" fmla="*/ 2147483647 h 412"/>
                <a:gd name="T54" fmla="*/ 2147483647 w 188"/>
                <a:gd name="T55" fmla="*/ 2147483647 h 412"/>
                <a:gd name="T56" fmla="*/ 2147483647 w 188"/>
                <a:gd name="T57" fmla="*/ 2147483647 h 412"/>
                <a:gd name="T58" fmla="*/ 2147483647 w 188"/>
                <a:gd name="T59" fmla="*/ 2147483647 h 412"/>
                <a:gd name="T60" fmla="*/ 2147483647 w 188"/>
                <a:gd name="T61" fmla="*/ 2147483647 h 412"/>
                <a:gd name="T62" fmla="*/ 2147483647 w 188"/>
                <a:gd name="T63" fmla="*/ 2147483647 h 412"/>
                <a:gd name="T64" fmla="*/ 2147483647 w 188"/>
                <a:gd name="T65" fmla="*/ 2147483647 h 412"/>
                <a:gd name="T66" fmla="*/ 0 w 188"/>
                <a:gd name="T67" fmla="*/ 2147483647 h 412"/>
                <a:gd name="T68" fmla="*/ 2147483647 w 188"/>
                <a:gd name="T69" fmla="*/ 2147483647 h 412"/>
                <a:gd name="T70" fmla="*/ 2147483647 w 188"/>
                <a:gd name="T71" fmla="*/ 2147483647 h 412"/>
                <a:gd name="T72" fmla="*/ 2147483647 w 188"/>
                <a:gd name="T73" fmla="*/ 2147483647 h 412"/>
                <a:gd name="T74" fmla="*/ 2147483647 w 188"/>
                <a:gd name="T75" fmla="*/ 2147483647 h 412"/>
                <a:gd name="T76" fmla="*/ 2147483647 w 188"/>
                <a:gd name="T77" fmla="*/ 2147483647 h 412"/>
                <a:gd name="T78" fmla="*/ 2147483647 w 188"/>
                <a:gd name="T79" fmla="*/ 2147483647 h 412"/>
                <a:gd name="T80" fmla="*/ 2147483647 w 188"/>
                <a:gd name="T81" fmla="*/ 2147483647 h 412"/>
                <a:gd name="T82" fmla="*/ 2147483647 w 188"/>
                <a:gd name="T83" fmla="*/ 2147483647 h 412"/>
                <a:gd name="T84" fmla="*/ 2147483647 w 188"/>
                <a:gd name="T85" fmla="*/ 2147483647 h 412"/>
                <a:gd name="T86" fmla="*/ 2147483647 w 188"/>
                <a:gd name="T87" fmla="*/ 2147483647 h 412"/>
                <a:gd name="T88" fmla="*/ 2147483647 w 188"/>
                <a:gd name="T89" fmla="*/ 2147483647 h 412"/>
                <a:gd name="T90" fmla="*/ 2147483647 w 188"/>
                <a:gd name="T91" fmla="*/ 2147483647 h 412"/>
                <a:gd name="T92" fmla="*/ 2147483647 w 188"/>
                <a:gd name="T93" fmla="*/ 2147483647 h 412"/>
                <a:gd name="T94" fmla="*/ 2147483647 w 188"/>
                <a:gd name="T95" fmla="*/ 2147483647 h 4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8"/>
                <a:gd name="T145" fmla="*/ 0 h 412"/>
                <a:gd name="T146" fmla="*/ 188 w 188"/>
                <a:gd name="T147" fmla="*/ 412 h 4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8" h="412">
                  <a:moveTo>
                    <a:pt x="65" y="5"/>
                  </a:moveTo>
                  <a:lnTo>
                    <a:pt x="60" y="33"/>
                  </a:lnTo>
                  <a:lnTo>
                    <a:pt x="58" y="63"/>
                  </a:lnTo>
                  <a:lnTo>
                    <a:pt x="55" y="92"/>
                  </a:lnTo>
                  <a:lnTo>
                    <a:pt x="58" y="122"/>
                  </a:lnTo>
                  <a:lnTo>
                    <a:pt x="55" y="127"/>
                  </a:lnTo>
                  <a:lnTo>
                    <a:pt x="55" y="131"/>
                  </a:lnTo>
                  <a:lnTo>
                    <a:pt x="55" y="137"/>
                  </a:lnTo>
                  <a:lnTo>
                    <a:pt x="55" y="142"/>
                  </a:lnTo>
                  <a:lnTo>
                    <a:pt x="71" y="146"/>
                  </a:lnTo>
                  <a:lnTo>
                    <a:pt x="86" y="148"/>
                  </a:lnTo>
                  <a:lnTo>
                    <a:pt x="102" y="148"/>
                  </a:lnTo>
                  <a:lnTo>
                    <a:pt x="118" y="146"/>
                  </a:lnTo>
                  <a:lnTo>
                    <a:pt x="133" y="146"/>
                  </a:lnTo>
                  <a:lnTo>
                    <a:pt x="152" y="144"/>
                  </a:lnTo>
                  <a:lnTo>
                    <a:pt x="167" y="144"/>
                  </a:lnTo>
                  <a:lnTo>
                    <a:pt x="183" y="146"/>
                  </a:lnTo>
                  <a:lnTo>
                    <a:pt x="186" y="146"/>
                  </a:lnTo>
                  <a:lnTo>
                    <a:pt x="188" y="148"/>
                  </a:lnTo>
                  <a:lnTo>
                    <a:pt x="178" y="152"/>
                  </a:lnTo>
                  <a:lnTo>
                    <a:pt x="162" y="189"/>
                  </a:lnTo>
                  <a:lnTo>
                    <a:pt x="152" y="228"/>
                  </a:lnTo>
                  <a:lnTo>
                    <a:pt x="139" y="268"/>
                  </a:lnTo>
                  <a:lnTo>
                    <a:pt x="126" y="305"/>
                  </a:lnTo>
                  <a:lnTo>
                    <a:pt x="118" y="309"/>
                  </a:lnTo>
                  <a:lnTo>
                    <a:pt x="115" y="311"/>
                  </a:lnTo>
                  <a:lnTo>
                    <a:pt x="110" y="315"/>
                  </a:lnTo>
                  <a:lnTo>
                    <a:pt x="102" y="319"/>
                  </a:lnTo>
                  <a:lnTo>
                    <a:pt x="105" y="317"/>
                  </a:lnTo>
                  <a:lnTo>
                    <a:pt x="107" y="311"/>
                  </a:lnTo>
                  <a:lnTo>
                    <a:pt x="107" y="307"/>
                  </a:lnTo>
                  <a:lnTo>
                    <a:pt x="110" y="302"/>
                  </a:lnTo>
                  <a:lnTo>
                    <a:pt x="112" y="292"/>
                  </a:lnTo>
                  <a:lnTo>
                    <a:pt x="112" y="283"/>
                  </a:lnTo>
                  <a:lnTo>
                    <a:pt x="112" y="274"/>
                  </a:lnTo>
                  <a:lnTo>
                    <a:pt x="118" y="264"/>
                  </a:lnTo>
                  <a:lnTo>
                    <a:pt x="115" y="259"/>
                  </a:lnTo>
                  <a:lnTo>
                    <a:pt x="123" y="234"/>
                  </a:lnTo>
                  <a:lnTo>
                    <a:pt x="128" y="208"/>
                  </a:lnTo>
                  <a:lnTo>
                    <a:pt x="136" y="183"/>
                  </a:lnTo>
                  <a:lnTo>
                    <a:pt x="146" y="159"/>
                  </a:lnTo>
                  <a:lnTo>
                    <a:pt x="144" y="157"/>
                  </a:lnTo>
                  <a:lnTo>
                    <a:pt x="136" y="165"/>
                  </a:lnTo>
                  <a:lnTo>
                    <a:pt x="126" y="191"/>
                  </a:lnTo>
                  <a:lnTo>
                    <a:pt x="115" y="217"/>
                  </a:lnTo>
                  <a:lnTo>
                    <a:pt x="105" y="244"/>
                  </a:lnTo>
                  <a:lnTo>
                    <a:pt x="99" y="270"/>
                  </a:lnTo>
                  <a:lnTo>
                    <a:pt x="94" y="275"/>
                  </a:lnTo>
                  <a:lnTo>
                    <a:pt x="94" y="281"/>
                  </a:lnTo>
                  <a:lnTo>
                    <a:pt x="97" y="289"/>
                  </a:lnTo>
                  <a:lnTo>
                    <a:pt x="94" y="294"/>
                  </a:lnTo>
                  <a:lnTo>
                    <a:pt x="92" y="304"/>
                  </a:lnTo>
                  <a:lnTo>
                    <a:pt x="86" y="313"/>
                  </a:lnTo>
                  <a:lnTo>
                    <a:pt x="81" y="322"/>
                  </a:lnTo>
                  <a:lnTo>
                    <a:pt x="81" y="334"/>
                  </a:lnTo>
                  <a:lnTo>
                    <a:pt x="81" y="339"/>
                  </a:lnTo>
                  <a:lnTo>
                    <a:pt x="76" y="345"/>
                  </a:lnTo>
                  <a:lnTo>
                    <a:pt x="73" y="352"/>
                  </a:lnTo>
                  <a:lnTo>
                    <a:pt x="76" y="358"/>
                  </a:lnTo>
                  <a:lnTo>
                    <a:pt x="68" y="371"/>
                  </a:lnTo>
                  <a:lnTo>
                    <a:pt x="63" y="384"/>
                  </a:lnTo>
                  <a:lnTo>
                    <a:pt x="60" y="399"/>
                  </a:lnTo>
                  <a:lnTo>
                    <a:pt x="58" y="412"/>
                  </a:lnTo>
                  <a:lnTo>
                    <a:pt x="47" y="394"/>
                  </a:lnTo>
                  <a:lnTo>
                    <a:pt x="55" y="345"/>
                  </a:lnTo>
                  <a:lnTo>
                    <a:pt x="63" y="296"/>
                  </a:lnTo>
                  <a:lnTo>
                    <a:pt x="73" y="249"/>
                  </a:lnTo>
                  <a:lnTo>
                    <a:pt x="81" y="202"/>
                  </a:lnTo>
                  <a:lnTo>
                    <a:pt x="78" y="202"/>
                  </a:lnTo>
                  <a:lnTo>
                    <a:pt x="76" y="200"/>
                  </a:lnTo>
                  <a:lnTo>
                    <a:pt x="73" y="198"/>
                  </a:lnTo>
                  <a:lnTo>
                    <a:pt x="71" y="200"/>
                  </a:lnTo>
                  <a:lnTo>
                    <a:pt x="60" y="242"/>
                  </a:lnTo>
                  <a:lnTo>
                    <a:pt x="50" y="285"/>
                  </a:lnTo>
                  <a:lnTo>
                    <a:pt x="42" y="326"/>
                  </a:lnTo>
                  <a:lnTo>
                    <a:pt x="37" y="367"/>
                  </a:lnTo>
                  <a:lnTo>
                    <a:pt x="34" y="358"/>
                  </a:lnTo>
                  <a:lnTo>
                    <a:pt x="31" y="350"/>
                  </a:lnTo>
                  <a:lnTo>
                    <a:pt x="29" y="341"/>
                  </a:lnTo>
                  <a:lnTo>
                    <a:pt x="23" y="334"/>
                  </a:lnTo>
                  <a:lnTo>
                    <a:pt x="26" y="307"/>
                  </a:lnTo>
                  <a:lnTo>
                    <a:pt x="31" y="279"/>
                  </a:lnTo>
                  <a:lnTo>
                    <a:pt x="34" y="251"/>
                  </a:lnTo>
                  <a:lnTo>
                    <a:pt x="37" y="223"/>
                  </a:lnTo>
                  <a:lnTo>
                    <a:pt x="34" y="221"/>
                  </a:lnTo>
                  <a:lnTo>
                    <a:pt x="29" y="221"/>
                  </a:lnTo>
                  <a:lnTo>
                    <a:pt x="26" y="219"/>
                  </a:lnTo>
                  <a:lnTo>
                    <a:pt x="21" y="219"/>
                  </a:lnTo>
                  <a:lnTo>
                    <a:pt x="18" y="225"/>
                  </a:lnTo>
                  <a:lnTo>
                    <a:pt x="18" y="228"/>
                  </a:lnTo>
                  <a:lnTo>
                    <a:pt x="18" y="234"/>
                  </a:lnTo>
                  <a:lnTo>
                    <a:pt x="16" y="238"/>
                  </a:lnTo>
                  <a:lnTo>
                    <a:pt x="13" y="257"/>
                  </a:lnTo>
                  <a:lnTo>
                    <a:pt x="13" y="274"/>
                  </a:lnTo>
                  <a:lnTo>
                    <a:pt x="10" y="290"/>
                  </a:lnTo>
                  <a:lnTo>
                    <a:pt x="10" y="307"/>
                  </a:lnTo>
                  <a:lnTo>
                    <a:pt x="8" y="300"/>
                  </a:lnTo>
                  <a:lnTo>
                    <a:pt x="3" y="290"/>
                  </a:lnTo>
                  <a:lnTo>
                    <a:pt x="0" y="283"/>
                  </a:lnTo>
                  <a:lnTo>
                    <a:pt x="0" y="274"/>
                  </a:lnTo>
                  <a:lnTo>
                    <a:pt x="3" y="238"/>
                  </a:lnTo>
                  <a:lnTo>
                    <a:pt x="3" y="204"/>
                  </a:lnTo>
                  <a:lnTo>
                    <a:pt x="5" y="170"/>
                  </a:lnTo>
                  <a:lnTo>
                    <a:pt x="8" y="135"/>
                  </a:lnTo>
                  <a:lnTo>
                    <a:pt x="8" y="133"/>
                  </a:lnTo>
                  <a:lnTo>
                    <a:pt x="5" y="131"/>
                  </a:lnTo>
                  <a:lnTo>
                    <a:pt x="3" y="131"/>
                  </a:lnTo>
                  <a:lnTo>
                    <a:pt x="0" y="133"/>
                  </a:lnTo>
                  <a:lnTo>
                    <a:pt x="3" y="125"/>
                  </a:lnTo>
                  <a:lnTo>
                    <a:pt x="13" y="118"/>
                  </a:lnTo>
                  <a:lnTo>
                    <a:pt x="26" y="114"/>
                  </a:lnTo>
                  <a:lnTo>
                    <a:pt x="37" y="108"/>
                  </a:lnTo>
                  <a:lnTo>
                    <a:pt x="44" y="107"/>
                  </a:lnTo>
                  <a:lnTo>
                    <a:pt x="47" y="101"/>
                  </a:lnTo>
                  <a:lnTo>
                    <a:pt x="50" y="95"/>
                  </a:lnTo>
                  <a:lnTo>
                    <a:pt x="50" y="90"/>
                  </a:lnTo>
                  <a:lnTo>
                    <a:pt x="44" y="86"/>
                  </a:lnTo>
                  <a:lnTo>
                    <a:pt x="39" y="82"/>
                  </a:lnTo>
                  <a:lnTo>
                    <a:pt x="37" y="78"/>
                  </a:lnTo>
                  <a:lnTo>
                    <a:pt x="34" y="75"/>
                  </a:lnTo>
                  <a:lnTo>
                    <a:pt x="26" y="58"/>
                  </a:lnTo>
                  <a:lnTo>
                    <a:pt x="21" y="39"/>
                  </a:lnTo>
                  <a:lnTo>
                    <a:pt x="16" y="22"/>
                  </a:lnTo>
                  <a:lnTo>
                    <a:pt x="13" y="1"/>
                  </a:lnTo>
                  <a:lnTo>
                    <a:pt x="18" y="1"/>
                  </a:lnTo>
                  <a:lnTo>
                    <a:pt x="21" y="3"/>
                  </a:lnTo>
                  <a:lnTo>
                    <a:pt x="26" y="5"/>
                  </a:lnTo>
                  <a:lnTo>
                    <a:pt x="31" y="3"/>
                  </a:lnTo>
                  <a:lnTo>
                    <a:pt x="31" y="17"/>
                  </a:lnTo>
                  <a:lnTo>
                    <a:pt x="31" y="32"/>
                  </a:lnTo>
                  <a:lnTo>
                    <a:pt x="31" y="45"/>
                  </a:lnTo>
                  <a:lnTo>
                    <a:pt x="39" y="58"/>
                  </a:lnTo>
                  <a:lnTo>
                    <a:pt x="44" y="56"/>
                  </a:lnTo>
                  <a:lnTo>
                    <a:pt x="44" y="54"/>
                  </a:lnTo>
                  <a:lnTo>
                    <a:pt x="47" y="50"/>
                  </a:lnTo>
                  <a:lnTo>
                    <a:pt x="47" y="47"/>
                  </a:lnTo>
                  <a:lnTo>
                    <a:pt x="52" y="35"/>
                  </a:lnTo>
                  <a:lnTo>
                    <a:pt x="52" y="24"/>
                  </a:lnTo>
                  <a:lnTo>
                    <a:pt x="55" y="11"/>
                  </a:lnTo>
                  <a:lnTo>
                    <a:pt x="55" y="0"/>
                  </a:lnTo>
                  <a:lnTo>
                    <a:pt x="58" y="1"/>
                  </a:lnTo>
                  <a:lnTo>
                    <a:pt x="58" y="5"/>
                  </a:lnTo>
                  <a:lnTo>
                    <a:pt x="60" y="7"/>
                  </a:lnTo>
                  <a:lnTo>
                    <a:pt x="65" y="5"/>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71"/>
            <p:cNvSpPr>
              <a:spLocks/>
            </p:cNvSpPr>
            <p:nvPr/>
          </p:nvSpPr>
          <p:spPr bwMode="auto">
            <a:xfrm>
              <a:off x="7653338" y="1176338"/>
              <a:ext cx="239712" cy="63500"/>
            </a:xfrm>
            <a:custGeom>
              <a:avLst/>
              <a:gdLst>
                <a:gd name="T0" fmla="*/ 2147483647 w 147"/>
                <a:gd name="T1" fmla="*/ 2147483647 h 39"/>
                <a:gd name="T2" fmla="*/ 2147483647 w 147"/>
                <a:gd name="T3" fmla="*/ 2147483647 h 39"/>
                <a:gd name="T4" fmla="*/ 2147483647 w 147"/>
                <a:gd name="T5" fmla="*/ 2147483647 h 39"/>
                <a:gd name="T6" fmla="*/ 2147483647 w 147"/>
                <a:gd name="T7" fmla="*/ 2147483647 h 39"/>
                <a:gd name="T8" fmla="*/ 2147483647 w 147"/>
                <a:gd name="T9" fmla="*/ 2147483647 h 39"/>
                <a:gd name="T10" fmla="*/ 2147483647 w 147"/>
                <a:gd name="T11" fmla="*/ 2147483647 h 39"/>
                <a:gd name="T12" fmla="*/ 2147483647 w 147"/>
                <a:gd name="T13" fmla="*/ 2147483647 h 39"/>
                <a:gd name="T14" fmla="*/ 2147483647 w 147"/>
                <a:gd name="T15" fmla="*/ 2147483647 h 39"/>
                <a:gd name="T16" fmla="*/ 2147483647 w 147"/>
                <a:gd name="T17" fmla="*/ 2147483647 h 39"/>
                <a:gd name="T18" fmla="*/ 2147483647 w 147"/>
                <a:gd name="T19" fmla="*/ 2147483647 h 39"/>
                <a:gd name="T20" fmla="*/ 2147483647 w 147"/>
                <a:gd name="T21" fmla="*/ 2147483647 h 39"/>
                <a:gd name="T22" fmla="*/ 2147483647 w 147"/>
                <a:gd name="T23" fmla="*/ 2147483647 h 39"/>
                <a:gd name="T24" fmla="*/ 2147483647 w 147"/>
                <a:gd name="T25" fmla="*/ 2147483647 h 39"/>
                <a:gd name="T26" fmla="*/ 2147483647 w 147"/>
                <a:gd name="T27" fmla="*/ 2147483647 h 39"/>
                <a:gd name="T28" fmla="*/ 2147483647 w 147"/>
                <a:gd name="T29" fmla="*/ 2147483647 h 39"/>
                <a:gd name="T30" fmla="*/ 2147483647 w 147"/>
                <a:gd name="T31" fmla="*/ 2147483647 h 39"/>
                <a:gd name="T32" fmla="*/ 2147483647 w 147"/>
                <a:gd name="T33" fmla="*/ 2147483647 h 39"/>
                <a:gd name="T34" fmla="*/ 2147483647 w 147"/>
                <a:gd name="T35" fmla="*/ 2147483647 h 39"/>
                <a:gd name="T36" fmla="*/ 2147483647 w 147"/>
                <a:gd name="T37" fmla="*/ 2147483647 h 39"/>
                <a:gd name="T38" fmla="*/ 2147483647 w 147"/>
                <a:gd name="T39" fmla="*/ 2147483647 h 39"/>
                <a:gd name="T40" fmla="*/ 0 w 147"/>
                <a:gd name="T41" fmla="*/ 2147483647 h 39"/>
                <a:gd name="T42" fmla="*/ 0 w 147"/>
                <a:gd name="T43" fmla="*/ 2147483647 h 39"/>
                <a:gd name="T44" fmla="*/ 2147483647 w 147"/>
                <a:gd name="T45" fmla="*/ 2147483647 h 39"/>
                <a:gd name="T46" fmla="*/ 2147483647 w 147"/>
                <a:gd name="T47" fmla="*/ 2147483647 h 39"/>
                <a:gd name="T48" fmla="*/ 2147483647 w 147"/>
                <a:gd name="T49" fmla="*/ 2147483647 h 39"/>
                <a:gd name="T50" fmla="*/ 2147483647 w 147"/>
                <a:gd name="T51" fmla="*/ 0 h 39"/>
                <a:gd name="T52" fmla="*/ 2147483647 w 147"/>
                <a:gd name="T53" fmla="*/ 0 h 39"/>
                <a:gd name="T54" fmla="*/ 2147483647 w 147"/>
                <a:gd name="T55" fmla="*/ 0 h 39"/>
                <a:gd name="T56" fmla="*/ 2147483647 w 147"/>
                <a:gd name="T57" fmla="*/ 2147483647 h 39"/>
                <a:gd name="T58" fmla="*/ 2147483647 w 147"/>
                <a:gd name="T59" fmla="*/ 2147483647 h 39"/>
                <a:gd name="T60" fmla="*/ 2147483647 w 147"/>
                <a:gd name="T61" fmla="*/ 2147483647 h 39"/>
                <a:gd name="T62" fmla="*/ 2147483647 w 147"/>
                <a:gd name="T63" fmla="*/ 2147483647 h 39"/>
                <a:gd name="T64" fmla="*/ 2147483647 w 147"/>
                <a:gd name="T65" fmla="*/ 2147483647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7"/>
                <a:gd name="T100" fmla="*/ 0 h 39"/>
                <a:gd name="T101" fmla="*/ 147 w 147"/>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7" h="39">
                  <a:moveTo>
                    <a:pt x="102" y="9"/>
                  </a:moveTo>
                  <a:lnTo>
                    <a:pt x="113" y="15"/>
                  </a:lnTo>
                  <a:lnTo>
                    <a:pt x="126" y="20"/>
                  </a:lnTo>
                  <a:lnTo>
                    <a:pt x="136" y="28"/>
                  </a:lnTo>
                  <a:lnTo>
                    <a:pt x="147" y="35"/>
                  </a:lnTo>
                  <a:lnTo>
                    <a:pt x="147" y="37"/>
                  </a:lnTo>
                  <a:lnTo>
                    <a:pt x="144" y="39"/>
                  </a:lnTo>
                  <a:lnTo>
                    <a:pt x="142" y="39"/>
                  </a:lnTo>
                  <a:lnTo>
                    <a:pt x="139" y="39"/>
                  </a:lnTo>
                  <a:lnTo>
                    <a:pt x="129" y="32"/>
                  </a:lnTo>
                  <a:lnTo>
                    <a:pt x="118" y="26"/>
                  </a:lnTo>
                  <a:lnTo>
                    <a:pt x="105" y="22"/>
                  </a:lnTo>
                  <a:lnTo>
                    <a:pt x="92" y="18"/>
                  </a:lnTo>
                  <a:lnTo>
                    <a:pt x="79" y="17"/>
                  </a:lnTo>
                  <a:lnTo>
                    <a:pt x="63" y="15"/>
                  </a:lnTo>
                  <a:lnTo>
                    <a:pt x="47" y="15"/>
                  </a:lnTo>
                  <a:lnTo>
                    <a:pt x="32" y="13"/>
                  </a:lnTo>
                  <a:lnTo>
                    <a:pt x="24" y="15"/>
                  </a:lnTo>
                  <a:lnTo>
                    <a:pt x="16" y="15"/>
                  </a:lnTo>
                  <a:lnTo>
                    <a:pt x="8" y="15"/>
                  </a:lnTo>
                  <a:lnTo>
                    <a:pt x="0" y="15"/>
                  </a:lnTo>
                  <a:lnTo>
                    <a:pt x="0" y="11"/>
                  </a:lnTo>
                  <a:lnTo>
                    <a:pt x="3" y="9"/>
                  </a:lnTo>
                  <a:lnTo>
                    <a:pt x="6" y="7"/>
                  </a:lnTo>
                  <a:lnTo>
                    <a:pt x="6" y="3"/>
                  </a:lnTo>
                  <a:lnTo>
                    <a:pt x="19" y="0"/>
                  </a:lnTo>
                  <a:lnTo>
                    <a:pt x="32" y="0"/>
                  </a:lnTo>
                  <a:lnTo>
                    <a:pt x="42" y="0"/>
                  </a:lnTo>
                  <a:lnTo>
                    <a:pt x="55" y="2"/>
                  </a:lnTo>
                  <a:lnTo>
                    <a:pt x="66" y="3"/>
                  </a:lnTo>
                  <a:lnTo>
                    <a:pt x="79" y="5"/>
                  </a:lnTo>
                  <a:lnTo>
                    <a:pt x="89" y="7"/>
                  </a:lnTo>
                  <a:lnTo>
                    <a:pt x="10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4" name="Freeform 72"/>
            <p:cNvSpPr>
              <a:spLocks/>
            </p:cNvSpPr>
            <p:nvPr/>
          </p:nvSpPr>
          <p:spPr bwMode="auto">
            <a:xfrm>
              <a:off x="7637463" y="1222375"/>
              <a:ext cx="1222375" cy="822325"/>
            </a:xfrm>
            <a:custGeom>
              <a:avLst/>
              <a:gdLst>
                <a:gd name="T0" fmla="*/ 2147483647 w 751"/>
                <a:gd name="T1" fmla="*/ 2147483647 h 506"/>
                <a:gd name="T2" fmla="*/ 2147483647 w 751"/>
                <a:gd name="T3" fmla="*/ 2147483647 h 506"/>
                <a:gd name="T4" fmla="*/ 2147483647 w 751"/>
                <a:gd name="T5" fmla="*/ 2147483647 h 506"/>
                <a:gd name="T6" fmla="*/ 2147483647 w 751"/>
                <a:gd name="T7" fmla="*/ 2147483647 h 506"/>
                <a:gd name="T8" fmla="*/ 2147483647 w 751"/>
                <a:gd name="T9" fmla="*/ 2147483647 h 506"/>
                <a:gd name="T10" fmla="*/ 2147483647 w 751"/>
                <a:gd name="T11" fmla="*/ 2147483647 h 506"/>
                <a:gd name="T12" fmla="*/ 2147483647 w 751"/>
                <a:gd name="T13" fmla="*/ 2147483647 h 506"/>
                <a:gd name="T14" fmla="*/ 2147483647 w 751"/>
                <a:gd name="T15" fmla="*/ 2147483647 h 506"/>
                <a:gd name="T16" fmla="*/ 2147483647 w 751"/>
                <a:gd name="T17" fmla="*/ 2147483647 h 506"/>
                <a:gd name="T18" fmla="*/ 2147483647 w 751"/>
                <a:gd name="T19" fmla="*/ 2147483647 h 506"/>
                <a:gd name="T20" fmla="*/ 2147483647 w 751"/>
                <a:gd name="T21" fmla="*/ 2147483647 h 506"/>
                <a:gd name="T22" fmla="*/ 2147483647 w 751"/>
                <a:gd name="T23" fmla="*/ 2147483647 h 506"/>
                <a:gd name="T24" fmla="*/ 2147483647 w 751"/>
                <a:gd name="T25" fmla="*/ 2147483647 h 506"/>
                <a:gd name="T26" fmla="*/ 2147483647 w 751"/>
                <a:gd name="T27" fmla="*/ 2147483647 h 506"/>
                <a:gd name="T28" fmla="*/ 2147483647 w 751"/>
                <a:gd name="T29" fmla="*/ 2147483647 h 506"/>
                <a:gd name="T30" fmla="*/ 2147483647 w 751"/>
                <a:gd name="T31" fmla="*/ 2147483647 h 506"/>
                <a:gd name="T32" fmla="*/ 2147483647 w 751"/>
                <a:gd name="T33" fmla="*/ 2147483647 h 506"/>
                <a:gd name="T34" fmla="*/ 2147483647 w 751"/>
                <a:gd name="T35" fmla="*/ 2147483647 h 506"/>
                <a:gd name="T36" fmla="*/ 2147483647 w 751"/>
                <a:gd name="T37" fmla="*/ 2147483647 h 506"/>
                <a:gd name="T38" fmla="*/ 2147483647 w 751"/>
                <a:gd name="T39" fmla="*/ 2147483647 h 506"/>
                <a:gd name="T40" fmla="*/ 2147483647 w 751"/>
                <a:gd name="T41" fmla="*/ 2147483647 h 506"/>
                <a:gd name="T42" fmla="*/ 2147483647 w 751"/>
                <a:gd name="T43" fmla="*/ 2147483647 h 506"/>
                <a:gd name="T44" fmla="*/ 2147483647 w 751"/>
                <a:gd name="T45" fmla="*/ 2147483647 h 506"/>
                <a:gd name="T46" fmla="*/ 2147483647 w 751"/>
                <a:gd name="T47" fmla="*/ 2147483647 h 506"/>
                <a:gd name="T48" fmla="*/ 0 w 751"/>
                <a:gd name="T49" fmla="*/ 2147483647 h 506"/>
                <a:gd name="T50" fmla="*/ 2147483647 w 751"/>
                <a:gd name="T51" fmla="*/ 2147483647 h 506"/>
                <a:gd name="T52" fmla="*/ 2147483647 w 751"/>
                <a:gd name="T53" fmla="*/ 2147483647 h 506"/>
                <a:gd name="T54" fmla="*/ 2147483647 w 751"/>
                <a:gd name="T55" fmla="*/ 2147483647 h 506"/>
                <a:gd name="T56" fmla="*/ 2147483647 w 751"/>
                <a:gd name="T57" fmla="*/ 2147483647 h 506"/>
                <a:gd name="T58" fmla="*/ 2147483647 w 751"/>
                <a:gd name="T59" fmla="*/ 2147483647 h 506"/>
                <a:gd name="T60" fmla="*/ 2147483647 w 751"/>
                <a:gd name="T61" fmla="*/ 2147483647 h 506"/>
                <a:gd name="T62" fmla="*/ 2147483647 w 751"/>
                <a:gd name="T63" fmla="*/ 2147483647 h 506"/>
                <a:gd name="T64" fmla="*/ 2147483647 w 751"/>
                <a:gd name="T65" fmla="*/ 2147483647 h 506"/>
                <a:gd name="T66" fmla="*/ 2147483647 w 751"/>
                <a:gd name="T67" fmla="*/ 2147483647 h 506"/>
                <a:gd name="T68" fmla="*/ 2147483647 w 751"/>
                <a:gd name="T69" fmla="*/ 2147483647 h 506"/>
                <a:gd name="T70" fmla="*/ 2147483647 w 751"/>
                <a:gd name="T71" fmla="*/ 2147483647 h 506"/>
                <a:gd name="T72" fmla="*/ 2147483647 w 751"/>
                <a:gd name="T73" fmla="*/ 2147483647 h 506"/>
                <a:gd name="T74" fmla="*/ 2147483647 w 751"/>
                <a:gd name="T75" fmla="*/ 2147483647 h 506"/>
                <a:gd name="T76" fmla="*/ 2147483647 w 751"/>
                <a:gd name="T77" fmla="*/ 2147483647 h 5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1"/>
                <a:gd name="T118" fmla="*/ 0 h 506"/>
                <a:gd name="T119" fmla="*/ 751 w 751"/>
                <a:gd name="T120" fmla="*/ 506 h 5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1" h="506">
                  <a:moveTo>
                    <a:pt x="403" y="26"/>
                  </a:moveTo>
                  <a:lnTo>
                    <a:pt x="424" y="35"/>
                  </a:lnTo>
                  <a:lnTo>
                    <a:pt x="447" y="45"/>
                  </a:lnTo>
                  <a:lnTo>
                    <a:pt x="468" y="54"/>
                  </a:lnTo>
                  <a:lnTo>
                    <a:pt x="492" y="64"/>
                  </a:lnTo>
                  <a:lnTo>
                    <a:pt x="515" y="73"/>
                  </a:lnTo>
                  <a:lnTo>
                    <a:pt x="536" y="84"/>
                  </a:lnTo>
                  <a:lnTo>
                    <a:pt x="560" y="94"/>
                  </a:lnTo>
                  <a:lnTo>
                    <a:pt x="581" y="103"/>
                  </a:lnTo>
                  <a:lnTo>
                    <a:pt x="602" y="112"/>
                  </a:lnTo>
                  <a:lnTo>
                    <a:pt x="623" y="120"/>
                  </a:lnTo>
                  <a:lnTo>
                    <a:pt x="644" y="129"/>
                  </a:lnTo>
                  <a:lnTo>
                    <a:pt x="665" y="139"/>
                  </a:lnTo>
                  <a:lnTo>
                    <a:pt x="685" y="148"/>
                  </a:lnTo>
                  <a:lnTo>
                    <a:pt x="706" y="157"/>
                  </a:lnTo>
                  <a:lnTo>
                    <a:pt x="727" y="165"/>
                  </a:lnTo>
                  <a:lnTo>
                    <a:pt x="751" y="172"/>
                  </a:lnTo>
                  <a:lnTo>
                    <a:pt x="748" y="176"/>
                  </a:lnTo>
                  <a:lnTo>
                    <a:pt x="743" y="176"/>
                  </a:lnTo>
                  <a:lnTo>
                    <a:pt x="738" y="178"/>
                  </a:lnTo>
                  <a:lnTo>
                    <a:pt x="733" y="180"/>
                  </a:lnTo>
                  <a:lnTo>
                    <a:pt x="709" y="195"/>
                  </a:lnTo>
                  <a:lnTo>
                    <a:pt x="685" y="208"/>
                  </a:lnTo>
                  <a:lnTo>
                    <a:pt x="662" y="221"/>
                  </a:lnTo>
                  <a:lnTo>
                    <a:pt x="638" y="234"/>
                  </a:lnTo>
                  <a:lnTo>
                    <a:pt x="612" y="247"/>
                  </a:lnTo>
                  <a:lnTo>
                    <a:pt x="589" y="262"/>
                  </a:lnTo>
                  <a:lnTo>
                    <a:pt x="565" y="277"/>
                  </a:lnTo>
                  <a:lnTo>
                    <a:pt x="544" y="292"/>
                  </a:lnTo>
                  <a:lnTo>
                    <a:pt x="497" y="319"/>
                  </a:lnTo>
                  <a:lnTo>
                    <a:pt x="453" y="345"/>
                  </a:lnTo>
                  <a:lnTo>
                    <a:pt x="405" y="371"/>
                  </a:lnTo>
                  <a:lnTo>
                    <a:pt x="358" y="399"/>
                  </a:lnTo>
                  <a:lnTo>
                    <a:pt x="314" y="428"/>
                  </a:lnTo>
                  <a:lnTo>
                    <a:pt x="267" y="454"/>
                  </a:lnTo>
                  <a:lnTo>
                    <a:pt x="220" y="480"/>
                  </a:lnTo>
                  <a:lnTo>
                    <a:pt x="173" y="506"/>
                  </a:lnTo>
                  <a:lnTo>
                    <a:pt x="162" y="504"/>
                  </a:lnTo>
                  <a:lnTo>
                    <a:pt x="152" y="499"/>
                  </a:lnTo>
                  <a:lnTo>
                    <a:pt x="144" y="493"/>
                  </a:lnTo>
                  <a:lnTo>
                    <a:pt x="133" y="488"/>
                  </a:lnTo>
                  <a:lnTo>
                    <a:pt x="89" y="471"/>
                  </a:lnTo>
                  <a:lnTo>
                    <a:pt x="86" y="463"/>
                  </a:lnTo>
                  <a:lnTo>
                    <a:pt x="76" y="458"/>
                  </a:lnTo>
                  <a:lnTo>
                    <a:pt x="65" y="456"/>
                  </a:lnTo>
                  <a:lnTo>
                    <a:pt x="55" y="452"/>
                  </a:lnTo>
                  <a:lnTo>
                    <a:pt x="39" y="446"/>
                  </a:lnTo>
                  <a:lnTo>
                    <a:pt x="29" y="439"/>
                  </a:lnTo>
                  <a:lnTo>
                    <a:pt x="16" y="431"/>
                  </a:lnTo>
                  <a:lnTo>
                    <a:pt x="0" y="426"/>
                  </a:lnTo>
                  <a:lnTo>
                    <a:pt x="10" y="399"/>
                  </a:lnTo>
                  <a:lnTo>
                    <a:pt x="21" y="375"/>
                  </a:lnTo>
                  <a:lnTo>
                    <a:pt x="31" y="352"/>
                  </a:lnTo>
                  <a:lnTo>
                    <a:pt x="42" y="328"/>
                  </a:lnTo>
                  <a:lnTo>
                    <a:pt x="52" y="304"/>
                  </a:lnTo>
                  <a:lnTo>
                    <a:pt x="63" y="281"/>
                  </a:lnTo>
                  <a:lnTo>
                    <a:pt x="73" y="257"/>
                  </a:lnTo>
                  <a:lnTo>
                    <a:pt x="84" y="231"/>
                  </a:lnTo>
                  <a:lnTo>
                    <a:pt x="97" y="201"/>
                  </a:lnTo>
                  <a:lnTo>
                    <a:pt x="110" y="172"/>
                  </a:lnTo>
                  <a:lnTo>
                    <a:pt x="123" y="142"/>
                  </a:lnTo>
                  <a:lnTo>
                    <a:pt x="136" y="114"/>
                  </a:lnTo>
                  <a:lnTo>
                    <a:pt x="225" y="58"/>
                  </a:lnTo>
                  <a:lnTo>
                    <a:pt x="230" y="58"/>
                  </a:lnTo>
                  <a:lnTo>
                    <a:pt x="233" y="54"/>
                  </a:lnTo>
                  <a:lnTo>
                    <a:pt x="235" y="52"/>
                  </a:lnTo>
                  <a:lnTo>
                    <a:pt x="241" y="50"/>
                  </a:lnTo>
                  <a:lnTo>
                    <a:pt x="251" y="47"/>
                  </a:lnTo>
                  <a:lnTo>
                    <a:pt x="264" y="39"/>
                  </a:lnTo>
                  <a:lnTo>
                    <a:pt x="275" y="32"/>
                  </a:lnTo>
                  <a:lnTo>
                    <a:pt x="288" y="28"/>
                  </a:lnTo>
                  <a:lnTo>
                    <a:pt x="298" y="19"/>
                  </a:lnTo>
                  <a:lnTo>
                    <a:pt x="311" y="13"/>
                  </a:lnTo>
                  <a:lnTo>
                    <a:pt x="324" y="7"/>
                  </a:lnTo>
                  <a:lnTo>
                    <a:pt x="337" y="0"/>
                  </a:lnTo>
                  <a:lnTo>
                    <a:pt x="353" y="7"/>
                  </a:lnTo>
                  <a:lnTo>
                    <a:pt x="371" y="15"/>
                  </a:lnTo>
                  <a:lnTo>
                    <a:pt x="387" y="20"/>
                  </a:lnTo>
                  <a:lnTo>
                    <a:pt x="403" y="26"/>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5" name="Freeform 73"/>
            <p:cNvSpPr>
              <a:spLocks/>
            </p:cNvSpPr>
            <p:nvPr/>
          </p:nvSpPr>
          <p:spPr bwMode="auto">
            <a:xfrm>
              <a:off x="7318375" y="1246188"/>
              <a:ext cx="366713" cy="769937"/>
            </a:xfrm>
            <a:custGeom>
              <a:avLst/>
              <a:gdLst>
                <a:gd name="T0" fmla="*/ 2147483647 w 225"/>
                <a:gd name="T1" fmla="*/ 0 h 473"/>
                <a:gd name="T2" fmla="*/ 2147483647 w 225"/>
                <a:gd name="T3" fmla="*/ 2147483647 h 473"/>
                <a:gd name="T4" fmla="*/ 2147483647 w 225"/>
                <a:gd name="T5" fmla="*/ 2147483647 h 473"/>
                <a:gd name="T6" fmla="*/ 2147483647 w 225"/>
                <a:gd name="T7" fmla="*/ 2147483647 h 473"/>
                <a:gd name="T8" fmla="*/ 2147483647 w 225"/>
                <a:gd name="T9" fmla="*/ 2147483647 h 473"/>
                <a:gd name="T10" fmla="*/ 2147483647 w 225"/>
                <a:gd name="T11" fmla="*/ 2147483647 h 473"/>
                <a:gd name="T12" fmla="*/ 2147483647 w 225"/>
                <a:gd name="T13" fmla="*/ 2147483647 h 473"/>
                <a:gd name="T14" fmla="*/ 2147483647 w 225"/>
                <a:gd name="T15" fmla="*/ 2147483647 h 473"/>
                <a:gd name="T16" fmla="*/ 2147483647 w 225"/>
                <a:gd name="T17" fmla="*/ 2147483647 h 473"/>
                <a:gd name="T18" fmla="*/ 2147483647 w 225"/>
                <a:gd name="T19" fmla="*/ 2147483647 h 473"/>
                <a:gd name="T20" fmla="*/ 2147483647 w 225"/>
                <a:gd name="T21" fmla="*/ 2147483647 h 473"/>
                <a:gd name="T22" fmla="*/ 2147483647 w 225"/>
                <a:gd name="T23" fmla="*/ 2147483647 h 473"/>
                <a:gd name="T24" fmla="*/ 2147483647 w 225"/>
                <a:gd name="T25" fmla="*/ 2147483647 h 473"/>
                <a:gd name="T26" fmla="*/ 0 w 225"/>
                <a:gd name="T27" fmla="*/ 2147483647 h 473"/>
                <a:gd name="T28" fmla="*/ 2147483647 w 225"/>
                <a:gd name="T29" fmla="*/ 2147483647 h 473"/>
                <a:gd name="T30" fmla="*/ 2147483647 w 225"/>
                <a:gd name="T31" fmla="*/ 2147483647 h 473"/>
                <a:gd name="T32" fmla="*/ 2147483647 w 225"/>
                <a:gd name="T33" fmla="*/ 2147483647 h 473"/>
                <a:gd name="T34" fmla="*/ 2147483647 w 225"/>
                <a:gd name="T35" fmla="*/ 2147483647 h 473"/>
                <a:gd name="T36" fmla="*/ 2147483647 w 225"/>
                <a:gd name="T37" fmla="*/ 2147483647 h 473"/>
                <a:gd name="T38" fmla="*/ 2147483647 w 225"/>
                <a:gd name="T39" fmla="*/ 2147483647 h 473"/>
                <a:gd name="T40" fmla="*/ 2147483647 w 225"/>
                <a:gd name="T41" fmla="*/ 2147483647 h 473"/>
                <a:gd name="T42" fmla="*/ 2147483647 w 225"/>
                <a:gd name="T43" fmla="*/ 2147483647 h 473"/>
                <a:gd name="T44" fmla="*/ 2147483647 w 225"/>
                <a:gd name="T45" fmla="*/ 2147483647 h 473"/>
                <a:gd name="T46" fmla="*/ 2147483647 w 225"/>
                <a:gd name="T47" fmla="*/ 2147483647 h 473"/>
                <a:gd name="T48" fmla="*/ 2147483647 w 225"/>
                <a:gd name="T49" fmla="*/ 2147483647 h 473"/>
                <a:gd name="T50" fmla="*/ 2147483647 w 225"/>
                <a:gd name="T51" fmla="*/ 2147483647 h 473"/>
                <a:gd name="T52" fmla="*/ 2147483647 w 225"/>
                <a:gd name="T53" fmla="*/ 2147483647 h 473"/>
                <a:gd name="T54" fmla="*/ 2147483647 w 225"/>
                <a:gd name="T55" fmla="*/ 2147483647 h 473"/>
                <a:gd name="T56" fmla="*/ 2147483647 w 225"/>
                <a:gd name="T57" fmla="*/ 2147483647 h 473"/>
                <a:gd name="T58" fmla="*/ 2147483647 w 225"/>
                <a:gd name="T59" fmla="*/ 0 h 4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5"/>
                <a:gd name="T91" fmla="*/ 0 h 473"/>
                <a:gd name="T92" fmla="*/ 225 w 225"/>
                <a:gd name="T93" fmla="*/ 473 h 4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5" h="473">
                  <a:moveTo>
                    <a:pt x="225" y="0"/>
                  </a:moveTo>
                  <a:lnTo>
                    <a:pt x="209" y="41"/>
                  </a:lnTo>
                  <a:lnTo>
                    <a:pt x="193" y="80"/>
                  </a:lnTo>
                  <a:lnTo>
                    <a:pt x="178" y="120"/>
                  </a:lnTo>
                  <a:lnTo>
                    <a:pt x="162" y="161"/>
                  </a:lnTo>
                  <a:lnTo>
                    <a:pt x="146" y="201"/>
                  </a:lnTo>
                  <a:lnTo>
                    <a:pt x="128" y="240"/>
                  </a:lnTo>
                  <a:lnTo>
                    <a:pt x="110" y="277"/>
                  </a:lnTo>
                  <a:lnTo>
                    <a:pt x="94" y="317"/>
                  </a:lnTo>
                  <a:lnTo>
                    <a:pt x="76" y="356"/>
                  </a:lnTo>
                  <a:lnTo>
                    <a:pt x="57" y="394"/>
                  </a:lnTo>
                  <a:lnTo>
                    <a:pt x="39" y="433"/>
                  </a:lnTo>
                  <a:lnTo>
                    <a:pt x="21" y="473"/>
                  </a:lnTo>
                  <a:lnTo>
                    <a:pt x="0" y="443"/>
                  </a:lnTo>
                  <a:lnTo>
                    <a:pt x="21" y="403"/>
                  </a:lnTo>
                  <a:lnTo>
                    <a:pt x="41" y="362"/>
                  </a:lnTo>
                  <a:lnTo>
                    <a:pt x="60" y="322"/>
                  </a:lnTo>
                  <a:lnTo>
                    <a:pt x="76" y="281"/>
                  </a:lnTo>
                  <a:lnTo>
                    <a:pt x="94" y="242"/>
                  </a:lnTo>
                  <a:lnTo>
                    <a:pt x="110" y="201"/>
                  </a:lnTo>
                  <a:lnTo>
                    <a:pt x="128" y="161"/>
                  </a:lnTo>
                  <a:lnTo>
                    <a:pt x="149" y="120"/>
                  </a:lnTo>
                  <a:lnTo>
                    <a:pt x="159" y="92"/>
                  </a:lnTo>
                  <a:lnTo>
                    <a:pt x="172" y="64"/>
                  </a:lnTo>
                  <a:lnTo>
                    <a:pt x="183" y="35"/>
                  </a:lnTo>
                  <a:lnTo>
                    <a:pt x="196" y="7"/>
                  </a:lnTo>
                  <a:lnTo>
                    <a:pt x="201" y="4"/>
                  </a:lnTo>
                  <a:lnTo>
                    <a:pt x="209" y="2"/>
                  </a:lnTo>
                  <a:lnTo>
                    <a:pt x="217" y="2"/>
                  </a:lnTo>
                  <a:lnTo>
                    <a:pt x="225"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74"/>
            <p:cNvSpPr>
              <a:spLocks/>
            </p:cNvSpPr>
            <p:nvPr/>
          </p:nvSpPr>
          <p:spPr bwMode="auto">
            <a:xfrm>
              <a:off x="7273925" y="1252538"/>
              <a:ext cx="520700" cy="984250"/>
            </a:xfrm>
            <a:custGeom>
              <a:avLst/>
              <a:gdLst>
                <a:gd name="T0" fmla="*/ 2147483647 w 320"/>
                <a:gd name="T1" fmla="*/ 2147483647 h 605"/>
                <a:gd name="T2" fmla="*/ 2147483647 w 320"/>
                <a:gd name="T3" fmla="*/ 2147483647 h 605"/>
                <a:gd name="T4" fmla="*/ 2147483647 w 320"/>
                <a:gd name="T5" fmla="*/ 2147483647 h 605"/>
                <a:gd name="T6" fmla="*/ 2147483647 w 320"/>
                <a:gd name="T7" fmla="*/ 2147483647 h 605"/>
                <a:gd name="T8" fmla="*/ 2147483647 w 320"/>
                <a:gd name="T9" fmla="*/ 2147483647 h 605"/>
                <a:gd name="T10" fmla="*/ 2147483647 w 320"/>
                <a:gd name="T11" fmla="*/ 2147483647 h 605"/>
                <a:gd name="T12" fmla="*/ 2147483647 w 320"/>
                <a:gd name="T13" fmla="*/ 2147483647 h 605"/>
                <a:gd name="T14" fmla="*/ 2147483647 w 320"/>
                <a:gd name="T15" fmla="*/ 2147483647 h 605"/>
                <a:gd name="T16" fmla="*/ 2147483647 w 320"/>
                <a:gd name="T17" fmla="*/ 2147483647 h 605"/>
                <a:gd name="T18" fmla="*/ 2147483647 w 320"/>
                <a:gd name="T19" fmla="*/ 2147483647 h 605"/>
                <a:gd name="T20" fmla="*/ 2147483647 w 320"/>
                <a:gd name="T21" fmla="*/ 2147483647 h 605"/>
                <a:gd name="T22" fmla="*/ 2147483647 w 320"/>
                <a:gd name="T23" fmla="*/ 2147483647 h 605"/>
                <a:gd name="T24" fmla="*/ 2147483647 w 320"/>
                <a:gd name="T25" fmla="*/ 2147483647 h 605"/>
                <a:gd name="T26" fmla="*/ 2147483647 w 320"/>
                <a:gd name="T27" fmla="*/ 2147483647 h 605"/>
                <a:gd name="T28" fmla="*/ 2147483647 w 320"/>
                <a:gd name="T29" fmla="*/ 2147483647 h 605"/>
                <a:gd name="T30" fmla="*/ 2147483647 w 320"/>
                <a:gd name="T31" fmla="*/ 2147483647 h 605"/>
                <a:gd name="T32" fmla="*/ 2147483647 w 320"/>
                <a:gd name="T33" fmla="*/ 2147483647 h 605"/>
                <a:gd name="T34" fmla="*/ 2147483647 w 320"/>
                <a:gd name="T35" fmla="*/ 2147483647 h 605"/>
                <a:gd name="T36" fmla="*/ 2147483647 w 320"/>
                <a:gd name="T37" fmla="*/ 2147483647 h 605"/>
                <a:gd name="T38" fmla="*/ 2147483647 w 320"/>
                <a:gd name="T39" fmla="*/ 2147483647 h 605"/>
                <a:gd name="T40" fmla="*/ 2147483647 w 320"/>
                <a:gd name="T41" fmla="*/ 2147483647 h 605"/>
                <a:gd name="T42" fmla="*/ 2147483647 w 320"/>
                <a:gd name="T43" fmla="*/ 2147483647 h 605"/>
                <a:gd name="T44" fmla="*/ 2147483647 w 320"/>
                <a:gd name="T45" fmla="*/ 2147483647 h 605"/>
                <a:gd name="T46" fmla="*/ 2147483647 w 320"/>
                <a:gd name="T47" fmla="*/ 2147483647 h 605"/>
                <a:gd name="T48" fmla="*/ 2147483647 w 320"/>
                <a:gd name="T49" fmla="*/ 2147483647 h 605"/>
                <a:gd name="T50" fmla="*/ 2147483647 w 320"/>
                <a:gd name="T51" fmla="*/ 2147483647 h 605"/>
                <a:gd name="T52" fmla="*/ 2147483647 w 320"/>
                <a:gd name="T53" fmla="*/ 2147483647 h 605"/>
                <a:gd name="T54" fmla="*/ 2147483647 w 320"/>
                <a:gd name="T55" fmla="*/ 2147483647 h 605"/>
                <a:gd name="T56" fmla="*/ 2147483647 w 320"/>
                <a:gd name="T57" fmla="*/ 2147483647 h 605"/>
                <a:gd name="T58" fmla="*/ 2147483647 w 320"/>
                <a:gd name="T59" fmla="*/ 2147483647 h 605"/>
                <a:gd name="T60" fmla="*/ 2147483647 w 320"/>
                <a:gd name="T61" fmla="*/ 2147483647 h 605"/>
                <a:gd name="T62" fmla="*/ 2147483647 w 320"/>
                <a:gd name="T63" fmla="*/ 2147483647 h 605"/>
                <a:gd name="T64" fmla="*/ 2147483647 w 320"/>
                <a:gd name="T65" fmla="*/ 2147483647 h 605"/>
                <a:gd name="T66" fmla="*/ 2147483647 w 320"/>
                <a:gd name="T67" fmla="*/ 2147483647 h 605"/>
                <a:gd name="T68" fmla="*/ 2147483647 w 320"/>
                <a:gd name="T69" fmla="*/ 0 h 605"/>
                <a:gd name="T70" fmla="*/ 2147483647 w 320"/>
                <a:gd name="T71" fmla="*/ 0 h 605"/>
                <a:gd name="T72" fmla="*/ 2147483647 w 320"/>
                <a:gd name="T73" fmla="*/ 2147483647 h 6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0"/>
                <a:gd name="T112" fmla="*/ 0 h 605"/>
                <a:gd name="T113" fmla="*/ 320 w 320"/>
                <a:gd name="T114" fmla="*/ 605 h 6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0" h="605">
                  <a:moveTo>
                    <a:pt x="320" y="5"/>
                  </a:moveTo>
                  <a:lnTo>
                    <a:pt x="309" y="33"/>
                  </a:lnTo>
                  <a:lnTo>
                    <a:pt x="296" y="63"/>
                  </a:lnTo>
                  <a:lnTo>
                    <a:pt x="283" y="91"/>
                  </a:lnTo>
                  <a:lnTo>
                    <a:pt x="273" y="121"/>
                  </a:lnTo>
                  <a:lnTo>
                    <a:pt x="254" y="165"/>
                  </a:lnTo>
                  <a:lnTo>
                    <a:pt x="233" y="210"/>
                  </a:lnTo>
                  <a:lnTo>
                    <a:pt x="215" y="253"/>
                  </a:lnTo>
                  <a:lnTo>
                    <a:pt x="194" y="296"/>
                  </a:lnTo>
                  <a:lnTo>
                    <a:pt x="176" y="339"/>
                  </a:lnTo>
                  <a:lnTo>
                    <a:pt x="157" y="384"/>
                  </a:lnTo>
                  <a:lnTo>
                    <a:pt x="139" y="427"/>
                  </a:lnTo>
                  <a:lnTo>
                    <a:pt x="121" y="472"/>
                  </a:lnTo>
                  <a:lnTo>
                    <a:pt x="105" y="506"/>
                  </a:lnTo>
                  <a:lnTo>
                    <a:pt x="92" y="540"/>
                  </a:lnTo>
                  <a:lnTo>
                    <a:pt x="79" y="574"/>
                  </a:lnTo>
                  <a:lnTo>
                    <a:pt x="61" y="605"/>
                  </a:lnTo>
                  <a:lnTo>
                    <a:pt x="61" y="598"/>
                  </a:lnTo>
                  <a:lnTo>
                    <a:pt x="58" y="590"/>
                  </a:lnTo>
                  <a:lnTo>
                    <a:pt x="53" y="583"/>
                  </a:lnTo>
                  <a:lnTo>
                    <a:pt x="45" y="577"/>
                  </a:lnTo>
                  <a:lnTo>
                    <a:pt x="34" y="579"/>
                  </a:lnTo>
                  <a:lnTo>
                    <a:pt x="24" y="581"/>
                  </a:lnTo>
                  <a:lnTo>
                    <a:pt x="16" y="587"/>
                  </a:lnTo>
                  <a:lnTo>
                    <a:pt x="8" y="592"/>
                  </a:lnTo>
                  <a:lnTo>
                    <a:pt x="6" y="594"/>
                  </a:lnTo>
                  <a:lnTo>
                    <a:pt x="3" y="596"/>
                  </a:lnTo>
                  <a:lnTo>
                    <a:pt x="0" y="596"/>
                  </a:lnTo>
                  <a:lnTo>
                    <a:pt x="3" y="589"/>
                  </a:lnTo>
                  <a:lnTo>
                    <a:pt x="8" y="581"/>
                  </a:lnTo>
                  <a:lnTo>
                    <a:pt x="14" y="575"/>
                  </a:lnTo>
                  <a:lnTo>
                    <a:pt x="16" y="566"/>
                  </a:lnTo>
                  <a:lnTo>
                    <a:pt x="21" y="555"/>
                  </a:lnTo>
                  <a:lnTo>
                    <a:pt x="27" y="542"/>
                  </a:lnTo>
                  <a:lnTo>
                    <a:pt x="34" y="532"/>
                  </a:lnTo>
                  <a:lnTo>
                    <a:pt x="48" y="525"/>
                  </a:lnTo>
                  <a:lnTo>
                    <a:pt x="55" y="521"/>
                  </a:lnTo>
                  <a:lnTo>
                    <a:pt x="66" y="517"/>
                  </a:lnTo>
                  <a:lnTo>
                    <a:pt x="71" y="514"/>
                  </a:lnTo>
                  <a:lnTo>
                    <a:pt x="74" y="506"/>
                  </a:lnTo>
                  <a:lnTo>
                    <a:pt x="71" y="502"/>
                  </a:lnTo>
                  <a:lnTo>
                    <a:pt x="71" y="500"/>
                  </a:lnTo>
                  <a:lnTo>
                    <a:pt x="68" y="497"/>
                  </a:lnTo>
                  <a:lnTo>
                    <a:pt x="68" y="495"/>
                  </a:lnTo>
                  <a:lnTo>
                    <a:pt x="58" y="484"/>
                  </a:lnTo>
                  <a:lnTo>
                    <a:pt x="58" y="469"/>
                  </a:lnTo>
                  <a:lnTo>
                    <a:pt x="63" y="455"/>
                  </a:lnTo>
                  <a:lnTo>
                    <a:pt x="68" y="444"/>
                  </a:lnTo>
                  <a:lnTo>
                    <a:pt x="82" y="416"/>
                  </a:lnTo>
                  <a:lnTo>
                    <a:pt x="97" y="388"/>
                  </a:lnTo>
                  <a:lnTo>
                    <a:pt x="110" y="360"/>
                  </a:lnTo>
                  <a:lnTo>
                    <a:pt x="123" y="332"/>
                  </a:lnTo>
                  <a:lnTo>
                    <a:pt x="137" y="303"/>
                  </a:lnTo>
                  <a:lnTo>
                    <a:pt x="150" y="275"/>
                  </a:lnTo>
                  <a:lnTo>
                    <a:pt x="163" y="249"/>
                  </a:lnTo>
                  <a:lnTo>
                    <a:pt x="178" y="221"/>
                  </a:lnTo>
                  <a:lnTo>
                    <a:pt x="194" y="174"/>
                  </a:lnTo>
                  <a:lnTo>
                    <a:pt x="212" y="127"/>
                  </a:lnTo>
                  <a:lnTo>
                    <a:pt x="233" y="80"/>
                  </a:lnTo>
                  <a:lnTo>
                    <a:pt x="254" y="33"/>
                  </a:lnTo>
                  <a:lnTo>
                    <a:pt x="252" y="31"/>
                  </a:lnTo>
                  <a:lnTo>
                    <a:pt x="254" y="30"/>
                  </a:lnTo>
                  <a:lnTo>
                    <a:pt x="257" y="28"/>
                  </a:lnTo>
                  <a:lnTo>
                    <a:pt x="260" y="24"/>
                  </a:lnTo>
                  <a:lnTo>
                    <a:pt x="262" y="20"/>
                  </a:lnTo>
                  <a:lnTo>
                    <a:pt x="265" y="15"/>
                  </a:lnTo>
                  <a:lnTo>
                    <a:pt x="267" y="9"/>
                  </a:lnTo>
                  <a:lnTo>
                    <a:pt x="265" y="5"/>
                  </a:lnTo>
                  <a:lnTo>
                    <a:pt x="267" y="0"/>
                  </a:lnTo>
                  <a:lnTo>
                    <a:pt x="283" y="0"/>
                  </a:lnTo>
                  <a:lnTo>
                    <a:pt x="296" y="0"/>
                  </a:lnTo>
                  <a:lnTo>
                    <a:pt x="307" y="1"/>
                  </a:lnTo>
                  <a:lnTo>
                    <a:pt x="32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7" name="Freeform 75"/>
            <p:cNvSpPr>
              <a:spLocks/>
            </p:cNvSpPr>
            <p:nvPr/>
          </p:nvSpPr>
          <p:spPr bwMode="auto">
            <a:xfrm>
              <a:off x="7173913" y="1263650"/>
              <a:ext cx="679450" cy="1249363"/>
            </a:xfrm>
            <a:custGeom>
              <a:avLst/>
              <a:gdLst>
                <a:gd name="T0" fmla="*/ 2147483647 w 418"/>
                <a:gd name="T1" fmla="*/ 2147483647 h 767"/>
                <a:gd name="T2" fmla="*/ 2147483647 w 418"/>
                <a:gd name="T3" fmla="*/ 2147483647 h 767"/>
                <a:gd name="T4" fmla="*/ 2147483647 w 418"/>
                <a:gd name="T5" fmla="*/ 2147483647 h 767"/>
                <a:gd name="T6" fmla="*/ 2147483647 w 418"/>
                <a:gd name="T7" fmla="*/ 2147483647 h 767"/>
                <a:gd name="T8" fmla="*/ 2147483647 w 418"/>
                <a:gd name="T9" fmla="*/ 2147483647 h 767"/>
                <a:gd name="T10" fmla="*/ 2147483647 w 418"/>
                <a:gd name="T11" fmla="*/ 2147483647 h 767"/>
                <a:gd name="T12" fmla="*/ 2147483647 w 418"/>
                <a:gd name="T13" fmla="*/ 2147483647 h 767"/>
                <a:gd name="T14" fmla="*/ 2147483647 w 418"/>
                <a:gd name="T15" fmla="*/ 2147483647 h 767"/>
                <a:gd name="T16" fmla="*/ 2147483647 w 418"/>
                <a:gd name="T17" fmla="*/ 2147483647 h 767"/>
                <a:gd name="T18" fmla="*/ 2147483647 w 418"/>
                <a:gd name="T19" fmla="*/ 2147483647 h 767"/>
                <a:gd name="T20" fmla="*/ 2147483647 w 418"/>
                <a:gd name="T21" fmla="*/ 2147483647 h 767"/>
                <a:gd name="T22" fmla="*/ 2147483647 w 418"/>
                <a:gd name="T23" fmla="*/ 2147483647 h 767"/>
                <a:gd name="T24" fmla="*/ 2147483647 w 418"/>
                <a:gd name="T25" fmla="*/ 2147483647 h 767"/>
                <a:gd name="T26" fmla="*/ 2147483647 w 418"/>
                <a:gd name="T27" fmla="*/ 2147483647 h 767"/>
                <a:gd name="T28" fmla="*/ 2147483647 w 418"/>
                <a:gd name="T29" fmla="*/ 2147483647 h 767"/>
                <a:gd name="T30" fmla="*/ 2147483647 w 418"/>
                <a:gd name="T31" fmla="*/ 2147483647 h 767"/>
                <a:gd name="T32" fmla="*/ 2147483647 w 418"/>
                <a:gd name="T33" fmla="*/ 2147483647 h 767"/>
                <a:gd name="T34" fmla="*/ 2147483647 w 418"/>
                <a:gd name="T35" fmla="*/ 2147483647 h 767"/>
                <a:gd name="T36" fmla="*/ 2147483647 w 418"/>
                <a:gd name="T37" fmla="*/ 2147483647 h 767"/>
                <a:gd name="T38" fmla="*/ 2147483647 w 418"/>
                <a:gd name="T39" fmla="*/ 2147483647 h 767"/>
                <a:gd name="T40" fmla="*/ 2147483647 w 418"/>
                <a:gd name="T41" fmla="*/ 2147483647 h 767"/>
                <a:gd name="T42" fmla="*/ 0 w 418"/>
                <a:gd name="T43" fmla="*/ 2147483647 h 767"/>
                <a:gd name="T44" fmla="*/ 0 w 418"/>
                <a:gd name="T45" fmla="*/ 2147483647 h 767"/>
                <a:gd name="T46" fmla="*/ 2147483647 w 418"/>
                <a:gd name="T47" fmla="*/ 2147483647 h 767"/>
                <a:gd name="T48" fmla="*/ 2147483647 w 418"/>
                <a:gd name="T49" fmla="*/ 2147483647 h 767"/>
                <a:gd name="T50" fmla="*/ 2147483647 w 418"/>
                <a:gd name="T51" fmla="*/ 2147483647 h 767"/>
                <a:gd name="T52" fmla="*/ 2147483647 w 418"/>
                <a:gd name="T53" fmla="*/ 2147483647 h 767"/>
                <a:gd name="T54" fmla="*/ 2147483647 w 418"/>
                <a:gd name="T55" fmla="*/ 2147483647 h 767"/>
                <a:gd name="T56" fmla="*/ 2147483647 w 418"/>
                <a:gd name="T57" fmla="*/ 2147483647 h 767"/>
                <a:gd name="T58" fmla="*/ 2147483647 w 418"/>
                <a:gd name="T59" fmla="*/ 2147483647 h 767"/>
                <a:gd name="T60" fmla="*/ 2147483647 w 418"/>
                <a:gd name="T61" fmla="*/ 2147483647 h 767"/>
                <a:gd name="T62" fmla="*/ 2147483647 w 418"/>
                <a:gd name="T63" fmla="*/ 2147483647 h 767"/>
                <a:gd name="T64" fmla="*/ 2147483647 w 418"/>
                <a:gd name="T65" fmla="*/ 2147483647 h 767"/>
                <a:gd name="T66" fmla="*/ 2147483647 w 418"/>
                <a:gd name="T67" fmla="*/ 2147483647 h 767"/>
                <a:gd name="T68" fmla="*/ 2147483647 w 418"/>
                <a:gd name="T69" fmla="*/ 2147483647 h 767"/>
                <a:gd name="T70" fmla="*/ 2147483647 w 418"/>
                <a:gd name="T71" fmla="*/ 2147483647 h 767"/>
                <a:gd name="T72" fmla="*/ 2147483647 w 418"/>
                <a:gd name="T73" fmla="*/ 2147483647 h 767"/>
                <a:gd name="T74" fmla="*/ 2147483647 w 418"/>
                <a:gd name="T75" fmla="*/ 2147483647 h 767"/>
                <a:gd name="T76" fmla="*/ 2147483647 w 418"/>
                <a:gd name="T77" fmla="*/ 2147483647 h 767"/>
                <a:gd name="T78" fmla="*/ 2147483647 w 418"/>
                <a:gd name="T79" fmla="*/ 2147483647 h 767"/>
                <a:gd name="T80" fmla="*/ 2147483647 w 418"/>
                <a:gd name="T81" fmla="*/ 2147483647 h 767"/>
                <a:gd name="T82" fmla="*/ 2147483647 w 418"/>
                <a:gd name="T83" fmla="*/ 2147483647 h 767"/>
                <a:gd name="T84" fmla="*/ 2147483647 w 418"/>
                <a:gd name="T85" fmla="*/ 2147483647 h 767"/>
                <a:gd name="T86" fmla="*/ 2147483647 w 418"/>
                <a:gd name="T87" fmla="*/ 2147483647 h 767"/>
                <a:gd name="T88" fmla="*/ 2147483647 w 418"/>
                <a:gd name="T89" fmla="*/ 2147483647 h 767"/>
                <a:gd name="T90" fmla="*/ 2147483647 w 418"/>
                <a:gd name="T91" fmla="*/ 2147483647 h 767"/>
                <a:gd name="T92" fmla="*/ 2147483647 w 418"/>
                <a:gd name="T93" fmla="*/ 2147483647 h 767"/>
                <a:gd name="T94" fmla="*/ 2147483647 w 418"/>
                <a:gd name="T95" fmla="*/ 2147483647 h 767"/>
                <a:gd name="T96" fmla="*/ 2147483647 w 418"/>
                <a:gd name="T97" fmla="*/ 2147483647 h 767"/>
                <a:gd name="T98" fmla="*/ 2147483647 w 418"/>
                <a:gd name="T99" fmla="*/ 2147483647 h 767"/>
                <a:gd name="T100" fmla="*/ 2147483647 w 418"/>
                <a:gd name="T101" fmla="*/ 2147483647 h 767"/>
                <a:gd name="T102" fmla="*/ 2147483647 w 418"/>
                <a:gd name="T103" fmla="*/ 2147483647 h 767"/>
                <a:gd name="T104" fmla="*/ 2147483647 w 418"/>
                <a:gd name="T105" fmla="*/ 2147483647 h 767"/>
                <a:gd name="T106" fmla="*/ 2147483647 w 418"/>
                <a:gd name="T107" fmla="*/ 2147483647 h 767"/>
                <a:gd name="T108" fmla="*/ 2147483647 w 418"/>
                <a:gd name="T109" fmla="*/ 2147483647 h 767"/>
                <a:gd name="T110" fmla="*/ 2147483647 w 418"/>
                <a:gd name="T111" fmla="*/ 2147483647 h 767"/>
                <a:gd name="T112" fmla="*/ 2147483647 w 418"/>
                <a:gd name="T113" fmla="*/ 2147483647 h 767"/>
                <a:gd name="T114" fmla="*/ 2147483647 w 418"/>
                <a:gd name="T115" fmla="*/ 2147483647 h 7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8"/>
                <a:gd name="T175" fmla="*/ 0 h 767"/>
                <a:gd name="T176" fmla="*/ 418 w 418"/>
                <a:gd name="T177" fmla="*/ 767 h 76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8" h="767">
                  <a:moveTo>
                    <a:pt x="418" y="17"/>
                  </a:moveTo>
                  <a:lnTo>
                    <a:pt x="405" y="49"/>
                  </a:lnTo>
                  <a:lnTo>
                    <a:pt x="392" y="81"/>
                  </a:lnTo>
                  <a:lnTo>
                    <a:pt x="379" y="113"/>
                  </a:lnTo>
                  <a:lnTo>
                    <a:pt x="366" y="143"/>
                  </a:lnTo>
                  <a:lnTo>
                    <a:pt x="356" y="175"/>
                  </a:lnTo>
                  <a:lnTo>
                    <a:pt x="342" y="205"/>
                  </a:lnTo>
                  <a:lnTo>
                    <a:pt x="327" y="236"/>
                  </a:lnTo>
                  <a:lnTo>
                    <a:pt x="314" y="266"/>
                  </a:lnTo>
                  <a:lnTo>
                    <a:pt x="303" y="289"/>
                  </a:lnTo>
                  <a:lnTo>
                    <a:pt x="293" y="310"/>
                  </a:lnTo>
                  <a:lnTo>
                    <a:pt x="282" y="330"/>
                  </a:lnTo>
                  <a:lnTo>
                    <a:pt x="274" y="351"/>
                  </a:lnTo>
                  <a:lnTo>
                    <a:pt x="267" y="368"/>
                  </a:lnTo>
                  <a:lnTo>
                    <a:pt x="261" y="383"/>
                  </a:lnTo>
                  <a:lnTo>
                    <a:pt x="253" y="400"/>
                  </a:lnTo>
                  <a:lnTo>
                    <a:pt x="246" y="417"/>
                  </a:lnTo>
                  <a:lnTo>
                    <a:pt x="225" y="477"/>
                  </a:lnTo>
                  <a:lnTo>
                    <a:pt x="222" y="484"/>
                  </a:lnTo>
                  <a:lnTo>
                    <a:pt x="217" y="493"/>
                  </a:lnTo>
                  <a:lnTo>
                    <a:pt x="214" y="503"/>
                  </a:lnTo>
                  <a:lnTo>
                    <a:pt x="209" y="512"/>
                  </a:lnTo>
                  <a:lnTo>
                    <a:pt x="204" y="525"/>
                  </a:lnTo>
                  <a:lnTo>
                    <a:pt x="199" y="538"/>
                  </a:lnTo>
                  <a:lnTo>
                    <a:pt x="193" y="552"/>
                  </a:lnTo>
                  <a:lnTo>
                    <a:pt x="188" y="563"/>
                  </a:lnTo>
                  <a:lnTo>
                    <a:pt x="185" y="563"/>
                  </a:lnTo>
                  <a:lnTo>
                    <a:pt x="180" y="576"/>
                  </a:lnTo>
                  <a:lnTo>
                    <a:pt x="172" y="591"/>
                  </a:lnTo>
                  <a:lnTo>
                    <a:pt x="167" y="604"/>
                  </a:lnTo>
                  <a:lnTo>
                    <a:pt x="165" y="619"/>
                  </a:lnTo>
                  <a:lnTo>
                    <a:pt x="151" y="638"/>
                  </a:lnTo>
                  <a:lnTo>
                    <a:pt x="136" y="657"/>
                  </a:lnTo>
                  <a:lnTo>
                    <a:pt x="120" y="675"/>
                  </a:lnTo>
                  <a:lnTo>
                    <a:pt x="104" y="694"/>
                  </a:lnTo>
                  <a:lnTo>
                    <a:pt x="89" y="713"/>
                  </a:lnTo>
                  <a:lnTo>
                    <a:pt x="73" y="730"/>
                  </a:lnTo>
                  <a:lnTo>
                    <a:pt x="57" y="749"/>
                  </a:lnTo>
                  <a:lnTo>
                    <a:pt x="44" y="767"/>
                  </a:lnTo>
                  <a:lnTo>
                    <a:pt x="36" y="760"/>
                  </a:lnTo>
                  <a:lnTo>
                    <a:pt x="23" y="756"/>
                  </a:lnTo>
                  <a:lnTo>
                    <a:pt x="10" y="754"/>
                  </a:lnTo>
                  <a:lnTo>
                    <a:pt x="0" y="754"/>
                  </a:lnTo>
                  <a:lnTo>
                    <a:pt x="0" y="720"/>
                  </a:lnTo>
                  <a:lnTo>
                    <a:pt x="0" y="687"/>
                  </a:lnTo>
                  <a:lnTo>
                    <a:pt x="0" y="653"/>
                  </a:lnTo>
                  <a:lnTo>
                    <a:pt x="7" y="621"/>
                  </a:lnTo>
                  <a:lnTo>
                    <a:pt x="7" y="614"/>
                  </a:lnTo>
                  <a:lnTo>
                    <a:pt x="7" y="604"/>
                  </a:lnTo>
                  <a:lnTo>
                    <a:pt x="7" y="597"/>
                  </a:lnTo>
                  <a:lnTo>
                    <a:pt x="13" y="591"/>
                  </a:lnTo>
                  <a:lnTo>
                    <a:pt x="34" y="546"/>
                  </a:lnTo>
                  <a:lnTo>
                    <a:pt x="78" y="531"/>
                  </a:lnTo>
                  <a:lnTo>
                    <a:pt x="73" y="544"/>
                  </a:lnTo>
                  <a:lnTo>
                    <a:pt x="68" y="557"/>
                  </a:lnTo>
                  <a:lnTo>
                    <a:pt x="60" y="570"/>
                  </a:lnTo>
                  <a:lnTo>
                    <a:pt x="52" y="583"/>
                  </a:lnTo>
                  <a:lnTo>
                    <a:pt x="47" y="582"/>
                  </a:lnTo>
                  <a:lnTo>
                    <a:pt x="42" y="582"/>
                  </a:lnTo>
                  <a:lnTo>
                    <a:pt x="34" y="583"/>
                  </a:lnTo>
                  <a:lnTo>
                    <a:pt x="28" y="585"/>
                  </a:lnTo>
                  <a:lnTo>
                    <a:pt x="26" y="587"/>
                  </a:lnTo>
                  <a:lnTo>
                    <a:pt x="21" y="589"/>
                  </a:lnTo>
                  <a:lnTo>
                    <a:pt x="18" y="593"/>
                  </a:lnTo>
                  <a:lnTo>
                    <a:pt x="18" y="597"/>
                  </a:lnTo>
                  <a:lnTo>
                    <a:pt x="26" y="597"/>
                  </a:lnTo>
                  <a:lnTo>
                    <a:pt x="31" y="593"/>
                  </a:lnTo>
                  <a:lnTo>
                    <a:pt x="39" y="589"/>
                  </a:lnTo>
                  <a:lnTo>
                    <a:pt x="49" y="589"/>
                  </a:lnTo>
                  <a:lnTo>
                    <a:pt x="52" y="593"/>
                  </a:lnTo>
                  <a:lnTo>
                    <a:pt x="55" y="597"/>
                  </a:lnTo>
                  <a:lnTo>
                    <a:pt x="57" y="600"/>
                  </a:lnTo>
                  <a:lnTo>
                    <a:pt x="62" y="600"/>
                  </a:lnTo>
                  <a:lnTo>
                    <a:pt x="73" y="595"/>
                  </a:lnTo>
                  <a:lnTo>
                    <a:pt x="81" y="585"/>
                  </a:lnTo>
                  <a:lnTo>
                    <a:pt x="94" y="580"/>
                  </a:lnTo>
                  <a:lnTo>
                    <a:pt x="107" y="578"/>
                  </a:lnTo>
                  <a:lnTo>
                    <a:pt x="112" y="589"/>
                  </a:lnTo>
                  <a:lnTo>
                    <a:pt x="112" y="600"/>
                  </a:lnTo>
                  <a:lnTo>
                    <a:pt x="115" y="612"/>
                  </a:lnTo>
                  <a:lnTo>
                    <a:pt x="117" y="623"/>
                  </a:lnTo>
                  <a:lnTo>
                    <a:pt x="128" y="617"/>
                  </a:lnTo>
                  <a:lnTo>
                    <a:pt x="138" y="612"/>
                  </a:lnTo>
                  <a:lnTo>
                    <a:pt x="149" y="608"/>
                  </a:lnTo>
                  <a:lnTo>
                    <a:pt x="159" y="602"/>
                  </a:lnTo>
                  <a:lnTo>
                    <a:pt x="157" y="600"/>
                  </a:lnTo>
                  <a:lnTo>
                    <a:pt x="151" y="598"/>
                  </a:lnTo>
                  <a:lnTo>
                    <a:pt x="149" y="600"/>
                  </a:lnTo>
                  <a:lnTo>
                    <a:pt x="144" y="602"/>
                  </a:lnTo>
                  <a:lnTo>
                    <a:pt x="141" y="602"/>
                  </a:lnTo>
                  <a:lnTo>
                    <a:pt x="138" y="606"/>
                  </a:lnTo>
                  <a:lnTo>
                    <a:pt x="133" y="608"/>
                  </a:lnTo>
                  <a:lnTo>
                    <a:pt x="130" y="610"/>
                  </a:lnTo>
                  <a:lnTo>
                    <a:pt x="141" y="582"/>
                  </a:lnTo>
                  <a:lnTo>
                    <a:pt x="157" y="555"/>
                  </a:lnTo>
                  <a:lnTo>
                    <a:pt x="170" y="531"/>
                  </a:lnTo>
                  <a:lnTo>
                    <a:pt x="183" y="503"/>
                  </a:lnTo>
                  <a:lnTo>
                    <a:pt x="199" y="454"/>
                  </a:lnTo>
                  <a:lnTo>
                    <a:pt x="217" y="407"/>
                  </a:lnTo>
                  <a:lnTo>
                    <a:pt x="238" y="362"/>
                  </a:lnTo>
                  <a:lnTo>
                    <a:pt x="256" y="313"/>
                  </a:lnTo>
                  <a:lnTo>
                    <a:pt x="256" y="311"/>
                  </a:lnTo>
                  <a:lnTo>
                    <a:pt x="256" y="310"/>
                  </a:lnTo>
                  <a:lnTo>
                    <a:pt x="256" y="308"/>
                  </a:lnTo>
                  <a:lnTo>
                    <a:pt x="259" y="306"/>
                  </a:lnTo>
                  <a:lnTo>
                    <a:pt x="277" y="268"/>
                  </a:lnTo>
                  <a:lnTo>
                    <a:pt x="293" y="229"/>
                  </a:lnTo>
                  <a:lnTo>
                    <a:pt x="311" y="191"/>
                  </a:lnTo>
                  <a:lnTo>
                    <a:pt x="327" y="154"/>
                  </a:lnTo>
                  <a:lnTo>
                    <a:pt x="342" y="116"/>
                  </a:lnTo>
                  <a:lnTo>
                    <a:pt x="361" y="77"/>
                  </a:lnTo>
                  <a:lnTo>
                    <a:pt x="376" y="39"/>
                  </a:lnTo>
                  <a:lnTo>
                    <a:pt x="395" y="0"/>
                  </a:lnTo>
                  <a:lnTo>
                    <a:pt x="400" y="4"/>
                  </a:lnTo>
                  <a:lnTo>
                    <a:pt x="408" y="8"/>
                  </a:lnTo>
                  <a:lnTo>
                    <a:pt x="413" y="11"/>
                  </a:lnTo>
                  <a:lnTo>
                    <a:pt x="418" y="17"/>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76"/>
            <p:cNvSpPr>
              <a:spLocks/>
            </p:cNvSpPr>
            <p:nvPr/>
          </p:nvSpPr>
          <p:spPr bwMode="auto">
            <a:xfrm>
              <a:off x="8885238" y="1292225"/>
              <a:ext cx="63500" cy="76200"/>
            </a:xfrm>
            <a:custGeom>
              <a:avLst/>
              <a:gdLst>
                <a:gd name="T0" fmla="*/ 2147483647 w 39"/>
                <a:gd name="T1" fmla="*/ 2147483647 h 47"/>
                <a:gd name="T2" fmla="*/ 2147483647 w 39"/>
                <a:gd name="T3" fmla="*/ 2147483647 h 47"/>
                <a:gd name="T4" fmla="*/ 2147483647 w 39"/>
                <a:gd name="T5" fmla="*/ 2147483647 h 47"/>
                <a:gd name="T6" fmla="*/ 2147483647 w 39"/>
                <a:gd name="T7" fmla="*/ 2147483647 h 47"/>
                <a:gd name="T8" fmla="*/ 2147483647 w 39"/>
                <a:gd name="T9" fmla="*/ 2147483647 h 47"/>
                <a:gd name="T10" fmla="*/ 0 w 39"/>
                <a:gd name="T11" fmla="*/ 2147483647 h 47"/>
                <a:gd name="T12" fmla="*/ 2147483647 w 39"/>
                <a:gd name="T13" fmla="*/ 2147483647 h 47"/>
                <a:gd name="T14" fmla="*/ 2147483647 w 39"/>
                <a:gd name="T15" fmla="*/ 2147483647 h 47"/>
                <a:gd name="T16" fmla="*/ 2147483647 w 39"/>
                <a:gd name="T17" fmla="*/ 2147483647 h 47"/>
                <a:gd name="T18" fmla="*/ 2147483647 w 39"/>
                <a:gd name="T19" fmla="*/ 2147483647 h 47"/>
                <a:gd name="T20" fmla="*/ 2147483647 w 39"/>
                <a:gd name="T21" fmla="*/ 2147483647 h 47"/>
                <a:gd name="T22" fmla="*/ 2147483647 w 39"/>
                <a:gd name="T23" fmla="*/ 2147483647 h 47"/>
                <a:gd name="T24" fmla="*/ 2147483647 w 39"/>
                <a:gd name="T25" fmla="*/ 0 h 47"/>
                <a:gd name="T26" fmla="*/ 2147483647 w 39"/>
                <a:gd name="T27" fmla="*/ 0 h 47"/>
                <a:gd name="T28" fmla="*/ 2147483647 w 39"/>
                <a:gd name="T29" fmla="*/ 2147483647 h 47"/>
                <a:gd name="T30" fmla="*/ 2147483647 w 39"/>
                <a:gd name="T31" fmla="*/ 2147483647 h 47"/>
                <a:gd name="T32" fmla="*/ 2147483647 w 39"/>
                <a:gd name="T33" fmla="*/ 2147483647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7"/>
                <a:gd name="T53" fmla="*/ 39 w 39"/>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7">
                  <a:moveTo>
                    <a:pt x="39" y="7"/>
                  </a:moveTo>
                  <a:lnTo>
                    <a:pt x="31" y="17"/>
                  </a:lnTo>
                  <a:lnTo>
                    <a:pt x="26" y="28"/>
                  </a:lnTo>
                  <a:lnTo>
                    <a:pt x="18" y="37"/>
                  </a:lnTo>
                  <a:lnTo>
                    <a:pt x="5" y="47"/>
                  </a:lnTo>
                  <a:lnTo>
                    <a:pt x="0" y="43"/>
                  </a:lnTo>
                  <a:lnTo>
                    <a:pt x="2" y="41"/>
                  </a:lnTo>
                  <a:lnTo>
                    <a:pt x="5" y="37"/>
                  </a:lnTo>
                  <a:lnTo>
                    <a:pt x="5" y="34"/>
                  </a:lnTo>
                  <a:lnTo>
                    <a:pt x="13" y="24"/>
                  </a:lnTo>
                  <a:lnTo>
                    <a:pt x="21" y="17"/>
                  </a:lnTo>
                  <a:lnTo>
                    <a:pt x="28" y="7"/>
                  </a:lnTo>
                  <a:lnTo>
                    <a:pt x="36" y="0"/>
                  </a:lnTo>
                  <a:lnTo>
                    <a:pt x="39" y="0"/>
                  </a:lnTo>
                  <a:lnTo>
                    <a:pt x="39" y="4"/>
                  </a:lnTo>
                  <a:lnTo>
                    <a:pt x="39" y="6"/>
                  </a:lnTo>
                  <a:lnTo>
                    <a:pt x="3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9" name="Freeform 77"/>
            <p:cNvSpPr>
              <a:spLocks/>
            </p:cNvSpPr>
            <p:nvPr/>
          </p:nvSpPr>
          <p:spPr bwMode="auto">
            <a:xfrm>
              <a:off x="7197725" y="1330325"/>
              <a:ext cx="26988" cy="125413"/>
            </a:xfrm>
            <a:custGeom>
              <a:avLst/>
              <a:gdLst>
                <a:gd name="T0" fmla="*/ 2147483647 w 16"/>
                <a:gd name="T1" fmla="*/ 2147483647 h 77"/>
                <a:gd name="T2" fmla="*/ 2147483647 w 16"/>
                <a:gd name="T3" fmla="*/ 2147483647 h 77"/>
                <a:gd name="T4" fmla="*/ 2147483647 w 16"/>
                <a:gd name="T5" fmla="*/ 2147483647 h 77"/>
                <a:gd name="T6" fmla="*/ 2147483647 w 16"/>
                <a:gd name="T7" fmla="*/ 2147483647 h 77"/>
                <a:gd name="T8" fmla="*/ 2147483647 w 16"/>
                <a:gd name="T9" fmla="*/ 2147483647 h 77"/>
                <a:gd name="T10" fmla="*/ 2147483647 w 16"/>
                <a:gd name="T11" fmla="*/ 2147483647 h 77"/>
                <a:gd name="T12" fmla="*/ 2147483647 w 16"/>
                <a:gd name="T13" fmla="*/ 2147483647 h 77"/>
                <a:gd name="T14" fmla="*/ 2147483647 w 16"/>
                <a:gd name="T15" fmla="*/ 2147483647 h 77"/>
                <a:gd name="T16" fmla="*/ 0 w 16"/>
                <a:gd name="T17" fmla="*/ 2147483647 h 77"/>
                <a:gd name="T18" fmla="*/ 0 w 16"/>
                <a:gd name="T19" fmla="*/ 2147483647 h 77"/>
                <a:gd name="T20" fmla="*/ 0 w 16"/>
                <a:gd name="T21" fmla="*/ 2147483647 h 77"/>
                <a:gd name="T22" fmla="*/ 0 w 16"/>
                <a:gd name="T23" fmla="*/ 2147483647 h 77"/>
                <a:gd name="T24" fmla="*/ 2147483647 w 16"/>
                <a:gd name="T25" fmla="*/ 2147483647 h 77"/>
                <a:gd name="T26" fmla="*/ 2147483647 w 16"/>
                <a:gd name="T27" fmla="*/ 2147483647 h 77"/>
                <a:gd name="T28" fmla="*/ 2147483647 w 16"/>
                <a:gd name="T29" fmla="*/ 2147483647 h 77"/>
                <a:gd name="T30" fmla="*/ 2147483647 w 16"/>
                <a:gd name="T31" fmla="*/ 2147483647 h 77"/>
                <a:gd name="T32" fmla="*/ 2147483647 w 16"/>
                <a:gd name="T33" fmla="*/ 0 h 77"/>
                <a:gd name="T34" fmla="*/ 2147483647 w 16"/>
                <a:gd name="T35" fmla="*/ 0 h 77"/>
                <a:gd name="T36" fmla="*/ 2147483647 w 16"/>
                <a:gd name="T37" fmla="*/ 2147483647 h 77"/>
                <a:gd name="T38" fmla="*/ 2147483647 w 16"/>
                <a:gd name="T39" fmla="*/ 2147483647 h 77"/>
                <a:gd name="T40" fmla="*/ 2147483647 w 16"/>
                <a:gd name="T41" fmla="*/ 2147483647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77"/>
                <a:gd name="T65" fmla="*/ 16 w 16"/>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77">
                  <a:moveTo>
                    <a:pt x="16" y="10"/>
                  </a:moveTo>
                  <a:lnTo>
                    <a:pt x="16" y="27"/>
                  </a:lnTo>
                  <a:lnTo>
                    <a:pt x="13" y="43"/>
                  </a:lnTo>
                  <a:lnTo>
                    <a:pt x="11" y="60"/>
                  </a:lnTo>
                  <a:lnTo>
                    <a:pt x="8" y="77"/>
                  </a:lnTo>
                  <a:lnTo>
                    <a:pt x="6" y="77"/>
                  </a:lnTo>
                  <a:lnTo>
                    <a:pt x="3" y="77"/>
                  </a:lnTo>
                  <a:lnTo>
                    <a:pt x="0" y="77"/>
                  </a:lnTo>
                  <a:lnTo>
                    <a:pt x="0" y="68"/>
                  </a:lnTo>
                  <a:lnTo>
                    <a:pt x="0" y="57"/>
                  </a:lnTo>
                  <a:lnTo>
                    <a:pt x="0" y="47"/>
                  </a:lnTo>
                  <a:lnTo>
                    <a:pt x="3" y="40"/>
                  </a:lnTo>
                  <a:lnTo>
                    <a:pt x="3" y="30"/>
                  </a:lnTo>
                  <a:lnTo>
                    <a:pt x="3" y="19"/>
                  </a:lnTo>
                  <a:lnTo>
                    <a:pt x="6" y="10"/>
                  </a:lnTo>
                  <a:lnTo>
                    <a:pt x="11" y="0"/>
                  </a:lnTo>
                  <a:lnTo>
                    <a:pt x="16" y="0"/>
                  </a:lnTo>
                  <a:lnTo>
                    <a:pt x="16" y="4"/>
                  </a:lnTo>
                  <a:lnTo>
                    <a:pt x="16" y="6"/>
                  </a:ln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0" name="Freeform 78"/>
            <p:cNvSpPr>
              <a:spLocks/>
            </p:cNvSpPr>
            <p:nvPr/>
          </p:nvSpPr>
          <p:spPr bwMode="auto">
            <a:xfrm>
              <a:off x="7092950" y="1365250"/>
              <a:ext cx="36513" cy="188913"/>
            </a:xfrm>
            <a:custGeom>
              <a:avLst/>
              <a:gdLst>
                <a:gd name="T0" fmla="*/ 2147483647 w 23"/>
                <a:gd name="T1" fmla="*/ 0 h 116"/>
                <a:gd name="T2" fmla="*/ 2147483647 w 23"/>
                <a:gd name="T3" fmla="*/ 2147483647 h 116"/>
                <a:gd name="T4" fmla="*/ 2147483647 w 23"/>
                <a:gd name="T5" fmla="*/ 2147483647 h 116"/>
                <a:gd name="T6" fmla="*/ 2147483647 w 23"/>
                <a:gd name="T7" fmla="*/ 2147483647 h 116"/>
                <a:gd name="T8" fmla="*/ 2147483647 w 23"/>
                <a:gd name="T9" fmla="*/ 2147483647 h 116"/>
                <a:gd name="T10" fmla="*/ 2147483647 w 23"/>
                <a:gd name="T11" fmla="*/ 2147483647 h 116"/>
                <a:gd name="T12" fmla="*/ 2147483647 w 23"/>
                <a:gd name="T13" fmla="*/ 2147483647 h 116"/>
                <a:gd name="T14" fmla="*/ 2147483647 w 23"/>
                <a:gd name="T15" fmla="*/ 2147483647 h 116"/>
                <a:gd name="T16" fmla="*/ 2147483647 w 23"/>
                <a:gd name="T17" fmla="*/ 2147483647 h 116"/>
                <a:gd name="T18" fmla="*/ 2147483647 w 23"/>
                <a:gd name="T19" fmla="*/ 2147483647 h 116"/>
                <a:gd name="T20" fmla="*/ 2147483647 w 23"/>
                <a:gd name="T21" fmla="*/ 2147483647 h 116"/>
                <a:gd name="T22" fmla="*/ 2147483647 w 23"/>
                <a:gd name="T23" fmla="*/ 2147483647 h 116"/>
                <a:gd name="T24" fmla="*/ 0 w 23"/>
                <a:gd name="T25" fmla="*/ 2147483647 h 116"/>
                <a:gd name="T26" fmla="*/ 0 w 23"/>
                <a:gd name="T27" fmla="*/ 2147483647 h 116"/>
                <a:gd name="T28" fmla="*/ 2147483647 w 23"/>
                <a:gd name="T29" fmla="*/ 2147483647 h 116"/>
                <a:gd name="T30" fmla="*/ 2147483647 w 23"/>
                <a:gd name="T31" fmla="*/ 2147483647 h 116"/>
                <a:gd name="T32" fmla="*/ 2147483647 w 23"/>
                <a:gd name="T33" fmla="*/ 0 h 116"/>
                <a:gd name="T34" fmla="*/ 2147483647 w 23"/>
                <a:gd name="T35" fmla="*/ 0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116"/>
                <a:gd name="T56" fmla="*/ 23 w 23"/>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116">
                  <a:moveTo>
                    <a:pt x="23" y="0"/>
                  </a:moveTo>
                  <a:lnTo>
                    <a:pt x="21" y="9"/>
                  </a:lnTo>
                  <a:lnTo>
                    <a:pt x="21" y="17"/>
                  </a:lnTo>
                  <a:lnTo>
                    <a:pt x="21" y="26"/>
                  </a:lnTo>
                  <a:lnTo>
                    <a:pt x="18" y="36"/>
                  </a:lnTo>
                  <a:lnTo>
                    <a:pt x="18" y="116"/>
                  </a:lnTo>
                  <a:lnTo>
                    <a:pt x="16" y="107"/>
                  </a:lnTo>
                  <a:lnTo>
                    <a:pt x="10" y="96"/>
                  </a:lnTo>
                  <a:lnTo>
                    <a:pt x="5" y="86"/>
                  </a:lnTo>
                  <a:lnTo>
                    <a:pt x="8" y="77"/>
                  </a:lnTo>
                  <a:lnTo>
                    <a:pt x="5" y="58"/>
                  </a:lnTo>
                  <a:lnTo>
                    <a:pt x="3" y="39"/>
                  </a:lnTo>
                  <a:lnTo>
                    <a:pt x="0" y="22"/>
                  </a:lnTo>
                  <a:lnTo>
                    <a:pt x="0" y="6"/>
                  </a:lnTo>
                  <a:lnTo>
                    <a:pt x="5" y="4"/>
                  </a:lnTo>
                  <a:lnTo>
                    <a:pt x="13" y="2"/>
                  </a:lnTo>
                  <a:lnTo>
                    <a:pt x="18" y="0"/>
                  </a:lnTo>
                  <a:lnTo>
                    <a:pt x="23"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79"/>
            <p:cNvSpPr>
              <a:spLocks/>
            </p:cNvSpPr>
            <p:nvPr/>
          </p:nvSpPr>
          <p:spPr bwMode="auto">
            <a:xfrm>
              <a:off x="8040688" y="1368425"/>
              <a:ext cx="439737" cy="234950"/>
            </a:xfrm>
            <a:custGeom>
              <a:avLst/>
              <a:gdLst>
                <a:gd name="T0" fmla="*/ 2147483647 w 270"/>
                <a:gd name="T1" fmla="*/ 2147483647 h 144"/>
                <a:gd name="T2" fmla="*/ 2147483647 w 270"/>
                <a:gd name="T3" fmla="*/ 2147483647 h 144"/>
                <a:gd name="T4" fmla="*/ 2147483647 w 270"/>
                <a:gd name="T5" fmla="*/ 2147483647 h 144"/>
                <a:gd name="T6" fmla="*/ 2147483647 w 270"/>
                <a:gd name="T7" fmla="*/ 2147483647 h 144"/>
                <a:gd name="T8" fmla="*/ 2147483647 w 270"/>
                <a:gd name="T9" fmla="*/ 2147483647 h 144"/>
                <a:gd name="T10" fmla="*/ 2147483647 w 270"/>
                <a:gd name="T11" fmla="*/ 2147483647 h 144"/>
                <a:gd name="T12" fmla="*/ 2147483647 w 270"/>
                <a:gd name="T13" fmla="*/ 2147483647 h 144"/>
                <a:gd name="T14" fmla="*/ 2147483647 w 270"/>
                <a:gd name="T15" fmla="*/ 2147483647 h 144"/>
                <a:gd name="T16" fmla="*/ 2147483647 w 270"/>
                <a:gd name="T17" fmla="*/ 2147483647 h 144"/>
                <a:gd name="T18" fmla="*/ 2147483647 w 270"/>
                <a:gd name="T19" fmla="*/ 2147483647 h 144"/>
                <a:gd name="T20" fmla="*/ 2147483647 w 270"/>
                <a:gd name="T21" fmla="*/ 2147483647 h 144"/>
                <a:gd name="T22" fmla="*/ 2147483647 w 270"/>
                <a:gd name="T23" fmla="*/ 2147483647 h 144"/>
                <a:gd name="T24" fmla="*/ 2147483647 w 270"/>
                <a:gd name="T25" fmla="*/ 2147483647 h 144"/>
                <a:gd name="T26" fmla="*/ 2147483647 w 270"/>
                <a:gd name="T27" fmla="*/ 2147483647 h 144"/>
                <a:gd name="T28" fmla="*/ 2147483647 w 270"/>
                <a:gd name="T29" fmla="*/ 2147483647 h 144"/>
                <a:gd name="T30" fmla="*/ 2147483647 w 270"/>
                <a:gd name="T31" fmla="*/ 2147483647 h 144"/>
                <a:gd name="T32" fmla="*/ 2147483647 w 270"/>
                <a:gd name="T33" fmla="*/ 2147483647 h 144"/>
                <a:gd name="T34" fmla="*/ 2147483647 w 270"/>
                <a:gd name="T35" fmla="*/ 2147483647 h 144"/>
                <a:gd name="T36" fmla="*/ 2147483647 w 270"/>
                <a:gd name="T37" fmla="*/ 2147483647 h 144"/>
                <a:gd name="T38" fmla="*/ 2147483647 w 270"/>
                <a:gd name="T39" fmla="*/ 2147483647 h 144"/>
                <a:gd name="T40" fmla="*/ 2147483647 w 270"/>
                <a:gd name="T41" fmla="*/ 2147483647 h 144"/>
                <a:gd name="T42" fmla="*/ 2147483647 w 270"/>
                <a:gd name="T43" fmla="*/ 2147483647 h 144"/>
                <a:gd name="T44" fmla="*/ 2147483647 w 270"/>
                <a:gd name="T45" fmla="*/ 2147483647 h 144"/>
                <a:gd name="T46" fmla="*/ 2147483647 w 270"/>
                <a:gd name="T47" fmla="*/ 2147483647 h 144"/>
                <a:gd name="T48" fmla="*/ 2147483647 w 270"/>
                <a:gd name="T49" fmla="*/ 2147483647 h 144"/>
                <a:gd name="T50" fmla="*/ 2147483647 w 270"/>
                <a:gd name="T51" fmla="*/ 2147483647 h 144"/>
                <a:gd name="T52" fmla="*/ 2147483647 w 270"/>
                <a:gd name="T53" fmla="*/ 2147483647 h 144"/>
                <a:gd name="T54" fmla="*/ 2147483647 w 270"/>
                <a:gd name="T55" fmla="*/ 2147483647 h 144"/>
                <a:gd name="T56" fmla="*/ 2147483647 w 270"/>
                <a:gd name="T57" fmla="*/ 2147483647 h 144"/>
                <a:gd name="T58" fmla="*/ 2147483647 w 270"/>
                <a:gd name="T59" fmla="*/ 2147483647 h 144"/>
                <a:gd name="T60" fmla="*/ 2147483647 w 270"/>
                <a:gd name="T61" fmla="*/ 2147483647 h 144"/>
                <a:gd name="T62" fmla="*/ 2147483647 w 270"/>
                <a:gd name="T63" fmla="*/ 2147483647 h 144"/>
                <a:gd name="T64" fmla="*/ 2147483647 w 270"/>
                <a:gd name="T65" fmla="*/ 2147483647 h 144"/>
                <a:gd name="T66" fmla="*/ 2147483647 w 270"/>
                <a:gd name="T67" fmla="*/ 2147483647 h 144"/>
                <a:gd name="T68" fmla="*/ 2147483647 w 270"/>
                <a:gd name="T69" fmla="*/ 2147483647 h 144"/>
                <a:gd name="T70" fmla="*/ 2147483647 w 270"/>
                <a:gd name="T71" fmla="*/ 2147483647 h 144"/>
                <a:gd name="T72" fmla="*/ 2147483647 w 270"/>
                <a:gd name="T73" fmla="*/ 2147483647 h 144"/>
                <a:gd name="T74" fmla="*/ 2147483647 w 270"/>
                <a:gd name="T75" fmla="*/ 2147483647 h 144"/>
                <a:gd name="T76" fmla="*/ 2147483647 w 270"/>
                <a:gd name="T77" fmla="*/ 2147483647 h 144"/>
                <a:gd name="T78" fmla="*/ 2147483647 w 270"/>
                <a:gd name="T79" fmla="*/ 2147483647 h 144"/>
                <a:gd name="T80" fmla="*/ 0 w 270"/>
                <a:gd name="T81" fmla="*/ 2147483647 h 144"/>
                <a:gd name="T82" fmla="*/ 2147483647 w 270"/>
                <a:gd name="T83" fmla="*/ 2147483647 h 144"/>
                <a:gd name="T84" fmla="*/ 2147483647 w 270"/>
                <a:gd name="T85" fmla="*/ 2147483647 h 144"/>
                <a:gd name="T86" fmla="*/ 2147483647 w 270"/>
                <a:gd name="T87" fmla="*/ 2147483647 h 144"/>
                <a:gd name="T88" fmla="*/ 2147483647 w 270"/>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144"/>
                <a:gd name="T137" fmla="*/ 270 w 270"/>
                <a:gd name="T138" fmla="*/ 144 h 1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144">
                  <a:moveTo>
                    <a:pt x="76" y="2"/>
                  </a:moveTo>
                  <a:lnTo>
                    <a:pt x="71" y="7"/>
                  </a:lnTo>
                  <a:lnTo>
                    <a:pt x="63" y="9"/>
                  </a:lnTo>
                  <a:lnTo>
                    <a:pt x="58" y="13"/>
                  </a:lnTo>
                  <a:lnTo>
                    <a:pt x="50" y="17"/>
                  </a:lnTo>
                  <a:lnTo>
                    <a:pt x="40" y="20"/>
                  </a:lnTo>
                  <a:lnTo>
                    <a:pt x="32" y="26"/>
                  </a:lnTo>
                  <a:lnTo>
                    <a:pt x="24" y="32"/>
                  </a:lnTo>
                  <a:lnTo>
                    <a:pt x="16" y="37"/>
                  </a:lnTo>
                  <a:lnTo>
                    <a:pt x="37" y="47"/>
                  </a:lnTo>
                  <a:lnTo>
                    <a:pt x="58" y="58"/>
                  </a:lnTo>
                  <a:lnTo>
                    <a:pt x="82" y="69"/>
                  </a:lnTo>
                  <a:lnTo>
                    <a:pt x="103" y="82"/>
                  </a:lnTo>
                  <a:lnTo>
                    <a:pt x="121" y="94"/>
                  </a:lnTo>
                  <a:lnTo>
                    <a:pt x="142" y="107"/>
                  </a:lnTo>
                  <a:lnTo>
                    <a:pt x="160" y="122"/>
                  </a:lnTo>
                  <a:lnTo>
                    <a:pt x="178" y="135"/>
                  </a:lnTo>
                  <a:lnTo>
                    <a:pt x="199" y="126"/>
                  </a:lnTo>
                  <a:lnTo>
                    <a:pt x="218" y="112"/>
                  </a:lnTo>
                  <a:lnTo>
                    <a:pt x="236" y="99"/>
                  </a:lnTo>
                  <a:lnTo>
                    <a:pt x="254" y="88"/>
                  </a:lnTo>
                  <a:lnTo>
                    <a:pt x="244" y="80"/>
                  </a:lnTo>
                  <a:lnTo>
                    <a:pt x="231" y="73"/>
                  </a:lnTo>
                  <a:lnTo>
                    <a:pt x="215" y="67"/>
                  </a:lnTo>
                  <a:lnTo>
                    <a:pt x="205" y="58"/>
                  </a:lnTo>
                  <a:lnTo>
                    <a:pt x="189" y="52"/>
                  </a:lnTo>
                  <a:lnTo>
                    <a:pt x="173" y="45"/>
                  </a:lnTo>
                  <a:lnTo>
                    <a:pt x="160" y="37"/>
                  </a:lnTo>
                  <a:lnTo>
                    <a:pt x="144" y="30"/>
                  </a:lnTo>
                  <a:lnTo>
                    <a:pt x="129" y="24"/>
                  </a:lnTo>
                  <a:lnTo>
                    <a:pt x="113" y="17"/>
                  </a:lnTo>
                  <a:lnTo>
                    <a:pt x="97" y="13"/>
                  </a:lnTo>
                  <a:lnTo>
                    <a:pt x="82" y="7"/>
                  </a:lnTo>
                  <a:lnTo>
                    <a:pt x="84" y="2"/>
                  </a:lnTo>
                  <a:lnTo>
                    <a:pt x="103" y="5"/>
                  </a:lnTo>
                  <a:lnTo>
                    <a:pt x="118" y="13"/>
                  </a:lnTo>
                  <a:lnTo>
                    <a:pt x="134" y="20"/>
                  </a:lnTo>
                  <a:lnTo>
                    <a:pt x="152" y="26"/>
                  </a:lnTo>
                  <a:lnTo>
                    <a:pt x="165" y="34"/>
                  </a:lnTo>
                  <a:lnTo>
                    <a:pt x="178" y="41"/>
                  </a:lnTo>
                  <a:lnTo>
                    <a:pt x="192" y="47"/>
                  </a:lnTo>
                  <a:lnTo>
                    <a:pt x="205" y="54"/>
                  </a:lnTo>
                  <a:lnTo>
                    <a:pt x="218" y="62"/>
                  </a:lnTo>
                  <a:lnTo>
                    <a:pt x="233" y="67"/>
                  </a:lnTo>
                  <a:lnTo>
                    <a:pt x="244" y="75"/>
                  </a:lnTo>
                  <a:lnTo>
                    <a:pt x="257" y="82"/>
                  </a:lnTo>
                  <a:lnTo>
                    <a:pt x="262" y="82"/>
                  </a:lnTo>
                  <a:lnTo>
                    <a:pt x="265" y="82"/>
                  </a:lnTo>
                  <a:lnTo>
                    <a:pt x="270" y="84"/>
                  </a:lnTo>
                  <a:lnTo>
                    <a:pt x="270" y="86"/>
                  </a:lnTo>
                  <a:lnTo>
                    <a:pt x="270" y="90"/>
                  </a:lnTo>
                  <a:lnTo>
                    <a:pt x="265" y="92"/>
                  </a:lnTo>
                  <a:lnTo>
                    <a:pt x="262" y="92"/>
                  </a:lnTo>
                  <a:lnTo>
                    <a:pt x="260" y="94"/>
                  </a:lnTo>
                  <a:lnTo>
                    <a:pt x="244" y="103"/>
                  </a:lnTo>
                  <a:lnTo>
                    <a:pt x="231" y="114"/>
                  </a:lnTo>
                  <a:lnTo>
                    <a:pt x="215" y="124"/>
                  </a:lnTo>
                  <a:lnTo>
                    <a:pt x="199" y="131"/>
                  </a:lnTo>
                  <a:lnTo>
                    <a:pt x="197" y="135"/>
                  </a:lnTo>
                  <a:lnTo>
                    <a:pt x="192" y="139"/>
                  </a:lnTo>
                  <a:lnTo>
                    <a:pt x="186" y="141"/>
                  </a:lnTo>
                  <a:lnTo>
                    <a:pt x="181" y="144"/>
                  </a:lnTo>
                  <a:lnTo>
                    <a:pt x="173" y="141"/>
                  </a:lnTo>
                  <a:lnTo>
                    <a:pt x="168" y="135"/>
                  </a:lnTo>
                  <a:lnTo>
                    <a:pt x="163" y="131"/>
                  </a:lnTo>
                  <a:lnTo>
                    <a:pt x="155" y="127"/>
                  </a:lnTo>
                  <a:lnTo>
                    <a:pt x="147" y="120"/>
                  </a:lnTo>
                  <a:lnTo>
                    <a:pt x="139" y="114"/>
                  </a:lnTo>
                  <a:lnTo>
                    <a:pt x="129" y="109"/>
                  </a:lnTo>
                  <a:lnTo>
                    <a:pt x="121" y="101"/>
                  </a:lnTo>
                  <a:lnTo>
                    <a:pt x="108" y="94"/>
                  </a:lnTo>
                  <a:lnTo>
                    <a:pt x="95" y="86"/>
                  </a:lnTo>
                  <a:lnTo>
                    <a:pt x="82" y="79"/>
                  </a:lnTo>
                  <a:lnTo>
                    <a:pt x="69" y="71"/>
                  </a:lnTo>
                  <a:lnTo>
                    <a:pt x="55" y="64"/>
                  </a:lnTo>
                  <a:lnTo>
                    <a:pt x="42" y="58"/>
                  </a:lnTo>
                  <a:lnTo>
                    <a:pt x="29" y="50"/>
                  </a:lnTo>
                  <a:lnTo>
                    <a:pt x="16" y="45"/>
                  </a:lnTo>
                  <a:lnTo>
                    <a:pt x="11" y="45"/>
                  </a:lnTo>
                  <a:lnTo>
                    <a:pt x="6" y="43"/>
                  </a:lnTo>
                  <a:lnTo>
                    <a:pt x="3" y="43"/>
                  </a:lnTo>
                  <a:lnTo>
                    <a:pt x="0" y="39"/>
                  </a:lnTo>
                  <a:lnTo>
                    <a:pt x="3" y="35"/>
                  </a:lnTo>
                  <a:lnTo>
                    <a:pt x="8" y="34"/>
                  </a:lnTo>
                  <a:lnTo>
                    <a:pt x="14" y="30"/>
                  </a:lnTo>
                  <a:lnTo>
                    <a:pt x="19" y="28"/>
                  </a:lnTo>
                  <a:lnTo>
                    <a:pt x="29" y="19"/>
                  </a:lnTo>
                  <a:lnTo>
                    <a:pt x="42" y="11"/>
                  </a:lnTo>
                  <a:lnTo>
                    <a:pt x="58" y="5"/>
                  </a:lnTo>
                  <a:lnTo>
                    <a:pt x="74" y="0"/>
                  </a:lnTo>
                  <a:lnTo>
                    <a:pt x="7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2" name="Freeform 80"/>
            <p:cNvSpPr>
              <a:spLocks/>
            </p:cNvSpPr>
            <p:nvPr/>
          </p:nvSpPr>
          <p:spPr bwMode="auto">
            <a:xfrm>
              <a:off x="7042150" y="1382713"/>
              <a:ext cx="28575" cy="66675"/>
            </a:xfrm>
            <a:custGeom>
              <a:avLst/>
              <a:gdLst>
                <a:gd name="T0" fmla="*/ 2147483647 w 18"/>
                <a:gd name="T1" fmla="*/ 2147483647 h 41"/>
                <a:gd name="T2" fmla="*/ 2147483647 w 18"/>
                <a:gd name="T3" fmla="*/ 2147483647 h 41"/>
                <a:gd name="T4" fmla="*/ 2147483647 w 18"/>
                <a:gd name="T5" fmla="*/ 2147483647 h 41"/>
                <a:gd name="T6" fmla="*/ 2147483647 w 18"/>
                <a:gd name="T7" fmla="*/ 2147483647 h 41"/>
                <a:gd name="T8" fmla="*/ 0 w 18"/>
                <a:gd name="T9" fmla="*/ 2147483647 h 41"/>
                <a:gd name="T10" fmla="*/ 2147483647 w 18"/>
                <a:gd name="T11" fmla="*/ 2147483647 h 41"/>
                <a:gd name="T12" fmla="*/ 2147483647 w 18"/>
                <a:gd name="T13" fmla="*/ 2147483647 h 41"/>
                <a:gd name="T14" fmla="*/ 2147483647 w 18"/>
                <a:gd name="T15" fmla="*/ 2147483647 h 41"/>
                <a:gd name="T16" fmla="*/ 2147483647 w 18"/>
                <a:gd name="T17" fmla="*/ 0 h 41"/>
                <a:gd name="T18" fmla="*/ 2147483647 w 18"/>
                <a:gd name="T19" fmla="*/ 2147483647 h 41"/>
                <a:gd name="T20" fmla="*/ 2147483647 w 18"/>
                <a:gd name="T21" fmla="*/ 2147483647 h 41"/>
                <a:gd name="T22" fmla="*/ 2147483647 w 18"/>
                <a:gd name="T23" fmla="*/ 2147483647 h 41"/>
                <a:gd name="T24" fmla="*/ 2147483647 w 18"/>
                <a:gd name="T25" fmla="*/ 2147483647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41"/>
                <a:gd name="T41" fmla="*/ 18 w 18"/>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41">
                  <a:moveTo>
                    <a:pt x="18" y="41"/>
                  </a:moveTo>
                  <a:lnTo>
                    <a:pt x="13" y="34"/>
                  </a:lnTo>
                  <a:lnTo>
                    <a:pt x="7" y="25"/>
                  </a:lnTo>
                  <a:lnTo>
                    <a:pt x="2" y="17"/>
                  </a:lnTo>
                  <a:lnTo>
                    <a:pt x="0" y="8"/>
                  </a:lnTo>
                  <a:lnTo>
                    <a:pt x="2" y="6"/>
                  </a:lnTo>
                  <a:lnTo>
                    <a:pt x="5" y="4"/>
                  </a:lnTo>
                  <a:lnTo>
                    <a:pt x="10" y="2"/>
                  </a:lnTo>
                  <a:lnTo>
                    <a:pt x="15" y="0"/>
                  </a:lnTo>
                  <a:lnTo>
                    <a:pt x="15" y="10"/>
                  </a:lnTo>
                  <a:lnTo>
                    <a:pt x="15" y="21"/>
                  </a:lnTo>
                  <a:lnTo>
                    <a:pt x="18" y="30"/>
                  </a:lnTo>
                  <a:lnTo>
                    <a:pt x="18" y="41"/>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81"/>
            <p:cNvSpPr>
              <a:spLocks/>
            </p:cNvSpPr>
            <p:nvPr/>
          </p:nvSpPr>
          <p:spPr bwMode="auto">
            <a:xfrm>
              <a:off x="7381875" y="1389063"/>
              <a:ext cx="157163" cy="244475"/>
            </a:xfrm>
            <a:custGeom>
              <a:avLst/>
              <a:gdLst>
                <a:gd name="T0" fmla="*/ 2147483647 w 97"/>
                <a:gd name="T1" fmla="*/ 2147483647 h 150"/>
                <a:gd name="T2" fmla="*/ 2147483647 w 97"/>
                <a:gd name="T3" fmla="*/ 2147483647 h 150"/>
                <a:gd name="T4" fmla="*/ 2147483647 w 97"/>
                <a:gd name="T5" fmla="*/ 2147483647 h 150"/>
                <a:gd name="T6" fmla="*/ 2147483647 w 97"/>
                <a:gd name="T7" fmla="*/ 2147483647 h 150"/>
                <a:gd name="T8" fmla="*/ 2147483647 w 97"/>
                <a:gd name="T9" fmla="*/ 2147483647 h 150"/>
                <a:gd name="T10" fmla="*/ 2147483647 w 97"/>
                <a:gd name="T11" fmla="*/ 2147483647 h 150"/>
                <a:gd name="T12" fmla="*/ 2147483647 w 97"/>
                <a:gd name="T13" fmla="*/ 2147483647 h 150"/>
                <a:gd name="T14" fmla="*/ 2147483647 w 97"/>
                <a:gd name="T15" fmla="*/ 2147483647 h 150"/>
                <a:gd name="T16" fmla="*/ 2147483647 w 97"/>
                <a:gd name="T17" fmla="*/ 2147483647 h 150"/>
                <a:gd name="T18" fmla="*/ 2147483647 w 97"/>
                <a:gd name="T19" fmla="*/ 2147483647 h 150"/>
                <a:gd name="T20" fmla="*/ 2147483647 w 97"/>
                <a:gd name="T21" fmla="*/ 2147483647 h 150"/>
                <a:gd name="T22" fmla="*/ 2147483647 w 97"/>
                <a:gd name="T23" fmla="*/ 2147483647 h 150"/>
                <a:gd name="T24" fmla="*/ 2147483647 w 97"/>
                <a:gd name="T25" fmla="*/ 2147483647 h 150"/>
                <a:gd name="T26" fmla="*/ 2147483647 w 97"/>
                <a:gd name="T27" fmla="*/ 2147483647 h 150"/>
                <a:gd name="T28" fmla="*/ 2147483647 w 97"/>
                <a:gd name="T29" fmla="*/ 2147483647 h 150"/>
                <a:gd name="T30" fmla="*/ 2147483647 w 97"/>
                <a:gd name="T31" fmla="*/ 2147483647 h 150"/>
                <a:gd name="T32" fmla="*/ 2147483647 w 97"/>
                <a:gd name="T33" fmla="*/ 2147483647 h 150"/>
                <a:gd name="T34" fmla="*/ 2147483647 w 97"/>
                <a:gd name="T35" fmla="*/ 2147483647 h 150"/>
                <a:gd name="T36" fmla="*/ 2147483647 w 97"/>
                <a:gd name="T37" fmla="*/ 2147483647 h 150"/>
                <a:gd name="T38" fmla="*/ 2147483647 w 97"/>
                <a:gd name="T39" fmla="*/ 2147483647 h 150"/>
                <a:gd name="T40" fmla="*/ 0 w 97"/>
                <a:gd name="T41" fmla="*/ 2147483647 h 150"/>
                <a:gd name="T42" fmla="*/ 2147483647 w 97"/>
                <a:gd name="T43" fmla="*/ 2147483647 h 150"/>
                <a:gd name="T44" fmla="*/ 2147483647 w 97"/>
                <a:gd name="T45" fmla="*/ 2147483647 h 150"/>
                <a:gd name="T46" fmla="*/ 2147483647 w 97"/>
                <a:gd name="T47" fmla="*/ 2147483647 h 150"/>
                <a:gd name="T48" fmla="*/ 2147483647 w 97"/>
                <a:gd name="T49" fmla="*/ 2147483647 h 150"/>
                <a:gd name="T50" fmla="*/ 2147483647 w 97"/>
                <a:gd name="T51" fmla="*/ 2147483647 h 150"/>
                <a:gd name="T52" fmla="*/ 2147483647 w 97"/>
                <a:gd name="T53" fmla="*/ 2147483647 h 150"/>
                <a:gd name="T54" fmla="*/ 2147483647 w 97"/>
                <a:gd name="T55" fmla="*/ 2147483647 h 150"/>
                <a:gd name="T56" fmla="*/ 2147483647 w 97"/>
                <a:gd name="T57" fmla="*/ 0 h 150"/>
                <a:gd name="T58" fmla="*/ 2147483647 w 97"/>
                <a:gd name="T59" fmla="*/ 2147483647 h 1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7"/>
                <a:gd name="T91" fmla="*/ 0 h 150"/>
                <a:gd name="T92" fmla="*/ 97 w 97"/>
                <a:gd name="T93" fmla="*/ 150 h 1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7" h="150">
                  <a:moveTo>
                    <a:pt x="97" y="4"/>
                  </a:moveTo>
                  <a:lnTo>
                    <a:pt x="89" y="19"/>
                  </a:lnTo>
                  <a:lnTo>
                    <a:pt x="84" y="34"/>
                  </a:lnTo>
                  <a:lnTo>
                    <a:pt x="76" y="49"/>
                  </a:lnTo>
                  <a:lnTo>
                    <a:pt x="71" y="66"/>
                  </a:lnTo>
                  <a:lnTo>
                    <a:pt x="63" y="66"/>
                  </a:lnTo>
                  <a:lnTo>
                    <a:pt x="57" y="67"/>
                  </a:lnTo>
                  <a:lnTo>
                    <a:pt x="55" y="73"/>
                  </a:lnTo>
                  <a:lnTo>
                    <a:pt x="52" y="77"/>
                  </a:lnTo>
                  <a:lnTo>
                    <a:pt x="50" y="79"/>
                  </a:lnTo>
                  <a:lnTo>
                    <a:pt x="50" y="81"/>
                  </a:lnTo>
                  <a:lnTo>
                    <a:pt x="50" y="82"/>
                  </a:lnTo>
                  <a:lnTo>
                    <a:pt x="47" y="82"/>
                  </a:lnTo>
                  <a:lnTo>
                    <a:pt x="42" y="98"/>
                  </a:lnTo>
                  <a:lnTo>
                    <a:pt x="37" y="109"/>
                  </a:lnTo>
                  <a:lnTo>
                    <a:pt x="31" y="122"/>
                  </a:lnTo>
                  <a:lnTo>
                    <a:pt x="26" y="135"/>
                  </a:lnTo>
                  <a:lnTo>
                    <a:pt x="18" y="139"/>
                  </a:lnTo>
                  <a:lnTo>
                    <a:pt x="13" y="143"/>
                  </a:lnTo>
                  <a:lnTo>
                    <a:pt x="5" y="146"/>
                  </a:lnTo>
                  <a:lnTo>
                    <a:pt x="0" y="150"/>
                  </a:lnTo>
                  <a:lnTo>
                    <a:pt x="2" y="146"/>
                  </a:lnTo>
                  <a:lnTo>
                    <a:pt x="2" y="141"/>
                  </a:lnTo>
                  <a:lnTo>
                    <a:pt x="2" y="137"/>
                  </a:lnTo>
                  <a:lnTo>
                    <a:pt x="5" y="135"/>
                  </a:lnTo>
                  <a:lnTo>
                    <a:pt x="18" y="101"/>
                  </a:lnTo>
                  <a:lnTo>
                    <a:pt x="29" y="67"/>
                  </a:lnTo>
                  <a:lnTo>
                    <a:pt x="42" y="34"/>
                  </a:lnTo>
                  <a:lnTo>
                    <a:pt x="55" y="0"/>
                  </a:lnTo>
                  <a:lnTo>
                    <a:pt x="97" y="4"/>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4" name="Freeform 82"/>
            <p:cNvSpPr>
              <a:spLocks/>
            </p:cNvSpPr>
            <p:nvPr/>
          </p:nvSpPr>
          <p:spPr bwMode="auto">
            <a:xfrm>
              <a:off x="5835650" y="1525588"/>
              <a:ext cx="50800" cy="49212"/>
            </a:xfrm>
            <a:custGeom>
              <a:avLst/>
              <a:gdLst>
                <a:gd name="T0" fmla="*/ 2147483647 w 31"/>
                <a:gd name="T1" fmla="*/ 2147483647 h 30"/>
                <a:gd name="T2" fmla="*/ 2147483647 w 31"/>
                <a:gd name="T3" fmla="*/ 2147483647 h 30"/>
                <a:gd name="T4" fmla="*/ 2147483647 w 31"/>
                <a:gd name="T5" fmla="*/ 2147483647 h 30"/>
                <a:gd name="T6" fmla="*/ 2147483647 w 31"/>
                <a:gd name="T7" fmla="*/ 2147483647 h 30"/>
                <a:gd name="T8" fmla="*/ 0 w 31"/>
                <a:gd name="T9" fmla="*/ 2147483647 h 30"/>
                <a:gd name="T10" fmla="*/ 0 w 31"/>
                <a:gd name="T11" fmla="*/ 0 h 30"/>
                <a:gd name="T12" fmla="*/ 2147483647 w 31"/>
                <a:gd name="T13" fmla="*/ 0 h 30"/>
                <a:gd name="T14" fmla="*/ 2147483647 w 31"/>
                <a:gd name="T15" fmla="*/ 2147483647 h 30"/>
                <a:gd name="T16" fmla="*/ 2147483647 w 31"/>
                <a:gd name="T17" fmla="*/ 2147483647 h 30"/>
                <a:gd name="T18" fmla="*/ 2147483647 w 31"/>
                <a:gd name="T19" fmla="*/ 2147483647 h 30"/>
                <a:gd name="T20" fmla="*/ 2147483647 w 31"/>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30"/>
                <a:gd name="T35" fmla="*/ 31 w 3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30">
                  <a:moveTo>
                    <a:pt x="31" y="27"/>
                  </a:moveTo>
                  <a:lnTo>
                    <a:pt x="24" y="30"/>
                  </a:lnTo>
                  <a:lnTo>
                    <a:pt x="16" y="23"/>
                  </a:lnTo>
                  <a:lnTo>
                    <a:pt x="5" y="17"/>
                  </a:lnTo>
                  <a:lnTo>
                    <a:pt x="0" y="10"/>
                  </a:lnTo>
                  <a:lnTo>
                    <a:pt x="0" y="0"/>
                  </a:lnTo>
                  <a:lnTo>
                    <a:pt x="8" y="0"/>
                  </a:lnTo>
                  <a:lnTo>
                    <a:pt x="13" y="2"/>
                  </a:lnTo>
                  <a:lnTo>
                    <a:pt x="18" y="8"/>
                  </a:lnTo>
                  <a:lnTo>
                    <a:pt x="24" y="12"/>
                  </a:lnTo>
                  <a:lnTo>
                    <a:pt x="31" y="27"/>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83"/>
            <p:cNvSpPr>
              <a:spLocks/>
            </p:cNvSpPr>
            <p:nvPr/>
          </p:nvSpPr>
          <p:spPr bwMode="auto">
            <a:xfrm>
              <a:off x="7594600" y="1535113"/>
              <a:ext cx="1303338" cy="676275"/>
            </a:xfrm>
            <a:custGeom>
              <a:avLst/>
              <a:gdLst>
                <a:gd name="T0" fmla="*/ 2147483647 w 800"/>
                <a:gd name="T1" fmla="*/ 2147483647 h 415"/>
                <a:gd name="T2" fmla="*/ 2147483647 w 800"/>
                <a:gd name="T3" fmla="*/ 2147483647 h 415"/>
                <a:gd name="T4" fmla="*/ 2147483647 w 800"/>
                <a:gd name="T5" fmla="*/ 2147483647 h 415"/>
                <a:gd name="T6" fmla="*/ 2147483647 w 800"/>
                <a:gd name="T7" fmla="*/ 2147483647 h 415"/>
                <a:gd name="T8" fmla="*/ 2147483647 w 800"/>
                <a:gd name="T9" fmla="*/ 2147483647 h 415"/>
                <a:gd name="T10" fmla="*/ 2147483647 w 800"/>
                <a:gd name="T11" fmla="*/ 2147483647 h 415"/>
                <a:gd name="T12" fmla="*/ 2147483647 w 800"/>
                <a:gd name="T13" fmla="*/ 2147483647 h 415"/>
                <a:gd name="T14" fmla="*/ 2147483647 w 800"/>
                <a:gd name="T15" fmla="*/ 2147483647 h 415"/>
                <a:gd name="T16" fmla="*/ 2147483647 w 800"/>
                <a:gd name="T17" fmla="*/ 2147483647 h 415"/>
                <a:gd name="T18" fmla="*/ 2147483647 w 800"/>
                <a:gd name="T19" fmla="*/ 2147483647 h 415"/>
                <a:gd name="T20" fmla="*/ 2147483647 w 800"/>
                <a:gd name="T21" fmla="*/ 2147483647 h 415"/>
                <a:gd name="T22" fmla="*/ 2147483647 w 800"/>
                <a:gd name="T23" fmla="*/ 2147483647 h 415"/>
                <a:gd name="T24" fmla="*/ 2147483647 w 800"/>
                <a:gd name="T25" fmla="*/ 2147483647 h 415"/>
                <a:gd name="T26" fmla="*/ 2147483647 w 800"/>
                <a:gd name="T27" fmla="*/ 2147483647 h 415"/>
                <a:gd name="T28" fmla="*/ 2147483647 w 800"/>
                <a:gd name="T29" fmla="*/ 2147483647 h 415"/>
                <a:gd name="T30" fmla="*/ 2147483647 w 800"/>
                <a:gd name="T31" fmla="*/ 2147483647 h 415"/>
                <a:gd name="T32" fmla="*/ 2147483647 w 800"/>
                <a:gd name="T33" fmla="*/ 2147483647 h 415"/>
                <a:gd name="T34" fmla="*/ 2147483647 w 800"/>
                <a:gd name="T35" fmla="*/ 2147483647 h 415"/>
                <a:gd name="T36" fmla="*/ 2147483647 w 800"/>
                <a:gd name="T37" fmla="*/ 2147483647 h 415"/>
                <a:gd name="T38" fmla="*/ 2147483647 w 800"/>
                <a:gd name="T39" fmla="*/ 2147483647 h 415"/>
                <a:gd name="T40" fmla="*/ 2147483647 w 800"/>
                <a:gd name="T41" fmla="*/ 2147483647 h 415"/>
                <a:gd name="T42" fmla="*/ 2147483647 w 800"/>
                <a:gd name="T43" fmla="*/ 2147483647 h 415"/>
                <a:gd name="T44" fmla="*/ 0 w 800"/>
                <a:gd name="T45" fmla="*/ 2147483647 h 415"/>
                <a:gd name="T46" fmla="*/ 2147483647 w 800"/>
                <a:gd name="T47" fmla="*/ 2147483647 h 415"/>
                <a:gd name="T48" fmla="*/ 2147483647 w 800"/>
                <a:gd name="T49" fmla="*/ 2147483647 h 415"/>
                <a:gd name="T50" fmla="*/ 2147483647 w 800"/>
                <a:gd name="T51" fmla="*/ 2147483647 h 415"/>
                <a:gd name="T52" fmla="*/ 2147483647 w 800"/>
                <a:gd name="T53" fmla="*/ 2147483647 h 415"/>
                <a:gd name="T54" fmla="*/ 2147483647 w 800"/>
                <a:gd name="T55" fmla="*/ 2147483647 h 415"/>
                <a:gd name="T56" fmla="*/ 2147483647 w 800"/>
                <a:gd name="T57" fmla="*/ 2147483647 h 415"/>
                <a:gd name="T58" fmla="*/ 2147483647 w 800"/>
                <a:gd name="T59" fmla="*/ 2147483647 h 415"/>
                <a:gd name="T60" fmla="*/ 2147483647 w 800"/>
                <a:gd name="T61" fmla="*/ 2147483647 h 415"/>
                <a:gd name="T62" fmla="*/ 2147483647 w 800"/>
                <a:gd name="T63" fmla="*/ 2147483647 h 415"/>
                <a:gd name="T64" fmla="*/ 2147483647 w 800"/>
                <a:gd name="T65" fmla="*/ 2147483647 h 415"/>
                <a:gd name="T66" fmla="*/ 2147483647 w 800"/>
                <a:gd name="T67" fmla="*/ 2147483647 h 415"/>
                <a:gd name="T68" fmla="*/ 2147483647 w 800"/>
                <a:gd name="T69" fmla="*/ 2147483647 h 415"/>
                <a:gd name="T70" fmla="*/ 2147483647 w 800"/>
                <a:gd name="T71" fmla="*/ 2147483647 h 415"/>
                <a:gd name="T72" fmla="*/ 2147483647 w 800"/>
                <a:gd name="T73" fmla="*/ 2147483647 h 415"/>
                <a:gd name="T74" fmla="*/ 2147483647 w 800"/>
                <a:gd name="T75" fmla="*/ 2147483647 h 415"/>
                <a:gd name="T76" fmla="*/ 2147483647 w 800"/>
                <a:gd name="T77" fmla="*/ 2147483647 h 415"/>
                <a:gd name="T78" fmla="*/ 2147483647 w 800"/>
                <a:gd name="T79" fmla="*/ 2147483647 h 415"/>
                <a:gd name="T80" fmla="*/ 2147483647 w 800"/>
                <a:gd name="T81" fmla="*/ 2147483647 h 415"/>
                <a:gd name="T82" fmla="*/ 2147483647 w 800"/>
                <a:gd name="T83" fmla="*/ 2147483647 h 415"/>
                <a:gd name="T84" fmla="*/ 2147483647 w 800"/>
                <a:gd name="T85" fmla="*/ 2147483647 h 415"/>
                <a:gd name="T86" fmla="*/ 2147483647 w 800"/>
                <a:gd name="T87" fmla="*/ 2147483647 h 415"/>
                <a:gd name="T88" fmla="*/ 2147483647 w 800"/>
                <a:gd name="T89" fmla="*/ 2147483647 h 415"/>
                <a:gd name="T90" fmla="*/ 2147483647 w 800"/>
                <a:gd name="T91" fmla="*/ 2147483647 h 415"/>
                <a:gd name="T92" fmla="*/ 2147483647 w 800"/>
                <a:gd name="T93" fmla="*/ 2147483647 h 415"/>
                <a:gd name="T94" fmla="*/ 2147483647 w 800"/>
                <a:gd name="T95" fmla="*/ 2147483647 h 415"/>
                <a:gd name="T96" fmla="*/ 2147483647 w 800"/>
                <a:gd name="T97" fmla="*/ 2147483647 h 415"/>
                <a:gd name="T98" fmla="*/ 2147483647 w 800"/>
                <a:gd name="T99" fmla="*/ 2147483647 h 415"/>
                <a:gd name="T100" fmla="*/ 2147483647 w 800"/>
                <a:gd name="T101" fmla="*/ 0 h 415"/>
                <a:gd name="T102" fmla="*/ 2147483647 w 800"/>
                <a:gd name="T103" fmla="*/ 2147483647 h 415"/>
                <a:gd name="T104" fmla="*/ 2147483647 w 800"/>
                <a:gd name="T105" fmla="*/ 2147483647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0"/>
                <a:gd name="T160" fmla="*/ 0 h 415"/>
                <a:gd name="T161" fmla="*/ 800 w 800"/>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0" h="415">
                  <a:moveTo>
                    <a:pt x="793" y="83"/>
                  </a:moveTo>
                  <a:lnTo>
                    <a:pt x="800" y="88"/>
                  </a:lnTo>
                  <a:lnTo>
                    <a:pt x="774" y="103"/>
                  </a:lnTo>
                  <a:lnTo>
                    <a:pt x="745" y="116"/>
                  </a:lnTo>
                  <a:lnTo>
                    <a:pt x="719" y="131"/>
                  </a:lnTo>
                  <a:lnTo>
                    <a:pt x="693" y="146"/>
                  </a:lnTo>
                  <a:lnTo>
                    <a:pt x="664" y="163"/>
                  </a:lnTo>
                  <a:lnTo>
                    <a:pt x="638" y="178"/>
                  </a:lnTo>
                  <a:lnTo>
                    <a:pt x="612" y="195"/>
                  </a:lnTo>
                  <a:lnTo>
                    <a:pt x="586" y="210"/>
                  </a:lnTo>
                  <a:lnTo>
                    <a:pt x="560" y="227"/>
                  </a:lnTo>
                  <a:lnTo>
                    <a:pt x="534" y="242"/>
                  </a:lnTo>
                  <a:lnTo>
                    <a:pt x="507" y="259"/>
                  </a:lnTo>
                  <a:lnTo>
                    <a:pt x="481" y="276"/>
                  </a:lnTo>
                  <a:lnTo>
                    <a:pt x="455" y="291"/>
                  </a:lnTo>
                  <a:lnTo>
                    <a:pt x="429" y="308"/>
                  </a:lnTo>
                  <a:lnTo>
                    <a:pt x="403" y="325"/>
                  </a:lnTo>
                  <a:lnTo>
                    <a:pt x="377" y="340"/>
                  </a:lnTo>
                  <a:lnTo>
                    <a:pt x="361" y="347"/>
                  </a:lnTo>
                  <a:lnTo>
                    <a:pt x="348" y="353"/>
                  </a:lnTo>
                  <a:lnTo>
                    <a:pt x="335" y="360"/>
                  </a:lnTo>
                  <a:lnTo>
                    <a:pt x="322" y="368"/>
                  </a:lnTo>
                  <a:lnTo>
                    <a:pt x="308" y="375"/>
                  </a:lnTo>
                  <a:lnTo>
                    <a:pt x="295" y="383"/>
                  </a:lnTo>
                  <a:lnTo>
                    <a:pt x="282" y="390"/>
                  </a:lnTo>
                  <a:lnTo>
                    <a:pt x="269" y="398"/>
                  </a:lnTo>
                  <a:lnTo>
                    <a:pt x="261" y="403"/>
                  </a:lnTo>
                  <a:lnTo>
                    <a:pt x="256" y="407"/>
                  </a:lnTo>
                  <a:lnTo>
                    <a:pt x="248" y="413"/>
                  </a:lnTo>
                  <a:lnTo>
                    <a:pt x="240" y="415"/>
                  </a:lnTo>
                  <a:lnTo>
                    <a:pt x="233" y="411"/>
                  </a:lnTo>
                  <a:lnTo>
                    <a:pt x="225" y="407"/>
                  </a:lnTo>
                  <a:lnTo>
                    <a:pt x="217" y="403"/>
                  </a:lnTo>
                  <a:lnTo>
                    <a:pt x="212" y="400"/>
                  </a:lnTo>
                  <a:lnTo>
                    <a:pt x="188" y="386"/>
                  </a:lnTo>
                  <a:lnTo>
                    <a:pt x="165" y="375"/>
                  </a:lnTo>
                  <a:lnTo>
                    <a:pt x="141" y="364"/>
                  </a:lnTo>
                  <a:lnTo>
                    <a:pt x="117" y="353"/>
                  </a:lnTo>
                  <a:lnTo>
                    <a:pt x="91" y="341"/>
                  </a:lnTo>
                  <a:lnTo>
                    <a:pt x="68" y="328"/>
                  </a:lnTo>
                  <a:lnTo>
                    <a:pt x="44" y="317"/>
                  </a:lnTo>
                  <a:lnTo>
                    <a:pt x="21" y="304"/>
                  </a:lnTo>
                  <a:lnTo>
                    <a:pt x="15" y="302"/>
                  </a:lnTo>
                  <a:lnTo>
                    <a:pt x="10" y="300"/>
                  </a:lnTo>
                  <a:lnTo>
                    <a:pt x="5" y="296"/>
                  </a:lnTo>
                  <a:lnTo>
                    <a:pt x="0" y="295"/>
                  </a:lnTo>
                  <a:lnTo>
                    <a:pt x="0" y="287"/>
                  </a:lnTo>
                  <a:lnTo>
                    <a:pt x="5" y="281"/>
                  </a:lnTo>
                  <a:lnTo>
                    <a:pt x="8" y="276"/>
                  </a:lnTo>
                  <a:lnTo>
                    <a:pt x="8" y="270"/>
                  </a:lnTo>
                  <a:lnTo>
                    <a:pt x="10" y="265"/>
                  </a:lnTo>
                  <a:lnTo>
                    <a:pt x="13" y="259"/>
                  </a:lnTo>
                  <a:lnTo>
                    <a:pt x="15" y="253"/>
                  </a:lnTo>
                  <a:lnTo>
                    <a:pt x="18" y="248"/>
                  </a:lnTo>
                  <a:lnTo>
                    <a:pt x="34" y="257"/>
                  </a:lnTo>
                  <a:lnTo>
                    <a:pt x="52" y="265"/>
                  </a:lnTo>
                  <a:lnTo>
                    <a:pt x="70" y="272"/>
                  </a:lnTo>
                  <a:lnTo>
                    <a:pt x="86" y="281"/>
                  </a:lnTo>
                  <a:lnTo>
                    <a:pt x="91" y="283"/>
                  </a:lnTo>
                  <a:lnTo>
                    <a:pt x="94" y="285"/>
                  </a:lnTo>
                  <a:lnTo>
                    <a:pt x="99" y="289"/>
                  </a:lnTo>
                  <a:lnTo>
                    <a:pt x="99" y="291"/>
                  </a:lnTo>
                  <a:lnTo>
                    <a:pt x="110" y="296"/>
                  </a:lnTo>
                  <a:lnTo>
                    <a:pt x="120" y="302"/>
                  </a:lnTo>
                  <a:lnTo>
                    <a:pt x="131" y="308"/>
                  </a:lnTo>
                  <a:lnTo>
                    <a:pt x="144" y="313"/>
                  </a:lnTo>
                  <a:lnTo>
                    <a:pt x="154" y="319"/>
                  </a:lnTo>
                  <a:lnTo>
                    <a:pt x="167" y="325"/>
                  </a:lnTo>
                  <a:lnTo>
                    <a:pt x="178" y="328"/>
                  </a:lnTo>
                  <a:lnTo>
                    <a:pt x="191" y="332"/>
                  </a:lnTo>
                  <a:lnTo>
                    <a:pt x="193" y="355"/>
                  </a:lnTo>
                  <a:lnTo>
                    <a:pt x="206" y="373"/>
                  </a:lnTo>
                  <a:lnTo>
                    <a:pt x="222" y="390"/>
                  </a:lnTo>
                  <a:lnTo>
                    <a:pt x="235" y="407"/>
                  </a:lnTo>
                  <a:lnTo>
                    <a:pt x="238" y="409"/>
                  </a:lnTo>
                  <a:lnTo>
                    <a:pt x="240" y="409"/>
                  </a:lnTo>
                  <a:lnTo>
                    <a:pt x="243" y="409"/>
                  </a:lnTo>
                  <a:lnTo>
                    <a:pt x="246" y="411"/>
                  </a:lnTo>
                  <a:lnTo>
                    <a:pt x="248" y="407"/>
                  </a:lnTo>
                  <a:lnTo>
                    <a:pt x="246" y="401"/>
                  </a:lnTo>
                  <a:lnTo>
                    <a:pt x="240" y="396"/>
                  </a:lnTo>
                  <a:lnTo>
                    <a:pt x="238" y="390"/>
                  </a:lnTo>
                  <a:lnTo>
                    <a:pt x="227" y="375"/>
                  </a:lnTo>
                  <a:lnTo>
                    <a:pt x="222" y="358"/>
                  </a:lnTo>
                  <a:lnTo>
                    <a:pt x="217" y="341"/>
                  </a:lnTo>
                  <a:lnTo>
                    <a:pt x="217" y="323"/>
                  </a:lnTo>
                  <a:lnTo>
                    <a:pt x="256" y="300"/>
                  </a:lnTo>
                  <a:lnTo>
                    <a:pt x="295" y="276"/>
                  </a:lnTo>
                  <a:lnTo>
                    <a:pt x="332" y="253"/>
                  </a:lnTo>
                  <a:lnTo>
                    <a:pt x="371" y="229"/>
                  </a:lnTo>
                  <a:lnTo>
                    <a:pt x="411" y="206"/>
                  </a:lnTo>
                  <a:lnTo>
                    <a:pt x="447" y="184"/>
                  </a:lnTo>
                  <a:lnTo>
                    <a:pt x="486" y="159"/>
                  </a:lnTo>
                  <a:lnTo>
                    <a:pt x="526" y="137"/>
                  </a:lnTo>
                  <a:lnTo>
                    <a:pt x="557" y="118"/>
                  </a:lnTo>
                  <a:lnTo>
                    <a:pt x="586" y="101"/>
                  </a:lnTo>
                  <a:lnTo>
                    <a:pt x="615" y="84"/>
                  </a:lnTo>
                  <a:lnTo>
                    <a:pt x="646" y="68"/>
                  </a:lnTo>
                  <a:lnTo>
                    <a:pt x="675" y="53"/>
                  </a:lnTo>
                  <a:lnTo>
                    <a:pt x="704" y="36"/>
                  </a:lnTo>
                  <a:lnTo>
                    <a:pt x="732" y="19"/>
                  </a:lnTo>
                  <a:lnTo>
                    <a:pt x="761" y="0"/>
                  </a:lnTo>
                  <a:lnTo>
                    <a:pt x="766" y="21"/>
                  </a:lnTo>
                  <a:lnTo>
                    <a:pt x="774" y="41"/>
                  </a:lnTo>
                  <a:lnTo>
                    <a:pt x="782" y="64"/>
                  </a:lnTo>
                  <a:lnTo>
                    <a:pt x="793"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6" name="Freeform 84"/>
            <p:cNvSpPr>
              <a:spLocks/>
            </p:cNvSpPr>
            <p:nvPr/>
          </p:nvSpPr>
          <p:spPr bwMode="auto">
            <a:xfrm>
              <a:off x="7288213" y="1651000"/>
              <a:ext cx="141287" cy="122238"/>
            </a:xfrm>
            <a:custGeom>
              <a:avLst/>
              <a:gdLst>
                <a:gd name="T0" fmla="*/ 2147483647 w 87"/>
                <a:gd name="T1" fmla="*/ 2147483647 h 75"/>
                <a:gd name="T2" fmla="*/ 2147483647 w 87"/>
                <a:gd name="T3" fmla="*/ 2147483647 h 75"/>
                <a:gd name="T4" fmla="*/ 2147483647 w 87"/>
                <a:gd name="T5" fmla="*/ 2147483647 h 75"/>
                <a:gd name="T6" fmla="*/ 2147483647 w 87"/>
                <a:gd name="T7" fmla="*/ 2147483647 h 75"/>
                <a:gd name="T8" fmla="*/ 2147483647 w 87"/>
                <a:gd name="T9" fmla="*/ 2147483647 h 75"/>
                <a:gd name="T10" fmla="*/ 2147483647 w 87"/>
                <a:gd name="T11" fmla="*/ 2147483647 h 75"/>
                <a:gd name="T12" fmla="*/ 2147483647 w 87"/>
                <a:gd name="T13" fmla="*/ 2147483647 h 75"/>
                <a:gd name="T14" fmla="*/ 2147483647 w 87"/>
                <a:gd name="T15" fmla="*/ 2147483647 h 75"/>
                <a:gd name="T16" fmla="*/ 2147483647 w 87"/>
                <a:gd name="T17" fmla="*/ 2147483647 h 75"/>
                <a:gd name="T18" fmla="*/ 2147483647 w 87"/>
                <a:gd name="T19" fmla="*/ 2147483647 h 75"/>
                <a:gd name="T20" fmla="*/ 2147483647 w 87"/>
                <a:gd name="T21" fmla="*/ 2147483647 h 75"/>
                <a:gd name="T22" fmla="*/ 2147483647 w 87"/>
                <a:gd name="T23" fmla="*/ 2147483647 h 75"/>
                <a:gd name="T24" fmla="*/ 2147483647 w 87"/>
                <a:gd name="T25" fmla="*/ 2147483647 h 75"/>
                <a:gd name="T26" fmla="*/ 2147483647 w 87"/>
                <a:gd name="T27" fmla="*/ 2147483647 h 75"/>
                <a:gd name="T28" fmla="*/ 2147483647 w 87"/>
                <a:gd name="T29" fmla="*/ 2147483647 h 75"/>
                <a:gd name="T30" fmla="*/ 0 w 87"/>
                <a:gd name="T31" fmla="*/ 2147483647 h 75"/>
                <a:gd name="T32" fmla="*/ 0 w 87"/>
                <a:gd name="T33" fmla="*/ 2147483647 h 75"/>
                <a:gd name="T34" fmla="*/ 2147483647 w 87"/>
                <a:gd name="T35" fmla="*/ 2147483647 h 75"/>
                <a:gd name="T36" fmla="*/ 2147483647 w 87"/>
                <a:gd name="T37" fmla="*/ 2147483647 h 75"/>
                <a:gd name="T38" fmla="*/ 2147483647 w 87"/>
                <a:gd name="T39" fmla="*/ 2147483647 h 75"/>
                <a:gd name="T40" fmla="*/ 2147483647 w 87"/>
                <a:gd name="T41" fmla="*/ 2147483647 h 75"/>
                <a:gd name="T42" fmla="*/ 2147483647 w 87"/>
                <a:gd name="T43" fmla="*/ 2147483647 h 75"/>
                <a:gd name="T44" fmla="*/ 2147483647 w 87"/>
                <a:gd name="T45" fmla="*/ 2147483647 h 75"/>
                <a:gd name="T46" fmla="*/ 2147483647 w 87"/>
                <a:gd name="T47" fmla="*/ 2147483647 h 75"/>
                <a:gd name="T48" fmla="*/ 2147483647 w 87"/>
                <a:gd name="T49" fmla="*/ 2147483647 h 75"/>
                <a:gd name="T50" fmla="*/ 2147483647 w 87"/>
                <a:gd name="T51" fmla="*/ 2147483647 h 75"/>
                <a:gd name="T52" fmla="*/ 2147483647 w 87"/>
                <a:gd name="T53" fmla="*/ 0 h 75"/>
                <a:gd name="T54" fmla="*/ 2147483647 w 87"/>
                <a:gd name="T55" fmla="*/ 2147483647 h 75"/>
                <a:gd name="T56" fmla="*/ 2147483647 w 87"/>
                <a:gd name="T57" fmla="*/ 2147483647 h 75"/>
                <a:gd name="T58" fmla="*/ 2147483647 w 87"/>
                <a:gd name="T59" fmla="*/ 2147483647 h 75"/>
                <a:gd name="T60" fmla="*/ 2147483647 w 87"/>
                <a:gd name="T61" fmla="*/ 2147483647 h 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7"/>
                <a:gd name="T94" fmla="*/ 0 h 75"/>
                <a:gd name="T95" fmla="*/ 87 w 87"/>
                <a:gd name="T96" fmla="*/ 75 h 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7" h="75">
                  <a:moveTo>
                    <a:pt x="55" y="75"/>
                  </a:moveTo>
                  <a:lnTo>
                    <a:pt x="45" y="72"/>
                  </a:lnTo>
                  <a:lnTo>
                    <a:pt x="40" y="68"/>
                  </a:lnTo>
                  <a:lnTo>
                    <a:pt x="34" y="62"/>
                  </a:lnTo>
                  <a:lnTo>
                    <a:pt x="26" y="60"/>
                  </a:lnTo>
                  <a:lnTo>
                    <a:pt x="21" y="58"/>
                  </a:lnTo>
                  <a:lnTo>
                    <a:pt x="16" y="55"/>
                  </a:lnTo>
                  <a:lnTo>
                    <a:pt x="11" y="53"/>
                  </a:lnTo>
                  <a:lnTo>
                    <a:pt x="6" y="55"/>
                  </a:lnTo>
                  <a:lnTo>
                    <a:pt x="6" y="57"/>
                  </a:lnTo>
                  <a:lnTo>
                    <a:pt x="3" y="58"/>
                  </a:lnTo>
                  <a:lnTo>
                    <a:pt x="3" y="60"/>
                  </a:lnTo>
                  <a:lnTo>
                    <a:pt x="3" y="62"/>
                  </a:lnTo>
                  <a:lnTo>
                    <a:pt x="3" y="60"/>
                  </a:lnTo>
                  <a:lnTo>
                    <a:pt x="3" y="58"/>
                  </a:lnTo>
                  <a:lnTo>
                    <a:pt x="0" y="58"/>
                  </a:lnTo>
                  <a:lnTo>
                    <a:pt x="0" y="57"/>
                  </a:lnTo>
                  <a:lnTo>
                    <a:pt x="6" y="55"/>
                  </a:lnTo>
                  <a:lnTo>
                    <a:pt x="13" y="49"/>
                  </a:lnTo>
                  <a:lnTo>
                    <a:pt x="21" y="43"/>
                  </a:lnTo>
                  <a:lnTo>
                    <a:pt x="29" y="38"/>
                  </a:lnTo>
                  <a:lnTo>
                    <a:pt x="40" y="34"/>
                  </a:lnTo>
                  <a:lnTo>
                    <a:pt x="47" y="25"/>
                  </a:lnTo>
                  <a:lnTo>
                    <a:pt x="60" y="17"/>
                  </a:lnTo>
                  <a:lnTo>
                    <a:pt x="74" y="8"/>
                  </a:lnTo>
                  <a:lnTo>
                    <a:pt x="87" y="0"/>
                  </a:lnTo>
                  <a:lnTo>
                    <a:pt x="79" y="19"/>
                  </a:lnTo>
                  <a:lnTo>
                    <a:pt x="71" y="38"/>
                  </a:lnTo>
                  <a:lnTo>
                    <a:pt x="63" y="57"/>
                  </a:lnTo>
                  <a:lnTo>
                    <a:pt x="55" y="75"/>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85"/>
            <p:cNvSpPr>
              <a:spLocks/>
            </p:cNvSpPr>
            <p:nvPr/>
          </p:nvSpPr>
          <p:spPr bwMode="auto">
            <a:xfrm>
              <a:off x="7577138" y="1682750"/>
              <a:ext cx="1371600" cy="560388"/>
            </a:xfrm>
            <a:custGeom>
              <a:avLst/>
              <a:gdLst>
                <a:gd name="T0" fmla="*/ 2147483647 w 843"/>
                <a:gd name="T1" fmla="*/ 2147483647 h 345"/>
                <a:gd name="T2" fmla="*/ 2147483647 w 843"/>
                <a:gd name="T3" fmla="*/ 2147483647 h 345"/>
                <a:gd name="T4" fmla="*/ 2147483647 w 843"/>
                <a:gd name="T5" fmla="*/ 2147483647 h 345"/>
                <a:gd name="T6" fmla="*/ 2147483647 w 843"/>
                <a:gd name="T7" fmla="*/ 2147483647 h 345"/>
                <a:gd name="T8" fmla="*/ 2147483647 w 843"/>
                <a:gd name="T9" fmla="*/ 2147483647 h 345"/>
                <a:gd name="T10" fmla="*/ 2147483647 w 843"/>
                <a:gd name="T11" fmla="*/ 2147483647 h 345"/>
                <a:gd name="T12" fmla="*/ 2147483647 w 843"/>
                <a:gd name="T13" fmla="*/ 2147483647 h 345"/>
                <a:gd name="T14" fmla="*/ 2147483647 w 843"/>
                <a:gd name="T15" fmla="*/ 2147483647 h 345"/>
                <a:gd name="T16" fmla="*/ 2147483647 w 843"/>
                <a:gd name="T17" fmla="*/ 2147483647 h 345"/>
                <a:gd name="T18" fmla="*/ 2147483647 w 843"/>
                <a:gd name="T19" fmla="*/ 2147483647 h 345"/>
                <a:gd name="T20" fmla="*/ 2147483647 w 843"/>
                <a:gd name="T21" fmla="*/ 2147483647 h 345"/>
                <a:gd name="T22" fmla="*/ 2147483647 w 843"/>
                <a:gd name="T23" fmla="*/ 2147483647 h 345"/>
                <a:gd name="T24" fmla="*/ 2147483647 w 843"/>
                <a:gd name="T25" fmla="*/ 2147483647 h 345"/>
                <a:gd name="T26" fmla="*/ 2147483647 w 843"/>
                <a:gd name="T27" fmla="*/ 2147483647 h 345"/>
                <a:gd name="T28" fmla="*/ 2147483647 w 843"/>
                <a:gd name="T29" fmla="*/ 2147483647 h 345"/>
                <a:gd name="T30" fmla="*/ 2147483647 w 843"/>
                <a:gd name="T31" fmla="*/ 2147483647 h 345"/>
                <a:gd name="T32" fmla="*/ 2147483647 w 843"/>
                <a:gd name="T33" fmla="*/ 2147483647 h 345"/>
                <a:gd name="T34" fmla="*/ 2147483647 w 843"/>
                <a:gd name="T35" fmla="*/ 2147483647 h 345"/>
                <a:gd name="T36" fmla="*/ 2147483647 w 843"/>
                <a:gd name="T37" fmla="*/ 2147483647 h 345"/>
                <a:gd name="T38" fmla="*/ 2147483647 w 843"/>
                <a:gd name="T39" fmla="*/ 2147483647 h 345"/>
                <a:gd name="T40" fmla="*/ 2147483647 w 843"/>
                <a:gd name="T41" fmla="*/ 2147483647 h 345"/>
                <a:gd name="T42" fmla="*/ 2147483647 w 843"/>
                <a:gd name="T43" fmla="*/ 2147483647 h 345"/>
                <a:gd name="T44" fmla="*/ 2147483647 w 843"/>
                <a:gd name="T45" fmla="*/ 2147483647 h 345"/>
                <a:gd name="T46" fmla="*/ 2147483647 w 843"/>
                <a:gd name="T47" fmla="*/ 2147483647 h 345"/>
                <a:gd name="T48" fmla="*/ 2147483647 w 843"/>
                <a:gd name="T49" fmla="*/ 2147483647 h 345"/>
                <a:gd name="T50" fmla="*/ 2147483647 w 843"/>
                <a:gd name="T51" fmla="*/ 2147483647 h 345"/>
                <a:gd name="T52" fmla="*/ 2147483647 w 843"/>
                <a:gd name="T53" fmla="*/ 2147483647 h 345"/>
                <a:gd name="T54" fmla="*/ 2147483647 w 843"/>
                <a:gd name="T55" fmla="*/ 2147483647 h 345"/>
                <a:gd name="T56" fmla="*/ 2147483647 w 843"/>
                <a:gd name="T57" fmla="*/ 2147483647 h 345"/>
                <a:gd name="T58" fmla="*/ 2147483647 w 843"/>
                <a:gd name="T59" fmla="*/ 2147483647 h 345"/>
                <a:gd name="T60" fmla="*/ 2147483647 w 843"/>
                <a:gd name="T61" fmla="*/ 2147483647 h 345"/>
                <a:gd name="T62" fmla="*/ 2147483647 w 843"/>
                <a:gd name="T63" fmla="*/ 2147483647 h 345"/>
                <a:gd name="T64" fmla="*/ 2147483647 w 843"/>
                <a:gd name="T65" fmla="*/ 2147483647 h 345"/>
                <a:gd name="T66" fmla="*/ 2147483647 w 843"/>
                <a:gd name="T67" fmla="*/ 2147483647 h 345"/>
                <a:gd name="T68" fmla="*/ 2147483647 w 843"/>
                <a:gd name="T69" fmla="*/ 2147483647 h 345"/>
                <a:gd name="T70" fmla="*/ 2147483647 w 843"/>
                <a:gd name="T71" fmla="*/ 2147483647 h 345"/>
                <a:gd name="T72" fmla="*/ 2147483647 w 843"/>
                <a:gd name="T73" fmla="*/ 2147483647 h 345"/>
                <a:gd name="T74" fmla="*/ 2147483647 w 843"/>
                <a:gd name="T75" fmla="*/ 2147483647 h 345"/>
                <a:gd name="T76" fmla="*/ 2147483647 w 843"/>
                <a:gd name="T77" fmla="*/ 2147483647 h 345"/>
                <a:gd name="T78" fmla="*/ 2147483647 w 843"/>
                <a:gd name="T79" fmla="*/ 2147483647 h 345"/>
                <a:gd name="T80" fmla="*/ 2147483647 w 843"/>
                <a:gd name="T81" fmla="*/ 2147483647 h 345"/>
                <a:gd name="T82" fmla="*/ 2147483647 w 843"/>
                <a:gd name="T83" fmla="*/ 2147483647 h 345"/>
                <a:gd name="T84" fmla="*/ 2147483647 w 843"/>
                <a:gd name="T85" fmla="*/ 2147483647 h 345"/>
                <a:gd name="T86" fmla="*/ 2147483647 w 843"/>
                <a:gd name="T87" fmla="*/ 2147483647 h 345"/>
                <a:gd name="T88" fmla="*/ 2147483647 w 843"/>
                <a:gd name="T89" fmla="*/ 2147483647 h 345"/>
                <a:gd name="T90" fmla="*/ 2147483647 w 843"/>
                <a:gd name="T91" fmla="*/ 2147483647 h 345"/>
                <a:gd name="T92" fmla="*/ 2147483647 w 843"/>
                <a:gd name="T93" fmla="*/ 2147483647 h 345"/>
                <a:gd name="T94" fmla="*/ 2147483647 w 843"/>
                <a:gd name="T95" fmla="*/ 2147483647 h 345"/>
                <a:gd name="T96" fmla="*/ 2147483647 w 843"/>
                <a:gd name="T97" fmla="*/ 2147483647 h 345"/>
                <a:gd name="T98" fmla="*/ 2147483647 w 843"/>
                <a:gd name="T99" fmla="*/ 2147483647 h 345"/>
                <a:gd name="T100" fmla="*/ 2147483647 w 843"/>
                <a:gd name="T101" fmla="*/ 0 h 345"/>
                <a:gd name="T102" fmla="*/ 2147483647 w 843"/>
                <a:gd name="T103" fmla="*/ 0 h 345"/>
                <a:gd name="T104" fmla="*/ 2147483647 w 843"/>
                <a:gd name="T105" fmla="*/ 2147483647 h 345"/>
                <a:gd name="T106" fmla="*/ 2147483647 w 843"/>
                <a:gd name="T107" fmla="*/ 2147483647 h 3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43"/>
                <a:gd name="T163" fmla="*/ 0 h 345"/>
                <a:gd name="T164" fmla="*/ 843 w 843"/>
                <a:gd name="T165" fmla="*/ 345 h 3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43" h="345">
                  <a:moveTo>
                    <a:pt x="843" y="8"/>
                  </a:moveTo>
                  <a:lnTo>
                    <a:pt x="840" y="9"/>
                  </a:lnTo>
                  <a:lnTo>
                    <a:pt x="838" y="11"/>
                  </a:lnTo>
                  <a:lnTo>
                    <a:pt x="835" y="13"/>
                  </a:lnTo>
                  <a:lnTo>
                    <a:pt x="832" y="11"/>
                  </a:lnTo>
                  <a:lnTo>
                    <a:pt x="832" y="13"/>
                  </a:lnTo>
                  <a:lnTo>
                    <a:pt x="830" y="15"/>
                  </a:lnTo>
                  <a:lnTo>
                    <a:pt x="827" y="17"/>
                  </a:lnTo>
                  <a:lnTo>
                    <a:pt x="825" y="19"/>
                  </a:lnTo>
                  <a:lnTo>
                    <a:pt x="825" y="17"/>
                  </a:lnTo>
                  <a:lnTo>
                    <a:pt x="811" y="24"/>
                  </a:lnTo>
                  <a:lnTo>
                    <a:pt x="798" y="34"/>
                  </a:lnTo>
                  <a:lnTo>
                    <a:pt x="783" y="41"/>
                  </a:lnTo>
                  <a:lnTo>
                    <a:pt x="770" y="49"/>
                  </a:lnTo>
                  <a:lnTo>
                    <a:pt x="756" y="56"/>
                  </a:lnTo>
                  <a:lnTo>
                    <a:pt x="743" y="66"/>
                  </a:lnTo>
                  <a:lnTo>
                    <a:pt x="730" y="73"/>
                  </a:lnTo>
                  <a:lnTo>
                    <a:pt x="717" y="83"/>
                  </a:lnTo>
                  <a:lnTo>
                    <a:pt x="696" y="94"/>
                  </a:lnTo>
                  <a:lnTo>
                    <a:pt x="678" y="105"/>
                  </a:lnTo>
                  <a:lnTo>
                    <a:pt x="657" y="118"/>
                  </a:lnTo>
                  <a:lnTo>
                    <a:pt x="636" y="130"/>
                  </a:lnTo>
                  <a:lnTo>
                    <a:pt x="618" y="143"/>
                  </a:lnTo>
                  <a:lnTo>
                    <a:pt x="597" y="154"/>
                  </a:lnTo>
                  <a:lnTo>
                    <a:pt x="579" y="165"/>
                  </a:lnTo>
                  <a:lnTo>
                    <a:pt x="560" y="176"/>
                  </a:lnTo>
                  <a:lnTo>
                    <a:pt x="550" y="182"/>
                  </a:lnTo>
                  <a:lnTo>
                    <a:pt x="537" y="190"/>
                  </a:lnTo>
                  <a:lnTo>
                    <a:pt x="526" y="197"/>
                  </a:lnTo>
                  <a:lnTo>
                    <a:pt x="513" y="203"/>
                  </a:lnTo>
                  <a:lnTo>
                    <a:pt x="474" y="227"/>
                  </a:lnTo>
                  <a:lnTo>
                    <a:pt x="471" y="223"/>
                  </a:lnTo>
                  <a:lnTo>
                    <a:pt x="469" y="229"/>
                  </a:lnTo>
                  <a:lnTo>
                    <a:pt x="445" y="244"/>
                  </a:lnTo>
                  <a:lnTo>
                    <a:pt x="419" y="259"/>
                  </a:lnTo>
                  <a:lnTo>
                    <a:pt x="393" y="274"/>
                  </a:lnTo>
                  <a:lnTo>
                    <a:pt x="367" y="289"/>
                  </a:lnTo>
                  <a:lnTo>
                    <a:pt x="343" y="302"/>
                  </a:lnTo>
                  <a:lnTo>
                    <a:pt x="317" y="317"/>
                  </a:lnTo>
                  <a:lnTo>
                    <a:pt x="291" y="330"/>
                  </a:lnTo>
                  <a:lnTo>
                    <a:pt x="265" y="345"/>
                  </a:lnTo>
                  <a:lnTo>
                    <a:pt x="249" y="341"/>
                  </a:lnTo>
                  <a:lnTo>
                    <a:pt x="233" y="334"/>
                  </a:lnTo>
                  <a:lnTo>
                    <a:pt x="217" y="326"/>
                  </a:lnTo>
                  <a:lnTo>
                    <a:pt x="202" y="319"/>
                  </a:lnTo>
                  <a:lnTo>
                    <a:pt x="176" y="308"/>
                  </a:lnTo>
                  <a:lnTo>
                    <a:pt x="152" y="296"/>
                  </a:lnTo>
                  <a:lnTo>
                    <a:pt x="126" y="283"/>
                  </a:lnTo>
                  <a:lnTo>
                    <a:pt x="102" y="270"/>
                  </a:lnTo>
                  <a:lnTo>
                    <a:pt x="76" y="259"/>
                  </a:lnTo>
                  <a:lnTo>
                    <a:pt x="50" y="246"/>
                  </a:lnTo>
                  <a:lnTo>
                    <a:pt x="26" y="233"/>
                  </a:lnTo>
                  <a:lnTo>
                    <a:pt x="0" y="221"/>
                  </a:lnTo>
                  <a:lnTo>
                    <a:pt x="3" y="212"/>
                  </a:lnTo>
                  <a:lnTo>
                    <a:pt x="19" y="220"/>
                  </a:lnTo>
                  <a:lnTo>
                    <a:pt x="34" y="227"/>
                  </a:lnTo>
                  <a:lnTo>
                    <a:pt x="50" y="235"/>
                  </a:lnTo>
                  <a:lnTo>
                    <a:pt x="66" y="244"/>
                  </a:lnTo>
                  <a:lnTo>
                    <a:pt x="81" y="251"/>
                  </a:lnTo>
                  <a:lnTo>
                    <a:pt x="97" y="259"/>
                  </a:lnTo>
                  <a:lnTo>
                    <a:pt x="113" y="268"/>
                  </a:lnTo>
                  <a:lnTo>
                    <a:pt x="128" y="276"/>
                  </a:lnTo>
                  <a:lnTo>
                    <a:pt x="144" y="281"/>
                  </a:lnTo>
                  <a:lnTo>
                    <a:pt x="160" y="289"/>
                  </a:lnTo>
                  <a:lnTo>
                    <a:pt x="173" y="296"/>
                  </a:lnTo>
                  <a:lnTo>
                    <a:pt x="189" y="306"/>
                  </a:lnTo>
                  <a:lnTo>
                    <a:pt x="202" y="313"/>
                  </a:lnTo>
                  <a:lnTo>
                    <a:pt x="217" y="321"/>
                  </a:lnTo>
                  <a:lnTo>
                    <a:pt x="233" y="326"/>
                  </a:lnTo>
                  <a:lnTo>
                    <a:pt x="249" y="332"/>
                  </a:lnTo>
                  <a:lnTo>
                    <a:pt x="267" y="330"/>
                  </a:lnTo>
                  <a:lnTo>
                    <a:pt x="283" y="321"/>
                  </a:lnTo>
                  <a:lnTo>
                    <a:pt x="299" y="311"/>
                  </a:lnTo>
                  <a:lnTo>
                    <a:pt x="314" y="304"/>
                  </a:lnTo>
                  <a:lnTo>
                    <a:pt x="340" y="289"/>
                  </a:lnTo>
                  <a:lnTo>
                    <a:pt x="369" y="272"/>
                  </a:lnTo>
                  <a:lnTo>
                    <a:pt x="395" y="257"/>
                  </a:lnTo>
                  <a:lnTo>
                    <a:pt x="424" y="242"/>
                  </a:lnTo>
                  <a:lnTo>
                    <a:pt x="450" y="225"/>
                  </a:lnTo>
                  <a:lnTo>
                    <a:pt x="477" y="210"/>
                  </a:lnTo>
                  <a:lnTo>
                    <a:pt x="505" y="195"/>
                  </a:lnTo>
                  <a:lnTo>
                    <a:pt x="531" y="178"/>
                  </a:lnTo>
                  <a:lnTo>
                    <a:pt x="558" y="163"/>
                  </a:lnTo>
                  <a:lnTo>
                    <a:pt x="584" y="146"/>
                  </a:lnTo>
                  <a:lnTo>
                    <a:pt x="613" y="131"/>
                  </a:lnTo>
                  <a:lnTo>
                    <a:pt x="639" y="114"/>
                  </a:lnTo>
                  <a:lnTo>
                    <a:pt x="665" y="99"/>
                  </a:lnTo>
                  <a:lnTo>
                    <a:pt x="691" y="83"/>
                  </a:lnTo>
                  <a:lnTo>
                    <a:pt x="720" y="68"/>
                  </a:lnTo>
                  <a:lnTo>
                    <a:pt x="746" y="51"/>
                  </a:lnTo>
                  <a:lnTo>
                    <a:pt x="743" y="51"/>
                  </a:lnTo>
                  <a:lnTo>
                    <a:pt x="754" y="45"/>
                  </a:lnTo>
                  <a:lnTo>
                    <a:pt x="764" y="39"/>
                  </a:lnTo>
                  <a:lnTo>
                    <a:pt x="775" y="34"/>
                  </a:lnTo>
                  <a:lnTo>
                    <a:pt x="783" y="26"/>
                  </a:lnTo>
                  <a:lnTo>
                    <a:pt x="793" y="21"/>
                  </a:lnTo>
                  <a:lnTo>
                    <a:pt x="804" y="15"/>
                  </a:lnTo>
                  <a:lnTo>
                    <a:pt x="814" y="9"/>
                  </a:lnTo>
                  <a:lnTo>
                    <a:pt x="822" y="4"/>
                  </a:lnTo>
                  <a:lnTo>
                    <a:pt x="822" y="2"/>
                  </a:lnTo>
                  <a:lnTo>
                    <a:pt x="819" y="2"/>
                  </a:lnTo>
                  <a:lnTo>
                    <a:pt x="817" y="0"/>
                  </a:lnTo>
                  <a:lnTo>
                    <a:pt x="822" y="0"/>
                  </a:lnTo>
                  <a:lnTo>
                    <a:pt x="830" y="0"/>
                  </a:lnTo>
                  <a:lnTo>
                    <a:pt x="838" y="2"/>
                  </a:lnTo>
                  <a:lnTo>
                    <a:pt x="843" y="4"/>
                  </a:lnTo>
                  <a:lnTo>
                    <a:pt x="843" y="8"/>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8" name="Freeform 86"/>
            <p:cNvSpPr>
              <a:spLocks/>
            </p:cNvSpPr>
            <p:nvPr/>
          </p:nvSpPr>
          <p:spPr bwMode="auto">
            <a:xfrm>
              <a:off x="7297738" y="1755775"/>
              <a:ext cx="71437" cy="82550"/>
            </a:xfrm>
            <a:custGeom>
              <a:avLst/>
              <a:gdLst>
                <a:gd name="T0" fmla="*/ 2147483647 w 44"/>
                <a:gd name="T1" fmla="*/ 2147483647 h 51"/>
                <a:gd name="T2" fmla="*/ 2147483647 w 44"/>
                <a:gd name="T3" fmla="*/ 2147483647 h 51"/>
                <a:gd name="T4" fmla="*/ 2147483647 w 44"/>
                <a:gd name="T5" fmla="*/ 2147483647 h 51"/>
                <a:gd name="T6" fmla="*/ 2147483647 w 44"/>
                <a:gd name="T7" fmla="*/ 2147483647 h 51"/>
                <a:gd name="T8" fmla="*/ 2147483647 w 44"/>
                <a:gd name="T9" fmla="*/ 2147483647 h 51"/>
                <a:gd name="T10" fmla="*/ 2147483647 w 44"/>
                <a:gd name="T11" fmla="*/ 2147483647 h 51"/>
                <a:gd name="T12" fmla="*/ 2147483647 w 44"/>
                <a:gd name="T13" fmla="*/ 2147483647 h 51"/>
                <a:gd name="T14" fmla="*/ 2147483647 w 44"/>
                <a:gd name="T15" fmla="*/ 2147483647 h 51"/>
                <a:gd name="T16" fmla="*/ 0 w 44"/>
                <a:gd name="T17" fmla="*/ 0 h 51"/>
                <a:gd name="T18" fmla="*/ 2147483647 w 44"/>
                <a:gd name="T19" fmla="*/ 2147483647 h 51"/>
                <a:gd name="T20" fmla="*/ 2147483647 w 44"/>
                <a:gd name="T21" fmla="*/ 2147483647 h 51"/>
                <a:gd name="T22" fmla="*/ 2147483647 w 44"/>
                <a:gd name="T23" fmla="*/ 2147483647 h 51"/>
                <a:gd name="T24" fmla="*/ 2147483647 w 44"/>
                <a:gd name="T25" fmla="*/ 214748364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1"/>
                <a:gd name="T41" fmla="*/ 44 w 44"/>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1">
                  <a:moveTo>
                    <a:pt x="44" y="19"/>
                  </a:moveTo>
                  <a:lnTo>
                    <a:pt x="41" y="26"/>
                  </a:lnTo>
                  <a:lnTo>
                    <a:pt x="36" y="36"/>
                  </a:lnTo>
                  <a:lnTo>
                    <a:pt x="34" y="43"/>
                  </a:lnTo>
                  <a:lnTo>
                    <a:pt x="28" y="51"/>
                  </a:lnTo>
                  <a:lnTo>
                    <a:pt x="20" y="38"/>
                  </a:lnTo>
                  <a:lnTo>
                    <a:pt x="13" y="24"/>
                  </a:lnTo>
                  <a:lnTo>
                    <a:pt x="5" y="13"/>
                  </a:lnTo>
                  <a:lnTo>
                    <a:pt x="0" y="0"/>
                  </a:lnTo>
                  <a:lnTo>
                    <a:pt x="10" y="8"/>
                  </a:lnTo>
                  <a:lnTo>
                    <a:pt x="20" y="11"/>
                  </a:lnTo>
                  <a:lnTo>
                    <a:pt x="31" y="17"/>
                  </a:lnTo>
                  <a:lnTo>
                    <a:pt x="44"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87"/>
            <p:cNvSpPr>
              <a:spLocks/>
            </p:cNvSpPr>
            <p:nvPr/>
          </p:nvSpPr>
          <p:spPr bwMode="auto">
            <a:xfrm>
              <a:off x="7258050" y="1779588"/>
              <a:ext cx="26988" cy="111125"/>
            </a:xfrm>
            <a:custGeom>
              <a:avLst/>
              <a:gdLst>
                <a:gd name="T0" fmla="*/ 2147483647 w 16"/>
                <a:gd name="T1" fmla="*/ 2147483647 h 68"/>
                <a:gd name="T2" fmla="*/ 2147483647 w 16"/>
                <a:gd name="T3" fmla="*/ 2147483647 h 68"/>
                <a:gd name="T4" fmla="*/ 0 w 16"/>
                <a:gd name="T5" fmla="*/ 2147483647 h 68"/>
                <a:gd name="T6" fmla="*/ 2147483647 w 16"/>
                <a:gd name="T7" fmla="*/ 2147483647 h 68"/>
                <a:gd name="T8" fmla="*/ 2147483647 w 16"/>
                <a:gd name="T9" fmla="*/ 2147483647 h 68"/>
                <a:gd name="T10" fmla="*/ 2147483647 w 16"/>
                <a:gd name="T11" fmla="*/ 2147483647 h 68"/>
                <a:gd name="T12" fmla="*/ 2147483647 w 16"/>
                <a:gd name="T13" fmla="*/ 0 h 68"/>
                <a:gd name="T14" fmla="*/ 2147483647 w 16"/>
                <a:gd name="T15" fmla="*/ 2147483647 h 68"/>
                <a:gd name="T16" fmla="*/ 2147483647 w 16"/>
                <a:gd name="T17" fmla="*/ 2147483647 h 68"/>
                <a:gd name="T18" fmla="*/ 2147483647 w 16"/>
                <a:gd name="T19" fmla="*/ 2147483647 h 68"/>
                <a:gd name="T20" fmla="*/ 2147483647 w 16"/>
                <a:gd name="T21" fmla="*/ 2147483647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68"/>
                <a:gd name="T35" fmla="*/ 16 w 16"/>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68">
                  <a:moveTo>
                    <a:pt x="8" y="66"/>
                  </a:moveTo>
                  <a:lnTo>
                    <a:pt x="8" y="68"/>
                  </a:lnTo>
                  <a:lnTo>
                    <a:pt x="0" y="54"/>
                  </a:lnTo>
                  <a:lnTo>
                    <a:pt x="3" y="41"/>
                  </a:lnTo>
                  <a:lnTo>
                    <a:pt x="5" y="26"/>
                  </a:lnTo>
                  <a:lnTo>
                    <a:pt x="5" y="13"/>
                  </a:lnTo>
                  <a:lnTo>
                    <a:pt x="8" y="0"/>
                  </a:lnTo>
                  <a:lnTo>
                    <a:pt x="16" y="17"/>
                  </a:lnTo>
                  <a:lnTo>
                    <a:pt x="16" y="32"/>
                  </a:lnTo>
                  <a:lnTo>
                    <a:pt x="13" y="49"/>
                  </a:lnTo>
                  <a:lnTo>
                    <a:pt x="8" y="66"/>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0" name="Freeform 88"/>
            <p:cNvSpPr>
              <a:spLocks/>
            </p:cNvSpPr>
            <p:nvPr/>
          </p:nvSpPr>
          <p:spPr bwMode="auto">
            <a:xfrm>
              <a:off x="7297738" y="1863725"/>
              <a:ext cx="15875" cy="69850"/>
            </a:xfrm>
            <a:custGeom>
              <a:avLst/>
              <a:gdLst>
                <a:gd name="T0" fmla="*/ 0 w 10"/>
                <a:gd name="T1" fmla="*/ 2147483647 h 43"/>
                <a:gd name="T2" fmla="*/ 2147483647 w 10"/>
                <a:gd name="T3" fmla="*/ 2147483647 h 43"/>
                <a:gd name="T4" fmla="*/ 2147483647 w 10"/>
                <a:gd name="T5" fmla="*/ 2147483647 h 43"/>
                <a:gd name="T6" fmla="*/ 2147483647 w 10"/>
                <a:gd name="T7" fmla="*/ 2147483647 h 43"/>
                <a:gd name="T8" fmla="*/ 2147483647 w 10"/>
                <a:gd name="T9" fmla="*/ 0 h 43"/>
                <a:gd name="T10" fmla="*/ 2147483647 w 10"/>
                <a:gd name="T11" fmla="*/ 2147483647 h 43"/>
                <a:gd name="T12" fmla="*/ 2147483647 w 10"/>
                <a:gd name="T13" fmla="*/ 2147483647 h 43"/>
                <a:gd name="T14" fmla="*/ 2147483647 w 10"/>
                <a:gd name="T15" fmla="*/ 2147483647 h 43"/>
                <a:gd name="T16" fmla="*/ 0 w 10"/>
                <a:gd name="T17" fmla="*/ 2147483647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43"/>
                <a:gd name="T29" fmla="*/ 10 w 10"/>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43">
                  <a:moveTo>
                    <a:pt x="0" y="43"/>
                  </a:moveTo>
                  <a:lnTo>
                    <a:pt x="2" y="34"/>
                  </a:lnTo>
                  <a:lnTo>
                    <a:pt x="2" y="22"/>
                  </a:lnTo>
                  <a:lnTo>
                    <a:pt x="2" y="11"/>
                  </a:lnTo>
                  <a:lnTo>
                    <a:pt x="2" y="0"/>
                  </a:lnTo>
                  <a:lnTo>
                    <a:pt x="7" y="11"/>
                  </a:lnTo>
                  <a:lnTo>
                    <a:pt x="10" y="22"/>
                  </a:lnTo>
                  <a:lnTo>
                    <a:pt x="5" y="34"/>
                  </a:lnTo>
                  <a:lnTo>
                    <a:pt x="0" y="43"/>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1" name="Freeform 89"/>
            <p:cNvSpPr>
              <a:spLocks/>
            </p:cNvSpPr>
            <p:nvPr/>
          </p:nvSpPr>
          <p:spPr bwMode="auto">
            <a:xfrm>
              <a:off x="8586788" y="1992313"/>
              <a:ext cx="68262" cy="55562"/>
            </a:xfrm>
            <a:custGeom>
              <a:avLst/>
              <a:gdLst>
                <a:gd name="T0" fmla="*/ 2147483647 w 42"/>
                <a:gd name="T1" fmla="*/ 2147483647 h 35"/>
                <a:gd name="T2" fmla="*/ 2147483647 w 42"/>
                <a:gd name="T3" fmla="*/ 2147483647 h 35"/>
                <a:gd name="T4" fmla="*/ 2147483647 w 42"/>
                <a:gd name="T5" fmla="*/ 2147483647 h 35"/>
                <a:gd name="T6" fmla="*/ 2147483647 w 42"/>
                <a:gd name="T7" fmla="*/ 2147483647 h 35"/>
                <a:gd name="T8" fmla="*/ 0 w 42"/>
                <a:gd name="T9" fmla="*/ 2147483647 h 35"/>
                <a:gd name="T10" fmla="*/ 2147483647 w 42"/>
                <a:gd name="T11" fmla="*/ 2147483647 h 35"/>
                <a:gd name="T12" fmla="*/ 2147483647 w 42"/>
                <a:gd name="T13" fmla="*/ 2147483647 h 35"/>
                <a:gd name="T14" fmla="*/ 2147483647 w 42"/>
                <a:gd name="T15" fmla="*/ 2147483647 h 35"/>
                <a:gd name="T16" fmla="*/ 2147483647 w 42"/>
                <a:gd name="T17" fmla="*/ 0 h 35"/>
                <a:gd name="T18" fmla="*/ 2147483647 w 42"/>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
                <a:gd name="T32" fmla="*/ 42 w 42"/>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
                  <a:moveTo>
                    <a:pt x="42" y="1"/>
                  </a:moveTo>
                  <a:lnTo>
                    <a:pt x="34" y="11"/>
                  </a:lnTo>
                  <a:lnTo>
                    <a:pt x="24" y="20"/>
                  </a:lnTo>
                  <a:lnTo>
                    <a:pt x="11" y="28"/>
                  </a:lnTo>
                  <a:lnTo>
                    <a:pt x="0" y="35"/>
                  </a:lnTo>
                  <a:lnTo>
                    <a:pt x="6" y="26"/>
                  </a:lnTo>
                  <a:lnTo>
                    <a:pt x="16" y="16"/>
                  </a:lnTo>
                  <a:lnTo>
                    <a:pt x="27" y="9"/>
                  </a:lnTo>
                  <a:lnTo>
                    <a:pt x="37" y="0"/>
                  </a:lnTo>
                  <a:lnTo>
                    <a:pt x="4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90"/>
            <p:cNvSpPr>
              <a:spLocks/>
            </p:cNvSpPr>
            <p:nvPr/>
          </p:nvSpPr>
          <p:spPr bwMode="auto">
            <a:xfrm>
              <a:off x="6167438" y="2012950"/>
              <a:ext cx="123825" cy="115888"/>
            </a:xfrm>
            <a:custGeom>
              <a:avLst/>
              <a:gdLst>
                <a:gd name="T0" fmla="*/ 2147483647 w 76"/>
                <a:gd name="T1" fmla="*/ 2147483647 h 71"/>
                <a:gd name="T2" fmla="*/ 2147483647 w 76"/>
                <a:gd name="T3" fmla="*/ 2147483647 h 71"/>
                <a:gd name="T4" fmla="*/ 2147483647 w 76"/>
                <a:gd name="T5" fmla="*/ 2147483647 h 71"/>
                <a:gd name="T6" fmla="*/ 2147483647 w 76"/>
                <a:gd name="T7" fmla="*/ 2147483647 h 71"/>
                <a:gd name="T8" fmla="*/ 2147483647 w 76"/>
                <a:gd name="T9" fmla="*/ 2147483647 h 71"/>
                <a:gd name="T10" fmla="*/ 2147483647 w 76"/>
                <a:gd name="T11" fmla="*/ 2147483647 h 71"/>
                <a:gd name="T12" fmla="*/ 2147483647 w 76"/>
                <a:gd name="T13" fmla="*/ 2147483647 h 71"/>
                <a:gd name="T14" fmla="*/ 2147483647 w 76"/>
                <a:gd name="T15" fmla="*/ 2147483647 h 71"/>
                <a:gd name="T16" fmla="*/ 0 w 76"/>
                <a:gd name="T17" fmla="*/ 0 h 71"/>
                <a:gd name="T18" fmla="*/ 2147483647 w 76"/>
                <a:gd name="T19" fmla="*/ 2147483647 h 71"/>
                <a:gd name="T20" fmla="*/ 2147483647 w 76"/>
                <a:gd name="T21" fmla="*/ 2147483647 h 71"/>
                <a:gd name="T22" fmla="*/ 2147483647 w 76"/>
                <a:gd name="T23" fmla="*/ 2147483647 h 71"/>
                <a:gd name="T24" fmla="*/ 2147483647 w 76"/>
                <a:gd name="T25" fmla="*/ 2147483647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71"/>
                <a:gd name="T41" fmla="*/ 76 w 76"/>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71">
                  <a:moveTo>
                    <a:pt x="76" y="65"/>
                  </a:moveTo>
                  <a:lnTo>
                    <a:pt x="76" y="67"/>
                  </a:lnTo>
                  <a:lnTo>
                    <a:pt x="76" y="69"/>
                  </a:lnTo>
                  <a:lnTo>
                    <a:pt x="73" y="71"/>
                  </a:lnTo>
                  <a:lnTo>
                    <a:pt x="52" y="56"/>
                  </a:lnTo>
                  <a:lnTo>
                    <a:pt x="29" y="39"/>
                  </a:lnTo>
                  <a:lnTo>
                    <a:pt x="13" y="20"/>
                  </a:lnTo>
                  <a:lnTo>
                    <a:pt x="0" y="0"/>
                  </a:lnTo>
                  <a:lnTo>
                    <a:pt x="26" y="11"/>
                  </a:lnTo>
                  <a:lnTo>
                    <a:pt x="45" y="28"/>
                  </a:lnTo>
                  <a:lnTo>
                    <a:pt x="60" y="47"/>
                  </a:lnTo>
                  <a:lnTo>
                    <a:pt x="7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91"/>
            <p:cNvSpPr>
              <a:spLocks/>
            </p:cNvSpPr>
            <p:nvPr/>
          </p:nvSpPr>
          <p:spPr bwMode="auto">
            <a:xfrm>
              <a:off x="8664575" y="2044700"/>
              <a:ext cx="122238" cy="90488"/>
            </a:xfrm>
            <a:custGeom>
              <a:avLst/>
              <a:gdLst>
                <a:gd name="T0" fmla="*/ 2147483647 w 75"/>
                <a:gd name="T1" fmla="*/ 0 h 55"/>
                <a:gd name="T2" fmla="*/ 2147483647 w 75"/>
                <a:gd name="T3" fmla="*/ 2147483647 h 55"/>
                <a:gd name="T4" fmla="*/ 2147483647 w 75"/>
                <a:gd name="T5" fmla="*/ 2147483647 h 55"/>
                <a:gd name="T6" fmla="*/ 2147483647 w 75"/>
                <a:gd name="T7" fmla="*/ 2147483647 h 55"/>
                <a:gd name="T8" fmla="*/ 2147483647 w 75"/>
                <a:gd name="T9" fmla="*/ 2147483647 h 55"/>
                <a:gd name="T10" fmla="*/ 2147483647 w 75"/>
                <a:gd name="T11" fmla="*/ 2147483647 h 55"/>
                <a:gd name="T12" fmla="*/ 2147483647 w 75"/>
                <a:gd name="T13" fmla="*/ 2147483647 h 55"/>
                <a:gd name="T14" fmla="*/ 2147483647 w 75"/>
                <a:gd name="T15" fmla="*/ 2147483647 h 55"/>
                <a:gd name="T16" fmla="*/ 0 w 75"/>
                <a:gd name="T17" fmla="*/ 2147483647 h 55"/>
                <a:gd name="T18" fmla="*/ 2147483647 w 75"/>
                <a:gd name="T19" fmla="*/ 2147483647 h 55"/>
                <a:gd name="T20" fmla="*/ 2147483647 w 75"/>
                <a:gd name="T21" fmla="*/ 2147483647 h 55"/>
                <a:gd name="T22" fmla="*/ 2147483647 w 75"/>
                <a:gd name="T23" fmla="*/ 2147483647 h 55"/>
                <a:gd name="T24" fmla="*/ 2147483647 w 75"/>
                <a:gd name="T25" fmla="*/ 0 h 55"/>
                <a:gd name="T26" fmla="*/ 2147483647 w 75"/>
                <a:gd name="T27" fmla="*/ 0 h 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55"/>
                <a:gd name="T44" fmla="*/ 75 w 75"/>
                <a:gd name="T45" fmla="*/ 55 h 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55">
                  <a:moveTo>
                    <a:pt x="75" y="0"/>
                  </a:moveTo>
                  <a:lnTo>
                    <a:pt x="73" y="10"/>
                  </a:lnTo>
                  <a:lnTo>
                    <a:pt x="68" y="17"/>
                  </a:lnTo>
                  <a:lnTo>
                    <a:pt x="60" y="23"/>
                  </a:lnTo>
                  <a:lnTo>
                    <a:pt x="54" y="30"/>
                  </a:lnTo>
                  <a:lnTo>
                    <a:pt x="41" y="40"/>
                  </a:lnTo>
                  <a:lnTo>
                    <a:pt x="28" y="47"/>
                  </a:lnTo>
                  <a:lnTo>
                    <a:pt x="15" y="55"/>
                  </a:lnTo>
                  <a:lnTo>
                    <a:pt x="0" y="55"/>
                  </a:lnTo>
                  <a:lnTo>
                    <a:pt x="13" y="38"/>
                  </a:lnTo>
                  <a:lnTo>
                    <a:pt x="28" y="23"/>
                  </a:lnTo>
                  <a:lnTo>
                    <a:pt x="49" y="10"/>
                  </a:lnTo>
                  <a:lnTo>
                    <a:pt x="73" y="0"/>
                  </a:lnTo>
                  <a:lnTo>
                    <a:pt x="75"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4" name="Freeform 92"/>
            <p:cNvSpPr>
              <a:spLocks/>
            </p:cNvSpPr>
            <p:nvPr/>
          </p:nvSpPr>
          <p:spPr bwMode="auto">
            <a:xfrm>
              <a:off x="8224838" y="2047875"/>
              <a:ext cx="187325" cy="153988"/>
            </a:xfrm>
            <a:custGeom>
              <a:avLst/>
              <a:gdLst>
                <a:gd name="T0" fmla="*/ 2147483647 w 115"/>
                <a:gd name="T1" fmla="*/ 2147483647 h 94"/>
                <a:gd name="T2" fmla="*/ 2147483647 w 115"/>
                <a:gd name="T3" fmla="*/ 2147483647 h 94"/>
                <a:gd name="T4" fmla="*/ 2147483647 w 115"/>
                <a:gd name="T5" fmla="*/ 2147483647 h 94"/>
                <a:gd name="T6" fmla="*/ 2147483647 w 115"/>
                <a:gd name="T7" fmla="*/ 2147483647 h 94"/>
                <a:gd name="T8" fmla="*/ 2147483647 w 115"/>
                <a:gd name="T9" fmla="*/ 2147483647 h 94"/>
                <a:gd name="T10" fmla="*/ 2147483647 w 115"/>
                <a:gd name="T11" fmla="*/ 2147483647 h 94"/>
                <a:gd name="T12" fmla="*/ 0 w 115"/>
                <a:gd name="T13" fmla="*/ 2147483647 h 94"/>
                <a:gd name="T14" fmla="*/ 2147483647 w 115"/>
                <a:gd name="T15" fmla="*/ 2147483647 h 94"/>
                <a:gd name="T16" fmla="*/ 2147483647 w 115"/>
                <a:gd name="T17" fmla="*/ 2147483647 h 94"/>
                <a:gd name="T18" fmla="*/ 2147483647 w 115"/>
                <a:gd name="T19" fmla="*/ 2147483647 h 94"/>
                <a:gd name="T20" fmla="*/ 2147483647 w 115"/>
                <a:gd name="T21" fmla="*/ 2147483647 h 94"/>
                <a:gd name="T22" fmla="*/ 2147483647 w 115"/>
                <a:gd name="T23" fmla="*/ 2147483647 h 94"/>
                <a:gd name="T24" fmla="*/ 2147483647 w 115"/>
                <a:gd name="T25" fmla="*/ 2147483647 h 94"/>
                <a:gd name="T26" fmla="*/ 2147483647 w 115"/>
                <a:gd name="T27" fmla="*/ 2147483647 h 94"/>
                <a:gd name="T28" fmla="*/ 2147483647 w 115"/>
                <a:gd name="T29" fmla="*/ 2147483647 h 94"/>
                <a:gd name="T30" fmla="*/ 2147483647 w 115"/>
                <a:gd name="T31" fmla="*/ 0 h 94"/>
                <a:gd name="T32" fmla="*/ 2147483647 w 115"/>
                <a:gd name="T33" fmla="*/ 2147483647 h 94"/>
                <a:gd name="T34" fmla="*/ 2147483647 w 115"/>
                <a:gd name="T35" fmla="*/ 2147483647 h 94"/>
                <a:gd name="T36" fmla="*/ 2147483647 w 115"/>
                <a:gd name="T37" fmla="*/ 2147483647 h 94"/>
                <a:gd name="T38" fmla="*/ 2147483647 w 115"/>
                <a:gd name="T39" fmla="*/ 2147483647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5"/>
                <a:gd name="T61" fmla="*/ 0 h 94"/>
                <a:gd name="T62" fmla="*/ 115 w 115"/>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5" h="94">
                  <a:moveTo>
                    <a:pt x="68" y="47"/>
                  </a:moveTo>
                  <a:lnTo>
                    <a:pt x="63" y="51"/>
                  </a:lnTo>
                  <a:lnTo>
                    <a:pt x="60" y="55"/>
                  </a:lnTo>
                  <a:lnTo>
                    <a:pt x="58" y="60"/>
                  </a:lnTo>
                  <a:lnTo>
                    <a:pt x="52" y="64"/>
                  </a:lnTo>
                  <a:lnTo>
                    <a:pt x="21" y="94"/>
                  </a:lnTo>
                  <a:lnTo>
                    <a:pt x="0" y="88"/>
                  </a:lnTo>
                  <a:lnTo>
                    <a:pt x="10" y="79"/>
                  </a:lnTo>
                  <a:lnTo>
                    <a:pt x="21" y="71"/>
                  </a:lnTo>
                  <a:lnTo>
                    <a:pt x="29" y="62"/>
                  </a:lnTo>
                  <a:lnTo>
                    <a:pt x="39" y="53"/>
                  </a:lnTo>
                  <a:lnTo>
                    <a:pt x="42" y="47"/>
                  </a:lnTo>
                  <a:lnTo>
                    <a:pt x="47" y="43"/>
                  </a:lnTo>
                  <a:lnTo>
                    <a:pt x="52" y="40"/>
                  </a:lnTo>
                  <a:lnTo>
                    <a:pt x="55" y="34"/>
                  </a:lnTo>
                  <a:lnTo>
                    <a:pt x="115" y="0"/>
                  </a:lnTo>
                  <a:lnTo>
                    <a:pt x="102" y="11"/>
                  </a:lnTo>
                  <a:lnTo>
                    <a:pt x="89" y="23"/>
                  </a:lnTo>
                  <a:lnTo>
                    <a:pt x="79" y="36"/>
                  </a:lnTo>
                  <a:lnTo>
                    <a:pt x="68" y="47"/>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93"/>
            <p:cNvSpPr>
              <a:spLocks/>
            </p:cNvSpPr>
            <p:nvPr/>
          </p:nvSpPr>
          <p:spPr bwMode="auto">
            <a:xfrm>
              <a:off x="7437438" y="2089150"/>
              <a:ext cx="255587" cy="387350"/>
            </a:xfrm>
            <a:custGeom>
              <a:avLst/>
              <a:gdLst>
                <a:gd name="T0" fmla="*/ 2147483647 w 157"/>
                <a:gd name="T1" fmla="*/ 2147483647 h 238"/>
                <a:gd name="T2" fmla="*/ 2147483647 w 157"/>
                <a:gd name="T3" fmla="*/ 2147483647 h 238"/>
                <a:gd name="T4" fmla="*/ 2147483647 w 157"/>
                <a:gd name="T5" fmla="*/ 2147483647 h 238"/>
                <a:gd name="T6" fmla="*/ 2147483647 w 157"/>
                <a:gd name="T7" fmla="*/ 2147483647 h 238"/>
                <a:gd name="T8" fmla="*/ 2147483647 w 157"/>
                <a:gd name="T9" fmla="*/ 2147483647 h 238"/>
                <a:gd name="T10" fmla="*/ 2147483647 w 157"/>
                <a:gd name="T11" fmla="*/ 2147483647 h 238"/>
                <a:gd name="T12" fmla="*/ 2147483647 w 157"/>
                <a:gd name="T13" fmla="*/ 2147483647 h 238"/>
                <a:gd name="T14" fmla="*/ 2147483647 w 157"/>
                <a:gd name="T15" fmla="*/ 2147483647 h 238"/>
                <a:gd name="T16" fmla="*/ 2147483647 w 157"/>
                <a:gd name="T17" fmla="*/ 2147483647 h 238"/>
                <a:gd name="T18" fmla="*/ 2147483647 w 157"/>
                <a:gd name="T19" fmla="*/ 2147483647 h 238"/>
                <a:gd name="T20" fmla="*/ 2147483647 w 157"/>
                <a:gd name="T21" fmla="*/ 2147483647 h 238"/>
                <a:gd name="T22" fmla="*/ 2147483647 w 157"/>
                <a:gd name="T23" fmla="*/ 2147483647 h 238"/>
                <a:gd name="T24" fmla="*/ 2147483647 w 157"/>
                <a:gd name="T25" fmla="*/ 2147483647 h 238"/>
                <a:gd name="T26" fmla="*/ 2147483647 w 157"/>
                <a:gd name="T27" fmla="*/ 2147483647 h 238"/>
                <a:gd name="T28" fmla="*/ 2147483647 w 157"/>
                <a:gd name="T29" fmla="*/ 2147483647 h 238"/>
                <a:gd name="T30" fmla="*/ 2147483647 w 157"/>
                <a:gd name="T31" fmla="*/ 2147483647 h 238"/>
                <a:gd name="T32" fmla="*/ 2147483647 w 157"/>
                <a:gd name="T33" fmla="*/ 2147483647 h 238"/>
                <a:gd name="T34" fmla="*/ 2147483647 w 157"/>
                <a:gd name="T35" fmla="*/ 2147483647 h 238"/>
                <a:gd name="T36" fmla="*/ 2147483647 w 157"/>
                <a:gd name="T37" fmla="*/ 2147483647 h 238"/>
                <a:gd name="T38" fmla="*/ 2147483647 w 157"/>
                <a:gd name="T39" fmla="*/ 2147483647 h 238"/>
                <a:gd name="T40" fmla="*/ 2147483647 w 157"/>
                <a:gd name="T41" fmla="*/ 2147483647 h 238"/>
                <a:gd name="T42" fmla="*/ 2147483647 w 157"/>
                <a:gd name="T43" fmla="*/ 2147483647 h 238"/>
                <a:gd name="T44" fmla="*/ 2147483647 w 157"/>
                <a:gd name="T45" fmla="*/ 2147483647 h 238"/>
                <a:gd name="T46" fmla="*/ 2147483647 w 157"/>
                <a:gd name="T47" fmla="*/ 2147483647 h 238"/>
                <a:gd name="T48" fmla="*/ 0 w 157"/>
                <a:gd name="T49" fmla="*/ 2147483647 h 238"/>
                <a:gd name="T50" fmla="*/ 2147483647 w 157"/>
                <a:gd name="T51" fmla="*/ 2147483647 h 238"/>
                <a:gd name="T52" fmla="*/ 2147483647 w 157"/>
                <a:gd name="T53" fmla="*/ 2147483647 h 238"/>
                <a:gd name="T54" fmla="*/ 2147483647 w 157"/>
                <a:gd name="T55" fmla="*/ 2147483647 h 238"/>
                <a:gd name="T56" fmla="*/ 2147483647 w 157"/>
                <a:gd name="T57" fmla="*/ 2147483647 h 238"/>
                <a:gd name="T58" fmla="*/ 2147483647 w 157"/>
                <a:gd name="T59" fmla="*/ 2147483647 h 238"/>
                <a:gd name="T60" fmla="*/ 2147483647 w 157"/>
                <a:gd name="T61" fmla="*/ 2147483647 h 238"/>
                <a:gd name="T62" fmla="*/ 2147483647 w 157"/>
                <a:gd name="T63" fmla="*/ 2147483647 h 238"/>
                <a:gd name="T64" fmla="*/ 2147483647 w 157"/>
                <a:gd name="T65" fmla="*/ 2147483647 h 238"/>
                <a:gd name="T66" fmla="*/ 2147483647 w 157"/>
                <a:gd name="T67" fmla="*/ 2147483647 h 238"/>
                <a:gd name="T68" fmla="*/ 2147483647 w 157"/>
                <a:gd name="T69" fmla="*/ 2147483647 h 238"/>
                <a:gd name="T70" fmla="*/ 2147483647 w 157"/>
                <a:gd name="T71" fmla="*/ 2147483647 h 238"/>
                <a:gd name="T72" fmla="*/ 2147483647 w 157"/>
                <a:gd name="T73" fmla="*/ 0 h 238"/>
                <a:gd name="T74" fmla="*/ 2147483647 w 157"/>
                <a:gd name="T75" fmla="*/ 2147483647 h 238"/>
                <a:gd name="T76" fmla="*/ 2147483647 w 157"/>
                <a:gd name="T77" fmla="*/ 2147483647 h 2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7"/>
                <a:gd name="T118" fmla="*/ 0 h 238"/>
                <a:gd name="T119" fmla="*/ 157 w 157"/>
                <a:gd name="T120" fmla="*/ 238 h 2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7" h="238">
                  <a:moveTo>
                    <a:pt x="133" y="20"/>
                  </a:moveTo>
                  <a:lnTo>
                    <a:pt x="123" y="35"/>
                  </a:lnTo>
                  <a:lnTo>
                    <a:pt x="112" y="48"/>
                  </a:lnTo>
                  <a:lnTo>
                    <a:pt x="102" y="63"/>
                  </a:lnTo>
                  <a:lnTo>
                    <a:pt x="97" y="78"/>
                  </a:lnTo>
                  <a:lnTo>
                    <a:pt x="99" y="78"/>
                  </a:lnTo>
                  <a:lnTo>
                    <a:pt x="102" y="78"/>
                  </a:lnTo>
                  <a:lnTo>
                    <a:pt x="105" y="78"/>
                  </a:lnTo>
                  <a:lnTo>
                    <a:pt x="118" y="67"/>
                  </a:lnTo>
                  <a:lnTo>
                    <a:pt x="128" y="54"/>
                  </a:lnTo>
                  <a:lnTo>
                    <a:pt x="136" y="39"/>
                  </a:lnTo>
                  <a:lnTo>
                    <a:pt x="144" y="26"/>
                  </a:lnTo>
                  <a:lnTo>
                    <a:pt x="146" y="28"/>
                  </a:lnTo>
                  <a:lnTo>
                    <a:pt x="152" y="28"/>
                  </a:lnTo>
                  <a:lnTo>
                    <a:pt x="154" y="30"/>
                  </a:lnTo>
                  <a:lnTo>
                    <a:pt x="157" y="31"/>
                  </a:lnTo>
                  <a:lnTo>
                    <a:pt x="144" y="46"/>
                  </a:lnTo>
                  <a:lnTo>
                    <a:pt x="131" y="61"/>
                  </a:lnTo>
                  <a:lnTo>
                    <a:pt x="118" y="76"/>
                  </a:lnTo>
                  <a:lnTo>
                    <a:pt x="107" y="91"/>
                  </a:lnTo>
                  <a:lnTo>
                    <a:pt x="94" y="107"/>
                  </a:lnTo>
                  <a:lnTo>
                    <a:pt x="84" y="122"/>
                  </a:lnTo>
                  <a:lnTo>
                    <a:pt x="73" y="137"/>
                  </a:lnTo>
                  <a:lnTo>
                    <a:pt x="63" y="152"/>
                  </a:lnTo>
                  <a:lnTo>
                    <a:pt x="65" y="146"/>
                  </a:lnTo>
                  <a:lnTo>
                    <a:pt x="68" y="138"/>
                  </a:lnTo>
                  <a:lnTo>
                    <a:pt x="71" y="129"/>
                  </a:lnTo>
                  <a:lnTo>
                    <a:pt x="71" y="122"/>
                  </a:lnTo>
                  <a:lnTo>
                    <a:pt x="78" y="101"/>
                  </a:lnTo>
                  <a:lnTo>
                    <a:pt x="86" y="80"/>
                  </a:lnTo>
                  <a:lnTo>
                    <a:pt x="94" y="61"/>
                  </a:lnTo>
                  <a:lnTo>
                    <a:pt x="102" y="41"/>
                  </a:lnTo>
                  <a:lnTo>
                    <a:pt x="105" y="37"/>
                  </a:lnTo>
                  <a:lnTo>
                    <a:pt x="107" y="33"/>
                  </a:lnTo>
                  <a:lnTo>
                    <a:pt x="107" y="28"/>
                  </a:lnTo>
                  <a:lnTo>
                    <a:pt x="107" y="24"/>
                  </a:lnTo>
                  <a:lnTo>
                    <a:pt x="102" y="24"/>
                  </a:lnTo>
                  <a:lnTo>
                    <a:pt x="81" y="52"/>
                  </a:lnTo>
                  <a:lnTo>
                    <a:pt x="68" y="82"/>
                  </a:lnTo>
                  <a:lnTo>
                    <a:pt x="55" y="114"/>
                  </a:lnTo>
                  <a:lnTo>
                    <a:pt x="42" y="144"/>
                  </a:lnTo>
                  <a:lnTo>
                    <a:pt x="39" y="155"/>
                  </a:lnTo>
                  <a:lnTo>
                    <a:pt x="34" y="167"/>
                  </a:lnTo>
                  <a:lnTo>
                    <a:pt x="34" y="180"/>
                  </a:lnTo>
                  <a:lnTo>
                    <a:pt x="34" y="191"/>
                  </a:lnTo>
                  <a:lnTo>
                    <a:pt x="23" y="202"/>
                  </a:lnTo>
                  <a:lnTo>
                    <a:pt x="16" y="213"/>
                  </a:lnTo>
                  <a:lnTo>
                    <a:pt x="8" y="227"/>
                  </a:lnTo>
                  <a:lnTo>
                    <a:pt x="0" y="238"/>
                  </a:lnTo>
                  <a:lnTo>
                    <a:pt x="5" y="208"/>
                  </a:lnTo>
                  <a:lnTo>
                    <a:pt x="13" y="178"/>
                  </a:lnTo>
                  <a:lnTo>
                    <a:pt x="18" y="148"/>
                  </a:lnTo>
                  <a:lnTo>
                    <a:pt x="26" y="116"/>
                  </a:lnTo>
                  <a:lnTo>
                    <a:pt x="31" y="107"/>
                  </a:lnTo>
                  <a:lnTo>
                    <a:pt x="37" y="97"/>
                  </a:lnTo>
                  <a:lnTo>
                    <a:pt x="39" y="88"/>
                  </a:lnTo>
                  <a:lnTo>
                    <a:pt x="44" y="78"/>
                  </a:lnTo>
                  <a:lnTo>
                    <a:pt x="50" y="76"/>
                  </a:lnTo>
                  <a:lnTo>
                    <a:pt x="52" y="73"/>
                  </a:lnTo>
                  <a:lnTo>
                    <a:pt x="55" y="69"/>
                  </a:lnTo>
                  <a:lnTo>
                    <a:pt x="57" y="65"/>
                  </a:lnTo>
                  <a:lnTo>
                    <a:pt x="57" y="60"/>
                  </a:lnTo>
                  <a:lnTo>
                    <a:pt x="60" y="52"/>
                  </a:lnTo>
                  <a:lnTo>
                    <a:pt x="65" y="46"/>
                  </a:lnTo>
                  <a:lnTo>
                    <a:pt x="68" y="39"/>
                  </a:lnTo>
                  <a:lnTo>
                    <a:pt x="71" y="33"/>
                  </a:lnTo>
                  <a:lnTo>
                    <a:pt x="76" y="28"/>
                  </a:lnTo>
                  <a:lnTo>
                    <a:pt x="78" y="22"/>
                  </a:lnTo>
                  <a:lnTo>
                    <a:pt x="78" y="16"/>
                  </a:lnTo>
                  <a:lnTo>
                    <a:pt x="81" y="13"/>
                  </a:lnTo>
                  <a:lnTo>
                    <a:pt x="84" y="9"/>
                  </a:lnTo>
                  <a:lnTo>
                    <a:pt x="84" y="5"/>
                  </a:lnTo>
                  <a:lnTo>
                    <a:pt x="86" y="0"/>
                  </a:lnTo>
                  <a:lnTo>
                    <a:pt x="99" y="5"/>
                  </a:lnTo>
                  <a:lnTo>
                    <a:pt x="110" y="9"/>
                  </a:lnTo>
                  <a:lnTo>
                    <a:pt x="123" y="15"/>
                  </a:lnTo>
                  <a:lnTo>
                    <a:pt x="133" y="2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6" name="Freeform 94"/>
            <p:cNvSpPr>
              <a:spLocks/>
            </p:cNvSpPr>
            <p:nvPr/>
          </p:nvSpPr>
          <p:spPr bwMode="auto">
            <a:xfrm>
              <a:off x="8181975" y="2146300"/>
              <a:ext cx="58738" cy="41275"/>
            </a:xfrm>
            <a:custGeom>
              <a:avLst/>
              <a:gdLst>
                <a:gd name="T0" fmla="*/ 0 w 36"/>
                <a:gd name="T1" fmla="*/ 2147483647 h 25"/>
                <a:gd name="T2" fmla="*/ 2147483647 w 36"/>
                <a:gd name="T3" fmla="*/ 0 h 25"/>
                <a:gd name="T4" fmla="*/ 2147483647 w 36"/>
                <a:gd name="T5" fmla="*/ 2147483647 h 25"/>
                <a:gd name="T6" fmla="*/ 0 w 36"/>
                <a:gd name="T7" fmla="*/ 2147483647 h 25"/>
                <a:gd name="T8" fmla="*/ 0 60000 65536"/>
                <a:gd name="T9" fmla="*/ 0 60000 65536"/>
                <a:gd name="T10" fmla="*/ 0 60000 65536"/>
                <a:gd name="T11" fmla="*/ 0 60000 65536"/>
                <a:gd name="T12" fmla="*/ 0 w 36"/>
                <a:gd name="T13" fmla="*/ 0 h 25"/>
                <a:gd name="T14" fmla="*/ 36 w 36"/>
                <a:gd name="T15" fmla="*/ 25 h 25"/>
              </a:gdLst>
              <a:ahLst/>
              <a:cxnLst>
                <a:cxn ang="T8">
                  <a:pos x="T0" y="T1"/>
                </a:cxn>
                <a:cxn ang="T9">
                  <a:pos x="T2" y="T3"/>
                </a:cxn>
                <a:cxn ang="T10">
                  <a:pos x="T4" y="T5"/>
                </a:cxn>
                <a:cxn ang="T11">
                  <a:pos x="T6" y="T7"/>
                </a:cxn>
              </a:cxnLst>
              <a:rect l="T12" t="T13" r="T14" b="T15"/>
              <a:pathLst>
                <a:path w="36" h="25">
                  <a:moveTo>
                    <a:pt x="0" y="23"/>
                  </a:moveTo>
                  <a:lnTo>
                    <a:pt x="36" y="0"/>
                  </a:lnTo>
                  <a:lnTo>
                    <a:pt x="13" y="25"/>
                  </a:lnTo>
                  <a:lnTo>
                    <a:pt x="0" y="23"/>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7" name="Freeform 95"/>
            <p:cNvSpPr>
              <a:spLocks/>
            </p:cNvSpPr>
            <p:nvPr/>
          </p:nvSpPr>
          <p:spPr bwMode="auto">
            <a:xfrm>
              <a:off x="7608888" y="2166938"/>
              <a:ext cx="666750" cy="333375"/>
            </a:xfrm>
            <a:custGeom>
              <a:avLst/>
              <a:gdLst>
                <a:gd name="T0" fmla="*/ 2147483647 w 410"/>
                <a:gd name="T1" fmla="*/ 2147483647 h 205"/>
                <a:gd name="T2" fmla="*/ 2147483647 w 410"/>
                <a:gd name="T3" fmla="*/ 2147483647 h 205"/>
                <a:gd name="T4" fmla="*/ 2147483647 w 410"/>
                <a:gd name="T5" fmla="*/ 2147483647 h 205"/>
                <a:gd name="T6" fmla="*/ 2147483647 w 410"/>
                <a:gd name="T7" fmla="*/ 2147483647 h 205"/>
                <a:gd name="T8" fmla="*/ 2147483647 w 410"/>
                <a:gd name="T9" fmla="*/ 2147483647 h 205"/>
                <a:gd name="T10" fmla="*/ 2147483647 w 410"/>
                <a:gd name="T11" fmla="*/ 2147483647 h 205"/>
                <a:gd name="T12" fmla="*/ 2147483647 w 410"/>
                <a:gd name="T13" fmla="*/ 2147483647 h 205"/>
                <a:gd name="T14" fmla="*/ 2147483647 w 410"/>
                <a:gd name="T15" fmla="*/ 2147483647 h 205"/>
                <a:gd name="T16" fmla="*/ 2147483647 w 410"/>
                <a:gd name="T17" fmla="*/ 2147483647 h 205"/>
                <a:gd name="T18" fmla="*/ 2147483647 w 410"/>
                <a:gd name="T19" fmla="*/ 2147483647 h 205"/>
                <a:gd name="T20" fmla="*/ 2147483647 w 410"/>
                <a:gd name="T21" fmla="*/ 2147483647 h 205"/>
                <a:gd name="T22" fmla="*/ 2147483647 w 410"/>
                <a:gd name="T23" fmla="*/ 2147483647 h 205"/>
                <a:gd name="T24" fmla="*/ 2147483647 w 410"/>
                <a:gd name="T25" fmla="*/ 2147483647 h 205"/>
                <a:gd name="T26" fmla="*/ 2147483647 w 410"/>
                <a:gd name="T27" fmla="*/ 2147483647 h 205"/>
                <a:gd name="T28" fmla="*/ 2147483647 w 410"/>
                <a:gd name="T29" fmla="*/ 2147483647 h 205"/>
                <a:gd name="T30" fmla="*/ 2147483647 w 410"/>
                <a:gd name="T31" fmla="*/ 2147483647 h 205"/>
                <a:gd name="T32" fmla="*/ 2147483647 w 410"/>
                <a:gd name="T33" fmla="*/ 2147483647 h 205"/>
                <a:gd name="T34" fmla="*/ 2147483647 w 410"/>
                <a:gd name="T35" fmla="*/ 2147483647 h 205"/>
                <a:gd name="T36" fmla="*/ 2147483647 w 410"/>
                <a:gd name="T37" fmla="*/ 2147483647 h 205"/>
                <a:gd name="T38" fmla="*/ 2147483647 w 410"/>
                <a:gd name="T39" fmla="*/ 2147483647 h 205"/>
                <a:gd name="T40" fmla="*/ 2147483647 w 410"/>
                <a:gd name="T41" fmla="*/ 2147483647 h 205"/>
                <a:gd name="T42" fmla="*/ 2147483647 w 410"/>
                <a:gd name="T43" fmla="*/ 2147483647 h 205"/>
                <a:gd name="T44" fmla="*/ 2147483647 w 410"/>
                <a:gd name="T45" fmla="*/ 2147483647 h 205"/>
                <a:gd name="T46" fmla="*/ 2147483647 w 410"/>
                <a:gd name="T47" fmla="*/ 2147483647 h 205"/>
                <a:gd name="T48" fmla="*/ 2147483647 w 410"/>
                <a:gd name="T49" fmla="*/ 2147483647 h 205"/>
                <a:gd name="T50" fmla="*/ 2147483647 w 410"/>
                <a:gd name="T51" fmla="*/ 2147483647 h 205"/>
                <a:gd name="T52" fmla="*/ 2147483647 w 410"/>
                <a:gd name="T53" fmla="*/ 2147483647 h 205"/>
                <a:gd name="T54" fmla="*/ 2147483647 w 410"/>
                <a:gd name="T55" fmla="*/ 2147483647 h 205"/>
                <a:gd name="T56" fmla="*/ 2147483647 w 410"/>
                <a:gd name="T57" fmla="*/ 2147483647 h 205"/>
                <a:gd name="T58" fmla="*/ 2147483647 w 410"/>
                <a:gd name="T59" fmla="*/ 2147483647 h 205"/>
                <a:gd name="T60" fmla="*/ 2147483647 w 410"/>
                <a:gd name="T61" fmla="*/ 2147483647 h 205"/>
                <a:gd name="T62" fmla="*/ 2147483647 w 410"/>
                <a:gd name="T63" fmla="*/ 2147483647 h 205"/>
                <a:gd name="T64" fmla="*/ 2147483647 w 410"/>
                <a:gd name="T65" fmla="*/ 0 h 205"/>
                <a:gd name="T66" fmla="*/ 2147483647 w 410"/>
                <a:gd name="T67" fmla="*/ 2147483647 h 205"/>
                <a:gd name="T68" fmla="*/ 2147483647 w 410"/>
                <a:gd name="T69" fmla="*/ 2147483647 h 205"/>
                <a:gd name="T70" fmla="*/ 2147483647 w 410"/>
                <a:gd name="T71" fmla="*/ 2147483647 h 205"/>
                <a:gd name="T72" fmla="*/ 2147483647 w 410"/>
                <a:gd name="T73" fmla="*/ 2147483647 h 205"/>
                <a:gd name="T74" fmla="*/ 2147483647 w 410"/>
                <a:gd name="T75" fmla="*/ 2147483647 h 205"/>
                <a:gd name="T76" fmla="*/ 2147483647 w 410"/>
                <a:gd name="T77" fmla="*/ 2147483647 h 205"/>
                <a:gd name="T78" fmla="*/ 2147483647 w 410"/>
                <a:gd name="T79" fmla="*/ 2147483647 h 205"/>
                <a:gd name="T80" fmla="*/ 0 w 410"/>
                <a:gd name="T81" fmla="*/ 2147483647 h 205"/>
                <a:gd name="T82" fmla="*/ 2147483647 w 410"/>
                <a:gd name="T83" fmla="*/ 2147483647 h 205"/>
                <a:gd name="T84" fmla="*/ 2147483647 w 410"/>
                <a:gd name="T85" fmla="*/ 2147483647 h 2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0"/>
                <a:gd name="T130" fmla="*/ 0 h 205"/>
                <a:gd name="T131" fmla="*/ 410 w 410"/>
                <a:gd name="T132" fmla="*/ 205 h 2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0" h="205">
                  <a:moveTo>
                    <a:pt x="410" y="47"/>
                  </a:moveTo>
                  <a:lnTo>
                    <a:pt x="400" y="45"/>
                  </a:lnTo>
                  <a:lnTo>
                    <a:pt x="389" y="43"/>
                  </a:lnTo>
                  <a:lnTo>
                    <a:pt x="376" y="43"/>
                  </a:lnTo>
                  <a:lnTo>
                    <a:pt x="366" y="42"/>
                  </a:lnTo>
                  <a:lnTo>
                    <a:pt x="355" y="40"/>
                  </a:lnTo>
                  <a:lnTo>
                    <a:pt x="342" y="38"/>
                  </a:lnTo>
                  <a:lnTo>
                    <a:pt x="332" y="36"/>
                  </a:lnTo>
                  <a:lnTo>
                    <a:pt x="321" y="34"/>
                  </a:lnTo>
                  <a:lnTo>
                    <a:pt x="306" y="47"/>
                  </a:lnTo>
                  <a:lnTo>
                    <a:pt x="287" y="57"/>
                  </a:lnTo>
                  <a:lnTo>
                    <a:pt x="269" y="68"/>
                  </a:lnTo>
                  <a:lnTo>
                    <a:pt x="253" y="79"/>
                  </a:lnTo>
                  <a:lnTo>
                    <a:pt x="243" y="79"/>
                  </a:lnTo>
                  <a:lnTo>
                    <a:pt x="230" y="74"/>
                  </a:lnTo>
                  <a:lnTo>
                    <a:pt x="219" y="70"/>
                  </a:lnTo>
                  <a:lnTo>
                    <a:pt x="206" y="64"/>
                  </a:lnTo>
                  <a:lnTo>
                    <a:pt x="201" y="62"/>
                  </a:lnTo>
                  <a:lnTo>
                    <a:pt x="196" y="60"/>
                  </a:lnTo>
                  <a:lnTo>
                    <a:pt x="191" y="59"/>
                  </a:lnTo>
                  <a:lnTo>
                    <a:pt x="188" y="55"/>
                  </a:lnTo>
                  <a:lnTo>
                    <a:pt x="178" y="51"/>
                  </a:lnTo>
                  <a:lnTo>
                    <a:pt x="170" y="47"/>
                  </a:lnTo>
                  <a:lnTo>
                    <a:pt x="162" y="43"/>
                  </a:lnTo>
                  <a:lnTo>
                    <a:pt x="154" y="40"/>
                  </a:lnTo>
                  <a:lnTo>
                    <a:pt x="143" y="34"/>
                  </a:lnTo>
                  <a:lnTo>
                    <a:pt x="133" y="28"/>
                  </a:lnTo>
                  <a:lnTo>
                    <a:pt x="123" y="25"/>
                  </a:lnTo>
                  <a:lnTo>
                    <a:pt x="115" y="19"/>
                  </a:lnTo>
                  <a:lnTo>
                    <a:pt x="104" y="15"/>
                  </a:lnTo>
                  <a:lnTo>
                    <a:pt x="94" y="10"/>
                  </a:lnTo>
                  <a:lnTo>
                    <a:pt x="83" y="6"/>
                  </a:lnTo>
                  <a:lnTo>
                    <a:pt x="73" y="0"/>
                  </a:lnTo>
                  <a:lnTo>
                    <a:pt x="65" y="10"/>
                  </a:lnTo>
                  <a:lnTo>
                    <a:pt x="55" y="17"/>
                  </a:lnTo>
                  <a:lnTo>
                    <a:pt x="44" y="27"/>
                  </a:lnTo>
                  <a:lnTo>
                    <a:pt x="36" y="34"/>
                  </a:lnTo>
                  <a:lnTo>
                    <a:pt x="26" y="45"/>
                  </a:lnTo>
                  <a:lnTo>
                    <a:pt x="18" y="57"/>
                  </a:lnTo>
                  <a:lnTo>
                    <a:pt x="7" y="68"/>
                  </a:lnTo>
                  <a:lnTo>
                    <a:pt x="0" y="81"/>
                  </a:lnTo>
                  <a:lnTo>
                    <a:pt x="183" y="205"/>
                  </a:lnTo>
                  <a:lnTo>
                    <a:pt x="410" y="47"/>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96"/>
            <p:cNvSpPr>
              <a:spLocks/>
            </p:cNvSpPr>
            <p:nvPr/>
          </p:nvSpPr>
          <p:spPr bwMode="auto">
            <a:xfrm>
              <a:off x="7458075" y="2243138"/>
              <a:ext cx="1009650" cy="303212"/>
            </a:xfrm>
            <a:custGeom>
              <a:avLst/>
              <a:gdLst>
                <a:gd name="T0" fmla="*/ 2147483647 w 620"/>
                <a:gd name="T1" fmla="*/ 0 h 186"/>
                <a:gd name="T2" fmla="*/ 2147483647 w 620"/>
                <a:gd name="T3" fmla="*/ 2147483647 h 186"/>
                <a:gd name="T4" fmla="*/ 2147483647 w 620"/>
                <a:gd name="T5" fmla="*/ 2147483647 h 186"/>
                <a:gd name="T6" fmla="*/ 2147483647 w 620"/>
                <a:gd name="T7" fmla="*/ 2147483647 h 186"/>
                <a:gd name="T8" fmla="*/ 2147483647 w 620"/>
                <a:gd name="T9" fmla="*/ 2147483647 h 186"/>
                <a:gd name="T10" fmla="*/ 2147483647 w 620"/>
                <a:gd name="T11" fmla="*/ 2147483647 h 186"/>
                <a:gd name="T12" fmla="*/ 2147483647 w 620"/>
                <a:gd name="T13" fmla="*/ 2147483647 h 186"/>
                <a:gd name="T14" fmla="*/ 2147483647 w 620"/>
                <a:gd name="T15" fmla="*/ 2147483647 h 186"/>
                <a:gd name="T16" fmla="*/ 2147483647 w 620"/>
                <a:gd name="T17" fmla="*/ 2147483647 h 186"/>
                <a:gd name="T18" fmla="*/ 2147483647 w 620"/>
                <a:gd name="T19" fmla="*/ 2147483647 h 186"/>
                <a:gd name="T20" fmla="*/ 2147483647 w 620"/>
                <a:gd name="T21" fmla="*/ 2147483647 h 186"/>
                <a:gd name="T22" fmla="*/ 2147483647 w 620"/>
                <a:gd name="T23" fmla="*/ 2147483647 h 186"/>
                <a:gd name="T24" fmla="*/ 2147483647 w 620"/>
                <a:gd name="T25" fmla="*/ 2147483647 h 186"/>
                <a:gd name="T26" fmla="*/ 2147483647 w 620"/>
                <a:gd name="T27" fmla="*/ 2147483647 h 186"/>
                <a:gd name="T28" fmla="*/ 2147483647 w 620"/>
                <a:gd name="T29" fmla="*/ 2147483647 h 186"/>
                <a:gd name="T30" fmla="*/ 2147483647 w 620"/>
                <a:gd name="T31" fmla="*/ 2147483647 h 186"/>
                <a:gd name="T32" fmla="*/ 2147483647 w 620"/>
                <a:gd name="T33" fmla="*/ 2147483647 h 186"/>
                <a:gd name="T34" fmla="*/ 2147483647 w 620"/>
                <a:gd name="T35" fmla="*/ 2147483647 h 186"/>
                <a:gd name="T36" fmla="*/ 2147483647 w 620"/>
                <a:gd name="T37" fmla="*/ 2147483647 h 186"/>
                <a:gd name="T38" fmla="*/ 2147483647 w 620"/>
                <a:gd name="T39" fmla="*/ 2147483647 h 186"/>
                <a:gd name="T40" fmla="*/ 2147483647 w 620"/>
                <a:gd name="T41" fmla="*/ 2147483647 h 186"/>
                <a:gd name="T42" fmla="*/ 2147483647 w 620"/>
                <a:gd name="T43" fmla="*/ 2147483647 h 186"/>
                <a:gd name="T44" fmla="*/ 2147483647 w 620"/>
                <a:gd name="T45" fmla="*/ 2147483647 h 186"/>
                <a:gd name="T46" fmla="*/ 2147483647 w 620"/>
                <a:gd name="T47" fmla="*/ 2147483647 h 186"/>
                <a:gd name="T48" fmla="*/ 2147483647 w 620"/>
                <a:gd name="T49" fmla="*/ 2147483647 h 186"/>
                <a:gd name="T50" fmla="*/ 2147483647 w 620"/>
                <a:gd name="T51" fmla="*/ 2147483647 h 186"/>
                <a:gd name="T52" fmla="*/ 2147483647 w 620"/>
                <a:gd name="T53" fmla="*/ 2147483647 h 186"/>
                <a:gd name="T54" fmla="*/ 2147483647 w 620"/>
                <a:gd name="T55" fmla="*/ 2147483647 h 186"/>
                <a:gd name="T56" fmla="*/ 2147483647 w 620"/>
                <a:gd name="T57" fmla="*/ 2147483647 h 186"/>
                <a:gd name="T58" fmla="*/ 2147483647 w 620"/>
                <a:gd name="T59" fmla="*/ 2147483647 h 186"/>
                <a:gd name="T60" fmla="*/ 2147483647 w 620"/>
                <a:gd name="T61" fmla="*/ 2147483647 h 186"/>
                <a:gd name="T62" fmla="*/ 2147483647 w 620"/>
                <a:gd name="T63" fmla="*/ 2147483647 h 186"/>
                <a:gd name="T64" fmla="*/ 2147483647 w 620"/>
                <a:gd name="T65" fmla="*/ 2147483647 h 186"/>
                <a:gd name="T66" fmla="*/ 2147483647 w 620"/>
                <a:gd name="T67" fmla="*/ 2147483647 h 186"/>
                <a:gd name="T68" fmla="*/ 2147483647 w 620"/>
                <a:gd name="T69" fmla="*/ 2147483647 h 186"/>
                <a:gd name="T70" fmla="*/ 2147483647 w 620"/>
                <a:gd name="T71" fmla="*/ 2147483647 h 186"/>
                <a:gd name="T72" fmla="*/ 2147483647 w 620"/>
                <a:gd name="T73" fmla="*/ 2147483647 h 186"/>
                <a:gd name="T74" fmla="*/ 2147483647 w 620"/>
                <a:gd name="T75" fmla="*/ 2147483647 h 186"/>
                <a:gd name="T76" fmla="*/ 2147483647 w 620"/>
                <a:gd name="T77" fmla="*/ 2147483647 h 186"/>
                <a:gd name="T78" fmla="*/ 2147483647 w 620"/>
                <a:gd name="T79" fmla="*/ 2147483647 h 186"/>
                <a:gd name="T80" fmla="*/ 2147483647 w 620"/>
                <a:gd name="T81" fmla="*/ 2147483647 h 186"/>
                <a:gd name="T82" fmla="*/ 2147483647 w 620"/>
                <a:gd name="T83" fmla="*/ 2147483647 h 186"/>
                <a:gd name="T84" fmla="*/ 2147483647 w 620"/>
                <a:gd name="T85" fmla="*/ 2147483647 h 186"/>
                <a:gd name="T86" fmla="*/ 2147483647 w 620"/>
                <a:gd name="T87" fmla="*/ 2147483647 h 186"/>
                <a:gd name="T88" fmla="*/ 2147483647 w 620"/>
                <a:gd name="T89" fmla="*/ 2147483647 h 186"/>
                <a:gd name="T90" fmla="*/ 2147483647 w 620"/>
                <a:gd name="T91" fmla="*/ 2147483647 h 186"/>
                <a:gd name="T92" fmla="*/ 2147483647 w 620"/>
                <a:gd name="T93" fmla="*/ 2147483647 h 186"/>
                <a:gd name="T94" fmla="*/ 2147483647 w 620"/>
                <a:gd name="T95" fmla="*/ 2147483647 h 186"/>
                <a:gd name="T96" fmla="*/ 2147483647 w 620"/>
                <a:gd name="T97" fmla="*/ 2147483647 h 186"/>
                <a:gd name="T98" fmla="*/ 2147483647 w 620"/>
                <a:gd name="T99" fmla="*/ 2147483647 h 186"/>
                <a:gd name="T100" fmla="*/ 2147483647 w 620"/>
                <a:gd name="T101" fmla="*/ 2147483647 h 186"/>
                <a:gd name="T102" fmla="*/ 2147483647 w 620"/>
                <a:gd name="T103" fmla="*/ 2147483647 h 186"/>
                <a:gd name="T104" fmla="*/ 0 w 620"/>
                <a:gd name="T105" fmla="*/ 2147483647 h 186"/>
                <a:gd name="T106" fmla="*/ 2147483647 w 620"/>
                <a:gd name="T107" fmla="*/ 2147483647 h 186"/>
                <a:gd name="T108" fmla="*/ 2147483647 w 620"/>
                <a:gd name="T109" fmla="*/ 2147483647 h 186"/>
                <a:gd name="T110" fmla="*/ 2147483647 w 620"/>
                <a:gd name="T111" fmla="*/ 2147483647 h 186"/>
                <a:gd name="T112" fmla="*/ 2147483647 w 620"/>
                <a:gd name="T113" fmla="*/ 2147483647 h 186"/>
                <a:gd name="T114" fmla="*/ 2147483647 w 620"/>
                <a:gd name="T115" fmla="*/ 2147483647 h 186"/>
                <a:gd name="T116" fmla="*/ 2147483647 w 620"/>
                <a:gd name="T117" fmla="*/ 2147483647 h 186"/>
                <a:gd name="T118" fmla="*/ 2147483647 w 620"/>
                <a:gd name="T119" fmla="*/ 2147483647 h 186"/>
                <a:gd name="T120" fmla="*/ 2147483647 w 620"/>
                <a:gd name="T121" fmla="*/ 2147483647 h 186"/>
                <a:gd name="T122" fmla="*/ 2147483647 w 620"/>
                <a:gd name="T123" fmla="*/ 2147483647 h 186"/>
                <a:gd name="T124" fmla="*/ 2147483647 w 620"/>
                <a:gd name="T125" fmla="*/ 0 h 1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0"/>
                <a:gd name="T190" fmla="*/ 0 h 186"/>
                <a:gd name="T191" fmla="*/ 620 w 620"/>
                <a:gd name="T192" fmla="*/ 186 h 1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0" h="186">
                  <a:moveTo>
                    <a:pt x="502" y="0"/>
                  </a:moveTo>
                  <a:lnTo>
                    <a:pt x="518" y="4"/>
                  </a:lnTo>
                  <a:lnTo>
                    <a:pt x="531" y="6"/>
                  </a:lnTo>
                  <a:lnTo>
                    <a:pt x="547" y="10"/>
                  </a:lnTo>
                  <a:lnTo>
                    <a:pt x="560" y="13"/>
                  </a:lnTo>
                  <a:lnTo>
                    <a:pt x="576" y="17"/>
                  </a:lnTo>
                  <a:lnTo>
                    <a:pt x="589" y="23"/>
                  </a:lnTo>
                  <a:lnTo>
                    <a:pt x="604" y="27"/>
                  </a:lnTo>
                  <a:lnTo>
                    <a:pt x="618" y="32"/>
                  </a:lnTo>
                  <a:lnTo>
                    <a:pt x="620" y="32"/>
                  </a:lnTo>
                  <a:lnTo>
                    <a:pt x="620" y="34"/>
                  </a:lnTo>
                  <a:lnTo>
                    <a:pt x="612" y="38"/>
                  </a:lnTo>
                  <a:lnTo>
                    <a:pt x="604" y="42"/>
                  </a:lnTo>
                  <a:lnTo>
                    <a:pt x="597" y="43"/>
                  </a:lnTo>
                  <a:lnTo>
                    <a:pt x="589" y="49"/>
                  </a:lnTo>
                  <a:lnTo>
                    <a:pt x="576" y="55"/>
                  </a:lnTo>
                  <a:lnTo>
                    <a:pt x="563" y="62"/>
                  </a:lnTo>
                  <a:lnTo>
                    <a:pt x="552" y="70"/>
                  </a:lnTo>
                  <a:lnTo>
                    <a:pt x="539" y="77"/>
                  </a:lnTo>
                  <a:lnTo>
                    <a:pt x="523" y="90"/>
                  </a:lnTo>
                  <a:lnTo>
                    <a:pt x="505" y="103"/>
                  </a:lnTo>
                  <a:lnTo>
                    <a:pt x="489" y="117"/>
                  </a:lnTo>
                  <a:lnTo>
                    <a:pt x="471" y="132"/>
                  </a:lnTo>
                  <a:lnTo>
                    <a:pt x="453" y="145"/>
                  </a:lnTo>
                  <a:lnTo>
                    <a:pt x="434" y="158"/>
                  </a:lnTo>
                  <a:lnTo>
                    <a:pt x="416" y="173"/>
                  </a:lnTo>
                  <a:lnTo>
                    <a:pt x="398" y="186"/>
                  </a:lnTo>
                  <a:lnTo>
                    <a:pt x="374" y="186"/>
                  </a:lnTo>
                  <a:lnTo>
                    <a:pt x="353" y="184"/>
                  </a:lnTo>
                  <a:lnTo>
                    <a:pt x="330" y="182"/>
                  </a:lnTo>
                  <a:lnTo>
                    <a:pt x="309" y="182"/>
                  </a:lnTo>
                  <a:lnTo>
                    <a:pt x="285" y="180"/>
                  </a:lnTo>
                  <a:lnTo>
                    <a:pt x="262" y="178"/>
                  </a:lnTo>
                  <a:lnTo>
                    <a:pt x="238" y="178"/>
                  </a:lnTo>
                  <a:lnTo>
                    <a:pt x="215" y="178"/>
                  </a:lnTo>
                  <a:lnTo>
                    <a:pt x="204" y="177"/>
                  </a:lnTo>
                  <a:lnTo>
                    <a:pt x="191" y="177"/>
                  </a:lnTo>
                  <a:lnTo>
                    <a:pt x="181" y="177"/>
                  </a:lnTo>
                  <a:lnTo>
                    <a:pt x="167" y="175"/>
                  </a:lnTo>
                  <a:lnTo>
                    <a:pt x="157" y="175"/>
                  </a:lnTo>
                  <a:lnTo>
                    <a:pt x="144" y="175"/>
                  </a:lnTo>
                  <a:lnTo>
                    <a:pt x="133" y="175"/>
                  </a:lnTo>
                  <a:lnTo>
                    <a:pt x="123" y="173"/>
                  </a:lnTo>
                  <a:lnTo>
                    <a:pt x="107" y="173"/>
                  </a:lnTo>
                  <a:lnTo>
                    <a:pt x="92" y="173"/>
                  </a:lnTo>
                  <a:lnTo>
                    <a:pt x="78" y="173"/>
                  </a:lnTo>
                  <a:lnTo>
                    <a:pt x="63" y="173"/>
                  </a:lnTo>
                  <a:lnTo>
                    <a:pt x="50" y="173"/>
                  </a:lnTo>
                  <a:lnTo>
                    <a:pt x="34" y="173"/>
                  </a:lnTo>
                  <a:lnTo>
                    <a:pt x="18" y="171"/>
                  </a:lnTo>
                  <a:lnTo>
                    <a:pt x="0" y="171"/>
                  </a:lnTo>
                  <a:lnTo>
                    <a:pt x="5" y="165"/>
                  </a:lnTo>
                  <a:lnTo>
                    <a:pt x="8" y="160"/>
                  </a:lnTo>
                  <a:lnTo>
                    <a:pt x="13" y="154"/>
                  </a:lnTo>
                  <a:lnTo>
                    <a:pt x="16" y="148"/>
                  </a:lnTo>
                  <a:lnTo>
                    <a:pt x="37" y="118"/>
                  </a:lnTo>
                  <a:lnTo>
                    <a:pt x="55" y="88"/>
                  </a:lnTo>
                  <a:lnTo>
                    <a:pt x="73" y="57"/>
                  </a:lnTo>
                  <a:lnTo>
                    <a:pt x="92" y="27"/>
                  </a:lnTo>
                  <a:lnTo>
                    <a:pt x="285" y="141"/>
                  </a:lnTo>
                  <a:lnTo>
                    <a:pt x="50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9" name="Freeform 97"/>
            <p:cNvSpPr>
              <a:spLocks/>
            </p:cNvSpPr>
            <p:nvPr/>
          </p:nvSpPr>
          <p:spPr bwMode="auto">
            <a:xfrm>
              <a:off x="6926263" y="2170113"/>
              <a:ext cx="238125" cy="352425"/>
            </a:xfrm>
            <a:custGeom>
              <a:avLst/>
              <a:gdLst>
                <a:gd name="T0" fmla="*/ 2147483647 w 146"/>
                <a:gd name="T1" fmla="*/ 2147483647 h 216"/>
                <a:gd name="T2" fmla="*/ 2147483647 w 146"/>
                <a:gd name="T3" fmla="*/ 2147483647 h 216"/>
                <a:gd name="T4" fmla="*/ 2147483647 w 146"/>
                <a:gd name="T5" fmla="*/ 2147483647 h 216"/>
                <a:gd name="T6" fmla="*/ 2147483647 w 146"/>
                <a:gd name="T7" fmla="*/ 2147483647 h 216"/>
                <a:gd name="T8" fmla="*/ 2147483647 w 146"/>
                <a:gd name="T9" fmla="*/ 2147483647 h 216"/>
                <a:gd name="T10" fmla="*/ 2147483647 w 146"/>
                <a:gd name="T11" fmla="*/ 2147483647 h 216"/>
                <a:gd name="T12" fmla="*/ 2147483647 w 146"/>
                <a:gd name="T13" fmla="*/ 2147483647 h 216"/>
                <a:gd name="T14" fmla="*/ 2147483647 w 146"/>
                <a:gd name="T15" fmla="*/ 2147483647 h 216"/>
                <a:gd name="T16" fmla="*/ 2147483647 w 146"/>
                <a:gd name="T17" fmla="*/ 2147483647 h 216"/>
                <a:gd name="T18" fmla="*/ 2147483647 w 146"/>
                <a:gd name="T19" fmla="*/ 2147483647 h 216"/>
                <a:gd name="T20" fmla="*/ 2147483647 w 146"/>
                <a:gd name="T21" fmla="*/ 2147483647 h 216"/>
                <a:gd name="T22" fmla="*/ 2147483647 w 146"/>
                <a:gd name="T23" fmla="*/ 2147483647 h 216"/>
                <a:gd name="T24" fmla="*/ 2147483647 w 146"/>
                <a:gd name="T25" fmla="*/ 2147483647 h 216"/>
                <a:gd name="T26" fmla="*/ 2147483647 w 146"/>
                <a:gd name="T27" fmla="*/ 2147483647 h 216"/>
                <a:gd name="T28" fmla="*/ 2147483647 w 146"/>
                <a:gd name="T29" fmla="*/ 2147483647 h 216"/>
                <a:gd name="T30" fmla="*/ 2147483647 w 146"/>
                <a:gd name="T31" fmla="*/ 2147483647 h 216"/>
                <a:gd name="T32" fmla="*/ 2147483647 w 146"/>
                <a:gd name="T33" fmla="*/ 2147483647 h 216"/>
                <a:gd name="T34" fmla="*/ 2147483647 w 146"/>
                <a:gd name="T35" fmla="*/ 2147483647 h 216"/>
                <a:gd name="T36" fmla="*/ 2147483647 w 146"/>
                <a:gd name="T37" fmla="*/ 2147483647 h 216"/>
                <a:gd name="T38" fmla="*/ 2147483647 w 146"/>
                <a:gd name="T39" fmla="*/ 2147483647 h 216"/>
                <a:gd name="T40" fmla="*/ 2147483647 w 146"/>
                <a:gd name="T41" fmla="*/ 2147483647 h 216"/>
                <a:gd name="T42" fmla="*/ 2147483647 w 146"/>
                <a:gd name="T43" fmla="*/ 2147483647 h 216"/>
                <a:gd name="T44" fmla="*/ 2147483647 w 146"/>
                <a:gd name="T45" fmla="*/ 2147483647 h 216"/>
                <a:gd name="T46" fmla="*/ 2147483647 w 146"/>
                <a:gd name="T47" fmla="*/ 2147483647 h 216"/>
                <a:gd name="T48" fmla="*/ 2147483647 w 146"/>
                <a:gd name="T49" fmla="*/ 2147483647 h 216"/>
                <a:gd name="T50" fmla="*/ 2147483647 w 146"/>
                <a:gd name="T51" fmla="*/ 2147483647 h 216"/>
                <a:gd name="T52" fmla="*/ 2147483647 w 146"/>
                <a:gd name="T53" fmla="*/ 2147483647 h 216"/>
                <a:gd name="T54" fmla="*/ 2147483647 w 146"/>
                <a:gd name="T55" fmla="*/ 2147483647 h 216"/>
                <a:gd name="T56" fmla="*/ 2147483647 w 146"/>
                <a:gd name="T57" fmla="*/ 2147483647 h 216"/>
                <a:gd name="T58" fmla="*/ 2147483647 w 146"/>
                <a:gd name="T59" fmla="*/ 2147483647 h 216"/>
                <a:gd name="T60" fmla="*/ 2147483647 w 146"/>
                <a:gd name="T61" fmla="*/ 2147483647 h 216"/>
                <a:gd name="T62" fmla="*/ 2147483647 w 146"/>
                <a:gd name="T63" fmla="*/ 2147483647 h 216"/>
                <a:gd name="T64" fmla="*/ 2147483647 w 146"/>
                <a:gd name="T65" fmla="*/ 2147483647 h 216"/>
                <a:gd name="T66" fmla="*/ 2147483647 w 146"/>
                <a:gd name="T67" fmla="*/ 2147483647 h 216"/>
                <a:gd name="T68" fmla="*/ 2147483647 w 146"/>
                <a:gd name="T69" fmla="*/ 2147483647 h 216"/>
                <a:gd name="T70" fmla="*/ 2147483647 w 146"/>
                <a:gd name="T71" fmla="*/ 2147483647 h 216"/>
                <a:gd name="T72" fmla="*/ 2147483647 w 146"/>
                <a:gd name="T73" fmla="*/ 2147483647 h 216"/>
                <a:gd name="T74" fmla="*/ 2147483647 w 146"/>
                <a:gd name="T75" fmla="*/ 2147483647 h 216"/>
                <a:gd name="T76" fmla="*/ 2147483647 w 146"/>
                <a:gd name="T77" fmla="*/ 2147483647 h 216"/>
                <a:gd name="T78" fmla="*/ 2147483647 w 146"/>
                <a:gd name="T79" fmla="*/ 2147483647 h 216"/>
                <a:gd name="T80" fmla="*/ 2147483647 w 146"/>
                <a:gd name="T81" fmla="*/ 2147483647 h 216"/>
                <a:gd name="T82" fmla="*/ 2147483647 w 146"/>
                <a:gd name="T83" fmla="*/ 2147483647 h 216"/>
                <a:gd name="T84" fmla="*/ 2147483647 w 146"/>
                <a:gd name="T85" fmla="*/ 2147483647 h 216"/>
                <a:gd name="T86" fmla="*/ 2147483647 w 146"/>
                <a:gd name="T87" fmla="*/ 0 h 216"/>
                <a:gd name="T88" fmla="*/ 2147483647 w 146"/>
                <a:gd name="T89" fmla="*/ 2147483647 h 216"/>
                <a:gd name="T90" fmla="*/ 2147483647 w 146"/>
                <a:gd name="T91" fmla="*/ 2147483647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6"/>
                <a:gd name="T139" fmla="*/ 0 h 216"/>
                <a:gd name="T140" fmla="*/ 146 w 146"/>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6" h="216">
                  <a:moveTo>
                    <a:pt x="131" y="105"/>
                  </a:moveTo>
                  <a:lnTo>
                    <a:pt x="131" y="124"/>
                  </a:lnTo>
                  <a:lnTo>
                    <a:pt x="128" y="122"/>
                  </a:lnTo>
                  <a:lnTo>
                    <a:pt x="123" y="122"/>
                  </a:lnTo>
                  <a:lnTo>
                    <a:pt x="123" y="124"/>
                  </a:lnTo>
                  <a:lnTo>
                    <a:pt x="118" y="137"/>
                  </a:lnTo>
                  <a:lnTo>
                    <a:pt x="118" y="150"/>
                  </a:lnTo>
                  <a:lnTo>
                    <a:pt x="120" y="163"/>
                  </a:lnTo>
                  <a:lnTo>
                    <a:pt x="120" y="177"/>
                  </a:lnTo>
                  <a:lnTo>
                    <a:pt x="123" y="214"/>
                  </a:lnTo>
                  <a:lnTo>
                    <a:pt x="99" y="214"/>
                  </a:lnTo>
                  <a:lnTo>
                    <a:pt x="99" y="178"/>
                  </a:lnTo>
                  <a:lnTo>
                    <a:pt x="99" y="139"/>
                  </a:lnTo>
                  <a:lnTo>
                    <a:pt x="94" y="102"/>
                  </a:lnTo>
                  <a:lnTo>
                    <a:pt x="89" y="66"/>
                  </a:lnTo>
                  <a:lnTo>
                    <a:pt x="89" y="58"/>
                  </a:lnTo>
                  <a:lnTo>
                    <a:pt x="89" y="51"/>
                  </a:lnTo>
                  <a:lnTo>
                    <a:pt x="86" y="45"/>
                  </a:lnTo>
                  <a:lnTo>
                    <a:pt x="81" y="41"/>
                  </a:lnTo>
                  <a:lnTo>
                    <a:pt x="81" y="40"/>
                  </a:lnTo>
                  <a:lnTo>
                    <a:pt x="78" y="36"/>
                  </a:lnTo>
                  <a:lnTo>
                    <a:pt x="78" y="34"/>
                  </a:lnTo>
                  <a:lnTo>
                    <a:pt x="73" y="34"/>
                  </a:lnTo>
                  <a:lnTo>
                    <a:pt x="68" y="38"/>
                  </a:lnTo>
                  <a:lnTo>
                    <a:pt x="71" y="41"/>
                  </a:lnTo>
                  <a:lnTo>
                    <a:pt x="73" y="47"/>
                  </a:lnTo>
                  <a:lnTo>
                    <a:pt x="76" y="51"/>
                  </a:lnTo>
                  <a:lnTo>
                    <a:pt x="78" y="58"/>
                  </a:lnTo>
                  <a:lnTo>
                    <a:pt x="76" y="64"/>
                  </a:lnTo>
                  <a:lnTo>
                    <a:pt x="73" y="72"/>
                  </a:lnTo>
                  <a:lnTo>
                    <a:pt x="73" y="77"/>
                  </a:lnTo>
                  <a:lnTo>
                    <a:pt x="76" y="111"/>
                  </a:lnTo>
                  <a:lnTo>
                    <a:pt x="76" y="145"/>
                  </a:lnTo>
                  <a:lnTo>
                    <a:pt x="78" y="180"/>
                  </a:lnTo>
                  <a:lnTo>
                    <a:pt x="78" y="214"/>
                  </a:lnTo>
                  <a:lnTo>
                    <a:pt x="71" y="216"/>
                  </a:lnTo>
                  <a:lnTo>
                    <a:pt x="63" y="216"/>
                  </a:lnTo>
                  <a:lnTo>
                    <a:pt x="55" y="216"/>
                  </a:lnTo>
                  <a:lnTo>
                    <a:pt x="52" y="210"/>
                  </a:lnTo>
                  <a:lnTo>
                    <a:pt x="47" y="178"/>
                  </a:lnTo>
                  <a:lnTo>
                    <a:pt x="37" y="150"/>
                  </a:lnTo>
                  <a:lnTo>
                    <a:pt x="26" y="120"/>
                  </a:lnTo>
                  <a:lnTo>
                    <a:pt x="18" y="90"/>
                  </a:lnTo>
                  <a:lnTo>
                    <a:pt x="16" y="77"/>
                  </a:lnTo>
                  <a:lnTo>
                    <a:pt x="13" y="66"/>
                  </a:lnTo>
                  <a:lnTo>
                    <a:pt x="8" y="53"/>
                  </a:lnTo>
                  <a:lnTo>
                    <a:pt x="2" y="40"/>
                  </a:lnTo>
                  <a:lnTo>
                    <a:pt x="0" y="36"/>
                  </a:lnTo>
                  <a:lnTo>
                    <a:pt x="8" y="36"/>
                  </a:lnTo>
                  <a:lnTo>
                    <a:pt x="16" y="32"/>
                  </a:lnTo>
                  <a:lnTo>
                    <a:pt x="21" y="30"/>
                  </a:lnTo>
                  <a:lnTo>
                    <a:pt x="29" y="30"/>
                  </a:lnTo>
                  <a:lnTo>
                    <a:pt x="34" y="55"/>
                  </a:lnTo>
                  <a:lnTo>
                    <a:pt x="39" y="81"/>
                  </a:lnTo>
                  <a:lnTo>
                    <a:pt x="42" y="105"/>
                  </a:lnTo>
                  <a:lnTo>
                    <a:pt x="44" y="130"/>
                  </a:lnTo>
                  <a:lnTo>
                    <a:pt x="47" y="132"/>
                  </a:lnTo>
                  <a:lnTo>
                    <a:pt x="50" y="132"/>
                  </a:lnTo>
                  <a:lnTo>
                    <a:pt x="52" y="132"/>
                  </a:lnTo>
                  <a:lnTo>
                    <a:pt x="55" y="130"/>
                  </a:lnTo>
                  <a:lnTo>
                    <a:pt x="52" y="103"/>
                  </a:lnTo>
                  <a:lnTo>
                    <a:pt x="52" y="79"/>
                  </a:lnTo>
                  <a:lnTo>
                    <a:pt x="47" y="53"/>
                  </a:lnTo>
                  <a:lnTo>
                    <a:pt x="42" y="28"/>
                  </a:lnTo>
                  <a:lnTo>
                    <a:pt x="97" y="13"/>
                  </a:lnTo>
                  <a:lnTo>
                    <a:pt x="97" y="15"/>
                  </a:lnTo>
                  <a:lnTo>
                    <a:pt x="99" y="15"/>
                  </a:lnTo>
                  <a:lnTo>
                    <a:pt x="102" y="15"/>
                  </a:lnTo>
                  <a:lnTo>
                    <a:pt x="105" y="13"/>
                  </a:lnTo>
                  <a:lnTo>
                    <a:pt x="107" y="21"/>
                  </a:lnTo>
                  <a:lnTo>
                    <a:pt x="107" y="28"/>
                  </a:lnTo>
                  <a:lnTo>
                    <a:pt x="107" y="36"/>
                  </a:lnTo>
                  <a:lnTo>
                    <a:pt x="110" y="43"/>
                  </a:lnTo>
                  <a:lnTo>
                    <a:pt x="112" y="53"/>
                  </a:lnTo>
                  <a:lnTo>
                    <a:pt x="112" y="62"/>
                  </a:lnTo>
                  <a:lnTo>
                    <a:pt x="112" y="73"/>
                  </a:lnTo>
                  <a:lnTo>
                    <a:pt x="115" y="83"/>
                  </a:lnTo>
                  <a:lnTo>
                    <a:pt x="118" y="83"/>
                  </a:lnTo>
                  <a:lnTo>
                    <a:pt x="120" y="83"/>
                  </a:lnTo>
                  <a:lnTo>
                    <a:pt x="123" y="79"/>
                  </a:lnTo>
                  <a:lnTo>
                    <a:pt x="123" y="77"/>
                  </a:lnTo>
                  <a:lnTo>
                    <a:pt x="123" y="58"/>
                  </a:lnTo>
                  <a:lnTo>
                    <a:pt x="123" y="41"/>
                  </a:lnTo>
                  <a:lnTo>
                    <a:pt x="120" y="25"/>
                  </a:lnTo>
                  <a:lnTo>
                    <a:pt x="120" y="8"/>
                  </a:lnTo>
                  <a:lnTo>
                    <a:pt x="146" y="0"/>
                  </a:lnTo>
                  <a:lnTo>
                    <a:pt x="139" y="25"/>
                  </a:lnTo>
                  <a:lnTo>
                    <a:pt x="133" y="53"/>
                  </a:lnTo>
                  <a:lnTo>
                    <a:pt x="131" y="79"/>
                  </a:lnTo>
                  <a:lnTo>
                    <a:pt x="131" y="105"/>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98"/>
            <p:cNvSpPr>
              <a:spLocks/>
            </p:cNvSpPr>
            <p:nvPr/>
          </p:nvSpPr>
          <p:spPr bwMode="auto">
            <a:xfrm>
              <a:off x="6423025" y="2232025"/>
              <a:ext cx="558800" cy="314325"/>
            </a:xfrm>
            <a:custGeom>
              <a:avLst/>
              <a:gdLst>
                <a:gd name="T0" fmla="*/ 2147483647 w 343"/>
                <a:gd name="T1" fmla="*/ 2147483647 h 193"/>
                <a:gd name="T2" fmla="*/ 2147483647 w 343"/>
                <a:gd name="T3" fmla="*/ 2147483647 h 193"/>
                <a:gd name="T4" fmla="*/ 2147483647 w 343"/>
                <a:gd name="T5" fmla="*/ 2147483647 h 193"/>
                <a:gd name="T6" fmla="*/ 2147483647 w 343"/>
                <a:gd name="T7" fmla="*/ 2147483647 h 193"/>
                <a:gd name="T8" fmla="*/ 2147483647 w 343"/>
                <a:gd name="T9" fmla="*/ 2147483647 h 193"/>
                <a:gd name="T10" fmla="*/ 2147483647 w 343"/>
                <a:gd name="T11" fmla="*/ 2147483647 h 193"/>
                <a:gd name="T12" fmla="*/ 2147483647 w 343"/>
                <a:gd name="T13" fmla="*/ 2147483647 h 193"/>
                <a:gd name="T14" fmla="*/ 2147483647 w 343"/>
                <a:gd name="T15" fmla="*/ 2147483647 h 193"/>
                <a:gd name="T16" fmla="*/ 2147483647 w 343"/>
                <a:gd name="T17" fmla="*/ 2147483647 h 193"/>
                <a:gd name="T18" fmla="*/ 2147483647 w 343"/>
                <a:gd name="T19" fmla="*/ 2147483647 h 193"/>
                <a:gd name="T20" fmla="*/ 2147483647 w 343"/>
                <a:gd name="T21" fmla="*/ 2147483647 h 193"/>
                <a:gd name="T22" fmla="*/ 2147483647 w 343"/>
                <a:gd name="T23" fmla="*/ 2147483647 h 193"/>
                <a:gd name="T24" fmla="*/ 2147483647 w 343"/>
                <a:gd name="T25" fmla="*/ 2147483647 h 193"/>
                <a:gd name="T26" fmla="*/ 2147483647 w 343"/>
                <a:gd name="T27" fmla="*/ 2147483647 h 193"/>
                <a:gd name="T28" fmla="*/ 2147483647 w 343"/>
                <a:gd name="T29" fmla="*/ 2147483647 h 193"/>
                <a:gd name="T30" fmla="*/ 2147483647 w 343"/>
                <a:gd name="T31" fmla="*/ 2147483647 h 193"/>
                <a:gd name="T32" fmla="*/ 2147483647 w 343"/>
                <a:gd name="T33" fmla="*/ 2147483647 h 193"/>
                <a:gd name="T34" fmla="*/ 2147483647 w 343"/>
                <a:gd name="T35" fmla="*/ 2147483647 h 193"/>
                <a:gd name="T36" fmla="*/ 2147483647 w 343"/>
                <a:gd name="T37" fmla="*/ 2147483647 h 193"/>
                <a:gd name="T38" fmla="*/ 2147483647 w 343"/>
                <a:gd name="T39" fmla="*/ 2147483647 h 193"/>
                <a:gd name="T40" fmla="*/ 0 w 343"/>
                <a:gd name="T41" fmla="*/ 2147483647 h 193"/>
                <a:gd name="T42" fmla="*/ 2147483647 w 343"/>
                <a:gd name="T43" fmla="*/ 2147483647 h 193"/>
                <a:gd name="T44" fmla="*/ 2147483647 w 343"/>
                <a:gd name="T45" fmla="*/ 2147483647 h 193"/>
                <a:gd name="T46" fmla="*/ 2147483647 w 343"/>
                <a:gd name="T47" fmla="*/ 2147483647 h 193"/>
                <a:gd name="T48" fmla="*/ 2147483647 w 343"/>
                <a:gd name="T49" fmla="*/ 2147483647 h 193"/>
                <a:gd name="T50" fmla="*/ 2147483647 w 343"/>
                <a:gd name="T51" fmla="*/ 2147483647 h 193"/>
                <a:gd name="T52" fmla="*/ 2147483647 w 343"/>
                <a:gd name="T53" fmla="*/ 2147483647 h 193"/>
                <a:gd name="T54" fmla="*/ 2147483647 w 343"/>
                <a:gd name="T55" fmla="*/ 2147483647 h 193"/>
                <a:gd name="T56" fmla="*/ 2147483647 w 343"/>
                <a:gd name="T57" fmla="*/ 2147483647 h 193"/>
                <a:gd name="T58" fmla="*/ 2147483647 w 343"/>
                <a:gd name="T59" fmla="*/ 2147483647 h 193"/>
                <a:gd name="T60" fmla="*/ 2147483647 w 343"/>
                <a:gd name="T61" fmla="*/ 2147483647 h 193"/>
                <a:gd name="T62" fmla="*/ 2147483647 w 343"/>
                <a:gd name="T63" fmla="*/ 2147483647 h 193"/>
                <a:gd name="T64" fmla="*/ 2147483647 w 343"/>
                <a:gd name="T65" fmla="*/ 2147483647 h 193"/>
                <a:gd name="T66" fmla="*/ 2147483647 w 343"/>
                <a:gd name="T67" fmla="*/ 2147483647 h 193"/>
                <a:gd name="T68" fmla="*/ 2147483647 w 343"/>
                <a:gd name="T69" fmla="*/ 2147483647 h 193"/>
                <a:gd name="T70" fmla="*/ 2147483647 w 343"/>
                <a:gd name="T71" fmla="*/ 2147483647 h 193"/>
                <a:gd name="T72" fmla="*/ 2147483647 w 343"/>
                <a:gd name="T73" fmla="*/ 2147483647 h 193"/>
                <a:gd name="T74" fmla="*/ 2147483647 w 343"/>
                <a:gd name="T75" fmla="*/ 2147483647 h 193"/>
                <a:gd name="T76" fmla="*/ 2147483647 w 343"/>
                <a:gd name="T77" fmla="*/ 2147483647 h 193"/>
                <a:gd name="T78" fmla="*/ 2147483647 w 343"/>
                <a:gd name="T79" fmla="*/ 2147483647 h 193"/>
                <a:gd name="T80" fmla="*/ 2147483647 w 343"/>
                <a:gd name="T81" fmla="*/ 2147483647 h 193"/>
                <a:gd name="T82" fmla="*/ 2147483647 w 343"/>
                <a:gd name="T83" fmla="*/ 0 h 193"/>
                <a:gd name="T84" fmla="*/ 2147483647 w 343"/>
                <a:gd name="T85" fmla="*/ 2147483647 h 1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3"/>
                <a:gd name="T130" fmla="*/ 0 h 193"/>
                <a:gd name="T131" fmla="*/ 343 w 343"/>
                <a:gd name="T132" fmla="*/ 193 h 1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3" h="193">
                  <a:moveTo>
                    <a:pt x="325" y="86"/>
                  </a:moveTo>
                  <a:lnTo>
                    <a:pt x="330" y="109"/>
                  </a:lnTo>
                  <a:lnTo>
                    <a:pt x="335" y="131"/>
                  </a:lnTo>
                  <a:lnTo>
                    <a:pt x="338" y="154"/>
                  </a:lnTo>
                  <a:lnTo>
                    <a:pt x="340" y="176"/>
                  </a:lnTo>
                  <a:lnTo>
                    <a:pt x="343" y="178"/>
                  </a:lnTo>
                  <a:lnTo>
                    <a:pt x="335" y="178"/>
                  </a:lnTo>
                  <a:lnTo>
                    <a:pt x="332" y="178"/>
                  </a:lnTo>
                  <a:lnTo>
                    <a:pt x="330" y="174"/>
                  </a:lnTo>
                  <a:lnTo>
                    <a:pt x="327" y="169"/>
                  </a:lnTo>
                  <a:lnTo>
                    <a:pt x="325" y="152"/>
                  </a:lnTo>
                  <a:lnTo>
                    <a:pt x="319" y="133"/>
                  </a:lnTo>
                  <a:lnTo>
                    <a:pt x="317" y="116"/>
                  </a:lnTo>
                  <a:lnTo>
                    <a:pt x="309" y="97"/>
                  </a:lnTo>
                  <a:lnTo>
                    <a:pt x="304" y="95"/>
                  </a:lnTo>
                  <a:lnTo>
                    <a:pt x="298" y="84"/>
                  </a:lnTo>
                  <a:lnTo>
                    <a:pt x="296" y="73"/>
                  </a:lnTo>
                  <a:lnTo>
                    <a:pt x="291" y="64"/>
                  </a:lnTo>
                  <a:lnTo>
                    <a:pt x="285" y="52"/>
                  </a:lnTo>
                  <a:lnTo>
                    <a:pt x="283" y="52"/>
                  </a:lnTo>
                  <a:lnTo>
                    <a:pt x="283" y="54"/>
                  </a:lnTo>
                  <a:lnTo>
                    <a:pt x="280" y="56"/>
                  </a:lnTo>
                  <a:lnTo>
                    <a:pt x="280" y="58"/>
                  </a:lnTo>
                  <a:lnTo>
                    <a:pt x="288" y="88"/>
                  </a:lnTo>
                  <a:lnTo>
                    <a:pt x="298" y="118"/>
                  </a:lnTo>
                  <a:lnTo>
                    <a:pt x="309" y="150"/>
                  </a:lnTo>
                  <a:lnTo>
                    <a:pt x="319" y="180"/>
                  </a:lnTo>
                  <a:lnTo>
                    <a:pt x="314" y="182"/>
                  </a:lnTo>
                  <a:lnTo>
                    <a:pt x="309" y="182"/>
                  </a:lnTo>
                  <a:lnTo>
                    <a:pt x="301" y="182"/>
                  </a:lnTo>
                  <a:lnTo>
                    <a:pt x="296" y="180"/>
                  </a:lnTo>
                  <a:lnTo>
                    <a:pt x="280" y="180"/>
                  </a:lnTo>
                  <a:lnTo>
                    <a:pt x="267" y="182"/>
                  </a:lnTo>
                  <a:lnTo>
                    <a:pt x="251" y="182"/>
                  </a:lnTo>
                  <a:lnTo>
                    <a:pt x="236" y="182"/>
                  </a:lnTo>
                  <a:lnTo>
                    <a:pt x="238" y="174"/>
                  </a:lnTo>
                  <a:lnTo>
                    <a:pt x="241" y="169"/>
                  </a:lnTo>
                  <a:lnTo>
                    <a:pt x="241" y="161"/>
                  </a:lnTo>
                  <a:lnTo>
                    <a:pt x="238" y="155"/>
                  </a:lnTo>
                  <a:lnTo>
                    <a:pt x="233" y="152"/>
                  </a:lnTo>
                  <a:lnTo>
                    <a:pt x="225" y="148"/>
                  </a:lnTo>
                  <a:lnTo>
                    <a:pt x="217" y="146"/>
                  </a:lnTo>
                  <a:lnTo>
                    <a:pt x="209" y="148"/>
                  </a:lnTo>
                  <a:lnTo>
                    <a:pt x="196" y="152"/>
                  </a:lnTo>
                  <a:lnTo>
                    <a:pt x="186" y="159"/>
                  </a:lnTo>
                  <a:lnTo>
                    <a:pt x="178" y="167"/>
                  </a:lnTo>
                  <a:lnTo>
                    <a:pt x="175" y="176"/>
                  </a:lnTo>
                  <a:lnTo>
                    <a:pt x="175" y="178"/>
                  </a:lnTo>
                  <a:lnTo>
                    <a:pt x="175" y="180"/>
                  </a:lnTo>
                  <a:lnTo>
                    <a:pt x="175" y="182"/>
                  </a:lnTo>
                  <a:lnTo>
                    <a:pt x="175" y="184"/>
                  </a:lnTo>
                  <a:lnTo>
                    <a:pt x="157" y="185"/>
                  </a:lnTo>
                  <a:lnTo>
                    <a:pt x="139" y="185"/>
                  </a:lnTo>
                  <a:lnTo>
                    <a:pt x="120" y="187"/>
                  </a:lnTo>
                  <a:lnTo>
                    <a:pt x="105" y="187"/>
                  </a:lnTo>
                  <a:lnTo>
                    <a:pt x="86" y="189"/>
                  </a:lnTo>
                  <a:lnTo>
                    <a:pt x="71" y="191"/>
                  </a:lnTo>
                  <a:lnTo>
                    <a:pt x="52" y="191"/>
                  </a:lnTo>
                  <a:lnTo>
                    <a:pt x="37" y="193"/>
                  </a:lnTo>
                  <a:lnTo>
                    <a:pt x="21" y="178"/>
                  </a:lnTo>
                  <a:lnTo>
                    <a:pt x="11" y="161"/>
                  </a:lnTo>
                  <a:lnTo>
                    <a:pt x="3" y="142"/>
                  </a:lnTo>
                  <a:lnTo>
                    <a:pt x="0" y="125"/>
                  </a:lnTo>
                  <a:lnTo>
                    <a:pt x="0" y="116"/>
                  </a:lnTo>
                  <a:lnTo>
                    <a:pt x="0" y="107"/>
                  </a:lnTo>
                  <a:lnTo>
                    <a:pt x="3" y="99"/>
                  </a:lnTo>
                  <a:lnTo>
                    <a:pt x="5" y="90"/>
                  </a:lnTo>
                  <a:lnTo>
                    <a:pt x="13" y="77"/>
                  </a:lnTo>
                  <a:lnTo>
                    <a:pt x="21" y="65"/>
                  </a:lnTo>
                  <a:lnTo>
                    <a:pt x="31" y="54"/>
                  </a:lnTo>
                  <a:lnTo>
                    <a:pt x="47" y="47"/>
                  </a:lnTo>
                  <a:lnTo>
                    <a:pt x="55" y="47"/>
                  </a:lnTo>
                  <a:lnTo>
                    <a:pt x="63" y="49"/>
                  </a:lnTo>
                  <a:lnTo>
                    <a:pt x="68" y="52"/>
                  </a:lnTo>
                  <a:lnTo>
                    <a:pt x="71" y="58"/>
                  </a:lnTo>
                  <a:lnTo>
                    <a:pt x="73" y="64"/>
                  </a:lnTo>
                  <a:lnTo>
                    <a:pt x="76" y="67"/>
                  </a:lnTo>
                  <a:lnTo>
                    <a:pt x="81" y="73"/>
                  </a:lnTo>
                  <a:lnTo>
                    <a:pt x="86" y="79"/>
                  </a:lnTo>
                  <a:lnTo>
                    <a:pt x="94" y="80"/>
                  </a:lnTo>
                  <a:lnTo>
                    <a:pt x="102" y="82"/>
                  </a:lnTo>
                  <a:lnTo>
                    <a:pt x="110" y="84"/>
                  </a:lnTo>
                  <a:lnTo>
                    <a:pt x="118" y="82"/>
                  </a:lnTo>
                  <a:lnTo>
                    <a:pt x="134" y="82"/>
                  </a:lnTo>
                  <a:lnTo>
                    <a:pt x="147" y="79"/>
                  </a:lnTo>
                  <a:lnTo>
                    <a:pt x="157" y="73"/>
                  </a:lnTo>
                  <a:lnTo>
                    <a:pt x="165" y="65"/>
                  </a:lnTo>
                  <a:lnTo>
                    <a:pt x="168" y="62"/>
                  </a:lnTo>
                  <a:lnTo>
                    <a:pt x="173" y="58"/>
                  </a:lnTo>
                  <a:lnTo>
                    <a:pt x="175" y="54"/>
                  </a:lnTo>
                  <a:lnTo>
                    <a:pt x="175" y="50"/>
                  </a:lnTo>
                  <a:lnTo>
                    <a:pt x="178" y="56"/>
                  </a:lnTo>
                  <a:lnTo>
                    <a:pt x="183" y="64"/>
                  </a:lnTo>
                  <a:lnTo>
                    <a:pt x="188" y="71"/>
                  </a:lnTo>
                  <a:lnTo>
                    <a:pt x="194" y="77"/>
                  </a:lnTo>
                  <a:lnTo>
                    <a:pt x="196" y="84"/>
                  </a:lnTo>
                  <a:lnTo>
                    <a:pt x="199" y="90"/>
                  </a:lnTo>
                  <a:lnTo>
                    <a:pt x="204" y="95"/>
                  </a:lnTo>
                  <a:lnTo>
                    <a:pt x="212" y="97"/>
                  </a:lnTo>
                  <a:lnTo>
                    <a:pt x="215" y="95"/>
                  </a:lnTo>
                  <a:lnTo>
                    <a:pt x="212" y="86"/>
                  </a:lnTo>
                  <a:lnTo>
                    <a:pt x="207" y="75"/>
                  </a:lnTo>
                  <a:lnTo>
                    <a:pt x="204" y="65"/>
                  </a:lnTo>
                  <a:lnTo>
                    <a:pt x="202" y="56"/>
                  </a:lnTo>
                  <a:lnTo>
                    <a:pt x="196" y="56"/>
                  </a:lnTo>
                  <a:lnTo>
                    <a:pt x="194" y="52"/>
                  </a:lnTo>
                  <a:lnTo>
                    <a:pt x="191" y="47"/>
                  </a:lnTo>
                  <a:lnTo>
                    <a:pt x="188" y="43"/>
                  </a:lnTo>
                  <a:lnTo>
                    <a:pt x="186" y="41"/>
                  </a:lnTo>
                  <a:lnTo>
                    <a:pt x="183" y="39"/>
                  </a:lnTo>
                  <a:lnTo>
                    <a:pt x="183" y="35"/>
                  </a:lnTo>
                  <a:lnTo>
                    <a:pt x="183" y="32"/>
                  </a:lnTo>
                  <a:lnTo>
                    <a:pt x="191" y="30"/>
                  </a:lnTo>
                  <a:lnTo>
                    <a:pt x="196" y="30"/>
                  </a:lnTo>
                  <a:lnTo>
                    <a:pt x="204" y="28"/>
                  </a:lnTo>
                  <a:lnTo>
                    <a:pt x="207" y="24"/>
                  </a:lnTo>
                  <a:lnTo>
                    <a:pt x="251" y="11"/>
                  </a:lnTo>
                  <a:lnTo>
                    <a:pt x="254" y="17"/>
                  </a:lnTo>
                  <a:lnTo>
                    <a:pt x="257" y="22"/>
                  </a:lnTo>
                  <a:lnTo>
                    <a:pt x="262" y="26"/>
                  </a:lnTo>
                  <a:lnTo>
                    <a:pt x="267" y="28"/>
                  </a:lnTo>
                  <a:lnTo>
                    <a:pt x="272" y="24"/>
                  </a:lnTo>
                  <a:lnTo>
                    <a:pt x="270" y="19"/>
                  </a:lnTo>
                  <a:lnTo>
                    <a:pt x="267" y="13"/>
                  </a:lnTo>
                  <a:lnTo>
                    <a:pt x="264" y="7"/>
                  </a:lnTo>
                  <a:lnTo>
                    <a:pt x="293" y="0"/>
                  </a:lnTo>
                  <a:lnTo>
                    <a:pt x="298" y="22"/>
                  </a:lnTo>
                  <a:lnTo>
                    <a:pt x="309" y="43"/>
                  </a:lnTo>
                  <a:lnTo>
                    <a:pt x="319" y="64"/>
                  </a:lnTo>
                  <a:lnTo>
                    <a:pt x="325" y="86"/>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1" name="Freeform 99"/>
            <p:cNvSpPr>
              <a:spLocks/>
            </p:cNvSpPr>
            <p:nvPr/>
          </p:nvSpPr>
          <p:spPr bwMode="auto">
            <a:xfrm>
              <a:off x="6197600" y="2235200"/>
              <a:ext cx="42863" cy="22225"/>
            </a:xfrm>
            <a:custGeom>
              <a:avLst/>
              <a:gdLst>
                <a:gd name="T0" fmla="*/ 2147483647 w 27"/>
                <a:gd name="T1" fmla="*/ 2147483647 h 13"/>
                <a:gd name="T2" fmla="*/ 2147483647 w 27"/>
                <a:gd name="T3" fmla="*/ 2147483647 h 13"/>
                <a:gd name="T4" fmla="*/ 2147483647 w 27"/>
                <a:gd name="T5" fmla="*/ 2147483647 h 13"/>
                <a:gd name="T6" fmla="*/ 2147483647 w 27"/>
                <a:gd name="T7" fmla="*/ 2147483647 h 13"/>
                <a:gd name="T8" fmla="*/ 0 w 27"/>
                <a:gd name="T9" fmla="*/ 2147483647 h 13"/>
                <a:gd name="T10" fmla="*/ 2147483647 w 27"/>
                <a:gd name="T11" fmla="*/ 0 h 13"/>
                <a:gd name="T12" fmla="*/ 2147483647 w 27"/>
                <a:gd name="T13" fmla="*/ 2147483647 h 13"/>
                <a:gd name="T14" fmla="*/ 2147483647 w 27"/>
                <a:gd name="T15" fmla="*/ 2147483647 h 13"/>
                <a:gd name="T16" fmla="*/ 2147483647 w 27"/>
                <a:gd name="T17" fmla="*/ 2147483647 h 13"/>
                <a:gd name="T18" fmla="*/ 2147483647 w 27"/>
                <a:gd name="T19" fmla="*/ 2147483647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3"/>
                <a:gd name="T32" fmla="*/ 27 w 2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3">
                  <a:moveTo>
                    <a:pt x="27" y="11"/>
                  </a:moveTo>
                  <a:lnTo>
                    <a:pt x="21" y="13"/>
                  </a:lnTo>
                  <a:lnTo>
                    <a:pt x="13" y="11"/>
                  </a:lnTo>
                  <a:lnTo>
                    <a:pt x="6" y="7"/>
                  </a:lnTo>
                  <a:lnTo>
                    <a:pt x="0" y="5"/>
                  </a:lnTo>
                  <a:lnTo>
                    <a:pt x="3" y="0"/>
                  </a:lnTo>
                  <a:lnTo>
                    <a:pt x="11" y="1"/>
                  </a:lnTo>
                  <a:lnTo>
                    <a:pt x="16" y="5"/>
                  </a:lnTo>
                  <a:lnTo>
                    <a:pt x="21" y="9"/>
                  </a:lnTo>
                  <a:lnTo>
                    <a:pt x="2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2" name="Freeform 100"/>
            <p:cNvSpPr>
              <a:spLocks/>
            </p:cNvSpPr>
            <p:nvPr/>
          </p:nvSpPr>
          <p:spPr bwMode="auto">
            <a:xfrm>
              <a:off x="6797675" y="2333625"/>
              <a:ext cx="88900" cy="163513"/>
            </a:xfrm>
            <a:custGeom>
              <a:avLst/>
              <a:gdLst>
                <a:gd name="T0" fmla="*/ 2147483647 w 55"/>
                <a:gd name="T1" fmla="*/ 2147483647 h 101"/>
                <a:gd name="T2" fmla="*/ 2147483647 w 55"/>
                <a:gd name="T3" fmla="*/ 2147483647 h 101"/>
                <a:gd name="T4" fmla="*/ 2147483647 w 55"/>
                <a:gd name="T5" fmla="*/ 2147483647 h 101"/>
                <a:gd name="T6" fmla="*/ 2147483647 w 55"/>
                <a:gd name="T7" fmla="*/ 2147483647 h 101"/>
                <a:gd name="T8" fmla="*/ 2147483647 w 55"/>
                <a:gd name="T9" fmla="*/ 2147483647 h 101"/>
                <a:gd name="T10" fmla="*/ 2147483647 w 55"/>
                <a:gd name="T11" fmla="*/ 2147483647 h 101"/>
                <a:gd name="T12" fmla="*/ 2147483647 w 55"/>
                <a:gd name="T13" fmla="*/ 2147483647 h 101"/>
                <a:gd name="T14" fmla="*/ 2147483647 w 55"/>
                <a:gd name="T15" fmla="*/ 2147483647 h 101"/>
                <a:gd name="T16" fmla="*/ 2147483647 w 55"/>
                <a:gd name="T17" fmla="*/ 2147483647 h 101"/>
                <a:gd name="T18" fmla="*/ 2147483647 w 55"/>
                <a:gd name="T19" fmla="*/ 2147483647 h 101"/>
                <a:gd name="T20" fmla="*/ 2147483647 w 55"/>
                <a:gd name="T21" fmla="*/ 2147483647 h 101"/>
                <a:gd name="T22" fmla="*/ 2147483647 w 55"/>
                <a:gd name="T23" fmla="*/ 2147483647 h 101"/>
                <a:gd name="T24" fmla="*/ 2147483647 w 55"/>
                <a:gd name="T25" fmla="*/ 2147483647 h 101"/>
                <a:gd name="T26" fmla="*/ 2147483647 w 55"/>
                <a:gd name="T27" fmla="*/ 2147483647 h 101"/>
                <a:gd name="T28" fmla="*/ 2147483647 w 55"/>
                <a:gd name="T29" fmla="*/ 2147483647 h 101"/>
                <a:gd name="T30" fmla="*/ 2147483647 w 55"/>
                <a:gd name="T31" fmla="*/ 2147483647 h 101"/>
                <a:gd name="T32" fmla="*/ 0 w 55"/>
                <a:gd name="T33" fmla="*/ 0 h 101"/>
                <a:gd name="T34" fmla="*/ 2147483647 w 55"/>
                <a:gd name="T35" fmla="*/ 2147483647 h 101"/>
                <a:gd name="T36" fmla="*/ 2147483647 w 55"/>
                <a:gd name="T37" fmla="*/ 2147483647 h 101"/>
                <a:gd name="T38" fmla="*/ 2147483647 w 55"/>
                <a:gd name="T39" fmla="*/ 2147483647 h 101"/>
                <a:gd name="T40" fmla="*/ 2147483647 w 55"/>
                <a:gd name="T41" fmla="*/ 2147483647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01"/>
                <a:gd name="T65" fmla="*/ 55 w 55"/>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01">
                  <a:moveTo>
                    <a:pt x="13" y="7"/>
                  </a:moveTo>
                  <a:lnTo>
                    <a:pt x="24" y="30"/>
                  </a:lnTo>
                  <a:lnTo>
                    <a:pt x="37" y="52"/>
                  </a:lnTo>
                  <a:lnTo>
                    <a:pt x="47" y="75"/>
                  </a:lnTo>
                  <a:lnTo>
                    <a:pt x="55" y="99"/>
                  </a:lnTo>
                  <a:lnTo>
                    <a:pt x="53" y="101"/>
                  </a:lnTo>
                  <a:lnTo>
                    <a:pt x="53" y="99"/>
                  </a:lnTo>
                  <a:lnTo>
                    <a:pt x="50" y="97"/>
                  </a:lnTo>
                  <a:lnTo>
                    <a:pt x="47" y="97"/>
                  </a:lnTo>
                  <a:lnTo>
                    <a:pt x="47" y="95"/>
                  </a:lnTo>
                  <a:lnTo>
                    <a:pt x="45" y="93"/>
                  </a:lnTo>
                  <a:lnTo>
                    <a:pt x="42" y="92"/>
                  </a:lnTo>
                  <a:lnTo>
                    <a:pt x="42" y="90"/>
                  </a:lnTo>
                  <a:lnTo>
                    <a:pt x="32" y="67"/>
                  </a:lnTo>
                  <a:lnTo>
                    <a:pt x="19" y="45"/>
                  </a:lnTo>
                  <a:lnTo>
                    <a:pt x="8" y="22"/>
                  </a:lnTo>
                  <a:lnTo>
                    <a:pt x="0" y="0"/>
                  </a:lnTo>
                  <a:lnTo>
                    <a:pt x="3" y="2"/>
                  </a:lnTo>
                  <a:lnTo>
                    <a:pt x="8" y="3"/>
                  </a:lnTo>
                  <a:lnTo>
                    <a:pt x="11" y="5"/>
                  </a:lnTo>
                  <a:lnTo>
                    <a:pt x="1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101"/>
            <p:cNvSpPr>
              <a:spLocks/>
            </p:cNvSpPr>
            <p:nvPr/>
          </p:nvSpPr>
          <p:spPr bwMode="auto">
            <a:xfrm>
              <a:off x="7361238" y="2347913"/>
              <a:ext cx="71437" cy="174625"/>
            </a:xfrm>
            <a:custGeom>
              <a:avLst/>
              <a:gdLst>
                <a:gd name="T0" fmla="*/ 2147483647 w 44"/>
                <a:gd name="T1" fmla="*/ 2147483647 h 107"/>
                <a:gd name="T2" fmla="*/ 0 w 44"/>
                <a:gd name="T3" fmla="*/ 2147483647 h 107"/>
                <a:gd name="T4" fmla="*/ 2147483647 w 44"/>
                <a:gd name="T5" fmla="*/ 2147483647 h 107"/>
                <a:gd name="T6" fmla="*/ 2147483647 w 44"/>
                <a:gd name="T7" fmla="*/ 2147483647 h 107"/>
                <a:gd name="T8" fmla="*/ 2147483647 w 44"/>
                <a:gd name="T9" fmla="*/ 2147483647 h 107"/>
                <a:gd name="T10" fmla="*/ 2147483647 w 44"/>
                <a:gd name="T11" fmla="*/ 2147483647 h 107"/>
                <a:gd name="T12" fmla="*/ 2147483647 w 44"/>
                <a:gd name="T13" fmla="*/ 0 h 107"/>
                <a:gd name="T14" fmla="*/ 2147483647 w 44"/>
                <a:gd name="T15" fmla="*/ 2147483647 h 107"/>
                <a:gd name="T16" fmla="*/ 2147483647 w 44"/>
                <a:gd name="T17" fmla="*/ 2147483647 h 107"/>
                <a:gd name="T18" fmla="*/ 2147483647 w 44"/>
                <a:gd name="T19" fmla="*/ 2147483647 h 107"/>
                <a:gd name="T20" fmla="*/ 2147483647 w 44"/>
                <a:gd name="T21" fmla="*/ 2147483647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07"/>
                <a:gd name="T35" fmla="*/ 44 w 44"/>
                <a:gd name="T36" fmla="*/ 107 h 1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07">
                  <a:moveTo>
                    <a:pt x="15" y="107"/>
                  </a:moveTo>
                  <a:lnTo>
                    <a:pt x="0" y="107"/>
                  </a:lnTo>
                  <a:lnTo>
                    <a:pt x="8" y="86"/>
                  </a:lnTo>
                  <a:lnTo>
                    <a:pt x="15" y="68"/>
                  </a:lnTo>
                  <a:lnTo>
                    <a:pt x="18" y="47"/>
                  </a:lnTo>
                  <a:lnTo>
                    <a:pt x="23" y="28"/>
                  </a:lnTo>
                  <a:lnTo>
                    <a:pt x="44" y="0"/>
                  </a:lnTo>
                  <a:lnTo>
                    <a:pt x="36" y="26"/>
                  </a:lnTo>
                  <a:lnTo>
                    <a:pt x="29" y="53"/>
                  </a:lnTo>
                  <a:lnTo>
                    <a:pt x="18" y="81"/>
                  </a:lnTo>
                  <a:lnTo>
                    <a:pt x="15" y="107"/>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4" name="Freeform 102"/>
            <p:cNvSpPr>
              <a:spLocks/>
            </p:cNvSpPr>
            <p:nvPr/>
          </p:nvSpPr>
          <p:spPr bwMode="auto">
            <a:xfrm>
              <a:off x="6586538" y="2400300"/>
              <a:ext cx="71437" cy="76200"/>
            </a:xfrm>
            <a:custGeom>
              <a:avLst/>
              <a:gdLst>
                <a:gd name="T0" fmla="*/ 2147483647 w 44"/>
                <a:gd name="T1" fmla="*/ 2147483647 h 47"/>
                <a:gd name="T2" fmla="*/ 2147483647 w 44"/>
                <a:gd name="T3" fmla="*/ 2147483647 h 47"/>
                <a:gd name="T4" fmla="*/ 2147483647 w 44"/>
                <a:gd name="T5" fmla="*/ 2147483647 h 47"/>
                <a:gd name="T6" fmla="*/ 2147483647 w 44"/>
                <a:gd name="T7" fmla="*/ 2147483647 h 47"/>
                <a:gd name="T8" fmla="*/ 2147483647 w 44"/>
                <a:gd name="T9" fmla="*/ 2147483647 h 47"/>
                <a:gd name="T10" fmla="*/ 2147483647 w 44"/>
                <a:gd name="T11" fmla="*/ 2147483647 h 47"/>
                <a:gd name="T12" fmla="*/ 0 w 44"/>
                <a:gd name="T13" fmla="*/ 2147483647 h 47"/>
                <a:gd name="T14" fmla="*/ 0 w 44"/>
                <a:gd name="T15" fmla="*/ 2147483647 h 47"/>
                <a:gd name="T16" fmla="*/ 2147483647 w 44"/>
                <a:gd name="T17" fmla="*/ 2147483647 h 47"/>
                <a:gd name="T18" fmla="*/ 2147483647 w 44"/>
                <a:gd name="T19" fmla="*/ 0 h 47"/>
                <a:gd name="T20" fmla="*/ 2147483647 w 44"/>
                <a:gd name="T21" fmla="*/ 0 h 47"/>
                <a:gd name="T22" fmla="*/ 2147483647 w 44"/>
                <a:gd name="T23" fmla="*/ 2147483647 h 47"/>
                <a:gd name="T24" fmla="*/ 2147483647 w 44"/>
                <a:gd name="T25" fmla="*/ 2147483647 h 47"/>
                <a:gd name="T26" fmla="*/ 2147483647 w 44"/>
                <a:gd name="T27" fmla="*/ 2147483647 h 47"/>
                <a:gd name="T28" fmla="*/ 2147483647 w 44"/>
                <a:gd name="T29" fmla="*/ 2147483647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47"/>
                <a:gd name="T47" fmla="*/ 44 w 44"/>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47">
                  <a:moveTo>
                    <a:pt x="36" y="28"/>
                  </a:moveTo>
                  <a:lnTo>
                    <a:pt x="44" y="45"/>
                  </a:lnTo>
                  <a:lnTo>
                    <a:pt x="39" y="47"/>
                  </a:lnTo>
                  <a:lnTo>
                    <a:pt x="28" y="36"/>
                  </a:lnTo>
                  <a:lnTo>
                    <a:pt x="20" y="24"/>
                  </a:lnTo>
                  <a:lnTo>
                    <a:pt x="10" y="15"/>
                  </a:lnTo>
                  <a:lnTo>
                    <a:pt x="0" y="6"/>
                  </a:lnTo>
                  <a:lnTo>
                    <a:pt x="0" y="4"/>
                  </a:lnTo>
                  <a:lnTo>
                    <a:pt x="2" y="2"/>
                  </a:lnTo>
                  <a:lnTo>
                    <a:pt x="2" y="0"/>
                  </a:lnTo>
                  <a:lnTo>
                    <a:pt x="5" y="0"/>
                  </a:lnTo>
                  <a:lnTo>
                    <a:pt x="15" y="6"/>
                  </a:lnTo>
                  <a:lnTo>
                    <a:pt x="23" y="13"/>
                  </a:lnTo>
                  <a:lnTo>
                    <a:pt x="28" y="21"/>
                  </a:lnTo>
                  <a:lnTo>
                    <a:pt x="3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103"/>
            <p:cNvSpPr>
              <a:spLocks/>
            </p:cNvSpPr>
            <p:nvPr/>
          </p:nvSpPr>
          <p:spPr bwMode="auto">
            <a:xfrm>
              <a:off x="7308850" y="2473325"/>
              <a:ext cx="20638" cy="49213"/>
            </a:xfrm>
            <a:custGeom>
              <a:avLst/>
              <a:gdLst>
                <a:gd name="T0" fmla="*/ 2147483647 w 13"/>
                <a:gd name="T1" fmla="*/ 2147483647 h 30"/>
                <a:gd name="T2" fmla="*/ 0 w 13"/>
                <a:gd name="T3" fmla="*/ 2147483647 h 30"/>
                <a:gd name="T4" fmla="*/ 0 w 13"/>
                <a:gd name="T5" fmla="*/ 2147483647 h 30"/>
                <a:gd name="T6" fmla="*/ 2147483647 w 13"/>
                <a:gd name="T7" fmla="*/ 2147483647 h 30"/>
                <a:gd name="T8" fmla="*/ 2147483647 w 13"/>
                <a:gd name="T9" fmla="*/ 2147483647 h 30"/>
                <a:gd name="T10" fmla="*/ 2147483647 w 13"/>
                <a:gd name="T11" fmla="*/ 0 h 30"/>
                <a:gd name="T12" fmla="*/ 2147483647 w 13"/>
                <a:gd name="T13" fmla="*/ 2147483647 h 30"/>
                <a:gd name="T14" fmla="*/ 2147483647 w 13"/>
                <a:gd name="T15" fmla="*/ 2147483647 h 30"/>
                <a:gd name="T16" fmla="*/ 2147483647 w 13"/>
                <a:gd name="T17" fmla="*/ 2147483647 h 30"/>
                <a:gd name="T18" fmla="*/ 2147483647 w 13"/>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30"/>
                <a:gd name="T32" fmla="*/ 13 w 13"/>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30">
                  <a:moveTo>
                    <a:pt x="6" y="30"/>
                  </a:moveTo>
                  <a:lnTo>
                    <a:pt x="0" y="30"/>
                  </a:lnTo>
                  <a:lnTo>
                    <a:pt x="0" y="22"/>
                  </a:lnTo>
                  <a:lnTo>
                    <a:pt x="3" y="13"/>
                  </a:lnTo>
                  <a:lnTo>
                    <a:pt x="8" y="6"/>
                  </a:lnTo>
                  <a:lnTo>
                    <a:pt x="13" y="0"/>
                  </a:lnTo>
                  <a:lnTo>
                    <a:pt x="11" y="7"/>
                  </a:lnTo>
                  <a:lnTo>
                    <a:pt x="11" y="15"/>
                  </a:lnTo>
                  <a:lnTo>
                    <a:pt x="8" y="22"/>
                  </a:lnTo>
                  <a:lnTo>
                    <a:pt x="6" y="3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6" name="Freeform 104"/>
            <p:cNvSpPr>
              <a:spLocks/>
            </p:cNvSpPr>
            <p:nvPr/>
          </p:nvSpPr>
          <p:spPr bwMode="auto">
            <a:xfrm>
              <a:off x="6130925" y="2543175"/>
              <a:ext cx="2222500" cy="1795463"/>
            </a:xfrm>
            <a:custGeom>
              <a:avLst/>
              <a:gdLst>
                <a:gd name="T0" fmla="*/ 2147483647 w 1366"/>
                <a:gd name="T1" fmla="*/ 2147483647 h 1103"/>
                <a:gd name="T2" fmla="*/ 2147483647 w 1366"/>
                <a:gd name="T3" fmla="*/ 2147483647 h 1103"/>
                <a:gd name="T4" fmla="*/ 2147483647 w 1366"/>
                <a:gd name="T5" fmla="*/ 2147483647 h 1103"/>
                <a:gd name="T6" fmla="*/ 2147483647 w 1366"/>
                <a:gd name="T7" fmla="*/ 2147483647 h 1103"/>
                <a:gd name="T8" fmla="*/ 2147483647 w 1366"/>
                <a:gd name="T9" fmla="*/ 2147483647 h 1103"/>
                <a:gd name="T10" fmla="*/ 2147483647 w 1366"/>
                <a:gd name="T11" fmla="*/ 2147483647 h 1103"/>
                <a:gd name="T12" fmla="*/ 2147483647 w 1366"/>
                <a:gd name="T13" fmla="*/ 2147483647 h 1103"/>
                <a:gd name="T14" fmla="*/ 2147483647 w 1366"/>
                <a:gd name="T15" fmla="*/ 2147483647 h 1103"/>
                <a:gd name="T16" fmla="*/ 2147483647 w 1366"/>
                <a:gd name="T17" fmla="*/ 2147483647 h 1103"/>
                <a:gd name="T18" fmla="*/ 2147483647 w 1366"/>
                <a:gd name="T19" fmla="*/ 2147483647 h 1103"/>
                <a:gd name="T20" fmla="*/ 2147483647 w 1366"/>
                <a:gd name="T21" fmla="*/ 2147483647 h 1103"/>
                <a:gd name="T22" fmla="*/ 2147483647 w 1366"/>
                <a:gd name="T23" fmla="*/ 2147483647 h 1103"/>
                <a:gd name="T24" fmla="*/ 2147483647 w 1366"/>
                <a:gd name="T25" fmla="*/ 2147483647 h 1103"/>
                <a:gd name="T26" fmla="*/ 2147483647 w 1366"/>
                <a:gd name="T27" fmla="*/ 2147483647 h 1103"/>
                <a:gd name="T28" fmla="*/ 2147483647 w 1366"/>
                <a:gd name="T29" fmla="*/ 2147483647 h 1103"/>
                <a:gd name="T30" fmla="*/ 2147483647 w 1366"/>
                <a:gd name="T31" fmla="*/ 2147483647 h 1103"/>
                <a:gd name="T32" fmla="*/ 2147483647 w 1366"/>
                <a:gd name="T33" fmla="*/ 2147483647 h 1103"/>
                <a:gd name="T34" fmla="*/ 2147483647 w 1366"/>
                <a:gd name="T35" fmla="*/ 2147483647 h 1103"/>
                <a:gd name="T36" fmla="*/ 2147483647 w 1366"/>
                <a:gd name="T37" fmla="*/ 2147483647 h 1103"/>
                <a:gd name="T38" fmla="*/ 2147483647 w 1366"/>
                <a:gd name="T39" fmla="*/ 2147483647 h 1103"/>
                <a:gd name="T40" fmla="*/ 2147483647 w 1366"/>
                <a:gd name="T41" fmla="*/ 2147483647 h 1103"/>
                <a:gd name="T42" fmla="*/ 2147483647 w 1366"/>
                <a:gd name="T43" fmla="*/ 2147483647 h 1103"/>
                <a:gd name="T44" fmla="*/ 2147483647 w 1366"/>
                <a:gd name="T45" fmla="*/ 2147483647 h 1103"/>
                <a:gd name="T46" fmla="*/ 2147483647 w 1366"/>
                <a:gd name="T47" fmla="*/ 2147483647 h 1103"/>
                <a:gd name="T48" fmla="*/ 2147483647 w 1366"/>
                <a:gd name="T49" fmla="*/ 2147483647 h 1103"/>
                <a:gd name="T50" fmla="*/ 2147483647 w 1366"/>
                <a:gd name="T51" fmla="*/ 2147483647 h 1103"/>
                <a:gd name="T52" fmla="*/ 2147483647 w 1366"/>
                <a:gd name="T53" fmla="*/ 2147483647 h 1103"/>
                <a:gd name="T54" fmla="*/ 2147483647 w 1366"/>
                <a:gd name="T55" fmla="*/ 2147483647 h 1103"/>
                <a:gd name="T56" fmla="*/ 2147483647 w 1366"/>
                <a:gd name="T57" fmla="*/ 2147483647 h 1103"/>
                <a:gd name="T58" fmla="*/ 2147483647 w 1366"/>
                <a:gd name="T59" fmla="*/ 2147483647 h 1103"/>
                <a:gd name="T60" fmla="*/ 2147483647 w 1366"/>
                <a:gd name="T61" fmla="*/ 2147483647 h 1103"/>
                <a:gd name="T62" fmla="*/ 2147483647 w 1366"/>
                <a:gd name="T63" fmla="*/ 2147483647 h 1103"/>
                <a:gd name="T64" fmla="*/ 2147483647 w 1366"/>
                <a:gd name="T65" fmla="*/ 2147483647 h 1103"/>
                <a:gd name="T66" fmla="*/ 2147483647 w 1366"/>
                <a:gd name="T67" fmla="*/ 2147483647 h 1103"/>
                <a:gd name="T68" fmla="*/ 2147483647 w 1366"/>
                <a:gd name="T69" fmla="*/ 2147483647 h 1103"/>
                <a:gd name="T70" fmla="*/ 2147483647 w 1366"/>
                <a:gd name="T71" fmla="*/ 2147483647 h 1103"/>
                <a:gd name="T72" fmla="*/ 2147483647 w 1366"/>
                <a:gd name="T73" fmla="*/ 2147483647 h 1103"/>
                <a:gd name="T74" fmla="*/ 2147483647 w 1366"/>
                <a:gd name="T75" fmla="*/ 2147483647 h 1103"/>
                <a:gd name="T76" fmla="*/ 2147483647 w 1366"/>
                <a:gd name="T77" fmla="*/ 2147483647 h 1103"/>
                <a:gd name="T78" fmla="*/ 2147483647 w 1366"/>
                <a:gd name="T79" fmla="*/ 2147483647 h 1103"/>
                <a:gd name="T80" fmla="*/ 2147483647 w 1366"/>
                <a:gd name="T81" fmla="*/ 2147483647 h 1103"/>
                <a:gd name="T82" fmla="*/ 2147483647 w 1366"/>
                <a:gd name="T83" fmla="*/ 2147483647 h 1103"/>
                <a:gd name="T84" fmla="*/ 2147483647 w 1366"/>
                <a:gd name="T85" fmla="*/ 2147483647 h 1103"/>
                <a:gd name="T86" fmla="*/ 2147483647 w 1366"/>
                <a:gd name="T87" fmla="*/ 2147483647 h 1103"/>
                <a:gd name="T88" fmla="*/ 2147483647 w 1366"/>
                <a:gd name="T89" fmla="*/ 2147483647 h 1103"/>
                <a:gd name="T90" fmla="*/ 2147483647 w 1366"/>
                <a:gd name="T91" fmla="*/ 2147483647 h 1103"/>
                <a:gd name="T92" fmla="*/ 2147483647 w 1366"/>
                <a:gd name="T93" fmla="*/ 2147483647 h 1103"/>
                <a:gd name="T94" fmla="*/ 2147483647 w 1366"/>
                <a:gd name="T95" fmla="*/ 2147483647 h 1103"/>
                <a:gd name="T96" fmla="*/ 2147483647 w 1366"/>
                <a:gd name="T97" fmla="*/ 2147483647 h 1103"/>
                <a:gd name="T98" fmla="*/ 2147483647 w 1366"/>
                <a:gd name="T99" fmla="*/ 2147483647 h 1103"/>
                <a:gd name="T100" fmla="*/ 2147483647 w 1366"/>
                <a:gd name="T101" fmla="*/ 2147483647 h 1103"/>
                <a:gd name="T102" fmla="*/ 2147483647 w 1366"/>
                <a:gd name="T103" fmla="*/ 2147483647 h 1103"/>
                <a:gd name="T104" fmla="*/ 2147483647 w 1366"/>
                <a:gd name="T105" fmla="*/ 2147483647 h 1103"/>
                <a:gd name="T106" fmla="*/ 2147483647 w 1366"/>
                <a:gd name="T107" fmla="*/ 2147483647 h 1103"/>
                <a:gd name="T108" fmla="*/ 2147483647 w 1366"/>
                <a:gd name="T109" fmla="*/ 2147483647 h 1103"/>
                <a:gd name="T110" fmla="*/ 2147483647 w 1366"/>
                <a:gd name="T111" fmla="*/ 2147483647 h 1103"/>
                <a:gd name="T112" fmla="*/ 2147483647 w 1366"/>
                <a:gd name="T113" fmla="*/ 2147483647 h 1103"/>
                <a:gd name="T114" fmla="*/ 2147483647 w 1366"/>
                <a:gd name="T115" fmla="*/ 2147483647 h 1103"/>
                <a:gd name="T116" fmla="*/ 2147483647 w 1366"/>
                <a:gd name="T117" fmla="*/ 2147483647 h 1103"/>
                <a:gd name="T118" fmla="*/ 2147483647 w 1366"/>
                <a:gd name="T119" fmla="*/ 2147483647 h 1103"/>
                <a:gd name="T120" fmla="*/ 2147483647 w 1366"/>
                <a:gd name="T121" fmla="*/ 2147483647 h 1103"/>
                <a:gd name="T122" fmla="*/ 2147483647 w 1366"/>
                <a:gd name="T123" fmla="*/ 2147483647 h 11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66"/>
                <a:gd name="T187" fmla="*/ 0 h 1103"/>
                <a:gd name="T188" fmla="*/ 1366 w 1366"/>
                <a:gd name="T189" fmla="*/ 1103 h 11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66" h="1103">
                  <a:moveTo>
                    <a:pt x="855" y="2"/>
                  </a:moveTo>
                  <a:lnTo>
                    <a:pt x="871" y="4"/>
                  </a:lnTo>
                  <a:lnTo>
                    <a:pt x="887" y="4"/>
                  </a:lnTo>
                  <a:lnTo>
                    <a:pt x="902" y="4"/>
                  </a:lnTo>
                  <a:lnTo>
                    <a:pt x="918" y="4"/>
                  </a:lnTo>
                  <a:lnTo>
                    <a:pt x="923" y="6"/>
                  </a:lnTo>
                  <a:lnTo>
                    <a:pt x="931" y="4"/>
                  </a:lnTo>
                  <a:lnTo>
                    <a:pt x="939" y="4"/>
                  </a:lnTo>
                  <a:lnTo>
                    <a:pt x="944" y="6"/>
                  </a:lnTo>
                  <a:lnTo>
                    <a:pt x="947" y="6"/>
                  </a:lnTo>
                  <a:lnTo>
                    <a:pt x="960" y="6"/>
                  </a:lnTo>
                  <a:lnTo>
                    <a:pt x="976" y="8"/>
                  </a:lnTo>
                  <a:lnTo>
                    <a:pt x="989" y="8"/>
                  </a:lnTo>
                  <a:lnTo>
                    <a:pt x="1004" y="8"/>
                  </a:lnTo>
                  <a:lnTo>
                    <a:pt x="1017" y="9"/>
                  </a:lnTo>
                  <a:lnTo>
                    <a:pt x="1033" y="9"/>
                  </a:lnTo>
                  <a:lnTo>
                    <a:pt x="1046" y="11"/>
                  </a:lnTo>
                  <a:lnTo>
                    <a:pt x="1062" y="13"/>
                  </a:lnTo>
                  <a:lnTo>
                    <a:pt x="1078" y="13"/>
                  </a:lnTo>
                  <a:lnTo>
                    <a:pt x="1096" y="15"/>
                  </a:lnTo>
                  <a:lnTo>
                    <a:pt x="1112" y="17"/>
                  </a:lnTo>
                  <a:lnTo>
                    <a:pt x="1127" y="17"/>
                  </a:lnTo>
                  <a:lnTo>
                    <a:pt x="1146" y="19"/>
                  </a:lnTo>
                  <a:lnTo>
                    <a:pt x="1161" y="21"/>
                  </a:lnTo>
                  <a:lnTo>
                    <a:pt x="1180" y="23"/>
                  </a:lnTo>
                  <a:lnTo>
                    <a:pt x="1198" y="23"/>
                  </a:lnTo>
                  <a:lnTo>
                    <a:pt x="1214" y="26"/>
                  </a:lnTo>
                  <a:lnTo>
                    <a:pt x="1232" y="28"/>
                  </a:lnTo>
                  <a:lnTo>
                    <a:pt x="1250" y="30"/>
                  </a:lnTo>
                  <a:lnTo>
                    <a:pt x="1269" y="32"/>
                  </a:lnTo>
                  <a:lnTo>
                    <a:pt x="1282" y="34"/>
                  </a:lnTo>
                  <a:lnTo>
                    <a:pt x="1292" y="34"/>
                  </a:lnTo>
                  <a:lnTo>
                    <a:pt x="1300" y="34"/>
                  </a:lnTo>
                  <a:lnTo>
                    <a:pt x="1308" y="34"/>
                  </a:lnTo>
                  <a:lnTo>
                    <a:pt x="1316" y="34"/>
                  </a:lnTo>
                  <a:lnTo>
                    <a:pt x="1326" y="32"/>
                  </a:lnTo>
                  <a:lnTo>
                    <a:pt x="1337" y="34"/>
                  </a:lnTo>
                  <a:lnTo>
                    <a:pt x="1347" y="34"/>
                  </a:lnTo>
                  <a:lnTo>
                    <a:pt x="1352" y="36"/>
                  </a:lnTo>
                  <a:lnTo>
                    <a:pt x="1358" y="36"/>
                  </a:lnTo>
                  <a:lnTo>
                    <a:pt x="1360" y="38"/>
                  </a:lnTo>
                  <a:lnTo>
                    <a:pt x="1366" y="39"/>
                  </a:lnTo>
                  <a:lnTo>
                    <a:pt x="1366" y="41"/>
                  </a:lnTo>
                  <a:lnTo>
                    <a:pt x="1366" y="43"/>
                  </a:lnTo>
                  <a:lnTo>
                    <a:pt x="1363" y="43"/>
                  </a:lnTo>
                  <a:lnTo>
                    <a:pt x="1360" y="43"/>
                  </a:lnTo>
                  <a:lnTo>
                    <a:pt x="1352" y="43"/>
                  </a:lnTo>
                  <a:lnTo>
                    <a:pt x="1342" y="43"/>
                  </a:lnTo>
                  <a:lnTo>
                    <a:pt x="1329" y="43"/>
                  </a:lnTo>
                  <a:lnTo>
                    <a:pt x="1321" y="43"/>
                  </a:lnTo>
                  <a:lnTo>
                    <a:pt x="1321" y="41"/>
                  </a:lnTo>
                  <a:lnTo>
                    <a:pt x="1277" y="38"/>
                  </a:lnTo>
                  <a:lnTo>
                    <a:pt x="1232" y="36"/>
                  </a:lnTo>
                  <a:lnTo>
                    <a:pt x="1188" y="34"/>
                  </a:lnTo>
                  <a:lnTo>
                    <a:pt x="1143" y="32"/>
                  </a:lnTo>
                  <a:lnTo>
                    <a:pt x="1099" y="30"/>
                  </a:lnTo>
                  <a:lnTo>
                    <a:pt x="1054" y="30"/>
                  </a:lnTo>
                  <a:lnTo>
                    <a:pt x="1010" y="28"/>
                  </a:lnTo>
                  <a:lnTo>
                    <a:pt x="968" y="26"/>
                  </a:lnTo>
                  <a:lnTo>
                    <a:pt x="936" y="26"/>
                  </a:lnTo>
                  <a:lnTo>
                    <a:pt x="905" y="24"/>
                  </a:lnTo>
                  <a:lnTo>
                    <a:pt x="874" y="26"/>
                  </a:lnTo>
                  <a:lnTo>
                    <a:pt x="842" y="26"/>
                  </a:lnTo>
                  <a:lnTo>
                    <a:pt x="811" y="28"/>
                  </a:lnTo>
                  <a:lnTo>
                    <a:pt x="777" y="30"/>
                  </a:lnTo>
                  <a:lnTo>
                    <a:pt x="745" y="32"/>
                  </a:lnTo>
                  <a:lnTo>
                    <a:pt x="711" y="32"/>
                  </a:lnTo>
                  <a:lnTo>
                    <a:pt x="685" y="32"/>
                  </a:lnTo>
                  <a:lnTo>
                    <a:pt x="659" y="30"/>
                  </a:lnTo>
                  <a:lnTo>
                    <a:pt x="633" y="28"/>
                  </a:lnTo>
                  <a:lnTo>
                    <a:pt x="609" y="26"/>
                  </a:lnTo>
                  <a:lnTo>
                    <a:pt x="583" y="26"/>
                  </a:lnTo>
                  <a:lnTo>
                    <a:pt x="560" y="24"/>
                  </a:lnTo>
                  <a:lnTo>
                    <a:pt x="533" y="26"/>
                  </a:lnTo>
                  <a:lnTo>
                    <a:pt x="505" y="26"/>
                  </a:lnTo>
                  <a:lnTo>
                    <a:pt x="491" y="26"/>
                  </a:lnTo>
                  <a:lnTo>
                    <a:pt x="476" y="26"/>
                  </a:lnTo>
                  <a:lnTo>
                    <a:pt x="463" y="26"/>
                  </a:lnTo>
                  <a:lnTo>
                    <a:pt x="447" y="28"/>
                  </a:lnTo>
                  <a:lnTo>
                    <a:pt x="434" y="28"/>
                  </a:lnTo>
                  <a:lnTo>
                    <a:pt x="418" y="30"/>
                  </a:lnTo>
                  <a:lnTo>
                    <a:pt x="405" y="30"/>
                  </a:lnTo>
                  <a:lnTo>
                    <a:pt x="389" y="30"/>
                  </a:lnTo>
                  <a:lnTo>
                    <a:pt x="371" y="30"/>
                  </a:lnTo>
                  <a:lnTo>
                    <a:pt x="355" y="30"/>
                  </a:lnTo>
                  <a:lnTo>
                    <a:pt x="340" y="30"/>
                  </a:lnTo>
                  <a:lnTo>
                    <a:pt x="324" y="30"/>
                  </a:lnTo>
                  <a:lnTo>
                    <a:pt x="308" y="30"/>
                  </a:lnTo>
                  <a:lnTo>
                    <a:pt x="293" y="32"/>
                  </a:lnTo>
                  <a:lnTo>
                    <a:pt x="277" y="32"/>
                  </a:lnTo>
                  <a:lnTo>
                    <a:pt x="259" y="34"/>
                  </a:lnTo>
                  <a:lnTo>
                    <a:pt x="248" y="34"/>
                  </a:lnTo>
                  <a:lnTo>
                    <a:pt x="240" y="34"/>
                  </a:lnTo>
                  <a:lnTo>
                    <a:pt x="230" y="36"/>
                  </a:lnTo>
                  <a:lnTo>
                    <a:pt x="219" y="36"/>
                  </a:lnTo>
                  <a:lnTo>
                    <a:pt x="209" y="36"/>
                  </a:lnTo>
                  <a:lnTo>
                    <a:pt x="198" y="38"/>
                  </a:lnTo>
                  <a:lnTo>
                    <a:pt x="191" y="38"/>
                  </a:lnTo>
                  <a:lnTo>
                    <a:pt x="180" y="38"/>
                  </a:lnTo>
                  <a:lnTo>
                    <a:pt x="170" y="38"/>
                  </a:lnTo>
                  <a:lnTo>
                    <a:pt x="159" y="38"/>
                  </a:lnTo>
                  <a:lnTo>
                    <a:pt x="149" y="39"/>
                  </a:lnTo>
                  <a:lnTo>
                    <a:pt x="138" y="39"/>
                  </a:lnTo>
                  <a:lnTo>
                    <a:pt x="128" y="41"/>
                  </a:lnTo>
                  <a:lnTo>
                    <a:pt x="117" y="41"/>
                  </a:lnTo>
                  <a:lnTo>
                    <a:pt x="107" y="43"/>
                  </a:lnTo>
                  <a:lnTo>
                    <a:pt x="94" y="43"/>
                  </a:lnTo>
                  <a:lnTo>
                    <a:pt x="94" y="45"/>
                  </a:lnTo>
                  <a:lnTo>
                    <a:pt x="91" y="45"/>
                  </a:lnTo>
                  <a:lnTo>
                    <a:pt x="91" y="47"/>
                  </a:lnTo>
                  <a:lnTo>
                    <a:pt x="91" y="49"/>
                  </a:lnTo>
                  <a:lnTo>
                    <a:pt x="109" y="49"/>
                  </a:lnTo>
                  <a:lnTo>
                    <a:pt x="128" y="49"/>
                  </a:lnTo>
                  <a:lnTo>
                    <a:pt x="143" y="47"/>
                  </a:lnTo>
                  <a:lnTo>
                    <a:pt x="162" y="47"/>
                  </a:lnTo>
                  <a:lnTo>
                    <a:pt x="177" y="45"/>
                  </a:lnTo>
                  <a:lnTo>
                    <a:pt x="193" y="45"/>
                  </a:lnTo>
                  <a:lnTo>
                    <a:pt x="211" y="45"/>
                  </a:lnTo>
                  <a:lnTo>
                    <a:pt x="230" y="45"/>
                  </a:lnTo>
                  <a:lnTo>
                    <a:pt x="259" y="43"/>
                  </a:lnTo>
                  <a:lnTo>
                    <a:pt x="290" y="43"/>
                  </a:lnTo>
                  <a:lnTo>
                    <a:pt x="319" y="41"/>
                  </a:lnTo>
                  <a:lnTo>
                    <a:pt x="348" y="39"/>
                  </a:lnTo>
                  <a:lnTo>
                    <a:pt x="379" y="38"/>
                  </a:lnTo>
                  <a:lnTo>
                    <a:pt x="408" y="38"/>
                  </a:lnTo>
                  <a:lnTo>
                    <a:pt x="437" y="39"/>
                  </a:lnTo>
                  <a:lnTo>
                    <a:pt x="465" y="41"/>
                  </a:lnTo>
                  <a:lnTo>
                    <a:pt x="494" y="41"/>
                  </a:lnTo>
                  <a:lnTo>
                    <a:pt x="526" y="41"/>
                  </a:lnTo>
                  <a:lnTo>
                    <a:pt x="554" y="43"/>
                  </a:lnTo>
                  <a:lnTo>
                    <a:pt x="586" y="43"/>
                  </a:lnTo>
                  <a:lnTo>
                    <a:pt x="617" y="41"/>
                  </a:lnTo>
                  <a:lnTo>
                    <a:pt x="648" y="41"/>
                  </a:lnTo>
                  <a:lnTo>
                    <a:pt x="677" y="38"/>
                  </a:lnTo>
                  <a:lnTo>
                    <a:pt x="709" y="34"/>
                  </a:lnTo>
                  <a:lnTo>
                    <a:pt x="735" y="34"/>
                  </a:lnTo>
                  <a:lnTo>
                    <a:pt x="761" y="34"/>
                  </a:lnTo>
                  <a:lnTo>
                    <a:pt x="787" y="34"/>
                  </a:lnTo>
                  <a:lnTo>
                    <a:pt x="811" y="34"/>
                  </a:lnTo>
                  <a:lnTo>
                    <a:pt x="837" y="34"/>
                  </a:lnTo>
                  <a:lnTo>
                    <a:pt x="863" y="36"/>
                  </a:lnTo>
                  <a:lnTo>
                    <a:pt x="887" y="38"/>
                  </a:lnTo>
                  <a:lnTo>
                    <a:pt x="913" y="39"/>
                  </a:lnTo>
                  <a:lnTo>
                    <a:pt x="939" y="41"/>
                  </a:lnTo>
                  <a:lnTo>
                    <a:pt x="965" y="43"/>
                  </a:lnTo>
                  <a:lnTo>
                    <a:pt x="991" y="45"/>
                  </a:lnTo>
                  <a:lnTo>
                    <a:pt x="1020" y="47"/>
                  </a:lnTo>
                  <a:lnTo>
                    <a:pt x="1046" y="49"/>
                  </a:lnTo>
                  <a:lnTo>
                    <a:pt x="1072" y="51"/>
                  </a:lnTo>
                  <a:lnTo>
                    <a:pt x="1099" y="53"/>
                  </a:lnTo>
                  <a:lnTo>
                    <a:pt x="1125" y="55"/>
                  </a:lnTo>
                  <a:lnTo>
                    <a:pt x="1148" y="56"/>
                  </a:lnTo>
                  <a:lnTo>
                    <a:pt x="1172" y="58"/>
                  </a:lnTo>
                  <a:lnTo>
                    <a:pt x="1195" y="60"/>
                  </a:lnTo>
                  <a:lnTo>
                    <a:pt x="1219" y="62"/>
                  </a:lnTo>
                  <a:lnTo>
                    <a:pt x="1240" y="64"/>
                  </a:lnTo>
                  <a:lnTo>
                    <a:pt x="1263" y="68"/>
                  </a:lnTo>
                  <a:lnTo>
                    <a:pt x="1287" y="70"/>
                  </a:lnTo>
                  <a:lnTo>
                    <a:pt x="1311" y="71"/>
                  </a:lnTo>
                  <a:lnTo>
                    <a:pt x="1313" y="73"/>
                  </a:lnTo>
                  <a:lnTo>
                    <a:pt x="1316" y="73"/>
                  </a:lnTo>
                  <a:lnTo>
                    <a:pt x="1321" y="73"/>
                  </a:lnTo>
                  <a:lnTo>
                    <a:pt x="1324" y="73"/>
                  </a:lnTo>
                  <a:lnTo>
                    <a:pt x="1345" y="77"/>
                  </a:lnTo>
                  <a:lnTo>
                    <a:pt x="1331" y="77"/>
                  </a:lnTo>
                  <a:lnTo>
                    <a:pt x="1318" y="77"/>
                  </a:lnTo>
                  <a:lnTo>
                    <a:pt x="1305" y="75"/>
                  </a:lnTo>
                  <a:lnTo>
                    <a:pt x="1292" y="77"/>
                  </a:lnTo>
                  <a:lnTo>
                    <a:pt x="1277" y="75"/>
                  </a:lnTo>
                  <a:lnTo>
                    <a:pt x="1261" y="73"/>
                  </a:lnTo>
                  <a:lnTo>
                    <a:pt x="1245" y="73"/>
                  </a:lnTo>
                  <a:lnTo>
                    <a:pt x="1229" y="71"/>
                  </a:lnTo>
                  <a:lnTo>
                    <a:pt x="1214" y="71"/>
                  </a:lnTo>
                  <a:lnTo>
                    <a:pt x="1195" y="70"/>
                  </a:lnTo>
                  <a:lnTo>
                    <a:pt x="1180" y="70"/>
                  </a:lnTo>
                  <a:lnTo>
                    <a:pt x="1164" y="68"/>
                  </a:lnTo>
                  <a:lnTo>
                    <a:pt x="1133" y="66"/>
                  </a:lnTo>
                  <a:lnTo>
                    <a:pt x="1104" y="66"/>
                  </a:lnTo>
                  <a:lnTo>
                    <a:pt x="1072" y="64"/>
                  </a:lnTo>
                  <a:lnTo>
                    <a:pt x="1041" y="64"/>
                  </a:lnTo>
                  <a:lnTo>
                    <a:pt x="1010" y="64"/>
                  </a:lnTo>
                  <a:lnTo>
                    <a:pt x="978" y="64"/>
                  </a:lnTo>
                  <a:lnTo>
                    <a:pt x="949" y="64"/>
                  </a:lnTo>
                  <a:lnTo>
                    <a:pt x="918" y="62"/>
                  </a:lnTo>
                  <a:lnTo>
                    <a:pt x="915" y="62"/>
                  </a:lnTo>
                  <a:lnTo>
                    <a:pt x="910" y="62"/>
                  </a:lnTo>
                  <a:lnTo>
                    <a:pt x="908" y="62"/>
                  </a:lnTo>
                  <a:lnTo>
                    <a:pt x="902" y="62"/>
                  </a:lnTo>
                  <a:lnTo>
                    <a:pt x="902" y="64"/>
                  </a:lnTo>
                  <a:lnTo>
                    <a:pt x="905" y="66"/>
                  </a:lnTo>
                  <a:lnTo>
                    <a:pt x="908" y="68"/>
                  </a:lnTo>
                  <a:lnTo>
                    <a:pt x="921" y="68"/>
                  </a:lnTo>
                  <a:lnTo>
                    <a:pt x="934" y="68"/>
                  </a:lnTo>
                  <a:lnTo>
                    <a:pt x="944" y="68"/>
                  </a:lnTo>
                  <a:lnTo>
                    <a:pt x="957" y="68"/>
                  </a:lnTo>
                  <a:lnTo>
                    <a:pt x="963" y="70"/>
                  </a:lnTo>
                  <a:lnTo>
                    <a:pt x="970" y="70"/>
                  </a:lnTo>
                  <a:lnTo>
                    <a:pt x="978" y="68"/>
                  </a:lnTo>
                  <a:lnTo>
                    <a:pt x="983" y="70"/>
                  </a:lnTo>
                  <a:lnTo>
                    <a:pt x="989" y="71"/>
                  </a:lnTo>
                  <a:lnTo>
                    <a:pt x="991" y="71"/>
                  </a:lnTo>
                  <a:lnTo>
                    <a:pt x="997" y="73"/>
                  </a:lnTo>
                  <a:lnTo>
                    <a:pt x="1004" y="73"/>
                  </a:lnTo>
                  <a:lnTo>
                    <a:pt x="1007" y="75"/>
                  </a:lnTo>
                  <a:lnTo>
                    <a:pt x="1012" y="77"/>
                  </a:lnTo>
                  <a:lnTo>
                    <a:pt x="1020" y="77"/>
                  </a:lnTo>
                  <a:lnTo>
                    <a:pt x="1025" y="77"/>
                  </a:lnTo>
                  <a:lnTo>
                    <a:pt x="1054" y="79"/>
                  </a:lnTo>
                  <a:lnTo>
                    <a:pt x="1083" y="81"/>
                  </a:lnTo>
                  <a:lnTo>
                    <a:pt x="1112" y="83"/>
                  </a:lnTo>
                  <a:lnTo>
                    <a:pt x="1143" y="85"/>
                  </a:lnTo>
                  <a:lnTo>
                    <a:pt x="1172" y="88"/>
                  </a:lnTo>
                  <a:lnTo>
                    <a:pt x="1203" y="90"/>
                  </a:lnTo>
                  <a:lnTo>
                    <a:pt x="1235" y="94"/>
                  </a:lnTo>
                  <a:lnTo>
                    <a:pt x="1263" y="96"/>
                  </a:lnTo>
                  <a:lnTo>
                    <a:pt x="1282" y="98"/>
                  </a:lnTo>
                  <a:lnTo>
                    <a:pt x="1300" y="100"/>
                  </a:lnTo>
                  <a:lnTo>
                    <a:pt x="1316" y="103"/>
                  </a:lnTo>
                  <a:lnTo>
                    <a:pt x="1334" y="105"/>
                  </a:lnTo>
                  <a:lnTo>
                    <a:pt x="1326" y="107"/>
                  </a:lnTo>
                  <a:lnTo>
                    <a:pt x="1316" y="105"/>
                  </a:lnTo>
                  <a:lnTo>
                    <a:pt x="1305" y="105"/>
                  </a:lnTo>
                  <a:lnTo>
                    <a:pt x="1295" y="105"/>
                  </a:lnTo>
                  <a:lnTo>
                    <a:pt x="1274" y="105"/>
                  </a:lnTo>
                  <a:lnTo>
                    <a:pt x="1253" y="103"/>
                  </a:lnTo>
                  <a:lnTo>
                    <a:pt x="1232" y="103"/>
                  </a:lnTo>
                  <a:lnTo>
                    <a:pt x="1214" y="101"/>
                  </a:lnTo>
                  <a:lnTo>
                    <a:pt x="1193" y="100"/>
                  </a:lnTo>
                  <a:lnTo>
                    <a:pt x="1172" y="100"/>
                  </a:lnTo>
                  <a:lnTo>
                    <a:pt x="1151" y="98"/>
                  </a:lnTo>
                  <a:lnTo>
                    <a:pt x="1130" y="98"/>
                  </a:lnTo>
                  <a:lnTo>
                    <a:pt x="1127" y="98"/>
                  </a:lnTo>
                  <a:lnTo>
                    <a:pt x="1122" y="98"/>
                  </a:lnTo>
                  <a:lnTo>
                    <a:pt x="1120" y="98"/>
                  </a:lnTo>
                  <a:lnTo>
                    <a:pt x="1114" y="98"/>
                  </a:lnTo>
                  <a:lnTo>
                    <a:pt x="1101" y="96"/>
                  </a:lnTo>
                  <a:lnTo>
                    <a:pt x="1088" y="96"/>
                  </a:lnTo>
                  <a:lnTo>
                    <a:pt x="1075" y="94"/>
                  </a:lnTo>
                  <a:lnTo>
                    <a:pt x="1062" y="94"/>
                  </a:lnTo>
                  <a:lnTo>
                    <a:pt x="1049" y="94"/>
                  </a:lnTo>
                  <a:lnTo>
                    <a:pt x="1036" y="94"/>
                  </a:lnTo>
                  <a:lnTo>
                    <a:pt x="1023" y="94"/>
                  </a:lnTo>
                  <a:lnTo>
                    <a:pt x="1010" y="94"/>
                  </a:lnTo>
                  <a:lnTo>
                    <a:pt x="910" y="90"/>
                  </a:lnTo>
                  <a:lnTo>
                    <a:pt x="908" y="90"/>
                  </a:lnTo>
                  <a:lnTo>
                    <a:pt x="908" y="92"/>
                  </a:lnTo>
                  <a:lnTo>
                    <a:pt x="908" y="94"/>
                  </a:lnTo>
                  <a:lnTo>
                    <a:pt x="918" y="96"/>
                  </a:lnTo>
                  <a:lnTo>
                    <a:pt x="926" y="96"/>
                  </a:lnTo>
                  <a:lnTo>
                    <a:pt x="936" y="98"/>
                  </a:lnTo>
                  <a:lnTo>
                    <a:pt x="949" y="98"/>
                  </a:lnTo>
                  <a:lnTo>
                    <a:pt x="960" y="98"/>
                  </a:lnTo>
                  <a:lnTo>
                    <a:pt x="970" y="98"/>
                  </a:lnTo>
                  <a:lnTo>
                    <a:pt x="978" y="98"/>
                  </a:lnTo>
                  <a:lnTo>
                    <a:pt x="989" y="98"/>
                  </a:lnTo>
                  <a:lnTo>
                    <a:pt x="1004" y="100"/>
                  </a:lnTo>
                  <a:lnTo>
                    <a:pt x="1023" y="101"/>
                  </a:lnTo>
                  <a:lnTo>
                    <a:pt x="1041" y="103"/>
                  </a:lnTo>
                  <a:lnTo>
                    <a:pt x="1057" y="105"/>
                  </a:lnTo>
                  <a:lnTo>
                    <a:pt x="1075" y="107"/>
                  </a:lnTo>
                  <a:lnTo>
                    <a:pt x="1093" y="109"/>
                  </a:lnTo>
                  <a:lnTo>
                    <a:pt x="1114" y="111"/>
                  </a:lnTo>
                  <a:lnTo>
                    <a:pt x="1133" y="111"/>
                  </a:lnTo>
                  <a:lnTo>
                    <a:pt x="1156" y="113"/>
                  </a:lnTo>
                  <a:lnTo>
                    <a:pt x="1180" y="116"/>
                  </a:lnTo>
                  <a:lnTo>
                    <a:pt x="1201" y="118"/>
                  </a:lnTo>
                  <a:lnTo>
                    <a:pt x="1224" y="120"/>
                  </a:lnTo>
                  <a:lnTo>
                    <a:pt x="1248" y="122"/>
                  </a:lnTo>
                  <a:lnTo>
                    <a:pt x="1269" y="126"/>
                  </a:lnTo>
                  <a:lnTo>
                    <a:pt x="1292" y="128"/>
                  </a:lnTo>
                  <a:lnTo>
                    <a:pt x="1316" y="131"/>
                  </a:lnTo>
                  <a:lnTo>
                    <a:pt x="1308" y="131"/>
                  </a:lnTo>
                  <a:lnTo>
                    <a:pt x="1300" y="131"/>
                  </a:lnTo>
                  <a:lnTo>
                    <a:pt x="1292" y="133"/>
                  </a:lnTo>
                  <a:lnTo>
                    <a:pt x="1282" y="133"/>
                  </a:lnTo>
                  <a:lnTo>
                    <a:pt x="1248" y="131"/>
                  </a:lnTo>
                  <a:lnTo>
                    <a:pt x="1214" y="130"/>
                  </a:lnTo>
                  <a:lnTo>
                    <a:pt x="1177" y="128"/>
                  </a:lnTo>
                  <a:lnTo>
                    <a:pt x="1140" y="126"/>
                  </a:lnTo>
                  <a:lnTo>
                    <a:pt x="1104" y="124"/>
                  </a:lnTo>
                  <a:lnTo>
                    <a:pt x="1067" y="122"/>
                  </a:lnTo>
                  <a:lnTo>
                    <a:pt x="1031" y="120"/>
                  </a:lnTo>
                  <a:lnTo>
                    <a:pt x="994" y="120"/>
                  </a:lnTo>
                  <a:lnTo>
                    <a:pt x="991" y="122"/>
                  </a:lnTo>
                  <a:lnTo>
                    <a:pt x="989" y="122"/>
                  </a:lnTo>
                  <a:lnTo>
                    <a:pt x="983" y="120"/>
                  </a:lnTo>
                  <a:lnTo>
                    <a:pt x="981" y="120"/>
                  </a:lnTo>
                  <a:lnTo>
                    <a:pt x="973" y="120"/>
                  </a:lnTo>
                  <a:lnTo>
                    <a:pt x="965" y="120"/>
                  </a:lnTo>
                  <a:lnTo>
                    <a:pt x="957" y="120"/>
                  </a:lnTo>
                  <a:lnTo>
                    <a:pt x="949" y="124"/>
                  </a:lnTo>
                  <a:lnTo>
                    <a:pt x="952" y="126"/>
                  </a:lnTo>
                  <a:lnTo>
                    <a:pt x="960" y="126"/>
                  </a:lnTo>
                  <a:lnTo>
                    <a:pt x="965" y="126"/>
                  </a:lnTo>
                  <a:lnTo>
                    <a:pt x="973" y="126"/>
                  </a:lnTo>
                  <a:lnTo>
                    <a:pt x="986" y="126"/>
                  </a:lnTo>
                  <a:lnTo>
                    <a:pt x="999" y="128"/>
                  </a:lnTo>
                  <a:lnTo>
                    <a:pt x="1012" y="128"/>
                  </a:lnTo>
                  <a:lnTo>
                    <a:pt x="1023" y="130"/>
                  </a:lnTo>
                  <a:lnTo>
                    <a:pt x="1033" y="131"/>
                  </a:lnTo>
                  <a:lnTo>
                    <a:pt x="1044" y="133"/>
                  </a:lnTo>
                  <a:lnTo>
                    <a:pt x="1054" y="135"/>
                  </a:lnTo>
                  <a:lnTo>
                    <a:pt x="1067" y="137"/>
                  </a:lnTo>
                  <a:lnTo>
                    <a:pt x="1093" y="139"/>
                  </a:lnTo>
                  <a:lnTo>
                    <a:pt x="1120" y="141"/>
                  </a:lnTo>
                  <a:lnTo>
                    <a:pt x="1146" y="145"/>
                  </a:lnTo>
                  <a:lnTo>
                    <a:pt x="1174" y="148"/>
                  </a:lnTo>
                  <a:lnTo>
                    <a:pt x="1201" y="150"/>
                  </a:lnTo>
                  <a:lnTo>
                    <a:pt x="1227" y="154"/>
                  </a:lnTo>
                  <a:lnTo>
                    <a:pt x="1256" y="158"/>
                  </a:lnTo>
                  <a:lnTo>
                    <a:pt x="1282" y="160"/>
                  </a:lnTo>
                  <a:lnTo>
                    <a:pt x="1284" y="160"/>
                  </a:lnTo>
                  <a:lnTo>
                    <a:pt x="1290" y="161"/>
                  </a:lnTo>
                  <a:lnTo>
                    <a:pt x="1292" y="161"/>
                  </a:lnTo>
                  <a:lnTo>
                    <a:pt x="1292" y="165"/>
                  </a:lnTo>
                  <a:lnTo>
                    <a:pt x="1266" y="163"/>
                  </a:lnTo>
                  <a:lnTo>
                    <a:pt x="1240" y="163"/>
                  </a:lnTo>
                  <a:lnTo>
                    <a:pt x="1214" y="161"/>
                  </a:lnTo>
                  <a:lnTo>
                    <a:pt x="1185" y="160"/>
                  </a:lnTo>
                  <a:lnTo>
                    <a:pt x="1159" y="158"/>
                  </a:lnTo>
                  <a:lnTo>
                    <a:pt x="1133" y="158"/>
                  </a:lnTo>
                  <a:lnTo>
                    <a:pt x="1104" y="156"/>
                  </a:lnTo>
                  <a:lnTo>
                    <a:pt x="1078" y="156"/>
                  </a:lnTo>
                  <a:lnTo>
                    <a:pt x="1062" y="154"/>
                  </a:lnTo>
                  <a:lnTo>
                    <a:pt x="1046" y="154"/>
                  </a:lnTo>
                  <a:lnTo>
                    <a:pt x="1031" y="154"/>
                  </a:lnTo>
                  <a:lnTo>
                    <a:pt x="1017" y="156"/>
                  </a:lnTo>
                  <a:lnTo>
                    <a:pt x="1007" y="154"/>
                  </a:lnTo>
                  <a:lnTo>
                    <a:pt x="994" y="154"/>
                  </a:lnTo>
                  <a:lnTo>
                    <a:pt x="981" y="154"/>
                  </a:lnTo>
                  <a:lnTo>
                    <a:pt x="968" y="154"/>
                  </a:lnTo>
                  <a:lnTo>
                    <a:pt x="952" y="154"/>
                  </a:lnTo>
                  <a:lnTo>
                    <a:pt x="936" y="154"/>
                  </a:lnTo>
                  <a:lnTo>
                    <a:pt x="921" y="154"/>
                  </a:lnTo>
                  <a:lnTo>
                    <a:pt x="905" y="152"/>
                  </a:lnTo>
                  <a:lnTo>
                    <a:pt x="889" y="152"/>
                  </a:lnTo>
                  <a:lnTo>
                    <a:pt x="871" y="152"/>
                  </a:lnTo>
                  <a:lnTo>
                    <a:pt x="855" y="152"/>
                  </a:lnTo>
                  <a:lnTo>
                    <a:pt x="837" y="152"/>
                  </a:lnTo>
                  <a:lnTo>
                    <a:pt x="837" y="154"/>
                  </a:lnTo>
                  <a:lnTo>
                    <a:pt x="837" y="156"/>
                  </a:lnTo>
                  <a:lnTo>
                    <a:pt x="853" y="158"/>
                  </a:lnTo>
                  <a:lnTo>
                    <a:pt x="866" y="160"/>
                  </a:lnTo>
                  <a:lnTo>
                    <a:pt x="879" y="160"/>
                  </a:lnTo>
                  <a:lnTo>
                    <a:pt x="894" y="160"/>
                  </a:lnTo>
                  <a:lnTo>
                    <a:pt x="908" y="160"/>
                  </a:lnTo>
                  <a:lnTo>
                    <a:pt x="923" y="160"/>
                  </a:lnTo>
                  <a:lnTo>
                    <a:pt x="939" y="160"/>
                  </a:lnTo>
                  <a:lnTo>
                    <a:pt x="955" y="160"/>
                  </a:lnTo>
                  <a:lnTo>
                    <a:pt x="955" y="161"/>
                  </a:lnTo>
                  <a:lnTo>
                    <a:pt x="965" y="161"/>
                  </a:lnTo>
                  <a:lnTo>
                    <a:pt x="963" y="161"/>
                  </a:lnTo>
                  <a:lnTo>
                    <a:pt x="970" y="163"/>
                  </a:lnTo>
                  <a:lnTo>
                    <a:pt x="981" y="165"/>
                  </a:lnTo>
                  <a:lnTo>
                    <a:pt x="991" y="165"/>
                  </a:lnTo>
                  <a:lnTo>
                    <a:pt x="1002" y="165"/>
                  </a:lnTo>
                  <a:lnTo>
                    <a:pt x="1028" y="167"/>
                  </a:lnTo>
                  <a:lnTo>
                    <a:pt x="1054" y="169"/>
                  </a:lnTo>
                  <a:lnTo>
                    <a:pt x="1080" y="171"/>
                  </a:lnTo>
                  <a:lnTo>
                    <a:pt x="1106" y="173"/>
                  </a:lnTo>
                  <a:lnTo>
                    <a:pt x="1133" y="175"/>
                  </a:lnTo>
                  <a:lnTo>
                    <a:pt x="1159" y="176"/>
                  </a:lnTo>
                  <a:lnTo>
                    <a:pt x="1185" y="178"/>
                  </a:lnTo>
                  <a:lnTo>
                    <a:pt x="1208" y="180"/>
                  </a:lnTo>
                  <a:lnTo>
                    <a:pt x="1211" y="180"/>
                  </a:lnTo>
                  <a:lnTo>
                    <a:pt x="1216" y="180"/>
                  </a:lnTo>
                  <a:lnTo>
                    <a:pt x="1219" y="180"/>
                  </a:lnTo>
                  <a:lnTo>
                    <a:pt x="1222" y="182"/>
                  </a:lnTo>
                  <a:lnTo>
                    <a:pt x="1235" y="184"/>
                  </a:lnTo>
                  <a:lnTo>
                    <a:pt x="1250" y="184"/>
                  </a:lnTo>
                  <a:lnTo>
                    <a:pt x="1263" y="186"/>
                  </a:lnTo>
                  <a:lnTo>
                    <a:pt x="1277" y="188"/>
                  </a:lnTo>
                  <a:lnTo>
                    <a:pt x="1274" y="191"/>
                  </a:lnTo>
                  <a:lnTo>
                    <a:pt x="1258" y="191"/>
                  </a:lnTo>
                  <a:lnTo>
                    <a:pt x="1243" y="190"/>
                  </a:lnTo>
                  <a:lnTo>
                    <a:pt x="1224" y="190"/>
                  </a:lnTo>
                  <a:lnTo>
                    <a:pt x="1206" y="188"/>
                  </a:lnTo>
                  <a:lnTo>
                    <a:pt x="1188" y="186"/>
                  </a:lnTo>
                  <a:lnTo>
                    <a:pt x="1169" y="186"/>
                  </a:lnTo>
                  <a:lnTo>
                    <a:pt x="1154" y="184"/>
                  </a:lnTo>
                  <a:lnTo>
                    <a:pt x="1135" y="184"/>
                  </a:lnTo>
                  <a:lnTo>
                    <a:pt x="1125" y="186"/>
                  </a:lnTo>
                  <a:lnTo>
                    <a:pt x="1112" y="184"/>
                  </a:lnTo>
                  <a:lnTo>
                    <a:pt x="1101" y="182"/>
                  </a:lnTo>
                  <a:lnTo>
                    <a:pt x="1088" y="182"/>
                  </a:lnTo>
                  <a:lnTo>
                    <a:pt x="1072" y="182"/>
                  </a:lnTo>
                  <a:lnTo>
                    <a:pt x="1057" y="182"/>
                  </a:lnTo>
                  <a:lnTo>
                    <a:pt x="1038" y="182"/>
                  </a:lnTo>
                  <a:lnTo>
                    <a:pt x="1020" y="180"/>
                  </a:lnTo>
                  <a:lnTo>
                    <a:pt x="1004" y="180"/>
                  </a:lnTo>
                  <a:lnTo>
                    <a:pt x="986" y="180"/>
                  </a:lnTo>
                  <a:lnTo>
                    <a:pt x="968" y="178"/>
                  </a:lnTo>
                  <a:lnTo>
                    <a:pt x="952" y="178"/>
                  </a:lnTo>
                  <a:lnTo>
                    <a:pt x="944" y="180"/>
                  </a:lnTo>
                  <a:lnTo>
                    <a:pt x="939" y="180"/>
                  </a:lnTo>
                  <a:lnTo>
                    <a:pt x="931" y="180"/>
                  </a:lnTo>
                  <a:lnTo>
                    <a:pt x="923" y="180"/>
                  </a:lnTo>
                  <a:lnTo>
                    <a:pt x="923" y="178"/>
                  </a:lnTo>
                  <a:lnTo>
                    <a:pt x="910" y="178"/>
                  </a:lnTo>
                  <a:lnTo>
                    <a:pt x="897" y="178"/>
                  </a:lnTo>
                  <a:lnTo>
                    <a:pt x="884" y="178"/>
                  </a:lnTo>
                  <a:lnTo>
                    <a:pt x="874" y="178"/>
                  </a:lnTo>
                  <a:lnTo>
                    <a:pt x="860" y="178"/>
                  </a:lnTo>
                  <a:lnTo>
                    <a:pt x="847" y="180"/>
                  </a:lnTo>
                  <a:lnTo>
                    <a:pt x="837" y="180"/>
                  </a:lnTo>
                  <a:lnTo>
                    <a:pt x="824" y="180"/>
                  </a:lnTo>
                  <a:lnTo>
                    <a:pt x="826" y="182"/>
                  </a:lnTo>
                  <a:lnTo>
                    <a:pt x="832" y="182"/>
                  </a:lnTo>
                  <a:lnTo>
                    <a:pt x="834" y="182"/>
                  </a:lnTo>
                  <a:lnTo>
                    <a:pt x="837" y="184"/>
                  </a:lnTo>
                  <a:lnTo>
                    <a:pt x="842" y="184"/>
                  </a:lnTo>
                  <a:lnTo>
                    <a:pt x="845" y="184"/>
                  </a:lnTo>
                  <a:lnTo>
                    <a:pt x="850" y="184"/>
                  </a:lnTo>
                  <a:lnTo>
                    <a:pt x="853" y="186"/>
                  </a:lnTo>
                  <a:lnTo>
                    <a:pt x="876" y="184"/>
                  </a:lnTo>
                  <a:lnTo>
                    <a:pt x="902" y="184"/>
                  </a:lnTo>
                  <a:lnTo>
                    <a:pt x="926" y="186"/>
                  </a:lnTo>
                  <a:lnTo>
                    <a:pt x="952" y="188"/>
                  </a:lnTo>
                  <a:lnTo>
                    <a:pt x="976" y="190"/>
                  </a:lnTo>
                  <a:lnTo>
                    <a:pt x="1002" y="191"/>
                  </a:lnTo>
                  <a:lnTo>
                    <a:pt x="1028" y="193"/>
                  </a:lnTo>
                  <a:lnTo>
                    <a:pt x="1054" y="193"/>
                  </a:lnTo>
                  <a:lnTo>
                    <a:pt x="1059" y="195"/>
                  </a:lnTo>
                  <a:lnTo>
                    <a:pt x="1067" y="195"/>
                  </a:lnTo>
                  <a:lnTo>
                    <a:pt x="1075" y="197"/>
                  </a:lnTo>
                  <a:lnTo>
                    <a:pt x="1080" y="197"/>
                  </a:lnTo>
                  <a:lnTo>
                    <a:pt x="1091" y="199"/>
                  </a:lnTo>
                  <a:lnTo>
                    <a:pt x="1104" y="199"/>
                  </a:lnTo>
                  <a:lnTo>
                    <a:pt x="1114" y="201"/>
                  </a:lnTo>
                  <a:lnTo>
                    <a:pt x="1127" y="203"/>
                  </a:lnTo>
                  <a:lnTo>
                    <a:pt x="1138" y="205"/>
                  </a:lnTo>
                  <a:lnTo>
                    <a:pt x="1151" y="205"/>
                  </a:lnTo>
                  <a:lnTo>
                    <a:pt x="1161" y="206"/>
                  </a:lnTo>
                  <a:lnTo>
                    <a:pt x="1174" y="206"/>
                  </a:lnTo>
                  <a:lnTo>
                    <a:pt x="1190" y="210"/>
                  </a:lnTo>
                  <a:lnTo>
                    <a:pt x="1211" y="214"/>
                  </a:lnTo>
                  <a:lnTo>
                    <a:pt x="1229" y="218"/>
                  </a:lnTo>
                  <a:lnTo>
                    <a:pt x="1245" y="221"/>
                  </a:lnTo>
                  <a:lnTo>
                    <a:pt x="1206" y="220"/>
                  </a:lnTo>
                  <a:lnTo>
                    <a:pt x="1169" y="218"/>
                  </a:lnTo>
                  <a:lnTo>
                    <a:pt x="1127" y="216"/>
                  </a:lnTo>
                  <a:lnTo>
                    <a:pt x="1088" y="214"/>
                  </a:lnTo>
                  <a:lnTo>
                    <a:pt x="1046" y="212"/>
                  </a:lnTo>
                  <a:lnTo>
                    <a:pt x="1007" y="212"/>
                  </a:lnTo>
                  <a:lnTo>
                    <a:pt x="965" y="210"/>
                  </a:lnTo>
                  <a:lnTo>
                    <a:pt x="926" y="208"/>
                  </a:lnTo>
                  <a:lnTo>
                    <a:pt x="913" y="208"/>
                  </a:lnTo>
                  <a:lnTo>
                    <a:pt x="897" y="208"/>
                  </a:lnTo>
                  <a:lnTo>
                    <a:pt x="881" y="206"/>
                  </a:lnTo>
                  <a:lnTo>
                    <a:pt x="868" y="206"/>
                  </a:lnTo>
                  <a:lnTo>
                    <a:pt x="832" y="206"/>
                  </a:lnTo>
                  <a:lnTo>
                    <a:pt x="832" y="208"/>
                  </a:lnTo>
                  <a:lnTo>
                    <a:pt x="829" y="208"/>
                  </a:lnTo>
                  <a:lnTo>
                    <a:pt x="826" y="210"/>
                  </a:lnTo>
                  <a:lnTo>
                    <a:pt x="826" y="212"/>
                  </a:lnTo>
                  <a:lnTo>
                    <a:pt x="834" y="214"/>
                  </a:lnTo>
                  <a:lnTo>
                    <a:pt x="842" y="214"/>
                  </a:lnTo>
                  <a:lnTo>
                    <a:pt x="850" y="214"/>
                  </a:lnTo>
                  <a:lnTo>
                    <a:pt x="855" y="212"/>
                  </a:lnTo>
                  <a:lnTo>
                    <a:pt x="860" y="214"/>
                  </a:lnTo>
                  <a:lnTo>
                    <a:pt x="868" y="216"/>
                  </a:lnTo>
                  <a:lnTo>
                    <a:pt x="876" y="216"/>
                  </a:lnTo>
                  <a:lnTo>
                    <a:pt x="881" y="216"/>
                  </a:lnTo>
                  <a:lnTo>
                    <a:pt x="894" y="218"/>
                  </a:lnTo>
                  <a:lnTo>
                    <a:pt x="908" y="218"/>
                  </a:lnTo>
                  <a:lnTo>
                    <a:pt x="918" y="218"/>
                  </a:lnTo>
                  <a:lnTo>
                    <a:pt x="931" y="218"/>
                  </a:lnTo>
                  <a:lnTo>
                    <a:pt x="944" y="220"/>
                  </a:lnTo>
                  <a:lnTo>
                    <a:pt x="955" y="220"/>
                  </a:lnTo>
                  <a:lnTo>
                    <a:pt x="968" y="221"/>
                  </a:lnTo>
                  <a:lnTo>
                    <a:pt x="981" y="223"/>
                  </a:lnTo>
                  <a:lnTo>
                    <a:pt x="1012" y="225"/>
                  </a:lnTo>
                  <a:lnTo>
                    <a:pt x="1041" y="227"/>
                  </a:lnTo>
                  <a:lnTo>
                    <a:pt x="1072" y="231"/>
                  </a:lnTo>
                  <a:lnTo>
                    <a:pt x="1101" y="233"/>
                  </a:lnTo>
                  <a:lnTo>
                    <a:pt x="1130" y="236"/>
                  </a:lnTo>
                  <a:lnTo>
                    <a:pt x="1159" y="240"/>
                  </a:lnTo>
                  <a:lnTo>
                    <a:pt x="1190" y="244"/>
                  </a:lnTo>
                  <a:lnTo>
                    <a:pt x="1219" y="248"/>
                  </a:lnTo>
                  <a:lnTo>
                    <a:pt x="1174" y="248"/>
                  </a:lnTo>
                  <a:lnTo>
                    <a:pt x="1130" y="246"/>
                  </a:lnTo>
                  <a:lnTo>
                    <a:pt x="1086" y="246"/>
                  </a:lnTo>
                  <a:lnTo>
                    <a:pt x="1044" y="244"/>
                  </a:lnTo>
                  <a:lnTo>
                    <a:pt x="999" y="244"/>
                  </a:lnTo>
                  <a:lnTo>
                    <a:pt x="955" y="242"/>
                  </a:lnTo>
                  <a:lnTo>
                    <a:pt x="913" y="244"/>
                  </a:lnTo>
                  <a:lnTo>
                    <a:pt x="868" y="244"/>
                  </a:lnTo>
                  <a:lnTo>
                    <a:pt x="866" y="246"/>
                  </a:lnTo>
                  <a:lnTo>
                    <a:pt x="881" y="250"/>
                  </a:lnTo>
                  <a:lnTo>
                    <a:pt x="900" y="251"/>
                  </a:lnTo>
                  <a:lnTo>
                    <a:pt x="918" y="251"/>
                  </a:lnTo>
                  <a:lnTo>
                    <a:pt x="936" y="253"/>
                  </a:lnTo>
                  <a:lnTo>
                    <a:pt x="939" y="251"/>
                  </a:lnTo>
                  <a:lnTo>
                    <a:pt x="965" y="253"/>
                  </a:lnTo>
                  <a:lnTo>
                    <a:pt x="989" y="255"/>
                  </a:lnTo>
                  <a:lnTo>
                    <a:pt x="1015" y="257"/>
                  </a:lnTo>
                  <a:lnTo>
                    <a:pt x="1041" y="259"/>
                  </a:lnTo>
                  <a:lnTo>
                    <a:pt x="1067" y="261"/>
                  </a:lnTo>
                  <a:lnTo>
                    <a:pt x="1096" y="265"/>
                  </a:lnTo>
                  <a:lnTo>
                    <a:pt x="1122" y="266"/>
                  </a:lnTo>
                  <a:lnTo>
                    <a:pt x="1148" y="270"/>
                  </a:lnTo>
                  <a:lnTo>
                    <a:pt x="1156" y="272"/>
                  </a:lnTo>
                  <a:lnTo>
                    <a:pt x="1164" y="272"/>
                  </a:lnTo>
                  <a:lnTo>
                    <a:pt x="1172" y="274"/>
                  </a:lnTo>
                  <a:lnTo>
                    <a:pt x="1177" y="276"/>
                  </a:lnTo>
                  <a:lnTo>
                    <a:pt x="1185" y="278"/>
                  </a:lnTo>
                  <a:lnTo>
                    <a:pt x="1193" y="278"/>
                  </a:lnTo>
                  <a:lnTo>
                    <a:pt x="1201" y="280"/>
                  </a:lnTo>
                  <a:lnTo>
                    <a:pt x="1208" y="282"/>
                  </a:lnTo>
                  <a:lnTo>
                    <a:pt x="1180" y="280"/>
                  </a:lnTo>
                  <a:lnTo>
                    <a:pt x="1151" y="280"/>
                  </a:lnTo>
                  <a:lnTo>
                    <a:pt x="1125" y="280"/>
                  </a:lnTo>
                  <a:lnTo>
                    <a:pt x="1096" y="278"/>
                  </a:lnTo>
                  <a:lnTo>
                    <a:pt x="1070" y="278"/>
                  </a:lnTo>
                  <a:lnTo>
                    <a:pt x="1041" y="278"/>
                  </a:lnTo>
                  <a:lnTo>
                    <a:pt x="1015" y="276"/>
                  </a:lnTo>
                  <a:lnTo>
                    <a:pt x="986" y="274"/>
                  </a:lnTo>
                  <a:lnTo>
                    <a:pt x="978" y="274"/>
                  </a:lnTo>
                  <a:lnTo>
                    <a:pt x="968" y="274"/>
                  </a:lnTo>
                  <a:lnTo>
                    <a:pt x="955" y="274"/>
                  </a:lnTo>
                  <a:lnTo>
                    <a:pt x="947" y="272"/>
                  </a:lnTo>
                  <a:lnTo>
                    <a:pt x="931" y="272"/>
                  </a:lnTo>
                  <a:lnTo>
                    <a:pt x="915" y="272"/>
                  </a:lnTo>
                  <a:lnTo>
                    <a:pt x="900" y="272"/>
                  </a:lnTo>
                  <a:lnTo>
                    <a:pt x="884" y="270"/>
                  </a:lnTo>
                  <a:lnTo>
                    <a:pt x="884" y="272"/>
                  </a:lnTo>
                  <a:lnTo>
                    <a:pt x="884" y="274"/>
                  </a:lnTo>
                  <a:lnTo>
                    <a:pt x="884" y="276"/>
                  </a:lnTo>
                  <a:lnTo>
                    <a:pt x="897" y="280"/>
                  </a:lnTo>
                  <a:lnTo>
                    <a:pt x="910" y="280"/>
                  </a:lnTo>
                  <a:lnTo>
                    <a:pt x="928" y="280"/>
                  </a:lnTo>
                  <a:lnTo>
                    <a:pt x="944" y="282"/>
                  </a:lnTo>
                  <a:lnTo>
                    <a:pt x="947" y="283"/>
                  </a:lnTo>
                  <a:lnTo>
                    <a:pt x="952" y="285"/>
                  </a:lnTo>
                  <a:lnTo>
                    <a:pt x="957" y="285"/>
                  </a:lnTo>
                  <a:lnTo>
                    <a:pt x="960" y="285"/>
                  </a:lnTo>
                  <a:lnTo>
                    <a:pt x="978" y="287"/>
                  </a:lnTo>
                  <a:lnTo>
                    <a:pt x="999" y="289"/>
                  </a:lnTo>
                  <a:lnTo>
                    <a:pt x="1017" y="291"/>
                  </a:lnTo>
                  <a:lnTo>
                    <a:pt x="1038" y="293"/>
                  </a:lnTo>
                  <a:lnTo>
                    <a:pt x="1059" y="295"/>
                  </a:lnTo>
                  <a:lnTo>
                    <a:pt x="1080" y="295"/>
                  </a:lnTo>
                  <a:lnTo>
                    <a:pt x="1099" y="298"/>
                  </a:lnTo>
                  <a:lnTo>
                    <a:pt x="1120" y="300"/>
                  </a:lnTo>
                  <a:lnTo>
                    <a:pt x="1133" y="300"/>
                  </a:lnTo>
                  <a:lnTo>
                    <a:pt x="1148" y="302"/>
                  </a:lnTo>
                  <a:lnTo>
                    <a:pt x="1161" y="304"/>
                  </a:lnTo>
                  <a:lnTo>
                    <a:pt x="1177" y="304"/>
                  </a:lnTo>
                  <a:lnTo>
                    <a:pt x="1177" y="306"/>
                  </a:lnTo>
                  <a:lnTo>
                    <a:pt x="1177" y="308"/>
                  </a:lnTo>
                  <a:lnTo>
                    <a:pt x="1148" y="306"/>
                  </a:lnTo>
                  <a:lnTo>
                    <a:pt x="1120" y="306"/>
                  </a:lnTo>
                  <a:lnTo>
                    <a:pt x="1088" y="306"/>
                  </a:lnTo>
                  <a:lnTo>
                    <a:pt x="1057" y="304"/>
                  </a:lnTo>
                  <a:lnTo>
                    <a:pt x="1025" y="304"/>
                  </a:lnTo>
                  <a:lnTo>
                    <a:pt x="994" y="304"/>
                  </a:lnTo>
                  <a:lnTo>
                    <a:pt x="963" y="304"/>
                  </a:lnTo>
                  <a:lnTo>
                    <a:pt x="931" y="302"/>
                  </a:lnTo>
                  <a:lnTo>
                    <a:pt x="928" y="302"/>
                  </a:lnTo>
                  <a:lnTo>
                    <a:pt x="926" y="304"/>
                  </a:lnTo>
                  <a:lnTo>
                    <a:pt x="926" y="306"/>
                  </a:lnTo>
                  <a:lnTo>
                    <a:pt x="928" y="308"/>
                  </a:lnTo>
                  <a:lnTo>
                    <a:pt x="944" y="310"/>
                  </a:lnTo>
                  <a:lnTo>
                    <a:pt x="957" y="312"/>
                  </a:lnTo>
                  <a:lnTo>
                    <a:pt x="973" y="313"/>
                  </a:lnTo>
                  <a:lnTo>
                    <a:pt x="989" y="315"/>
                  </a:lnTo>
                  <a:lnTo>
                    <a:pt x="1004" y="317"/>
                  </a:lnTo>
                  <a:lnTo>
                    <a:pt x="1020" y="317"/>
                  </a:lnTo>
                  <a:lnTo>
                    <a:pt x="1036" y="319"/>
                  </a:lnTo>
                  <a:lnTo>
                    <a:pt x="1051" y="321"/>
                  </a:lnTo>
                  <a:lnTo>
                    <a:pt x="1059" y="325"/>
                  </a:lnTo>
                  <a:lnTo>
                    <a:pt x="1070" y="327"/>
                  </a:lnTo>
                  <a:lnTo>
                    <a:pt x="1080" y="328"/>
                  </a:lnTo>
                  <a:lnTo>
                    <a:pt x="1091" y="330"/>
                  </a:lnTo>
                  <a:lnTo>
                    <a:pt x="1106" y="332"/>
                  </a:lnTo>
                  <a:lnTo>
                    <a:pt x="1122" y="334"/>
                  </a:lnTo>
                  <a:lnTo>
                    <a:pt x="1135" y="336"/>
                  </a:lnTo>
                  <a:lnTo>
                    <a:pt x="1148" y="340"/>
                  </a:lnTo>
                  <a:lnTo>
                    <a:pt x="1120" y="338"/>
                  </a:lnTo>
                  <a:lnTo>
                    <a:pt x="1091" y="338"/>
                  </a:lnTo>
                  <a:lnTo>
                    <a:pt x="1062" y="336"/>
                  </a:lnTo>
                  <a:lnTo>
                    <a:pt x="1033" y="336"/>
                  </a:lnTo>
                  <a:lnTo>
                    <a:pt x="1004" y="336"/>
                  </a:lnTo>
                  <a:lnTo>
                    <a:pt x="976" y="336"/>
                  </a:lnTo>
                  <a:lnTo>
                    <a:pt x="944" y="334"/>
                  </a:lnTo>
                  <a:lnTo>
                    <a:pt x="915" y="332"/>
                  </a:lnTo>
                  <a:lnTo>
                    <a:pt x="908" y="332"/>
                  </a:lnTo>
                  <a:lnTo>
                    <a:pt x="897" y="332"/>
                  </a:lnTo>
                  <a:lnTo>
                    <a:pt x="889" y="332"/>
                  </a:lnTo>
                  <a:lnTo>
                    <a:pt x="887" y="338"/>
                  </a:lnTo>
                  <a:lnTo>
                    <a:pt x="894" y="338"/>
                  </a:lnTo>
                  <a:lnTo>
                    <a:pt x="902" y="338"/>
                  </a:lnTo>
                  <a:lnTo>
                    <a:pt x="910" y="340"/>
                  </a:lnTo>
                  <a:lnTo>
                    <a:pt x="918" y="340"/>
                  </a:lnTo>
                  <a:lnTo>
                    <a:pt x="947" y="342"/>
                  </a:lnTo>
                  <a:lnTo>
                    <a:pt x="973" y="345"/>
                  </a:lnTo>
                  <a:lnTo>
                    <a:pt x="999" y="347"/>
                  </a:lnTo>
                  <a:lnTo>
                    <a:pt x="1025" y="351"/>
                  </a:lnTo>
                  <a:lnTo>
                    <a:pt x="1051" y="355"/>
                  </a:lnTo>
                  <a:lnTo>
                    <a:pt x="1078" y="357"/>
                  </a:lnTo>
                  <a:lnTo>
                    <a:pt x="1106" y="362"/>
                  </a:lnTo>
                  <a:lnTo>
                    <a:pt x="1133" y="366"/>
                  </a:lnTo>
                  <a:lnTo>
                    <a:pt x="1093" y="366"/>
                  </a:lnTo>
                  <a:lnTo>
                    <a:pt x="1054" y="364"/>
                  </a:lnTo>
                  <a:lnTo>
                    <a:pt x="1015" y="362"/>
                  </a:lnTo>
                  <a:lnTo>
                    <a:pt x="973" y="362"/>
                  </a:lnTo>
                  <a:lnTo>
                    <a:pt x="934" y="360"/>
                  </a:lnTo>
                  <a:lnTo>
                    <a:pt x="892" y="360"/>
                  </a:lnTo>
                  <a:lnTo>
                    <a:pt x="850" y="360"/>
                  </a:lnTo>
                  <a:lnTo>
                    <a:pt x="811" y="362"/>
                  </a:lnTo>
                  <a:lnTo>
                    <a:pt x="771" y="362"/>
                  </a:lnTo>
                  <a:lnTo>
                    <a:pt x="751" y="362"/>
                  </a:lnTo>
                  <a:lnTo>
                    <a:pt x="732" y="360"/>
                  </a:lnTo>
                  <a:lnTo>
                    <a:pt x="711" y="360"/>
                  </a:lnTo>
                  <a:lnTo>
                    <a:pt x="693" y="360"/>
                  </a:lnTo>
                  <a:lnTo>
                    <a:pt x="672" y="358"/>
                  </a:lnTo>
                  <a:lnTo>
                    <a:pt x="651" y="358"/>
                  </a:lnTo>
                  <a:lnTo>
                    <a:pt x="633" y="358"/>
                  </a:lnTo>
                  <a:lnTo>
                    <a:pt x="612" y="358"/>
                  </a:lnTo>
                  <a:lnTo>
                    <a:pt x="601" y="358"/>
                  </a:lnTo>
                  <a:lnTo>
                    <a:pt x="591" y="360"/>
                  </a:lnTo>
                  <a:lnTo>
                    <a:pt x="580" y="358"/>
                  </a:lnTo>
                  <a:lnTo>
                    <a:pt x="570" y="358"/>
                  </a:lnTo>
                  <a:lnTo>
                    <a:pt x="560" y="358"/>
                  </a:lnTo>
                  <a:lnTo>
                    <a:pt x="546" y="358"/>
                  </a:lnTo>
                  <a:lnTo>
                    <a:pt x="536" y="358"/>
                  </a:lnTo>
                  <a:lnTo>
                    <a:pt x="526" y="360"/>
                  </a:lnTo>
                  <a:lnTo>
                    <a:pt x="510" y="360"/>
                  </a:lnTo>
                  <a:lnTo>
                    <a:pt x="497" y="360"/>
                  </a:lnTo>
                  <a:lnTo>
                    <a:pt x="481" y="360"/>
                  </a:lnTo>
                  <a:lnTo>
                    <a:pt x="465" y="360"/>
                  </a:lnTo>
                  <a:lnTo>
                    <a:pt x="450" y="360"/>
                  </a:lnTo>
                  <a:lnTo>
                    <a:pt x="437" y="360"/>
                  </a:lnTo>
                  <a:lnTo>
                    <a:pt x="421" y="360"/>
                  </a:lnTo>
                  <a:lnTo>
                    <a:pt x="408" y="360"/>
                  </a:lnTo>
                  <a:lnTo>
                    <a:pt x="405" y="362"/>
                  </a:lnTo>
                  <a:lnTo>
                    <a:pt x="405" y="364"/>
                  </a:lnTo>
                  <a:lnTo>
                    <a:pt x="408" y="366"/>
                  </a:lnTo>
                  <a:lnTo>
                    <a:pt x="423" y="366"/>
                  </a:lnTo>
                  <a:lnTo>
                    <a:pt x="442" y="366"/>
                  </a:lnTo>
                  <a:lnTo>
                    <a:pt x="460" y="366"/>
                  </a:lnTo>
                  <a:lnTo>
                    <a:pt x="476" y="370"/>
                  </a:lnTo>
                  <a:lnTo>
                    <a:pt x="497" y="370"/>
                  </a:lnTo>
                  <a:lnTo>
                    <a:pt x="518" y="370"/>
                  </a:lnTo>
                  <a:lnTo>
                    <a:pt x="539" y="370"/>
                  </a:lnTo>
                  <a:lnTo>
                    <a:pt x="560" y="372"/>
                  </a:lnTo>
                  <a:lnTo>
                    <a:pt x="580" y="372"/>
                  </a:lnTo>
                  <a:lnTo>
                    <a:pt x="601" y="373"/>
                  </a:lnTo>
                  <a:lnTo>
                    <a:pt x="622" y="373"/>
                  </a:lnTo>
                  <a:lnTo>
                    <a:pt x="643" y="375"/>
                  </a:lnTo>
                  <a:lnTo>
                    <a:pt x="659" y="373"/>
                  </a:lnTo>
                  <a:lnTo>
                    <a:pt x="677" y="373"/>
                  </a:lnTo>
                  <a:lnTo>
                    <a:pt x="696" y="375"/>
                  </a:lnTo>
                  <a:lnTo>
                    <a:pt x="714" y="372"/>
                  </a:lnTo>
                  <a:lnTo>
                    <a:pt x="717" y="366"/>
                  </a:lnTo>
                  <a:lnTo>
                    <a:pt x="730" y="366"/>
                  </a:lnTo>
                  <a:lnTo>
                    <a:pt x="745" y="366"/>
                  </a:lnTo>
                  <a:lnTo>
                    <a:pt x="758" y="368"/>
                  </a:lnTo>
                  <a:lnTo>
                    <a:pt x="774" y="368"/>
                  </a:lnTo>
                  <a:lnTo>
                    <a:pt x="787" y="370"/>
                  </a:lnTo>
                  <a:lnTo>
                    <a:pt x="800" y="370"/>
                  </a:lnTo>
                  <a:lnTo>
                    <a:pt x="816" y="370"/>
                  </a:lnTo>
                  <a:lnTo>
                    <a:pt x="829" y="368"/>
                  </a:lnTo>
                  <a:lnTo>
                    <a:pt x="850" y="368"/>
                  </a:lnTo>
                  <a:lnTo>
                    <a:pt x="868" y="370"/>
                  </a:lnTo>
                  <a:lnTo>
                    <a:pt x="887" y="370"/>
                  </a:lnTo>
                  <a:lnTo>
                    <a:pt x="905" y="372"/>
                  </a:lnTo>
                  <a:lnTo>
                    <a:pt x="923" y="373"/>
                  </a:lnTo>
                  <a:lnTo>
                    <a:pt x="942" y="375"/>
                  </a:lnTo>
                  <a:lnTo>
                    <a:pt x="960" y="375"/>
                  </a:lnTo>
                  <a:lnTo>
                    <a:pt x="981" y="377"/>
                  </a:lnTo>
                  <a:lnTo>
                    <a:pt x="989" y="379"/>
                  </a:lnTo>
                  <a:lnTo>
                    <a:pt x="997" y="381"/>
                  </a:lnTo>
                  <a:lnTo>
                    <a:pt x="1007" y="381"/>
                  </a:lnTo>
                  <a:lnTo>
                    <a:pt x="1017" y="383"/>
                  </a:lnTo>
                  <a:lnTo>
                    <a:pt x="1031" y="385"/>
                  </a:lnTo>
                  <a:lnTo>
                    <a:pt x="1044" y="385"/>
                  </a:lnTo>
                  <a:lnTo>
                    <a:pt x="1057" y="387"/>
                  </a:lnTo>
                  <a:lnTo>
                    <a:pt x="1070" y="388"/>
                  </a:lnTo>
                  <a:lnTo>
                    <a:pt x="1083" y="390"/>
                  </a:lnTo>
                  <a:lnTo>
                    <a:pt x="1099" y="390"/>
                  </a:lnTo>
                  <a:lnTo>
                    <a:pt x="1112" y="392"/>
                  </a:lnTo>
                  <a:lnTo>
                    <a:pt x="1125" y="394"/>
                  </a:lnTo>
                  <a:lnTo>
                    <a:pt x="1125" y="396"/>
                  </a:lnTo>
                  <a:lnTo>
                    <a:pt x="1125" y="398"/>
                  </a:lnTo>
                  <a:lnTo>
                    <a:pt x="1080" y="398"/>
                  </a:lnTo>
                  <a:lnTo>
                    <a:pt x="1036" y="396"/>
                  </a:lnTo>
                  <a:lnTo>
                    <a:pt x="994" y="396"/>
                  </a:lnTo>
                  <a:lnTo>
                    <a:pt x="952" y="394"/>
                  </a:lnTo>
                  <a:lnTo>
                    <a:pt x="910" y="392"/>
                  </a:lnTo>
                  <a:lnTo>
                    <a:pt x="868" y="392"/>
                  </a:lnTo>
                  <a:lnTo>
                    <a:pt x="824" y="390"/>
                  </a:lnTo>
                  <a:lnTo>
                    <a:pt x="779" y="390"/>
                  </a:lnTo>
                  <a:lnTo>
                    <a:pt x="777" y="392"/>
                  </a:lnTo>
                  <a:lnTo>
                    <a:pt x="774" y="392"/>
                  </a:lnTo>
                  <a:lnTo>
                    <a:pt x="774" y="394"/>
                  </a:lnTo>
                  <a:lnTo>
                    <a:pt x="798" y="396"/>
                  </a:lnTo>
                  <a:lnTo>
                    <a:pt x="824" y="396"/>
                  </a:lnTo>
                  <a:lnTo>
                    <a:pt x="845" y="398"/>
                  </a:lnTo>
                  <a:lnTo>
                    <a:pt x="868" y="398"/>
                  </a:lnTo>
                  <a:lnTo>
                    <a:pt x="889" y="400"/>
                  </a:lnTo>
                  <a:lnTo>
                    <a:pt x="913" y="400"/>
                  </a:lnTo>
                  <a:lnTo>
                    <a:pt x="934" y="402"/>
                  </a:lnTo>
                  <a:lnTo>
                    <a:pt x="957" y="403"/>
                  </a:lnTo>
                  <a:lnTo>
                    <a:pt x="976" y="407"/>
                  </a:lnTo>
                  <a:lnTo>
                    <a:pt x="997" y="409"/>
                  </a:lnTo>
                  <a:lnTo>
                    <a:pt x="1015" y="411"/>
                  </a:lnTo>
                  <a:lnTo>
                    <a:pt x="1033" y="411"/>
                  </a:lnTo>
                  <a:lnTo>
                    <a:pt x="1054" y="413"/>
                  </a:lnTo>
                  <a:lnTo>
                    <a:pt x="1072" y="415"/>
                  </a:lnTo>
                  <a:lnTo>
                    <a:pt x="1091" y="417"/>
                  </a:lnTo>
                  <a:lnTo>
                    <a:pt x="1109" y="420"/>
                  </a:lnTo>
                  <a:lnTo>
                    <a:pt x="1109" y="424"/>
                  </a:lnTo>
                  <a:lnTo>
                    <a:pt x="1093" y="424"/>
                  </a:lnTo>
                  <a:lnTo>
                    <a:pt x="1075" y="424"/>
                  </a:lnTo>
                  <a:lnTo>
                    <a:pt x="1059" y="422"/>
                  </a:lnTo>
                  <a:lnTo>
                    <a:pt x="1044" y="422"/>
                  </a:lnTo>
                  <a:lnTo>
                    <a:pt x="1028" y="422"/>
                  </a:lnTo>
                  <a:lnTo>
                    <a:pt x="1012" y="422"/>
                  </a:lnTo>
                  <a:lnTo>
                    <a:pt x="997" y="422"/>
                  </a:lnTo>
                  <a:lnTo>
                    <a:pt x="981" y="422"/>
                  </a:lnTo>
                  <a:lnTo>
                    <a:pt x="963" y="420"/>
                  </a:lnTo>
                  <a:lnTo>
                    <a:pt x="942" y="420"/>
                  </a:lnTo>
                  <a:lnTo>
                    <a:pt x="926" y="420"/>
                  </a:lnTo>
                  <a:lnTo>
                    <a:pt x="908" y="420"/>
                  </a:lnTo>
                  <a:lnTo>
                    <a:pt x="889" y="420"/>
                  </a:lnTo>
                  <a:lnTo>
                    <a:pt x="871" y="420"/>
                  </a:lnTo>
                  <a:lnTo>
                    <a:pt x="853" y="420"/>
                  </a:lnTo>
                  <a:lnTo>
                    <a:pt x="834" y="420"/>
                  </a:lnTo>
                  <a:lnTo>
                    <a:pt x="824" y="418"/>
                  </a:lnTo>
                  <a:lnTo>
                    <a:pt x="811" y="418"/>
                  </a:lnTo>
                  <a:lnTo>
                    <a:pt x="800" y="418"/>
                  </a:lnTo>
                  <a:lnTo>
                    <a:pt x="792" y="420"/>
                  </a:lnTo>
                  <a:lnTo>
                    <a:pt x="753" y="420"/>
                  </a:lnTo>
                  <a:lnTo>
                    <a:pt x="714" y="418"/>
                  </a:lnTo>
                  <a:lnTo>
                    <a:pt x="675" y="418"/>
                  </a:lnTo>
                  <a:lnTo>
                    <a:pt x="635" y="418"/>
                  </a:lnTo>
                  <a:lnTo>
                    <a:pt x="596" y="418"/>
                  </a:lnTo>
                  <a:lnTo>
                    <a:pt x="557" y="418"/>
                  </a:lnTo>
                  <a:lnTo>
                    <a:pt x="518" y="418"/>
                  </a:lnTo>
                  <a:lnTo>
                    <a:pt x="476" y="420"/>
                  </a:lnTo>
                  <a:lnTo>
                    <a:pt x="465" y="420"/>
                  </a:lnTo>
                  <a:lnTo>
                    <a:pt x="455" y="420"/>
                  </a:lnTo>
                  <a:lnTo>
                    <a:pt x="442" y="420"/>
                  </a:lnTo>
                  <a:lnTo>
                    <a:pt x="434" y="422"/>
                  </a:lnTo>
                  <a:lnTo>
                    <a:pt x="442" y="426"/>
                  </a:lnTo>
                  <a:lnTo>
                    <a:pt x="452" y="428"/>
                  </a:lnTo>
                  <a:lnTo>
                    <a:pt x="465" y="428"/>
                  </a:lnTo>
                  <a:lnTo>
                    <a:pt x="476" y="428"/>
                  </a:lnTo>
                  <a:lnTo>
                    <a:pt x="502" y="428"/>
                  </a:lnTo>
                  <a:lnTo>
                    <a:pt x="526" y="428"/>
                  </a:lnTo>
                  <a:lnTo>
                    <a:pt x="552" y="430"/>
                  </a:lnTo>
                  <a:lnTo>
                    <a:pt x="578" y="430"/>
                  </a:lnTo>
                  <a:lnTo>
                    <a:pt x="604" y="430"/>
                  </a:lnTo>
                  <a:lnTo>
                    <a:pt x="630" y="432"/>
                  </a:lnTo>
                  <a:lnTo>
                    <a:pt x="654" y="432"/>
                  </a:lnTo>
                  <a:lnTo>
                    <a:pt x="680" y="432"/>
                  </a:lnTo>
                  <a:lnTo>
                    <a:pt x="688" y="432"/>
                  </a:lnTo>
                  <a:lnTo>
                    <a:pt x="698" y="432"/>
                  </a:lnTo>
                  <a:lnTo>
                    <a:pt x="709" y="432"/>
                  </a:lnTo>
                  <a:lnTo>
                    <a:pt x="717" y="428"/>
                  </a:lnTo>
                  <a:lnTo>
                    <a:pt x="717" y="426"/>
                  </a:lnTo>
                  <a:lnTo>
                    <a:pt x="735" y="426"/>
                  </a:lnTo>
                  <a:lnTo>
                    <a:pt x="751" y="424"/>
                  </a:lnTo>
                  <a:lnTo>
                    <a:pt x="769" y="424"/>
                  </a:lnTo>
                  <a:lnTo>
                    <a:pt x="787" y="424"/>
                  </a:lnTo>
                  <a:lnTo>
                    <a:pt x="806" y="426"/>
                  </a:lnTo>
                  <a:lnTo>
                    <a:pt x="824" y="426"/>
                  </a:lnTo>
                  <a:lnTo>
                    <a:pt x="840" y="428"/>
                  </a:lnTo>
                  <a:lnTo>
                    <a:pt x="858" y="430"/>
                  </a:lnTo>
                  <a:lnTo>
                    <a:pt x="879" y="432"/>
                  </a:lnTo>
                  <a:lnTo>
                    <a:pt x="900" y="433"/>
                  </a:lnTo>
                  <a:lnTo>
                    <a:pt x="921" y="435"/>
                  </a:lnTo>
                  <a:lnTo>
                    <a:pt x="942" y="437"/>
                  </a:lnTo>
                  <a:lnTo>
                    <a:pt x="963" y="439"/>
                  </a:lnTo>
                  <a:lnTo>
                    <a:pt x="983" y="441"/>
                  </a:lnTo>
                  <a:lnTo>
                    <a:pt x="1007" y="443"/>
                  </a:lnTo>
                  <a:lnTo>
                    <a:pt x="1028" y="445"/>
                  </a:lnTo>
                  <a:lnTo>
                    <a:pt x="1044" y="447"/>
                  </a:lnTo>
                  <a:lnTo>
                    <a:pt x="1062" y="448"/>
                  </a:lnTo>
                  <a:lnTo>
                    <a:pt x="1078" y="452"/>
                  </a:lnTo>
                  <a:lnTo>
                    <a:pt x="1093" y="454"/>
                  </a:lnTo>
                  <a:lnTo>
                    <a:pt x="1065" y="454"/>
                  </a:lnTo>
                  <a:lnTo>
                    <a:pt x="1038" y="454"/>
                  </a:lnTo>
                  <a:lnTo>
                    <a:pt x="1010" y="454"/>
                  </a:lnTo>
                  <a:lnTo>
                    <a:pt x="983" y="454"/>
                  </a:lnTo>
                  <a:lnTo>
                    <a:pt x="955" y="452"/>
                  </a:lnTo>
                  <a:lnTo>
                    <a:pt x="928" y="452"/>
                  </a:lnTo>
                  <a:lnTo>
                    <a:pt x="900" y="450"/>
                  </a:lnTo>
                  <a:lnTo>
                    <a:pt x="874" y="450"/>
                  </a:lnTo>
                  <a:lnTo>
                    <a:pt x="868" y="450"/>
                  </a:lnTo>
                  <a:lnTo>
                    <a:pt x="866" y="450"/>
                  </a:lnTo>
                  <a:lnTo>
                    <a:pt x="860" y="450"/>
                  </a:lnTo>
                  <a:lnTo>
                    <a:pt x="855" y="452"/>
                  </a:lnTo>
                  <a:lnTo>
                    <a:pt x="847" y="454"/>
                  </a:lnTo>
                  <a:lnTo>
                    <a:pt x="840" y="454"/>
                  </a:lnTo>
                  <a:lnTo>
                    <a:pt x="832" y="456"/>
                  </a:lnTo>
                  <a:lnTo>
                    <a:pt x="824" y="458"/>
                  </a:lnTo>
                  <a:lnTo>
                    <a:pt x="824" y="460"/>
                  </a:lnTo>
                  <a:lnTo>
                    <a:pt x="826" y="462"/>
                  </a:lnTo>
                  <a:lnTo>
                    <a:pt x="829" y="463"/>
                  </a:lnTo>
                  <a:lnTo>
                    <a:pt x="837" y="460"/>
                  </a:lnTo>
                  <a:lnTo>
                    <a:pt x="855" y="462"/>
                  </a:lnTo>
                  <a:lnTo>
                    <a:pt x="874" y="463"/>
                  </a:lnTo>
                  <a:lnTo>
                    <a:pt x="889" y="465"/>
                  </a:lnTo>
                  <a:lnTo>
                    <a:pt x="908" y="467"/>
                  </a:lnTo>
                  <a:lnTo>
                    <a:pt x="926" y="469"/>
                  </a:lnTo>
                  <a:lnTo>
                    <a:pt x="942" y="471"/>
                  </a:lnTo>
                  <a:lnTo>
                    <a:pt x="960" y="473"/>
                  </a:lnTo>
                  <a:lnTo>
                    <a:pt x="978" y="475"/>
                  </a:lnTo>
                  <a:lnTo>
                    <a:pt x="997" y="475"/>
                  </a:lnTo>
                  <a:lnTo>
                    <a:pt x="1010" y="477"/>
                  </a:lnTo>
                  <a:lnTo>
                    <a:pt x="1023" y="480"/>
                  </a:lnTo>
                  <a:lnTo>
                    <a:pt x="1038" y="482"/>
                  </a:lnTo>
                  <a:lnTo>
                    <a:pt x="999" y="482"/>
                  </a:lnTo>
                  <a:lnTo>
                    <a:pt x="960" y="482"/>
                  </a:lnTo>
                  <a:lnTo>
                    <a:pt x="923" y="480"/>
                  </a:lnTo>
                  <a:lnTo>
                    <a:pt x="887" y="478"/>
                  </a:lnTo>
                  <a:lnTo>
                    <a:pt x="850" y="477"/>
                  </a:lnTo>
                  <a:lnTo>
                    <a:pt x="813" y="477"/>
                  </a:lnTo>
                  <a:lnTo>
                    <a:pt x="774" y="477"/>
                  </a:lnTo>
                  <a:lnTo>
                    <a:pt x="732" y="477"/>
                  </a:lnTo>
                  <a:lnTo>
                    <a:pt x="732" y="478"/>
                  </a:lnTo>
                  <a:lnTo>
                    <a:pt x="730" y="478"/>
                  </a:lnTo>
                  <a:lnTo>
                    <a:pt x="730" y="480"/>
                  </a:lnTo>
                  <a:lnTo>
                    <a:pt x="745" y="482"/>
                  </a:lnTo>
                  <a:lnTo>
                    <a:pt x="761" y="482"/>
                  </a:lnTo>
                  <a:lnTo>
                    <a:pt x="777" y="482"/>
                  </a:lnTo>
                  <a:lnTo>
                    <a:pt x="792" y="484"/>
                  </a:lnTo>
                  <a:lnTo>
                    <a:pt x="798" y="488"/>
                  </a:lnTo>
                  <a:lnTo>
                    <a:pt x="806" y="490"/>
                  </a:lnTo>
                  <a:lnTo>
                    <a:pt x="813" y="490"/>
                  </a:lnTo>
                  <a:lnTo>
                    <a:pt x="821" y="490"/>
                  </a:lnTo>
                  <a:lnTo>
                    <a:pt x="837" y="492"/>
                  </a:lnTo>
                  <a:lnTo>
                    <a:pt x="855" y="493"/>
                  </a:lnTo>
                  <a:lnTo>
                    <a:pt x="871" y="495"/>
                  </a:lnTo>
                  <a:lnTo>
                    <a:pt x="887" y="495"/>
                  </a:lnTo>
                  <a:lnTo>
                    <a:pt x="902" y="497"/>
                  </a:lnTo>
                  <a:lnTo>
                    <a:pt x="918" y="499"/>
                  </a:lnTo>
                  <a:lnTo>
                    <a:pt x="931" y="501"/>
                  </a:lnTo>
                  <a:lnTo>
                    <a:pt x="947" y="503"/>
                  </a:lnTo>
                  <a:lnTo>
                    <a:pt x="955" y="503"/>
                  </a:lnTo>
                  <a:lnTo>
                    <a:pt x="965" y="505"/>
                  </a:lnTo>
                  <a:lnTo>
                    <a:pt x="973" y="507"/>
                  </a:lnTo>
                  <a:lnTo>
                    <a:pt x="981" y="507"/>
                  </a:lnTo>
                  <a:lnTo>
                    <a:pt x="999" y="509"/>
                  </a:lnTo>
                  <a:lnTo>
                    <a:pt x="1017" y="510"/>
                  </a:lnTo>
                  <a:lnTo>
                    <a:pt x="1036" y="512"/>
                  </a:lnTo>
                  <a:lnTo>
                    <a:pt x="1054" y="514"/>
                  </a:lnTo>
                  <a:lnTo>
                    <a:pt x="1054" y="516"/>
                  </a:lnTo>
                  <a:lnTo>
                    <a:pt x="1007" y="514"/>
                  </a:lnTo>
                  <a:lnTo>
                    <a:pt x="965" y="514"/>
                  </a:lnTo>
                  <a:lnTo>
                    <a:pt x="921" y="512"/>
                  </a:lnTo>
                  <a:lnTo>
                    <a:pt x="879" y="512"/>
                  </a:lnTo>
                  <a:lnTo>
                    <a:pt x="837" y="510"/>
                  </a:lnTo>
                  <a:lnTo>
                    <a:pt x="795" y="510"/>
                  </a:lnTo>
                  <a:lnTo>
                    <a:pt x="753" y="510"/>
                  </a:lnTo>
                  <a:lnTo>
                    <a:pt x="709" y="510"/>
                  </a:lnTo>
                  <a:lnTo>
                    <a:pt x="683" y="510"/>
                  </a:lnTo>
                  <a:lnTo>
                    <a:pt x="656" y="509"/>
                  </a:lnTo>
                  <a:lnTo>
                    <a:pt x="630" y="510"/>
                  </a:lnTo>
                  <a:lnTo>
                    <a:pt x="604" y="510"/>
                  </a:lnTo>
                  <a:lnTo>
                    <a:pt x="578" y="510"/>
                  </a:lnTo>
                  <a:lnTo>
                    <a:pt x="552" y="512"/>
                  </a:lnTo>
                  <a:lnTo>
                    <a:pt x="526" y="510"/>
                  </a:lnTo>
                  <a:lnTo>
                    <a:pt x="499" y="510"/>
                  </a:lnTo>
                  <a:lnTo>
                    <a:pt x="494" y="512"/>
                  </a:lnTo>
                  <a:lnTo>
                    <a:pt x="486" y="512"/>
                  </a:lnTo>
                  <a:lnTo>
                    <a:pt x="478" y="512"/>
                  </a:lnTo>
                  <a:lnTo>
                    <a:pt x="471" y="514"/>
                  </a:lnTo>
                  <a:lnTo>
                    <a:pt x="476" y="516"/>
                  </a:lnTo>
                  <a:lnTo>
                    <a:pt x="484" y="516"/>
                  </a:lnTo>
                  <a:lnTo>
                    <a:pt x="491" y="516"/>
                  </a:lnTo>
                  <a:lnTo>
                    <a:pt x="497" y="520"/>
                  </a:lnTo>
                  <a:lnTo>
                    <a:pt x="505" y="518"/>
                  </a:lnTo>
                  <a:lnTo>
                    <a:pt x="515" y="518"/>
                  </a:lnTo>
                  <a:lnTo>
                    <a:pt x="523" y="518"/>
                  </a:lnTo>
                  <a:lnTo>
                    <a:pt x="531" y="518"/>
                  </a:lnTo>
                  <a:lnTo>
                    <a:pt x="536" y="520"/>
                  </a:lnTo>
                  <a:lnTo>
                    <a:pt x="557" y="522"/>
                  </a:lnTo>
                  <a:lnTo>
                    <a:pt x="578" y="522"/>
                  </a:lnTo>
                  <a:lnTo>
                    <a:pt x="601" y="522"/>
                  </a:lnTo>
                  <a:lnTo>
                    <a:pt x="622" y="524"/>
                  </a:lnTo>
                  <a:lnTo>
                    <a:pt x="643" y="524"/>
                  </a:lnTo>
                  <a:lnTo>
                    <a:pt x="664" y="524"/>
                  </a:lnTo>
                  <a:lnTo>
                    <a:pt x="685" y="522"/>
                  </a:lnTo>
                  <a:lnTo>
                    <a:pt x="706" y="522"/>
                  </a:lnTo>
                  <a:lnTo>
                    <a:pt x="709" y="522"/>
                  </a:lnTo>
                  <a:lnTo>
                    <a:pt x="711" y="520"/>
                  </a:lnTo>
                  <a:lnTo>
                    <a:pt x="717" y="520"/>
                  </a:lnTo>
                  <a:lnTo>
                    <a:pt x="717" y="518"/>
                  </a:lnTo>
                  <a:lnTo>
                    <a:pt x="717" y="516"/>
                  </a:lnTo>
                  <a:lnTo>
                    <a:pt x="764" y="516"/>
                  </a:lnTo>
                  <a:lnTo>
                    <a:pt x="761" y="518"/>
                  </a:lnTo>
                  <a:lnTo>
                    <a:pt x="761" y="520"/>
                  </a:lnTo>
                  <a:lnTo>
                    <a:pt x="769" y="522"/>
                  </a:lnTo>
                  <a:lnTo>
                    <a:pt x="777" y="522"/>
                  </a:lnTo>
                  <a:lnTo>
                    <a:pt x="782" y="522"/>
                  </a:lnTo>
                  <a:lnTo>
                    <a:pt x="790" y="524"/>
                  </a:lnTo>
                  <a:lnTo>
                    <a:pt x="816" y="527"/>
                  </a:lnTo>
                  <a:lnTo>
                    <a:pt x="845" y="531"/>
                  </a:lnTo>
                  <a:lnTo>
                    <a:pt x="871" y="533"/>
                  </a:lnTo>
                  <a:lnTo>
                    <a:pt x="900" y="535"/>
                  </a:lnTo>
                  <a:lnTo>
                    <a:pt x="926" y="537"/>
                  </a:lnTo>
                  <a:lnTo>
                    <a:pt x="955" y="539"/>
                  </a:lnTo>
                  <a:lnTo>
                    <a:pt x="981" y="540"/>
                  </a:lnTo>
                  <a:lnTo>
                    <a:pt x="1007" y="546"/>
                  </a:lnTo>
                  <a:lnTo>
                    <a:pt x="999" y="546"/>
                  </a:lnTo>
                  <a:lnTo>
                    <a:pt x="994" y="546"/>
                  </a:lnTo>
                  <a:lnTo>
                    <a:pt x="986" y="546"/>
                  </a:lnTo>
                  <a:lnTo>
                    <a:pt x="978" y="544"/>
                  </a:lnTo>
                  <a:lnTo>
                    <a:pt x="973" y="544"/>
                  </a:lnTo>
                  <a:lnTo>
                    <a:pt x="965" y="544"/>
                  </a:lnTo>
                  <a:lnTo>
                    <a:pt x="960" y="546"/>
                  </a:lnTo>
                  <a:lnTo>
                    <a:pt x="952" y="546"/>
                  </a:lnTo>
                  <a:lnTo>
                    <a:pt x="928" y="544"/>
                  </a:lnTo>
                  <a:lnTo>
                    <a:pt x="905" y="542"/>
                  </a:lnTo>
                  <a:lnTo>
                    <a:pt x="879" y="542"/>
                  </a:lnTo>
                  <a:lnTo>
                    <a:pt x="853" y="540"/>
                  </a:lnTo>
                  <a:lnTo>
                    <a:pt x="826" y="540"/>
                  </a:lnTo>
                  <a:lnTo>
                    <a:pt x="800" y="540"/>
                  </a:lnTo>
                  <a:lnTo>
                    <a:pt x="777" y="540"/>
                  </a:lnTo>
                  <a:lnTo>
                    <a:pt x="753" y="540"/>
                  </a:lnTo>
                  <a:lnTo>
                    <a:pt x="743" y="539"/>
                  </a:lnTo>
                  <a:lnTo>
                    <a:pt x="732" y="537"/>
                  </a:lnTo>
                  <a:lnTo>
                    <a:pt x="719" y="539"/>
                  </a:lnTo>
                  <a:lnTo>
                    <a:pt x="709" y="539"/>
                  </a:lnTo>
                  <a:lnTo>
                    <a:pt x="703" y="540"/>
                  </a:lnTo>
                  <a:lnTo>
                    <a:pt x="706" y="540"/>
                  </a:lnTo>
                  <a:lnTo>
                    <a:pt x="701" y="542"/>
                  </a:lnTo>
                  <a:lnTo>
                    <a:pt x="696" y="542"/>
                  </a:lnTo>
                  <a:lnTo>
                    <a:pt x="690" y="540"/>
                  </a:lnTo>
                  <a:lnTo>
                    <a:pt x="685" y="540"/>
                  </a:lnTo>
                  <a:lnTo>
                    <a:pt x="675" y="540"/>
                  </a:lnTo>
                  <a:lnTo>
                    <a:pt x="664" y="540"/>
                  </a:lnTo>
                  <a:lnTo>
                    <a:pt x="654" y="540"/>
                  </a:lnTo>
                  <a:lnTo>
                    <a:pt x="643" y="540"/>
                  </a:lnTo>
                  <a:lnTo>
                    <a:pt x="633" y="540"/>
                  </a:lnTo>
                  <a:lnTo>
                    <a:pt x="622" y="540"/>
                  </a:lnTo>
                  <a:lnTo>
                    <a:pt x="612" y="540"/>
                  </a:lnTo>
                  <a:lnTo>
                    <a:pt x="601" y="542"/>
                  </a:lnTo>
                  <a:lnTo>
                    <a:pt x="583" y="542"/>
                  </a:lnTo>
                  <a:lnTo>
                    <a:pt x="565" y="542"/>
                  </a:lnTo>
                  <a:lnTo>
                    <a:pt x="544" y="542"/>
                  </a:lnTo>
                  <a:lnTo>
                    <a:pt x="526" y="542"/>
                  </a:lnTo>
                  <a:lnTo>
                    <a:pt x="518" y="544"/>
                  </a:lnTo>
                  <a:lnTo>
                    <a:pt x="510" y="544"/>
                  </a:lnTo>
                  <a:lnTo>
                    <a:pt x="505" y="544"/>
                  </a:lnTo>
                  <a:lnTo>
                    <a:pt x="499" y="548"/>
                  </a:lnTo>
                  <a:lnTo>
                    <a:pt x="512" y="550"/>
                  </a:lnTo>
                  <a:lnTo>
                    <a:pt x="528" y="550"/>
                  </a:lnTo>
                  <a:lnTo>
                    <a:pt x="541" y="552"/>
                  </a:lnTo>
                  <a:lnTo>
                    <a:pt x="557" y="552"/>
                  </a:lnTo>
                  <a:lnTo>
                    <a:pt x="570" y="552"/>
                  </a:lnTo>
                  <a:lnTo>
                    <a:pt x="583" y="552"/>
                  </a:lnTo>
                  <a:lnTo>
                    <a:pt x="599" y="552"/>
                  </a:lnTo>
                  <a:lnTo>
                    <a:pt x="612" y="552"/>
                  </a:lnTo>
                  <a:lnTo>
                    <a:pt x="625" y="552"/>
                  </a:lnTo>
                  <a:lnTo>
                    <a:pt x="638" y="552"/>
                  </a:lnTo>
                  <a:lnTo>
                    <a:pt x="648" y="552"/>
                  </a:lnTo>
                  <a:lnTo>
                    <a:pt x="662" y="552"/>
                  </a:lnTo>
                  <a:lnTo>
                    <a:pt x="672" y="552"/>
                  </a:lnTo>
                  <a:lnTo>
                    <a:pt x="683" y="552"/>
                  </a:lnTo>
                  <a:lnTo>
                    <a:pt x="696" y="552"/>
                  </a:lnTo>
                  <a:lnTo>
                    <a:pt x="709" y="550"/>
                  </a:lnTo>
                  <a:lnTo>
                    <a:pt x="711" y="548"/>
                  </a:lnTo>
                  <a:lnTo>
                    <a:pt x="714" y="548"/>
                  </a:lnTo>
                  <a:lnTo>
                    <a:pt x="719" y="548"/>
                  </a:lnTo>
                  <a:lnTo>
                    <a:pt x="722" y="548"/>
                  </a:lnTo>
                  <a:lnTo>
                    <a:pt x="730" y="552"/>
                  </a:lnTo>
                  <a:lnTo>
                    <a:pt x="737" y="552"/>
                  </a:lnTo>
                  <a:lnTo>
                    <a:pt x="745" y="550"/>
                  </a:lnTo>
                  <a:lnTo>
                    <a:pt x="753" y="552"/>
                  </a:lnTo>
                  <a:lnTo>
                    <a:pt x="758" y="554"/>
                  </a:lnTo>
                  <a:lnTo>
                    <a:pt x="766" y="554"/>
                  </a:lnTo>
                  <a:lnTo>
                    <a:pt x="771" y="555"/>
                  </a:lnTo>
                  <a:lnTo>
                    <a:pt x="774" y="557"/>
                  </a:lnTo>
                  <a:lnTo>
                    <a:pt x="798" y="559"/>
                  </a:lnTo>
                  <a:lnTo>
                    <a:pt x="821" y="561"/>
                  </a:lnTo>
                  <a:lnTo>
                    <a:pt x="842" y="561"/>
                  </a:lnTo>
                  <a:lnTo>
                    <a:pt x="866" y="563"/>
                  </a:lnTo>
                  <a:lnTo>
                    <a:pt x="887" y="563"/>
                  </a:lnTo>
                  <a:lnTo>
                    <a:pt x="908" y="565"/>
                  </a:lnTo>
                  <a:lnTo>
                    <a:pt x="931" y="567"/>
                  </a:lnTo>
                  <a:lnTo>
                    <a:pt x="955" y="570"/>
                  </a:lnTo>
                  <a:lnTo>
                    <a:pt x="934" y="570"/>
                  </a:lnTo>
                  <a:lnTo>
                    <a:pt x="915" y="570"/>
                  </a:lnTo>
                  <a:lnTo>
                    <a:pt x="897" y="570"/>
                  </a:lnTo>
                  <a:lnTo>
                    <a:pt x="881" y="570"/>
                  </a:lnTo>
                  <a:lnTo>
                    <a:pt x="863" y="570"/>
                  </a:lnTo>
                  <a:lnTo>
                    <a:pt x="847" y="570"/>
                  </a:lnTo>
                  <a:lnTo>
                    <a:pt x="829" y="572"/>
                  </a:lnTo>
                  <a:lnTo>
                    <a:pt x="811" y="572"/>
                  </a:lnTo>
                  <a:lnTo>
                    <a:pt x="792" y="570"/>
                  </a:lnTo>
                  <a:lnTo>
                    <a:pt x="771" y="570"/>
                  </a:lnTo>
                  <a:lnTo>
                    <a:pt x="751" y="570"/>
                  </a:lnTo>
                  <a:lnTo>
                    <a:pt x="732" y="572"/>
                  </a:lnTo>
                  <a:lnTo>
                    <a:pt x="711" y="572"/>
                  </a:lnTo>
                  <a:lnTo>
                    <a:pt x="690" y="572"/>
                  </a:lnTo>
                  <a:lnTo>
                    <a:pt x="669" y="572"/>
                  </a:lnTo>
                  <a:lnTo>
                    <a:pt x="651" y="572"/>
                  </a:lnTo>
                  <a:lnTo>
                    <a:pt x="633" y="572"/>
                  </a:lnTo>
                  <a:lnTo>
                    <a:pt x="614" y="574"/>
                  </a:lnTo>
                  <a:lnTo>
                    <a:pt x="596" y="574"/>
                  </a:lnTo>
                  <a:lnTo>
                    <a:pt x="578" y="576"/>
                  </a:lnTo>
                  <a:lnTo>
                    <a:pt x="560" y="576"/>
                  </a:lnTo>
                  <a:lnTo>
                    <a:pt x="541" y="578"/>
                  </a:lnTo>
                  <a:lnTo>
                    <a:pt x="523" y="578"/>
                  </a:lnTo>
                  <a:lnTo>
                    <a:pt x="505" y="580"/>
                  </a:lnTo>
                  <a:lnTo>
                    <a:pt x="505" y="582"/>
                  </a:lnTo>
                  <a:lnTo>
                    <a:pt x="520" y="585"/>
                  </a:lnTo>
                  <a:lnTo>
                    <a:pt x="539" y="587"/>
                  </a:lnTo>
                  <a:lnTo>
                    <a:pt x="557" y="587"/>
                  </a:lnTo>
                  <a:lnTo>
                    <a:pt x="575" y="587"/>
                  </a:lnTo>
                  <a:lnTo>
                    <a:pt x="591" y="587"/>
                  </a:lnTo>
                  <a:lnTo>
                    <a:pt x="607" y="587"/>
                  </a:lnTo>
                  <a:lnTo>
                    <a:pt x="625" y="587"/>
                  </a:lnTo>
                  <a:lnTo>
                    <a:pt x="643" y="587"/>
                  </a:lnTo>
                  <a:lnTo>
                    <a:pt x="659" y="587"/>
                  </a:lnTo>
                  <a:lnTo>
                    <a:pt x="677" y="587"/>
                  </a:lnTo>
                  <a:lnTo>
                    <a:pt x="696" y="587"/>
                  </a:lnTo>
                  <a:lnTo>
                    <a:pt x="711" y="585"/>
                  </a:lnTo>
                  <a:lnTo>
                    <a:pt x="717" y="584"/>
                  </a:lnTo>
                  <a:lnTo>
                    <a:pt x="724" y="584"/>
                  </a:lnTo>
                  <a:lnTo>
                    <a:pt x="730" y="584"/>
                  </a:lnTo>
                  <a:lnTo>
                    <a:pt x="737" y="584"/>
                  </a:lnTo>
                  <a:lnTo>
                    <a:pt x="737" y="585"/>
                  </a:lnTo>
                  <a:lnTo>
                    <a:pt x="756" y="585"/>
                  </a:lnTo>
                  <a:lnTo>
                    <a:pt x="774" y="587"/>
                  </a:lnTo>
                  <a:lnTo>
                    <a:pt x="792" y="589"/>
                  </a:lnTo>
                  <a:lnTo>
                    <a:pt x="808" y="589"/>
                  </a:lnTo>
                  <a:lnTo>
                    <a:pt x="826" y="591"/>
                  </a:lnTo>
                  <a:lnTo>
                    <a:pt x="845" y="591"/>
                  </a:lnTo>
                  <a:lnTo>
                    <a:pt x="863" y="593"/>
                  </a:lnTo>
                  <a:lnTo>
                    <a:pt x="879" y="595"/>
                  </a:lnTo>
                  <a:lnTo>
                    <a:pt x="897" y="597"/>
                  </a:lnTo>
                  <a:lnTo>
                    <a:pt x="915" y="597"/>
                  </a:lnTo>
                  <a:lnTo>
                    <a:pt x="934" y="599"/>
                  </a:lnTo>
                  <a:lnTo>
                    <a:pt x="949" y="600"/>
                  </a:lnTo>
                  <a:lnTo>
                    <a:pt x="921" y="602"/>
                  </a:lnTo>
                  <a:lnTo>
                    <a:pt x="892" y="602"/>
                  </a:lnTo>
                  <a:lnTo>
                    <a:pt x="860" y="604"/>
                  </a:lnTo>
                  <a:lnTo>
                    <a:pt x="832" y="602"/>
                  </a:lnTo>
                  <a:lnTo>
                    <a:pt x="803" y="602"/>
                  </a:lnTo>
                  <a:lnTo>
                    <a:pt x="771" y="600"/>
                  </a:lnTo>
                  <a:lnTo>
                    <a:pt x="743" y="600"/>
                  </a:lnTo>
                  <a:lnTo>
                    <a:pt x="714" y="599"/>
                  </a:lnTo>
                  <a:lnTo>
                    <a:pt x="701" y="600"/>
                  </a:lnTo>
                  <a:lnTo>
                    <a:pt x="690" y="600"/>
                  </a:lnTo>
                  <a:lnTo>
                    <a:pt x="677" y="602"/>
                  </a:lnTo>
                  <a:lnTo>
                    <a:pt x="664" y="602"/>
                  </a:lnTo>
                  <a:lnTo>
                    <a:pt x="651" y="602"/>
                  </a:lnTo>
                  <a:lnTo>
                    <a:pt x="638" y="602"/>
                  </a:lnTo>
                  <a:lnTo>
                    <a:pt x="628" y="602"/>
                  </a:lnTo>
                  <a:lnTo>
                    <a:pt x="614" y="604"/>
                  </a:lnTo>
                  <a:lnTo>
                    <a:pt x="601" y="604"/>
                  </a:lnTo>
                  <a:lnTo>
                    <a:pt x="591" y="604"/>
                  </a:lnTo>
                  <a:lnTo>
                    <a:pt x="580" y="604"/>
                  </a:lnTo>
                  <a:lnTo>
                    <a:pt x="570" y="608"/>
                  </a:lnTo>
                  <a:lnTo>
                    <a:pt x="560" y="608"/>
                  </a:lnTo>
                  <a:lnTo>
                    <a:pt x="549" y="606"/>
                  </a:lnTo>
                  <a:lnTo>
                    <a:pt x="541" y="608"/>
                  </a:lnTo>
                  <a:lnTo>
                    <a:pt x="531" y="612"/>
                  </a:lnTo>
                  <a:lnTo>
                    <a:pt x="528" y="612"/>
                  </a:lnTo>
                  <a:lnTo>
                    <a:pt x="526" y="612"/>
                  </a:lnTo>
                  <a:lnTo>
                    <a:pt x="523" y="612"/>
                  </a:lnTo>
                  <a:lnTo>
                    <a:pt x="526" y="614"/>
                  </a:lnTo>
                  <a:lnTo>
                    <a:pt x="528" y="614"/>
                  </a:lnTo>
                  <a:lnTo>
                    <a:pt x="531" y="615"/>
                  </a:lnTo>
                  <a:lnTo>
                    <a:pt x="536" y="615"/>
                  </a:lnTo>
                  <a:lnTo>
                    <a:pt x="546" y="614"/>
                  </a:lnTo>
                  <a:lnTo>
                    <a:pt x="557" y="614"/>
                  </a:lnTo>
                  <a:lnTo>
                    <a:pt x="570" y="614"/>
                  </a:lnTo>
                  <a:lnTo>
                    <a:pt x="580" y="614"/>
                  </a:lnTo>
                  <a:lnTo>
                    <a:pt x="591" y="614"/>
                  </a:lnTo>
                  <a:lnTo>
                    <a:pt x="604" y="615"/>
                  </a:lnTo>
                  <a:lnTo>
                    <a:pt x="614" y="615"/>
                  </a:lnTo>
                  <a:lnTo>
                    <a:pt x="625" y="615"/>
                  </a:lnTo>
                  <a:lnTo>
                    <a:pt x="641" y="615"/>
                  </a:lnTo>
                  <a:lnTo>
                    <a:pt x="654" y="617"/>
                  </a:lnTo>
                  <a:lnTo>
                    <a:pt x="669" y="615"/>
                  </a:lnTo>
                  <a:lnTo>
                    <a:pt x="685" y="615"/>
                  </a:lnTo>
                  <a:lnTo>
                    <a:pt x="701" y="615"/>
                  </a:lnTo>
                  <a:lnTo>
                    <a:pt x="717" y="614"/>
                  </a:lnTo>
                  <a:lnTo>
                    <a:pt x="732" y="615"/>
                  </a:lnTo>
                  <a:lnTo>
                    <a:pt x="748" y="615"/>
                  </a:lnTo>
                  <a:lnTo>
                    <a:pt x="751" y="617"/>
                  </a:lnTo>
                  <a:lnTo>
                    <a:pt x="753" y="619"/>
                  </a:lnTo>
                  <a:lnTo>
                    <a:pt x="758" y="619"/>
                  </a:lnTo>
                  <a:lnTo>
                    <a:pt x="761" y="619"/>
                  </a:lnTo>
                  <a:lnTo>
                    <a:pt x="779" y="619"/>
                  </a:lnTo>
                  <a:lnTo>
                    <a:pt x="800" y="619"/>
                  </a:lnTo>
                  <a:lnTo>
                    <a:pt x="819" y="621"/>
                  </a:lnTo>
                  <a:lnTo>
                    <a:pt x="840" y="623"/>
                  </a:lnTo>
                  <a:lnTo>
                    <a:pt x="858" y="623"/>
                  </a:lnTo>
                  <a:lnTo>
                    <a:pt x="876" y="625"/>
                  </a:lnTo>
                  <a:lnTo>
                    <a:pt x="894" y="627"/>
                  </a:lnTo>
                  <a:lnTo>
                    <a:pt x="913" y="627"/>
                  </a:lnTo>
                  <a:lnTo>
                    <a:pt x="926" y="630"/>
                  </a:lnTo>
                  <a:lnTo>
                    <a:pt x="887" y="632"/>
                  </a:lnTo>
                  <a:lnTo>
                    <a:pt x="850" y="634"/>
                  </a:lnTo>
                  <a:lnTo>
                    <a:pt x="813" y="632"/>
                  </a:lnTo>
                  <a:lnTo>
                    <a:pt x="777" y="632"/>
                  </a:lnTo>
                  <a:lnTo>
                    <a:pt x="740" y="630"/>
                  </a:lnTo>
                  <a:lnTo>
                    <a:pt x="703" y="630"/>
                  </a:lnTo>
                  <a:lnTo>
                    <a:pt x="664" y="630"/>
                  </a:lnTo>
                  <a:lnTo>
                    <a:pt x="625" y="632"/>
                  </a:lnTo>
                  <a:lnTo>
                    <a:pt x="614" y="634"/>
                  </a:lnTo>
                  <a:lnTo>
                    <a:pt x="607" y="634"/>
                  </a:lnTo>
                  <a:lnTo>
                    <a:pt x="596" y="636"/>
                  </a:lnTo>
                  <a:lnTo>
                    <a:pt x="586" y="636"/>
                  </a:lnTo>
                  <a:lnTo>
                    <a:pt x="578" y="636"/>
                  </a:lnTo>
                  <a:lnTo>
                    <a:pt x="567" y="636"/>
                  </a:lnTo>
                  <a:lnTo>
                    <a:pt x="557" y="636"/>
                  </a:lnTo>
                  <a:lnTo>
                    <a:pt x="546" y="636"/>
                  </a:lnTo>
                  <a:lnTo>
                    <a:pt x="546" y="638"/>
                  </a:lnTo>
                  <a:lnTo>
                    <a:pt x="546" y="640"/>
                  </a:lnTo>
                  <a:lnTo>
                    <a:pt x="552" y="642"/>
                  </a:lnTo>
                  <a:lnTo>
                    <a:pt x="557" y="644"/>
                  </a:lnTo>
                  <a:lnTo>
                    <a:pt x="560" y="644"/>
                  </a:lnTo>
                  <a:lnTo>
                    <a:pt x="565" y="644"/>
                  </a:lnTo>
                  <a:lnTo>
                    <a:pt x="604" y="645"/>
                  </a:lnTo>
                  <a:lnTo>
                    <a:pt x="643" y="645"/>
                  </a:lnTo>
                  <a:lnTo>
                    <a:pt x="683" y="647"/>
                  </a:lnTo>
                  <a:lnTo>
                    <a:pt x="722" y="647"/>
                  </a:lnTo>
                  <a:lnTo>
                    <a:pt x="761" y="649"/>
                  </a:lnTo>
                  <a:lnTo>
                    <a:pt x="800" y="651"/>
                  </a:lnTo>
                  <a:lnTo>
                    <a:pt x="840" y="653"/>
                  </a:lnTo>
                  <a:lnTo>
                    <a:pt x="879" y="655"/>
                  </a:lnTo>
                  <a:lnTo>
                    <a:pt x="879" y="657"/>
                  </a:lnTo>
                  <a:lnTo>
                    <a:pt x="858" y="659"/>
                  </a:lnTo>
                  <a:lnTo>
                    <a:pt x="837" y="659"/>
                  </a:lnTo>
                  <a:lnTo>
                    <a:pt x="816" y="659"/>
                  </a:lnTo>
                  <a:lnTo>
                    <a:pt x="795" y="660"/>
                  </a:lnTo>
                  <a:lnTo>
                    <a:pt x="771" y="660"/>
                  </a:lnTo>
                  <a:lnTo>
                    <a:pt x="751" y="660"/>
                  </a:lnTo>
                  <a:lnTo>
                    <a:pt x="730" y="659"/>
                  </a:lnTo>
                  <a:lnTo>
                    <a:pt x="709" y="659"/>
                  </a:lnTo>
                  <a:lnTo>
                    <a:pt x="701" y="657"/>
                  </a:lnTo>
                  <a:lnTo>
                    <a:pt x="693" y="659"/>
                  </a:lnTo>
                  <a:lnTo>
                    <a:pt x="683" y="660"/>
                  </a:lnTo>
                  <a:lnTo>
                    <a:pt x="672" y="660"/>
                  </a:lnTo>
                  <a:lnTo>
                    <a:pt x="659" y="660"/>
                  </a:lnTo>
                  <a:lnTo>
                    <a:pt x="643" y="660"/>
                  </a:lnTo>
                  <a:lnTo>
                    <a:pt x="628" y="662"/>
                  </a:lnTo>
                  <a:lnTo>
                    <a:pt x="612" y="662"/>
                  </a:lnTo>
                  <a:lnTo>
                    <a:pt x="599" y="664"/>
                  </a:lnTo>
                  <a:lnTo>
                    <a:pt x="583" y="664"/>
                  </a:lnTo>
                  <a:lnTo>
                    <a:pt x="567" y="666"/>
                  </a:lnTo>
                  <a:lnTo>
                    <a:pt x="554" y="668"/>
                  </a:lnTo>
                  <a:lnTo>
                    <a:pt x="560" y="672"/>
                  </a:lnTo>
                  <a:lnTo>
                    <a:pt x="570" y="674"/>
                  </a:lnTo>
                  <a:lnTo>
                    <a:pt x="580" y="672"/>
                  </a:lnTo>
                  <a:lnTo>
                    <a:pt x="591" y="674"/>
                  </a:lnTo>
                  <a:lnTo>
                    <a:pt x="604" y="674"/>
                  </a:lnTo>
                  <a:lnTo>
                    <a:pt x="617" y="674"/>
                  </a:lnTo>
                  <a:lnTo>
                    <a:pt x="630" y="674"/>
                  </a:lnTo>
                  <a:lnTo>
                    <a:pt x="643" y="675"/>
                  </a:lnTo>
                  <a:lnTo>
                    <a:pt x="656" y="675"/>
                  </a:lnTo>
                  <a:lnTo>
                    <a:pt x="672" y="675"/>
                  </a:lnTo>
                  <a:lnTo>
                    <a:pt x="685" y="677"/>
                  </a:lnTo>
                  <a:lnTo>
                    <a:pt x="698" y="677"/>
                  </a:lnTo>
                  <a:lnTo>
                    <a:pt x="709" y="677"/>
                  </a:lnTo>
                  <a:lnTo>
                    <a:pt x="722" y="677"/>
                  </a:lnTo>
                  <a:lnTo>
                    <a:pt x="732" y="677"/>
                  </a:lnTo>
                  <a:lnTo>
                    <a:pt x="745" y="677"/>
                  </a:lnTo>
                  <a:lnTo>
                    <a:pt x="756" y="679"/>
                  </a:lnTo>
                  <a:lnTo>
                    <a:pt x="766" y="679"/>
                  </a:lnTo>
                  <a:lnTo>
                    <a:pt x="779" y="681"/>
                  </a:lnTo>
                  <a:lnTo>
                    <a:pt x="790" y="683"/>
                  </a:lnTo>
                  <a:lnTo>
                    <a:pt x="837" y="685"/>
                  </a:lnTo>
                  <a:lnTo>
                    <a:pt x="821" y="687"/>
                  </a:lnTo>
                  <a:lnTo>
                    <a:pt x="803" y="689"/>
                  </a:lnTo>
                  <a:lnTo>
                    <a:pt x="787" y="689"/>
                  </a:lnTo>
                  <a:lnTo>
                    <a:pt x="769" y="689"/>
                  </a:lnTo>
                  <a:lnTo>
                    <a:pt x="751" y="689"/>
                  </a:lnTo>
                  <a:lnTo>
                    <a:pt x="735" y="689"/>
                  </a:lnTo>
                  <a:lnTo>
                    <a:pt x="717" y="687"/>
                  </a:lnTo>
                  <a:lnTo>
                    <a:pt x="701" y="687"/>
                  </a:lnTo>
                  <a:lnTo>
                    <a:pt x="680" y="687"/>
                  </a:lnTo>
                  <a:lnTo>
                    <a:pt x="659" y="687"/>
                  </a:lnTo>
                  <a:lnTo>
                    <a:pt x="641" y="689"/>
                  </a:lnTo>
                  <a:lnTo>
                    <a:pt x="622" y="690"/>
                  </a:lnTo>
                  <a:lnTo>
                    <a:pt x="601" y="692"/>
                  </a:lnTo>
                  <a:lnTo>
                    <a:pt x="583" y="694"/>
                  </a:lnTo>
                  <a:lnTo>
                    <a:pt x="562" y="694"/>
                  </a:lnTo>
                  <a:lnTo>
                    <a:pt x="541" y="694"/>
                  </a:lnTo>
                  <a:lnTo>
                    <a:pt x="533" y="696"/>
                  </a:lnTo>
                  <a:lnTo>
                    <a:pt x="526" y="696"/>
                  </a:lnTo>
                  <a:lnTo>
                    <a:pt x="518" y="696"/>
                  </a:lnTo>
                  <a:lnTo>
                    <a:pt x="515" y="700"/>
                  </a:lnTo>
                  <a:lnTo>
                    <a:pt x="528" y="704"/>
                  </a:lnTo>
                  <a:lnTo>
                    <a:pt x="539" y="702"/>
                  </a:lnTo>
                  <a:lnTo>
                    <a:pt x="552" y="702"/>
                  </a:lnTo>
                  <a:lnTo>
                    <a:pt x="562" y="705"/>
                  </a:lnTo>
                  <a:lnTo>
                    <a:pt x="580" y="707"/>
                  </a:lnTo>
                  <a:lnTo>
                    <a:pt x="599" y="707"/>
                  </a:lnTo>
                  <a:lnTo>
                    <a:pt x="617" y="709"/>
                  </a:lnTo>
                  <a:lnTo>
                    <a:pt x="633" y="709"/>
                  </a:lnTo>
                  <a:lnTo>
                    <a:pt x="651" y="711"/>
                  </a:lnTo>
                  <a:lnTo>
                    <a:pt x="669" y="713"/>
                  </a:lnTo>
                  <a:lnTo>
                    <a:pt x="685" y="713"/>
                  </a:lnTo>
                  <a:lnTo>
                    <a:pt x="703" y="715"/>
                  </a:lnTo>
                  <a:lnTo>
                    <a:pt x="717" y="713"/>
                  </a:lnTo>
                  <a:lnTo>
                    <a:pt x="727" y="713"/>
                  </a:lnTo>
                  <a:lnTo>
                    <a:pt x="740" y="711"/>
                  </a:lnTo>
                  <a:lnTo>
                    <a:pt x="756" y="709"/>
                  </a:lnTo>
                  <a:lnTo>
                    <a:pt x="769" y="709"/>
                  </a:lnTo>
                  <a:lnTo>
                    <a:pt x="782" y="709"/>
                  </a:lnTo>
                  <a:lnTo>
                    <a:pt x="792" y="709"/>
                  </a:lnTo>
                  <a:lnTo>
                    <a:pt x="806" y="711"/>
                  </a:lnTo>
                  <a:lnTo>
                    <a:pt x="813" y="715"/>
                  </a:lnTo>
                  <a:lnTo>
                    <a:pt x="821" y="715"/>
                  </a:lnTo>
                  <a:lnTo>
                    <a:pt x="832" y="717"/>
                  </a:lnTo>
                  <a:lnTo>
                    <a:pt x="840" y="719"/>
                  </a:lnTo>
                  <a:lnTo>
                    <a:pt x="826" y="720"/>
                  </a:lnTo>
                  <a:lnTo>
                    <a:pt x="816" y="722"/>
                  </a:lnTo>
                  <a:lnTo>
                    <a:pt x="800" y="722"/>
                  </a:lnTo>
                  <a:lnTo>
                    <a:pt x="787" y="722"/>
                  </a:lnTo>
                  <a:lnTo>
                    <a:pt x="774" y="722"/>
                  </a:lnTo>
                  <a:lnTo>
                    <a:pt x="761" y="722"/>
                  </a:lnTo>
                  <a:lnTo>
                    <a:pt x="748" y="722"/>
                  </a:lnTo>
                  <a:lnTo>
                    <a:pt x="735" y="722"/>
                  </a:lnTo>
                  <a:lnTo>
                    <a:pt x="724" y="722"/>
                  </a:lnTo>
                  <a:lnTo>
                    <a:pt x="717" y="722"/>
                  </a:lnTo>
                  <a:lnTo>
                    <a:pt x="706" y="724"/>
                  </a:lnTo>
                  <a:lnTo>
                    <a:pt x="696" y="724"/>
                  </a:lnTo>
                  <a:lnTo>
                    <a:pt x="698" y="724"/>
                  </a:lnTo>
                  <a:lnTo>
                    <a:pt x="688" y="724"/>
                  </a:lnTo>
                  <a:lnTo>
                    <a:pt x="675" y="724"/>
                  </a:lnTo>
                  <a:lnTo>
                    <a:pt x="664" y="724"/>
                  </a:lnTo>
                  <a:lnTo>
                    <a:pt x="654" y="724"/>
                  </a:lnTo>
                  <a:lnTo>
                    <a:pt x="641" y="724"/>
                  </a:lnTo>
                  <a:lnTo>
                    <a:pt x="630" y="724"/>
                  </a:lnTo>
                  <a:lnTo>
                    <a:pt x="617" y="724"/>
                  </a:lnTo>
                  <a:lnTo>
                    <a:pt x="607" y="724"/>
                  </a:lnTo>
                  <a:lnTo>
                    <a:pt x="594" y="728"/>
                  </a:lnTo>
                  <a:lnTo>
                    <a:pt x="580" y="726"/>
                  </a:lnTo>
                  <a:lnTo>
                    <a:pt x="567" y="726"/>
                  </a:lnTo>
                  <a:lnTo>
                    <a:pt x="554" y="730"/>
                  </a:lnTo>
                  <a:lnTo>
                    <a:pt x="554" y="732"/>
                  </a:lnTo>
                  <a:lnTo>
                    <a:pt x="557" y="732"/>
                  </a:lnTo>
                  <a:lnTo>
                    <a:pt x="560" y="734"/>
                  </a:lnTo>
                  <a:lnTo>
                    <a:pt x="562" y="734"/>
                  </a:lnTo>
                  <a:lnTo>
                    <a:pt x="573" y="736"/>
                  </a:lnTo>
                  <a:lnTo>
                    <a:pt x="583" y="736"/>
                  </a:lnTo>
                  <a:lnTo>
                    <a:pt x="594" y="736"/>
                  </a:lnTo>
                  <a:lnTo>
                    <a:pt x="604" y="736"/>
                  </a:lnTo>
                  <a:lnTo>
                    <a:pt x="612" y="736"/>
                  </a:lnTo>
                  <a:lnTo>
                    <a:pt x="622" y="736"/>
                  </a:lnTo>
                  <a:lnTo>
                    <a:pt x="633" y="736"/>
                  </a:lnTo>
                  <a:lnTo>
                    <a:pt x="643" y="737"/>
                  </a:lnTo>
                  <a:lnTo>
                    <a:pt x="651" y="737"/>
                  </a:lnTo>
                  <a:lnTo>
                    <a:pt x="662" y="737"/>
                  </a:lnTo>
                  <a:lnTo>
                    <a:pt x="672" y="737"/>
                  </a:lnTo>
                  <a:lnTo>
                    <a:pt x="680" y="737"/>
                  </a:lnTo>
                  <a:lnTo>
                    <a:pt x="693" y="739"/>
                  </a:lnTo>
                  <a:lnTo>
                    <a:pt x="703" y="739"/>
                  </a:lnTo>
                  <a:lnTo>
                    <a:pt x="717" y="737"/>
                  </a:lnTo>
                  <a:lnTo>
                    <a:pt x="730" y="737"/>
                  </a:lnTo>
                  <a:lnTo>
                    <a:pt x="740" y="736"/>
                  </a:lnTo>
                  <a:lnTo>
                    <a:pt x="753" y="736"/>
                  </a:lnTo>
                  <a:lnTo>
                    <a:pt x="766" y="736"/>
                  </a:lnTo>
                  <a:lnTo>
                    <a:pt x="779" y="737"/>
                  </a:lnTo>
                  <a:lnTo>
                    <a:pt x="790" y="737"/>
                  </a:lnTo>
                  <a:lnTo>
                    <a:pt x="800" y="739"/>
                  </a:lnTo>
                  <a:lnTo>
                    <a:pt x="811" y="739"/>
                  </a:lnTo>
                  <a:lnTo>
                    <a:pt x="824" y="741"/>
                  </a:lnTo>
                  <a:lnTo>
                    <a:pt x="834" y="743"/>
                  </a:lnTo>
                  <a:lnTo>
                    <a:pt x="845" y="745"/>
                  </a:lnTo>
                  <a:lnTo>
                    <a:pt x="855" y="747"/>
                  </a:lnTo>
                  <a:lnTo>
                    <a:pt x="866" y="749"/>
                  </a:lnTo>
                  <a:lnTo>
                    <a:pt x="855" y="749"/>
                  </a:lnTo>
                  <a:lnTo>
                    <a:pt x="845" y="751"/>
                  </a:lnTo>
                  <a:lnTo>
                    <a:pt x="834" y="751"/>
                  </a:lnTo>
                  <a:lnTo>
                    <a:pt x="824" y="752"/>
                  </a:lnTo>
                  <a:lnTo>
                    <a:pt x="813" y="752"/>
                  </a:lnTo>
                  <a:lnTo>
                    <a:pt x="803" y="754"/>
                  </a:lnTo>
                  <a:lnTo>
                    <a:pt x="792" y="754"/>
                  </a:lnTo>
                  <a:lnTo>
                    <a:pt x="782" y="756"/>
                  </a:lnTo>
                  <a:lnTo>
                    <a:pt x="758" y="756"/>
                  </a:lnTo>
                  <a:lnTo>
                    <a:pt x="737" y="756"/>
                  </a:lnTo>
                  <a:lnTo>
                    <a:pt x="714" y="756"/>
                  </a:lnTo>
                  <a:lnTo>
                    <a:pt x="690" y="756"/>
                  </a:lnTo>
                  <a:lnTo>
                    <a:pt x="667" y="756"/>
                  </a:lnTo>
                  <a:lnTo>
                    <a:pt x="643" y="754"/>
                  </a:lnTo>
                  <a:lnTo>
                    <a:pt x="620" y="754"/>
                  </a:lnTo>
                  <a:lnTo>
                    <a:pt x="596" y="754"/>
                  </a:lnTo>
                  <a:lnTo>
                    <a:pt x="588" y="756"/>
                  </a:lnTo>
                  <a:lnTo>
                    <a:pt x="583" y="756"/>
                  </a:lnTo>
                  <a:lnTo>
                    <a:pt x="578" y="758"/>
                  </a:lnTo>
                  <a:lnTo>
                    <a:pt x="575" y="760"/>
                  </a:lnTo>
                  <a:lnTo>
                    <a:pt x="580" y="762"/>
                  </a:lnTo>
                  <a:lnTo>
                    <a:pt x="586" y="762"/>
                  </a:lnTo>
                  <a:lnTo>
                    <a:pt x="591" y="762"/>
                  </a:lnTo>
                  <a:lnTo>
                    <a:pt x="596" y="764"/>
                  </a:lnTo>
                  <a:lnTo>
                    <a:pt x="607" y="764"/>
                  </a:lnTo>
                  <a:lnTo>
                    <a:pt x="620" y="764"/>
                  </a:lnTo>
                  <a:lnTo>
                    <a:pt x="630" y="764"/>
                  </a:lnTo>
                  <a:lnTo>
                    <a:pt x="643" y="764"/>
                  </a:lnTo>
                  <a:lnTo>
                    <a:pt x="654" y="766"/>
                  </a:lnTo>
                  <a:lnTo>
                    <a:pt x="664" y="767"/>
                  </a:lnTo>
                  <a:lnTo>
                    <a:pt x="677" y="767"/>
                  </a:lnTo>
                  <a:lnTo>
                    <a:pt x="688" y="769"/>
                  </a:lnTo>
                  <a:lnTo>
                    <a:pt x="698" y="769"/>
                  </a:lnTo>
                  <a:lnTo>
                    <a:pt x="711" y="767"/>
                  </a:lnTo>
                  <a:lnTo>
                    <a:pt x="722" y="767"/>
                  </a:lnTo>
                  <a:lnTo>
                    <a:pt x="732" y="767"/>
                  </a:lnTo>
                  <a:lnTo>
                    <a:pt x="743" y="767"/>
                  </a:lnTo>
                  <a:lnTo>
                    <a:pt x="756" y="767"/>
                  </a:lnTo>
                  <a:lnTo>
                    <a:pt x="766" y="769"/>
                  </a:lnTo>
                  <a:lnTo>
                    <a:pt x="779" y="769"/>
                  </a:lnTo>
                  <a:lnTo>
                    <a:pt x="795" y="771"/>
                  </a:lnTo>
                  <a:lnTo>
                    <a:pt x="813" y="773"/>
                  </a:lnTo>
                  <a:lnTo>
                    <a:pt x="832" y="775"/>
                  </a:lnTo>
                  <a:lnTo>
                    <a:pt x="850" y="779"/>
                  </a:lnTo>
                  <a:lnTo>
                    <a:pt x="853" y="779"/>
                  </a:lnTo>
                  <a:lnTo>
                    <a:pt x="855" y="781"/>
                  </a:lnTo>
                  <a:lnTo>
                    <a:pt x="842" y="782"/>
                  </a:lnTo>
                  <a:lnTo>
                    <a:pt x="832" y="782"/>
                  </a:lnTo>
                  <a:lnTo>
                    <a:pt x="819" y="782"/>
                  </a:lnTo>
                  <a:lnTo>
                    <a:pt x="808" y="782"/>
                  </a:lnTo>
                  <a:lnTo>
                    <a:pt x="795" y="784"/>
                  </a:lnTo>
                  <a:lnTo>
                    <a:pt x="785" y="784"/>
                  </a:lnTo>
                  <a:lnTo>
                    <a:pt x="771" y="784"/>
                  </a:lnTo>
                  <a:lnTo>
                    <a:pt x="758" y="786"/>
                  </a:lnTo>
                  <a:lnTo>
                    <a:pt x="745" y="784"/>
                  </a:lnTo>
                  <a:lnTo>
                    <a:pt x="724" y="784"/>
                  </a:lnTo>
                  <a:lnTo>
                    <a:pt x="706" y="784"/>
                  </a:lnTo>
                  <a:lnTo>
                    <a:pt x="685" y="784"/>
                  </a:lnTo>
                  <a:lnTo>
                    <a:pt x="664" y="786"/>
                  </a:lnTo>
                  <a:lnTo>
                    <a:pt x="641" y="786"/>
                  </a:lnTo>
                  <a:lnTo>
                    <a:pt x="620" y="788"/>
                  </a:lnTo>
                  <a:lnTo>
                    <a:pt x="601" y="788"/>
                  </a:lnTo>
                  <a:lnTo>
                    <a:pt x="580" y="788"/>
                  </a:lnTo>
                  <a:lnTo>
                    <a:pt x="578" y="788"/>
                  </a:lnTo>
                  <a:lnTo>
                    <a:pt x="578" y="790"/>
                  </a:lnTo>
                  <a:lnTo>
                    <a:pt x="578" y="792"/>
                  </a:lnTo>
                  <a:lnTo>
                    <a:pt x="583" y="794"/>
                  </a:lnTo>
                  <a:lnTo>
                    <a:pt x="588" y="794"/>
                  </a:lnTo>
                  <a:lnTo>
                    <a:pt x="591" y="794"/>
                  </a:lnTo>
                  <a:lnTo>
                    <a:pt x="596" y="794"/>
                  </a:lnTo>
                  <a:lnTo>
                    <a:pt x="609" y="796"/>
                  </a:lnTo>
                  <a:lnTo>
                    <a:pt x="622" y="797"/>
                  </a:lnTo>
                  <a:lnTo>
                    <a:pt x="638" y="797"/>
                  </a:lnTo>
                  <a:lnTo>
                    <a:pt x="651" y="799"/>
                  </a:lnTo>
                  <a:lnTo>
                    <a:pt x="664" y="799"/>
                  </a:lnTo>
                  <a:lnTo>
                    <a:pt x="677" y="801"/>
                  </a:lnTo>
                  <a:lnTo>
                    <a:pt x="693" y="801"/>
                  </a:lnTo>
                  <a:lnTo>
                    <a:pt x="703" y="803"/>
                  </a:lnTo>
                  <a:lnTo>
                    <a:pt x="717" y="803"/>
                  </a:lnTo>
                  <a:lnTo>
                    <a:pt x="730" y="803"/>
                  </a:lnTo>
                  <a:lnTo>
                    <a:pt x="743" y="801"/>
                  </a:lnTo>
                  <a:lnTo>
                    <a:pt x="756" y="801"/>
                  </a:lnTo>
                  <a:lnTo>
                    <a:pt x="769" y="799"/>
                  </a:lnTo>
                  <a:lnTo>
                    <a:pt x="782" y="799"/>
                  </a:lnTo>
                  <a:lnTo>
                    <a:pt x="792" y="801"/>
                  </a:lnTo>
                  <a:lnTo>
                    <a:pt x="806" y="805"/>
                  </a:lnTo>
                  <a:lnTo>
                    <a:pt x="816" y="805"/>
                  </a:lnTo>
                  <a:lnTo>
                    <a:pt x="829" y="807"/>
                  </a:lnTo>
                  <a:lnTo>
                    <a:pt x="840" y="807"/>
                  </a:lnTo>
                  <a:lnTo>
                    <a:pt x="853" y="807"/>
                  </a:lnTo>
                  <a:lnTo>
                    <a:pt x="863" y="809"/>
                  </a:lnTo>
                  <a:lnTo>
                    <a:pt x="876" y="809"/>
                  </a:lnTo>
                  <a:lnTo>
                    <a:pt x="887" y="811"/>
                  </a:lnTo>
                  <a:lnTo>
                    <a:pt x="897" y="811"/>
                  </a:lnTo>
                  <a:lnTo>
                    <a:pt x="876" y="814"/>
                  </a:lnTo>
                  <a:lnTo>
                    <a:pt x="855" y="816"/>
                  </a:lnTo>
                  <a:lnTo>
                    <a:pt x="832" y="818"/>
                  </a:lnTo>
                  <a:lnTo>
                    <a:pt x="811" y="818"/>
                  </a:lnTo>
                  <a:lnTo>
                    <a:pt x="787" y="820"/>
                  </a:lnTo>
                  <a:lnTo>
                    <a:pt x="764" y="820"/>
                  </a:lnTo>
                  <a:lnTo>
                    <a:pt x="737" y="820"/>
                  </a:lnTo>
                  <a:lnTo>
                    <a:pt x="714" y="820"/>
                  </a:lnTo>
                  <a:lnTo>
                    <a:pt x="703" y="818"/>
                  </a:lnTo>
                  <a:lnTo>
                    <a:pt x="690" y="818"/>
                  </a:lnTo>
                  <a:lnTo>
                    <a:pt x="680" y="818"/>
                  </a:lnTo>
                  <a:lnTo>
                    <a:pt x="667" y="818"/>
                  </a:lnTo>
                  <a:lnTo>
                    <a:pt x="648" y="818"/>
                  </a:lnTo>
                  <a:lnTo>
                    <a:pt x="628" y="818"/>
                  </a:lnTo>
                  <a:lnTo>
                    <a:pt x="609" y="820"/>
                  </a:lnTo>
                  <a:lnTo>
                    <a:pt x="591" y="820"/>
                  </a:lnTo>
                  <a:lnTo>
                    <a:pt x="596" y="826"/>
                  </a:lnTo>
                  <a:lnTo>
                    <a:pt x="601" y="826"/>
                  </a:lnTo>
                  <a:lnTo>
                    <a:pt x="609" y="826"/>
                  </a:lnTo>
                  <a:lnTo>
                    <a:pt x="617" y="827"/>
                  </a:lnTo>
                  <a:lnTo>
                    <a:pt x="630" y="829"/>
                  </a:lnTo>
                  <a:lnTo>
                    <a:pt x="641" y="829"/>
                  </a:lnTo>
                  <a:lnTo>
                    <a:pt x="654" y="831"/>
                  </a:lnTo>
                  <a:lnTo>
                    <a:pt x="664" y="831"/>
                  </a:lnTo>
                  <a:lnTo>
                    <a:pt x="677" y="831"/>
                  </a:lnTo>
                  <a:lnTo>
                    <a:pt x="688" y="833"/>
                  </a:lnTo>
                  <a:lnTo>
                    <a:pt x="701" y="833"/>
                  </a:lnTo>
                  <a:lnTo>
                    <a:pt x="714" y="835"/>
                  </a:lnTo>
                  <a:lnTo>
                    <a:pt x="719" y="833"/>
                  </a:lnTo>
                  <a:lnTo>
                    <a:pt x="730" y="833"/>
                  </a:lnTo>
                  <a:lnTo>
                    <a:pt x="740" y="831"/>
                  </a:lnTo>
                  <a:lnTo>
                    <a:pt x="751" y="829"/>
                  </a:lnTo>
                  <a:lnTo>
                    <a:pt x="761" y="829"/>
                  </a:lnTo>
                  <a:lnTo>
                    <a:pt x="771" y="827"/>
                  </a:lnTo>
                  <a:lnTo>
                    <a:pt x="782" y="827"/>
                  </a:lnTo>
                  <a:lnTo>
                    <a:pt x="792" y="827"/>
                  </a:lnTo>
                  <a:lnTo>
                    <a:pt x="803" y="829"/>
                  </a:lnTo>
                  <a:lnTo>
                    <a:pt x="811" y="829"/>
                  </a:lnTo>
                  <a:lnTo>
                    <a:pt x="819" y="831"/>
                  </a:lnTo>
                  <a:lnTo>
                    <a:pt x="824" y="831"/>
                  </a:lnTo>
                  <a:lnTo>
                    <a:pt x="829" y="835"/>
                  </a:lnTo>
                  <a:lnTo>
                    <a:pt x="845" y="837"/>
                  </a:lnTo>
                  <a:lnTo>
                    <a:pt x="860" y="839"/>
                  </a:lnTo>
                  <a:lnTo>
                    <a:pt x="876" y="839"/>
                  </a:lnTo>
                  <a:lnTo>
                    <a:pt x="889" y="841"/>
                  </a:lnTo>
                  <a:lnTo>
                    <a:pt x="889" y="844"/>
                  </a:lnTo>
                  <a:lnTo>
                    <a:pt x="884" y="844"/>
                  </a:lnTo>
                  <a:lnTo>
                    <a:pt x="879" y="844"/>
                  </a:lnTo>
                  <a:lnTo>
                    <a:pt x="874" y="844"/>
                  </a:lnTo>
                  <a:lnTo>
                    <a:pt x="860" y="846"/>
                  </a:lnTo>
                  <a:lnTo>
                    <a:pt x="850" y="848"/>
                  </a:lnTo>
                  <a:lnTo>
                    <a:pt x="837" y="848"/>
                  </a:lnTo>
                  <a:lnTo>
                    <a:pt x="826" y="850"/>
                  </a:lnTo>
                  <a:lnTo>
                    <a:pt x="813" y="850"/>
                  </a:lnTo>
                  <a:lnTo>
                    <a:pt x="800" y="850"/>
                  </a:lnTo>
                  <a:lnTo>
                    <a:pt x="790" y="850"/>
                  </a:lnTo>
                  <a:lnTo>
                    <a:pt x="777" y="848"/>
                  </a:lnTo>
                  <a:lnTo>
                    <a:pt x="769" y="852"/>
                  </a:lnTo>
                  <a:lnTo>
                    <a:pt x="758" y="852"/>
                  </a:lnTo>
                  <a:lnTo>
                    <a:pt x="748" y="850"/>
                  </a:lnTo>
                  <a:lnTo>
                    <a:pt x="740" y="852"/>
                  </a:lnTo>
                  <a:lnTo>
                    <a:pt x="735" y="852"/>
                  </a:lnTo>
                  <a:lnTo>
                    <a:pt x="727" y="854"/>
                  </a:lnTo>
                  <a:lnTo>
                    <a:pt x="722" y="852"/>
                  </a:lnTo>
                  <a:lnTo>
                    <a:pt x="717" y="850"/>
                  </a:lnTo>
                  <a:lnTo>
                    <a:pt x="706" y="850"/>
                  </a:lnTo>
                  <a:lnTo>
                    <a:pt x="696" y="850"/>
                  </a:lnTo>
                  <a:lnTo>
                    <a:pt x="685" y="850"/>
                  </a:lnTo>
                  <a:lnTo>
                    <a:pt x="672" y="848"/>
                  </a:lnTo>
                  <a:lnTo>
                    <a:pt x="662" y="848"/>
                  </a:lnTo>
                  <a:lnTo>
                    <a:pt x="651" y="848"/>
                  </a:lnTo>
                  <a:lnTo>
                    <a:pt x="638" y="848"/>
                  </a:lnTo>
                  <a:lnTo>
                    <a:pt x="628" y="848"/>
                  </a:lnTo>
                  <a:lnTo>
                    <a:pt x="620" y="850"/>
                  </a:lnTo>
                  <a:lnTo>
                    <a:pt x="612" y="848"/>
                  </a:lnTo>
                  <a:lnTo>
                    <a:pt x="604" y="850"/>
                  </a:lnTo>
                  <a:lnTo>
                    <a:pt x="601" y="854"/>
                  </a:lnTo>
                  <a:lnTo>
                    <a:pt x="609" y="856"/>
                  </a:lnTo>
                  <a:lnTo>
                    <a:pt x="620" y="856"/>
                  </a:lnTo>
                  <a:lnTo>
                    <a:pt x="630" y="856"/>
                  </a:lnTo>
                  <a:lnTo>
                    <a:pt x="638" y="859"/>
                  </a:lnTo>
                  <a:lnTo>
                    <a:pt x="654" y="859"/>
                  </a:lnTo>
                  <a:lnTo>
                    <a:pt x="672" y="861"/>
                  </a:lnTo>
                  <a:lnTo>
                    <a:pt x="688" y="861"/>
                  </a:lnTo>
                  <a:lnTo>
                    <a:pt x="703" y="865"/>
                  </a:lnTo>
                  <a:lnTo>
                    <a:pt x="722" y="861"/>
                  </a:lnTo>
                  <a:lnTo>
                    <a:pt x="743" y="861"/>
                  </a:lnTo>
                  <a:lnTo>
                    <a:pt x="761" y="859"/>
                  </a:lnTo>
                  <a:lnTo>
                    <a:pt x="779" y="857"/>
                  </a:lnTo>
                  <a:lnTo>
                    <a:pt x="785" y="857"/>
                  </a:lnTo>
                  <a:lnTo>
                    <a:pt x="790" y="857"/>
                  </a:lnTo>
                  <a:lnTo>
                    <a:pt x="795" y="861"/>
                  </a:lnTo>
                  <a:lnTo>
                    <a:pt x="800" y="863"/>
                  </a:lnTo>
                  <a:lnTo>
                    <a:pt x="811" y="863"/>
                  </a:lnTo>
                  <a:lnTo>
                    <a:pt x="821" y="865"/>
                  </a:lnTo>
                  <a:lnTo>
                    <a:pt x="829" y="867"/>
                  </a:lnTo>
                  <a:lnTo>
                    <a:pt x="840" y="867"/>
                  </a:lnTo>
                  <a:lnTo>
                    <a:pt x="850" y="869"/>
                  </a:lnTo>
                  <a:lnTo>
                    <a:pt x="858" y="871"/>
                  </a:lnTo>
                  <a:lnTo>
                    <a:pt x="868" y="872"/>
                  </a:lnTo>
                  <a:lnTo>
                    <a:pt x="879" y="872"/>
                  </a:lnTo>
                  <a:lnTo>
                    <a:pt x="879" y="878"/>
                  </a:lnTo>
                  <a:lnTo>
                    <a:pt x="845" y="882"/>
                  </a:lnTo>
                  <a:lnTo>
                    <a:pt x="811" y="884"/>
                  </a:lnTo>
                  <a:lnTo>
                    <a:pt x="777" y="884"/>
                  </a:lnTo>
                  <a:lnTo>
                    <a:pt x="745" y="884"/>
                  </a:lnTo>
                  <a:lnTo>
                    <a:pt x="711" y="882"/>
                  </a:lnTo>
                  <a:lnTo>
                    <a:pt x="677" y="880"/>
                  </a:lnTo>
                  <a:lnTo>
                    <a:pt x="643" y="878"/>
                  </a:lnTo>
                  <a:lnTo>
                    <a:pt x="609" y="878"/>
                  </a:lnTo>
                  <a:lnTo>
                    <a:pt x="607" y="880"/>
                  </a:lnTo>
                  <a:lnTo>
                    <a:pt x="607" y="882"/>
                  </a:lnTo>
                  <a:lnTo>
                    <a:pt x="609" y="886"/>
                  </a:lnTo>
                  <a:lnTo>
                    <a:pt x="612" y="887"/>
                  </a:lnTo>
                  <a:lnTo>
                    <a:pt x="622" y="889"/>
                  </a:lnTo>
                  <a:lnTo>
                    <a:pt x="635" y="893"/>
                  </a:lnTo>
                  <a:lnTo>
                    <a:pt x="646" y="895"/>
                  </a:lnTo>
                  <a:lnTo>
                    <a:pt x="659" y="895"/>
                  </a:lnTo>
                  <a:lnTo>
                    <a:pt x="672" y="897"/>
                  </a:lnTo>
                  <a:lnTo>
                    <a:pt x="685" y="897"/>
                  </a:lnTo>
                  <a:lnTo>
                    <a:pt x="696" y="897"/>
                  </a:lnTo>
                  <a:lnTo>
                    <a:pt x="709" y="897"/>
                  </a:lnTo>
                  <a:lnTo>
                    <a:pt x="711" y="897"/>
                  </a:lnTo>
                  <a:lnTo>
                    <a:pt x="717" y="895"/>
                  </a:lnTo>
                  <a:lnTo>
                    <a:pt x="717" y="891"/>
                  </a:lnTo>
                  <a:lnTo>
                    <a:pt x="730" y="891"/>
                  </a:lnTo>
                  <a:lnTo>
                    <a:pt x="740" y="893"/>
                  </a:lnTo>
                  <a:lnTo>
                    <a:pt x="753" y="893"/>
                  </a:lnTo>
                  <a:lnTo>
                    <a:pt x="764" y="891"/>
                  </a:lnTo>
                  <a:lnTo>
                    <a:pt x="774" y="893"/>
                  </a:lnTo>
                  <a:lnTo>
                    <a:pt x="787" y="895"/>
                  </a:lnTo>
                  <a:lnTo>
                    <a:pt x="798" y="897"/>
                  </a:lnTo>
                  <a:lnTo>
                    <a:pt x="811" y="897"/>
                  </a:lnTo>
                  <a:lnTo>
                    <a:pt x="821" y="899"/>
                  </a:lnTo>
                  <a:lnTo>
                    <a:pt x="834" y="899"/>
                  </a:lnTo>
                  <a:lnTo>
                    <a:pt x="845" y="899"/>
                  </a:lnTo>
                  <a:lnTo>
                    <a:pt x="858" y="901"/>
                  </a:lnTo>
                  <a:lnTo>
                    <a:pt x="863" y="904"/>
                  </a:lnTo>
                  <a:lnTo>
                    <a:pt x="868" y="902"/>
                  </a:lnTo>
                  <a:lnTo>
                    <a:pt x="874" y="902"/>
                  </a:lnTo>
                  <a:lnTo>
                    <a:pt x="879" y="902"/>
                  </a:lnTo>
                  <a:lnTo>
                    <a:pt x="868" y="902"/>
                  </a:lnTo>
                  <a:lnTo>
                    <a:pt x="855" y="904"/>
                  </a:lnTo>
                  <a:lnTo>
                    <a:pt x="845" y="906"/>
                  </a:lnTo>
                  <a:lnTo>
                    <a:pt x="832" y="908"/>
                  </a:lnTo>
                  <a:lnTo>
                    <a:pt x="821" y="910"/>
                  </a:lnTo>
                  <a:lnTo>
                    <a:pt x="808" y="910"/>
                  </a:lnTo>
                  <a:lnTo>
                    <a:pt x="798" y="910"/>
                  </a:lnTo>
                  <a:lnTo>
                    <a:pt x="785" y="910"/>
                  </a:lnTo>
                  <a:lnTo>
                    <a:pt x="769" y="910"/>
                  </a:lnTo>
                  <a:lnTo>
                    <a:pt x="753" y="908"/>
                  </a:lnTo>
                  <a:lnTo>
                    <a:pt x="737" y="908"/>
                  </a:lnTo>
                  <a:lnTo>
                    <a:pt x="722" y="910"/>
                  </a:lnTo>
                  <a:lnTo>
                    <a:pt x="703" y="910"/>
                  </a:lnTo>
                  <a:lnTo>
                    <a:pt x="685" y="908"/>
                  </a:lnTo>
                  <a:lnTo>
                    <a:pt x="667" y="908"/>
                  </a:lnTo>
                  <a:lnTo>
                    <a:pt x="648" y="910"/>
                  </a:lnTo>
                  <a:lnTo>
                    <a:pt x="638" y="908"/>
                  </a:lnTo>
                  <a:lnTo>
                    <a:pt x="630" y="908"/>
                  </a:lnTo>
                  <a:lnTo>
                    <a:pt x="620" y="908"/>
                  </a:lnTo>
                  <a:lnTo>
                    <a:pt x="609" y="908"/>
                  </a:lnTo>
                  <a:lnTo>
                    <a:pt x="607" y="910"/>
                  </a:lnTo>
                  <a:lnTo>
                    <a:pt x="607" y="912"/>
                  </a:lnTo>
                  <a:lnTo>
                    <a:pt x="607" y="914"/>
                  </a:lnTo>
                  <a:lnTo>
                    <a:pt x="620" y="916"/>
                  </a:lnTo>
                  <a:lnTo>
                    <a:pt x="635" y="917"/>
                  </a:lnTo>
                  <a:lnTo>
                    <a:pt x="648" y="919"/>
                  </a:lnTo>
                  <a:lnTo>
                    <a:pt x="664" y="923"/>
                  </a:lnTo>
                  <a:lnTo>
                    <a:pt x="677" y="923"/>
                  </a:lnTo>
                  <a:lnTo>
                    <a:pt x="690" y="923"/>
                  </a:lnTo>
                  <a:lnTo>
                    <a:pt x="703" y="923"/>
                  </a:lnTo>
                  <a:lnTo>
                    <a:pt x="717" y="919"/>
                  </a:lnTo>
                  <a:lnTo>
                    <a:pt x="777" y="917"/>
                  </a:lnTo>
                  <a:lnTo>
                    <a:pt x="787" y="919"/>
                  </a:lnTo>
                  <a:lnTo>
                    <a:pt x="800" y="921"/>
                  </a:lnTo>
                  <a:lnTo>
                    <a:pt x="811" y="923"/>
                  </a:lnTo>
                  <a:lnTo>
                    <a:pt x="824" y="925"/>
                  </a:lnTo>
                  <a:lnTo>
                    <a:pt x="834" y="925"/>
                  </a:lnTo>
                  <a:lnTo>
                    <a:pt x="847" y="927"/>
                  </a:lnTo>
                  <a:lnTo>
                    <a:pt x="858" y="927"/>
                  </a:lnTo>
                  <a:lnTo>
                    <a:pt x="868" y="929"/>
                  </a:lnTo>
                  <a:lnTo>
                    <a:pt x="863" y="932"/>
                  </a:lnTo>
                  <a:lnTo>
                    <a:pt x="858" y="934"/>
                  </a:lnTo>
                  <a:lnTo>
                    <a:pt x="847" y="936"/>
                  </a:lnTo>
                  <a:lnTo>
                    <a:pt x="837" y="936"/>
                  </a:lnTo>
                  <a:lnTo>
                    <a:pt x="826" y="936"/>
                  </a:lnTo>
                  <a:lnTo>
                    <a:pt x="813" y="938"/>
                  </a:lnTo>
                  <a:lnTo>
                    <a:pt x="800" y="938"/>
                  </a:lnTo>
                  <a:lnTo>
                    <a:pt x="787" y="938"/>
                  </a:lnTo>
                  <a:lnTo>
                    <a:pt x="774" y="938"/>
                  </a:lnTo>
                  <a:lnTo>
                    <a:pt x="761" y="938"/>
                  </a:lnTo>
                  <a:lnTo>
                    <a:pt x="748" y="936"/>
                  </a:lnTo>
                  <a:lnTo>
                    <a:pt x="737" y="936"/>
                  </a:lnTo>
                  <a:lnTo>
                    <a:pt x="732" y="938"/>
                  </a:lnTo>
                  <a:lnTo>
                    <a:pt x="727" y="940"/>
                  </a:lnTo>
                  <a:lnTo>
                    <a:pt x="719" y="938"/>
                  </a:lnTo>
                  <a:lnTo>
                    <a:pt x="714" y="938"/>
                  </a:lnTo>
                  <a:lnTo>
                    <a:pt x="696" y="934"/>
                  </a:lnTo>
                  <a:lnTo>
                    <a:pt x="680" y="934"/>
                  </a:lnTo>
                  <a:lnTo>
                    <a:pt x="662" y="936"/>
                  </a:lnTo>
                  <a:lnTo>
                    <a:pt x="643" y="934"/>
                  </a:lnTo>
                  <a:lnTo>
                    <a:pt x="638" y="936"/>
                  </a:lnTo>
                  <a:lnTo>
                    <a:pt x="630" y="936"/>
                  </a:lnTo>
                  <a:lnTo>
                    <a:pt x="625" y="938"/>
                  </a:lnTo>
                  <a:lnTo>
                    <a:pt x="625" y="942"/>
                  </a:lnTo>
                  <a:lnTo>
                    <a:pt x="633" y="944"/>
                  </a:lnTo>
                  <a:lnTo>
                    <a:pt x="641" y="944"/>
                  </a:lnTo>
                  <a:lnTo>
                    <a:pt x="648" y="944"/>
                  </a:lnTo>
                  <a:lnTo>
                    <a:pt x="654" y="947"/>
                  </a:lnTo>
                  <a:lnTo>
                    <a:pt x="664" y="949"/>
                  </a:lnTo>
                  <a:lnTo>
                    <a:pt x="675" y="949"/>
                  </a:lnTo>
                  <a:lnTo>
                    <a:pt x="685" y="951"/>
                  </a:lnTo>
                  <a:lnTo>
                    <a:pt x="696" y="953"/>
                  </a:lnTo>
                  <a:lnTo>
                    <a:pt x="703" y="951"/>
                  </a:lnTo>
                  <a:lnTo>
                    <a:pt x="709" y="951"/>
                  </a:lnTo>
                  <a:lnTo>
                    <a:pt x="717" y="949"/>
                  </a:lnTo>
                  <a:lnTo>
                    <a:pt x="719" y="946"/>
                  </a:lnTo>
                  <a:lnTo>
                    <a:pt x="743" y="946"/>
                  </a:lnTo>
                  <a:lnTo>
                    <a:pt x="748" y="946"/>
                  </a:lnTo>
                  <a:lnTo>
                    <a:pt x="753" y="947"/>
                  </a:lnTo>
                  <a:lnTo>
                    <a:pt x="758" y="947"/>
                  </a:lnTo>
                  <a:lnTo>
                    <a:pt x="764" y="946"/>
                  </a:lnTo>
                  <a:lnTo>
                    <a:pt x="769" y="946"/>
                  </a:lnTo>
                  <a:lnTo>
                    <a:pt x="777" y="947"/>
                  </a:lnTo>
                  <a:lnTo>
                    <a:pt x="785" y="949"/>
                  </a:lnTo>
                  <a:lnTo>
                    <a:pt x="792" y="949"/>
                  </a:lnTo>
                  <a:lnTo>
                    <a:pt x="811" y="949"/>
                  </a:lnTo>
                  <a:lnTo>
                    <a:pt x="829" y="951"/>
                  </a:lnTo>
                  <a:lnTo>
                    <a:pt x="845" y="951"/>
                  </a:lnTo>
                  <a:lnTo>
                    <a:pt x="863" y="953"/>
                  </a:lnTo>
                  <a:lnTo>
                    <a:pt x="863" y="955"/>
                  </a:lnTo>
                  <a:lnTo>
                    <a:pt x="863" y="957"/>
                  </a:lnTo>
                  <a:lnTo>
                    <a:pt x="863" y="959"/>
                  </a:lnTo>
                  <a:lnTo>
                    <a:pt x="863" y="961"/>
                  </a:lnTo>
                  <a:lnTo>
                    <a:pt x="845" y="963"/>
                  </a:lnTo>
                  <a:lnTo>
                    <a:pt x="829" y="966"/>
                  </a:lnTo>
                  <a:lnTo>
                    <a:pt x="813" y="968"/>
                  </a:lnTo>
                  <a:lnTo>
                    <a:pt x="795" y="968"/>
                  </a:lnTo>
                  <a:lnTo>
                    <a:pt x="792" y="970"/>
                  </a:lnTo>
                  <a:lnTo>
                    <a:pt x="774" y="968"/>
                  </a:lnTo>
                  <a:lnTo>
                    <a:pt x="753" y="968"/>
                  </a:lnTo>
                  <a:lnTo>
                    <a:pt x="735" y="968"/>
                  </a:lnTo>
                  <a:lnTo>
                    <a:pt x="719" y="968"/>
                  </a:lnTo>
                  <a:lnTo>
                    <a:pt x="701" y="968"/>
                  </a:lnTo>
                  <a:lnTo>
                    <a:pt x="683" y="966"/>
                  </a:lnTo>
                  <a:lnTo>
                    <a:pt x="662" y="966"/>
                  </a:lnTo>
                  <a:lnTo>
                    <a:pt x="643" y="964"/>
                  </a:lnTo>
                  <a:lnTo>
                    <a:pt x="641" y="966"/>
                  </a:lnTo>
                  <a:lnTo>
                    <a:pt x="638" y="968"/>
                  </a:lnTo>
                  <a:lnTo>
                    <a:pt x="638" y="970"/>
                  </a:lnTo>
                  <a:lnTo>
                    <a:pt x="646" y="974"/>
                  </a:lnTo>
                  <a:lnTo>
                    <a:pt x="654" y="974"/>
                  </a:lnTo>
                  <a:lnTo>
                    <a:pt x="659" y="976"/>
                  </a:lnTo>
                  <a:lnTo>
                    <a:pt x="664" y="979"/>
                  </a:lnTo>
                  <a:lnTo>
                    <a:pt x="672" y="981"/>
                  </a:lnTo>
                  <a:lnTo>
                    <a:pt x="680" y="981"/>
                  </a:lnTo>
                  <a:lnTo>
                    <a:pt x="685" y="983"/>
                  </a:lnTo>
                  <a:lnTo>
                    <a:pt x="693" y="983"/>
                  </a:lnTo>
                  <a:lnTo>
                    <a:pt x="698" y="983"/>
                  </a:lnTo>
                  <a:lnTo>
                    <a:pt x="706" y="983"/>
                  </a:lnTo>
                  <a:lnTo>
                    <a:pt x="711" y="981"/>
                  </a:lnTo>
                  <a:lnTo>
                    <a:pt x="717" y="978"/>
                  </a:lnTo>
                  <a:lnTo>
                    <a:pt x="732" y="978"/>
                  </a:lnTo>
                  <a:lnTo>
                    <a:pt x="748" y="976"/>
                  </a:lnTo>
                  <a:lnTo>
                    <a:pt x="761" y="974"/>
                  </a:lnTo>
                  <a:lnTo>
                    <a:pt x="774" y="978"/>
                  </a:lnTo>
                  <a:lnTo>
                    <a:pt x="798" y="981"/>
                  </a:lnTo>
                  <a:lnTo>
                    <a:pt x="800" y="979"/>
                  </a:lnTo>
                  <a:lnTo>
                    <a:pt x="803" y="981"/>
                  </a:lnTo>
                  <a:lnTo>
                    <a:pt x="808" y="981"/>
                  </a:lnTo>
                  <a:lnTo>
                    <a:pt x="811" y="981"/>
                  </a:lnTo>
                  <a:lnTo>
                    <a:pt x="821" y="981"/>
                  </a:lnTo>
                  <a:lnTo>
                    <a:pt x="832" y="981"/>
                  </a:lnTo>
                  <a:lnTo>
                    <a:pt x="845" y="981"/>
                  </a:lnTo>
                  <a:lnTo>
                    <a:pt x="855" y="983"/>
                  </a:lnTo>
                  <a:lnTo>
                    <a:pt x="853" y="989"/>
                  </a:lnTo>
                  <a:lnTo>
                    <a:pt x="842" y="991"/>
                  </a:lnTo>
                  <a:lnTo>
                    <a:pt x="832" y="993"/>
                  </a:lnTo>
                  <a:lnTo>
                    <a:pt x="821" y="994"/>
                  </a:lnTo>
                  <a:lnTo>
                    <a:pt x="806" y="996"/>
                  </a:lnTo>
                  <a:lnTo>
                    <a:pt x="787" y="998"/>
                  </a:lnTo>
                  <a:lnTo>
                    <a:pt x="769" y="998"/>
                  </a:lnTo>
                  <a:lnTo>
                    <a:pt x="751" y="1000"/>
                  </a:lnTo>
                  <a:lnTo>
                    <a:pt x="732" y="1000"/>
                  </a:lnTo>
                  <a:lnTo>
                    <a:pt x="714" y="1000"/>
                  </a:lnTo>
                  <a:lnTo>
                    <a:pt x="696" y="998"/>
                  </a:lnTo>
                  <a:lnTo>
                    <a:pt x="677" y="996"/>
                  </a:lnTo>
                  <a:lnTo>
                    <a:pt x="641" y="994"/>
                  </a:lnTo>
                  <a:lnTo>
                    <a:pt x="638" y="996"/>
                  </a:lnTo>
                  <a:lnTo>
                    <a:pt x="638" y="998"/>
                  </a:lnTo>
                  <a:lnTo>
                    <a:pt x="638" y="1002"/>
                  </a:lnTo>
                  <a:lnTo>
                    <a:pt x="641" y="1002"/>
                  </a:lnTo>
                  <a:lnTo>
                    <a:pt x="654" y="1004"/>
                  </a:lnTo>
                  <a:lnTo>
                    <a:pt x="669" y="1006"/>
                  </a:lnTo>
                  <a:lnTo>
                    <a:pt x="680" y="1009"/>
                  </a:lnTo>
                  <a:lnTo>
                    <a:pt x="690" y="1015"/>
                  </a:lnTo>
                  <a:lnTo>
                    <a:pt x="701" y="1015"/>
                  </a:lnTo>
                  <a:lnTo>
                    <a:pt x="711" y="1015"/>
                  </a:lnTo>
                  <a:lnTo>
                    <a:pt x="719" y="1015"/>
                  </a:lnTo>
                  <a:lnTo>
                    <a:pt x="722" y="1008"/>
                  </a:lnTo>
                  <a:lnTo>
                    <a:pt x="769" y="1006"/>
                  </a:lnTo>
                  <a:lnTo>
                    <a:pt x="774" y="1008"/>
                  </a:lnTo>
                  <a:lnTo>
                    <a:pt x="782" y="1008"/>
                  </a:lnTo>
                  <a:lnTo>
                    <a:pt x="787" y="1009"/>
                  </a:lnTo>
                  <a:lnTo>
                    <a:pt x="795" y="1009"/>
                  </a:lnTo>
                  <a:lnTo>
                    <a:pt x="808" y="1009"/>
                  </a:lnTo>
                  <a:lnTo>
                    <a:pt x="819" y="1011"/>
                  </a:lnTo>
                  <a:lnTo>
                    <a:pt x="832" y="1011"/>
                  </a:lnTo>
                  <a:lnTo>
                    <a:pt x="845" y="1011"/>
                  </a:lnTo>
                  <a:lnTo>
                    <a:pt x="847" y="1013"/>
                  </a:lnTo>
                  <a:lnTo>
                    <a:pt x="850" y="1013"/>
                  </a:lnTo>
                  <a:lnTo>
                    <a:pt x="850" y="1015"/>
                  </a:lnTo>
                  <a:lnTo>
                    <a:pt x="834" y="1019"/>
                  </a:lnTo>
                  <a:lnTo>
                    <a:pt x="819" y="1021"/>
                  </a:lnTo>
                  <a:lnTo>
                    <a:pt x="803" y="1023"/>
                  </a:lnTo>
                  <a:lnTo>
                    <a:pt x="787" y="1024"/>
                  </a:lnTo>
                  <a:lnTo>
                    <a:pt x="769" y="1026"/>
                  </a:lnTo>
                  <a:lnTo>
                    <a:pt x="753" y="1028"/>
                  </a:lnTo>
                  <a:lnTo>
                    <a:pt x="737" y="1028"/>
                  </a:lnTo>
                  <a:lnTo>
                    <a:pt x="722" y="1030"/>
                  </a:lnTo>
                  <a:lnTo>
                    <a:pt x="717" y="1028"/>
                  </a:lnTo>
                  <a:lnTo>
                    <a:pt x="711" y="1028"/>
                  </a:lnTo>
                  <a:lnTo>
                    <a:pt x="706" y="1028"/>
                  </a:lnTo>
                  <a:lnTo>
                    <a:pt x="698" y="1028"/>
                  </a:lnTo>
                  <a:lnTo>
                    <a:pt x="685" y="1028"/>
                  </a:lnTo>
                  <a:lnTo>
                    <a:pt x="672" y="1028"/>
                  </a:lnTo>
                  <a:lnTo>
                    <a:pt x="659" y="1028"/>
                  </a:lnTo>
                  <a:lnTo>
                    <a:pt x="646" y="1028"/>
                  </a:lnTo>
                  <a:lnTo>
                    <a:pt x="643" y="1030"/>
                  </a:lnTo>
                  <a:lnTo>
                    <a:pt x="643" y="1032"/>
                  </a:lnTo>
                  <a:lnTo>
                    <a:pt x="643" y="1034"/>
                  </a:lnTo>
                  <a:lnTo>
                    <a:pt x="648" y="1036"/>
                  </a:lnTo>
                  <a:lnTo>
                    <a:pt x="656" y="1036"/>
                  </a:lnTo>
                  <a:lnTo>
                    <a:pt x="667" y="1036"/>
                  </a:lnTo>
                  <a:lnTo>
                    <a:pt x="677" y="1038"/>
                  </a:lnTo>
                  <a:lnTo>
                    <a:pt x="680" y="1043"/>
                  </a:lnTo>
                  <a:lnTo>
                    <a:pt x="690" y="1045"/>
                  </a:lnTo>
                  <a:lnTo>
                    <a:pt x="701" y="1045"/>
                  </a:lnTo>
                  <a:lnTo>
                    <a:pt x="709" y="1045"/>
                  </a:lnTo>
                  <a:lnTo>
                    <a:pt x="719" y="1043"/>
                  </a:lnTo>
                  <a:lnTo>
                    <a:pt x="722" y="1041"/>
                  </a:lnTo>
                  <a:lnTo>
                    <a:pt x="724" y="1039"/>
                  </a:lnTo>
                  <a:lnTo>
                    <a:pt x="724" y="1038"/>
                  </a:lnTo>
                  <a:lnTo>
                    <a:pt x="737" y="1036"/>
                  </a:lnTo>
                  <a:lnTo>
                    <a:pt x="751" y="1036"/>
                  </a:lnTo>
                  <a:lnTo>
                    <a:pt x="764" y="1038"/>
                  </a:lnTo>
                  <a:lnTo>
                    <a:pt x="777" y="1038"/>
                  </a:lnTo>
                  <a:lnTo>
                    <a:pt x="785" y="1041"/>
                  </a:lnTo>
                  <a:lnTo>
                    <a:pt x="792" y="1041"/>
                  </a:lnTo>
                  <a:lnTo>
                    <a:pt x="803" y="1041"/>
                  </a:lnTo>
                  <a:lnTo>
                    <a:pt x="813" y="1041"/>
                  </a:lnTo>
                  <a:lnTo>
                    <a:pt x="821" y="1041"/>
                  </a:lnTo>
                  <a:lnTo>
                    <a:pt x="829" y="1041"/>
                  </a:lnTo>
                  <a:lnTo>
                    <a:pt x="837" y="1041"/>
                  </a:lnTo>
                  <a:lnTo>
                    <a:pt x="842" y="1041"/>
                  </a:lnTo>
                  <a:lnTo>
                    <a:pt x="842" y="1045"/>
                  </a:lnTo>
                  <a:lnTo>
                    <a:pt x="826" y="1047"/>
                  </a:lnTo>
                  <a:lnTo>
                    <a:pt x="813" y="1049"/>
                  </a:lnTo>
                  <a:lnTo>
                    <a:pt x="798" y="1053"/>
                  </a:lnTo>
                  <a:lnTo>
                    <a:pt x="785" y="1054"/>
                  </a:lnTo>
                  <a:lnTo>
                    <a:pt x="769" y="1056"/>
                  </a:lnTo>
                  <a:lnTo>
                    <a:pt x="756" y="1056"/>
                  </a:lnTo>
                  <a:lnTo>
                    <a:pt x="740" y="1058"/>
                  </a:lnTo>
                  <a:lnTo>
                    <a:pt x="724" y="1058"/>
                  </a:lnTo>
                  <a:lnTo>
                    <a:pt x="719" y="1056"/>
                  </a:lnTo>
                  <a:lnTo>
                    <a:pt x="703" y="1058"/>
                  </a:lnTo>
                  <a:lnTo>
                    <a:pt x="685" y="1056"/>
                  </a:lnTo>
                  <a:lnTo>
                    <a:pt x="667" y="1056"/>
                  </a:lnTo>
                  <a:lnTo>
                    <a:pt x="651" y="1060"/>
                  </a:lnTo>
                  <a:lnTo>
                    <a:pt x="654" y="1064"/>
                  </a:lnTo>
                  <a:lnTo>
                    <a:pt x="662" y="1066"/>
                  </a:lnTo>
                  <a:lnTo>
                    <a:pt x="672" y="1064"/>
                  </a:lnTo>
                  <a:lnTo>
                    <a:pt x="680" y="1066"/>
                  </a:lnTo>
                  <a:lnTo>
                    <a:pt x="690" y="1069"/>
                  </a:lnTo>
                  <a:lnTo>
                    <a:pt x="701" y="1071"/>
                  </a:lnTo>
                  <a:lnTo>
                    <a:pt x="711" y="1069"/>
                  </a:lnTo>
                  <a:lnTo>
                    <a:pt x="722" y="1068"/>
                  </a:lnTo>
                  <a:lnTo>
                    <a:pt x="724" y="1064"/>
                  </a:lnTo>
                  <a:lnTo>
                    <a:pt x="730" y="1064"/>
                  </a:lnTo>
                  <a:lnTo>
                    <a:pt x="737" y="1064"/>
                  </a:lnTo>
                  <a:lnTo>
                    <a:pt x="743" y="1064"/>
                  </a:lnTo>
                  <a:lnTo>
                    <a:pt x="753" y="1066"/>
                  </a:lnTo>
                  <a:lnTo>
                    <a:pt x="766" y="1066"/>
                  </a:lnTo>
                  <a:lnTo>
                    <a:pt x="779" y="1066"/>
                  </a:lnTo>
                  <a:lnTo>
                    <a:pt x="792" y="1068"/>
                  </a:lnTo>
                  <a:lnTo>
                    <a:pt x="837" y="1064"/>
                  </a:lnTo>
                  <a:lnTo>
                    <a:pt x="837" y="1068"/>
                  </a:lnTo>
                  <a:lnTo>
                    <a:pt x="834" y="1069"/>
                  </a:lnTo>
                  <a:lnTo>
                    <a:pt x="829" y="1071"/>
                  </a:lnTo>
                  <a:lnTo>
                    <a:pt x="826" y="1073"/>
                  </a:lnTo>
                  <a:lnTo>
                    <a:pt x="792" y="1079"/>
                  </a:lnTo>
                  <a:lnTo>
                    <a:pt x="790" y="1083"/>
                  </a:lnTo>
                  <a:lnTo>
                    <a:pt x="779" y="1083"/>
                  </a:lnTo>
                  <a:lnTo>
                    <a:pt x="769" y="1083"/>
                  </a:lnTo>
                  <a:lnTo>
                    <a:pt x="758" y="1083"/>
                  </a:lnTo>
                  <a:lnTo>
                    <a:pt x="748" y="1084"/>
                  </a:lnTo>
                  <a:lnTo>
                    <a:pt x="740" y="1083"/>
                  </a:lnTo>
                  <a:lnTo>
                    <a:pt x="735" y="1083"/>
                  </a:lnTo>
                  <a:lnTo>
                    <a:pt x="727" y="1084"/>
                  </a:lnTo>
                  <a:lnTo>
                    <a:pt x="722" y="1083"/>
                  </a:lnTo>
                  <a:lnTo>
                    <a:pt x="709" y="1083"/>
                  </a:lnTo>
                  <a:lnTo>
                    <a:pt x="698" y="1083"/>
                  </a:lnTo>
                  <a:lnTo>
                    <a:pt x="685" y="1083"/>
                  </a:lnTo>
                  <a:lnTo>
                    <a:pt x="675" y="1084"/>
                  </a:lnTo>
                  <a:lnTo>
                    <a:pt x="672" y="1083"/>
                  </a:lnTo>
                  <a:lnTo>
                    <a:pt x="667" y="1083"/>
                  </a:lnTo>
                  <a:lnTo>
                    <a:pt x="664" y="1083"/>
                  </a:lnTo>
                  <a:lnTo>
                    <a:pt x="662" y="1084"/>
                  </a:lnTo>
                  <a:lnTo>
                    <a:pt x="662" y="1086"/>
                  </a:lnTo>
                  <a:lnTo>
                    <a:pt x="662" y="1088"/>
                  </a:lnTo>
                  <a:lnTo>
                    <a:pt x="664" y="1090"/>
                  </a:lnTo>
                  <a:lnTo>
                    <a:pt x="667" y="1090"/>
                  </a:lnTo>
                  <a:lnTo>
                    <a:pt x="675" y="1090"/>
                  </a:lnTo>
                  <a:lnTo>
                    <a:pt x="685" y="1090"/>
                  </a:lnTo>
                  <a:lnTo>
                    <a:pt x="696" y="1090"/>
                  </a:lnTo>
                  <a:lnTo>
                    <a:pt x="703" y="1088"/>
                  </a:lnTo>
                  <a:lnTo>
                    <a:pt x="709" y="1090"/>
                  </a:lnTo>
                  <a:lnTo>
                    <a:pt x="714" y="1088"/>
                  </a:lnTo>
                  <a:lnTo>
                    <a:pt x="719" y="1088"/>
                  </a:lnTo>
                  <a:lnTo>
                    <a:pt x="724" y="1088"/>
                  </a:lnTo>
                  <a:lnTo>
                    <a:pt x="730" y="1088"/>
                  </a:lnTo>
                  <a:lnTo>
                    <a:pt x="735" y="1088"/>
                  </a:lnTo>
                  <a:lnTo>
                    <a:pt x="737" y="1088"/>
                  </a:lnTo>
                  <a:lnTo>
                    <a:pt x="743" y="1088"/>
                  </a:lnTo>
                  <a:lnTo>
                    <a:pt x="748" y="1090"/>
                  </a:lnTo>
                  <a:lnTo>
                    <a:pt x="753" y="1088"/>
                  </a:lnTo>
                  <a:lnTo>
                    <a:pt x="758" y="1088"/>
                  </a:lnTo>
                  <a:lnTo>
                    <a:pt x="764" y="1088"/>
                  </a:lnTo>
                  <a:lnTo>
                    <a:pt x="779" y="1088"/>
                  </a:lnTo>
                  <a:lnTo>
                    <a:pt x="798" y="1088"/>
                  </a:lnTo>
                  <a:lnTo>
                    <a:pt x="813" y="1088"/>
                  </a:lnTo>
                  <a:lnTo>
                    <a:pt x="829" y="1088"/>
                  </a:lnTo>
                  <a:lnTo>
                    <a:pt x="816" y="1092"/>
                  </a:lnTo>
                  <a:lnTo>
                    <a:pt x="803" y="1096"/>
                  </a:lnTo>
                  <a:lnTo>
                    <a:pt x="787" y="1098"/>
                  </a:lnTo>
                  <a:lnTo>
                    <a:pt x="774" y="1101"/>
                  </a:lnTo>
                  <a:lnTo>
                    <a:pt x="756" y="1103"/>
                  </a:lnTo>
                  <a:lnTo>
                    <a:pt x="740" y="1103"/>
                  </a:lnTo>
                  <a:lnTo>
                    <a:pt x="722" y="1103"/>
                  </a:lnTo>
                  <a:lnTo>
                    <a:pt x="706" y="1101"/>
                  </a:lnTo>
                  <a:lnTo>
                    <a:pt x="688" y="1101"/>
                  </a:lnTo>
                  <a:lnTo>
                    <a:pt x="672" y="1099"/>
                  </a:lnTo>
                  <a:lnTo>
                    <a:pt x="654" y="1098"/>
                  </a:lnTo>
                  <a:lnTo>
                    <a:pt x="638" y="1096"/>
                  </a:lnTo>
                  <a:lnTo>
                    <a:pt x="635" y="1094"/>
                  </a:lnTo>
                  <a:lnTo>
                    <a:pt x="633" y="1094"/>
                  </a:lnTo>
                  <a:lnTo>
                    <a:pt x="628" y="1096"/>
                  </a:lnTo>
                  <a:lnTo>
                    <a:pt x="625" y="1094"/>
                  </a:lnTo>
                  <a:lnTo>
                    <a:pt x="604" y="1086"/>
                  </a:lnTo>
                  <a:lnTo>
                    <a:pt x="604" y="1077"/>
                  </a:lnTo>
                  <a:lnTo>
                    <a:pt x="601" y="1068"/>
                  </a:lnTo>
                  <a:lnTo>
                    <a:pt x="601" y="1060"/>
                  </a:lnTo>
                  <a:lnTo>
                    <a:pt x="599" y="1051"/>
                  </a:lnTo>
                  <a:lnTo>
                    <a:pt x="596" y="1038"/>
                  </a:lnTo>
                  <a:lnTo>
                    <a:pt x="591" y="1024"/>
                  </a:lnTo>
                  <a:lnTo>
                    <a:pt x="588" y="1011"/>
                  </a:lnTo>
                  <a:lnTo>
                    <a:pt x="586" y="998"/>
                  </a:lnTo>
                  <a:lnTo>
                    <a:pt x="580" y="983"/>
                  </a:lnTo>
                  <a:lnTo>
                    <a:pt x="575" y="968"/>
                  </a:lnTo>
                  <a:lnTo>
                    <a:pt x="570" y="953"/>
                  </a:lnTo>
                  <a:lnTo>
                    <a:pt x="570" y="936"/>
                  </a:lnTo>
                  <a:lnTo>
                    <a:pt x="562" y="921"/>
                  </a:lnTo>
                  <a:lnTo>
                    <a:pt x="557" y="904"/>
                  </a:lnTo>
                  <a:lnTo>
                    <a:pt x="554" y="887"/>
                  </a:lnTo>
                  <a:lnTo>
                    <a:pt x="549" y="871"/>
                  </a:lnTo>
                  <a:lnTo>
                    <a:pt x="541" y="844"/>
                  </a:lnTo>
                  <a:lnTo>
                    <a:pt x="533" y="816"/>
                  </a:lnTo>
                  <a:lnTo>
                    <a:pt x="526" y="790"/>
                  </a:lnTo>
                  <a:lnTo>
                    <a:pt x="518" y="762"/>
                  </a:lnTo>
                  <a:lnTo>
                    <a:pt x="520" y="758"/>
                  </a:lnTo>
                  <a:lnTo>
                    <a:pt x="518" y="752"/>
                  </a:lnTo>
                  <a:lnTo>
                    <a:pt x="515" y="749"/>
                  </a:lnTo>
                  <a:lnTo>
                    <a:pt x="515" y="745"/>
                  </a:lnTo>
                  <a:lnTo>
                    <a:pt x="515" y="739"/>
                  </a:lnTo>
                  <a:lnTo>
                    <a:pt x="510" y="734"/>
                  </a:lnTo>
                  <a:lnTo>
                    <a:pt x="510" y="730"/>
                  </a:lnTo>
                  <a:lnTo>
                    <a:pt x="518" y="726"/>
                  </a:lnTo>
                  <a:lnTo>
                    <a:pt x="507" y="724"/>
                  </a:lnTo>
                  <a:lnTo>
                    <a:pt x="502" y="709"/>
                  </a:lnTo>
                  <a:lnTo>
                    <a:pt x="497" y="696"/>
                  </a:lnTo>
                  <a:lnTo>
                    <a:pt x="486" y="681"/>
                  </a:lnTo>
                  <a:lnTo>
                    <a:pt x="476" y="668"/>
                  </a:lnTo>
                  <a:lnTo>
                    <a:pt x="452" y="630"/>
                  </a:lnTo>
                  <a:lnTo>
                    <a:pt x="429" y="593"/>
                  </a:lnTo>
                  <a:lnTo>
                    <a:pt x="405" y="555"/>
                  </a:lnTo>
                  <a:lnTo>
                    <a:pt x="382" y="516"/>
                  </a:lnTo>
                  <a:lnTo>
                    <a:pt x="358" y="478"/>
                  </a:lnTo>
                  <a:lnTo>
                    <a:pt x="334" y="439"/>
                  </a:lnTo>
                  <a:lnTo>
                    <a:pt x="308" y="402"/>
                  </a:lnTo>
                  <a:lnTo>
                    <a:pt x="282" y="364"/>
                  </a:lnTo>
                  <a:lnTo>
                    <a:pt x="280" y="364"/>
                  </a:lnTo>
                  <a:lnTo>
                    <a:pt x="269" y="345"/>
                  </a:lnTo>
                  <a:lnTo>
                    <a:pt x="259" y="327"/>
                  </a:lnTo>
                  <a:lnTo>
                    <a:pt x="246" y="308"/>
                  </a:lnTo>
                  <a:lnTo>
                    <a:pt x="232" y="289"/>
                  </a:lnTo>
                  <a:lnTo>
                    <a:pt x="217" y="263"/>
                  </a:lnTo>
                  <a:lnTo>
                    <a:pt x="198" y="236"/>
                  </a:lnTo>
                  <a:lnTo>
                    <a:pt x="180" y="212"/>
                  </a:lnTo>
                  <a:lnTo>
                    <a:pt x="162" y="188"/>
                  </a:lnTo>
                  <a:lnTo>
                    <a:pt x="151" y="169"/>
                  </a:lnTo>
                  <a:lnTo>
                    <a:pt x="141" y="152"/>
                  </a:lnTo>
                  <a:lnTo>
                    <a:pt x="130" y="135"/>
                  </a:lnTo>
                  <a:lnTo>
                    <a:pt x="120" y="118"/>
                  </a:lnTo>
                  <a:lnTo>
                    <a:pt x="109" y="101"/>
                  </a:lnTo>
                  <a:lnTo>
                    <a:pt x="99" y="85"/>
                  </a:lnTo>
                  <a:lnTo>
                    <a:pt x="88" y="68"/>
                  </a:lnTo>
                  <a:lnTo>
                    <a:pt x="78" y="49"/>
                  </a:lnTo>
                  <a:lnTo>
                    <a:pt x="75" y="47"/>
                  </a:lnTo>
                  <a:lnTo>
                    <a:pt x="73" y="45"/>
                  </a:lnTo>
                  <a:lnTo>
                    <a:pt x="68" y="45"/>
                  </a:lnTo>
                  <a:lnTo>
                    <a:pt x="65" y="45"/>
                  </a:lnTo>
                  <a:lnTo>
                    <a:pt x="60" y="43"/>
                  </a:lnTo>
                  <a:lnTo>
                    <a:pt x="52" y="41"/>
                  </a:lnTo>
                  <a:lnTo>
                    <a:pt x="39" y="39"/>
                  </a:lnTo>
                  <a:lnTo>
                    <a:pt x="26" y="39"/>
                  </a:lnTo>
                  <a:lnTo>
                    <a:pt x="13" y="38"/>
                  </a:lnTo>
                  <a:lnTo>
                    <a:pt x="5" y="38"/>
                  </a:lnTo>
                  <a:lnTo>
                    <a:pt x="0" y="36"/>
                  </a:lnTo>
                  <a:lnTo>
                    <a:pt x="0" y="32"/>
                  </a:lnTo>
                  <a:lnTo>
                    <a:pt x="23" y="28"/>
                  </a:lnTo>
                  <a:lnTo>
                    <a:pt x="49" y="26"/>
                  </a:lnTo>
                  <a:lnTo>
                    <a:pt x="73" y="24"/>
                  </a:lnTo>
                  <a:lnTo>
                    <a:pt x="96" y="23"/>
                  </a:lnTo>
                  <a:lnTo>
                    <a:pt x="120" y="21"/>
                  </a:lnTo>
                  <a:lnTo>
                    <a:pt x="146" y="19"/>
                  </a:lnTo>
                  <a:lnTo>
                    <a:pt x="170" y="15"/>
                  </a:lnTo>
                  <a:lnTo>
                    <a:pt x="196" y="13"/>
                  </a:lnTo>
                  <a:lnTo>
                    <a:pt x="209" y="15"/>
                  </a:lnTo>
                  <a:lnTo>
                    <a:pt x="222" y="13"/>
                  </a:lnTo>
                  <a:lnTo>
                    <a:pt x="238" y="13"/>
                  </a:lnTo>
                  <a:lnTo>
                    <a:pt x="251" y="13"/>
                  </a:lnTo>
                  <a:lnTo>
                    <a:pt x="282" y="11"/>
                  </a:lnTo>
                  <a:lnTo>
                    <a:pt x="314" y="11"/>
                  </a:lnTo>
                  <a:lnTo>
                    <a:pt x="345" y="9"/>
                  </a:lnTo>
                  <a:lnTo>
                    <a:pt x="376" y="8"/>
                  </a:lnTo>
                  <a:lnTo>
                    <a:pt x="408" y="8"/>
                  </a:lnTo>
                  <a:lnTo>
                    <a:pt x="437" y="6"/>
                  </a:lnTo>
                  <a:lnTo>
                    <a:pt x="468" y="4"/>
                  </a:lnTo>
                  <a:lnTo>
                    <a:pt x="499" y="4"/>
                  </a:lnTo>
                  <a:lnTo>
                    <a:pt x="531" y="2"/>
                  </a:lnTo>
                  <a:lnTo>
                    <a:pt x="560" y="2"/>
                  </a:lnTo>
                  <a:lnTo>
                    <a:pt x="591" y="0"/>
                  </a:lnTo>
                  <a:lnTo>
                    <a:pt x="622" y="0"/>
                  </a:lnTo>
                  <a:lnTo>
                    <a:pt x="654" y="0"/>
                  </a:lnTo>
                  <a:lnTo>
                    <a:pt x="683" y="0"/>
                  </a:lnTo>
                  <a:lnTo>
                    <a:pt x="714" y="2"/>
                  </a:lnTo>
                  <a:lnTo>
                    <a:pt x="745" y="2"/>
                  </a:lnTo>
                  <a:lnTo>
                    <a:pt x="855" y="2"/>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105"/>
            <p:cNvSpPr>
              <a:spLocks/>
            </p:cNvSpPr>
            <p:nvPr/>
          </p:nvSpPr>
          <p:spPr bwMode="auto">
            <a:xfrm>
              <a:off x="7529513" y="2638425"/>
              <a:ext cx="47625" cy="12700"/>
            </a:xfrm>
            <a:custGeom>
              <a:avLst/>
              <a:gdLst>
                <a:gd name="T0" fmla="*/ 2147483647 w 29"/>
                <a:gd name="T1" fmla="*/ 2147483647 h 8"/>
                <a:gd name="T2" fmla="*/ 2147483647 w 29"/>
                <a:gd name="T3" fmla="*/ 2147483647 h 8"/>
                <a:gd name="T4" fmla="*/ 2147483647 w 29"/>
                <a:gd name="T5" fmla="*/ 2147483647 h 8"/>
                <a:gd name="T6" fmla="*/ 2147483647 w 29"/>
                <a:gd name="T7" fmla="*/ 2147483647 h 8"/>
                <a:gd name="T8" fmla="*/ 2147483647 w 29"/>
                <a:gd name="T9" fmla="*/ 2147483647 h 8"/>
                <a:gd name="T10" fmla="*/ 0 w 29"/>
                <a:gd name="T11" fmla="*/ 2147483647 h 8"/>
                <a:gd name="T12" fmla="*/ 0 w 29"/>
                <a:gd name="T13" fmla="*/ 2147483647 h 8"/>
                <a:gd name="T14" fmla="*/ 0 w 29"/>
                <a:gd name="T15" fmla="*/ 2147483647 h 8"/>
                <a:gd name="T16" fmla="*/ 2147483647 w 29"/>
                <a:gd name="T17" fmla="*/ 2147483647 h 8"/>
                <a:gd name="T18" fmla="*/ 2147483647 w 29"/>
                <a:gd name="T19" fmla="*/ 2147483647 h 8"/>
                <a:gd name="T20" fmla="*/ 2147483647 w 29"/>
                <a:gd name="T21" fmla="*/ 0 h 8"/>
                <a:gd name="T22" fmla="*/ 2147483647 w 29"/>
                <a:gd name="T23" fmla="*/ 2147483647 h 8"/>
                <a:gd name="T24" fmla="*/ 2147483647 w 29"/>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8"/>
                <a:gd name="T41" fmla="*/ 29 w 2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8">
                  <a:moveTo>
                    <a:pt x="29" y="4"/>
                  </a:moveTo>
                  <a:lnTo>
                    <a:pt x="27" y="8"/>
                  </a:lnTo>
                  <a:lnTo>
                    <a:pt x="19" y="8"/>
                  </a:lnTo>
                  <a:lnTo>
                    <a:pt x="11" y="6"/>
                  </a:lnTo>
                  <a:lnTo>
                    <a:pt x="3" y="6"/>
                  </a:lnTo>
                  <a:lnTo>
                    <a:pt x="0" y="6"/>
                  </a:lnTo>
                  <a:lnTo>
                    <a:pt x="0" y="4"/>
                  </a:lnTo>
                  <a:lnTo>
                    <a:pt x="3" y="4"/>
                  </a:lnTo>
                  <a:lnTo>
                    <a:pt x="11" y="2"/>
                  </a:lnTo>
                  <a:lnTo>
                    <a:pt x="16" y="0"/>
                  </a:lnTo>
                  <a:lnTo>
                    <a:pt x="24" y="2"/>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8" name="Freeform 106"/>
            <p:cNvSpPr>
              <a:spLocks/>
            </p:cNvSpPr>
            <p:nvPr/>
          </p:nvSpPr>
          <p:spPr bwMode="auto">
            <a:xfrm>
              <a:off x="7569200" y="2741613"/>
              <a:ext cx="63500" cy="6350"/>
            </a:xfrm>
            <a:custGeom>
              <a:avLst/>
              <a:gdLst>
                <a:gd name="T0" fmla="*/ 2147483647 w 39"/>
                <a:gd name="T1" fmla="*/ 0 h 4"/>
                <a:gd name="T2" fmla="*/ 2147483647 w 39"/>
                <a:gd name="T3" fmla="*/ 2147483647 h 4"/>
                <a:gd name="T4" fmla="*/ 2147483647 w 39"/>
                <a:gd name="T5" fmla="*/ 2147483647 h 4"/>
                <a:gd name="T6" fmla="*/ 2147483647 w 39"/>
                <a:gd name="T7" fmla="*/ 2147483647 h 4"/>
                <a:gd name="T8" fmla="*/ 2147483647 w 39"/>
                <a:gd name="T9" fmla="*/ 2147483647 h 4"/>
                <a:gd name="T10" fmla="*/ 2147483647 w 39"/>
                <a:gd name="T11" fmla="*/ 2147483647 h 4"/>
                <a:gd name="T12" fmla="*/ 2147483647 w 39"/>
                <a:gd name="T13" fmla="*/ 2147483647 h 4"/>
                <a:gd name="T14" fmla="*/ 2147483647 w 39"/>
                <a:gd name="T15" fmla="*/ 2147483647 h 4"/>
                <a:gd name="T16" fmla="*/ 0 w 39"/>
                <a:gd name="T17" fmla="*/ 2147483647 h 4"/>
                <a:gd name="T18" fmla="*/ 0 w 39"/>
                <a:gd name="T19" fmla="*/ 0 h 4"/>
                <a:gd name="T20" fmla="*/ 2147483647 w 39"/>
                <a:gd name="T21" fmla="*/ 0 h 4"/>
                <a:gd name="T22" fmla="*/ 2147483647 w 39"/>
                <a:gd name="T23" fmla="*/ 0 h 4"/>
                <a:gd name="T24" fmla="*/ 2147483647 w 39"/>
                <a:gd name="T25" fmla="*/ 0 h 4"/>
                <a:gd name="T26" fmla="*/ 2147483647 w 39"/>
                <a:gd name="T27" fmla="*/ 0 h 4"/>
                <a:gd name="T28" fmla="*/ 2147483647 w 39"/>
                <a:gd name="T29" fmla="*/ 0 h 4"/>
                <a:gd name="T30" fmla="*/ 2147483647 w 39"/>
                <a:gd name="T31" fmla="*/ 0 h 4"/>
                <a:gd name="T32" fmla="*/ 2147483647 w 39"/>
                <a:gd name="T33" fmla="*/ 0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
                <a:gd name="T53" fmla="*/ 39 w 3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
                  <a:moveTo>
                    <a:pt x="39" y="0"/>
                  </a:moveTo>
                  <a:lnTo>
                    <a:pt x="39" y="2"/>
                  </a:lnTo>
                  <a:lnTo>
                    <a:pt x="37" y="4"/>
                  </a:lnTo>
                  <a:lnTo>
                    <a:pt x="26" y="4"/>
                  </a:lnTo>
                  <a:lnTo>
                    <a:pt x="16" y="4"/>
                  </a:lnTo>
                  <a:lnTo>
                    <a:pt x="8" y="4"/>
                  </a:lnTo>
                  <a:lnTo>
                    <a:pt x="0" y="2"/>
                  </a:lnTo>
                  <a:lnTo>
                    <a:pt x="0" y="0"/>
                  </a:lnTo>
                  <a:lnTo>
                    <a:pt x="3" y="0"/>
                  </a:lnTo>
                  <a:lnTo>
                    <a:pt x="5" y="0"/>
                  </a:lnTo>
                  <a:lnTo>
                    <a:pt x="8" y="0"/>
                  </a:lnTo>
                  <a:lnTo>
                    <a:pt x="16" y="0"/>
                  </a:lnTo>
                  <a:lnTo>
                    <a:pt x="24" y="0"/>
                  </a:lnTo>
                  <a:lnTo>
                    <a:pt x="31" y="0"/>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107"/>
            <p:cNvSpPr>
              <a:spLocks/>
            </p:cNvSpPr>
            <p:nvPr/>
          </p:nvSpPr>
          <p:spPr bwMode="auto">
            <a:xfrm>
              <a:off x="7385050" y="2828925"/>
              <a:ext cx="34925" cy="7938"/>
            </a:xfrm>
            <a:custGeom>
              <a:avLst/>
              <a:gdLst>
                <a:gd name="T0" fmla="*/ 2147483647 w 21"/>
                <a:gd name="T1" fmla="*/ 2147483647 h 5"/>
                <a:gd name="T2" fmla="*/ 2147483647 w 21"/>
                <a:gd name="T3" fmla="*/ 2147483647 h 5"/>
                <a:gd name="T4" fmla="*/ 2147483647 w 21"/>
                <a:gd name="T5" fmla="*/ 2147483647 h 5"/>
                <a:gd name="T6" fmla="*/ 2147483647 w 21"/>
                <a:gd name="T7" fmla="*/ 2147483647 h 5"/>
                <a:gd name="T8" fmla="*/ 0 w 21"/>
                <a:gd name="T9" fmla="*/ 2147483647 h 5"/>
                <a:gd name="T10" fmla="*/ 0 w 21"/>
                <a:gd name="T11" fmla="*/ 2147483647 h 5"/>
                <a:gd name="T12" fmla="*/ 2147483647 w 21"/>
                <a:gd name="T13" fmla="*/ 2147483647 h 5"/>
                <a:gd name="T14" fmla="*/ 2147483647 w 21"/>
                <a:gd name="T15" fmla="*/ 2147483647 h 5"/>
                <a:gd name="T16" fmla="*/ 2147483647 w 21"/>
                <a:gd name="T17" fmla="*/ 0 h 5"/>
                <a:gd name="T18" fmla="*/ 2147483647 w 21"/>
                <a:gd name="T19" fmla="*/ 0 h 5"/>
                <a:gd name="T20" fmla="*/ 2147483647 w 21"/>
                <a:gd name="T21" fmla="*/ 0 h 5"/>
                <a:gd name="T22" fmla="*/ 2147483647 w 21"/>
                <a:gd name="T23" fmla="*/ 2147483647 h 5"/>
                <a:gd name="T24" fmla="*/ 2147483647 w 21"/>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
                <a:gd name="T41" fmla="*/ 21 w 21"/>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
                  <a:moveTo>
                    <a:pt x="21" y="3"/>
                  </a:moveTo>
                  <a:lnTo>
                    <a:pt x="16" y="5"/>
                  </a:lnTo>
                  <a:lnTo>
                    <a:pt x="11" y="5"/>
                  </a:lnTo>
                  <a:lnTo>
                    <a:pt x="6" y="5"/>
                  </a:lnTo>
                  <a:lnTo>
                    <a:pt x="0" y="5"/>
                  </a:lnTo>
                  <a:lnTo>
                    <a:pt x="0" y="3"/>
                  </a:lnTo>
                  <a:lnTo>
                    <a:pt x="6" y="1"/>
                  </a:lnTo>
                  <a:lnTo>
                    <a:pt x="8" y="1"/>
                  </a:lnTo>
                  <a:lnTo>
                    <a:pt x="11" y="0"/>
                  </a:lnTo>
                  <a:lnTo>
                    <a:pt x="14" y="0"/>
                  </a:lnTo>
                  <a:lnTo>
                    <a:pt x="19" y="0"/>
                  </a:lnTo>
                  <a:lnTo>
                    <a:pt x="21" y="1"/>
                  </a:lnTo>
                  <a:lnTo>
                    <a:pt x="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0" name="Freeform 108"/>
            <p:cNvSpPr>
              <a:spLocks/>
            </p:cNvSpPr>
            <p:nvPr/>
          </p:nvSpPr>
          <p:spPr bwMode="auto">
            <a:xfrm>
              <a:off x="7377113" y="2979738"/>
              <a:ext cx="152400" cy="15875"/>
            </a:xfrm>
            <a:custGeom>
              <a:avLst/>
              <a:gdLst>
                <a:gd name="T0" fmla="*/ 2147483647 w 94"/>
                <a:gd name="T1" fmla="*/ 2147483647 h 10"/>
                <a:gd name="T2" fmla="*/ 2147483647 w 94"/>
                <a:gd name="T3" fmla="*/ 2147483647 h 10"/>
                <a:gd name="T4" fmla="*/ 2147483647 w 94"/>
                <a:gd name="T5" fmla="*/ 2147483647 h 10"/>
                <a:gd name="T6" fmla="*/ 2147483647 w 94"/>
                <a:gd name="T7" fmla="*/ 2147483647 h 10"/>
                <a:gd name="T8" fmla="*/ 2147483647 w 94"/>
                <a:gd name="T9" fmla="*/ 2147483647 h 10"/>
                <a:gd name="T10" fmla="*/ 2147483647 w 94"/>
                <a:gd name="T11" fmla="*/ 2147483647 h 10"/>
                <a:gd name="T12" fmla="*/ 2147483647 w 94"/>
                <a:gd name="T13" fmla="*/ 2147483647 h 10"/>
                <a:gd name="T14" fmla="*/ 2147483647 w 94"/>
                <a:gd name="T15" fmla="*/ 2147483647 h 10"/>
                <a:gd name="T16" fmla="*/ 2147483647 w 94"/>
                <a:gd name="T17" fmla="*/ 2147483647 h 10"/>
                <a:gd name="T18" fmla="*/ 2147483647 w 94"/>
                <a:gd name="T19" fmla="*/ 2147483647 h 10"/>
                <a:gd name="T20" fmla="*/ 2147483647 w 94"/>
                <a:gd name="T21" fmla="*/ 2147483647 h 10"/>
                <a:gd name="T22" fmla="*/ 2147483647 w 94"/>
                <a:gd name="T23" fmla="*/ 2147483647 h 10"/>
                <a:gd name="T24" fmla="*/ 2147483647 w 94"/>
                <a:gd name="T25" fmla="*/ 2147483647 h 10"/>
                <a:gd name="T26" fmla="*/ 0 w 94"/>
                <a:gd name="T27" fmla="*/ 2147483647 h 10"/>
                <a:gd name="T28" fmla="*/ 0 w 94"/>
                <a:gd name="T29" fmla="*/ 2147483647 h 10"/>
                <a:gd name="T30" fmla="*/ 0 w 94"/>
                <a:gd name="T31" fmla="*/ 0 h 10"/>
                <a:gd name="T32" fmla="*/ 2147483647 w 94"/>
                <a:gd name="T33" fmla="*/ 0 h 10"/>
                <a:gd name="T34" fmla="*/ 2147483647 w 94"/>
                <a:gd name="T35" fmla="*/ 0 h 10"/>
                <a:gd name="T36" fmla="*/ 2147483647 w 94"/>
                <a:gd name="T37" fmla="*/ 0 h 10"/>
                <a:gd name="T38" fmla="*/ 2147483647 w 94"/>
                <a:gd name="T39" fmla="*/ 2147483647 h 10"/>
                <a:gd name="T40" fmla="*/ 2147483647 w 94"/>
                <a:gd name="T41" fmla="*/ 2147483647 h 10"/>
                <a:gd name="T42" fmla="*/ 2147483647 w 94"/>
                <a:gd name="T43" fmla="*/ 2147483647 h 10"/>
                <a:gd name="T44" fmla="*/ 2147483647 w 94"/>
                <a:gd name="T45" fmla="*/ 2147483647 h 10"/>
                <a:gd name="T46" fmla="*/ 2147483647 w 94"/>
                <a:gd name="T47" fmla="*/ 2147483647 h 10"/>
                <a:gd name="T48" fmla="*/ 2147483647 w 94"/>
                <a:gd name="T49" fmla="*/ 2147483647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4"/>
                <a:gd name="T76" fmla="*/ 0 h 10"/>
                <a:gd name="T77" fmla="*/ 94 w 94"/>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4" h="10">
                  <a:moveTo>
                    <a:pt x="94" y="4"/>
                  </a:moveTo>
                  <a:lnTo>
                    <a:pt x="94" y="8"/>
                  </a:lnTo>
                  <a:lnTo>
                    <a:pt x="92" y="8"/>
                  </a:lnTo>
                  <a:lnTo>
                    <a:pt x="87" y="10"/>
                  </a:lnTo>
                  <a:lnTo>
                    <a:pt x="84" y="10"/>
                  </a:lnTo>
                  <a:lnTo>
                    <a:pt x="74" y="10"/>
                  </a:lnTo>
                  <a:lnTo>
                    <a:pt x="63" y="8"/>
                  </a:lnTo>
                  <a:lnTo>
                    <a:pt x="53" y="8"/>
                  </a:lnTo>
                  <a:lnTo>
                    <a:pt x="45" y="8"/>
                  </a:lnTo>
                  <a:lnTo>
                    <a:pt x="34" y="8"/>
                  </a:lnTo>
                  <a:lnTo>
                    <a:pt x="24" y="8"/>
                  </a:lnTo>
                  <a:lnTo>
                    <a:pt x="13" y="6"/>
                  </a:lnTo>
                  <a:lnTo>
                    <a:pt x="3" y="6"/>
                  </a:lnTo>
                  <a:lnTo>
                    <a:pt x="0" y="4"/>
                  </a:lnTo>
                  <a:lnTo>
                    <a:pt x="0" y="2"/>
                  </a:lnTo>
                  <a:lnTo>
                    <a:pt x="0" y="0"/>
                  </a:lnTo>
                  <a:lnTo>
                    <a:pt x="3" y="0"/>
                  </a:lnTo>
                  <a:lnTo>
                    <a:pt x="13" y="0"/>
                  </a:lnTo>
                  <a:lnTo>
                    <a:pt x="26" y="0"/>
                  </a:lnTo>
                  <a:lnTo>
                    <a:pt x="37" y="2"/>
                  </a:lnTo>
                  <a:lnTo>
                    <a:pt x="50" y="2"/>
                  </a:lnTo>
                  <a:lnTo>
                    <a:pt x="60" y="2"/>
                  </a:lnTo>
                  <a:lnTo>
                    <a:pt x="71" y="2"/>
                  </a:lnTo>
                  <a:lnTo>
                    <a:pt x="84" y="2"/>
                  </a:lnTo>
                  <a:lnTo>
                    <a:pt x="9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109"/>
            <p:cNvSpPr>
              <a:spLocks/>
            </p:cNvSpPr>
            <p:nvPr/>
          </p:nvSpPr>
          <p:spPr bwMode="auto">
            <a:xfrm>
              <a:off x="7777163" y="2989263"/>
              <a:ext cx="7937" cy="3175"/>
            </a:xfrm>
            <a:custGeom>
              <a:avLst/>
              <a:gdLst>
                <a:gd name="T0" fmla="*/ 2147483647 w 5"/>
                <a:gd name="T1" fmla="*/ 2147483647 h 2"/>
                <a:gd name="T2" fmla="*/ 0 w 5"/>
                <a:gd name="T3" fmla="*/ 0 h 2"/>
                <a:gd name="T4" fmla="*/ 0 w 5"/>
                <a:gd name="T5" fmla="*/ 0 h 2"/>
                <a:gd name="T6" fmla="*/ 2147483647 w 5"/>
                <a:gd name="T7" fmla="*/ 2147483647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0" y="0"/>
                  </a:lnTo>
                  <a:lnTo>
                    <a:pt x="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2" name="Freeform 110"/>
            <p:cNvSpPr>
              <a:spLocks/>
            </p:cNvSpPr>
            <p:nvPr/>
          </p:nvSpPr>
          <p:spPr bwMode="auto">
            <a:xfrm>
              <a:off x="6686550" y="3032125"/>
              <a:ext cx="34925" cy="6350"/>
            </a:xfrm>
            <a:custGeom>
              <a:avLst/>
              <a:gdLst>
                <a:gd name="T0" fmla="*/ 2147483647 w 21"/>
                <a:gd name="T1" fmla="*/ 2147483647 h 4"/>
                <a:gd name="T2" fmla="*/ 2147483647 w 21"/>
                <a:gd name="T3" fmla="*/ 2147483647 h 4"/>
                <a:gd name="T4" fmla="*/ 2147483647 w 21"/>
                <a:gd name="T5" fmla="*/ 2147483647 h 4"/>
                <a:gd name="T6" fmla="*/ 2147483647 w 21"/>
                <a:gd name="T7" fmla="*/ 2147483647 h 4"/>
                <a:gd name="T8" fmla="*/ 0 w 21"/>
                <a:gd name="T9" fmla="*/ 2147483647 h 4"/>
                <a:gd name="T10" fmla="*/ 0 w 21"/>
                <a:gd name="T11" fmla="*/ 2147483647 h 4"/>
                <a:gd name="T12" fmla="*/ 2147483647 w 21"/>
                <a:gd name="T13" fmla="*/ 2147483647 h 4"/>
                <a:gd name="T14" fmla="*/ 2147483647 w 21"/>
                <a:gd name="T15" fmla="*/ 0 h 4"/>
                <a:gd name="T16" fmla="*/ 2147483647 w 21"/>
                <a:gd name="T17" fmla="*/ 0 h 4"/>
                <a:gd name="T18" fmla="*/ 2147483647 w 21"/>
                <a:gd name="T19" fmla="*/ 2147483647 h 4"/>
                <a:gd name="T20" fmla="*/ 2147483647 w 21"/>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
                <a:gd name="T35" fmla="*/ 21 w 21"/>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
                  <a:moveTo>
                    <a:pt x="21" y="4"/>
                  </a:moveTo>
                  <a:lnTo>
                    <a:pt x="16" y="4"/>
                  </a:lnTo>
                  <a:lnTo>
                    <a:pt x="11" y="4"/>
                  </a:lnTo>
                  <a:lnTo>
                    <a:pt x="6" y="4"/>
                  </a:lnTo>
                  <a:lnTo>
                    <a:pt x="0" y="4"/>
                  </a:lnTo>
                  <a:lnTo>
                    <a:pt x="0" y="2"/>
                  </a:lnTo>
                  <a:lnTo>
                    <a:pt x="3" y="2"/>
                  </a:lnTo>
                  <a:lnTo>
                    <a:pt x="6" y="0"/>
                  </a:lnTo>
                  <a:lnTo>
                    <a:pt x="8" y="0"/>
                  </a:lnTo>
                  <a:lnTo>
                    <a:pt x="21" y="2"/>
                  </a:lnTo>
                  <a:lnTo>
                    <a:pt x="2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111"/>
            <p:cNvSpPr>
              <a:spLocks/>
            </p:cNvSpPr>
            <p:nvPr/>
          </p:nvSpPr>
          <p:spPr bwMode="auto">
            <a:xfrm>
              <a:off x="6997700" y="3978275"/>
              <a:ext cx="4763" cy="6350"/>
            </a:xfrm>
            <a:custGeom>
              <a:avLst/>
              <a:gdLst>
                <a:gd name="T0" fmla="*/ 2147483647 w 3"/>
                <a:gd name="T1" fmla="*/ 2147483647 h 4"/>
                <a:gd name="T2" fmla="*/ 0 w 3"/>
                <a:gd name="T3" fmla="*/ 0 h 4"/>
                <a:gd name="T4" fmla="*/ 2147483647 w 3"/>
                <a:gd name="T5" fmla="*/ 2147483647 h 4"/>
                <a:gd name="T6" fmla="*/ 2147483647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4"/>
                  </a:moveTo>
                  <a:lnTo>
                    <a:pt x="0" y="0"/>
                  </a:lnTo>
                  <a:lnTo>
                    <a:pt x="3" y="2"/>
                  </a:lnTo>
                  <a:lnTo>
                    <a:pt x="3" y="4"/>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4" name="Freeform 112"/>
            <p:cNvSpPr>
              <a:spLocks/>
            </p:cNvSpPr>
            <p:nvPr/>
          </p:nvSpPr>
          <p:spPr bwMode="auto">
            <a:xfrm>
              <a:off x="7485063" y="4376738"/>
              <a:ext cx="36512" cy="76200"/>
            </a:xfrm>
            <a:custGeom>
              <a:avLst/>
              <a:gdLst>
                <a:gd name="T0" fmla="*/ 2147483647 w 23"/>
                <a:gd name="T1" fmla="*/ 2147483647 h 47"/>
                <a:gd name="T2" fmla="*/ 2147483647 w 23"/>
                <a:gd name="T3" fmla="*/ 2147483647 h 47"/>
                <a:gd name="T4" fmla="*/ 2147483647 w 23"/>
                <a:gd name="T5" fmla="*/ 2147483647 h 47"/>
                <a:gd name="T6" fmla="*/ 2147483647 w 23"/>
                <a:gd name="T7" fmla="*/ 2147483647 h 47"/>
                <a:gd name="T8" fmla="*/ 2147483647 w 23"/>
                <a:gd name="T9" fmla="*/ 2147483647 h 47"/>
                <a:gd name="T10" fmla="*/ 2147483647 w 23"/>
                <a:gd name="T11" fmla="*/ 2147483647 h 47"/>
                <a:gd name="T12" fmla="*/ 2147483647 w 23"/>
                <a:gd name="T13" fmla="*/ 2147483647 h 47"/>
                <a:gd name="T14" fmla="*/ 2147483647 w 23"/>
                <a:gd name="T15" fmla="*/ 2147483647 h 47"/>
                <a:gd name="T16" fmla="*/ 0 w 23"/>
                <a:gd name="T17" fmla="*/ 2147483647 h 47"/>
                <a:gd name="T18" fmla="*/ 2147483647 w 23"/>
                <a:gd name="T19" fmla="*/ 2147483647 h 47"/>
                <a:gd name="T20" fmla="*/ 2147483647 w 23"/>
                <a:gd name="T21" fmla="*/ 2147483647 h 47"/>
                <a:gd name="T22" fmla="*/ 2147483647 w 23"/>
                <a:gd name="T23" fmla="*/ 2147483647 h 47"/>
                <a:gd name="T24" fmla="*/ 2147483647 w 23"/>
                <a:gd name="T25" fmla="*/ 0 h 47"/>
                <a:gd name="T26" fmla="*/ 2147483647 w 23"/>
                <a:gd name="T27" fmla="*/ 2147483647 h 47"/>
                <a:gd name="T28" fmla="*/ 2147483647 w 23"/>
                <a:gd name="T29" fmla="*/ 2147483647 h 47"/>
                <a:gd name="T30" fmla="*/ 2147483647 w 23"/>
                <a:gd name="T31" fmla="*/ 2147483647 h 47"/>
                <a:gd name="T32" fmla="*/ 2147483647 w 23"/>
                <a:gd name="T33" fmla="*/ 2147483647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47"/>
                <a:gd name="T53" fmla="*/ 23 w 23"/>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47">
                  <a:moveTo>
                    <a:pt x="23" y="17"/>
                  </a:moveTo>
                  <a:lnTo>
                    <a:pt x="21" y="24"/>
                  </a:lnTo>
                  <a:lnTo>
                    <a:pt x="18" y="32"/>
                  </a:lnTo>
                  <a:lnTo>
                    <a:pt x="13" y="39"/>
                  </a:lnTo>
                  <a:lnTo>
                    <a:pt x="8" y="47"/>
                  </a:lnTo>
                  <a:lnTo>
                    <a:pt x="5" y="47"/>
                  </a:lnTo>
                  <a:lnTo>
                    <a:pt x="5" y="45"/>
                  </a:lnTo>
                  <a:lnTo>
                    <a:pt x="2" y="45"/>
                  </a:lnTo>
                  <a:lnTo>
                    <a:pt x="0" y="43"/>
                  </a:lnTo>
                  <a:lnTo>
                    <a:pt x="2" y="32"/>
                  </a:lnTo>
                  <a:lnTo>
                    <a:pt x="2" y="20"/>
                  </a:lnTo>
                  <a:lnTo>
                    <a:pt x="5" y="9"/>
                  </a:lnTo>
                  <a:lnTo>
                    <a:pt x="15" y="0"/>
                  </a:lnTo>
                  <a:lnTo>
                    <a:pt x="21" y="2"/>
                  </a:lnTo>
                  <a:lnTo>
                    <a:pt x="23" y="5"/>
                  </a:lnTo>
                  <a:lnTo>
                    <a:pt x="21" y="11"/>
                  </a:lnTo>
                  <a:lnTo>
                    <a:pt x="23"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113"/>
            <p:cNvSpPr>
              <a:spLocks/>
            </p:cNvSpPr>
            <p:nvPr/>
          </p:nvSpPr>
          <p:spPr bwMode="auto">
            <a:xfrm>
              <a:off x="7050088" y="4400550"/>
              <a:ext cx="71437" cy="66675"/>
            </a:xfrm>
            <a:custGeom>
              <a:avLst/>
              <a:gdLst>
                <a:gd name="T0" fmla="*/ 2147483647 w 44"/>
                <a:gd name="T1" fmla="*/ 2147483647 h 41"/>
                <a:gd name="T2" fmla="*/ 2147483647 w 44"/>
                <a:gd name="T3" fmla="*/ 2147483647 h 41"/>
                <a:gd name="T4" fmla="*/ 2147483647 w 44"/>
                <a:gd name="T5" fmla="*/ 2147483647 h 41"/>
                <a:gd name="T6" fmla="*/ 2147483647 w 44"/>
                <a:gd name="T7" fmla="*/ 2147483647 h 41"/>
                <a:gd name="T8" fmla="*/ 2147483647 w 44"/>
                <a:gd name="T9" fmla="*/ 2147483647 h 41"/>
                <a:gd name="T10" fmla="*/ 2147483647 w 44"/>
                <a:gd name="T11" fmla="*/ 2147483647 h 41"/>
                <a:gd name="T12" fmla="*/ 2147483647 w 44"/>
                <a:gd name="T13" fmla="*/ 2147483647 h 41"/>
                <a:gd name="T14" fmla="*/ 2147483647 w 44"/>
                <a:gd name="T15" fmla="*/ 2147483647 h 41"/>
                <a:gd name="T16" fmla="*/ 0 w 44"/>
                <a:gd name="T17" fmla="*/ 2147483647 h 41"/>
                <a:gd name="T18" fmla="*/ 0 w 44"/>
                <a:gd name="T19" fmla="*/ 2147483647 h 41"/>
                <a:gd name="T20" fmla="*/ 0 w 44"/>
                <a:gd name="T21" fmla="*/ 2147483647 h 41"/>
                <a:gd name="T22" fmla="*/ 2147483647 w 44"/>
                <a:gd name="T23" fmla="*/ 0 h 41"/>
                <a:gd name="T24" fmla="*/ 2147483647 w 44"/>
                <a:gd name="T25" fmla="*/ 0 h 41"/>
                <a:gd name="T26" fmla="*/ 2147483647 w 44"/>
                <a:gd name="T27" fmla="*/ 2147483647 h 41"/>
                <a:gd name="T28" fmla="*/ 2147483647 w 44"/>
                <a:gd name="T29" fmla="*/ 2147483647 h 41"/>
                <a:gd name="T30" fmla="*/ 2147483647 w 44"/>
                <a:gd name="T31" fmla="*/ 2147483647 h 41"/>
                <a:gd name="T32" fmla="*/ 2147483647 w 44"/>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1"/>
                <a:gd name="T53" fmla="*/ 44 w 44"/>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1">
                  <a:moveTo>
                    <a:pt x="44" y="35"/>
                  </a:moveTo>
                  <a:lnTo>
                    <a:pt x="44" y="37"/>
                  </a:lnTo>
                  <a:lnTo>
                    <a:pt x="44" y="39"/>
                  </a:lnTo>
                  <a:lnTo>
                    <a:pt x="42" y="41"/>
                  </a:lnTo>
                  <a:lnTo>
                    <a:pt x="39" y="41"/>
                  </a:lnTo>
                  <a:lnTo>
                    <a:pt x="29" y="34"/>
                  </a:lnTo>
                  <a:lnTo>
                    <a:pt x="21" y="24"/>
                  </a:lnTo>
                  <a:lnTo>
                    <a:pt x="10" y="15"/>
                  </a:lnTo>
                  <a:lnTo>
                    <a:pt x="0" y="7"/>
                  </a:lnTo>
                  <a:lnTo>
                    <a:pt x="0" y="5"/>
                  </a:lnTo>
                  <a:lnTo>
                    <a:pt x="0" y="2"/>
                  </a:lnTo>
                  <a:lnTo>
                    <a:pt x="2" y="0"/>
                  </a:lnTo>
                  <a:lnTo>
                    <a:pt x="5" y="0"/>
                  </a:lnTo>
                  <a:lnTo>
                    <a:pt x="18" y="7"/>
                  </a:lnTo>
                  <a:lnTo>
                    <a:pt x="29" y="17"/>
                  </a:lnTo>
                  <a:lnTo>
                    <a:pt x="36" y="26"/>
                  </a:lnTo>
                  <a:lnTo>
                    <a:pt x="44" y="3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6" name="Freeform 114"/>
            <p:cNvSpPr>
              <a:spLocks/>
            </p:cNvSpPr>
            <p:nvPr/>
          </p:nvSpPr>
          <p:spPr bwMode="auto">
            <a:xfrm>
              <a:off x="7594600" y="4546600"/>
              <a:ext cx="98425" cy="42863"/>
            </a:xfrm>
            <a:custGeom>
              <a:avLst/>
              <a:gdLst>
                <a:gd name="T0" fmla="*/ 2147483647 w 60"/>
                <a:gd name="T1" fmla="*/ 2147483647 h 26"/>
                <a:gd name="T2" fmla="*/ 2147483647 w 60"/>
                <a:gd name="T3" fmla="*/ 2147483647 h 26"/>
                <a:gd name="T4" fmla="*/ 2147483647 w 60"/>
                <a:gd name="T5" fmla="*/ 2147483647 h 26"/>
                <a:gd name="T6" fmla="*/ 2147483647 w 60"/>
                <a:gd name="T7" fmla="*/ 2147483647 h 26"/>
                <a:gd name="T8" fmla="*/ 2147483647 w 60"/>
                <a:gd name="T9" fmla="*/ 2147483647 h 26"/>
                <a:gd name="T10" fmla="*/ 2147483647 w 60"/>
                <a:gd name="T11" fmla="*/ 2147483647 h 26"/>
                <a:gd name="T12" fmla="*/ 2147483647 w 60"/>
                <a:gd name="T13" fmla="*/ 2147483647 h 26"/>
                <a:gd name="T14" fmla="*/ 2147483647 w 60"/>
                <a:gd name="T15" fmla="*/ 2147483647 h 26"/>
                <a:gd name="T16" fmla="*/ 2147483647 w 60"/>
                <a:gd name="T17" fmla="*/ 2147483647 h 26"/>
                <a:gd name="T18" fmla="*/ 0 w 60"/>
                <a:gd name="T19" fmla="*/ 2147483647 h 26"/>
                <a:gd name="T20" fmla="*/ 2147483647 w 60"/>
                <a:gd name="T21" fmla="*/ 2147483647 h 26"/>
                <a:gd name="T22" fmla="*/ 2147483647 w 60"/>
                <a:gd name="T23" fmla="*/ 2147483647 h 26"/>
                <a:gd name="T24" fmla="*/ 2147483647 w 60"/>
                <a:gd name="T25" fmla="*/ 2147483647 h 26"/>
                <a:gd name="T26" fmla="*/ 2147483647 w 60"/>
                <a:gd name="T27" fmla="*/ 2147483647 h 26"/>
                <a:gd name="T28" fmla="*/ 2147483647 w 60"/>
                <a:gd name="T29" fmla="*/ 0 h 26"/>
                <a:gd name="T30" fmla="*/ 2147483647 w 60"/>
                <a:gd name="T31" fmla="*/ 0 h 26"/>
                <a:gd name="T32" fmla="*/ 2147483647 w 60"/>
                <a:gd name="T33" fmla="*/ 2147483647 h 26"/>
                <a:gd name="T34" fmla="*/ 2147483647 w 60"/>
                <a:gd name="T35" fmla="*/ 2147483647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26"/>
                <a:gd name="T56" fmla="*/ 60 w 60"/>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26">
                  <a:moveTo>
                    <a:pt x="60" y="7"/>
                  </a:moveTo>
                  <a:lnTo>
                    <a:pt x="52" y="11"/>
                  </a:lnTo>
                  <a:lnTo>
                    <a:pt x="47" y="15"/>
                  </a:lnTo>
                  <a:lnTo>
                    <a:pt x="39" y="17"/>
                  </a:lnTo>
                  <a:lnTo>
                    <a:pt x="31" y="19"/>
                  </a:lnTo>
                  <a:lnTo>
                    <a:pt x="31" y="20"/>
                  </a:lnTo>
                  <a:lnTo>
                    <a:pt x="23" y="22"/>
                  </a:lnTo>
                  <a:lnTo>
                    <a:pt x="15" y="26"/>
                  </a:lnTo>
                  <a:lnTo>
                    <a:pt x="8" y="26"/>
                  </a:lnTo>
                  <a:lnTo>
                    <a:pt x="0" y="22"/>
                  </a:lnTo>
                  <a:lnTo>
                    <a:pt x="5" y="17"/>
                  </a:lnTo>
                  <a:lnTo>
                    <a:pt x="10" y="11"/>
                  </a:lnTo>
                  <a:lnTo>
                    <a:pt x="15" y="5"/>
                  </a:lnTo>
                  <a:lnTo>
                    <a:pt x="23" y="2"/>
                  </a:lnTo>
                  <a:lnTo>
                    <a:pt x="34" y="0"/>
                  </a:lnTo>
                  <a:lnTo>
                    <a:pt x="47" y="0"/>
                  </a:lnTo>
                  <a:lnTo>
                    <a:pt x="55" y="2"/>
                  </a:lnTo>
                  <a:lnTo>
                    <a:pt x="60"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115"/>
            <p:cNvSpPr>
              <a:spLocks/>
            </p:cNvSpPr>
            <p:nvPr/>
          </p:nvSpPr>
          <p:spPr bwMode="auto">
            <a:xfrm>
              <a:off x="6718300" y="4560888"/>
              <a:ext cx="1169988" cy="1778000"/>
            </a:xfrm>
            <a:custGeom>
              <a:avLst/>
              <a:gdLst>
                <a:gd name="T0" fmla="*/ 2147483647 w 719"/>
                <a:gd name="T1" fmla="*/ 2147483647 h 1092"/>
                <a:gd name="T2" fmla="*/ 2147483647 w 719"/>
                <a:gd name="T3" fmla="*/ 2147483647 h 1092"/>
                <a:gd name="T4" fmla="*/ 2147483647 w 719"/>
                <a:gd name="T5" fmla="*/ 2147483647 h 1092"/>
                <a:gd name="T6" fmla="*/ 2147483647 w 719"/>
                <a:gd name="T7" fmla="*/ 2147483647 h 1092"/>
                <a:gd name="T8" fmla="*/ 2147483647 w 719"/>
                <a:gd name="T9" fmla="*/ 2147483647 h 1092"/>
                <a:gd name="T10" fmla="*/ 2147483647 w 719"/>
                <a:gd name="T11" fmla="*/ 2147483647 h 1092"/>
                <a:gd name="T12" fmla="*/ 2147483647 w 719"/>
                <a:gd name="T13" fmla="*/ 2147483647 h 1092"/>
                <a:gd name="T14" fmla="*/ 2147483647 w 719"/>
                <a:gd name="T15" fmla="*/ 0 h 1092"/>
                <a:gd name="T16" fmla="*/ 2147483647 w 719"/>
                <a:gd name="T17" fmla="*/ 2147483647 h 1092"/>
                <a:gd name="T18" fmla="*/ 2147483647 w 719"/>
                <a:gd name="T19" fmla="*/ 2147483647 h 1092"/>
                <a:gd name="T20" fmla="*/ 2147483647 w 719"/>
                <a:gd name="T21" fmla="*/ 2147483647 h 1092"/>
                <a:gd name="T22" fmla="*/ 2147483647 w 719"/>
                <a:gd name="T23" fmla="*/ 2147483647 h 1092"/>
                <a:gd name="T24" fmla="*/ 2147483647 w 719"/>
                <a:gd name="T25" fmla="*/ 2147483647 h 1092"/>
                <a:gd name="T26" fmla="*/ 2147483647 w 719"/>
                <a:gd name="T27" fmla="*/ 2147483647 h 1092"/>
                <a:gd name="T28" fmla="*/ 2147483647 w 719"/>
                <a:gd name="T29" fmla="*/ 2147483647 h 1092"/>
                <a:gd name="T30" fmla="*/ 2147483647 w 719"/>
                <a:gd name="T31" fmla="*/ 2147483647 h 1092"/>
                <a:gd name="T32" fmla="*/ 2147483647 w 719"/>
                <a:gd name="T33" fmla="*/ 2147483647 h 1092"/>
                <a:gd name="T34" fmla="*/ 2147483647 w 719"/>
                <a:gd name="T35" fmla="*/ 2147483647 h 1092"/>
                <a:gd name="T36" fmla="*/ 2147483647 w 719"/>
                <a:gd name="T37" fmla="*/ 2147483647 h 1092"/>
                <a:gd name="T38" fmla="*/ 2147483647 w 719"/>
                <a:gd name="T39" fmla="*/ 2147483647 h 1092"/>
                <a:gd name="T40" fmla="*/ 2147483647 w 719"/>
                <a:gd name="T41" fmla="*/ 2147483647 h 1092"/>
                <a:gd name="T42" fmla="*/ 2147483647 w 719"/>
                <a:gd name="T43" fmla="*/ 2147483647 h 1092"/>
                <a:gd name="T44" fmla="*/ 2147483647 w 719"/>
                <a:gd name="T45" fmla="*/ 2147483647 h 1092"/>
                <a:gd name="T46" fmla="*/ 2147483647 w 719"/>
                <a:gd name="T47" fmla="*/ 2147483647 h 1092"/>
                <a:gd name="T48" fmla="*/ 2147483647 w 719"/>
                <a:gd name="T49" fmla="*/ 2147483647 h 1092"/>
                <a:gd name="T50" fmla="*/ 2147483647 w 719"/>
                <a:gd name="T51" fmla="*/ 2147483647 h 1092"/>
                <a:gd name="T52" fmla="*/ 2147483647 w 719"/>
                <a:gd name="T53" fmla="*/ 2147483647 h 1092"/>
                <a:gd name="T54" fmla="*/ 2147483647 w 719"/>
                <a:gd name="T55" fmla="*/ 2147483647 h 1092"/>
                <a:gd name="T56" fmla="*/ 2147483647 w 719"/>
                <a:gd name="T57" fmla="*/ 2147483647 h 1092"/>
                <a:gd name="T58" fmla="*/ 2147483647 w 719"/>
                <a:gd name="T59" fmla="*/ 2147483647 h 1092"/>
                <a:gd name="T60" fmla="*/ 0 w 719"/>
                <a:gd name="T61" fmla="*/ 2147483647 h 1092"/>
                <a:gd name="T62" fmla="*/ 2147483647 w 719"/>
                <a:gd name="T63" fmla="*/ 2147483647 h 1092"/>
                <a:gd name="T64" fmla="*/ 2147483647 w 719"/>
                <a:gd name="T65" fmla="*/ 2147483647 h 1092"/>
                <a:gd name="T66" fmla="*/ 2147483647 w 719"/>
                <a:gd name="T67" fmla="*/ 2147483647 h 1092"/>
                <a:gd name="T68" fmla="*/ 2147483647 w 719"/>
                <a:gd name="T69" fmla="*/ 2147483647 h 1092"/>
                <a:gd name="T70" fmla="*/ 2147483647 w 719"/>
                <a:gd name="T71" fmla="*/ 2147483647 h 1092"/>
                <a:gd name="T72" fmla="*/ 2147483647 w 719"/>
                <a:gd name="T73" fmla="*/ 2147483647 h 1092"/>
                <a:gd name="T74" fmla="*/ 2147483647 w 719"/>
                <a:gd name="T75" fmla="*/ 2147483647 h 1092"/>
                <a:gd name="T76" fmla="*/ 2147483647 w 719"/>
                <a:gd name="T77" fmla="*/ 2147483647 h 1092"/>
                <a:gd name="T78" fmla="*/ 2147483647 w 719"/>
                <a:gd name="T79" fmla="*/ 2147483647 h 1092"/>
                <a:gd name="T80" fmla="*/ 2147483647 w 719"/>
                <a:gd name="T81" fmla="*/ 2147483647 h 1092"/>
                <a:gd name="T82" fmla="*/ 2147483647 w 719"/>
                <a:gd name="T83" fmla="*/ 2147483647 h 1092"/>
                <a:gd name="T84" fmla="*/ 2147483647 w 719"/>
                <a:gd name="T85" fmla="*/ 2147483647 h 1092"/>
                <a:gd name="T86" fmla="*/ 2147483647 w 719"/>
                <a:gd name="T87" fmla="*/ 2147483647 h 1092"/>
                <a:gd name="T88" fmla="*/ 2147483647 w 719"/>
                <a:gd name="T89" fmla="*/ 2147483647 h 1092"/>
                <a:gd name="T90" fmla="*/ 2147483647 w 719"/>
                <a:gd name="T91" fmla="*/ 2147483647 h 1092"/>
                <a:gd name="T92" fmla="*/ 2147483647 w 719"/>
                <a:gd name="T93" fmla="*/ 2147483647 h 1092"/>
                <a:gd name="T94" fmla="*/ 2147483647 w 719"/>
                <a:gd name="T95" fmla="*/ 2147483647 h 1092"/>
                <a:gd name="T96" fmla="*/ 2147483647 w 719"/>
                <a:gd name="T97" fmla="*/ 2147483647 h 1092"/>
                <a:gd name="T98" fmla="*/ 2147483647 w 719"/>
                <a:gd name="T99" fmla="*/ 2147483647 h 1092"/>
                <a:gd name="T100" fmla="*/ 2147483647 w 719"/>
                <a:gd name="T101" fmla="*/ 2147483647 h 1092"/>
                <a:gd name="T102" fmla="*/ 2147483647 w 719"/>
                <a:gd name="T103" fmla="*/ 2147483647 h 1092"/>
                <a:gd name="T104" fmla="*/ 2147483647 w 719"/>
                <a:gd name="T105" fmla="*/ 2147483647 h 1092"/>
                <a:gd name="T106" fmla="*/ 2147483647 w 719"/>
                <a:gd name="T107" fmla="*/ 2147483647 h 10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19"/>
                <a:gd name="T163" fmla="*/ 0 h 1092"/>
                <a:gd name="T164" fmla="*/ 719 w 719"/>
                <a:gd name="T165" fmla="*/ 1092 h 109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19" h="1092">
                  <a:moveTo>
                    <a:pt x="636" y="304"/>
                  </a:moveTo>
                  <a:lnTo>
                    <a:pt x="641" y="304"/>
                  </a:lnTo>
                  <a:lnTo>
                    <a:pt x="641" y="302"/>
                  </a:lnTo>
                  <a:lnTo>
                    <a:pt x="643" y="298"/>
                  </a:lnTo>
                  <a:lnTo>
                    <a:pt x="643" y="297"/>
                  </a:lnTo>
                  <a:lnTo>
                    <a:pt x="633" y="291"/>
                  </a:lnTo>
                  <a:lnTo>
                    <a:pt x="625" y="289"/>
                  </a:lnTo>
                  <a:lnTo>
                    <a:pt x="615" y="289"/>
                  </a:lnTo>
                  <a:lnTo>
                    <a:pt x="604" y="289"/>
                  </a:lnTo>
                  <a:lnTo>
                    <a:pt x="591" y="289"/>
                  </a:lnTo>
                  <a:lnTo>
                    <a:pt x="581" y="287"/>
                  </a:lnTo>
                  <a:lnTo>
                    <a:pt x="567" y="285"/>
                  </a:lnTo>
                  <a:lnTo>
                    <a:pt x="554" y="285"/>
                  </a:lnTo>
                  <a:lnTo>
                    <a:pt x="533" y="287"/>
                  </a:lnTo>
                  <a:lnTo>
                    <a:pt x="515" y="283"/>
                  </a:lnTo>
                  <a:lnTo>
                    <a:pt x="497" y="276"/>
                  </a:lnTo>
                  <a:lnTo>
                    <a:pt x="479" y="267"/>
                  </a:lnTo>
                  <a:lnTo>
                    <a:pt x="473" y="253"/>
                  </a:lnTo>
                  <a:lnTo>
                    <a:pt x="460" y="244"/>
                  </a:lnTo>
                  <a:lnTo>
                    <a:pt x="442" y="240"/>
                  </a:lnTo>
                  <a:lnTo>
                    <a:pt x="424" y="235"/>
                  </a:lnTo>
                  <a:lnTo>
                    <a:pt x="424" y="218"/>
                  </a:lnTo>
                  <a:lnTo>
                    <a:pt x="434" y="208"/>
                  </a:lnTo>
                  <a:lnTo>
                    <a:pt x="445" y="197"/>
                  </a:lnTo>
                  <a:lnTo>
                    <a:pt x="452" y="186"/>
                  </a:lnTo>
                  <a:lnTo>
                    <a:pt x="463" y="177"/>
                  </a:lnTo>
                  <a:lnTo>
                    <a:pt x="471" y="173"/>
                  </a:lnTo>
                  <a:lnTo>
                    <a:pt x="479" y="169"/>
                  </a:lnTo>
                  <a:lnTo>
                    <a:pt x="489" y="165"/>
                  </a:lnTo>
                  <a:lnTo>
                    <a:pt x="494" y="160"/>
                  </a:lnTo>
                  <a:lnTo>
                    <a:pt x="497" y="150"/>
                  </a:lnTo>
                  <a:lnTo>
                    <a:pt x="499" y="141"/>
                  </a:lnTo>
                  <a:lnTo>
                    <a:pt x="505" y="131"/>
                  </a:lnTo>
                  <a:lnTo>
                    <a:pt x="510" y="122"/>
                  </a:lnTo>
                  <a:lnTo>
                    <a:pt x="507" y="115"/>
                  </a:lnTo>
                  <a:lnTo>
                    <a:pt x="507" y="107"/>
                  </a:lnTo>
                  <a:lnTo>
                    <a:pt x="502" y="101"/>
                  </a:lnTo>
                  <a:lnTo>
                    <a:pt x="497" y="98"/>
                  </a:lnTo>
                  <a:lnTo>
                    <a:pt x="492" y="96"/>
                  </a:lnTo>
                  <a:lnTo>
                    <a:pt x="489" y="96"/>
                  </a:lnTo>
                  <a:lnTo>
                    <a:pt x="484" y="96"/>
                  </a:lnTo>
                  <a:lnTo>
                    <a:pt x="481" y="96"/>
                  </a:lnTo>
                  <a:lnTo>
                    <a:pt x="481" y="79"/>
                  </a:lnTo>
                  <a:lnTo>
                    <a:pt x="481" y="58"/>
                  </a:lnTo>
                  <a:lnTo>
                    <a:pt x="479" y="40"/>
                  </a:lnTo>
                  <a:lnTo>
                    <a:pt x="476" y="21"/>
                  </a:lnTo>
                  <a:lnTo>
                    <a:pt x="473" y="15"/>
                  </a:lnTo>
                  <a:lnTo>
                    <a:pt x="468" y="11"/>
                  </a:lnTo>
                  <a:lnTo>
                    <a:pt x="460" y="10"/>
                  </a:lnTo>
                  <a:lnTo>
                    <a:pt x="452" y="10"/>
                  </a:lnTo>
                  <a:lnTo>
                    <a:pt x="445" y="6"/>
                  </a:lnTo>
                  <a:lnTo>
                    <a:pt x="434" y="4"/>
                  </a:lnTo>
                  <a:lnTo>
                    <a:pt x="426" y="2"/>
                  </a:lnTo>
                  <a:lnTo>
                    <a:pt x="416" y="0"/>
                  </a:lnTo>
                  <a:lnTo>
                    <a:pt x="397" y="0"/>
                  </a:lnTo>
                  <a:lnTo>
                    <a:pt x="382" y="0"/>
                  </a:lnTo>
                  <a:lnTo>
                    <a:pt x="363" y="0"/>
                  </a:lnTo>
                  <a:lnTo>
                    <a:pt x="348" y="2"/>
                  </a:lnTo>
                  <a:lnTo>
                    <a:pt x="329" y="6"/>
                  </a:lnTo>
                  <a:lnTo>
                    <a:pt x="314" y="10"/>
                  </a:lnTo>
                  <a:lnTo>
                    <a:pt x="298" y="15"/>
                  </a:lnTo>
                  <a:lnTo>
                    <a:pt x="285" y="21"/>
                  </a:lnTo>
                  <a:lnTo>
                    <a:pt x="272" y="28"/>
                  </a:lnTo>
                  <a:lnTo>
                    <a:pt x="264" y="38"/>
                  </a:lnTo>
                  <a:lnTo>
                    <a:pt x="261" y="49"/>
                  </a:lnTo>
                  <a:lnTo>
                    <a:pt x="261" y="60"/>
                  </a:lnTo>
                  <a:lnTo>
                    <a:pt x="261" y="71"/>
                  </a:lnTo>
                  <a:lnTo>
                    <a:pt x="264" y="83"/>
                  </a:lnTo>
                  <a:lnTo>
                    <a:pt x="269" y="94"/>
                  </a:lnTo>
                  <a:lnTo>
                    <a:pt x="267" y="105"/>
                  </a:lnTo>
                  <a:lnTo>
                    <a:pt x="277" y="116"/>
                  </a:lnTo>
                  <a:lnTo>
                    <a:pt x="293" y="122"/>
                  </a:lnTo>
                  <a:lnTo>
                    <a:pt x="311" y="122"/>
                  </a:lnTo>
                  <a:lnTo>
                    <a:pt x="329" y="122"/>
                  </a:lnTo>
                  <a:lnTo>
                    <a:pt x="335" y="120"/>
                  </a:lnTo>
                  <a:lnTo>
                    <a:pt x="340" y="115"/>
                  </a:lnTo>
                  <a:lnTo>
                    <a:pt x="345" y="111"/>
                  </a:lnTo>
                  <a:lnTo>
                    <a:pt x="353" y="107"/>
                  </a:lnTo>
                  <a:lnTo>
                    <a:pt x="361" y="90"/>
                  </a:lnTo>
                  <a:lnTo>
                    <a:pt x="376" y="90"/>
                  </a:lnTo>
                  <a:lnTo>
                    <a:pt x="382" y="100"/>
                  </a:lnTo>
                  <a:lnTo>
                    <a:pt x="387" y="111"/>
                  </a:lnTo>
                  <a:lnTo>
                    <a:pt x="397" y="118"/>
                  </a:lnTo>
                  <a:lnTo>
                    <a:pt x="413" y="120"/>
                  </a:lnTo>
                  <a:lnTo>
                    <a:pt x="429" y="118"/>
                  </a:lnTo>
                  <a:lnTo>
                    <a:pt x="445" y="115"/>
                  </a:lnTo>
                  <a:lnTo>
                    <a:pt x="460" y="109"/>
                  </a:lnTo>
                  <a:lnTo>
                    <a:pt x="468" y="113"/>
                  </a:lnTo>
                  <a:lnTo>
                    <a:pt x="476" y="111"/>
                  </a:lnTo>
                  <a:lnTo>
                    <a:pt x="484" y="107"/>
                  </a:lnTo>
                  <a:lnTo>
                    <a:pt x="492" y="105"/>
                  </a:lnTo>
                  <a:lnTo>
                    <a:pt x="492" y="120"/>
                  </a:lnTo>
                  <a:lnTo>
                    <a:pt x="486" y="135"/>
                  </a:lnTo>
                  <a:lnTo>
                    <a:pt x="479" y="150"/>
                  </a:lnTo>
                  <a:lnTo>
                    <a:pt x="471" y="163"/>
                  </a:lnTo>
                  <a:lnTo>
                    <a:pt x="468" y="160"/>
                  </a:lnTo>
                  <a:lnTo>
                    <a:pt x="465" y="156"/>
                  </a:lnTo>
                  <a:lnTo>
                    <a:pt x="465" y="152"/>
                  </a:lnTo>
                  <a:lnTo>
                    <a:pt x="465" y="146"/>
                  </a:lnTo>
                  <a:lnTo>
                    <a:pt x="460" y="146"/>
                  </a:lnTo>
                  <a:lnTo>
                    <a:pt x="460" y="150"/>
                  </a:lnTo>
                  <a:lnTo>
                    <a:pt x="458" y="154"/>
                  </a:lnTo>
                  <a:lnTo>
                    <a:pt x="455" y="160"/>
                  </a:lnTo>
                  <a:lnTo>
                    <a:pt x="452" y="163"/>
                  </a:lnTo>
                  <a:lnTo>
                    <a:pt x="442" y="173"/>
                  </a:lnTo>
                  <a:lnTo>
                    <a:pt x="434" y="182"/>
                  </a:lnTo>
                  <a:lnTo>
                    <a:pt x="424" y="193"/>
                  </a:lnTo>
                  <a:lnTo>
                    <a:pt x="413" y="203"/>
                  </a:lnTo>
                  <a:lnTo>
                    <a:pt x="403" y="212"/>
                  </a:lnTo>
                  <a:lnTo>
                    <a:pt x="390" y="220"/>
                  </a:lnTo>
                  <a:lnTo>
                    <a:pt x="376" y="223"/>
                  </a:lnTo>
                  <a:lnTo>
                    <a:pt x="358" y="225"/>
                  </a:lnTo>
                  <a:lnTo>
                    <a:pt x="332" y="216"/>
                  </a:lnTo>
                  <a:lnTo>
                    <a:pt x="311" y="199"/>
                  </a:lnTo>
                  <a:lnTo>
                    <a:pt x="295" y="180"/>
                  </a:lnTo>
                  <a:lnTo>
                    <a:pt x="282" y="160"/>
                  </a:lnTo>
                  <a:lnTo>
                    <a:pt x="277" y="160"/>
                  </a:lnTo>
                  <a:lnTo>
                    <a:pt x="277" y="162"/>
                  </a:lnTo>
                  <a:lnTo>
                    <a:pt x="274" y="165"/>
                  </a:lnTo>
                  <a:lnTo>
                    <a:pt x="274" y="167"/>
                  </a:lnTo>
                  <a:lnTo>
                    <a:pt x="267" y="160"/>
                  </a:lnTo>
                  <a:lnTo>
                    <a:pt x="259" y="154"/>
                  </a:lnTo>
                  <a:lnTo>
                    <a:pt x="251" y="146"/>
                  </a:lnTo>
                  <a:lnTo>
                    <a:pt x="248" y="135"/>
                  </a:lnTo>
                  <a:lnTo>
                    <a:pt x="251" y="131"/>
                  </a:lnTo>
                  <a:lnTo>
                    <a:pt x="253" y="131"/>
                  </a:lnTo>
                  <a:lnTo>
                    <a:pt x="259" y="131"/>
                  </a:lnTo>
                  <a:lnTo>
                    <a:pt x="264" y="131"/>
                  </a:lnTo>
                  <a:lnTo>
                    <a:pt x="264" y="130"/>
                  </a:lnTo>
                  <a:lnTo>
                    <a:pt x="267" y="128"/>
                  </a:lnTo>
                  <a:lnTo>
                    <a:pt x="269" y="128"/>
                  </a:lnTo>
                  <a:lnTo>
                    <a:pt x="269" y="124"/>
                  </a:lnTo>
                  <a:lnTo>
                    <a:pt x="264" y="122"/>
                  </a:lnTo>
                  <a:lnTo>
                    <a:pt x="259" y="120"/>
                  </a:lnTo>
                  <a:lnTo>
                    <a:pt x="253" y="120"/>
                  </a:lnTo>
                  <a:lnTo>
                    <a:pt x="248" y="118"/>
                  </a:lnTo>
                  <a:lnTo>
                    <a:pt x="238" y="130"/>
                  </a:lnTo>
                  <a:lnTo>
                    <a:pt x="235" y="141"/>
                  </a:lnTo>
                  <a:lnTo>
                    <a:pt x="238" y="152"/>
                  </a:lnTo>
                  <a:lnTo>
                    <a:pt x="243" y="163"/>
                  </a:lnTo>
                  <a:lnTo>
                    <a:pt x="251" y="173"/>
                  </a:lnTo>
                  <a:lnTo>
                    <a:pt x="261" y="180"/>
                  </a:lnTo>
                  <a:lnTo>
                    <a:pt x="269" y="188"/>
                  </a:lnTo>
                  <a:lnTo>
                    <a:pt x="285" y="186"/>
                  </a:lnTo>
                  <a:lnTo>
                    <a:pt x="295" y="197"/>
                  </a:lnTo>
                  <a:lnTo>
                    <a:pt x="295" y="203"/>
                  </a:lnTo>
                  <a:lnTo>
                    <a:pt x="298" y="208"/>
                  </a:lnTo>
                  <a:lnTo>
                    <a:pt x="298" y="214"/>
                  </a:lnTo>
                  <a:lnTo>
                    <a:pt x="298" y="220"/>
                  </a:lnTo>
                  <a:lnTo>
                    <a:pt x="293" y="220"/>
                  </a:lnTo>
                  <a:lnTo>
                    <a:pt x="280" y="227"/>
                  </a:lnTo>
                  <a:lnTo>
                    <a:pt x="264" y="231"/>
                  </a:lnTo>
                  <a:lnTo>
                    <a:pt x="251" y="237"/>
                  </a:lnTo>
                  <a:lnTo>
                    <a:pt x="240" y="246"/>
                  </a:lnTo>
                  <a:lnTo>
                    <a:pt x="219" y="255"/>
                  </a:lnTo>
                  <a:lnTo>
                    <a:pt x="199" y="263"/>
                  </a:lnTo>
                  <a:lnTo>
                    <a:pt x="178" y="272"/>
                  </a:lnTo>
                  <a:lnTo>
                    <a:pt x="157" y="282"/>
                  </a:lnTo>
                  <a:lnTo>
                    <a:pt x="138" y="293"/>
                  </a:lnTo>
                  <a:lnTo>
                    <a:pt x="123" y="306"/>
                  </a:lnTo>
                  <a:lnTo>
                    <a:pt x="107" y="319"/>
                  </a:lnTo>
                  <a:lnTo>
                    <a:pt x="96" y="336"/>
                  </a:lnTo>
                  <a:lnTo>
                    <a:pt x="81" y="357"/>
                  </a:lnTo>
                  <a:lnTo>
                    <a:pt x="65" y="379"/>
                  </a:lnTo>
                  <a:lnTo>
                    <a:pt x="52" y="402"/>
                  </a:lnTo>
                  <a:lnTo>
                    <a:pt x="39" y="424"/>
                  </a:lnTo>
                  <a:lnTo>
                    <a:pt x="31" y="449"/>
                  </a:lnTo>
                  <a:lnTo>
                    <a:pt x="28" y="471"/>
                  </a:lnTo>
                  <a:lnTo>
                    <a:pt x="31" y="495"/>
                  </a:lnTo>
                  <a:lnTo>
                    <a:pt x="42" y="520"/>
                  </a:lnTo>
                  <a:lnTo>
                    <a:pt x="52" y="533"/>
                  </a:lnTo>
                  <a:lnTo>
                    <a:pt x="65" y="546"/>
                  </a:lnTo>
                  <a:lnTo>
                    <a:pt x="78" y="555"/>
                  </a:lnTo>
                  <a:lnTo>
                    <a:pt x="102" y="559"/>
                  </a:lnTo>
                  <a:lnTo>
                    <a:pt x="112" y="561"/>
                  </a:lnTo>
                  <a:lnTo>
                    <a:pt x="123" y="561"/>
                  </a:lnTo>
                  <a:lnTo>
                    <a:pt x="133" y="561"/>
                  </a:lnTo>
                  <a:lnTo>
                    <a:pt x="144" y="561"/>
                  </a:lnTo>
                  <a:lnTo>
                    <a:pt x="154" y="559"/>
                  </a:lnTo>
                  <a:lnTo>
                    <a:pt x="162" y="557"/>
                  </a:lnTo>
                  <a:lnTo>
                    <a:pt x="172" y="554"/>
                  </a:lnTo>
                  <a:lnTo>
                    <a:pt x="183" y="552"/>
                  </a:lnTo>
                  <a:lnTo>
                    <a:pt x="191" y="569"/>
                  </a:lnTo>
                  <a:lnTo>
                    <a:pt x="193" y="584"/>
                  </a:lnTo>
                  <a:lnTo>
                    <a:pt x="199" y="600"/>
                  </a:lnTo>
                  <a:lnTo>
                    <a:pt x="204" y="616"/>
                  </a:lnTo>
                  <a:lnTo>
                    <a:pt x="206" y="623"/>
                  </a:lnTo>
                  <a:lnTo>
                    <a:pt x="212" y="629"/>
                  </a:lnTo>
                  <a:lnTo>
                    <a:pt x="214" y="634"/>
                  </a:lnTo>
                  <a:lnTo>
                    <a:pt x="217" y="640"/>
                  </a:lnTo>
                  <a:lnTo>
                    <a:pt x="214" y="674"/>
                  </a:lnTo>
                  <a:lnTo>
                    <a:pt x="212" y="709"/>
                  </a:lnTo>
                  <a:lnTo>
                    <a:pt x="206" y="745"/>
                  </a:lnTo>
                  <a:lnTo>
                    <a:pt x="204" y="779"/>
                  </a:lnTo>
                  <a:lnTo>
                    <a:pt x="201" y="814"/>
                  </a:lnTo>
                  <a:lnTo>
                    <a:pt x="201" y="852"/>
                  </a:lnTo>
                  <a:lnTo>
                    <a:pt x="204" y="889"/>
                  </a:lnTo>
                  <a:lnTo>
                    <a:pt x="212" y="925"/>
                  </a:lnTo>
                  <a:lnTo>
                    <a:pt x="217" y="938"/>
                  </a:lnTo>
                  <a:lnTo>
                    <a:pt x="219" y="953"/>
                  </a:lnTo>
                  <a:lnTo>
                    <a:pt x="225" y="966"/>
                  </a:lnTo>
                  <a:lnTo>
                    <a:pt x="227" y="981"/>
                  </a:lnTo>
                  <a:lnTo>
                    <a:pt x="212" y="991"/>
                  </a:lnTo>
                  <a:lnTo>
                    <a:pt x="196" y="1002"/>
                  </a:lnTo>
                  <a:lnTo>
                    <a:pt x="180" y="1013"/>
                  </a:lnTo>
                  <a:lnTo>
                    <a:pt x="165" y="1024"/>
                  </a:lnTo>
                  <a:lnTo>
                    <a:pt x="141" y="1026"/>
                  </a:lnTo>
                  <a:lnTo>
                    <a:pt x="123" y="1030"/>
                  </a:lnTo>
                  <a:lnTo>
                    <a:pt x="107" y="1032"/>
                  </a:lnTo>
                  <a:lnTo>
                    <a:pt x="89" y="1036"/>
                  </a:lnTo>
                  <a:lnTo>
                    <a:pt x="70" y="1038"/>
                  </a:lnTo>
                  <a:lnTo>
                    <a:pt x="52" y="1039"/>
                  </a:lnTo>
                  <a:lnTo>
                    <a:pt x="36" y="1043"/>
                  </a:lnTo>
                  <a:lnTo>
                    <a:pt x="18" y="1049"/>
                  </a:lnTo>
                  <a:lnTo>
                    <a:pt x="2" y="1054"/>
                  </a:lnTo>
                  <a:lnTo>
                    <a:pt x="0" y="1056"/>
                  </a:lnTo>
                  <a:lnTo>
                    <a:pt x="0" y="1058"/>
                  </a:lnTo>
                  <a:lnTo>
                    <a:pt x="0" y="1062"/>
                  </a:lnTo>
                  <a:lnTo>
                    <a:pt x="2" y="1064"/>
                  </a:lnTo>
                  <a:lnTo>
                    <a:pt x="28" y="1070"/>
                  </a:lnTo>
                  <a:lnTo>
                    <a:pt x="55" y="1073"/>
                  </a:lnTo>
                  <a:lnTo>
                    <a:pt x="83" y="1077"/>
                  </a:lnTo>
                  <a:lnTo>
                    <a:pt x="110" y="1081"/>
                  </a:lnTo>
                  <a:lnTo>
                    <a:pt x="138" y="1083"/>
                  </a:lnTo>
                  <a:lnTo>
                    <a:pt x="165" y="1085"/>
                  </a:lnTo>
                  <a:lnTo>
                    <a:pt x="193" y="1086"/>
                  </a:lnTo>
                  <a:lnTo>
                    <a:pt x="222" y="1086"/>
                  </a:lnTo>
                  <a:lnTo>
                    <a:pt x="240" y="1088"/>
                  </a:lnTo>
                  <a:lnTo>
                    <a:pt x="256" y="1088"/>
                  </a:lnTo>
                  <a:lnTo>
                    <a:pt x="274" y="1090"/>
                  </a:lnTo>
                  <a:lnTo>
                    <a:pt x="293" y="1090"/>
                  </a:lnTo>
                  <a:lnTo>
                    <a:pt x="308" y="1092"/>
                  </a:lnTo>
                  <a:lnTo>
                    <a:pt x="327" y="1092"/>
                  </a:lnTo>
                  <a:lnTo>
                    <a:pt x="342" y="1092"/>
                  </a:lnTo>
                  <a:lnTo>
                    <a:pt x="361" y="1092"/>
                  </a:lnTo>
                  <a:lnTo>
                    <a:pt x="363" y="1009"/>
                  </a:lnTo>
                  <a:lnTo>
                    <a:pt x="353" y="1009"/>
                  </a:lnTo>
                  <a:lnTo>
                    <a:pt x="342" y="1009"/>
                  </a:lnTo>
                  <a:lnTo>
                    <a:pt x="332" y="1011"/>
                  </a:lnTo>
                  <a:lnTo>
                    <a:pt x="322" y="1011"/>
                  </a:lnTo>
                  <a:lnTo>
                    <a:pt x="311" y="1011"/>
                  </a:lnTo>
                  <a:lnTo>
                    <a:pt x="308" y="1006"/>
                  </a:lnTo>
                  <a:lnTo>
                    <a:pt x="308" y="998"/>
                  </a:lnTo>
                  <a:lnTo>
                    <a:pt x="308" y="991"/>
                  </a:lnTo>
                  <a:lnTo>
                    <a:pt x="298" y="981"/>
                  </a:lnTo>
                  <a:lnTo>
                    <a:pt x="295" y="970"/>
                  </a:lnTo>
                  <a:lnTo>
                    <a:pt x="298" y="957"/>
                  </a:lnTo>
                  <a:lnTo>
                    <a:pt x="301" y="944"/>
                  </a:lnTo>
                  <a:lnTo>
                    <a:pt x="303" y="929"/>
                  </a:lnTo>
                  <a:lnTo>
                    <a:pt x="308" y="912"/>
                  </a:lnTo>
                  <a:lnTo>
                    <a:pt x="311" y="895"/>
                  </a:lnTo>
                  <a:lnTo>
                    <a:pt x="314" y="878"/>
                  </a:lnTo>
                  <a:lnTo>
                    <a:pt x="324" y="846"/>
                  </a:lnTo>
                  <a:lnTo>
                    <a:pt x="337" y="816"/>
                  </a:lnTo>
                  <a:lnTo>
                    <a:pt x="348" y="786"/>
                  </a:lnTo>
                  <a:lnTo>
                    <a:pt x="358" y="752"/>
                  </a:lnTo>
                  <a:lnTo>
                    <a:pt x="361" y="769"/>
                  </a:lnTo>
                  <a:lnTo>
                    <a:pt x="363" y="784"/>
                  </a:lnTo>
                  <a:lnTo>
                    <a:pt x="369" y="801"/>
                  </a:lnTo>
                  <a:lnTo>
                    <a:pt x="374" y="818"/>
                  </a:lnTo>
                  <a:lnTo>
                    <a:pt x="374" y="839"/>
                  </a:lnTo>
                  <a:lnTo>
                    <a:pt x="379" y="859"/>
                  </a:lnTo>
                  <a:lnTo>
                    <a:pt x="387" y="880"/>
                  </a:lnTo>
                  <a:lnTo>
                    <a:pt x="392" y="899"/>
                  </a:lnTo>
                  <a:lnTo>
                    <a:pt x="397" y="918"/>
                  </a:lnTo>
                  <a:lnTo>
                    <a:pt x="403" y="934"/>
                  </a:lnTo>
                  <a:lnTo>
                    <a:pt x="408" y="951"/>
                  </a:lnTo>
                  <a:lnTo>
                    <a:pt x="410" y="970"/>
                  </a:lnTo>
                  <a:lnTo>
                    <a:pt x="413" y="972"/>
                  </a:lnTo>
                  <a:lnTo>
                    <a:pt x="418" y="974"/>
                  </a:lnTo>
                  <a:lnTo>
                    <a:pt x="421" y="978"/>
                  </a:lnTo>
                  <a:lnTo>
                    <a:pt x="421" y="981"/>
                  </a:lnTo>
                  <a:lnTo>
                    <a:pt x="418" y="989"/>
                  </a:lnTo>
                  <a:lnTo>
                    <a:pt x="416" y="996"/>
                  </a:lnTo>
                  <a:lnTo>
                    <a:pt x="416" y="1006"/>
                  </a:lnTo>
                  <a:lnTo>
                    <a:pt x="410" y="1013"/>
                  </a:lnTo>
                  <a:lnTo>
                    <a:pt x="397" y="1011"/>
                  </a:lnTo>
                  <a:lnTo>
                    <a:pt x="387" y="1011"/>
                  </a:lnTo>
                  <a:lnTo>
                    <a:pt x="374" y="1011"/>
                  </a:lnTo>
                  <a:lnTo>
                    <a:pt x="361" y="1011"/>
                  </a:lnTo>
                  <a:lnTo>
                    <a:pt x="358" y="1092"/>
                  </a:lnTo>
                  <a:lnTo>
                    <a:pt x="397" y="1092"/>
                  </a:lnTo>
                  <a:lnTo>
                    <a:pt x="437" y="1090"/>
                  </a:lnTo>
                  <a:lnTo>
                    <a:pt x="476" y="1088"/>
                  </a:lnTo>
                  <a:lnTo>
                    <a:pt x="515" y="1086"/>
                  </a:lnTo>
                  <a:lnTo>
                    <a:pt x="552" y="1085"/>
                  </a:lnTo>
                  <a:lnTo>
                    <a:pt x="591" y="1083"/>
                  </a:lnTo>
                  <a:lnTo>
                    <a:pt x="630" y="1079"/>
                  </a:lnTo>
                  <a:lnTo>
                    <a:pt x="670" y="1077"/>
                  </a:lnTo>
                  <a:lnTo>
                    <a:pt x="680" y="1075"/>
                  </a:lnTo>
                  <a:lnTo>
                    <a:pt x="693" y="1073"/>
                  </a:lnTo>
                  <a:lnTo>
                    <a:pt x="701" y="1070"/>
                  </a:lnTo>
                  <a:lnTo>
                    <a:pt x="706" y="1062"/>
                  </a:lnTo>
                  <a:lnTo>
                    <a:pt x="690" y="1056"/>
                  </a:lnTo>
                  <a:lnTo>
                    <a:pt x="675" y="1051"/>
                  </a:lnTo>
                  <a:lnTo>
                    <a:pt x="656" y="1045"/>
                  </a:lnTo>
                  <a:lnTo>
                    <a:pt x="641" y="1041"/>
                  </a:lnTo>
                  <a:lnTo>
                    <a:pt x="622" y="1038"/>
                  </a:lnTo>
                  <a:lnTo>
                    <a:pt x="607" y="1036"/>
                  </a:lnTo>
                  <a:lnTo>
                    <a:pt x="588" y="1032"/>
                  </a:lnTo>
                  <a:lnTo>
                    <a:pt x="573" y="1030"/>
                  </a:lnTo>
                  <a:lnTo>
                    <a:pt x="570" y="1024"/>
                  </a:lnTo>
                  <a:lnTo>
                    <a:pt x="565" y="1019"/>
                  </a:lnTo>
                  <a:lnTo>
                    <a:pt x="557" y="1015"/>
                  </a:lnTo>
                  <a:lnTo>
                    <a:pt x="549" y="1011"/>
                  </a:lnTo>
                  <a:lnTo>
                    <a:pt x="544" y="1008"/>
                  </a:lnTo>
                  <a:lnTo>
                    <a:pt x="539" y="1002"/>
                  </a:lnTo>
                  <a:lnTo>
                    <a:pt x="533" y="998"/>
                  </a:lnTo>
                  <a:lnTo>
                    <a:pt x="528" y="994"/>
                  </a:lnTo>
                  <a:lnTo>
                    <a:pt x="526" y="994"/>
                  </a:lnTo>
                  <a:lnTo>
                    <a:pt x="515" y="991"/>
                  </a:lnTo>
                  <a:lnTo>
                    <a:pt x="505" y="987"/>
                  </a:lnTo>
                  <a:lnTo>
                    <a:pt x="492" y="985"/>
                  </a:lnTo>
                  <a:lnTo>
                    <a:pt x="481" y="981"/>
                  </a:lnTo>
                  <a:lnTo>
                    <a:pt x="479" y="979"/>
                  </a:lnTo>
                  <a:lnTo>
                    <a:pt x="479" y="978"/>
                  </a:lnTo>
                  <a:lnTo>
                    <a:pt x="479" y="976"/>
                  </a:lnTo>
                  <a:lnTo>
                    <a:pt x="481" y="974"/>
                  </a:lnTo>
                  <a:lnTo>
                    <a:pt x="486" y="959"/>
                  </a:lnTo>
                  <a:lnTo>
                    <a:pt x="486" y="942"/>
                  </a:lnTo>
                  <a:lnTo>
                    <a:pt x="486" y="925"/>
                  </a:lnTo>
                  <a:lnTo>
                    <a:pt x="489" y="908"/>
                  </a:lnTo>
                  <a:lnTo>
                    <a:pt x="492" y="903"/>
                  </a:lnTo>
                  <a:lnTo>
                    <a:pt x="492" y="897"/>
                  </a:lnTo>
                  <a:lnTo>
                    <a:pt x="489" y="891"/>
                  </a:lnTo>
                  <a:lnTo>
                    <a:pt x="492" y="888"/>
                  </a:lnTo>
                  <a:lnTo>
                    <a:pt x="492" y="861"/>
                  </a:lnTo>
                  <a:lnTo>
                    <a:pt x="494" y="835"/>
                  </a:lnTo>
                  <a:lnTo>
                    <a:pt x="497" y="809"/>
                  </a:lnTo>
                  <a:lnTo>
                    <a:pt x="499" y="782"/>
                  </a:lnTo>
                  <a:lnTo>
                    <a:pt x="505" y="752"/>
                  </a:lnTo>
                  <a:lnTo>
                    <a:pt x="507" y="722"/>
                  </a:lnTo>
                  <a:lnTo>
                    <a:pt x="510" y="691"/>
                  </a:lnTo>
                  <a:lnTo>
                    <a:pt x="515" y="659"/>
                  </a:lnTo>
                  <a:lnTo>
                    <a:pt x="515" y="653"/>
                  </a:lnTo>
                  <a:lnTo>
                    <a:pt x="518" y="646"/>
                  </a:lnTo>
                  <a:lnTo>
                    <a:pt x="520" y="640"/>
                  </a:lnTo>
                  <a:lnTo>
                    <a:pt x="518" y="634"/>
                  </a:lnTo>
                  <a:lnTo>
                    <a:pt x="520" y="631"/>
                  </a:lnTo>
                  <a:lnTo>
                    <a:pt x="523" y="627"/>
                  </a:lnTo>
                  <a:lnTo>
                    <a:pt x="523" y="621"/>
                  </a:lnTo>
                  <a:lnTo>
                    <a:pt x="523" y="617"/>
                  </a:lnTo>
                  <a:lnTo>
                    <a:pt x="533" y="602"/>
                  </a:lnTo>
                  <a:lnTo>
                    <a:pt x="539" y="585"/>
                  </a:lnTo>
                  <a:lnTo>
                    <a:pt x="541" y="569"/>
                  </a:lnTo>
                  <a:lnTo>
                    <a:pt x="544" y="552"/>
                  </a:lnTo>
                  <a:lnTo>
                    <a:pt x="547" y="542"/>
                  </a:lnTo>
                  <a:lnTo>
                    <a:pt x="554" y="540"/>
                  </a:lnTo>
                  <a:lnTo>
                    <a:pt x="567" y="539"/>
                  </a:lnTo>
                  <a:lnTo>
                    <a:pt x="578" y="537"/>
                  </a:lnTo>
                  <a:lnTo>
                    <a:pt x="583" y="529"/>
                  </a:lnTo>
                  <a:lnTo>
                    <a:pt x="586" y="524"/>
                  </a:lnTo>
                  <a:lnTo>
                    <a:pt x="588" y="518"/>
                  </a:lnTo>
                  <a:lnTo>
                    <a:pt x="591" y="510"/>
                  </a:lnTo>
                  <a:lnTo>
                    <a:pt x="612" y="514"/>
                  </a:lnTo>
                  <a:lnTo>
                    <a:pt x="625" y="514"/>
                  </a:lnTo>
                  <a:lnTo>
                    <a:pt x="638" y="512"/>
                  </a:lnTo>
                  <a:lnTo>
                    <a:pt x="651" y="509"/>
                  </a:lnTo>
                  <a:lnTo>
                    <a:pt x="664" y="505"/>
                  </a:lnTo>
                  <a:lnTo>
                    <a:pt x="675" y="499"/>
                  </a:lnTo>
                  <a:lnTo>
                    <a:pt x="685" y="492"/>
                  </a:lnTo>
                  <a:lnTo>
                    <a:pt x="696" y="484"/>
                  </a:lnTo>
                  <a:lnTo>
                    <a:pt x="704" y="477"/>
                  </a:lnTo>
                  <a:lnTo>
                    <a:pt x="717" y="456"/>
                  </a:lnTo>
                  <a:lnTo>
                    <a:pt x="719" y="434"/>
                  </a:lnTo>
                  <a:lnTo>
                    <a:pt x="714" y="411"/>
                  </a:lnTo>
                  <a:lnTo>
                    <a:pt x="706" y="390"/>
                  </a:lnTo>
                  <a:lnTo>
                    <a:pt x="704" y="387"/>
                  </a:lnTo>
                  <a:lnTo>
                    <a:pt x="701" y="385"/>
                  </a:lnTo>
                  <a:lnTo>
                    <a:pt x="698" y="383"/>
                  </a:lnTo>
                  <a:lnTo>
                    <a:pt x="696" y="379"/>
                  </a:lnTo>
                  <a:lnTo>
                    <a:pt x="683" y="372"/>
                  </a:lnTo>
                  <a:lnTo>
                    <a:pt x="672" y="362"/>
                  </a:lnTo>
                  <a:lnTo>
                    <a:pt x="662" y="355"/>
                  </a:lnTo>
                  <a:lnTo>
                    <a:pt x="649" y="347"/>
                  </a:lnTo>
                  <a:lnTo>
                    <a:pt x="651" y="340"/>
                  </a:lnTo>
                  <a:lnTo>
                    <a:pt x="651" y="332"/>
                  </a:lnTo>
                  <a:lnTo>
                    <a:pt x="654" y="325"/>
                  </a:lnTo>
                  <a:lnTo>
                    <a:pt x="654" y="317"/>
                  </a:lnTo>
                  <a:lnTo>
                    <a:pt x="651" y="315"/>
                  </a:lnTo>
                  <a:lnTo>
                    <a:pt x="649" y="315"/>
                  </a:lnTo>
                  <a:lnTo>
                    <a:pt x="646" y="313"/>
                  </a:lnTo>
                  <a:lnTo>
                    <a:pt x="636" y="304"/>
                  </a:lnTo>
                  <a:close/>
                </a:path>
              </a:pathLst>
            </a:custGeom>
            <a:solidFill>
              <a:srgbClr val="00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116"/>
            <p:cNvSpPr>
              <a:spLocks/>
            </p:cNvSpPr>
            <p:nvPr/>
          </p:nvSpPr>
          <p:spPr bwMode="auto">
            <a:xfrm>
              <a:off x="7164388" y="4602163"/>
              <a:ext cx="315912" cy="95250"/>
            </a:xfrm>
            <a:custGeom>
              <a:avLst/>
              <a:gdLst>
                <a:gd name="T0" fmla="*/ 2147483647 w 194"/>
                <a:gd name="T1" fmla="*/ 2147483647 h 58"/>
                <a:gd name="T2" fmla="*/ 2147483647 w 194"/>
                <a:gd name="T3" fmla="*/ 2147483647 h 58"/>
                <a:gd name="T4" fmla="*/ 2147483647 w 194"/>
                <a:gd name="T5" fmla="*/ 2147483647 h 58"/>
                <a:gd name="T6" fmla="*/ 2147483647 w 194"/>
                <a:gd name="T7" fmla="*/ 2147483647 h 58"/>
                <a:gd name="T8" fmla="*/ 2147483647 w 194"/>
                <a:gd name="T9" fmla="*/ 2147483647 h 58"/>
                <a:gd name="T10" fmla="*/ 2147483647 w 194"/>
                <a:gd name="T11" fmla="*/ 2147483647 h 58"/>
                <a:gd name="T12" fmla="*/ 2147483647 w 194"/>
                <a:gd name="T13" fmla="*/ 2147483647 h 58"/>
                <a:gd name="T14" fmla="*/ 2147483647 w 194"/>
                <a:gd name="T15" fmla="*/ 2147483647 h 58"/>
                <a:gd name="T16" fmla="*/ 2147483647 w 194"/>
                <a:gd name="T17" fmla="*/ 2147483647 h 58"/>
                <a:gd name="T18" fmla="*/ 2147483647 w 194"/>
                <a:gd name="T19" fmla="*/ 2147483647 h 58"/>
                <a:gd name="T20" fmla="*/ 2147483647 w 194"/>
                <a:gd name="T21" fmla="*/ 2147483647 h 58"/>
                <a:gd name="T22" fmla="*/ 2147483647 w 194"/>
                <a:gd name="T23" fmla="*/ 2147483647 h 58"/>
                <a:gd name="T24" fmla="*/ 2147483647 w 194"/>
                <a:gd name="T25" fmla="*/ 2147483647 h 58"/>
                <a:gd name="T26" fmla="*/ 2147483647 w 194"/>
                <a:gd name="T27" fmla="*/ 2147483647 h 58"/>
                <a:gd name="T28" fmla="*/ 2147483647 w 194"/>
                <a:gd name="T29" fmla="*/ 2147483647 h 58"/>
                <a:gd name="T30" fmla="*/ 2147483647 w 194"/>
                <a:gd name="T31" fmla="*/ 2147483647 h 58"/>
                <a:gd name="T32" fmla="*/ 2147483647 w 194"/>
                <a:gd name="T33" fmla="*/ 2147483647 h 58"/>
                <a:gd name="T34" fmla="*/ 2147483647 w 194"/>
                <a:gd name="T35" fmla="*/ 2147483647 h 58"/>
                <a:gd name="T36" fmla="*/ 2147483647 w 194"/>
                <a:gd name="T37" fmla="*/ 2147483647 h 58"/>
                <a:gd name="T38" fmla="*/ 0 w 194"/>
                <a:gd name="T39" fmla="*/ 2147483647 h 58"/>
                <a:gd name="T40" fmla="*/ 0 w 194"/>
                <a:gd name="T41" fmla="*/ 2147483647 h 58"/>
                <a:gd name="T42" fmla="*/ 2147483647 w 194"/>
                <a:gd name="T43" fmla="*/ 2147483647 h 58"/>
                <a:gd name="T44" fmla="*/ 2147483647 w 194"/>
                <a:gd name="T45" fmla="*/ 2147483647 h 58"/>
                <a:gd name="T46" fmla="*/ 2147483647 w 194"/>
                <a:gd name="T47" fmla="*/ 2147483647 h 58"/>
                <a:gd name="T48" fmla="*/ 2147483647 w 194"/>
                <a:gd name="T49" fmla="*/ 2147483647 h 58"/>
                <a:gd name="T50" fmla="*/ 2147483647 w 194"/>
                <a:gd name="T51" fmla="*/ 2147483647 h 58"/>
                <a:gd name="T52" fmla="*/ 2147483647 w 194"/>
                <a:gd name="T53" fmla="*/ 2147483647 h 58"/>
                <a:gd name="T54" fmla="*/ 2147483647 w 194"/>
                <a:gd name="T55" fmla="*/ 2147483647 h 58"/>
                <a:gd name="T56" fmla="*/ 2147483647 w 194"/>
                <a:gd name="T57" fmla="*/ 2147483647 h 58"/>
                <a:gd name="T58" fmla="*/ 2147483647 w 194"/>
                <a:gd name="T59" fmla="*/ 2147483647 h 58"/>
                <a:gd name="T60" fmla="*/ 2147483647 w 194"/>
                <a:gd name="T61" fmla="*/ 2147483647 h 58"/>
                <a:gd name="T62" fmla="*/ 2147483647 w 194"/>
                <a:gd name="T63" fmla="*/ 2147483647 h 58"/>
                <a:gd name="T64" fmla="*/ 2147483647 w 194"/>
                <a:gd name="T65" fmla="*/ 2147483647 h 58"/>
                <a:gd name="T66" fmla="*/ 2147483647 w 194"/>
                <a:gd name="T67" fmla="*/ 2147483647 h 58"/>
                <a:gd name="T68" fmla="*/ 2147483647 w 194"/>
                <a:gd name="T69" fmla="*/ 2147483647 h 58"/>
                <a:gd name="T70" fmla="*/ 2147483647 w 194"/>
                <a:gd name="T71" fmla="*/ 0 h 58"/>
                <a:gd name="T72" fmla="*/ 2147483647 w 194"/>
                <a:gd name="T73" fmla="*/ 0 h 58"/>
                <a:gd name="T74" fmla="*/ 2147483647 w 194"/>
                <a:gd name="T75" fmla="*/ 2147483647 h 58"/>
                <a:gd name="T76" fmla="*/ 2147483647 w 194"/>
                <a:gd name="T77" fmla="*/ 2147483647 h 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4"/>
                <a:gd name="T118" fmla="*/ 0 h 58"/>
                <a:gd name="T119" fmla="*/ 194 w 194"/>
                <a:gd name="T120" fmla="*/ 58 h 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4" h="58">
                  <a:moveTo>
                    <a:pt x="191" y="11"/>
                  </a:moveTo>
                  <a:lnTo>
                    <a:pt x="194" y="24"/>
                  </a:lnTo>
                  <a:lnTo>
                    <a:pt x="194" y="35"/>
                  </a:lnTo>
                  <a:lnTo>
                    <a:pt x="194" y="46"/>
                  </a:lnTo>
                  <a:lnTo>
                    <a:pt x="194" y="58"/>
                  </a:lnTo>
                  <a:lnTo>
                    <a:pt x="184" y="48"/>
                  </a:lnTo>
                  <a:lnTo>
                    <a:pt x="171" y="45"/>
                  </a:lnTo>
                  <a:lnTo>
                    <a:pt x="155" y="41"/>
                  </a:lnTo>
                  <a:lnTo>
                    <a:pt x="139" y="39"/>
                  </a:lnTo>
                  <a:lnTo>
                    <a:pt x="129" y="43"/>
                  </a:lnTo>
                  <a:lnTo>
                    <a:pt x="118" y="45"/>
                  </a:lnTo>
                  <a:lnTo>
                    <a:pt x="110" y="48"/>
                  </a:lnTo>
                  <a:lnTo>
                    <a:pt x="105" y="54"/>
                  </a:lnTo>
                  <a:lnTo>
                    <a:pt x="76" y="58"/>
                  </a:lnTo>
                  <a:lnTo>
                    <a:pt x="61" y="50"/>
                  </a:lnTo>
                  <a:lnTo>
                    <a:pt x="45" y="46"/>
                  </a:lnTo>
                  <a:lnTo>
                    <a:pt x="29" y="46"/>
                  </a:lnTo>
                  <a:lnTo>
                    <a:pt x="13" y="50"/>
                  </a:lnTo>
                  <a:lnTo>
                    <a:pt x="3" y="56"/>
                  </a:lnTo>
                  <a:lnTo>
                    <a:pt x="0" y="45"/>
                  </a:lnTo>
                  <a:lnTo>
                    <a:pt x="0" y="33"/>
                  </a:lnTo>
                  <a:lnTo>
                    <a:pt x="6" y="24"/>
                  </a:lnTo>
                  <a:lnTo>
                    <a:pt x="13" y="16"/>
                  </a:lnTo>
                  <a:lnTo>
                    <a:pt x="29" y="15"/>
                  </a:lnTo>
                  <a:lnTo>
                    <a:pt x="42" y="15"/>
                  </a:lnTo>
                  <a:lnTo>
                    <a:pt x="55" y="13"/>
                  </a:lnTo>
                  <a:lnTo>
                    <a:pt x="71" y="13"/>
                  </a:lnTo>
                  <a:lnTo>
                    <a:pt x="84" y="11"/>
                  </a:lnTo>
                  <a:lnTo>
                    <a:pt x="97" y="11"/>
                  </a:lnTo>
                  <a:lnTo>
                    <a:pt x="110" y="9"/>
                  </a:lnTo>
                  <a:lnTo>
                    <a:pt x="126" y="7"/>
                  </a:lnTo>
                  <a:lnTo>
                    <a:pt x="131" y="5"/>
                  </a:lnTo>
                  <a:lnTo>
                    <a:pt x="139" y="5"/>
                  </a:lnTo>
                  <a:lnTo>
                    <a:pt x="147" y="3"/>
                  </a:lnTo>
                  <a:lnTo>
                    <a:pt x="155" y="1"/>
                  </a:lnTo>
                  <a:lnTo>
                    <a:pt x="163" y="0"/>
                  </a:lnTo>
                  <a:lnTo>
                    <a:pt x="173" y="0"/>
                  </a:lnTo>
                  <a:lnTo>
                    <a:pt x="184" y="3"/>
                  </a:lnTo>
                  <a:lnTo>
                    <a:pt x="191" y="11"/>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9" name="Freeform 117"/>
            <p:cNvSpPr>
              <a:spLocks/>
            </p:cNvSpPr>
            <p:nvPr/>
          </p:nvSpPr>
          <p:spPr bwMode="auto">
            <a:xfrm>
              <a:off x="6908800" y="4606925"/>
              <a:ext cx="85725" cy="38100"/>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2147483647 h 23"/>
                <a:gd name="T10" fmla="*/ 2147483647 w 53"/>
                <a:gd name="T11" fmla="*/ 2147483647 h 23"/>
                <a:gd name="T12" fmla="*/ 2147483647 w 53"/>
                <a:gd name="T13" fmla="*/ 2147483647 h 23"/>
                <a:gd name="T14" fmla="*/ 2147483647 w 53"/>
                <a:gd name="T15" fmla="*/ 2147483647 h 23"/>
                <a:gd name="T16" fmla="*/ 0 w 53"/>
                <a:gd name="T17" fmla="*/ 2147483647 h 23"/>
                <a:gd name="T18" fmla="*/ 0 w 53"/>
                <a:gd name="T19" fmla="*/ 2147483647 h 23"/>
                <a:gd name="T20" fmla="*/ 0 w 53"/>
                <a:gd name="T21" fmla="*/ 2147483647 h 23"/>
                <a:gd name="T22" fmla="*/ 2147483647 w 53"/>
                <a:gd name="T23" fmla="*/ 2147483647 h 23"/>
                <a:gd name="T24" fmla="*/ 2147483647 w 53"/>
                <a:gd name="T25" fmla="*/ 0 h 23"/>
                <a:gd name="T26" fmla="*/ 2147483647 w 53"/>
                <a:gd name="T27" fmla="*/ 2147483647 h 23"/>
                <a:gd name="T28" fmla="*/ 2147483647 w 53"/>
                <a:gd name="T29" fmla="*/ 2147483647 h 23"/>
                <a:gd name="T30" fmla="*/ 2147483647 w 53"/>
                <a:gd name="T31" fmla="*/ 2147483647 h 23"/>
                <a:gd name="T32" fmla="*/ 2147483647 w 53"/>
                <a:gd name="T33" fmla="*/ 214748364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23"/>
                <a:gd name="T53" fmla="*/ 53 w 53"/>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23">
                  <a:moveTo>
                    <a:pt x="53" y="21"/>
                  </a:moveTo>
                  <a:lnTo>
                    <a:pt x="50" y="23"/>
                  </a:lnTo>
                  <a:lnTo>
                    <a:pt x="45" y="23"/>
                  </a:lnTo>
                  <a:lnTo>
                    <a:pt x="40" y="21"/>
                  </a:lnTo>
                  <a:lnTo>
                    <a:pt x="34" y="21"/>
                  </a:lnTo>
                  <a:lnTo>
                    <a:pt x="24" y="17"/>
                  </a:lnTo>
                  <a:lnTo>
                    <a:pt x="16" y="15"/>
                  </a:lnTo>
                  <a:lnTo>
                    <a:pt x="8" y="12"/>
                  </a:lnTo>
                  <a:lnTo>
                    <a:pt x="0" y="8"/>
                  </a:lnTo>
                  <a:lnTo>
                    <a:pt x="0" y="4"/>
                  </a:lnTo>
                  <a:lnTo>
                    <a:pt x="0" y="2"/>
                  </a:lnTo>
                  <a:lnTo>
                    <a:pt x="3" y="2"/>
                  </a:lnTo>
                  <a:lnTo>
                    <a:pt x="6" y="0"/>
                  </a:lnTo>
                  <a:lnTo>
                    <a:pt x="19" y="4"/>
                  </a:lnTo>
                  <a:lnTo>
                    <a:pt x="29" y="10"/>
                  </a:lnTo>
                  <a:lnTo>
                    <a:pt x="42" y="15"/>
                  </a:lnTo>
                  <a:lnTo>
                    <a:pt x="53"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118"/>
            <p:cNvSpPr>
              <a:spLocks/>
            </p:cNvSpPr>
            <p:nvPr/>
          </p:nvSpPr>
          <p:spPr bwMode="auto">
            <a:xfrm>
              <a:off x="7364413" y="4683125"/>
              <a:ext cx="101600" cy="58738"/>
            </a:xfrm>
            <a:custGeom>
              <a:avLst/>
              <a:gdLst>
                <a:gd name="T0" fmla="*/ 2147483647 w 63"/>
                <a:gd name="T1" fmla="*/ 2147483647 h 36"/>
                <a:gd name="T2" fmla="*/ 2147483647 w 63"/>
                <a:gd name="T3" fmla="*/ 2147483647 h 36"/>
                <a:gd name="T4" fmla="*/ 2147483647 w 63"/>
                <a:gd name="T5" fmla="*/ 2147483647 h 36"/>
                <a:gd name="T6" fmla="*/ 2147483647 w 63"/>
                <a:gd name="T7" fmla="*/ 2147483647 h 36"/>
                <a:gd name="T8" fmla="*/ 2147483647 w 63"/>
                <a:gd name="T9" fmla="*/ 2147483647 h 36"/>
                <a:gd name="T10" fmla="*/ 2147483647 w 63"/>
                <a:gd name="T11" fmla="*/ 2147483647 h 36"/>
                <a:gd name="T12" fmla="*/ 2147483647 w 63"/>
                <a:gd name="T13" fmla="*/ 2147483647 h 36"/>
                <a:gd name="T14" fmla="*/ 2147483647 w 63"/>
                <a:gd name="T15" fmla="*/ 2147483647 h 36"/>
                <a:gd name="T16" fmla="*/ 2147483647 w 63"/>
                <a:gd name="T17" fmla="*/ 2147483647 h 36"/>
                <a:gd name="T18" fmla="*/ 2147483647 w 63"/>
                <a:gd name="T19" fmla="*/ 2147483647 h 36"/>
                <a:gd name="T20" fmla="*/ 2147483647 w 63"/>
                <a:gd name="T21" fmla="*/ 2147483647 h 36"/>
                <a:gd name="T22" fmla="*/ 2147483647 w 63"/>
                <a:gd name="T23" fmla="*/ 2147483647 h 36"/>
                <a:gd name="T24" fmla="*/ 2147483647 w 63"/>
                <a:gd name="T25" fmla="*/ 2147483647 h 36"/>
                <a:gd name="T26" fmla="*/ 0 w 63"/>
                <a:gd name="T27" fmla="*/ 2147483647 h 36"/>
                <a:gd name="T28" fmla="*/ 0 w 63"/>
                <a:gd name="T29" fmla="*/ 2147483647 h 36"/>
                <a:gd name="T30" fmla="*/ 2147483647 w 63"/>
                <a:gd name="T31" fmla="*/ 2147483647 h 36"/>
                <a:gd name="T32" fmla="*/ 2147483647 w 63"/>
                <a:gd name="T33" fmla="*/ 2147483647 h 36"/>
                <a:gd name="T34" fmla="*/ 2147483647 w 63"/>
                <a:gd name="T35" fmla="*/ 2147483647 h 36"/>
                <a:gd name="T36" fmla="*/ 2147483647 w 63"/>
                <a:gd name="T37" fmla="*/ 0 h 36"/>
                <a:gd name="T38" fmla="*/ 2147483647 w 63"/>
                <a:gd name="T39" fmla="*/ 2147483647 h 36"/>
                <a:gd name="T40" fmla="*/ 2147483647 w 63"/>
                <a:gd name="T41" fmla="*/ 2147483647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36"/>
                <a:gd name="T65" fmla="*/ 63 w 63"/>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36">
                  <a:moveTo>
                    <a:pt x="61" y="11"/>
                  </a:moveTo>
                  <a:lnTo>
                    <a:pt x="63" y="15"/>
                  </a:lnTo>
                  <a:lnTo>
                    <a:pt x="61" y="19"/>
                  </a:lnTo>
                  <a:lnTo>
                    <a:pt x="55" y="23"/>
                  </a:lnTo>
                  <a:lnTo>
                    <a:pt x="53" y="26"/>
                  </a:lnTo>
                  <a:lnTo>
                    <a:pt x="48" y="30"/>
                  </a:lnTo>
                  <a:lnTo>
                    <a:pt x="40" y="34"/>
                  </a:lnTo>
                  <a:lnTo>
                    <a:pt x="32" y="36"/>
                  </a:lnTo>
                  <a:lnTo>
                    <a:pt x="21" y="36"/>
                  </a:lnTo>
                  <a:lnTo>
                    <a:pt x="16" y="36"/>
                  </a:lnTo>
                  <a:lnTo>
                    <a:pt x="11" y="34"/>
                  </a:lnTo>
                  <a:lnTo>
                    <a:pt x="6" y="32"/>
                  </a:lnTo>
                  <a:lnTo>
                    <a:pt x="3" y="30"/>
                  </a:lnTo>
                  <a:lnTo>
                    <a:pt x="0" y="23"/>
                  </a:lnTo>
                  <a:lnTo>
                    <a:pt x="0" y="17"/>
                  </a:lnTo>
                  <a:lnTo>
                    <a:pt x="3" y="11"/>
                  </a:lnTo>
                  <a:lnTo>
                    <a:pt x="8" y="6"/>
                  </a:lnTo>
                  <a:lnTo>
                    <a:pt x="21" y="2"/>
                  </a:lnTo>
                  <a:lnTo>
                    <a:pt x="34" y="0"/>
                  </a:lnTo>
                  <a:lnTo>
                    <a:pt x="50" y="4"/>
                  </a:lnTo>
                  <a:lnTo>
                    <a:pt x="6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1" name="Freeform 119"/>
            <p:cNvSpPr>
              <a:spLocks/>
            </p:cNvSpPr>
            <p:nvPr/>
          </p:nvSpPr>
          <p:spPr bwMode="auto">
            <a:xfrm>
              <a:off x="7169150" y="4692650"/>
              <a:ext cx="96838" cy="52388"/>
            </a:xfrm>
            <a:custGeom>
              <a:avLst/>
              <a:gdLst>
                <a:gd name="T0" fmla="*/ 2147483647 w 60"/>
                <a:gd name="T1" fmla="*/ 2147483647 h 32"/>
                <a:gd name="T2" fmla="*/ 2147483647 w 60"/>
                <a:gd name="T3" fmla="*/ 2147483647 h 32"/>
                <a:gd name="T4" fmla="*/ 2147483647 w 60"/>
                <a:gd name="T5" fmla="*/ 2147483647 h 32"/>
                <a:gd name="T6" fmla="*/ 2147483647 w 60"/>
                <a:gd name="T7" fmla="*/ 2147483647 h 32"/>
                <a:gd name="T8" fmla="*/ 2147483647 w 60"/>
                <a:gd name="T9" fmla="*/ 2147483647 h 32"/>
                <a:gd name="T10" fmla="*/ 2147483647 w 60"/>
                <a:gd name="T11" fmla="*/ 2147483647 h 32"/>
                <a:gd name="T12" fmla="*/ 2147483647 w 60"/>
                <a:gd name="T13" fmla="*/ 2147483647 h 32"/>
                <a:gd name="T14" fmla="*/ 2147483647 w 60"/>
                <a:gd name="T15" fmla="*/ 2147483647 h 32"/>
                <a:gd name="T16" fmla="*/ 2147483647 w 60"/>
                <a:gd name="T17" fmla="*/ 2147483647 h 32"/>
                <a:gd name="T18" fmla="*/ 2147483647 w 60"/>
                <a:gd name="T19" fmla="*/ 2147483647 h 32"/>
                <a:gd name="T20" fmla="*/ 2147483647 w 60"/>
                <a:gd name="T21" fmla="*/ 2147483647 h 32"/>
                <a:gd name="T22" fmla="*/ 0 w 60"/>
                <a:gd name="T23" fmla="*/ 2147483647 h 32"/>
                <a:gd name="T24" fmla="*/ 2147483647 w 60"/>
                <a:gd name="T25" fmla="*/ 2147483647 h 32"/>
                <a:gd name="T26" fmla="*/ 2147483647 w 60"/>
                <a:gd name="T27" fmla="*/ 2147483647 h 32"/>
                <a:gd name="T28" fmla="*/ 2147483647 w 60"/>
                <a:gd name="T29" fmla="*/ 2147483647 h 32"/>
                <a:gd name="T30" fmla="*/ 2147483647 w 60"/>
                <a:gd name="T31" fmla="*/ 2147483647 h 32"/>
                <a:gd name="T32" fmla="*/ 2147483647 w 60"/>
                <a:gd name="T33" fmla="*/ 2147483647 h 32"/>
                <a:gd name="T34" fmla="*/ 2147483647 w 60"/>
                <a:gd name="T35" fmla="*/ 0 h 32"/>
                <a:gd name="T36" fmla="*/ 2147483647 w 60"/>
                <a:gd name="T37" fmla="*/ 2147483647 h 32"/>
                <a:gd name="T38" fmla="*/ 2147483647 w 60"/>
                <a:gd name="T39" fmla="*/ 2147483647 h 32"/>
                <a:gd name="T40" fmla="*/ 2147483647 w 60"/>
                <a:gd name="T41" fmla="*/ 2147483647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32"/>
                <a:gd name="T65" fmla="*/ 60 w 60"/>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32">
                  <a:moveTo>
                    <a:pt x="60" y="7"/>
                  </a:moveTo>
                  <a:lnTo>
                    <a:pt x="60" y="11"/>
                  </a:lnTo>
                  <a:lnTo>
                    <a:pt x="60" y="17"/>
                  </a:lnTo>
                  <a:lnTo>
                    <a:pt x="60" y="20"/>
                  </a:lnTo>
                  <a:lnTo>
                    <a:pt x="58" y="26"/>
                  </a:lnTo>
                  <a:lnTo>
                    <a:pt x="50" y="28"/>
                  </a:lnTo>
                  <a:lnTo>
                    <a:pt x="42" y="30"/>
                  </a:lnTo>
                  <a:lnTo>
                    <a:pt x="31" y="32"/>
                  </a:lnTo>
                  <a:lnTo>
                    <a:pt x="21" y="30"/>
                  </a:lnTo>
                  <a:lnTo>
                    <a:pt x="13" y="28"/>
                  </a:lnTo>
                  <a:lnTo>
                    <a:pt x="5" y="24"/>
                  </a:lnTo>
                  <a:lnTo>
                    <a:pt x="0" y="20"/>
                  </a:lnTo>
                  <a:lnTo>
                    <a:pt x="3" y="13"/>
                  </a:lnTo>
                  <a:lnTo>
                    <a:pt x="5" y="9"/>
                  </a:lnTo>
                  <a:lnTo>
                    <a:pt x="8" y="5"/>
                  </a:lnTo>
                  <a:lnTo>
                    <a:pt x="16" y="4"/>
                  </a:lnTo>
                  <a:lnTo>
                    <a:pt x="21" y="2"/>
                  </a:lnTo>
                  <a:lnTo>
                    <a:pt x="31" y="0"/>
                  </a:lnTo>
                  <a:lnTo>
                    <a:pt x="42" y="2"/>
                  </a:lnTo>
                  <a:lnTo>
                    <a:pt x="50" y="5"/>
                  </a:lnTo>
                  <a:lnTo>
                    <a:pt x="6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2" name="Freeform 120"/>
            <p:cNvSpPr>
              <a:spLocks/>
            </p:cNvSpPr>
            <p:nvPr/>
          </p:nvSpPr>
          <p:spPr bwMode="auto">
            <a:xfrm>
              <a:off x="7270750" y="4797425"/>
              <a:ext cx="82550" cy="30163"/>
            </a:xfrm>
            <a:custGeom>
              <a:avLst/>
              <a:gdLst>
                <a:gd name="T0" fmla="*/ 2147483647 w 50"/>
                <a:gd name="T1" fmla="*/ 2147483647 h 18"/>
                <a:gd name="T2" fmla="*/ 2147483647 w 50"/>
                <a:gd name="T3" fmla="*/ 2147483647 h 18"/>
                <a:gd name="T4" fmla="*/ 2147483647 w 50"/>
                <a:gd name="T5" fmla="*/ 2147483647 h 18"/>
                <a:gd name="T6" fmla="*/ 2147483647 w 50"/>
                <a:gd name="T7" fmla="*/ 2147483647 h 18"/>
                <a:gd name="T8" fmla="*/ 2147483647 w 50"/>
                <a:gd name="T9" fmla="*/ 2147483647 h 18"/>
                <a:gd name="T10" fmla="*/ 2147483647 w 50"/>
                <a:gd name="T11" fmla="*/ 2147483647 h 18"/>
                <a:gd name="T12" fmla="*/ 2147483647 w 50"/>
                <a:gd name="T13" fmla="*/ 2147483647 h 18"/>
                <a:gd name="T14" fmla="*/ 0 w 50"/>
                <a:gd name="T15" fmla="*/ 2147483647 h 18"/>
                <a:gd name="T16" fmla="*/ 0 w 50"/>
                <a:gd name="T17" fmla="*/ 2147483647 h 18"/>
                <a:gd name="T18" fmla="*/ 2147483647 w 50"/>
                <a:gd name="T19" fmla="*/ 2147483647 h 18"/>
                <a:gd name="T20" fmla="*/ 2147483647 w 50"/>
                <a:gd name="T21" fmla="*/ 2147483647 h 18"/>
                <a:gd name="T22" fmla="*/ 2147483647 w 50"/>
                <a:gd name="T23" fmla="*/ 2147483647 h 18"/>
                <a:gd name="T24" fmla="*/ 2147483647 w 50"/>
                <a:gd name="T25" fmla="*/ 2147483647 h 18"/>
                <a:gd name="T26" fmla="*/ 2147483647 w 50"/>
                <a:gd name="T27" fmla="*/ 2147483647 h 18"/>
                <a:gd name="T28" fmla="*/ 2147483647 w 50"/>
                <a:gd name="T29" fmla="*/ 0 h 18"/>
                <a:gd name="T30" fmla="*/ 2147483647 w 50"/>
                <a:gd name="T31" fmla="*/ 0 h 18"/>
                <a:gd name="T32" fmla="*/ 2147483647 w 50"/>
                <a:gd name="T33" fmla="*/ 2147483647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
                <a:gd name="T52" fmla="*/ 0 h 18"/>
                <a:gd name="T53" fmla="*/ 50 w 50"/>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 h="18">
                  <a:moveTo>
                    <a:pt x="50" y="3"/>
                  </a:moveTo>
                  <a:lnTo>
                    <a:pt x="44" y="9"/>
                  </a:lnTo>
                  <a:lnTo>
                    <a:pt x="39" y="13"/>
                  </a:lnTo>
                  <a:lnTo>
                    <a:pt x="29" y="17"/>
                  </a:lnTo>
                  <a:lnTo>
                    <a:pt x="18" y="18"/>
                  </a:lnTo>
                  <a:lnTo>
                    <a:pt x="13" y="15"/>
                  </a:lnTo>
                  <a:lnTo>
                    <a:pt x="5" y="13"/>
                  </a:lnTo>
                  <a:lnTo>
                    <a:pt x="0" y="9"/>
                  </a:lnTo>
                  <a:lnTo>
                    <a:pt x="0" y="3"/>
                  </a:lnTo>
                  <a:lnTo>
                    <a:pt x="5" y="3"/>
                  </a:lnTo>
                  <a:lnTo>
                    <a:pt x="13" y="3"/>
                  </a:lnTo>
                  <a:lnTo>
                    <a:pt x="18" y="3"/>
                  </a:lnTo>
                  <a:lnTo>
                    <a:pt x="26" y="3"/>
                  </a:lnTo>
                  <a:lnTo>
                    <a:pt x="34" y="3"/>
                  </a:lnTo>
                  <a:lnTo>
                    <a:pt x="42" y="0"/>
                  </a:lnTo>
                  <a:lnTo>
                    <a:pt x="47" y="0"/>
                  </a:lnTo>
                  <a:lnTo>
                    <a:pt x="5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121"/>
            <p:cNvSpPr>
              <a:spLocks/>
            </p:cNvSpPr>
            <p:nvPr/>
          </p:nvSpPr>
          <p:spPr bwMode="auto">
            <a:xfrm>
              <a:off x="7253288" y="4864100"/>
              <a:ext cx="115887" cy="20638"/>
            </a:xfrm>
            <a:custGeom>
              <a:avLst/>
              <a:gdLst>
                <a:gd name="T0" fmla="*/ 2147483647 w 71"/>
                <a:gd name="T1" fmla="*/ 2147483647 h 13"/>
                <a:gd name="T2" fmla="*/ 2147483647 w 71"/>
                <a:gd name="T3" fmla="*/ 2147483647 h 13"/>
                <a:gd name="T4" fmla="*/ 2147483647 w 71"/>
                <a:gd name="T5" fmla="*/ 2147483647 h 13"/>
                <a:gd name="T6" fmla="*/ 2147483647 w 71"/>
                <a:gd name="T7" fmla="*/ 2147483647 h 13"/>
                <a:gd name="T8" fmla="*/ 2147483647 w 71"/>
                <a:gd name="T9" fmla="*/ 2147483647 h 13"/>
                <a:gd name="T10" fmla="*/ 2147483647 w 71"/>
                <a:gd name="T11" fmla="*/ 2147483647 h 13"/>
                <a:gd name="T12" fmla="*/ 2147483647 w 71"/>
                <a:gd name="T13" fmla="*/ 2147483647 h 13"/>
                <a:gd name="T14" fmla="*/ 2147483647 w 71"/>
                <a:gd name="T15" fmla="*/ 2147483647 h 13"/>
                <a:gd name="T16" fmla="*/ 0 w 71"/>
                <a:gd name="T17" fmla="*/ 2147483647 h 13"/>
                <a:gd name="T18" fmla="*/ 2147483647 w 71"/>
                <a:gd name="T19" fmla="*/ 2147483647 h 13"/>
                <a:gd name="T20" fmla="*/ 2147483647 w 71"/>
                <a:gd name="T21" fmla="*/ 2147483647 h 13"/>
                <a:gd name="T22" fmla="*/ 2147483647 w 71"/>
                <a:gd name="T23" fmla="*/ 2147483647 h 13"/>
                <a:gd name="T24" fmla="*/ 2147483647 w 71"/>
                <a:gd name="T25" fmla="*/ 2147483647 h 13"/>
                <a:gd name="T26" fmla="*/ 2147483647 w 71"/>
                <a:gd name="T27" fmla="*/ 2147483647 h 13"/>
                <a:gd name="T28" fmla="*/ 2147483647 w 71"/>
                <a:gd name="T29" fmla="*/ 2147483647 h 13"/>
                <a:gd name="T30" fmla="*/ 2147483647 w 71"/>
                <a:gd name="T31" fmla="*/ 0 h 13"/>
                <a:gd name="T32" fmla="*/ 2147483647 w 71"/>
                <a:gd name="T33" fmla="*/ 0 h 13"/>
                <a:gd name="T34" fmla="*/ 2147483647 w 71"/>
                <a:gd name="T35" fmla="*/ 2147483647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13"/>
                <a:gd name="T56" fmla="*/ 71 w 71"/>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13">
                  <a:moveTo>
                    <a:pt x="71" y="6"/>
                  </a:moveTo>
                  <a:lnTo>
                    <a:pt x="63" y="11"/>
                  </a:lnTo>
                  <a:lnTo>
                    <a:pt x="50" y="13"/>
                  </a:lnTo>
                  <a:lnTo>
                    <a:pt x="40" y="13"/>
                  </a:lnTo>
                  <a:lnTo>
                    <a:pt x="27" y="13"/>
                  </a:lnTo>
                  <a:lnTo>
                    <a:pt x="19" y="11"/>
                  </a:lnTo>
                  <a:lnTo>
                    <a:pt x="11" y="9"/>
                  </a:lnTo>
                  <a:lnTo>
                    <a:pt x="3" y="6"/>
                  </a:lnTo>
                  <a:lnTo>
                    <a:pt x="0" y="2"/>
                  </a:lnTo>
                  <a:lnTo>
                    <a:pt x="8" y="2"/>
                  </a:lnTo>
                  <a:lnTo>
                    <a:pt x="16" y="4"/>
                  </a:lnTo>
                  <a:lnTo>
                    <a:pt x="24" y="4"/>
                  </a:lnTo>
                  <a:lnTo>
                    <a:pt x="32" y="6"/>
                  </a:lnTo>
                  <a:lnTo>
                    <a:pt x="42" y="4"/>
                  </a:lnTo>
                  <a:lnTo>
                    <a:pt x="53" y="2"/>
                  </a:lnTo>
                  <a:lnTo>
                    <a:pt x="61" y="0"/>
                  </a:lnTo>
                  <a:lnTo>
                    <a:pt x="71" y="0"/>
                  </a:lnTo>
                  <a:lnTo>
                    <a:pt x="7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4" name="Freeform 122"/>
            <p:cNvSpPr>
              <a:spLocks/>
            </p:cNvSpPr>
            <p:nvPr/>
          </p:nvSpPr>
          <p:spPr bwMode="auto">
            <a:xfrm>
              <a:off x="7164388" y="4913313"/>
              <a:ext cx="238125" cy="107950"/>
            </a:xfrm>
            <a:custGeom>
              <a:avLst/>
              <a:gdLst>
                <a:gd name="T0" fmla="*/ 2147483647 w 147"/>
                <a:gd name="T1" fmla="*/ 2147483647 h 66"/>
                <a:gd name="T2" fmla="*/ 2147483647 w 147"/>
                <a:gd name="T3" fmla="*/ 2147483647 h 66"/>
                <a:gd name="T4" fmla="*/ 2147483647 w 147"/>
                <a:gd name="T5" fmla="*/ 2147483647 h 66"/>
                <a:gd name="T6" fmla="*/ 2147483647 w 147"/>
                <a:gd name="T7" fmla="*/ 2147483647 h 66"/>
                <a:gd name="T8" fmla="*/ 2147483647 w 147"/>
                <a:gd name="T9" fmla="*/ 2147483647 h 66"/>
                <a:gd name="T10" fmla="*/ 2147483647 w 147"/>
                <a:gd name="T11" fmla="*/ 2147483647 h 66"/>
                <a:gd name="T12" fmla="*/ 2147483647 w 147"/>
                <a:gd name="T13" fmla="*/ 2147483647 h 66"/>
                <a:gd name="T14" fmla="*/ 2147483647 w 147"/>
                <a:gd name="T15" fmla="*/ 2147483647 h 66"/>
                <a:gd name="T16" fmla="*/ 2147483647 w 147"/>
                <a:gd name="T17" fmla="*/ 2147483647 h 66"/>
                <a:gd name="T18" fmla="*/ 2147483647 w 147"/>
                <a:gd name="T19" fmla="*/ 2147483647 h 66"/>
                <a:gd name="T20" fmla="*/ 2147483647 w 147"/>
                <a:gd name="T21" fmla="*/ 2147483647 h 66"/>
                <a:gd name="T22" fmla="*/ 2147483647 w 147"/>
                <a:gd name="T23" fmla="*/ 2147483647 h 66"/>
                <a:gd name="T24" fmla="*/ 2147483647 w 147"/>
                <a:gd name="T25" fmla="*/ 2147483647 h 66"/>
                <a:gd name="T26" fmla="*/ 2147483647 w 147"/>
                <a:gd name="T27" fmla="*/ 2147483647 h 66"/>
                <a:gd name="T28" fmla="*/ 0 w 147"/>
                <a:gd name="T29" fmla="*/ 2147483647 h 66"/>
                <a:gd name="T30" fmla="*/ 2147483647 w 147"/>
                <a:gd name="T31" fmla="*/ 2147483647 h 66"/>
                <a:gd name="T32" fmla="*/ 2147483647 w 147"/>
                <a:gd name="T33" fmla="*/ 2147483647 h 66"/>
                <a:gd name="T34" fmla="*/ 2147483647 w 147"/>
                <a:gd name="T35" fmla="*/ 2147483647 h 66"/>
                <a:gd name="T36" fmla="*/ 2147483647 w 147"/>
                <a:gd name="T37" fmla="*/ 2147483647 h 66"/>
                <a:gd name="T38" fmla="*/ 2147483647 w 147"/>
                <a:gd name="T39" fmla="*/ 2147483647 h 66"/>
                <a:gd name="T40" fmla="*/ 2147483647 w 147"/>
                <a:gd name="T41" fmla="*/ 2147483647 h 66"/>
                <a:gd name="T42" fmla="*/ 2147483647 w 147"/>
                <a:gd name="T43" fmla="*/ 2147483647 h 66"/>
                <a:gd name="T44" fmla="*/ 2147483647 w 147"/>
                <a:gd name="T45" fmla="*/ 2147483647 h 66"/>
                <a:gd name="T46" fmla="*/ 2147483647 w 147"/>
                <a:gd name="T47" fmla="*/ 2147483647 h 66"/>
                <a:gd name="T48" fmla="*/ 2147483647 w 147"/>
                <a:gd name="T49" fmla="*/ 0 h 66"/>
                <a:gd name="T50" fmla="*/ 2147483647 w 147"/>
                <a:gd name="T51" fmla="*/ 2147483647 h 66"/>
                <a:gd name="T52" fmla="*/ 2147483647 w 147"/>
                <a:gd name="T53" fmla="*/ 2147483647 h 66"/>
                <a:gd name="T54" fmla="*/ 2147483647 w 147"/>
                <a:gd name="T55" fmla="*/ 2147483647 h 66"/>
                <a:gd name="T56" fmla="*/ 2147483647 w 147"/>
                <a:gd name="T57" fmla="*/ 2147483647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7"/>
                <a:gd name="T88" fmla="*/ 0 h 66"/>
                <a:gd name="T89" fmla="*/ 147 w 147"/>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7" h="66">
                  <a:moveTo>
                    <a:pt x="102" y="22"/>
                  </a:moveTo>
                  <a:lnTo>
                    <a:pt x="134" y="13"/>
                  </a:lnTo>
                  <a:lnTo>
                    <a:pt x="131" y="24"/>
                  </a:lnTo>
                  <a:lnTo>
                    <a:pt x="134" y="34"/>
                  </a:lnTo>
                  <a:lnTo>
                    <a:pt x="136" y="43"/>
                  </a:lnTo>
                  <a:lnTo>
                    <a:pt x="147" y="52"/>
                  </a:lnTo>
                  <a:lnTo>
                    <a:pt x="142" y="56"/>
                  </a:lnTo>
                  <a:lnTo>
                    <a:pt x="123" y="60"/>
                  </a:lnTo>
                  <a:lnTo>
                    <a:pt x="105" y="62"/>
                  </a:lnTo>
                  <a:lnTo>
                    <a:pt x="87" y="64"/>
                  </a:lnTo>
                  <a:lnTo>
                    <a:pt x="68" y="66"/>
                  </a:lnTo>
                  <a:lnTo>
                    <a:pt x="50" y="64"/>
                  </a:lnTo>
                  <a:lnTo>
                    <a:pt x="32" y="60"/>
                  </a:lnTo>
                  <a:lnTo>
                    <a:pt x="16" y="54"/>
                  </a:lnTo>
                  <a:lnTo>
                    <a:pt x="0" y="47"/>
                  </a:lnTo>
                  <a:lnTo>
                    <a:pt x="19" y="41"/>
                  </a:lnTo>
                  <a:lnTo>
                    <a:pt x="19" y="51"/>
                  </a:lnTo>
                  <a:lnTo>
                    <a:pt x="24" y="51"/>
                  </a:lnTo>
                  <a:lnTo>
                    <a:pt x="32" y="49"/>
                  </a:lnTo>
                  <a:lnTo>
                    <a:pt x="37" y="47"/>
                  </a:lnTo>
                  <a:lnTo>
                    <a:pt x="40" y="43"/>
                  </a:lnTo>
                  <a:lnTo>
                    <a:pt x="42" y="34"/>
                  </a:lnTo>
                  <a:lnTo>
                    <a:pt x="40" y="22"/>
                  </a:lnTo>
                  <a:lnTo>
                    <a:pt x="40" y="11"/>
                  </a:lnTo>
                  <a:lnTo>
                    <a:pt x="40" y="0"/>
                  </a:lnTo>
                  <a:lnTo>
                    <a:pt x="53" y="9"/>
                  </a:lnTo>
                  <a:lnTo>
                    <a:pt x="66" y="17"/>
                  </a:lnTo>
                  <a:lnTo>
                    <a:pt x="82" y="22"/>
                  </a:lnTo>
                  <a:lnTo>
                    <a:pt x="102" y="22"/>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123"/>
            <p:cNvSpPr>
              <a:spLocks/>
            </p:cNvSpPr>
            <p:nvPr/>
          </p:nvSpPr>
          <p:spPr bwMode="auto">
            <a:xfrm>
              <a:off x="6789738" y="4948238"/>
              <a:ext cx="681037" cy="498475"/>
            </a:xfrm>
            <a:custGeom>
              <a:avLst/>
              <a:gdLst>
                <a:gd name="T0" fmla="*/ 2147483647 w 419"/>
                <a:gd name="T1" fmla="*/ 2147483647 h 306"/>
                <a:gd name="T2" fmla="*/ 2147483647 w 419"/>
                <a:gd name="T3" fmla="*/ 2147483647 h 306"/>
                <a:gd name="T4" fmla="*/ 2147483647 w 419"/>
                <a:gd name="T5" fmla="*/ 2147483647 h 306"/>
                <a:gd name="T6" fmla="*/ 2147483647 w 419"/>
                <a:gd name="T7" fmla="*/ 2147483647 h 306"/>
                <a:gd name="T8" fmla="*/ 2147483647 w 419"/>
                <a:gd name="T9" fmla="*/ 2147483647 h 306"/>
                <a:gd name="T10" fmla="*/ 2147483647 w 419"/>
                <a:gd name="T11" fmla="*/ 2147483647 h 306"/>
                <a:gd name="T12" fmla="*/ 2147483647 w 419"/>
                <a:gd name="T13" fmla="*/ 2147483647 h 306"/>
                <a:gd name="T14" fmla="*/ 2147483647 w 419"/>
                <a:gd name="T15" fmla="*/ 2147483647 h 306"/>
                <a:gd name="T16" fmla="*/ 2147483647 w 419"/>
                <a:gd name="T17" fmla="*/ 2147483647 h 306"/>
                <a:gd name="T18" fmla="*/ 2147483647 w 419"/>
                <a:gd name="T19" fmla="*/ 2147483647 h 306"/>
                <a:gd name="T20" fmla="*/ 2147483647 w 419"/>
                <a:gd name="T21" fmla="*/ 2147483647 h 306"/>
                <a:gd name="T22" fmla="*/ 2147483647 w 419"/>
                <a:gd name="T23" fmla="*/ 2147483647 h 306"/>
                <a:gd name="T24" fmla="*/ 2147483647 w 419"/>
                <a:gd name="T25" fmla="*/ 2147483647 h 306"/>
                <a:gd name="T26" fmla="*/ 2147483647 w 419"/>
                <a:gd name="T27" fmla="*/ 2147483647 h 306"/>
                <a:gd name="T28" fmla="*/ 2147483647 w 419"/>
                <a:gd name="T29" fmla="*/ 2147483647 h 306"/>
                <a:gd name="T30" fmla="*/ 2147483647 w 419"/>
                <a:gd name="T31" fmla="*/ 2147483647 h 306"/>
                <a:gd name="T32" fmla="*/ 2147483647 w 419"/>
                <a:gd name="T33" fmla="*/ 2147483647 h 306"/>
                <a:gd name="T34" fmla="*/ 2147483647 w 419"/>
                <a:gd name="T35" fmla="*/ 2147483647 h 306"/>
                <a:gd name="T36" fmla="*/ 2147483647 w 419"/>
                <a:gd name="T37" fmla="*/ 2147483647 h 306"/>
                <a:gd name="T38" fmla="*/ 2147483647 w 419"/>
                <a:gd name="T39" fmla="*/ 2147483647 h 306"/>
                <a:gd name="T40" fmla="*/ 2147483647 w 419"/>
                <a:gd name="T41" fmla="*/ 2147483647 h 306"/>
                <a:gd name="T42" fmla="*/ 2147483647 w 419"/>
                <a:gd name="T43" fmla="*/ 2147483647 h 306"/>
                <a:gd name="T44" fmla="*/ 2147483647 w 419"/>
                <a:gd name="T45" fmla="*/ 2147483647 h 306"/>
                <a:gd name="T46" fmla="*/ 2147483647 w 419"/>
                <a:gd name="T47" fmla="*/ 2147483647 h 306"/>
                <a:gd name="T48" fmla="*/ 2147483647 w 419"/>
                <a:gd name="T49" fmla="*/ 2147483647 h 306"/>
                <a:gd name="T50" fmla="*/ 2147483647 w 419"/>
                <a:gd name="T51" fmla="*/ 2147483647 h 306"/>
                <a:gd name="T52" fmla="*/ 2147483647 w 419"/>
                <a:gd name="T53" fmla="*/ 2147483647 h 306"/>
                <a:gd name="T54" fmla="*/ 2147483647 w 419"/>
                <a:gd name="T55" fmla="*/ 2147483647 h 306"/>
                <a:gd name="T56" fmla="*/ 2147483647 w 419"/>
                <a:gd name="T57" fmla="*/ 2147483647 h 306"/>
                <a:gd name="T58" fmla="*/ 2147483647 w 419"/>
                <a:gd name="T59" fmla="*/ 2147483647 h 306"/>
                <a:gd name="T60" fmla="*/ 2147483647 w 419"/>
                <a:gd name="T61" fmla="*/ 2147483647 h 306"/>
                <a:gd name="T62" fmla="*/ 2147483647 w 419"/>
                <a:gd name="T63" fmla="*/ 2147483647 h 306"/>
                <a:gd name="T64" fmla="*/ 2147483647 w 419"/>
                <a:gd name="T65" fmla="*/ 2147483647 h 306"/>
                <a:gd name="T66" fmla="*/ 2147483647 w 419"/>
                <a:gd name="T67" fmla="*/ 2147483647 h 306"/>
                <a:gd name="T68" fmla="*/ 2147483647 w 419"/>
                <a:gd name="T69" fmla="*/ 2147483647 h 306"/>
                <a:gd name="T70" fmla="*/ 2147483647 w 419"/>
                <a:gd name="T71" fmla="*/ 2147483647 h 306"/>
                <a:gd name="T72" fmla="*/ 2147483647 w 419"/>
                <a:gd name="T73" fmla="*/ 2147483647 h 306"/>
                <a:gd name="T74" fmla="*/ 2147483647 w 419"/>
                <a:gd name="T75" fmla="*/ 2147483647 h 306"/>
                <a:gd name="T76" fmla="*/ 2147483647 w 419"/>
                <a:gd name="T77" fmla="*/ 2147483647 h 306"/>
                <a:gd name="T78" fmla="*/ 2147483647 w 419"/>
                <a:gd name="T79" fmla="*/ 2147483647 h 306"/>
                <a:gd name="T80" fmla="*/ 2147483647 w 419"/>
                <a:gd name="T81" fmla="*/ 2147483647 h 306"/>
                <a:gd name="T82" fmla="*/ 2147483647 w 419"/>
                <a:gd name="T83" fmla="*/ 2147483647 h 306"/>
                <a:gd name="T84" fmla="*/ 2147483647 w 419"/>
                <a:gd name="T85" fmla="*/ 2147483647 h 306"/>
                <a:gd name="T86" fmla="*/ 2147483647 w 419"/>
                <a:gd name="T87" fmla="*/ 2147483647 h 306"/>
                <a:gd name="T88" fmla="*/ 2147483647 w 419"/>
                <a:gd name="T89" fmla="*/ 2147483647 h 306"/>
                <a:gd name="T90" fmla="*/ 2147483647 w 419"/>
                <a:gd name="T91" fmla="*/ 2147483647 h 306"/>
                <a:gd name="T92" fmla="*/ 2147483647 w 419"/>
                <a:gd name="T93" fmla="*/ 2147483647 h 306"/>
                <a:gd name="T94" fmla="*/ 2147483647 w 419"/>
                <a:gd name="T95" fmla="*/ 2147483647 h 306"/>
                <a:gd name="T96" fmla="*/ 2147483647 w 419"/>
                <a:gd name="T97" fmla="*/ 2147483647 h 306"/>
                <a:gd name="T98" fmla="*/ 2147483647 w 419"/>
                <a:gd name="T99" fmla="*/ 2147483647 h 306"/>
                <a:gd name="T100" fmla="*/ 2147483647 w 419"/>
                <a:gd name="T101" fmla="*/ 2147483647 h 3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9"/>
                <a:gd name="T154" fmla="*/ 0 h 306"/>
                <a:gd name="T155" fmla="*/ 419 w 419"/>
                <a:gd name="T156" fmla="*/ 306 h 3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9" h="306">
                  <a:moveTo>
                    <a:pt x="249" y="0"/>
                  </a:moveTo>
                  <a:lnTo>
                    <a:pt x="238" y="4"/>
                  </a:lnTo>
                  <a:lnTo>
                    <a:pt x="225" y="8"/>
                  </a:lnTo>
                  <a:lnTo>
                    <a:pt x="217" y="15"/>
                  </a:lnTo>
                  <a:lnTo>
                    <a:pt x="215" y="25"/>
                  </a:lnTo>
                  <a:lnTo>
                    <a:pt x="217" y="25"/>
                  </a:lnTo>
                  <a:lnTo>
                    <a:pt x="217" y="27"/>
                  </a:lnTo>
                  <a:lnTo>
                    <a:pt x="220" y="29"/>
                  </a:lnTo>
                  <a:lnTo>
                    <a:pt x="230" y="36"/>
                  </a:lnTo>
                  <a:lnTo>
                    <a:pt x="241" y="42"/>
                  </a:lnTo>
                  <a:lnTo>
                    <a:pt x="254" y="45"/>
                  </a:lnTo>
                  <a:lnTo>
                    <a:pt x="270" y="47"/>
                  </a:lnTo>
                  <a:lnTo>
                    <a:pt x="288" y="49"/>
                  </a:lnTo>
                  <a:lnTo>
                    <a:pt x="304" y="49"/>
                  </a:lnTo>
                  <a:lnTo>
                    <a:pt x="322" y="49"/>
                  </a:lnTo>
                  <a:lnTo>
                    <a:pt x="340" y="47"/>
                  </a:lnTo>
                  <a:lnTo>
                    <a:pt x="356" y="45"/>
                  </a:lnTo>
                  <a:lnTo>
                    <a:pt x="374" y="42"/>
                  </a:lnTo>
                  <a:lnTo>
                    <a:pt x="390" y="36"/>
                  </a:lnTo>
                  <a:lnTo>
                    <a:pt x="406" y="30"/>
                  </a:lnTo>
                  <a:lnTo>
                    <a:pt x="408" y="29"/>
                  </a:lnTo>
                  <a:lnTo>
                    <a:pt x="411" y="25"/>
                  </a:lnTo>
                  <a:lnTo>
                    <a:pt x="414" y="21"/>
                  </a:lnTo>
                  <a:lnTo>
                    <a:pt x="419" y="19"/>
                  </a:lnTo>
                  <a:lnTo>
                    <a:pt x="419" y="30"/>
                  </a:lnTo>
                  <a:lnTo>
                    <a:pt x="408" y="38"/>
                  </a:lnTo>
                  <a:lnTo>
                    <a:pt x="395" y="44"/>
                  </a:lnTo>
                  <a:lnTo>
                    <a:pt x="382" y="49"/>
                  </a:lnTo>
                  <a:lnTo>
                    <a:pt x="369" y="53"/>
                  </a:lnTo>
                  <a:lnTo>
                    <a:pt x="356" y="53"/>
                  </a:lnTo>
                  <a:lnTo>
                    <a:pt x="346" y="55"/>
                  </a:lnTo>
                  <a:lnTo>
                    <a:pt x="338" y="62"/>
                  </a:lnTo>
                  <a:lnTo>
                    <a:pt x="338" y="77"/>
                  </a:lnTo>
                  <a:lnTo>
                    <a:pt x="332" y="92"/>
                  </a:lnTo>
                  <a:lnTo>
                    <a:pt x="330" y="107"/>
                  </a:lnTo>
                  <a:lnTo>
                    <a:pt x="327" y="122"/>
                  </a:lnTo>
                  <a:lnTo>
                    <a:pt x="306" y="130"/>
                  </a:lnTo>
                  <a:lnTo>
                    <a:pt x="288" y="139"/>
                  </a:lnTo>
                  <a:lnTo>
                    <a:pt x="272" y="151"/>
                  </a:lnTo>
                  <a:lnTo>
                    <a:pt x="262" y="164"/>
                  </a:lnTo>
                  <a:lnTo>
                    <a:pt x="246" y="167"/>
                  </a:lnTo>
                  <a:lnTo>
                    <a:pt x="233" y="171"/>
                  </a:lnTo>
                  <a:lnTo>
                    <a:pt x="217" y="173"/>
                  </a:lnTo>
                  <a:lnTo>
                    <a:pt x="204" y="177"/>
                  </a:lnTo>
                  <a:lnTo>
                    <a:pt x="189" y="179"/>
                  </a:lnTo>
                  <a:lnTo>
                    <a:pt x="175" y="182"/>
                  </a:lnTo>
                  <a:lnTo>
                    <a:pt x="162" y="186"/>
                  </a:lnTo>
                  <a:lnTo>
                    <a:pt x="149" y="190"/>
                  </a:lnTo>
                  <a:lnTo>
                    <a:pt x="134" y="181"/>
                  </a:lnTo>
                  <a:lnTo>
                    <a:pt x="128" y="171"/>
                  </a:lnTo>
                  <a:lnTo>
                    <a:pt x="123" y="162"/>
                  </a:lnTo>
                  <a:lnTo>
                    <a:pt x="118" y="152"/>
                  </a:lnTo>
                  <a:lnTo>
                    <a:pt x="115" y="143"/>
                  </a:lnTo>
                  <a:lnTo>
                    <a:pt x="107" y="139"/>
                  </a:lnTo>
                  <a:lnTo>
                    <a:pt x="102" y="147"/>
                  </a:lnTo>
                  <a:lnTo>
                    <a:pt x="102" y="154"/>
                  </a:lnTo>
                  <a:lnTo>
                    <a:pt x="105" y="164"/>
                  </a:lnTo>
                  <a:lnTo>
                    <a:pt x="105" y="171"/>
                  </a:lnTo>
                  <a:lnTo>
                    <a:pt x="107" y="179"/>
                  </a:lnTo>
                  <a:lnTo>
                    <a:pt x="110" y="186"/>
                  </a:lnTo>
                  <a:lnTo>
                    <a:pt x="110" y="194"/>
                  </a:lnTo>
                  <a:lnTo>
                    <a:pt x="113" y="201"/>
                  </a:lnTo>
                  <a:lnTo>
                    <a:pt x="97" y="205"/>
                  </a:lnTo>
                  <a:lnTo>
                    <a:pt x="79" y="205"/>
                  </a:lnTo>
                  <a:lnTo>
                    <a:pt x="66" y="209"/>
                  </a:lnTo>
                  <a:lnTo>
                    <a:pt x="68" y="222"/>
                  </a:lnTo>
                  <a:lnTo>
                    <a:pt x="81" y="226"/>
                  </a:lnTo>
                  <a:lnTo>
                    <a:pt x="97" y="222"/>
                  </a:lnTo>
                  <a:lnTo>
                    <a:pt x="110" y="216"/>
                  </a:lnTo>
                  <a:lnTo>
                    <a:pt x="123" y="211"/>
                  </a:lnTo>
                  <a:lnTo>
                    <a:pt x="139" y="207"/>
                  </a:lnTo>
                  <a:lnTo>
                    <a:pt x="152" y="203"/>
                  </a:lnTo>
                  <a:lnTo>
                    <a:pt x="168" y="199"/>
                  </a:lnTo>
                  <a:lnTo>
                    <a:pt x="181" y="196"/>
                  </a:lnTo>
                  <a:lnTo>
                    <a:pt x="196" y="192"/>
                  </a:lnTo>
                  <a:lnTo>
                    <a:pt x="209" y="188"/>
                  </a:lnTo>
                  <a:lnTo>
                    <a:pt x="225" y="184"/>
                  </a:lnTo>
                  <a:lnTo>
                    <a:pt x="241" y="182"/>
                  </a:lnTo>
                  <a:lnTo>
                    <a:pt x="243" y="184"/>
                  </a:lnTo>
                  <a:lnTo>
                    <a:pt x="243" y="186"/>
                  </a:lnTo>
                  <a:lnTo>
                    <a:pt x="246" y="188"/>
                  </a:lnTo>
                  <a:lnTo>
                    <a:pt x="249" y="188"/>
                  </a:lnTo>
                  <a:lnTo>
                    <a:pt x="246" y="196"/>
                  </a:lnTo>
                  <a:lnTo>
                    <a:pt x="251" y="203"/>
                  </a:lnTo>
                  <a:lnTo>
                    <a:pt x="257" y="212"/>
                  </a:lnTo>
                  <a:lnTo>
                    <a:pt x="259" y="220"/>
                  </a:lnTo>
                  <a:lnTo>
                    <a:pt x="280" y="229"/>
                  </a:lnTo>
                  <a:lnTo>
                    <a:pt x="278" y="231"/>
                  </a:lnTo>
                  <a:lnTo>
                    <a:pt x="275" y="233"/>
                  </a:lnTo>
                  <a:lnTo>
                    <a:pt x="272" y="235"/>
                  </a:lnTo>
                  <a:lnTo>
                    <a:pt x="267" y="237"/>
                  </a:lnTo>
                  <a:lnTo>
                    <a:pt x="246" y="250"/>
                  </a:lnTo>
                  <a:lnTo>
                    <a:pt x="223" y="263"/>
                  </a:lnTo>
                  <a:lnTo>
                    <a:pt x="202" y="274"/>
                  </a:lnTo>
                  <a:lnTo>
                    <a:pt x="175" y="286"/>
                  </a:lnTo>
                  <a:lnTo>
                    <a:pt x="152" y="293"/>
                  </a:lnTo>
                  <a:lnTo>
                    <a:pt x="126" y="301"/>
                  </a:lnTo>
                  <a:lnTo>
                    <a:pt x="97" y="304"/>
                  </a:lnTo>
                  <a:lnTo>
                    <a:pt x="68" y="306"/>
                  </a:lnTo>
                  <a:lnTo>
                    <a:pt x="55" y="304"/>
                  </a:lnTo>
                  <a:lnTo>
                    <a:pt x="42" y="301"/>
                  </a:lnTo>
                  <a:lnTo>
                    <a:pt x="32" y="295"/>
                  </a:lnTo>
                  <a:lnTo>
                    <a:pt x="21" y="289"/>
                  </a:lnTo>
                  <a:lnTo>
                    <a:pt x="16" y="282"/>
                  </a:lnTo>
                  <a:lnTo>
                    <a:pt x="11" y="276"/>
                  </a:lnTo>
                  <a:lnTo>
                    <a:pt x="5" y="272"/>
                  </a:lnTo>
                  <a:lnTo>
                    <a:pt x="0" y="265"/>
                  </a:lnTo>
                  <a:lnTo>
                    <a:pt x="0" y="224"/>
                  </a:lnTo>
                  <a:lnTo>
                    <a:pt x="16" y="188"/>
                  </a:lnTo>
                  <a:lnTo>
                    <a:pt x="37" y="152"/>
                  </a:lnTo>
                  <a:lnTo>
                    <a:pt x="58" y="117"/>
                  </a:lnTo>
                  <a:lnTo>
                    <a:pt x="66" y="107"/>
                  </a:lnTo>
                  <a:lnTo>
                    <a:pt x="73" y="96"/>
                  </a:lnTo>
                  <a:lnTo>
                    <a:pt x="79" y="87"/>
                  </a:lnTo>
                  <a:lnTo>
                    <a:pt x="86" y="77"/>
                  </a:lnTo>
                  <a:lnTo>
                    <a:pt x="97" y="68"/>
                  </a:lnTo>
                  <a:lnTo>
                    <a:pt x="110" y="60"/>
                  </a:lnTo>
                  <a:lnTo>
                    <a:pt x="123" y="55"/>
                  </a:lnTo>
                  <a:lnTo>
                    <a:pt x="136" y="49"/>
                  </a:lnTo>
                  <a:lnTo>
                    <a:pt x="152" y="45"/>
                  </a:lnTo>
                  <a:lnTo>
                    <a:pt x="165" y="40"/>
                  </a:lnTo>
                  <a:lnTo>
                    <a:pt x="178" y="34"/>
                  </a:lnTo>
                  <a:lnTo>
                    <a:pt x="191" y="27"/>
                  </a:lnTo>
                  <a:lnTo>
                    <a:pt x="191" y="32"/>
                  </a:lnTo>
                  <a:lnTo>
                    <a:pt x="194" y="38"/>
                  </a:lnTo>
                  <a:lnTo>
                    <a:pt x="196" y="44"/>
                  </a:lnTo>
                  <a:lnTo>
                    <a:pt x="202" y="49"/>
                  </a:lnTo>
                  <a:lnTo>
                    <a:pt x="215" y="53"/>
                  </a:lnTo>
                  <a:lnTo>
                    <a:pt x="228" y="57"/>
                  </a:lnTo>
                  <a:lnTo>
                    <a:pt x="241" y="60"/>
                  </a:lnTo>
                  <a:lnTo>
                    <a:pt x="254" y="62"/>
                  </a:lnTo>
                  <a:lnTo>
                    <a:pt x="267" y="64"/>
                  </a:lnTo>
                  <a:lnTo>
                    <a:pt x="280" y="66"/>
                  </a:lnTo>
                  <a:lnTo>
                    <a:pt x="296" y="66"/>
                  </a:lnTo>
                  <a:lnTo>
                    <a:pt x="309" y="64"/>
                  </a:lnTo>
                  <a:lnTo>
                    <a:pt x="314" y="60"/>
                  </a:lnTo>
                  <a:lnTo>
                    <a:pt x="306" y="59"/>
                  </a:lnTo>
                  <a:lnTo>
                    <a:pt x="296" y="57"/>
                  </a:lnTo>
                  <a:lnTo>
                    <a:pt x="285" y="57"/>
                  </a:lnTo>
                  <a:lnTo>
                    <a:pt x="275" y="57"/>
                  </a:lnTo>
                  <a:lnTo>
                    <a:pt x="257" y="53"/>
                  </a:lnTo>
                  <a:lnTo>
                    <a:pt x="238" y="49"/>
                  </a:lnTo>
                  <a:lnTo>
                    <a:pt x="223" y="42"/>
                  </a:lnTo>
                  <a:lnTo>
                    <a:pt x="209" y="32"/>
                  </a:lnTo>
                  <a:lnTo>
                    <a:pt x="209" y="27"/>
                  </a:lnTo>
                  <a:lnTo>
                    <a:pt x="209" y="21"/>
                  </a:lnTo>
                  <a:lnTo>
                    <a:pt x="212" y="15"/>
                  </a:lnTo>
                  <a:lnTo>
                    <a:pt x="215" y="10"/>
                  </a:lnTo>
                  <a:lnTo>
                    <a:pt x="223" y="6"/>
                  </a:lnTo>
                  <a:lnTo>
                    <a:pt x="233" y="4"/>
                  </a:lnTo>
                  <a:lnTo>
                    <a:pt x="241" y="2"/>
                  </a:lnTo>
                  <a:lnTo>
                    <a:pt x="249"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6" name="Freeform 124"/>
            <p:cNvSpPr>
              <a:spLocks/>
            </p:cNvSpPr>
            <p:nvPr/>
          </p:nvSpPr>
          <p:spPr bwMode="auto">
            <a:xfrm>
              <a:off x="7473950" y="5021263"/>
              <a:ext cx="26988" cy="7937"/>
            </a:xfrm>
            <a:custGeom>
              <a:avLst/>
              <a:gdLst>
                <a:gd name="T0" fmla="*/ 2147483647 w 16"/>
                <a:gd name="T1" fmla="*/ 2147483647 h 5"/>
                <a:gd name="T2" fmla="*/ 2147483647 w 16"/>
                <a:gd name="T3" fmla="*/ 2147483647 h 5"/>
                <a:gd name="T4" fmla="*/ 2147483647 w 16"/>
                <a:gd name="T5" fmla="*/ 2147483647 h 5"/>
                <a:gd name="T6" fmla="*/ 2147483647 w 16"/>
                <a:gd name="T7" fmla="*/ 2147483647 h 5"/>
                <a:gd name="T8" fmla="*/ 0 w 16"/>
                <a:gd name="T9" fmla="*/ 2147483647 h 5"/>
                <a:gd name="T10" fmla="*/ 2147483647 w 16"/>
                <a:gd name="T11" fmla="*/ 0 h 5"/>
                <a:gd name="T12" fmla="*/ 2147483647 w 16"/>
                <a:gd name="T13" fmla="*/ 2147483647 h 5"/>
                <a:gd name="T14" fmla="*/ 0 60000 65536"/>
                <a:gd name="T15" fmla="*/ 0 60000 65536"/>
                <a:gd name="T16" fmla="*/ 0 60000 65536"/>
                <a:gd name="T17" fmla="*/ 0 60000 65536"/>
                <a:gd name="T18" fmla="*/ 0 60000 65536"/>
                <a:gd name="T19" fmla="*/ 0 60000 65536"/>
                <a:gd name="T20" fmla="*/ 0 60000 65536"/>
                <a:gd name="T21" fmla="*/ 0 w 16"/>
                <a:gd name="T22" fmla="*/ 0 h 5"/>
                <a:gd name="T23" fmla="*/ 16 w 1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
                  <a:moveTo>
                    <a:pt x="16" y="3"/>
                  </a:moveTo>
                  <a:lnTo>
                    <a:pt x="14" y="5"/>
                  </a:lnTo>
                  <a:lnTo>
                    <a:pt x="8" y="5"/>
                  </a:lnTo>
                  <a:lnTo>
                    <a:pt x="6" y="5"/>
                  </a:lnTo>
                  <a:lnTo>
                    <a:pt x="0" y="5"/>
                  </a:lnTo>
                  <a:lnTo>
                    <a:pt x="3" y="0"/>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7" name="Freeform 125"/>
            <p:cNvSpPr>
              <a:spLocks/>
            </p:cNvSpPr>
            <p:nvPr/>
          </p:nvSpPr>
          <p:spPr bwMode="auto">
            <a:xfrm>
              <a:off x="7346950" y="5073650"/>
              <a:ext cx="414338" cy="352425"/>
            </a:xfrm>
            <a:custGeom>
              <a:avLst/>
              <a:gdLst>
                <a:gd name="T0" fmla="*/ 2147483647 w 254"/>
                <a:gd name="T1" fmla="*/ 2147483647 h 216"/>
                <a:gd name="T2" fmla="*/ 2147483647 w 254"/>
                <a:gd name="T3" fmla="*/ 2147483647 h 216"/>
                <a:gd name="T4" fmla="*/ 2147483647 w 254"/>
                <a:gd name="T5" fmla="*/ 2147483647 h 216"/>
                <a:gd name="T6" fmla="*/ 2147483647 w 254"/>
                <a:gd name="T7" fmla="*/ 2147483647 h 216"/>
                <a:gd name="T8" fmla="*/ 2147483647 w 254"/>
                <a:gd name="T9" fmla="*/ 2147483647 h 216"/>
                <a:gd name="T10" fmla="*/ 2147483647 w 254"/>
                <a:gd name="T11" fmla="*/ 2147483647 h 216"/>
                <a:gd name="T12" fmla="*/ 2147483647 w 254"/>
                <a:gd name="T13" fmla="*/ 2147483647 h 216"/>
                <a:gd name="T14" fmla="*/ 2147483647 w 254"/>
                <a:gd name="T15" fmla="*/ 2147483647 h 216"/>
                <a:gd name="T16" fmla="*/ 2147483647 w 254"/>
                <a:gd name="T17" fmla="*/ 2147483647 h 216"/>
                <a:gd name="T18" fmla="*/ 2147483647 w 254"/>
                <a:gd name="T19" fmla="*/ 2147483647 h 216"/>
                <a:gd name="T20" fmla="*/ 2147483647 w 254"/>
                <a:gd name="T21" fmla="*/ 2147483647 h 216"/>
                <a:gd name="T22" fmla="*/ 2147483647 w 254"/>
                <a:gd name="T23" fmla="*/ 2147483647 h 216"/>
                <a:gd name="T24" fmla="*/ 2147483647 w 254"/>
                <a:gd name="T25" fmla="*/ 2147483647 h 216"/>
                <a:gd name="T26" fmla="*/ 2147483647 w 254"/>
                <a:gd name="T27" fmla="*/ 2147483647 h 216"/>
                <a:gd name="T28" fmla="*/ 2147483647 w 254"/>
                <a:gd name="T29" fmla="*/ 2147483647 h 216"/>
                <a:gd name="T30" fmla="*/ 2147483647 w 254"/>
                <a:gd name="T31" fmla="*/ 2147483647 h 216"/>
                <a:gd name="T32" fmla="*/ 2147483647 w 254"/>
                <a:gd name="T33" fmla="*/ 2147483647 h 216"/>
                <a:gd name="T34" fmla="*/ 2147483647 w 254"/>
                <a:gd name="T35" fmla="*/ 2147483647 h 216"/>
                <a:gd name="T36" fmla="*/ 2147483647 w 254"/>
                <a:gd name="T37" fmla="*/ 2147483647 h 216"/>
                <a:gd name="T38" fmla="*/ 2147483647 w 254"/>
                <a:gd name="T39" fmla="*/ 2147483647 h 216"/>
                <a:gd name="T40" fmla="*/ 0 w 254"/>
                <a:gd name="T41" fmla="*/ 2147483647 h 216"/>
                <a:gd name="T42" fmla="*/ 2147483647 w 254"/>
                <a:gd name="T43" fmla="*/ 2147483647 h 216"/>
                <a:gd name="T44" fmla="*/ 2147483647 w 254"/>
                <a:gd name="T45" fmla="*/ 2147483647 h 216"/>
                <a:gd name="T46" fmla="*/ 2147483647 w 254"/>
                <a:gd name="T47" fmla="*/ 2147483647 h 216"/>
                <a:gd name="T48" fmla="*/ 2147483647 w 254"/>
                <a:gd name="T49" fmla="*/ 2147483647 h 216"/>
                <a:gd name="T50" fmla="*/ 2147483647 w 254"/>
                <a:gd name="T51" fmla="*/ 2147483647 h 216"/>
                <a:gd name="T52" fmla="*/ 2147483647 w 254"/>
                <a:gd name="T53" fmla="*/ 2147483647 h 216"/>
                <a:gd name="T54" fmla="*/ 2147483647 w 254"/>
                <a:gd name="T55" fmla="*/ 2147483647 h 216"/>
                <a:gd name="T56" fmla="*/ 2147483647 w 254"/>
                <a:gd name="T57" fmla="*/ 2147483647 h 216"/>
                <a:gd name="T58" fmla="*/ 2147483647 w 254"/>
                <a:gd name="T59" fmla="*/ 2147483647 h 216"/>
                <a:gd name="T60" fmla="*/ 2147483647 w 254"/>
                <a:gd name="T61" fmla="*/ 2147483647 h 216"/>
                <a:gd name="T62" fmla="*/ 2147483647 w 254"/>
                <a:gd name="T63" fmla="*/ 2147483647 h 216"/>
                <a:gd name="T64" fmla="*/ 2147483647 w 254"/>
                <a:gd name="T65" fmla="*/ 2147483647 h 216"/>
                <a:gd name="T66" fmla="*/ 2147483647 w 254"/>
                <a:gd name="T67" fmla="*/ 2147483647 h 216"/>
                <a:gd name="T68" fmla="*/ 2147483647 w 254"/>
                <a:gd name="T69" fmla="*/ 2147483647 h 216"/>
                <a:gd name="T70" fmla="*/ 2147483647 w 254"/>
                <a:gd name="T71" fmla="*/ 2147483647 h 216"/>
                <a:gd name="T72" fmla="*/ 2147483647 w 254"/>
                <a:gd name="T73" fmla="*/ 2147483647 h 216"/>
                <a:gd name="T74" fmla="*/ 2147483647 w 254"/>
                <a:gd name="T75" fmla="*/ 2147483647 h 216"/>
                <a:gd name="T76" fmla="*/ 2147483647 w 254"/>
                <a:gd name="T77" fmla="*/ 2147483647 h 216"/>
                <a:gd name="T78" fmla="*/ 2147483647 w 254"/>
                <a:gd name="T79" fmla="*/ 2147483647 h 216"/>
                <a:gd name="T80" fmla="*/ 2147483647 w 254"/>
                <a:gd name="T81" fmla="*/ 2147483647 h 216"/>
                <a:gd name="T82" fmla="*/ 2147483647 w 254"/>
                <a:gd name="T83" fmla="*/ 2147483647 h 216"/>
                <a:gd name="T84" fmla="*/ 2147483647 w 254"/>
                <a:gd name="T85" fmla="*/ 2147483647 h 216"/>
                <a:gd name="T86" fmla="*/ 2147483647 w 254"/>
                <a:gd name="T87" fmla="*/ 2147483647 h 216"/>
                <a:gd name="T88" fmla="*/ 2147483647 w 254"/>
                <a:gd name="T89" fmla="*/ 2147483647 h 216"/>
                <a:gd name="T90" fmla="*/ 2147483647 w 254"/>
                <a:gd name="T91" fmla="*/ 2147483647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4"/>
                <a:gd name="T139" fmla="*/ 0 h 216"/>
                <a:gd name="T140" fmla="*/ 254 w 254"/>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4" h="216">
                  <a:moveTo>
                    <a:pt x="199" y="6"/>
                  </a:moveTo>
                  <a:lnTo>
                    <a:pt x="212" y="6"/>
                  </a:lnTo>
                  <a:lnTo>
                    <a:pt x="228" y="8"/>
                  </a:lnTo>
                  <a:lnTo>
                    <a:pt x="241" y="10"/>
                  </a:lnTo>
                  <a:lnTo>
                    <a:pt x="254" y="13"/>
                  </a:lnTo>
                  <a:lnTo>
                    <a:pt x="246" y="32"/>
                  </a:lnTo>
                  <a:lnTo>
                    <a:pt x="241" y="51"/>
                  </a:lnTo>
                  <a:lnTo>
                    <a:pt x="233" y="72"/>
                  </a:lnTo>
                  <a:lnTo>
                    <a:pt x="225" y="90"/>
                  </a:lnTo>
                  <a:lnTo>
                    <a:pt x="222" y="100"/>
                  </a:lnTo>
                  <a:lnTo>
                    <a:pt x="209" y="100"/>
                  </a:lnTo>
                  <a:lnTo>
                    <a:pt x="196" y="98"/>
                  </a:lnTo>
                  <a:lnTo>
                    <a:pt x="183" y="98"/>
                  </a:lnTo>
                  <a:lnTo>
                    <a:pt x="178" y="100"/>
                  </a:lnTo>
                  <a:lnTo>
                    <a:pt x="170" y="100"/>
                  </a:lnTo>
                  <a:lnTo>
                    <a:pt x="165" y="102"/>
                  </a:lnTo>
                  <a:lnTo>
                    <a:pt x="160" y="104"/>
                  </a:lnTo>
                  <a:lnTo>
                    <a:pt x="162" y="113"/>
                  </a:lnTo>
                  <a:lnTo>
                    <a:pt x="170" y="119"/>
                  </a:lnTo>
                  <a:lnTo>
                    <a:pt x="173" y="126"/>
                  </a:lnTo>
                  <a:lnTo>
                    <a:pt x="167" y="134"/>
                  </a:lnTo>
                  <a:lnTo>
                    <a:pt x="162" y="137"/>
                  </a:lnTo>
                  <a:lnTo>
                    <a:pt x="160" y="141"/>
                  </a:lnTo>
                  <a:lnTo>
                    <a:pt x="160" y="147"/>
                  </a:lnTo>
                  <a:lnTo>
                    <a:pt x="160" y="150"/>
                  </a:lnTo>
                  <a:lnTo>
                    <a:pt x="167" y="160"/>
                  </a:lnTo>
                  <a:lnTo>
                    <a:pt x="170" y="169"/>
                  </a:lnTo>
                  <a:lnTo>
                    <a:pt x="170" y="180"/>
                  </a:lnTo>
                  <a:lnTo>
                    <a:pt x="180" y="188"/>
                  </a:lnTo>
                  <a:lnTo>
                    <a:pt x="178" y="194"/>
                  </a:lnTo>
                  <a:lnTo>
                    <a:pt x="175" y="201"/>
                  </a:lnTo>
                  <a:lnTo>
                    <a:pt x="173" y="207"/>
                  </a:lnTo>
                  <a:lnTo>
                    <a:pt x="167" y="210"/>
                  </a:lnTo>
                  <a:lnTo>
                    <a:pt x="146" y="214"/>
                  </a:lnTo>
                  <a:lnTo>
                    <a:pt x="126" y="214"/>
                  </a:lnTo>
                  <a:lnTo>
                    <a:pt x="105" y="216"/>
                  </a:lnTo>
                  <a:lnTo>
                    <a:pt x="86" y="214"/>
                  </a:lnTo>
                  <a:lnTo>
                    <a:pt x="65" y="214"/>
                  </a:lnTo>
                  <a:lnTo>
                    <a:pt x="44" y="214"/>
                  </a:lnTo>
                  <a:lnTo>
                    <a:pt x="23" y="214"/>
                  </a:lnTo>
                  <a:lnTo>
                    <a:pt x="3" y="216"/>
                  </a:lnTo>
                  <a:lnTo>
                    <a:pt x="0" y="199"/>
                  </a:lnTo>
                  <a:lnTo>
                    <a:pt x="3" y="182"/>
                  </a:lnTo>
                  <a:lnTo>
                    <a:pt x="5" y="167"/>
                  </a:lnTo>
                  <a:lnTo>
                    <a:pt x="8" y="150"/>
                  </a:lnTo>
                  <a:lnTo>
                    <a:pt x="8" y="141"/>
                  </a:lnTo>
                  <a:lnTo>
                    <a:pt x="16" y="145"/>
                  </a:lnTo>
                  <a:lnTo>
                    <a:pt x="26" y="149"/>
                  </a:lnTo>
                  <a:lnTo>
                    <a:pt x="37" y="150"/>
                  </a:lnTo>
                  <a:lnTo>
                    <a:pt x="47" y="150"/>
                  </a:lnTo>
                  <a:lnTo>
                    <a:pt x="50" y="152"/>
                  </a:lnTo>
                  <a:lnTo>
                    <a:pt x="52" y="152"/>
                  </a:lnTo>
                  <a:lnTo>
                    <a:pt x="55" y="152"/>
                  </a:lnTo>
                  <a:lnTo>
                    <a:pt x="58" y="152"/>
                  </a:lnTo>
                  <a:lnTo>
                    <a:pt x="65" y="149"/>
                  </a:lnTo>
                  <a:lnTo>
                    <a:pt x="71" y="147"/>
                  </a:lnTo>
                  <a:lnTo>
                    <a:pt x="76" y="143"/>
                  </a:lnTo>
                  <a:lnTo>
                    <a:pt x="78" y="137"/>
                  </a:lnTo>
                  <a:lnTo>
                    <a:pt x="78" y="130"/>
                  </a:lnTo>
                  <a:lnTo>
                    <a:pt x="76" y="124"/>
                  </a:lnTo>
                  <a:lnTo>
                    <a:pt x="71" y="119"/>
                  </a:lnTo>
                  <a:lnTo>
                    <a:pt x="68" y="113"/>
                  </a:lnTo>
                  <a:lnTo>
                    <a:pt x="73" y="113"/>
                  </a:lnTo>
                  <a:lnTo>
                    <a:pt x="81" y="113"/>
                  </a:lnTo>
                  <a:lnTo>
                    <a:pt x="86" y="113"/>
                  </a:lnTo>
                  <a:lnTo>
                    <a:pt x="92" y="109"/>
                  </a:lnTo>
                  <a:lnTo>
                    <a:pt x="86" y="98"/>
                  </a:lnTo>
                  <a:lnTo>
                    <a:pt x="76" y="90"/>
                  </a:lnTo>
                  <a:lnTo>
                    <a:pt x="63" y="85"/>
                  </a:lnTo>
                  <a:lnTo>
                    <a:pt x="52" y="77"/>
                  </a:lnTo>
                  <a:lnTo>
                    <a:pt x="63" y="74"/>
                  </a:lnTo>
                  <a:lnTo>
                    <a:pt x="73" y="70"/>
                  </a:lnTo>
                  <a:lnTo>
                    <a:pt x="84" y="66"/>
                  </a:lnTo>
                  <a:lnTo>
                    <a:pt x="86" y="57"/>
                  </a:lnTo>
                  <a:lnTo>
                    <a:pt x="78" y="53"/>
                  </a:lnTo>
                  <a:lnTo>
                    <a:pt x="34" y="47"/>
                  </a:lnTo>
                  <a:lnTo>
                    <a:pt x="34" y="40"/>
                  </a:lnTo>
                  <a:lnTo>
                    <a:pt x="37" y="34"/>
                  </a:lnTo>
                  <a:lnTo>
                    <a:pt x="39" y="28"/>
                  </a:lnTo>
                  <a:lnTo>
                    <a:pt x="39" y="21"/>
                  </a:lnTo>
                  <a:lnTo>
                    <a:pt x="44" y="4"/>
                  </a:lnTo>
                  <a:lnTo>
                    <a:pt x="60" y="2"/>
                  </a:lnTo>
                  <a:lnTo>
                    <a:pt x="73" y="2"/>
                  </a:lnTo>
                  <a:lnTo>
                    <a:pt x="86" y="4"/>
                  </a:lnTo>
                  <a:lnTo>
                    <a:pt x="102" y="0"/>
                  </a:lnTo>
                  <a:lnTo>
                    <a:pt x="115" y="2"/>
                  </a:lnTo>
                  <a:lnTo>
                    <a:pt x="126" y="2"/>
                  </a:lnTo>
                  <a:lnTo>
                    <a:pt x="139" y="4"/>
                  </a:lnTo>
                  <a:lnTo>
                    <a:pt x="152" y="4"/>
                  </a:lnTo>
                  <a:lnTo>
                    <a:pt x="162" y="6"/>
                  </a:lnTo>
                  <a:lnTo>
                    <a:pt x="175" y="6"/>
                  </a:lnTo>
                  <a:lnTo>
                    <a:pt x="186" y="6"/>
                  </a:lnTo>
                  <a:lnTo>
                    <a:pt x="19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126"/>
            <p:cNvSpPr>
              <a:spLocks/>
            </p:cNvSpPr>
            <p:nvPr/>
          </p:nvSpPr>
          <p:spPr bwMode="auto">
            <a:xfrm>
              <a:off x="7735888" y="5154613"/>
              <a:ext cx="117475" cy="225425"/>
            </a:xfrm>
            <a:custGeom>
              <a:avLst/>
              <a:gdLst>
                <a:gd name="T0" fmla="*/ 2147483647 w 73"/>
                <a:gd name="T1" fmla="*/ 2147483647 h 139"/>
                <a:gd name="T2" fmla="*/ 2147483647 w 73"/>
                <a:gd name="T3" fmla="*/ 2147483647 h 139"/>
                <a:gd name="T4" fmla="*/ 2147483647 w 73"/>
                <a:gd name="T5" fmla="*/ 2147483647 h 139"/>
                <a:gd name="T6" fmla="*/ 2147483647 w 73"/>
                <a:gd name="T7" fmla="*/ 2147483647 h 139"/>
                <a:gd name="T8" fmla="*/ 2147483647 w 73"/>
                <a:gd name="T9" fmla="*/ 2147483647 h 139"/>
                <a:gd name="T10" fmla="*/ 2147483647 w 73"/>
                <a:gd name="T11" fmla="*/ 2147483647 h 139"/>
                <a:gd name="T12" fmla="*/ 2147483647 w 73"/>
                <a:gd name="T13" fmla="*/ 2147483647 h 139"/>
                <a:gd name="T14" fmla="*/ 2147483647 w 73"/>
                <a:gd name="T15" fmla="*/ 2147483647 h 139"/>
                <a:gd name="T16" fmla="*/ 2147483647 w 73"/>
                <a:gd name="T17" fmla="*/ 2147483647 h 139"/>
                <a:gd name="T18" fmla="*/ 2147483647 w 73"/>
                <a:gd name="T19" fmla="*/ 2147483647 h 139"/>
                <a:gd name="T20" fmla="*/ 2147483647 w 73"/>
                <a:gd name="T21" fmla="*/ 2147483647 h 139"/>
                <a:gd name="T22" fmla="*/ 2147483647 w 73"/>
                <a:gd name="T23" fmla="*/ 2147483647 h 139"/>
                <a:gd name="T24" fmla="*/ 2147483647 w 73"/>
                <a:gd name="T25" fmla="*/ 2147483647 h 139"/>
                <a:gd name="T26" fmla="*/ 2147483647 w 73"/>
                <a:gd name="T27" fmla="*/ 2147483647 h 139"/>
                <a:gd name="T28" fmla="*/ 2147483647 w 73"/>
                <a:gd name="T29" fmla="*/ 2147483647 h 139"/>
                <a:gd name="T30" fmla="*/ 2147483647 w 73"/>
                <a:gd name="T31" fmla="*/ 2147483647 h 139"/>
                <a:gd name="T32" fmla="*/ 0 w 73"/>
                <a:gd name="T33" fmla="*/ 2147483647 h 139"/>
                <a:gd name="T34" fmla="*/ 2147483647 w 73"/>
                <a:gd name="T35" fmla="*/ 2147483647 h 139"/>
                <a:gd name="T36" fmla="*/ 2147483647 w 73"/>
                <a:gd name="T37" fmla="*/ 2147483647 h 139"/>
                <a:gd name="T38" fmla="*/ 2147483647 w 73"/>
                <a:gd name="T39" fmla="*/ 2147483647 h 139"/>
                <a:gd name="T40" fmla="*/ 2147483647 w 73"/>
                <a:gd name="T41" fmla="*/ 2147483647 h 139"/>
                <a:gd name="T42" fmla="*/ 2147483647 w 73"/>
                <a:gd name="T43" fmla="*/ 2147483647 h 139"/>
                <a:gd name="T44" fmla="*/ 2147483647 w 73"/>
                <a:gd name="T45" fmla="*/ 2147483647 h 139"/>
                <a:gd name="T46" fmla="*/ 2147483647 w 73"/>
                <a:gd name="T47" fmla="*/ 2147483647 h 139"/>
                <a:gd name="T48" fmla="*/ 2147483647 w 73"/>
                <a:gd name="T49" fmla="*/ 0 h 139"/>
                <a:gd name="T50" fmla="*/ 2147483647 w 73"/>
                <a:gd name="T51" fmla="*/ 2147483647 h 139"/>
                <a:gd name="T52" fmla="*/ 2147483647 w 73"/>
                <a:gd name="T53" fmla="*/ 2147483647 h 139"/>
                <a:gd name="T54" fmla="*/ 2147483647 w 73"/>
                <a:gd name="T55" fmla="*/ 2147483647 h 139"/>
                <a:gd name="T56" fmla="*/ 2147483647 w 73"/>
                <a:gd name="T57" fmla="*/ 2147483647 h 139"/>
                <a:gd name="T58" fmla="*/ 2147483647 w 73"/>
                <a:gd name="T59" fmla="*/ 2147483647 h 139"/>
                <a:gd name="T60" fmla="*/ 2147483647 w 73"/>
                <a:gd name="T61" fmla="*/ 2147483647 h 139"/>
                <a:gd name="T62" fmla="*/ 2147483647 w 73"/>
                <a:gd name="T63" fmla="*/ 2147483647 h 139"/>
                <a:gd name="T64" fmla="*/ 2147483647 w 73"/>
                <a:gd name="T65" fmla="*/ 2147483647 h 139"/>
                <a:gd name="T66" fmla="*/ 2147483647 w 73"/>
                <a:gd name="T67" fmla="*/ 2147483647 h 139"/>
                <a:gd name="T68" fmla="*/ 2147483647 w 73"/>
                <a:gd name="T69" fmla="*/ 2147483647 h 139"/>
                <a:gd name="T70" fmla="*/ 2147483647 w 73"/>
                <a:gd name="T71" fmla="*/ 2147483647 h 139"/>
                <a:gd name="T72" fmla="*/ 2147483647 w 73"/>
                <a:gd name="T73" fmla="*/ 2147483647 h 139"/>
                <a:gd name="T74" fmla="*/ 2147483647 w 73"/>
                <a:gd name="T75" fmla="*/ 2147483647 h 139"/>
                <a:gd name="T76" fmla="*/ 2147483647 w 73"/>
                <a:gd name="T77" fmla="*/ 2147483647 h 139"/>
                <a:gd name="T78" fmla="*/ 2147483647 w 73"/>
                <a:gd name="T79" fmla="*/ 2147483647 h 139"/>
                <a:gd name="T80" fmla="*/ 2147483647 w 73"/>
                <a:gd name="T81" fmla="*/ 2147483647 h 139"/>
                <a:gd name="T82" fmla="*/ 2147483647 w 73"/>
                <a:gd name="T83" fmla="*/ 2147483647 h 139"/>
                <a:gd name="T84" fmla="*/ 2147483647 w 73"/>
                <a:gd name="T85" fmla="*/ 2147483647 h 139"/>
                <a:gd name="T86" fmla="*/ 2147483647 w 73"/>
                <a:gd name="T87" fmla="*/ 2147483647 h 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
                <a:gd name="T133" fmla="*/ 0 h 139"/>
                <a:gd name="T134" fmla="*/ 73 w 73"/>
                <a:gd name="T135" fmla="*/ 139 h 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 h="139">
                  <a:moveTo>
                    <a:pt x="16" y="73"/>
                  </a:moveTo>
                  <a:lnTo>
                    <a:pt x="16" y="71"/>
                  </a:lnTo>
                  <a:lnTo>
                    <a:pt x="16" y="70"/>
                  </a:lnTo>
                  <a:lnTo>
                    <a:pt x="13" y="68"/>
                  </a:lnTo>
                  <a:lnTo>
                    <a:pt x="16" y="66"/>
                  </a:lnTo>
                  <a:lnTo>
                    <a:pt x="16" y="64"/>
                  </a:lnTo>
                  <a:lnTo>
                    <a:pt x="18" y="62"/>
                  </a:lnTo>
                  <a:lnTo>
                    <a:pt x="21" y="62"/>
                  </a:lnTo>
                  <a:lnTo>
                    <a:pt x="26" y="68"/>
                  </a:lnTo>
                  <a:lnTo>
                    <a:pt x="31" y="73"/>
                  </a:lnTo>
                  <a:lnTo>
                    <a:pt x="34" y="81"/>
                  </a:lnTo>
                  <a:lnTo>
                    <a:pt x="37" y="88"/>
                  </a:lnTo>
                  <a:lnTo>
                    <a:pt x="34" y="103"/>
                  </a:lnTo>
                  <a:lnTo>
                    <a:pt x="26" y="116"/>
                  </a:lnTo>
                  <a:lnTo>
                    <a:pt x="16" y="130"/>
                  </a:lnTo>
                  <a:lnTo>
                    <a:pt x="0" y="139"/>
                  </a:lnTo>
                  <a:lnTo>
                    <a:pt x="24" y="130"/>
                  </a:lnTo>
                  <a:lnTo>
                    <a:pt x="45" y="115"/>
                  </a:lnTo>
                  <a:lnTo>
                    <a:pt x="63" y="100"/>
                  </a:lnTo>
                  <a:lnTo>
                    <a:pt x="73" y="81"/>
                  </a:lnTo>
                  <a:lnTo>
                    <a:pt x="73" y="56"/>
                  </a:lnTo>
                  <a:lnTo>
                    <a:pt x="63" y="34"/>
                  </a:lnTo>
                  <a:lnTo>
                    <a:pt x="45" y="15"/>
                  </a:lnTo>
                  <a:lnTo>
                    <a:pt x="18" y="0"/>
                  </a:lnTo>
                  <a:lnTo>
                    <a:pt x="13" y="30"/>
                  </a:lnTo>
                  <a:lnTo>
                    <a:pt x="18" y="30"/>
                  </a:lnTo>
                  <a:lnTo>
                    <a:pt x="21" y="28"/>
                  </a:lnTo>
                  <a:lnTo>
                    <a:pt x="26" y="28"/>
                  </a:lnTo>
                  <a:lnTo>
                    <a:pt x="29" y="30"/>
                  </a:lnTo>
                  <a:lnTo>
                    <a:pt x="24" y="38"/>
                  </a:lnTo>
                  <a:lnTo>
                    <a:pt x="13" y="43"/>
                  </a:lnTo>
                  <a:lnTo>
                    <a:pt x="5" y="51"/>
                  </a:lnTo>
                  <a:lnTo>
                    <a:pt x="5" y="58"/>
                  </a:lnTo>
                  <a:lnTo>
                    <a:pt x="8" y="58"/>
                  </a:lnTo>
                  <a:lnTo>
                    <a:pt x="11" y="60"/>
                  </a:lnTo>
                  <a:lnTo>
                    <a:pt x="13" y="60"/>
                  </a:lnTo>
                  <a:lnTo>
                    <a:pt x="16" y="62"/>
                  </a:lnTo>
                  <a:lnTo>
                    <a:pt x="11" y="68"/>
                  </a:lnTo>
                  <a:lnTo>
                    <a:pt x="8" y="66"/>
                  </a:lnTo>
                  <a:lnTo>
                    <a:pt x="5" y="66"/>
                  </a:lnTo>
                  <a:lnTo>
                    <a:pt x="3" y="66"/>
                  </a:lnTo>
                  <a:lnTo>
                    <a:pt x="16" y="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9" name="Freeform 127"/>
            <p:cNvSpPr>
              <a:spLocks/>
            </p:cNvSpPr>
            <p:nvPr/>
          </p:nvSpPr>
          <p:spPr bwMode="auto">
            <a:xfrm>
              <a:off x="7629525" y="5245100"/>
              <a:ext cx="144463" cy="120650"/>
            </a:xfrm>
            <a:custGeom>
              <a:avLst/>
              <a:gdLst>
                <a:gd name="T0" fmla="*/ 2147483647 w 89"/>
                <a:gd name="T1" fmla="*/ 2147483647 h 74"/>
                <a:gd name="T2" fmla="*/ 2147483647 w 89"/>
                <a:gd name="T3" fmla="*/ 2147483647 h 74"/>
                <a:gd name="T4" fmla="*/ 2147483647 w 89"/>
                <a:gd name="T5" fmla="*/ 2147483647 h 74"/>
                <a:gd name="T6" fmla="*/ 2147483647 w 89"/>
                <a:gd name="T7" fmla="*/ 2147483647 h 74"/>
                <a:gd name="T8" fmla="*/ 2147483647 w 89"/>
                <a:gd name="T9" fmla="*/ 2147483647 h 74"/>
                <a:gd name="T10" fmla="*/ 2147483647 w 89"/>
                <a:gd name="T11" fmla="*/ 0 h 74"/>
                <a:gd name="T12" fmla="*/ 2147483647 w 89"/>
                <a:gd name="T13" fmla="*/ 0 h 74"/>
                <a:gd name="T14" fmla="*/ 2147483647 w 89"/>
                <a:gd name="T15" fmla="*/ 0 h 74"/>
                <a:gd name="T16" fmla="*/ 0 w 89"/>
                <a:gd name="T17" fmla="*/ 2147483647 h 74"/>
                <a:gd name="T18" fmla="*/ 2147483647 w 89"/>
                <a:gd name="T19" fmla="*/ 2147483647 h 74"/>
                <a:gd name="T20" fmla="*/ 2147483647 w 89"/>
                <a:gd name="T21" fmla="*/ 2147483647 h 74"/>
                <a:gd name="T22" fmla="*/ 2147483647 w 89"/>
                <a:gd name="T23" fmla="*/ 2147483647 h 74"/>
                <a:gd name="T24" fmla="*/ 2147483647 w 89"/>
                <a:gd name="T25" fmla="*/ 2147483647 h 74"/>
                <a:gd name="T26" fmla="*/ 2147483647 w 89"/>
                <a:gd name="T27" fmla="*/ 2147483647 h 74"/>
                <a:gd name="T28" fmla="*/ 2147483647 w 89"/>
                <a:gd name="T29" fmla="*/ 2147483647 h 74"/>
                <a:gd name="T30" fmla="*/ 2147483647 w 89"/>
                <a:gd name="T31" fmla="*/ 2147483647 h 74"/>
                <a:gd name="T32" fmla="*/ 0 w 89"/>
                <a:gd name="T33" fmla="*/ 2147483647 h 74"/>
                <a:gd name="T34" fmla="*/ 2147483647 w 89"/>
                <a:gd name="T35" fmla="*/ 2147483647 h 74"/>
                <a:gd name="T36" fmla="*/ 2147483647 w 89"/>
                <a:gd name="T37" fmla="*/ 2147483647 h 74"/>
                <a:gd name="T38" fmla="*/ 2147483647 w 89"/>
                <a:gd name="T39" fmla="*/ 2147483647 h 74"/>
                <a:gd name="T40" fmla="*/ 2147483647 w 89"/>
                <a:gd name="T41" fmla="*/ 2147483647 h 74"/>
                <a:gd name="T42" fmla="*/ 2147483647 w 89"/>
                <a:gd name="T43" fmla="*/ 2147483647 h 74"/>
                <a:gd name="T44" fmla="*/ 2147483647 w 89"/>
                <a:gd name="T45" fmla="*/ 2147483647 h 74"/>
                <a:gd name="T46" fmla="*/ 2147483647 w 89"/>
                <a:gd name="T47" fmla="*/ 2147483647 h 74"/>
                <a:gd name="T48" fmla="*/ 2147483647 w 89"/>
                <a:gd name="T49" fmla="*/ 2147483647 h 74"/>
                <a:gd name="T50" fmla="*/ 2147483647 w 89"/>
                <a:gd name="T51" fmla="*/ 2147483647 h 74"/>
                <a:gd name="T52" fmla="*/ 2147483647 w 89"/>
                <a:gd name="T53" fmla="*/ 2147483647 h 74"/>
                <a:gd name="T54" fmla="*/ 2147483647 w 89"/>
                <a:gd name="T55" fmla="*/ 2147483647 h 74"/>
                <a:gd name="T56" fmla="*/ 2147483647 w 89"/>
                <a:gd name="T57" fmla="*/ 2147483647 h 74"/>
                <a:gd name="T58" fmla="*/ 2147483647 w 89"/>
                <a:gd name="T59" fmla="*/ 2147483647 h 74"/>
                <a:gd name="T60" fmla="*/ 2147483647 w 89"/>
                <a:gd name="T61" fmla="*/ 2147483647 h 74"/>
                <a:gd name="T62" fmla="*/ 2147483647 w 89"/>
                <a:gd name="T63" fmla="*/ 2147483647 h 74"/>
                <a:gd name="T64" fmla="*/ 2147483647 w 89"/>
                <a:gd name="T65" fmla="*/ 2147483647 h 74"/>
                <a:gd name="T66" fmla="*/ 2147483647 w 89"/>
                <a:gd name="T67" fmla="*/ 2147483647 h 74"/>
                <a:gd name="T68" fmla="*/ 2147483647 w 89"/>
                <a:gd name="T69" fmla="*/ 2147483647 h 74"/>
                <a:gd name="T70" fmla="*/ 2147483647 w 89"/>
                <a:gd name="T71" fmla="*/ 2147483647 h 74"/>
                <a:gd name="T72" fmla="*/ 2147483647 w 89"/>
                <a:gd name="T73" fmla="*/ 2147483647 h 74"/>
                <a:gd name="T74" fmla="*/ 2147483647 w 89"/>
                <a:gd name="T75" fmla="*/ 2147483647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
                <a:gd name="T115" fmla="*/ 0 h 74"/>
                <a:gd name="T116" fmla="*/ 89 w 89"/>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 h="74">
                  <a:moveTo>
                    <a:pt x="68" y="10"/>
                  </a:moveTo>
                  <a:lnTo>
                    <a:pt x="57" y="10"/>
                  </a:lnTo>
                  <a:lnTo>
                    <a:pt x="49" y="8"/>
                  </a:lnTo>
                  <a:lnTo>
                    <a:pt x="39" y="8"/>
                  </a:lnTo>
                  <a:lnTo>
                    <a:pt x="31" y="2"/>
                  </a:lnTo>
                  <a:lnTo>
                    <a:pt x="23" y="0"/>
                  </a:lnTo>
                  <a:lnTo>
                    <a:pt x="15" y="0"/>
                  </a:lnTo>
                  <a:lnTo>
                    <a:pt x="7" y="0"/>
                  </a:lnTo>
                  <a:lnTo>
                    <a:pt x="0" y="2"/>
                  </a:lnTo>
                  <a:lnTo>
                    <a:pt x="7" y="8"/>
                  </a:lnTo>
                  <a:lnTo>
                    <a:pt x="18" y="12"/>
                  </a:lnTo>
                  <a:lnTo>
                    <a:pt x="26" y="15"/>
                  </a:lnTo>
                  <a:lnTo>
                    <a:pt x="34" y="21"/>
                  </a:lnTo>
                  <a:lnTo>
                    <a:pt x="26" y="27"/>
                  </a:lnTo>
                  <a:lnTo>
                    <a:pt x="18" y="29"/>
                  </a:lnTo>
                  <a:lnTo>
                    <a:pt x="7" y="30"/>
                  </a:lnTo>
                  <a:lnTo>
                    <a:pt x="0" y="36"/>
                  </a:lnTo>
                  <a:lnTo>
                    <a:pt x="2" y="42"/>
                  </a:lnTo>
                  <a:lnTo>
                    <a:pt x="5" y="45"/>
                  </a:lnTo>
                  <a:lnTo>
                    <a:pt x="13" y="47"/>
                  </a:lnTo>
                  <a:lnTo>
                    <a:pt x="18" y="51"/>
                  </a:lnTo>
                  <a:lnTo>
                    <a:pt x="18" y="55"/>
                  </a:lnTo>
                  <a:lnTo>
                    <a:pt x="18" y="59"/>
                  </a:lnTo>
                  <a:lnTo>
                    <a:pt x="15" y="60"/>
                  </a:lnTo>
                  <a:lnTo>
                    <a:pt x="13" y="64"/>
                  </a:lnTo>
                  <a:lnTo>
                    <a:pt x="18" y="68"/>
                  </a:lnTo>
                  <a:lnTo>
                    <a:pt x="23" y="68"/>
                  </a:lnTo>
                  <a:lnTo>
                    <a:pt x="31" y="68"/>
                  </a:lnTo>
                  <a:lnTo>
                    <a:pt x="34" y="72"/>
                  </a:lnTo>
                  <a:lnTo>
                    <a:pt x="49" y="74"/>
                  </a:lnTo>
                  <a:lnTo>
                    <a:pt x="62" y="70"/>
                  </a:lnTo>
                  <a:lnTo>
                    <a:pt x="73" y="62"/>
                  </a:lnTo>
                  <a:lnTo>
                    <a:pt x="81" y="55"/>
                  </a:lnTo>
                  <a:lnTo>
                    <a:pt x="89" y="45"/>
                  </a:lnTo>
                  <a:lnTo>
                    <a:pt x="89" y="36"/>
                  </a:lnTo>
                  <a:lnTo>
                    <a:pt x="86" y="27"/>
                  </a:lnTo>
                  <a:lnTo>
                    <a:pt x="81" y="17"/>
                  </a:lnTo>
                  <a:lnTo>
                    <a:pt x="68" y="1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0" name="Freeform 128"/>
            <p:cNvSpPr>
              <a:spLocks/>
            </p:cNvSpPr>
            <p:nvPr/>
          </p:nvSpPr>
          <p:spPr bwMode="auto">
            <a:xfrm>
              <a:off x="7215188" y="5168900"/>
              <a:ext cx="255587" cy="138113"/>
            </a:xfrm>
            <a:custGeom>
              <a:avLst/>
              <a:gdLst>
                <a:gd name="T0" fmla="*/ 2147483647 w 157"/>
                <a:gd name="T1" fmla="*/ 0 h 85"/>
                <a:gd name="T2" fmla="*/ 2147483647 w 157"/>
                <a:gd name="T3" fmla="*/ 2147483647 h 85"/>
                <a:gd name="T4" fmla="*/ 2147483647 w 157"/>
                <a:gd name="T5" fmla="*/ 2147483647 h 85"/>
                <a:gd name="T6" fmla="*/ 2147483647 w 157"/>
                <a:gd name="T7" fmla="*/ 2147483647 h 85"/>
                <a:gd name="T8" fmla="*/ 2147483647 w 157"/>
                <a:gd name="T9" fmla="*/ 2147483647 h 85"/>
                <a:gd name="T10" fmla="*/ 2147483647 w 157"/>
                <a:gd name="T11" fmla="*/ 2147483647 h 85"/>
                <a:gd name="T12" fmla="*/ 2147483647 w 157"/>
                <a:gd name="T13" fmla="*/ 2147483647 h 85"/>
                <a:gd name="T14" fmla="*/ 2147483647 w 157"/>
                <a:gd name="T15" fmla="*/ 2147483647 h 85"/>
                <a:gd name="T16" fmla="*/ 2147483647 w 157"/>
                <a:gd name="T17" fmla="*/ 2147483647 h 85"/>
                <a:gd name="T18" fmla="*/ 2147483647 w 157"/>
                <a:gd name="T19" fmla="*/ 2147483647 h 85"/>
                <a:gd name="T20" fmla="*/ 2147483647 w 157"/>
                <a:gd name="T21" fmla="*/ 2147483647 h 85"/>
                <a:gd name="T22" fmla="*/ 2147483647 w 157"/>
                <a:gd name="T23" fmla="*/ 2147483647 h 85"/>
                <a:gd name="T24" fmla="*/ 2147483647 w 157"/>
                <a:gd name="T25" fmla="*/ 2147483647 h 85"/>
                <a:gd name="T26" fmla="*/ 2147483647 w 157"/>
                <a:gd name="T27" fmla="*/ 2147483647 h 85"/>
                <a:gd name="T28" fmla="*/ 2147483647 w 157"/>
                <a:gd name="T29" fmla="*/ 2147483647 h 85"/>
                <a:gd name="T30" fmla="*/ 2147483647 w 157"/>
                <a:gd name="T31" fmla="*/ 2147483647 h 85"/>
                <a:gd name="T32" fmla="*/ 2147483647 w 157"/>
                <a:gd name="T33" fmla="*/ 2147483647 h 85"/>
                <a:gd name="T34" fmla="*/ 2147483647 w 157"/>
                <a:gd name="T35" fmla="*/ 2147483647 h 85"/>
                <a:gd name="T36" fmla="*/ 2147483647 w 157"/>
                <a:gd name="T37" fmla="*/ 2147483647 h 85"/>
                <a:gd name="T38" fmla="*/ 2147483647 w 157"/>
                <a:gd name="T39" fmla="*/ 2147483647 h 85"/>
                <a:gd name="T40" fmla="*/ 2147483647 w 157"/>
                <a:gd name="T41" fmla="*/ 2147483647 h 85"/>
                <a:gd name="T42" fmla="*/ 2147483647 w 157"/>
                <a:gd name="T43" fmla="*/ 2147483647 h 85"/>
                <a:gd name="T44" fmla="*/ 2147483647 w 157"/>
                <a:gd name="T45" fmla="*/ 2147483647 h 85"/>
                <a:gd name="T46" fmla="*/ 2147483647 w 157"/>
                <a:gd name="T47" fmla="*/ 2147483647 h 85"/>
                <a:gd name="T48" fmla="*/ 2147483647 w 157"/>
                <a:gd name="T49" fmla="*/ 2147483647 h 85"/>
                <a:gd name="T50" fmla="*/ 2147483647 w 157"/>
                <a:gd name="T51" fmla="*/ 2147483647 h 85"/>
                <a:gd name="T52" fmla="*/ 2147483647 w 157"/>
                <a:gd name="T53" fmla="*/ 2147483647 h 85"/>
                <a:gd name="T54" fmla="*/ 2147483647 w 157"/>
                <a:gd name="T55" fmla="*/ 2147483647 h 85"/>
                <a:gd name="T56" fmla="*/ 2147483647 w 157"/>
                <a:gd name="T57" fmla="*/ 2147483647 h 85"/>
                <a:gd name="T58" fmla="*/ 2147483647 w 157"/>
                <a:gd name="T59" fmla="*/ 2147483647 h 85"/>
                <a:gd name="T60" fmla="*/ 2147483647 w 157"/>
                <a:gd name="T61" fmla="*/ 2147483647 h 85"/>
                <a:gd name="T62" fmla="*/ 2147483647 w 157"/>
                <a:gd name="T63" fmla="*/ 2147483647 h 85"/>
                <a:gd name="T64" fmla="*/ 2147483647 w 157"/>
                <a:gd name="T65" fmla="*/ 2147483647 h 85"/>
                <a:gd name="T66" fmla="*/ 2147483647 w 157"/>
                <a:gd name="T67" fmla="*/ 2147483647 h 85"/>
                <a:gd name="T68" fmla="*/ 2147483647 w 157"/>
                <a:gd name="T69" fmla="*/ 2147483647 h 85"/>
                <a:gd name="T70" fmla="*/ 2147483647 w 157"/>
                <a:gd name="T71" fmla="*/ 2147483647 h 85"/>
                <a:gd name="T72" fmla="*/ 2147483647 w 157"/>
                <a:gd name="T73" fmla="*/ 2147483647 h 85"/>
                <a:gd name="T74" fmla="*/ 2147483647 w 157"/>
                <a:gd name="T75" fmla="*/ 2147483647 h 85"/>
                <a:gd name="T76" fmla="*/ 2147483647 w 157"/>
                <a:gd name="T77" fmla="*/ 2147483647 h 85"/>
                <a:gd name="T78" fmla="*/ 2147483647 w 157"/>
                <a:gd name="T79" fmla="*/ 2147483647 h 85"/>
                <a:gd name="T80" fmla="*/ 0 w 157"/>
                <a:gd name="T81" fmla="*/ 2147483647 h 85"/>
                <a:gd name="T82" fmla="*/ 0 w 157"/>
                <a:gd name="T83" fmla="*/ 2147483647 h 85"/>
                <a:gd name="T84" fmla="*/ 2147483647 w 157"/>
                <a:gd name="T85" fmla="*/ 2147483647 h 85"/>
                <a:gd name="T86" fmla="*/ 2147483647 w 157"/>
                <a:gd name="T87" fmla="*/ 2147483647 h 85"/>
                <a:gd name="T88" fmla="*/ 2147483647 w 157"/>
                <a:gd name="T89" fmla="*/ 2147483647 h 85"/>
                <a:gd name="T90" fmla="*/ 2147483647 w 157"/>
                <a:gd name="T91" fmla="*/ 2147483647 h 85"/>
                <a:gd name="T92" fmla="*/ 2147483647 w 157"/>
                <a:gd name="T93" fmla="*/ 2147483647 h 85"/>
                <a:gd name="T94" fmla="*/ 2147483647 w 157"/>
                <a:gd name="T95" fmla="*/ 2147483647 h 85"/>
                <a:gd name="T96" fmla="*/ 2147483647 w 157"/>
                <a:gd name="T97" fmla="*/ 2147483647 h 85"/>
                <a:gd name="T98" fmla="*/ 2147483647 w 157"/>
                <a:gd name="T99" fmla="*/ 2147483647 h 85"/>
                <a:gd name="T100" fmla="*/ 2147483647 w 157"/>
                <a:gd name="T101" fmla="*/ 0 h 85"/>
                <a:gd name="T102" fmla="*/ 2147483647 w 157"/>
                <a:gd name="T103" fmla="*/ 0 h 85"/>
                <a:gd name="T104" fmla="*/ 2147483647 w 157"/>
                <a:gd name="T105" fmla="*/ 0 h 85"/>
                <a:gd name="T106" fmla="*/ 2147483647 w 157"/>
                <a:gd name="T107" fmla="*/ 0 h 85"/>
                <a:gd name="T108" fmla="*/ 2147483647 w 157"/>
                <a:gd name="T109" fmla="*/ 0 h 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7"/>
                <a:gd name="T166" fmla="*/ 0 h 85"/>
                <a:gd name="T167" fmla="*/ 157 w 157"/>
                <a:gd name="T168" fmla="*/ 85 h 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7" h="85">
                  <a:moveTo>
                    <a:pt x="152" y="0"/>
                  </a:moveTo>
                  <a:lnTo>
                    <a:pt x="136" y="6"/>
                  </a:lnTo>
                  <a:lnTo>
                    <a:pt x="120" y="10"/>
                  </a:lnTo>
                  <a:lnTo>
                    <a:pt x="104" y="12"/>
                  </a:lnTo>
                  <a:lnTo>
                    <a:pt x="89" y="16"/>
                  </a:lnTo>
                  <a:lnTo>
                    <a:pt x="94" y="19"/>
                  </a:lnTo>
                  <a:lnTo>
                    <a:pt x="99" y="21"/>
                  </a:lnTo>
                  <a:lnTo>
                    <a:pt x="107" y="23"/>
                  </a:lnTo>
                  <a:lnTo>
                    <a:pt x="112" y="25"/>
                  </a:lnTo>
                  <a:lnTo>
                    <a:pt x="123" y="29"/>
                  </a:lnTo>
                  <a:lnTo>
                    <a:pt x="136" y="32"/>
                  </a:lnTo>
                  <a:lnTo>
                    <a:pt x="146" y="38"/>
                  </a:lnTo>
                  <a:lnTo>
                    <a:pt x="157" y="44"/>
                  </a:lnTo>
                  <a:lnTo>
                    <a:pt x="157" y="47"/>
                  </a:lnTo>
                  <a:lnTo>
                    <a:pt x="146" y="47"/>
                  </a:lnTo>
                  <a:lnTo>
                    <a:pt x="133" y="46"/>
                  </a:lnTo>
                  <a:lnTo>
                    <a:pt x="123" y="47"/>
                  </a:lnTo>
                  <a:lnTo>
                    <a:pt x="112" y="49"/>
                  </a:lnTo>
                  <a:lnTo>
                    <a:pt x="115" y="53"/>
                  </a:lnTo>
                  <a:lnTo>
                    <a:pt x="118" y="53"/>
                  </a:lnTo>
                  <a:lnTo>
                    <a:pt x="123" y="55"/>
                  </a:lnTo>
                  <a:lnTo>
                    <a:pt x="125" y="59"/>
                  </a:lnTo>
                  <a:lnTo>
                    <a:pt x="131" y="62"/>
                  </a:lnTo>
                  <a:lnTo>
                    <a:pt x="136" y="68"/>
                  </a:lnTo>
                  <a:lnTo>
                    <a:pt x="139" y="74"/>
                  </a:lnTo>
                  <a:lnTo>
                    <a:pt x="139" y="79"/>
                  </a:lnTo>
                  <a:lnTo>
                    <a:pt x="131" y="79"/>
                  </a:lnTo>
                  <a:lnTo>
                    <a:pt x="123" y="77"/>
                  </a:lnTo>
                  <a:lnTo>
                    <a:pt x="115" y="76"/>
                  </a:lnTo>
                  <a:lnTo>
                    <a:pt x="104" y="76"/>
                  </a:lnTo>
                  <a:lnTo>
                    <a:pt x="99" y="72"/>
                  </a:lnTo>
                  <a:lnTo>
                    <a:pt x="94" y="70"/>
                  </a:lnTo>
                  <a:lnTo>
                    <a:pt x="86" y="68"/>
                  </a:lnTo>
                  <a:lnTo>
                    <a:pt x="81" y="64"/>
                  </a:lnTo>
                  <a:lnTo>
                    <a:pt x="65" y="68"/>
                  </a:lnTo>
                  <a:lnTo>
                    <a:pt x="52" y="76"/>
                  </a:lnTo>
                  <a:lnTo>
                    <a:pt x="36" y="81"/>
                  </a:lnTo>
                  <a:lnTo>
                    <a:pt x="21" y="85"/>
                  </a:lnTo>
                  <a:lnTo>
                    <a:pt x="13" y="77"/>
                  </a:lnTo>
                  <a:lnTo>
                    <a:pt x="5" y="70"/>
                  </a:lnTo>
                  <a:lnTo>
                    <a:pt x="0" y="61"/>
                  </a:lnTo>
                  <a:lnTo>
                    <a:pt x="0" y="51"/>
                  </a:lnTo>
                  <a:lnTo>
                    <a:pt x="10" y="44"/>
                  </a:lnTo>
                  <a:lnTo>
                    <a:pt x="18" y="34"/>
                  </a:lnTo>
                  <a:lnTo>
                    <a:pt x="26" y="27"/>
                  </a:lnTo>
                  <a:lnTo>
                    <a:pt x="34" y="17"/>
                  </a:lnTo>
                  <a:lnTo>
                    <a:pt x="44" y="12"/>
                  </a:lnTo>
                  <a:lnTo>
                    <a:pt x="55" y="6"/>
                  </a:lnTo>
                  <a:lnTo>
                    <a:pt x="68" y="2"/>
                  </a:lnTo>
                  <a:lnTo>
                    <a:pt x="84" y="2"/>
                  </a:lnTo>
                  <a:lnTo>
                    <a:pt x="99" y="0"/>
                  </a:lnTo>
                  <a:lnTo>
                    <a:pt x="115" y="0"/>
                  </a:lnTo>
                  <a:lnTo>
                    <a:pt x="131" y="0"/>
                  </a:lnTo>
                  <a:lnTo>
                    <a:pt x="144" y="0"/>
                  </a:lnTo>
                  <a:lnTo>
                    <a:pt x="152"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29"/>
            <p:cNvSpPr>
              <a:spLocks/>
            </p:cNvSpPr>
            <p:nvPr/>
          </p:nvSpPr>
          <p:spPr bwMode="auto">
            <a:xfrm>
              <a:off x="7037388" y="5303838"/>
              <a:ext cx="519112" cy="306387"/>
            </a:xfrm>
            <a:custGeom>
              <a:avLst/>
              <a:gdLst>
                <a:gd name="T0" fmla="*/ 2147483647 w 319"/>
                <a:gd name="T1" fmla="*/ 2147483647 h 188"/>
                <a:gd name="T2" fmla="*/ 2147483647 w 319"/>
                <a:gd name="T3" fmla="*/ 2147483647 h 188"/>
                <a:gd name="T4" fmla="*/ 2147483647 w 319"/>
                <a:gd name="T5" fmla="*/ 2147483647 h 188"/>
                <a:gd name="T6" fmla="*/ 2147483647 w 319"/>
                <a:gd name="T7" fmla="*/ 2147483647 h 188"/>
                <a:gd name="T8" fmla="*/ 2147483647 w 319"/>
                <a:gd name="T9" fmla="*/ 2147483647 h 188"/>
                <a:gd name="T10" fmla="*/ 2147483647 w 319"/>
                <a:gd name="T11" fmla="*/ 2147483647 h 188"/>
                <a:gd name="T12" fmla="*/ 2147483647 w 319"/>
                <a:gd name="T13" fmla="*/ 2147483647 h 188"/>
                <a:gd name="T14" fmla="*/ 2147483647 w 319"/>
                <a:gd name="T15" fmla="*/ 2147483647 h 188"/>
                <a:gd name="T16" fmla="*/ 2147483647 w 319"/>
                <a:gd name="T17" fmla="*/ 2147483647 h 188"/>
                <a:gd name="T18" fmla="*/ 2147483647 w 319"/>
                <a:gd name="T19" fmla="*/ 2147483647 h 188"/>
                <a:gd name="T20" fmla="*/ 2147483647 w 319"/>
                <a:gd name="T21" fmla="*/ 2147483647 h 188"/>
                <a:gd name="T22" fmla="*/ 2147483647 w 319"/>
                <a:gd name="T23" fmla="*/ 2147483647 h 188"/>
                <a:gd name="T24" fmla="*/ 2147483647 w 319"/>
                <a:gd name="T25" fmla="*/ 2147483647 h 188"/>
                <a:gd name="T26" fmla="*/ 2147483647 w 319"/>
                <a:gd name="T27" fmla="*/ 2147483647 h 188"/>
                <a:gd name="T28" fmla="*/ 2147483647 w 319"/>
                <a:gd name="T29" fmla="*/ 2147483647 h 188"/>
                <a:gd name="T30" fmla="*/ 2147483647 w 319"/>
                <a:gd name="T31" fmla="*/ 2147483647 h 188"/>
                <a:gd name="T32" fmla="*/ 2147483647 w 319"/>
                <a:gd name="T33" fmla="*/ 2147483647 h 188"/>
                <a:gd name="T34" fmla="*/ 2147483647 w 319"/>
                <a:gd name="T35" fmla="*/ 2147483647 h 188"/>
                <a:gd name="T36" fmla="*/ 2147483647 w 319"/>
                <a:gd name="T37" fmla="*/ 2147483647 h 188"/>
                <a:gd name="T38" fmla="*/ 2147483647 w 319"/>
                <a:gd name="T39" fmla="*/ 2147483647 h 188"/>
                <a:gd name="T40" fmla="*/ 2147483647 w 319"/>
                <a:gd name="T41" fmla="*/ 2147483647 h 188"/>
                <a:gd name="T42" fmla="*/ 2147483647 w 319"/>
                <a:gd name="T43" fmla="*/ 2147483647 h 188"/>
                <a:gd name="T44" fmla="*/ 2147483647 w 319"/>
                <a:gd name="T45" fmla="*/ 2147483647 h 188"/>
                <a:gd name="T46" fmla="*/ 2147483647 w 319"/>
                <a:gd name="T47" fmla="*/ 2147483647 h 188"/>
                <a:gd name="T48" fmla="*/ 2147483647 w 319"/>
                <a:gd name="T49" fmla="*/ 2147483647 h 188"/>
                <a:gd name="T50" fmla="*/ 2147483647 w 319"/>
                <a:gd name="T51" fmla="*/ 2147483647 h 188"/>
                <a:gd name="T52" fmla="*/ 2147483647 w 319"/>
                <a:gd name="T53" fmla="*/ 2147483647 h 188"/>
                <a:gd name="T54" fmla="*/ 2147483647 w 319"/>
                <a:gd name="T55" fmla="*/ 2147483647 h 188"/>
                <a:gd name="T56" fmla="*/ 2147483647 w 319"/>
                <a:gd name="T57" fmla="*/ 2147483647 h 188"/>
                <a:gd name="T58" fmla="*/ 2147483647 w 319"/>
                <a:gd name="T59" fmla="*/ 2147483647 h 188"/>
                <a:gd name="T60" fmla="*/ 2147483647 w 319"/>
                <a:gd name="T61" fmla="*/ 2147483647 h 188"/>
                <a:gd name="T62" fmla="*/ 2147483647 w 319"/>
                <a:gd name="T63" fmla="*/ 2147483647 h 188"/>
                <a:gd name="T64" fmla="*/ 2147483647 w 319"/>
                <a:gd name="T65" fmla="*/ 2147483647 h 188"/>
                <a:gd name="T66" fmla="*/ 2147483647 w 319"/>
                <a:gd name="T67" fmla="*/ 2147483647 h 188"/>
                <a:gd name="T68" fmla="*/ 2147483647 w 319"/>
                <a:gd name="T69" fmla="*/ 2147483647 h 188"/>
                <a:gd name="T70" fmla="*/ 2147483647 w 319"/>
                <a:gd name="T71" fmla="*/ 2147483647 h 188"/>
                <a:gd name="T72" fmla="*/ 2147483647 w 319"/>
                <a:gd name="T73" fmla="*/ 2147483647 h 188"/>
                <a:gd name="T74" fmla="*/ 2147483647 w 319"/>
                <a:gd name="T75" fmla="*/ 0 h 188"/>
                <a:gd name="T76" fmla="*/ 2147483647 w 319"/>
                <a:gd name="T77" fmla="*/ 2147483647 h 188"/>
                <a:gd name="T78" fmla="*/ 2147483647 w 319"/>
                <a:gd name="T79" fmla="*/ 2147483647 h 1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188"/>
                <a:gd name="T122" fmla="*/ 319 w 319"/>
                <a:gd name="T123" fmla="*/ 188 h 18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188">
                  <a:moveTo>
                    <a:pt x="173" y="84"/>
                  </a:moveTo>
                  <a:lnTo>
                    <a:pt x="188" y="86"/>
                  </a:lnTo>
                  <a:lnTo>
                    <a:pt x="199" y="86"/>
                  </a:lnTo>
                  <a:lnTo>
                    <a:pt x="212" y="86"/>
                  </a:lnTo>
                  <a:lnTo>
                    <a:pt x="225" y="86"/>
                  </a:lnTo>
                  <a:lnTo>
                    <a:pt x="225" y="94"/>
                  </a:lnTo>
                  <a:lnTo>
                    <a:pt x="220" y="101"/>
                  </a:lnTo>
                  <a:lnTo>
                    <a:pt x="217" y="107"/>
                  </a:lnTo>
                  <a:lnTo>
                    <a:pt x="225" y="111"/>
                  </a:lnTo>
                  <a:lnTo>
                    <a:pt x="246" y="111"/>
                  </a:lnTo>
                  <a:lnTo>
                    <a:pt x="264" y="113"/>
                  </a:lnTo>
                  <a:lnTo>
                    <a:pt x="280" y="116"/>
                  </a:lnTo>
                  <a:lnTo>
                    <a:pt x="301" y="116"/>
                  </a:lnTo>
                  <a:lnTo>
                    <a:pt x="306" y="118"/>
                  </a:lnTo>
                  <a:lnTo>
                    <a:pt x="311" y="118"/>
                  </a:lnTo>
                  <a:lnTo>
                    <a:pt x="317" y="120"/>
                  </a:lnTo>
                  <a:lnTo>
                    <a:pt x="319" y="124"/>
                  </a:lnTo>
                  <a:lnTo>
                    <a:pt x="309" y="141"/>
                  </a:lnTo>
                  <a:lnTo>
                    <a:pt x="293" y="158"/>
                  </a:lnTo>
                  <a:lnTo>
                    <a:pt x="275" y="169"/>
                  </a:lnTo>
                  <a:lnTo>
                    <a:pt x="249" y="176"/>
                  </a:lnTo>
                  <a:lnTo>
                    <a:pt x="238" y="176"/>
                  </a:lnTo>
                  <a:lnTo>
                    <a:pt x="230" y="176"/>
                  </a:lnTo>
                  <a:lnTo>
                    <a:pt x="220" y="178"/>
                  </a:lnTo>
                  <a:lnTo>
                    <a:pt x="209" y="178"/>
                  </a:lnTo>
                  <a:lnTo>
                    <a:pt x="199" y="178"/>
                  </a:lnTo>
                  <a:lnTo>
                    <a:pt x="191" y="178"/>
                  </a:lnTo>
                  <a:lnTo>
                    <a:pt x="180" y="178"/>
                  </a:lnTo>
                  <a:lnTo>
                    <a:pt x="170" y="180"/>
                  </a:lnTo>
                  <a:lnTo>
                    <a:pt x="160" y="184"/>
                  </a:lnTo>
                  <a:lnTo>
                    <a:pt x="146" y="188"/>
                  </a:lnTo>
                  <a:lnTo>
                    <a:pt x="136" y="188"/>
                  </a:lnTo>
                  <a:lnTo>
                    <a:pt x="126" y="186"/>
                  </a:lnTo>
                  <a:lnTo>
                    <a:pt x="112" y="186"/>
                  </a:lnTo>
                  <a:lnTo>
                    <a:pt x="102" y="184"/>
                  </a:lnTo>
                  <a:lnTo>
                    <a:pt x="89" y="182"/>
                  </a:lnTo>
                  <a:lnTo>
                    <a:pt x="78" y="180"/>
                  </a:lnTo>
                  <a:lnTo>
                    <a:pt x="63" y="176"/>
                  </a:lnTo>
                  <a:lnTo>
                    <a:pt x="50" y="171"/>
                  </a:lnTo>
                  <a:lnTo>
                    <a:pt x="39" y="165"/>
                  </a:lnTo>
                  <a:lnTo>
                    <a:pt x="29" y="156"/>
                  </a:lnTo>
                  <a:lnTo>
                    <a:pt x="29" y="152"/>
                  </a:lnTo>
                  <a:lnTo>
                    <a:pt x="29" y="150"/>
                  </a:lnTo>
                  <a:lnTo>
                    <a:pt x="29" y="146"/>
                  </a:lnTo>
                  <a:lnTo>
                    <a:pt x="26" y="144"/>
                  </a:lnTo>
                  <a:lnTo>
                    <a:pt x="21" y="131"/>
                  </a:lnTo>
                  <a:lnTo>
                    <a:pt x="13" y="116"/>
                  </a:lnTo>
                  <a:lnTo>
                    <a:pt x="8" y="103"/>
                  </a:lnTo>
                  <a:lnTo>
                    <a:pt x="0" y="90"/>
                  </a:lnTo>
                  <a:lnTo>
                    <a:pt x="5" y="90"/>
                  </a:lnTo>
                  <a:lnTo>
                    <a:pt x="10" y="94"/>
                  </a:lnTo>
                  <a:lnTo>
                    <a:pt x="16" y="96"/>
                  </a:lnTo>
                  <a:lnTo>
                    <a:pt x="21" y="98"/>
                  </a:lnTo>
                  <a:lnTo>
                    <a:pt x="23" y="99"/>
                  </a:lnTo>
                  <a:lnTo>
                    <a:pt x="26" y="103"/>
                  </a:lnTo>
                  <a:lnTo>
                    <a:pt x="29" y="105"/>
                  </a:lnTo>
                  <a:lnTo>
                    <a:pt x="34" y="107"/>
                  </a:lnTo>
                  <a:lnTo>
                    <a:pt x="47" y="99"/>
                  </a:lnTo>
                  <a:lnTo>
                    <a:pt x="60" y="92"/>
                  </a:lnTo>
                  <a:lnTo>
                    <a:pt x="71" y="84"/>
                  </a:lnTo>
                  <a:lnTo>
                    <a:pt x="84" y="77"/>
                  </a:lnTo>
                  <a:lnTo>
                    <a:pt x="94" y="69"/>
                  </a:lnTo>
                  <a:lnTo>
                    <a:pt x="107" y="62"/>
                  </a:lnTo>
                  <a:lnTo>
                    <a:pt x="120" y="54"/>
                  </a:lnTo>
                  <a:lnTo>
                    <a:pt x="133" y="47"/>
                  </a:lnTo>
                  <a:lnTo>
                    <a:pt x="154" y="49"/>
                  </a:lnTo>
                  <a:lnTo>
                    <a:pt x="154" y="53"/>
                  </a:lnTo>
                  <a:lnTo>
                    <a:pt x="154" y="54"/>
                  </a:lnTo>
                  <a:lnTo>
                    <a:pt x="154" y="58"/>
                  </a:lnTo>
                  <a:lnTo>
                    <a:pt x="160" y="62"/>
                  </a:lnTo>
                  <a:lnTo>
                    <a:pt x="162" y="60"/>
                  </a:lnTo>
                  <a:lnTo>
                    <a:pt x="165" y="47"/>
                  </a:lnTo>
                  <a:lnTo>
                    <a:pt x="167" y="32"/>
                  </a:lnTo>
                  <a:lnTo>
                    <a:pt x="170" y="19"/>
                  </a:lnTo>
                  <a:lnTo>
                    <a:pt x="170" y="6"/>
                  </a:lnTo>
                  <a:lnTo>
                    <a:pt x="183" y="0"/>
                  </a:lnTo>
                  <a:lnTo>
                    <a:pt x="178" y="21"/>
                  </a:lnTo>
                  <a:lnTo>
                    <a:pt x="175" y="41"/>
                  </a:lnTo>
                  <a:lnTo>
                    <a:pt x="173" y="62"/>
                  </a:lnTo>
                  <a:lnTo>
                    <a:pt x="173"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2" name="Freeform 130"/>
            <p:cNvSpPr>
              <a:spLocks/>
            </p:cNvSpPr>
            <p:nvPr/>
          </p:nvSpPr>
          <p:spPr bwMode="auto">
            <a:xfrm>
              <a:off x="7097713" y="5610225"/>
              <a:ext cx="407987" cy="490538"/>
            </a:xfrm>
            <a:custGeom>
              <a:avLst/>
              <a:gdLst>
                <a:gd name="T0" fmla="*/ 2147483647 w 251"/>
                <a:gd name="T1" fmla="*/ 2147483647 h 302"/>
                <a:gd name="T2" fmla="*/ 2147483647 w 251"/>
                <a:gd name="T3" fmla="*/ 2147483647 h 302"/>
                <a:gd name="T4" fmla="*/ 2147483647 w 251"/>
                <a:gd name="T5" fmla="*/ 2147483647 h 302"/>
                <a:gd name="T6" fmla="*/ 2147483647 w 251"/>
                <a:gd name="T7" fmla="*/ 2147483647 h 302"/>
                <a:gd name="T8" fmla="*/ 2147483647 w 251"/>
                <a:gd name="T9" fmla="*/ 0 h 302"/>
                <a:gd name="T10" fmla="*/ 2147483647 w 251"/>
                <a:gd name="T11" fmla="*/ 2147483647 h 302"/>
                <a:gd name="T12" fmla="*/ 2147483647 w 251"/>
                <a:gd name="T13" fmla="*/ 2147483647 h 302"/>
                <a:gd name="T14" fmla="*/ 2147483647 w 251"/>
                <a:gd name="T15" fmla="*/ 2147483647 h 302"/>
                <a:gd name="T16" fmla="*/ 2147483647 w 251"/>
                <a:gd name="T17" fmla="*/ 2147483647 h 302"/>
                <a:gd name="T18" fmla="*/ 2147483647 w 251"/>
                <a:gd name="T19" fmla="*/ 2147483647 h 302"/>
                <a:gd name="T20" fmla="*/ 2147483647 w 251"/>
                <a:gd name="T21" fmla="*/ 2147483647 h 302"/>
                <a:gd name="T22" fmla="*/ 2147483647 w 251"/>
                <a:gd name="T23" fmla="*/ 2147483647 h 302"/>
                <a:gd name="T24" fmla="*/ 2147483647 w 251"/>
                <a:gd name="T25" fmla="*/ 2147483647 h 302"/>
                <a:gd name="T26" fmla="*/ 2147483647 w 251"/>
                <a:gd name="T27" fmla="*/ 2147483647 h 302"/>
                <a:gd name="T28" fmla="*/ 2147483647 w 251"/>
                <a:gd name="T29" fmla="*/ 2147483647 h 302"/>
                <a:gd name="T30" fmla="*/ 2147483647 w 251"/>
                <a:gd name="T31" fmla="*/ 2147483647 h 302"/>
                <a:gd name="T32" fmla="*/ 2147483647 w 251"/>
                <a:gd name="T33" fmla="*/ 2147483647 h 302"/>
                <a:gd name="T34" fmla="*/ 2147483647 w 251"/>
                <a:gd name="T35" fmla="*/ 2147483647 h 302"/>
                <a:gd name="T36" fmla="*/ 2147483647 w 251"/>
                <a:gd name="T37" fmla="*/ 2147483647 h 302"/>
                <a:gd name="T38" fmla="*/ 2147483647 w 251"/>
                <a:gd name="T39" fmla="*/ 2147483647 h 302"/>
                <a:gd name="T40" fmla="*/ 2147483647 w 251"/>
                <a:gd name="T41" fmla="*/ 2147483647 h 302"/>
                <a:gd name="T42" fmla="*/ 2147483647 w 251"/>
                <a:gd name="T43" fmla="*/ 2147483647 h 302"/>
                <a:gd name="T44" fmla="*/ 2147483647 w 251"/>
                <a:gd name="T45" fmla="*/ 2147483647 h 302"/>
                <a:gd name="T46" fmla="*/ 2147483647 w 251"/>
                <a:gd name="T47" fmla="*/ 2147483647 h 302"/>
                <a:gd name="T48" fmla="*/ 2147483647 w 251"/>
                <a:gd name="T49" fmla="*/ 2147483647 h 302"/>
                <a:gd name="T50" fmla="*/ 2147483647 w 251"/>
                <a:gd name="T51" fmla="*/ 2147483647 h 302"/>
                <a:gd name="T52" fmla="*/ 2147483647 w 251"/>
                <a:gd name="T53" fmla="*/ 2147483647 h 302"/>
                <a:gd name="T54" fmla="*/ 2147483647 w 251"/>
                <a:gd name="T55" fmla="*/ 2147483647 h 302"/>
                <a:gd name="T56" fmla="*/ 2147483647 w 251"/>
                <a:gd name="T57" fmla="*/ 2147483647 h 302"/>
                <a:gd name="T58" fmla="*/ 2147483647 w 251"/>
                <a:gd name="T59" fmla="*/ 2147483647 h 302"/>
                <a:gd name="T60" fmla="*/ 2147483647 w 251"/>
                <a:gd name="T61" fmla="*/ 2147483647 h 302"/>
                <a:gd name="T62" fmla="*/ 2147483647 w 251"/>
                <a:gd name="T63" fmla="*/ 2147483647 h 302"/>
                <a:gd name="T64" fmla="*/ 2147483647 w 251"/>
                <a:gd name="T65" fmla="*/ 2147483647 h 302"/>
                <a:gd name="T66" fmla="*/ 2147483647 w 251"/>
                <a:gd name="T67" fmla="*/ 2147483647 h 302"/>
                <a:gd name="T68" fmla="*/ 2147483647 w 251"/>
                <a:gd name="T69" fmla="*/ 2147483647 h 302"/>
                <a:gd name="T70" fmla="*/ 2147483647 w 251"/>
                <a:gd name="T71" fmla="*/ 2147483647 h 302"/>
                <a:gd name="T72" fmla="*/ 2147483647 w 251"/>
                <a:gd name="T73" fmla="*/ 2147483647 h 302"/>
                <a:gd name="T74" fmla="*/ 2147483647 w 251"/>
                <a:gd name="T75" fmla="*/ 2147483647 h 302"/>
                <a:gd name="T76" fmla="*/ 2147483647 w 251"/>
                <a:gd name="T77" fmla="*/ 2147483647 h 302"/>
                <a:gd name="T78" fmla="*/ 2147483647 w 251"/>
                <a:gd name="T79" fmla="*/ 2147483647 h 302"/>
                <a:gd name="T80" fmla="*/ 2147483647 w 251"/>
                <a:gd name="T81" fmla="*/ 2147483647 h 302"/>
                <a:gd name="T82" fmla="*/ 0 w 251"/>
                <a:gd name="T83" fmla="*/ 2147483647 h 302"/>
                <a:gd name="T84" fmla="*/ 2147483647 w 251"/>
                <a:gd name="T85" fmla="*/ 2147483647 h 302"/>
                <a:gd name="T86" fmla="*/ 0 w 251"/>
                <a:gd name="T87" fmla="*/ 2147483647 h 302"/>
                <a:gd name="T88" fmla="*/ 2147483647 w 251"/>
                <a:gd name="T89" fmla="*/ 2147483647 h 302"/>
                <a:gd name="T90" fmla="*/ 2147483647 w 251"/>
                <a:gd name="T91" fmla="*/ 0 h 302"/>
                <a:gd name="T92" fmla="*/ 2147483647 w 251"/>
                <a:gd name="T93" fmla="*/ 2147483647 h 302"/>
                <a:gd name="T94" fmla="*/ 2147483647 w 251"/>
                <a:gd name="T95" fmla="*/ 2147483647 h 302"/>
                <a:gd name="T96" fmla="*/ 2147483647 w 251"/>
                <a:gd name="T97" fmla="*/ 2147483647 h 302"/>
                <a:gd name="T98" fmla="*/ 2147483647 w 251"/>
                <a:gd name="T99" fmla="*/ 2147483647 h 302"/>
                <a:gd name="T100" fmla="*/ 2147483647 w 251"/>
                <a:gd name="T101" fmla="*/ 2147483647 h 3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1"/>
                <a:gd name="T154" fmla="*/ 0 h 302"/>
                <a:gd name="T155" fmla="*/ 251 w 251"/>
                <a:gd name="T156" fmla="*/ 302 h 3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1" h="302">
                  <a:moveTo>
                    <a:pt x="130" y="9"/>
                  </a:moveTo>
                  <a:lnTo>
                    <a:pt x="141" y="7"/>
                  </a:lnTo>
                  <a:lnTo>
                    <a:pt x="151" y="5"/>
                  </a:lnTo>
                  <a:lnTo>
                    <a:pt x="162" y="5"/>
                  </a:lnTo>
                  <a:lnTo>
                    <a:pt x="172" y="5"/>
                  </a:lnTo>
                  <a:lnTo>
                    <a:pt x="183" y="5"/>
                  </a:lnTo>
                  <a:lnTo>
                    <a:pt x="193" y="3"/>
                  </a:lnTo>
                  <a:lnTo>
                    <a:pt x="204" y="2"/>
                  </a:lnTo>
                  <a:lnTo>
                    <a:pt x="212" y="0"/>
                  </a:lnTo>
                  <a:lnTo>
                    <a:pt x="222" y="0"/>
                  </a:lnTo>
                  <a:lnTo>
                    <a:pt x="230" y="5"/>
                  </a:lnTo>
                  <a:lnTo>
                    <a:pt x="235" y="13"/>
                  </a:lnTo>
                  <a:lnTo>
                    <a:pt x="240" y="20"/>
                  </a:lnTo>
                  <a:lnTo>
                    <a:pt x="243" y="26"/>
                  </a:lnTo>
                  <a:lnTo>
                    <a:pt x="246" y="32"/>
                  </a:lnTo>
                  <a:lnTo>
                    <a:pt x="246" y="37"/>
                  </a:lnTo>
                  <a:lnTo>
                    <a:pt x="246" y="43"/>
                  </a:lnTo>
                  <a:lnTo>
                    <a:pt x="251" y="58"/>
                  </a:lnTo>
                  <a:lnTo>
                    <a:pt x="248" y="75"/>
                  </a:lnTo>
                  <a:lnTo>
                    <a:pt x="240" y="92"/>
                  </a:lnTo>
                  <a:lnTo>
                    <a:pt x="235" y="107"/>
                  </a:lnTo>
                  <a:lnTo>
                    <a:pt x="227" y="131"/>
                  </a:lnTo>
                  <a:lnTo>
                    <a:pt x="219" y="153"/>
                  </a:lnTo>
                  <a:lnTo>
                    <a:pt x="212" y="176"/>
                  </a:lnTo>
                  <a:lnTo>
                    <a:pt x="201" y="199"/>
                  </a:lnTo>
                  <a:lnTo>
                    <a:pt x="196" y="195"/>
                  </a:lnTo>
                  <a:lnTo>
                    <a:pt x="188" y="191"/>
                  </a:lnTo>
                  <a:lnTo>
                    <a:pt x="185" y="187"/>
                  </a:lnTo>
                  <a:lnTo>
                    <a:pt x="183" y="182"/>
                  </a:lnTo>
                  <a:lnTo>
                    <a:pt x="180" y="180"/>
                  </a:lnTo>
                  <a:lnTo>
                    <a:pt x="177" y="180"/>
                  </a:lnTo>
                  <a:lnTo>
                    <a:pt x="177" y="178"/>
                  </a:lnTo>
                  <a:lnTo>
                    <a:pt x="175" y="182"/>
                  </a:lnTo>
                  <a:lnTo>
                    <a:pt x="177" y="212"/>
                  </a:lnTo>
                  <a:lnTo>
                    <a:pt x="185" y="242"/>
                  </a:lnTo>
                  <a:lnTo>
                    <a:pt x="191" y="272"/>
                  </a:lnTo>
                  <a:lnTo>
                    <a:pt x="193" y="302"/>
                  </a:lnTo>
                  <a:lnTo>
                    <a:pt x="188" y="302"/>
                  </a:lnTo>
                  <a:lnTo>
                    <a:pt x="180" y="277"/>
                  </a:lnTo>
                  <a:lnTo>
                    <a:pt x="177" y="253"/>
                  </a:lnTo>
                  <a:lnTo>
                    <a:pt x="172" y="230"/>
                  </a:lnTo>
                  <a:lnTo>
                    <a:pt x="164" y="206"/>
                  </a:lnTo>
                  <a:lnTo>
                    <a:pt x="164" y="202"/>
                  </a:lnTo>
                  <a:lnTo>
                    <a:pt x="162" y="199"/>
                  </a:lnTo>
                  <a:lnTo>
                    <a:pt x="162" y="195"/>
                  </a:lnTo>
                  <a:lnTo>
                    <a:pt x="159" y="191"/>
                  </a:lnTo>
                  <a:lnTo>
                    <a:pt x="151" y="157"/>
                  </a:lnTo>
                  <a:lnTo>
                    <a:pt x="149" y="122"/>
                  </a:lnTo>
                  <a:lnTo>
                    <a:pt x="141" y="86"/>
                  </a:lnTo>
                  <a:lnTo>
                    <a:pt x="128" y="52"/>
                  </a:lnTo>
                  <a:lnTo>
                    <a:pt x="125" y="52"/>
                  </a:lnTo>
                  <a:lnTo>
                    <a:pt x="123" y="52"/>
                  </a:lnTo>
                  <a:lnTo>
                    <a:pt x="120" y="54"/>
                  </a:lnTo>
                  <a:lnTo>
                    <a:pt x="117" y="56"/>
                  </a:lnTo>
                  <a:lnTo>
                    <a:pt x="117" y="65"/>
                  </a:lnTo>
                  <a:lnTo>
                    <a:pt x="115" y="75"/>
                  </a:lnTo>
                  <a:lnTo>
                    <a:pt x="112" y="84"/>
                  </a:lnTo>
                  <a:lnTo>
                    <a:pt x="109" y="93"/>
                  </a:lnTo>
                  <a:lnTo>
                    <a:pt x="91" y="133"/>
                  </a:lnTo>
                  <a:lnTo>
                    <a:pt x="78" y="137"/>
                  </a:lnTo>
                  <a:lnTo>
                    <a:pt x="68" y="150"/>
                  </a:lnTo>
                  <a:lnTo>
                    <a:pt x="60" y="163"/>
                  </a:lnTo>
                  <a:lnTo>
                    <a:pt x="49" y="176"/>
                  </a:lnTo>
                  <a:lnTo>
                    <a:pt x="36" y="187"/>
                  </a:lnTo>
                  <a:lnTo>
                    <a:pt x="31" y="187"/>
                  </a:lnTo>
                  <a:lnTo>
                    <a:pt x="31" y="185"/>
                  </a:lnTo>
                  <a:lnTo>
                    <a:pt x="31" y="182"/>
                  </a:lnTo>
                  <a:lnTo>
                    <a:pt x="28" y="178"/>
                  </a:lnTo>
                  <a:lnTo>
                    <a:pt x="28" y="176"/>
                  </a:lnTo>
                  <a:lnTo>
                    <a:pt x="28" y="174"/>
                  </a:lnTo>
                  <a:lnTo>
                    <a:pt x="26" y="170"/>
                  </a:lnTo>
                  <a:lnTo>
                    <a:pt x="20" y="170"/>
                  </a:lnTo>
                  <a:lnTo>
                    <a:pt x="18" y="170"/>
                  </a:lnTo>
                  <a:lnTo>
                    <a:pt x="15" y="172"/>
                  </a:lnTo>
                  <a:lnTo>
                    <a:pt x="15" y="174"/>
                  </a:lnTo>
                  <a:lnTo>
                    <a:pt x="15" y="178"/>
                  </a:lnTo>
                  <a:lnTo>
                    <a:pt x="13" y="287"/>
                  </a:lnTo>
                  <a:lnTo>
                    <a:pt x="7" y="298"/>
                  </a:lnTo>
                  <a:lnTo>
                    <a:pt x="2" y="275"/>
                  </a:lnTo>
                  <a:lnTo>
                    <a:pt x="2" y="253"/>
                  </a:lnTo>
                  <a:lnTo>
                    <a:pt x="5" y="230"/>
                  </a:lnTo>
                  <a:lnTo>
                    <a:pt x="5" y="206"/>
                  </a:lnTo>
                  <a:lnTo>
                    <a:pt x="0" y="195"/>
                  </a:lnTo>
                  <a:lnTo>
                    <a:pt x="0" y="183"/>
                  </a:lnTo>
                  <a:lnTo>
                    <a:pt x="2" y="174"/>
                  </a:lnTo>
                  <a:lnTo>
                    <a:pt x="0" y="163"/>
                  </a:lnTo>
                  <a:lnTo>
                    <a:pt x="0" y="122"/>
                  </a:lnTo>
                  <a:lnTo>
                    <a:pt x="5" y="82"/>
                  </a:lnTo>
                  <a:lnTo>
                    <a:pt x="7" y="43"/>
                  </a:lnTo>
                  <a:lnTo>
                    <a:pt x="2" y="3"/>
                  </a:lnTo>
                  <a:lnTo>
                    <a:pt x="7" y="0"/>
                  </a:lnTo>
                  <a:lnTo>
                    <a:pt x="15" y="0"/>
                  </a:lnTo>
                  <a:lnTo>
                    <a:pt x="23" y="2"/>
                  </a:lnTo>
                  <a:lnTo>
                    <a:pt x="34" y="3"/>
                  </a:lnTo>
                  <a:lnTo>
                    <a:pt x="44" y="5"/>
                  </a:lnTo>
                  <a:lnTo>
                    <a:pt x="57" y="5"/>
                  </a:lnTo>
                  <a:lnTo>
                    <a:pt x="68" y="7"/>
                  </a:lnTo>
                  <a:lnTo>
                    <a:pt x="81" y="9"/>
                  </a:lnTo>
                  <a:lnTo>
                    <a:pt x="94" y="11"/>
                  </a:lnTo>
                  <a:lnTo>
                    <a:pt x="107" y="11"/>
                  </a:lnTo>
                  <a:lnTo>
                    <a:pt x="117" y="11"/>
                  </a:lnTo>
                  <a:lnTo>
                    <a:pt x="13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3" name="Freeform 131"/>
            <p:cNvSpPr>
              <a:spLocks/>
            </p:cNvSpPr>
            <p:nvPr/>
          </p:nvSpPr>
          <p:spPr bwMode="auto">
            <a:xfrm>
              <a:off x="7419975" y="6157913"/>
              <a:ext cx="188913" cy="90487"/>
            </a:xfrm>
            <a:custGeom>
              <a:avLst/>
              <a:gdLst>
                <a:gd name="T0" fmla="*/ 2147483647 w 116"/>
                <a:gd name="T1" fmla="*/ 2147483647 h 55"/>
                <a:gd name="T2" fmla="*/ 2147483647 w 116"/>
                <a:gd name="T3" fmla="*/ 2147483647 h 55"/>
                <a:gd name="T4" fmla="*/ 2147483647 w 116"/>
                <a:gd name="T5" fmla="*/ 2147483647 h 55"/>
                <a:gd name="T6" fmla="*/ 2147483647 w 116"/>
                <a:gd name="T7" fmla="*/ 2147483647 h 55"/>
                <a:gd name="T8" fmla="*/ 2147483647 w 116"/>
                <a:gd name="T9" fmla="*/ 2147483647 h 55"/>
                <a:gd name="T10" fmla="*/ 2147483647 w 116"/>
                <a:gd name="T11" fmla="*/ 2147483647 h 55"/>
                <a:gd name="T12" fmla="*/ 2147483647 w 116"/>
                <a:gd name="T13" fmla="*/ 2147483647 h 55"/>
                <a:gd name="T14" fmla="*/ 2147483647 w 116"/>
                <a:gd name="T15" fmla="*/ 2147483647 h 55"/>
                <a:gd name="T16" fmla="*/ 2147483647 w 116"/>
                <a:gd name="T17" fmla="*/ 2147483647 h 55"/>
                <a:gd name="T18" fmla="*/ 2147483647 w 116"/>
                <a:gd name="T19" fmla="*/ 2147483647 h 55"/>
                <a:gd name="T20" fmla="*/ 2147483647 w 116"/>
                <a:gd name="T21" fmla="*/ 2147483647 h 55"/>
                <a:gd name="T22" fmla="*/ 2147483647 w 116"/>
                <a:gd name="T23" fmla="*/ 2147483647 h 55"/>
                <a:gd name="T24" fmla="*/ 2147483647 w 116"/>
                <a:gd name="T25" fmla="*/ 2147483647 h 55"/>
                <a:gd name="T26" fmla="*/ 2147483647 w 116"/>
                <a:gd name="T27" fmla="*/ 2147483647 h 55"/>
                <a:gd name="T28" fmla="*/ 2147483647 w 116"/>
                <a:gd name="T29" fmla="*/ 2147483647 h 55"/>
                <a:gd name="T30" fmla="*/ 2147483647 w 116"/>
                <a:gd name="T31" fmla="*/ 2147483647 h 55"/>
                <a:gd name="T32" fmla="*/ 0 w 116"/>
                <a:gd name="T33" fmla="*/ 2147483647 h 55"/>
                <a:gd name="T34" fmla="*/ 0 w 116"/>
                <a:gd name="T35" fmla="*/ 2147483647 h 55"/>
                <a:gd name="T36" fmla="*/ 2147483647 w 116"/>
                <a:gd name="T37" fmla="*/ 2147483647 h 55"/>
                <a:gd name="T38" fmla="*/ 2147483647 w 116"/>
                <a:gd name="T39" fmla="*/ 2147483647 h 55"/>
                <a:gd name="T40" fmla="*/ 2147483647 w 116"/>
                <a:gd name="T41" fmla="*/ 2147483647 h 55"/>
                <a:gd name="T42" fmla="*/ 2147483647 w 116"/>
                <a:gd name="T43" fmla="*/ 2147483647 h 55"/>
                <a:gd name="T44" fmla="*/ 2147483647 w 116"/>
                <a:gd name="T45" fmla="*/ 0 h 55"/>
                <a:gd name="T46" fmla="*/ 2147483647 w 116"/>
                <a:gd name="T47" fmla="*/ 0 h 55"/>
                <a:gd name="T48" fmla="*/ 2147483647 w 116"/>
                <a:gd name="T49" fmla="*/ 2147483647 h 55"/>
                <a:gd name="T50" fmla="*/ 2147483647 w 116"/>
                <a:gd name="T51" fmla="*/ 2147483647 h 55"/>
                <a:gd name="T52" fmla="*/ 2147483647 w 116"/>
                <a:gd name="T53" fmla="*/ 2147483647 h 55"/>
                <a:gd name="T54" fmla="*/ 2147483647 w 116"/>
                <a:gd name="T55" fmla="*/ 2147483647 h 55"/>
                <a:gd name="T56" fmla="*/ 2147483647 w 116"/>
                <a:gd name="T57" fmla="*/ 2147483647 h 55"/>
                <a:gd name="T58" fmla="*/ 2147483647 w 116"/>
                <a:gd name="T59" fmla="*/ 2147483647 h 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55"/>
                <a:gd name="T92" fmla="*/ 116 w 116"/>
                <a:gd name="T93" fmla="*/ 55 h 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55">
                  <a:moveTo>
                    <a:pt x="89" y="28"/>
                  </a:moveTo>
                  <a:lnTo>
                    <a:pt x="97" y="32"/>
                  </a:lnTo>
                  <a:lnTo>
                    <a:pt x="102" y="36"/>
                  </a:lnTo>
                  <a:lnTo>
                    <a:pt x="108" y="42"/>
                  </a:lnTo>
                  <a:lnTo>
                    <a:pt x="116" y="47"/>
                  </a:lnTo>
                  <a:lnTo>
                    <a:pt x="113" y="51"/>
                  </a:lnTo>
                  <a:lnTo>
                    <a:pt x="108" y="53"/>
                  </a:lnTo>
                  <a:lnTo>
                    <a:pt x="100" y="53"/>
                  </a:lnTo>
                  <a:lnTo>
                    <a:pt x="95" y="53"/>
                  </a:lnTo>
                  <a:lnTo>
                    <a:pt x="84" y="55"/>
                  </a:lnTo>
                  <a:lnTo>
                    <a:pt x="71" y="55"/>
                  </a:lnTo>
                  <a:lnTo>
                    <a:pt x="61" y="53"/>
                  </a:lnTo>
                  <a:lnTo>
                    <a:pt x="48" y="51"/>
                  </a:lnTo>
                  <a:lnTo>
                    <a:pt x="37" y="49"/>
                  </a:lnTo>
                  <a:lnTo>
                    <a:pt x="24" y="45"/>
                  </a:lnTo>
                  <a:lnTo>
                    <a:pt x="14" y="43"/>
                  </a:lnTo>
                  <a:lnTo>
                    <a:pt x="0" y="42"/>
                  </a:lnTo>
                  <a:lnTo>
                    <a:pt x="0" y="32"/>
                  </a:lnTo>
                  <a:lnTo>
                    <a:pt x="3" y="23"/>
                  </a:lnTo>
                  <a:lnTo>
                    <a:pt x="6" y="15"/>
                  </a:lnTo>
                  <a:lnTo>
                    <a:pt x="11" y="6"/>
                  </a:lnTo>
                  <a:lnTo>
                    <a:pt x="19" y="4"/>
                  </a:lnTo>
                  <a:lnTo>
                    <a:pt x="29" y="0"/>
                  </a:lnTo>
                  <a:lnTo>
                    <a:pt x="37" y="0"/>
                  </a:lnTo>
                  <a:lnTo>
                    <a:pt x="45" y="6"/>
                  </a:lnTo>
                  <a:lnTo>
                    <a:pt x="50" y="10"/>
                  </a:lnTo>
                  <a:lnTo>
                    <a:pt x="58" y="12"/>
                  </a:lnTo>
                  <a:lnTo>
                    <a:pt x="66" y="13"/>
                  </a:lnTo>
                  <a:lnTo>
                    <a:pt x="74" y="17"/>
                  </a:lnTo>
                  <a:lnTo>
                    <a:pt x="89" y="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32"/>
            <p:cNvSpPr>
              <a:spLocks/>
            </p:cNvSpPr>
            <p:nvPr/>
          </p:nvSpPr>
          <p:spPr bwMode="auto">
            <a:xfrm>
              <a:off x="7010400" y="6161088"/>
              <a:ext cx="174625" cy="87312"/>
            </a:xfrm>
            <a:custGeom>
              <a:avLst/>
              <a:gdLst>
                <a:gd name="T0" fmla="*/ 2147483647 w 107"/>
                <a:gd name="T1" fmla="*/ 0 h 53"/>
                <a:gd name="T2" fmla="*/ 2147483647 w 107"/>
                <a:gd name="T3" fmla="*/ 2147483647 h 53"/>
                <a:gd name="T4" fmla="*/ 2147483647 w 107"/>
                <a:gd name="T5" fmla="*/ 2147483647 h 53"/>
                <a:gd name="T6" fmla="*/ 2147483647 w 107"/>
                <a:gd name="T7" fmla="*/ 2147483647 h 53"/>
                <a:gd name="T8" fmla="*/ 2147483647 w 107"/>
                <a:gd name="T9" fmla="*/ 2147483647 h 53"/>
                <a:gd name="T10" fmla="*/ 2147483647 w 107"/>
                <a:gd name="T11" fmla="*/ 2147483647 h 53"/>
                <a:gd name="T12" fmla="*/ 2147483647 w 107"/>
                <a:gd name="T13" fmla="*/ 2147483647 h 53"/>
                <a:gd name="T14" fmla="*/ 2147483647 w 107"/>
                <a:gd name="T15" fmla="*/ 2147483647 h 53"/>
                <a:gd name="T16" fmla="*/ 2147483647 w 107"/>
                <a:gd name="T17" fmla="*/ 2147483647 h 53"/>
                <a:gd name="T18" fmla="*/ 2147483647 w 107"/>
                <a:gd name="T19" fmla="*/ 2147483647 h 53"/>
                <a:gd name="T20" fmla="*/ 2147483647 w 107"/>
                <a:gd name="T21" fmla="*/ 2147483647 h 53"/>
                <a:gd name="T22" fmla="*/ 2147483647 w 107"/>
                <a:gd name="T23" fmla="*/ 2147483647 h 53"/>
                <a:gd name="T24" fmla="*/ 2147483647 w 107"/>
                <a:gd name="T25" fmla="*/ 2147483647 h 53"/>
                <a:gd name="T26" fmla="*/ 0 w 107"/>
                <a:gd name="T27" fmla="*/ 2147483647 h 53"/>
                <a:gd name="T28" fmla="*/ 2147483647 w 107"/>
                <a:gd name="T29" fmla="*/ 2147483647 h 53"/>
                <a:gd name="T30" fmla="*/ 2147483647 w 107"/>
                <a:gd name="T31" fmla="*/ 2147483647 h 53"/>
                <a:gd name="T32" fmla="*/ 2147483647 w 107"/>
                <a:gd name="T33" fmla="*/ 2147483647 h 53"/>
                <a:gd name="T34" fmla="*/ 2147483647 w 107"/>
                <a:gd name="T35" fmla="*/ 2147483647 h 53"/>
                <a:gd name="T36" fmla="*/ 2147483647 w 107"/>
                <a:gd name="T37" fmla="*/ 2147483647 h 53"/>
                <a:gd name="T38" fmla="*/ 2147483647 w 107"/>
                <a:gd name="T39" fmla="*/ 2147483647 h 53"/>
                <a:gd name="T40" fmla="*/ 2147483647 w 107"/>
                <a:gd name="T41" fmla="*/ 0 h 53"/>
                <a:gd name="T42" fmla="*/ 2147483647 w 107"/>
                <a:gd name="T43" fmla="*/ 0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7"/>
                <a:gd name="T67" fmla="*/ 0 h 53"/>
                <a:gd name="T68" fmla="*/ 107 w 107"/>
                <a:gd name="T69" fmla="*/ 53 h 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7" h="53">
                  <a:moveTo>
                    <a:pt x="102" y="0"/>
                  </a:moveTo>
                  <a:lnTo>
                    <a:pt x="102" y="8"/>
                  </a:lnTo>
                  <a:lnTo>
                    <a:pt x="102" y="15"/>
                  </a:lnTo>
                  <a:lnTo>
                    <a:pt x="102" y="25"/>
                  </a:lnTo>
                  <a:lnTo>
                    <a:pt x="107" y="32"/>
                  </a:lnTo>
                  <a:lnTo>
                    <a:pt x="94" y="38"/>
                  </a:lnTo>
                  <a:lnTo>
                    <a:pt x="79" y="41"/>
                  </a:lnTo>
                  <a:lnTo>
                    <a:pt x="63" y="45"/>
                  </a:lnTo>
                  <a:lnTo>
                    <a:pt x="47" y="49"/>
                  </a:lnTo>
                  <a:lnTo>
                    <a:pt x="37" y="49"/>
                  </a:lnTo>
                  <a:lnTo>
                    <a:pt x="24" y="51"/>
                  </a:lnTo>
                  <a:lnTo>
                    <a:pt x="13" y="51"/>
                  </a:lnTo>
                  <a:lnTo>
                    <a:pt x="0" y="53"/>
                  </a:lnTo>
                  <a:lnTo>
                    <a:pt x="55" y="11"/>
                  </a:lnTo>
                  <a:lnTo>
                    <a:pt x="55" y="8"/>
                  </a:lnTo>
                  <a:lnTo>
                    <a:pt x="58" y="10"/>
                  </a:lnTo>
                  <a:lnTo>
                    <a:pt x="68" y="8"/>
                  </a:lnTo>
                  <a:lnTo>
                    <a:pt x="81" y="8"/>
                  </a:lnTo>
                  <a:lnTo>
                    <a:pt x="92" y="6"/>
                  </a:lnTo>
                  <a:lnTo>
                    <a:pt x="100" y="0"/>
                  </a:lnTo>
                  <a:lnTo>
                    <a:pt x="10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5" name="Freeform 133"/>
            <p:cNvSpPr>
              <a:spLocks/>
            </p:cNvSpPr>
            <p:nvPr/>
          </p:nvSpPr>
          <p:spPr bwMode="auto">
            <a:xfrm>
              <a:off x="7804150" y="6234113"/>
              <a:ext cx="180975" cy="41275"/>
            </a:xfrm>
            <a:custGeom>
              <a:avLst/>
              <a:gdLst>
                <a:gd name="T0" fmla="*/ 2147483647 w 112"/>
                <a:gd name="T1" fmla="*/ 2147483647 h 25"/>
                <a:gd name="T2" fmla="*/ 2147483647 w 112"/>
                <a:gd name="T3" fmla="*/ 2147483647 h 25"/>
                <a:gd name="T4" fmla="*/ 2147483647 w 112"/>
                <a:gd name="T5" fmla="*/ 2147483647 h 25"/>
                <a:gd name="T6" fmla="*/ 2147483647 w 112"/>
                <a:gd name="T7" fmla="*/ 2147483647 h 25"/>
                <a:gd name="T8" fmla="*/ 2147483647 w 112"/>
                <a:gd name="T9" fmla="*/ 2147483647 h 25"/>
                <a:gd name="T10" fmla="*/ 2147483647 w 112"/>
                <a:gd name="T11" fmla="*/ 2147483647 h 25"/>
                <a:gd name="T12" fmla="*/ 2147483647 w 112"/>
                <a:gd name="T13" fmla="*/ 2147483647 h 25"/>
                <a:gd name="T14" fmla="*/ 2147483647 w 112"/>
                <a:gd name="T15" fmla="*/ 2147483647 h 25"/>
                <a:gd name="T16" fmla="*/ 2147483647 w 112"/>
                <a:gd name="T17" fmla="*/ 2147483647 h 25"/>
                <a:gd name="T18" fmla="*/ 2147483647 w 112"/>
                <a:gd name="T19" fmla="*/ 2147483647 h 25"/>
                <a:gd name="T20" fmla="*/ 2147483647 w 112"/>
                <a:gd name="T21" fmla="*/ 2147483647 h 25"/>
                <a:gd name="T22" fmla="*/ 2147483647 w 112"/>
                <a:gd name="T23" fmla="*/ 2147483647 h 25"/>
                <a:gd name="T24" fmla="*/ 2147483647 w 112"/>
                <a:gd name="T25" fmla="*/ 2147483647 h 25"/>
                <a:gd name="T26" fmla="*/ 2147483647 w 112"/>
                <a:gd name="T27" fmla="*/ 2147483647 h 25"/>
                <a:gd name="T28" fmla="*/ 2147483647 w 112"/>
                <a:gd name="T29" fmla="*/ 2147483647 h 25"/>
                <a:gd name="T30" fmla="*/ 0 w 112"/>
                <a:gd name="T31" fmla="*/ 2147483647 h 25"/>
                <a:gd name="T32" fmla="*/ 2147483647 w 112"/>
                <a:gd name="T33" fmla="*/ 0 h 25"/>
                <a:gd name="T34" fmla="*/ 2147483647 w 112"/>
                <a:gd name="T35" fmla="*/ 0 h 25"/>
                <a:gd name="T36" fmla="*/ 2147483647 w 112"/>
                <a:gd name="T37" fmla="*/ 2147483647 h 25"/>
                <a:gd name="T38" fmla="*/ 2147483647 w 112"/>
                <a:gd name="T39" fmla="*/ 2147483647 h 25"/>
                <a:gd name="T40" fmla="*/ 2147483647 w 112"/>
                <a:gd name="T41" fmla="*/ 2147483647 h 25"/>
                <a:gd name="T42" fmla="*/ 2147483647 w 112"/>
                <a:gd name="T43" fmla="*/ 2147483647 h 25"/>
                <a:gd name="T44" fmla="*/ 2147483647 w 112"/>
                <a:gd name="T45" fmla="*/ 2147483647 h 25"/>
                <a:gd name="T46" fmla="*/ 2147483647 w 112"/>
                <a:gd name="T47" fmla="*/ 2147483647 h 25"/>
                <a:gd name="T48" fmla="*/ 2147483647 w 112"/>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5"/>
                <a:gd name="T77" fmla="*/ 112 w 112"/>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5">
                  <a:moveTo>
                    <a:pt x="112" y="13"/>
                  </a:moveTo>
                  <a:lnTo>
                    <a:pt x="112" y="17"/>
                  </a:lnTo>
                  <a:lnTo>
                    <a:pt x="110" y="19"/>
                  </a:lnTo>
                  <a:lnTo>
                    <a:pt x="107" y="19"/>
                  </a:lnTo>
                  <a:lnTo>
                    <a:pt x="105" y="21"/>
                  </a:lnTo>
                  <a:lnTo>
                    <a:pt x="94" y="23"/>
                  </a:lnTo>
                  <a:lnTo>
                    <a:pt x="81" y="25"/>
                  </a:lnTo>
                  <a:lnTo>
                    <a:pt x="71" y="25"/>
                  </a:lnTo>
                  <a:lnTo>
                    <a:pt x="58" y="25"/>
                  </a:lnTo>
                  <a:lnTo>
                    <a:pt x="47" y="23"/>
                  </a:lnTo>
                  <a:lnTo>
                    <a:pt x="34" y="21"/>
                  </a:lnTo>
                  <a:lnTo>
                    <a:pt x="23" y="19"/>
                  </a:lnTo>
                  <a:lnTo>
                    <a:pt x="13" y="17"/>
                  </a:lnTo>
                  <a:lnTo>
                    <a:pt x="8" y="11"/>
                  </a:lnTo>
                  <a:lnTo>
                    <a:pt x="3" y="8"/>
                  </a:lnTo>
                  <a:lnTo>
                    <a:pt x="0" y="6"/>
                  </a:lnTo>
                  <a:lnTo>
                    <a:pt x="5" y="0"/>
                  </a:lnTo>
                  <a:lnTo>
                    <a:pt x="18" y="0"/>
                  </a:lnTo>
                  <a:lnTo>
                    <a:pt x="34" y="2"/>
                  </a:lnTo>
                  <a:lnTo>
                    <a:pt x="47" y="2"/>
                  </a:lnTo>
                  <a:lnTo>
                    <a:pt x="60" y="4"/>
                  </a:lnTo>
                  <a:lnTo>
                    <a:pt x="73" y="4"/>
                  </a:lnTo>
                  <a:lnTo>
                    <a:pt x="89" y="8"/>
                  </a:lnTo>
                  <a:lnTo>
                    <a:pt x="99" y="10"/>
                  </a:lnTo>
                  <a:lnTo>
                    <a:pt x="112"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6" name="Freeform 134"/>
            <p:cNvSpPr>
              <a:spLocks/>
            </p:cNvSpPr>
            <p:nvPr/>
          </p:nvSpPr>
          <p:spPr bwMode="auto">
            <a:xfrm>
              <a:off x="7672388" y="161925"/>
              <a:ext cx="1063625" cy="803275"/>
            </a:xfrm>
            <a:custGeom>
              <a:avLst/>
              <a:gdLst>
                <a:gd name="T0" fmla="*/ 2147483647 w 654"/>
                <a:gd name="T1" fmla="*/ 2147483647 h 493"/>
                <a:gd name="T2" fmla="*/ 2147483647 w 654"/>
                <a:gd name="T3" fmla="*/ 2147483647 h 493"/>
                <a:gd name="T4" fmla="*/ 2147483647 w 654"/>
                <a:gd name="T5" fmla="*/ 2147483647 h 493"/>
                <a:gd name="T6" fmla="*/ 2147483647 w 654"/>
                <a:gd name="T7" fmla="*/ 2147483647 h 493"/>
                <a:gd name="T8" fmla="*/ 2147483647 w 654"/>
                <a:gd name="T9" fmla="*/ 2147483647 h 493"/>
                <a:gd name="T10" fmla="*/ 2147483647 w 654"/>
                <a:gd name="T11" fmla="*/ 2147483647 h 493"/>
                <a:gd name="T12" fmla="*/ 2147483647 w 654"/>
                <a:gd name="T13" fmla="*/ 2147483647 h 493"/>
                <a:gd name="T14" fmla="*/ 2147483647 w 654"/>
                <a:gd name="T15" fmla="*/ 2147483647 h 493"/>
                <a:gd name="T16" fmla="*/ 2147483647 w 654"/>
                <a:gd name="T17" fmla="*/ 2147483647 h 493"/>
                <a:gd name="T18" fmla="*/ 2147483647 w 654"/>
                <a:gd name="T19" fmla="*/ 2147483647 h 493"/>
                <a:gd name="T20" fmla="*/ 2147483647 w 654"/>
                <a:gd name="T21" fmla="*/ 2147483647 h 493"/>
                <a:gd name="T22" fmla="*/ 2147483647 w 654"/>
                <a:gd name="T23" fmla="*/ 2147483647 h 493"/>
                <a:gd name="T24" fmla="*/ 2147483647 w 654"/>
                <a:gd name="T25" fmla="*/ 2147483647 h 493"/>
                <a:gd name="T26" fmla="*/ 2147483647 w 654"/>
                <a:gd name="T27" fmla="*/ 2147483647 h 493"/>
                <a:gd name="T28" fmla="*/ 2147483647 w 654"/>
                <a:gd name="T29" fmla="*/ 2147483647 h 493"/>
                <a:gd name="T30" fmla="*/ 2147483647 w 654"/>
                <a:gd name="T31" fmla="*/ 2147483647 h 493"/>
                <a:gd name="T32" fmla="*/ 2147483647 w 654"/>
                <a:gd name="T33" fmla="*/ 2147483647 h 493"/>
                <a:gd name="T34" fmla="*/ 2147483647 w 654"/>
                <a:gd name="T35" fmla="*/ 2147483647 h 493"/>
                <a:gd name="T36" fmla="*/ 2147483647 w 654"/>
                <a:gd name="T37" fmla="*/ 2147483647 h 493"/>
                <a:gd name="T38" fmla="*/ 2147483647 w 654"/>
                <a:gd name="T39" fmla="*/ 2147483647 h 493"/>
                <a:gd name="T40" fmla="*/ 2147483647 w 654"/>
                <a:gd name="T41" fmla="*/ 2147483647 h 493"/>
                <a:gd name="T42" fmla="*/ 2147483647 w 654"/>
                <a:gd name="T43" fmla="*/ 2147483647 h 493"/>
                <a:gd name="T44" fmla="*/ 2147483647 w 654"/>
                <a:gd name="T45" fmla="*/ 2147483647 h 493"/>
                <a:gd name="T46" fmla="*/ 2147483647 w 654"/>
                <a:gd name="T47" fmla="*/ 2147483647 h 493"/>
                <a:gd name="T48" fmla="*/ 2147483647 w 654"/>
                <a:gd name="T49" fmla="*/ 2147483647 h 493"/>
                <a:gd name="T50" fmla="*/ 2147483647 w 654"/>
                <a:gd name="T51" fmla="*/ 2147483647 h 493"/>
                <a:gd name="T52" fmla="*/ 2147483647 w 654"/>
                <a:gd name="T53" fmla="*/ 2147483647 h 493"/>
                <a:gd name="T54" fmla="*/ 2147483647 w 654"/>
                <a:gd name="T55" fmla="*/ 2147483647 h 493"/>
                <a:gd name="T56" fmla="*/ 2147483647 w 654"/>
                <a:gd name="T57" fmla="*/ 2147483647 h 493"/>
                <a:gd name="T58" fmla="*/ 2147483647 w 654"/>
                <a:gd name="T59" fmla="*/ 2147483647 h 493"/>
                <a:gd name="T60" fmla="*/ 2147483647 w 654"/>
                <a:gd name="T61" fmla="*/ 2147483647 h 493"/>
                <a:gd name="T62" fmla="*/ 2147483647 w 654"/>
                <a:gd name="T63" fmla="*/ 2147483647 h 493"/>
                <a:gd name="T64" fmla="*/ 2147483647 w 654"/>
                <a:gd name="T65" fmla="*/ 2147483647 h 493"/>
                <a:gd name="T66" fmla="*/ 2147483647 w 654"/>
                <a:gd name="T67" fmla="*/ 2147483647 h 493"/>
                <a:gd name="T68" fmla="*/ 2147483647 w 654"/>
                <a:gd name="T69" fmla="*/ 2147483647 h 493"/>
                <a:gd name="T70" fmla="*/ 2147483647 w 654"/>
                <a:gd name="T71" fmla="*/ 2147483647 h 493"/>
                <a:gd name="T72" fmla="*/ 2147483647 w 654"/>
                <a:gd name="T73" fmla="*/ 2147483647 h 493"/>
                <a:gd name="T74" fmla="*/ 2147483647 w 654"/>
                <a:gd name="T75" fmla="*/ 2147483647 h 493"/>
                <a:gd name="T76" fmla="*/ 2147483647 w 654"/>
                <a:gd name="T77" fmla="*/ 2147483647 h 493"/>
                <a:gd name="T78" fmla="*/ 2147483647 w 654"/>
                <a:gd name="T79" fmla="*/ 2147483647 h 493"/>
                <a:gd name="T80" fmla="*/ 2147483647 w 654"/>
                <a:gd name="T81" fmla="*/ 2147483647 h 493"/>
                <a:gd name="T82" fmla="*/ 2147483647 w 654"/>
                <a:gd name="T83" fmla="*/ 2147483647 h 493"/>
                <a:gd name="T84" fmla="*/ 2147483647 w 654"/>
                <a:gd name="T85" fmla="*/ 2147483647 h 493"/>
                <a:gd name="T86" fmla="*/ 0 w 654"/>
                <a:gd name="T87" fmla="*/ 2147483647 h 493"/>
                <a:gd name="T88" fmla="*/ 2147483647 w 654"/>
                <a:gd name="T89" fmla="*/ 2147483647 h 493"/>
                <a:gd name="T90" fmla="*/ 2147483647 w 654"/>
                <a:gd name="T91" fmla="*/ 2147483647 h 493"/>
                <a:gd name="T92" fmla="*/ 2147483647 w 654"/>
                <a:gd name="T93" fmla="*/ 2147483647 h 493"/>
                <a:gd name="T94" fmla="*/ 2147483647 w 654"/>
                <a:gd name="T95" fmla="*/ 2147483647 h 493"/>
                <a:gd name="T96" fmla="*/ 2147483647 w 654"/>
                <a:gd name="T97" fmla="*/ 2147483647 h 493"/>
                <a:gd name="T98" fmla="*/ 2147483647 w 654"/>
                <a:gd name="T99" fmla="*/ 2147483647 h 493"/>
                <a:gd name="T100" fmla="*/ 2147483647 w 654"/>
                <a:gd name="T101" fmla="*/ 0 h 493"/>
                <a:gd name="T102" fmla="*/ 2147483647 w 654"/>
                <a:gd name="T103" fmla="*/ 2147483647 h 4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4"/>
                <a:gd name="T157" fmla="*/ 0 h 493"/>
                <a:gd name="T158" fmla="*/ 654 w 654"/>
                <a:gd name="T159" fmla="*/ 493 h 4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4" h="493">
                  <a:moveTo>
                    <a:pt x="492" y="5"/>
                  </a:moveTo>
                  <a:lnTo>
                    <a:pt x="497" y="7"/>
                  </a:lnTo>
                  <a:lnTo>
                    <a:pt x="505" y="9"/>
                  </a:lnTo>
                  <a:lnTo>
                    <a:pt x="513" y="11"/>
                  </a:lnTo>
                  <a:lnTo>
                    <a:pt x="518" y="13"/>
                  </a:lnTo>
                  <a:lnTo>
                    <a:pt x="536" y="20"/>
                  </a:lnTo>
                  <a:lnTo>
                    <a:pt x="557" y="30"/>
                  </a:lnTo>
                  <a:lnTo>
                    <a:pt x="576" y="41"/>
                  </a:lnTo>
                  <a:lnTo>
                    <a:pt x="586" y="56"/>
                  </a:lnTo>
                  <a:lnTo>
                    <a:pt x="589" y="62"/>
                  </a:lnTo>
                  <a:lnTo>
                    <a:pt x="591" y="67"/>
                  </a:lnTo>
                  <a:lnTo>
                    <a:pt x="596" y="71"/>
                  </a:lnTo>
                  <a:lnTo>
                    <a:pt x="602" y="75"/>
                  </a:lnTo>
                  <a:lnTo>
                    <a:pt x="615" y="105"/>
                  </a:lnTo>
                  <a:lnTo>
                    <a:pt x="620" y="137"/>
                  </a:lnTo>
                  <a:lnTo>
                    <a:pt x="617" y="167"/>
                  </a:lnTo>
                  <a:lnTo>
                    <a:pt x="604" y="197"/>
                  </a:lnTo>
                  <a:lnTo>
                    <a:pt x="596" y="216"/>
                  </a:lnTo>
                  <a:lnTo>
                    <a:pt x="589" y="234"/>
                  </a:lnTo>
                  <a:lnTo>
                    <a:pt x="578" y="251"/>
                  </a:lnTo>
                  <a:lnTo>
                    <a:pt x="565" y="266"/>
                  </a:lnTo>
                  <a:lnTo>
                    <a:pt x="549" y="283"/>
                  </a:lnTo>
                  <a:lnTo>
                    <a:pt x="536" y="300"/>
                  </a:lnTo>
                  <a:lnTo>
                    <a:pt x="521" y="315"/>
                  </a:lnTo>
                  <a:lnTo>
                    <a:pt x="505" y="332"/>
                  </a:lnTo>
                  <a:lnTo>
                    <a:pt x="484" y="351"/>
                  </a:lnTo>
                  <a:lnTo>
                    <a:pt x="463" y="367"/>
                  </a:lnTo>
                  <a:lnTo>
                    <a:pt x="439" y="384"/>
                  </a:lnTo>
                  <a:lnTo>
                    <a:pt x="416" y="399"/>
                  </a:lnTo>
                  <a:lnTo>
                    <a:pt x="392" y="414"/>
                  </a:lnTo>
                  <a:lnTo>
                    <a:pt x="366" y="429"/>
                  </a:lnTo>
                  <a:lnTo>
                    <a:pt x="340" y="443"/>
                  </a:lnTo>
                  <a:lnTo>
                    <a:pt x="311" y="454"/>
                  </a:lnTo>
                  <a:lnTo>
                    <a:pt x="324" y="452"/>
                  </a:lnTo>
                  <a:lnTo>
                    <a:pt x="340" y="450"/>
                  </a:lnTo>
                  <a:lnTo>
                    <a:pt x="353" y="446"/>
                  </a:lnTo>
                  <a:lnTo>
                    <a:pt x="366" y="443"/>
                  </a:lnTo>
                  <a:lnTo>
                    <a:pt x="379" y="439"/>
                  </a:lnTo>
                  <a:lnTo>
                    <a:pt x="395" y="435"/>
                  </a:lnTo>
                  <a:lnTo>
                    <a:pt x="405" y="431"/>
                  </a:lnTo>
                  <a:lnTo>
                    <a:pt x="419" y="426"/>
                  </a:lnTo>
                  <a:lnTo>
                    <a:pt x="411" y="424"/>
                  </a:lnTo>
                  <a:lnTo>
                    <a:pt x="405" y="426"/>
                  </a:lnTo>
                  <a:lnTo>
                    <a:pt x="398" y="428"/>
                  </a:lnTo>
                  <a:lnTo>
                    <a:pt x="390" y="426"/>
                  </a:lnTo>
                  <a:lnTo>
                    <a:pt x="390" y="422"/>
                  </a:lnTo>
                  <a:lnTo>
                    <a:pt x="408" y="413"/>
                  </a:lnTo>
                  <a:lnTo>
                    <a:pt x="426" y="405"/>
                  </a:lnTo>
                  <a:lnTo>
                    <a:pt x="445" y="398"/>
                  </a:lnTo>
                  <a:lnTo>
                    <a:pt x="463" y="390"/>
                  </a:lnTo>
                  <a:lnTo>
                    <a:pt x="481" y="382"/>
                  </a:lnTo>
                  <a:lnTo>
                    <a:pt x="500" y="375"/>
                  </a:lnTo>
                  <a:lnTo>
                    <a:pt x="515" y="364"/>
                  </a:lnTo>
                  <a:lnTo>
                    <a:pt x="531" y="352"/>
                  </a:lnTo>
                  <a:lnTo>
                    <a:pt x="557" y="328"/>
                  </a:lnTo>
                  <a:lnTo>
                    <a:pt x="581" y="300"/>
                  </a:lnTo>
                  <a:lnTo>
                    <a:pt x="602" y="274"/>
                  </a:lnTo>
                  <a:lnTo>
                    <a:pt x="617" y="244"/>
                  </a:lnTo>
                  <a:lnTo>
                    <a:pt x="630" y="214"/>
                  </a:lnTo>
                  <a:lnTo>
                    <a:pt x="638" y="184"/>
                  </a:lnTo>
                  <a:lnTo>
                    <a:pt x="638" y="152"/>
                  </a:lnTo>
                  <a:lnTo>
                    <a:pt x="630" y="118"/>
                  </a:lnTo>
                  <a:lnTo>
                    <a:pt x="630" y="112"/>
                  </a:lnTo>
                  <a:lnTo>
                    <a:pt x="628" y="107"/>
                  </a:lnTo>
                  <a:lnTo>
                    <a:pt x="625" y="101"/>
                  </a:lnTo>
                  <a:lnTo>
                    <a:pt x="623" y="95"/>
                  </a:lnTo>
                  <a:lnTo>
                    <a:pt x="625" y="94"/>
                  </a:lnTo>
                  <a:lnTo>
                    <a:pt x="628" y="94"/>
                  </a:lnTo>
                  <a:lnTo>
                    <a:pt x="630" y="94"/>
                  </a:lnTo>
                  <a:lnTo>
                    <a:pt x="638" y="105"/>
                  </a:lnTo>
                  <a:lnTo>
                    <a:pt x="641" y="114"/>
                  </a:lnTo>
                  <a:lnTo>
                    <a:pt x="644" y="125"/>
                  </a:lnTo>
                  <a:lnTo>
                    <a:pt x="649" y="137"/>
                  </a:lnTo>
                  <a:lnTo>
                    <a:pt x="651" y="163"/>
                  </a:lnTo>
                  <a:lnTo>
                    <a:pt x="654" y="189"/>
                  </a:lnTo>
                  <a:lnTo>
                    <a:pt x="651" y="214"/>
                  </a:lnTo>
                  <a:lnTo>
                    <a:pt x="644" y="238"/>
                  </a:lnTo>
                  <a:lnTo>
                    <a:pt x="633" y="261"/>
                  </a:lnTo>
                  <a:lnTo>
                    <a:pt x="620" y="281"/>
                  </a:lnTo>
                  <a:lnTo>
                    <a:pt x="607" y="302"/>
                  </a:lnTo>
                  <a:lnTo>
                    <a:pt x="591" y="322"/>
                  </a:lnTo>
                  <a:lnTo>
                    <a:pt x="573" y="343"/>
                  </a:lnTo>
                  <a:lnTo>
                    <a:pt x="552" y="362"/>
                  </a:lnTo>
                  <a:lnTo>
                    <a:pt x="531" y="379"/>
                  </a:lnTo>
                  <a:lnTo>
                    <a:pt x="510" y="398"/>
                  </a:lnTo>
                  <a:lnTo>
                    <a:pt x="507" y="398"/>
                  </a:lnTo>
                  <a:lnTo>
                    <a:pt x="505" y="399"/>
                  </a:lnTo>
                  <a:lnTo>
                    <a:pt x="505" y="401"/>
                  </a:lnTo>
                  <a:lnTo>
                    <a:pt x="502" y="403"/>
                  </a:lnTo>
                  <a:lnTo>
                    <a:pt x="492" y="411"/>
                  </a:lnTo>
                  <a:lnTo>
                    <a:pt x="479" y="418"/>
                  </a:lnTo>
                  <a:lnTo>
                    <a:pt x="468" y="424"/>
                  </a:lnTo>
                  <a:lnTo>
                    <a:pt x="455" y="431"/>
                  </a:lnTo>
                  <a:lnTo>
                    <a:pt x="445" y="437"/>
                  </a:lnTo>
                  <a:lnTo>
                    <a:pt x="432" y="444"/>
                  </a:lnTo>
                  <a:lnTo>
                    <a:pt x="421" y="450"/>
                  </a:lnTo>
                  <a:lnTo>
                    <a:pt x="408" y="454"/>
                  </a:lnTo>
                  <a:lnTo>
                    <a:pt x="395" y="459"/>
                  </a:lnTo>
                  <a:lnTo>
                    <a:pt x="382" y="463"/>
                  </a:lnTo>
                  <a:lnTo>
                    <a:pt x="366" y="469"/>
                  </a:lnTo>
                  <a:lnTo>
                    <a:pt x="353" y="474"/>
                  </a:lnTo>
                  <a:lnTo>
                    <a:pt x="343" y="476"/>
                  </a:lnTo>
                  <a:lnTo>
                    <a:pt x="330" y="478"/>
                  </a:lnTo>
                  <a:lnTo>
                    <a:pt x="319" y="480"/>
                  </a:lnTo>
                  <a:lnTo>
                    <a:pt x="306" y="482"/>
                  </a:lnTo>
                  <a:lnTo>
                    <a:pt x="296" y="486"/>
                  </a:lnTo>
                  <a:lnTo>
                    <a:pt x="282" y="488"/>
                  </a:lnTo>
                  <a:lnTo>
                    <a:pt x="272" y="488"/>
                  </a:lnTo>
                  <a:lnTo>
                    <a:pt x="259" y="489"/>
                  </a:lnTo>
                  <a:lnTo>
                    <a:pt x="248" y="491"/>
                  </a:lnTo>
                  <a:lnTo>
                    <a:pt x="238" y="493"/>
                  </a:lnTo>
                  <a:lnTo>
                    <a:pt x="227" y="491"/>
                  </a:lnTo>
                  <a:lnTo>
                    <a:pt x="217" y="491"/>
                  </a:lnTo>
                  <a:lnTo>
                    <a:pt x="207" y="489"/>
                  </a:lnTo>
                  <a:lnTo>
                    <a:pt x="196" y="489"/>
                  </a:lnTo>
                  <a:lnTo>
                    <a:pt x="186" y="488"/>
                  </a:lnTo>
                  <a:lnTo>
                    <a:pt x="175" y="488"/>
                  </a:lnTo>
                  <a:lnTo>
                    <a:pt x="170" y="484"/>
                  </a:lnTo>
                  <a:lnTo>
                    <a:pt x="154" y="484"/>
                  </a:lnTo>
                  <a:lnTo>
                    <a:pt x="141" y="480"/>
                  </a:lnTo>
                  <a:lnTo>
                    <a:pt x="128" y="476"/>
                  </a:lnTo>
                  <a:lnTo>
                    <a:pt x="112" y="471"/>
                  </a:lnTo>
                  <a:lnTo>
                    <a:pt x="89" y="459"/>
                  </a:lnTo>
                  <a:lnTo>
                    <a:pt x="68" y="446"/>
                  </a:lnTo>
                  <a:lnTo>
                    <a:pt x="47" y="431"/>
                  </a:lnTo>
                  <a:lnTo>
                    <a:pt x="31" y="414"/>
                  </a:lnTo>
                  <a:lnTo>
                    <a:pt x="18" y="396"/>
                  </a:lnTo>
                  <a:lnTo>
                    <a:pt x="8" y="377"/>
                  </a:lnTo>
                  <a:lnTo>
                    <a:pt x="2" y="356"/>
                  </a:lnTo>
                  <a:lnTo>
                    <a:pt x="0" y="336"/>
                  </a:lnTo>
                  <a:lnTo>
                    <a:pt x="2" y="313"/>
                  </a:lnTo>
                  <a:lnTo>
                    <a:pt x="10" y="292"/>
                  </a:lnTo>
                  <a:lnTo>
                    <a:pt x="18" y="272"/>
                  </a:lnTo>
                  <a:lnTo>
                    <a:pt x="26" y="251"/>
                  </a:lnTo>
                  <a:lnTo>
                    <a:pt x="42" y="223"/>
                  </a:lnTo>
                  <a:lnTo>
                    <a:pt x="60" y="197"/>
                  </a:lnTo>
                  <a:lnTo>
                    <a:pt x="81" y="169"/>
                  </a:lnTo>
                  <a:lnTo>
                    <a:pt x="102" y="142"/>
                  </a:lnTo>
                  <a:lnTo>
                    <a:pt x="128" y="118"/>
                  </a:lnTo>
                  <a:lnTo>
                    <a:pt x="157" y="94"/>
                  </a:lnTo>
                  <a:lnTo>
                    <a:pt x="188" y="73"/>
                  </a:lnTo>
                  <a:lnTo>
                    <a:pt x="222" y="54"/>
                  </a:lnTo>
                  <a:lnTo>
                    <a:pt x="243" y="47"/>
                  </a:lnTo>
                  <a:lnTo>
                    <a:pt x="264" y="37"/>
                  </a:lnTo>
                  <a:lnTo>
                    <a:pt x="282" y="30"/>
                  </a:lnTo>
                  <a:lnTo>
                    <a:pt x="303" y="22"/>
                  </a:lnTo>
                  <a:lnTo>
                    <a:pt x="324" y="15"/>
                  </a:lnTo>
                  <a:lnTo>
                    <a:pt x="348" y="9"/>
                  </a:lnTo>
                  <a:lnTo>
                    <a:pt x="369" y="5"/>
                  </a:lnTo>
                  <a:lnTo>
                    <a:pt x="392" y="2"/>
                  </a:lnTo>
                  <a:lnTo>
                    <a:pt x="411" y="0"/>
                  </a:lnTo>
                  <a:lnTo>
                    <a:pt x="432" y="0"/>
                  </a:lnTo>
                  <a:lnTo>
                    <a:pt x="450" y="2"/>
                  </a:lnTo>
                  <a:lnTo>
                    <a:pt x="468" y="5"/>
                  </a:lnTo>
                  <a:lnTo>
                    <a:pt x="49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35"/>
            <p:cNvSpPr>
              <a:spLocks/>
            </p:cNvSpPr>
            <p:nvPr/>
          </p:nvSpPr>
          <p:spPr bwMode="auto">
            <a:xfrm>
              <a:off x="7743825" y="193675"/>
              <a:ext cx="885825" cy="701675"/>
            </a:xfrm>
            <a:custGeom>
              <a:avLst/>
              <a:gdLst>
                <a:gd name="T0" fmla="*/ 2147483647 w 545"/>
                <a:gd name="T1" fmla="*/ 2147483647 h 431"/>
                <a:gd name="T2" fmla="*/ 2147483647 w 545"/>
                <a:gd name="T3" fmla="*/ 2147483647 h 431"/>
                <a:gd name="T4" fmla="*/ 2147483647 w 545"/>
                <a:gd name="T5" fmla="*/ 2147483647 h 431"/>
                <a:gd name="T6" fmla="*/ 2147483647 w 545"/>
                <a:gd name="T7" fmla="*/ 2147483647 h 431"/>
                <a:gd name="T8" fmla="*/ 2147483647 w 545"/>
                <a:gd name="T9" fmla="*/ 2147483647 h 431"/>
                <a:gd name="T10" fmla="*/ 2147483647 w 545"/>
                <a:gd name="T11" fmla="*/ 2147483647 h 431"/>
                <a:gd name="T12" fmla="*/ 2147483647 w 545"/>
                <a:gd name="T13" fmla="*/ 2147483647 h 431"/>
                <a:gd name="T14" fmla="*/ 2147483647 w 545"/>
                <a:gd name="T15" fmla="*/ 2147483647 h 431"/>
                <a:gd name="T16" fmla="*/ 2147483647 w 545"/>
                <a:gd name="T17" fmla="*/ 2147483647 h 431"/>
                <a:gd name="T18" fmla="*/ 2147483647 w 545"/>
                <a:gd name="T19" fmla="*/ 2147483647 h 431"/>
                <a:gd name="T20" fmla="*/ 2147483647 w 545"/>
                <a:gd name="T21" fmla="*/ 2147483647 h 431"/>
                <a:gd name="T22" fmla="*/ 2147483647 w 545"/>
                <a:gd name="T23" fmla="*/ 2147483647 h 431"/>
                <a:gd name="T24" fmla="*/ 2147483647 w 545"/>
                <a:gd name="T25" fmla="*/ 2147483647 h 431"/>
                <a:gd name="T26" fmla="*/ 2147483647 w 545"/>
                <a:gd name="T27" fmla="*/ 2147483647 h 431"/>
                <a:gd name="T28" fmla="*/ 2147483647 w 545"/>
                <a:gd name="T29" fmla="*/ 2147483647 h 431"/>
                <a:gd name="T30" fmla="*/ 2147483647 w 545"/>
                <a:gd name="T31" fmla="*/ 2147483647 h 431"/>
                <a:gd name="T32" fmla="*/ 2147483647 w 545"/>
                <a:gd name="T33" fmla="*/ 2147483647 h 431"/>
                <a:gd name="T34" fmla="*/ 2147483647 w 545"/>
                <a:gd name="T35" fmla="*/ 2147483647 h 431"/>
                <a:gd name="T36" fmla="*/ 2147483647 w 545"/>
                <a:gd name="T37" fmla="*/ 2147483647 h 431"/>
                <a:gd name="T38" fmla="*/ 2147483647 w 545"/>
                <a:gd name="T39" fmla="*/ 2147483647 h 431"/>
                <a:gd name="T40" fmla="*/ 2147483647 w 545"/>
                <a:gd name="T41" fmla="*/ 2147483647 h 431"/>
                <a:gd name="T42" fmla="*/ 2147483647 w 545"/>
                <a:gd name="T43" fmla="*/ 2147483647 h 431"/>
                <a:gd name="T44" fmla="*/ 2147483647 w 545"/>
                <a:gd name="T45" fmla="*/ 2147483647 h 431"/>
                <a:gd name="T46" fmla="*/ 2147483647 w 545"/>
                <a:gd name="T47" fmla="*/ 2147483647 h 431"/>
                <a:gd name="T48" fmla="*/ 0 w 545"/>
                <a:gd name="T49" fmla="*/ 2147483647 h 431"/>
                <a:gd name="T50" fmla="*/ 2147483647 w 545"/>
                <a:gd name="T51" fmla="*/ 2147483647 h 431"/>
                <a:gd name="T52" fmla="*/ 2147483647 w 545"/>
                <a:gd name="T53" fmla="*/ 2147483647 h 431"/>
                <a:gd name="T54" fmla="*/ 2147483647 w 545"/>
                <a:gd name="T55" fmla="*/ 2147483647 h 431"/>
                <a:gd name="T56" fmla="*/ 2147483647 w 545"/>
                <a:gd name="T57" fmla="*/ 2147483647 h 431"/>
                <a:gd name="T58" fmla="*/ 2147483647 w 545"/>
                <a:gd name="T59" fmla="*/ 2147483647 h 431"/>
                <a:gd name="T60" fmla="*/ 2147483647 w 545"/>
                <a:gd name="T61" fmla="*/ 2147483647 h 431"/>
                <a:gd name="T62" fmla="*/ 2147483647 w 545"/>
                <a:gd name="T63" fmla="*/ 2147483647 h 431"/>
                <a:gd name="T64" fmla="*/ 2147483647 w 545"/>
                <a:gd name="T65" fmla="*/ 2147483647 h 431"/>
                <a:gd name="T66" fmla="*/ 2147483647 w 545"/>
                <a:gd name="T67" fmla="*/ 2147483647 h 431"/>
                <a:gd name="T68" fmla="*/ 2147483647 w 545"/>
                <a:gd name="T69" fmla="*/ 0 h 431"/>
                <a:gd name="T70" fmla="*/ 2147483647 w 545"/>
                <a:gd name="T71" fmla="*/ 0 h 431"/>
                <a:gd name="T72" fmla="*/ 2147483647 w 545"/>
                <a:gd name="T73" fmla="*/ 2147483647 h 431"/>
                <a:gd name="T74" fmla="*/ 2147483647 w 545"/>
                <a:gd name="T75" fmla="*/ 2147483647 h 4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5"/>
                <a:gd name="T115" fmla="*/ 0 h 431"/>
                <a:gd name="T116" fmla="*/ 545 w 545"/>
                <a:gd name="T117" fmla="*/ 431 h 4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5" h="431">
                  <a:moveTo>
                    <a:pt x="427" y="3"/>
                  </a:moveTo>
                  <a:lnTo>
                    <a:pt x="435" y="3"/>
                  </a:lnTo>
                  <a:lnTo>
                    <a:pt x="443" y="3"/>
                  </a:lnTo>
                  <a:lnTo>
                    <a:pt x="448" y="5"/>
                  </a:lnTo>
                  <a:lnTo>
                    <a:pt x="456" y="7"/>
                  </a:lnTo>
                  <a:lnTo>
                    <a:pt x="463" y="7"/>
                  </a:lnTo>
                  <a:lnTo>
                    <a:pt x="471" y="9"/>
                  </a:lnTo>
                  <a:lnTo>
                    <a:pt x="482" y="13"/>
                  </a:lnTo>
                  <a:lnTo>
                    <a:pt x="490" y="15"/>
                  </a:lnTo>
                  <a:lnTo>
                    <a:pt x="516" y="37"/>
                  </a:lnTo>
                  <a:lnTo>
                    <a:pt x="534" y="63"/>
                  </a:lnTo>
                  <a:lnTo>
                    <a:pt x="542" y="91"/>
                  </a:lnTo>
                  <a:lnTo>
                    <a:pt x="545" y="120"/>
                  </a:lnTo>
                  <a:lnTo>
                    <a:pt x="542" y="153"/>
                  </a:lnTo>
                  <a:lnTo>
                    <a:pt x="532" y="185"/>
                  </a:lnTo>
                  <a:lnTo>
                    <a:pt x="516" y="217"/>
                  </a:lnTo>
                  <a:lnTo>
                    <a:pt x="495" y="245"/>
                  </a:lnTo>
                  <a:lnTo>
                    <a:pt x="479" y="264"/>
                  </a:lnTo>
                  <a:lnTo>
                    <a:pt x="461" y="281"/>
                  </a:lnTo>
                  <a:lnTo>
                    <a:pt x="443" y="300"/>
                  </a:lnTo>
                  <a:lnTo>
                    <a:pt x="427" y="317"/>
                  </a:lnTo>
                  <a:lnTo>
                    <a:pt x="411" y="326"/>
                  </a:lnTo>
                  <a:lnTo>
                    <a:pt x="398" y="337"/>
                  </a:lnTo>
                  <a:lnTo>
                    <a:pt x="382" y="348"/>
                  </a:lnTo>
                  <a:lnTo>
                    <a:pt x="369" y="360"/>
                  </a:lnTo>
                  <a:lnTo>
                    <a:pt x="354" y="371"/>
                  </a:lnTo>
                  <a:lnTo>
                    <a:pt x="335" y="380"/>
                  </a:lnTo>
                  <a:lnTo>
                    <a:pt x="320" y="388"/>
                  </a:lnTo>
                  <a:lnTo>
                    <a:pt x="301" y="395"/>
                  </a:lnTo>
                  <a:lnTo>
                    <a:pt x="283" y="403"/>
                  </a:lnTo>
                  <a:lnTo>
                    <a:pt x="267" y="409"/>
                  </a:lnTo>
                  <a:lnTo>
                    <a:pt x="249" y="414"/>
                  </a:lnTo>
                  <a:lnTo>
                    <a:pt x="231" y="420"/>
                  </a:lnTo>
                  <a:lnTo>
                    <a:pt x="212" y="424"/>
                  </a:lnTo>
                  <a:lnTo>
                    <a:pt x="197" y="427"/>
                  </a:lnTo>
                  <a:lnTo>
                    <a:pt x="176" y="429"/>
                  </a:lnTo>
                  <a:lnTo>
                    <a:pt x="157" y="431"/>
                  </a:lnTo>
                  <a:lnTo>
                    <a:pt x="147" y="431"/>
                  </a:lnTo>
                  <a:lnTo>
                    <a:pt x="139" y="429"/>
                  </a:lnTo>
                  <a:lnTo>
                    <a:pt x="131" y="429"/>
                  </a:lnTo>
                  <a:lnTo>
                    <a:pt x="121" y="429"/>
                  </a:lnTo>
                  <a:lnTo>
                    <a:pt x="100" y="425"/>
                  </a:lnTo>
                  <a:lnTo>
                    <a:pt x="84" y="420"/>
                  </a:lnTo>
                  <a:lnTo>
                    <a:pt x="66" y="412"/>
                  </a:lnTo>
                  <a:lnTo>
                    <a:pt x="53" y="405"/>
                  </a:lnTo>
                  <a:lnTo>
                    <a:pt x="37" y="395"/>
                  </a:lnTo>
                  <a:lnTo>
                    <a:pt x="26" y="384"/>
                  </a:lnTo>
                  <a:lnTo>
                    <a:pt x="16" y="373"/>
                  </a:lnTo>
                  <a:lnTo>
                    <a:pt x="6" y="362"/>
                  </a:lnTo>
                  <a:lnTo>
                    <a:pt x="0" y="332"/>
                  </a:lnTo>
                  <a:lnTo>
                    <a:pt x="0" y="298"/>
                  </a:lnTo>
                  <a:lnTo>
                    <a:pt x="3" y="266"/>
                  </a:lnTo>
                  <a:lnTo>
                    <a:pt x="11" y="234"/>
                  </a:lnTo>
                  <a:lnTo>
                    <a:pt x="24" y="210"/>
                  </a:lnTo>
                  <a:lnTo>
                    <a:pt x="37" y="185"/>
                  </a:lnTo>
                  <a:lnTo>
                    <a:pt x="55" y="163"/>
                  </a:lnTo>
                  <a:lnTo>
                    <a:pt x="74" y="138"/>
                  </a:lnTo>
                  <a:lnTo>
                    <a:pt x="92" y="118"/>
                  </a:lnTo>
                  <a:lnTo>
                    <a:pt x="115" y="97"/>
                  </a:lnTo>
                  <a:lnTo>
                    <a:pt x="142" y="76"/>
                  </a:lnTo>
                  <a:lnTo>
                    <a:pt x="168" y="60"/>
                  </a:lnTo>
                  <a:lnTo>
                    <a:pt x="189" y="48"/>
                  </a:lnTo>
                  <a:lnTo>
                    <a:pt x="210" y="39"/>
                  </a:lnTo>
                  <a:lnTo>
                    <a:pt x="231" y="30"/>
                  </a:lnTo>
                  <a:lnTo>
                    <a:pt x="252" y="22"/>
                  </a:lnTo>
                  <a:lnTo>
                    <a:pt x="275" y="16"/>
                  </a:lnTo>
                  <a:lnTo>
                    <a:pt x="299" y="11"/>
                  </a:lnTo>
                  <a:lnTo>
                    <a:pt x="322" y="5"/>
                  </a:lnTo>
                  <a:lnTo>
                    <a:pt x="348" y="0"/>
                  </a:lnTo>
                  <a:lnTo>
                    <a:pt x="359" y="0"/>
                  </a:lnTo>
                  <a:lnTo>
                    <a:pt x="369" y="0"/>
                  </a:lnTo>
                  <a:lnTo>
                    <a:pt x="380" y="0"/>
                  </a:lnTo>
                  <a:lnTo>
                    <a:pt x="388" y="1"/>
                  </a:lnTo>
                  <a:lnTo>
                    <a:pt x="398" y="1"/>
                  </a:lnTo>
                  <a:lnTo>
                    <a:pt x="409" y="1"/>
                  </a:lnTo>
                  <a:lnTo>
                    <a:pt x="416" y="3"/>
                  </a:lnTo>
                  <a:lnTo>
                    <a:pt x="42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8" name="Freeform 136"/>
            <p:cNvSpPr>
              <a:spLocks/>
            </p:cNvSpPr>
            <p:nvPr/>
          </p:nvSpPr>
          <p:spPr bwMode="auto">
            <a:xfrm>
              <a:off x="8386763" y="250825"/>
              <a:ext cx="106362" cy="85725"/>
            </a:xfrm>
            <a:custGeom>
              <a:avLst/>
              <a:gdLst>
                <a:gd name="T0" fmla="*/ 2147483647 w 66"/>
                <a:gd name="T1" fmla="*/ 2147483647 h 53"/>
                <a:gd name="T2" fmla="*/ 2147483647 w 66"/>
                <a:gd name="T3" fmla="*/ 2147483647 h 53"/>
                <a:gd name="T4" fmla="*/ 2147483647 w 66"/>
                <a:gd name="T5" fmla="*/ 2147483647 h 53"/>
                <a:gd name="T6" fmla="*/ 2147483647 w 66"/>
                <a:gd name="T7" fmla="*/ 2147483647 h 53"/>
                <a:gd name="T8" fmla="*/ 2147483647 w 66"/>
                <a:gd name="T9" fmla="*/ 2147483647 h 53"/>
                <a:gd name="T10" fmla="*/ 2147483647 w 66"/>
                <a:gd name="T11" fmla="*/ 2147483647 h 53"/>
                <a:gd name="T12" fmla="*/ 2147483647 w 66"/>
                <a:gd name="T13" fmla="*/ 2147483647 h 53"/>
                <a:gd name="T14" fmla="*/ 2147483647 w 66"/>
                <a:gd name="T15" fmla="*/ 2147483647 h 53"/>
                <a:gd name="T16" fmla="*/ 2147483647 w 66"/>
                <a:gd name="T17" fmla="*/ 2147483647 h 53"/>
                <a:gd name="T18" fmla="*/ 2147483647 w 66"/>
                <a:gd name="T19" fmla="*/ 2147483647 h 53"/>
                <a:gd name="T20" fmla="*/ 2147483647 w 66"/>
                <a:gd name="T21" fmla="*/ 2147483647 h 53"/>
                <a:gd name="T22" fmla="*/ 0 w 66"/>
                <a:gd name="T23" fmla="*/ 2147483647 h 53"/>
                <a:gd name="T24" fmla="*/ 2147483647 w 66"/>
                <a:gd name="T25" fmla="*/ 2147483647 h 53"/>
                <a:gd name="T26" fmla="*/ 2147483647 w 66"/>
                <a:gd name="T27" fmla="*/ 0 h 53"/>
                <a:gd name="T28" fmla="*/ 2147483647 w 66"/>
                <a:gd name="T29" fmla="*/ 0 h 53"/>
                <a:gd name="T30" fmla="*/ 2147483647 w 66"/>
                <a:gd name="T31" fmla="*/ 2147483647 h 53"/>
                <a:gd name="T32" fmla="*/ 2147483647 w 66"/>
                <a:gd name="T33" fmla="*/ 2147483647 h 53"/>
                <a:gd name="T34" fmla="*/ 2147483647 w 66"/>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53"/>
                <a:gd name="T56" fmla="*/ 66 w 66"/>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53">
                  <a:moveTo>
                    <a:pt x="66" y="6"/>
                  </a:moveTo>
                  <a:lnTo>
                    <a:pt x="66" y="10"/>
                  </a:lnTo>
                  <a:lnTo>
                    <a:pt x="63" y="13"/>
                  </a:lnTo>
                  <a:lnTo>
                    <a:pt x="61" y="15"/>
                  </a:lnTo>
                  <a:lnTo>
                    <a:pt x="58" y="17"/>
                  </a:lnTo>
                  <a:lnTo>
                    <a:pt x="50" y="28"/>
                  </a:lnTo>
                  <a:lnTo>
                    <a:pt x="37" y="40"/>
                  </a:lnTo>
                  <a:lnTo>
                    <a:pt x="24" y="49"/>
                  </a:lnTo>
                  <a:lnTo>
                    <a:pt x="8" y="53"/>
                  </a:lnTo>
                  <a:lnTo>
                    <a:pt x="3" y="51"/>
                  </a:lnTo>
                  <a:lnTo>
                    <a:pt x="3" y="47"/>
                  </a:lnTo>
                  <a:lnTo>
                    <a:pt x="0" y="43"/>
                  </a:lnTo>
                  <a:lnTo>
                    <a:pt x="3" y="40"/>
                  </a:lnTo>
                  <a:lnTo>
                    <a:pt x="42" y="0"/>
                  </a:lnTo>
                  <a:lnTo>
                    <a:pt x="50" y="0"/>
                  </a:lnTo>
                  <a:lnTo>
                    <a:pt x="55" y="2"/>
                  </a:lnTo>
                  <a:lnTo>
                    <a:pt x="58" y="6"/>
                  </a:lnTo>
                  <a:lnTo>
                    <a:pt x="6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37"/>
            <p:cNvSpPr>
              <a:spLocks/>
            </p:cNvSpPr>
            <p:nvPr/>
          </p:nvSpPr>
          <p:spPr bwMode="auto">
            <a:xfrm>
              <a:off x="8128000" y="317500"/>
              <a:ext cx="284163" cy="263525"/>
            </a:xfrm>
            <a:custGeom>
              <a:avLst/>
              <a:gdLst>
                <a:gd name="T0" fmla="*/ 2147483647 w 175"/>
                <a:gd name="T1" fmla="*/ 2147483647 h 162"/>
                <a:gd name="T2" fmla="*/ 2147483647 w 175"/>
                <a:gd name="T3" fmla="*/ 2147483647 h 162"/>
                <a:gd name="T4" fmla="*/ 2147483647 w 175"/>
                <a:gd name="T5" fmla="*/ 2147483647 h 162"/>
                <a:gd name="T6" fmla="*/ 2147483647 w 175"/>
                <a:gd name="T7" fmla="*/ 2147483647 h 162"/>
                <a:gd name="T8" fmla="*/ 2147483647 w 175"/>
                <a:gd name="T9" fmla="*/ 2147483647 h 162"/>
                <a:gd name="T10" fmla="*/ 2147483647 w 175"/>
                <a:gd name="T11" fmla="*/ 2147483647 h 162"/>
                <a:gd name="T12" fmla="*/ 2147483647 w 175"/>
                <a:gd name="T13" fmla="*/ 2147483647 h 162"/>
                <a:gd name="T14" fmla="*/ 2147483647 w 175"/>
                <a:gd name="T15" fmla="*/ 2147483647 h 162"/>
                <a:gd name="T16" fmla="*/ 2147483647 w 175"/>
                <a:gd name="T17" fmla="*/ 2147483647 h 162"/>
                <a:gd name="T18" fmla="*/ 2147483647 w 175"/>
                <a:gd name="T19" fmla="*/ 2147483647 h 162"/>
                <a:gd name="T20" fmla="*/ 2147483647 w 175"/>
                <a:gd name="T21" fmla="*/ 2147483647 h 162"/>
                <a:gd name="T22" fmla="*/ 2147483647 w 175"/>
                <a:gd name="T23" fmla="*/ 2147483647 h 162"/>
                <a:gd name="T24" fmla="*/ 2147483647 w 175"/>
                <a:gd name="T25" fmla="*/ 2147483647 h 162"/>
                <a:gd name="T26" fmla="*/ 2147483647 w 175"/>
                <a:gd name="T27" fmla="*/ 2147483647 h 162"/>
                <a:gd name="T28" fmla="*/ 2147483647 w 175"/>
                <a:gd name="T29" fmla="*/ 2147483647 h 162"/>
                <a:gd name="T30" fmla="*/ 2147483647 w 175"/>
                <a:gd name="T31" fmla="*/ 2147483647 h 162"/>
                <a:gd name="T32" fmla="*/ 2147483647 w 175"/>
                <a:gd name="T33" fmla="*/ 2147483647 h 162"/>
                <a:gd name="T34" fmla="*/ 2147483647 w 175"/>
                <a:gd name="T35" fmla="*/ 2147483647 h 162"/>
                <a:gd name="T36" fmla="*/ 2147483647 w 175"/>
                <a:gd name="T37" fmla="*/ 2147483647 h 162"/>
                <a:gd name="T38" fmla="*/ 2147483647 w 175"/>
                <a:gd name="T39" fmla="*/ 2147483647 h 162"/>
                <a:gd name="T40" fmla="*/ 2147483647 w 175"/>
                <a:gd name="T41" fmla="*/ 2147483647 h 162"/>
                <a:gd name="T42" fmla="*/ 2147483647 w 175"/>
                <a:gd name="T43" fmla="*/ 2147483647 h 162"/>
                <a:gd name="T44" fmla="*/ 2147483647 w 175"/>
                <a:gd name="T45" fmla="*/ 2147483647 h 162"/>
                <a:gd name="T46" fmla="*/ 2147483647 w 175"/>
                <a:gd name="T47" fmla="*/ 2147483647 h 162"/>
                <a:gd name="T48" fmla="*/ 2147483647 w 175"/>
                <a:gd name="T49" fmla="*/ 2147483647 h 162"/>
                <a:gd name="T50" fmla="*/ 2147483647 w 175"/>
                <a:gd name="T51" fmla="*/ 2147483647 h 162"/>
                <a:gd name="T52" fmla="*/ 2147483647 w 175"/>
                <a:gd name="T53" fmla="*/ 2147483647 h 162"/>
                <a:gd name="T54" fmla="*/ 2147483647 w 175"/>
                <a:gd name="T55" fmla="*/ 2147483647 h 162"/>
                <a:gd name="T56" fmla="*/ 2147483647 w 175"/>
                <a:gd name="T57" fmla="*/ 2147483647 h 162"/>
                <a:gd name="T58" fmla="*/ 2147483647 w 175"/>
                <a:gd name="T59" fmla="*/ 2147483647 h 162"/>
                <a:gd name="T60" fmla="*/ 2147483647 w 175"/>
                <a:gd name="T61" fmla="*/ 2147483647 h 162"/>
                <a:gd name="T62" fmla="*/ 2147483647 w 175"/>
                <a:gd name="T63" fmla="*/ 2147483647 h 162"/>
                <a:gd name="T64" fmla="*/ 2147483647 w 175"/>
                <a:gd name="T65" fmla="*/ 2147483647 h 162"/>
                <a:gd name="T66" fmla="*/ 2147483647 w 175"/>
                <a:gd name="T67" fmla="*/ 2147483647 h 162"/>
                <a:gd name="T68" fmla="*/ 0 w 175"/>
                <a:gd name="T69" fmla="*/ 2147483647 h 162"/>
                <a:gd name="T70" fmla="*/ 2147483647 w 175"/>
                <a:gd name="T71" fmla="*/ 2147483647 h 162"/>
                <a:gd name="T72" fmla="*/ 2147483647 w 175"/>
                <a:gd name="T73" fmla="*/ 2147483647 h 162"/>
                <a:gd name="T74" fmla="*/ 2147483647 w 175"/>
                <a:gd name="T75" fmla="*/ 2147483647 h 162"/>
                <a:gd name="T76" fmla="*/ 2147483647 w 175"/>
                <a:gd name="T77" fmla="*/ 2147483647 h 162"/>
                <a:gd name="T78" fmla="*/ 2147483647 w 175"/>
                <a:gd name="T79" fmla="*/ 2147483647 h 162"/>
                <a:gd name="T80" fmla="*/ 2147483647 w 175"/>
                <a:gd name="T81" fmla="*/ 2147483647 h 162"/>
                <a:gd name="T82" fmla="*/ 2147483647 w 175"/>
                <a:gd name="T83" fmla="*/ 2147483647 h 162"/>
                <a:gd name="T84" fmla="*/ 2147483647 w 175"/>
                <a:gd name="T85" fmla="*/ 2147483647 h 162"/>
                <a:gd name="T86" fmla="*/ 2147483647 w 175"/>
                <a:gd name="T87" fmla="*/ 2147483647 h 162"/>
                <a:gd name="T88" fmla="*/ 2147483647 w 175"/>
                <a:gd name="T89" fmla="*/ 2147483647 h 162"/>
                <a:gd name="T90" fmla="*/ 2147483647 w 175"/>
                <a:gd name="T91" fmla="*/ 0 h 162"/>
                <a:gd name="T92" fmla="*/ 2147483647 w 175"/>
                <a:gd name="T93" fmla="*/ 2147483647 h 1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5"/>
                <a:gd name="T142" fmla="*/ 0 h 162"/>
                <a:gd name="T143" fmla="*/ 175 w 175"/>
                <a:gd name="T144" fmla="*/ 162 h 1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5" h="162">
                  <a:moveTo>
                    <a:pt x="89" y="2"/>
                  </a:moveTo>
                  <a:lnTo>
                    <a:pt x="86" y="14"/>
                  </a:lnTo>
                  <a:lnTo>
                    <a:pt x="78" y="25"/>
                  </a:lnTo>
                  <a:lnTo>
                    <a:pt x="70" y="36"/>
                  </a:lnTo>
                  <a:lnTo>
                    <a:pt x="65" y="47"/>
                  </a:lnTo>
                  <a:lnTo>
                    <a:pt x="55" y="72"/>
                  </a:lnTo>
                  <a:lnTo>
                    <a:pt x="42" y="94"/>
                  </a:lnTo>
                  <a:lnTo>
                    <a:pt x="29" y="119"/>
                  </a:lnTo>
                  <a:lnTo>
                    <a:pt x="16" y="143"/>
                  </a:lnTo>
                  <a:lnTo>
                    <a:pt x="26" y="147"/>
                  </a:lnTo>
                  <a:lnTo>
                    <a:pt x="36" y="147"/>
                  </a:lnTo>
                  <a:lnTo>
                    <a:pt x="47" y="145"/>
                  </a:lnTo>
                  <a:lnTo>
                    <a:pt x="57" y="147"/>
                  </a:lnTo>
                  <a:lnTo>
                    <a:pt x="70" y="149"/>
                  </a:lnTo>
                  <a:lnTo>
                    <a:pt x="86" y="149"/>
                  </a:lnTo>
                  <a:lnTo>
                    <a:pt x="99" y="149"/>
                  </a:lnTo>
                  <a:lnTo>
                    <a:pt x="115" y="147"/>
                  </a:lnTo>
                  <a:lnTo>
                    <a:pt x="128" y="147"/>
                  </a:lnTo>
                  <a:lnTo>
                    <a:pt x="144" y="147"/>
                  </a:lnTo>
                  <a:lnTo>
                    <a:pt x="157" y="147"/>
                  </a:lnTo>
                  <a:lnTo>
                    <a:pt x="173" y="149"/>
                  </a:lnTo>
                  <a:lnTo>
                    <a:pt x="175" y="151"/>
                  </a:lnTo>
                  <a:lnTo>
                    <a:pt x="175" y="154"/>
                  </a:lnTo>
                  <a:lnTo>
                    <a:pt x="175" y="156"/>
                  </a:lnTo>
                  <a:lnTo>
                    <a:pt x="173" y="158"/>
                  </a:lnTo>
                  <a:lnTo>
                    <a:pt x="165" y="162"/>
                  </a:lnTo>
                  <a:lnTo>
                    <a:pt x="144" y="162"/>
                  </a:lnTo>
                  <a:lnTo>
                    <a:pt x="123" y="160"/>
                  </a:lnTo>
                  <a:lnTo>
                    <a:pt x="104" y="160"/>
                  </a:lnTo>
                  <a:lnTo>
                    <a:pt x="86" y="158"/>
                  </a:lnTo>
                  <a:lnTo>
                    <a:pt x="65" y="158"/>
                  </a:lnTo>
                  <a:lnTo>
                    <a:pt x="47" y="158"/>
                  </a:lnTo>
                  <a:lnTo>
                    <a:pt x="26" y="158"/>
                  </a:lnTo>
                  <a:lnTo>
                    <a:pt x="2" y="160"/>
                  </a:lnTo>
                  <a:lnTo>
                    <a:pt x="0" y="149"/>
                  </a:lnTo>
                  <a:lnTo>
                    <a:pt x="2" y="137"/>
                  </a:lnTo>
                  <a:lnTo>
                    <a:pt x="8" y="126"/>
                  </a:lnTo>
                  <a:lnTo>
                    <a:pt x="16" y="115"/>
                  </a:lnTo>
                  <a:lnTo>
                    <a:pt x="23" y="102"/>
                  </a:lnTo>
                  <a:lnTo>
                    <a:pt x="31" y="87"/>
                  </a:lnTo>
                  <a:lnTo>
                    <a:pt x="39" y="74"/>
                  </a:lnTo>
                  <a:lnTo>
                    <a:pt x="44" y="60"/>
                  </a:lnTo>
                  <a:lnTo>
                    <a:pt x="52" y="45"/>
                  </a:lnTo>
                  <a:lnTo>
                    <a:pt x="57" y="29"/>
                  </a:lnTo>
                  <a:lnTo>
                    <a:pt x="65" y="14"/>
                  </a:lnTo>
                  <a:lnTo>
                    <a:pt x="76" y="0"/>
                  </a:lnTo>
                  <a:lnTo>
                    <a:pt x="8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0" name="Freeform 138"/>
            <p:cNvSpPr>
              <a:spLocks/>
            </p:cNvSpPr>
            <p:nvPr/>
          </p:nvSpPr>
          <p:spPr bwMode="auto">
            <a:xfrm>
              <a:off x="7921625" y="439738"/>
              <a:ext cx="68263" cy="46037"/>
            </a:xfrm>
            <a:custGeom>
              <a:avLst/>
              <a:gdLst>
                <a:gd name="T0" fmla="*/ 2147483647 w 42"/>
                <a:gd name="T1" fmla="*/ 2147483647 h 28"/>
                <a:gd name="T2" fmla="*/ 2147483647 w 42"/>
                <a:gd name="T3" fmla="*/ 2147483647 h 28"/>
                <a:gd name="T4" fmla="*/ 2147483647 w 42"/>
                <a:gd name="T5" fmla="*/ 2147483647 h 28"/>
                <a:gd name="T6" fmla="*/ 2147483647 w 42"/>
                <a:gd name="T7" fmla="*/ 2147483647 h 28"/>
                <a:gd name="T8" fmla="*/ 2147483647 w 42"/>
                <a:gd name="T9" fmla="*/ 2147483647 h 28"/>
                <a:gd name="T10" fmla="*/ 2147483647 w 42"/>
                <a:gd name="T11" fmla="*/ 2147483647 h 28"/>
                <a:gd name="T12" fmla="*/ 2147483647 w 42"/>
                <a:gd name="T13" fmla="*/ 2147483647 h 28"/>
                <a:gd name="T14" fmla="*/ 2147483647 w 42"/>
                <a:gd name="T15" fmla="*/ 2147483647 h 28"/>
                <a:gd name="T16" fmla="*/ 2147483647 w 42"/>
                <a:gd name="T17" fmla="*/ 2147483647 h 28"/>
                <a:gd name="T18" fmla="*/ 2147483647 w 42"/>
                <a:gd name="T19" fmla="*/ 2147483647 h 28"/>
                <a:gd name="T20" fmla="*/ 0 w 42"/>
                <a:gd name="T21" fmla="*/ 2147483647 h 28"/>
                <a:gd name="T22" fmla="*/ 0 w 42"/>
                <a:gd name="T23" fmla="*/ 2147483647 h 28"/>
                <a:gd name="T24" fmla="*/ 2147483647 w 42"/>
                <a:gd name="T25" fmla="*/ 0 h 28"/>
                <a:gd name="T26" fmla="*/ 2147483647 w 42"/>
                <a:gd name="T27" fmla="*/ 0 h 28"/>
                <a:gd name="T28" fmla="*/ 2147483647 w 42"/>
                <a:gd name="T29" fmla="*/ 2147483647 h 28"/>
                <a:gd name="T30" fmla="*/ 2147483647 w 42"/>
                <a:gd name="T31" fmla="*/ 2147483647 h 28"/>
                <a:gd name="T32" fmla="*/ 2147483647 w 42"/>
                <a:gd name="T33" fmla="*/ 2147483647 h 28"/>
                <a:gd name="T34" fmla="*/ 2147483647 w 42"/>
                <a:gd name="T35" fmla="*/ 2147483647 h 28"/>
                <a:gd name="T36" fmla="*/ 2147483647 w 42"/>
                <a:gd name="T37" fmla="*/ 2147483647 h 28"/>
                <a:gd name="T38" fmla="*/ 2147483647 w 42"/>
                <a:gd name="T39" fmla="*/ 2147483647 h 28"/>
                <a:gd name="T40" fmla="*/ 2147483647 w 42"/>
                <a:gd name="T41" fmla="*/ 2147483647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28"/>
                <a:gd name="T65" fmla="*/ 42 w 42"/>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28">
                  <a:moveTo>
                    <a:pt x="42" y="15"/>
                  </a:moveTo>
                  <a:lnTo>
                    <a:pt x="39" y="18"/>
                  </a:lnTo>
                  <a:lnTo>
                    <a:pt x="39" y="20"/>
                  </a:lnTo>
                  <a:lnTo>
                    <a:pt x="39" y="24"/>
                  </a:lnTo>
                  <a:lnTo>
                    <a:pt x="39" y="28"/>
                  </a:lnTo>
                  <a:lnTo>
                    <a:pt x="29" y="28"/>
                  </a:lnTo>
                  <a:lnTo>
                    <a:pt x="24" y="24"/>
                  </a:lnTo>
                  <a:lnTo>
                    <a:pt x="16" y="18"/>
                  </a:lnTo>
                  <a:lnTo>
                    <a:pt x="8" y="15"/>
                  </a:lnTo>
                  <a:lnTo>
                    <a:pt x="3" y="13"/>
                  </a:lnTo>
                  <a:lnTo>
                    <a:pt x="0" y="9"/>
                  </a:lnTo>
                  <a:lnTo>
                    <a:pt x="0" y="3"/>
                  </a:lnTo>
                  <a:lnTo>
                    <a:pt x="3" y="0"/>
                  </a:lnTo>
                  <a:lnTo>
                    <a:pt x="8" y="0"/>
                  </a:lnTo>
                  <a:lnTo>
                    <a:pt x="16" y="3"/>
                  </a:lnTo>
                  <a:lnTo>
                    <a:pt x="21" y="5"/>
                  </a:lnTo>
                  <a:lnTo>
                    <a:pt x="26" y="9"/>
                  </a:lnTo>
                  <a:lnTo>
                    <a:pt x="32" y="11"/>
                  </a:lnTo>
                  <a:lnTo>
                    <a:pt x="34" y="11"/>
                  </a:lnTo>
                  <a:lnTo>
                    <a:pt x="39" y="13"/>
                  </a:lnTo>
                  <a:lnTo>
                    <a:pt x="4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39"/>
            <p:cNvSpPr>
              <a:spLocks/>
            </p:cNvSpPr>
            <p:nvPr/>
          </p:nvSpPr>
          <p:spPr bwMode="auto">
            <a:xfrm>
              <a:off x="8364538" y="619125"/>
              <a:ext cx="65087" cy="46038"/>
            </a:xfrm>
            <a:custGeom>
              <a:avLst/>
              <a:gdLst>
                <a:gd name="T0" fmla="*/ 2147483647 w 40"/>
                <a:gd name="T1" fmla="*/ 2147483647 h 28"/>
                <a:gd name="T2" fmla="*/ 2147483647 w 40"/>
                <a:gd name="T3" fmla="*/ 2147483647 h 28"/>
                <a:gd name="T4" fmla="*/ 2147483647 w 40"/>
                <a:gd name="T5" fmla="*/ 2147483647 h 28"/>
                <a:gd name="T6" fmla="*/ 2147483647 w 40"/>
                <a:gd name="T7" fmla="*/ 2147483647 h 28"/>
                <a:gd name="T8" fmla="*/ 2147483647 w 40"/>
                <a:gd name="T9" fmla="*/ 2147483647 h 28"/>
                <a:gd name="T10" fmla="*/ 2147483647 w 40"/>
                <a:gd name="T11" fmla="*/ 2147483647 h 28"/>
                <a:gd name="T12" fmla="*/ 2147483647 w 40"/>
                <a:gd name="T13" fmla="*/ 2147483647 h 28"/>
                <a:gd name="T14" fmla="*/ 2147483647 w 40"/>
                <a:gd name="T15" fmla="*/ 2147483647 h 28"/>
                <a:gd name="T16" fmla="*/ 2147483647 w 40"/>
                <a:gd name="T17" fmla="*/ 2147483647 h 28"/>
                <a:gd name="T18" fmla="*/ 2147483647 w 40"/>
                <a:gd name="T19" fmla="*/ 2147483647 h 28"/>
                <a:gd name="T20" fmla="*/ 2147483647 w 40"/>
                <a:gd name="T21" fmla="*/ 2147483647 h 28"/>
                <a:gd name="T22" fmla="*/ 0 w 40"/>
                <a:gd name="T23" fmla="*/ 2147483647 h 28"/>
                <a:gd name="T24" fmla="*/ 2147483647 w 40"/>
                <a:gd name="T25" fmla="*/ 0 h 28"/>
                <a:gd name="T26" fmla="*/ 2147483647 w 40"/>
                <a:gd name="T27" fmla="*/ 0 h 28"/>
                <a:gd name="T28" fmla="*/ 2147483647 w 40"/>
                <a:gd name="T29" fmla="*/ 2147483647 h 28"/>
                <a:gd name="T30" fmla="*/ 2147483647 w 40"/>
                <a:gd name="T31" fmla="*/ 2147483647 h 28"/>
                <a:gd name="T32" fmla="*/ 2147483647 w 40"/>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28"/>
                <a:gd name="T53" fmla="*/ 40 w 40"/>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28">
                  <a:moveTo>
                    <a:pt x="37" y="11"/>
                  </a:moveTo>
                  <a:lnTo>
                    <a:pt x="40" y="15"/>
                  </a:lnTo>
                  <a:lnTo>
                    <a:pt x="40" y="21"/>
                  </a:lnTo>
                  <a:lnTo>
                    <a:pt x="37" y="25"/>
                  </a:lnTo>
                  <a:lnTo>
                    <a:pt x="32" y="28"/>
                  </a:lnTo>
                  <a:lnTo>
                    <a:pt x="24" y="25"/>
                  </a:lnTo>
                  <a:lnTo>
                    <a:pt x="19" y="21"/>
                  </a:lnTo>
                  <a:lnTo>
                    <a:pt x="11" y="17"/>
                  </a:lnTo>
                  <a:lnTo>
                    <a:pt x="6" y="13"/>
                  </a:lnTo>
                  <a:lnTo>
                    <a:pt x="6" y="10"/>
                  </a:lnTo>
                  <a:lnTo>
                    <a:pt x="3" y="8"/>
                  </a:lnTo>
                  <a:lnTo>
                    <a:pt x="0" y="4"/>
                  </a:lnTo>
                  <a:lnTo>
                    <a:pt x="3" y="0"/>
                  </a:lnTo>
                  <a:lnTo>
                    <a:pt x="11" y="0"/>
                  </a:lnTo>
                  <a:lnTo>
                    <a:pt x="21" y="4"/>
                  </a:lnTo>
                  <a:lnTo>
                    <a:pt x="29" y="8"/>
                  </a:lnTo>
                  <a:lnTo>
                    <a:pt x="3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2" name="Freeform 140"/>
            <p:cNvSpPr>
              <a:spLocks/>
            </p:cNvSpPr>
            <p:nvPr/>
          </p:nvSpPr>
          <p:spPr bwMode="auto">
            <a:xfrm>
              <a:off x="8472488" y="723900"/>
              <a:ext cx="55562" cy="33338"/>
            </a:xfrm>
            <a:custGeom>
              <a:avLst/>
              <a:gdLst>
                <a:gd name="T0" fmla="*/ 2147483647 w 34"/>
                <a:gd name="T1" fmla="*/ 0 h 21"/>
                <a:gd name="T2" fmla="*/ 2147483647 w 34"/>
                <a:gd name="T3" fmla="*/ 2147483647 h 21"/>
                <a:gd name="T4" fmla="*/ 2147483647 w 34"/>
                <a:gd name="T5" fmla="*/ 2147483647 h 21"/>
                <a:gd name="T6" fmla="*/ 2147483647 w 34"/>
                <a:gd name="T7" fmla="*/ 2147483647 h 21"/>
                <a:gd name="T8" fmla="*/ 0 w 34"/>
                <a:gd name="T9" fmla="*/ 2147483647 h 21"/>
                <a:gd name="T10" fmla="*/ 0 w 34"/>
                <a:gd name="T11" fmla="*/ 2147483647 h 21"/>
                <a:gd name="T12" fmla="*/ 2147483647 w 34"/>
                <a:gd name="T13" fmla="*/ 2147483647 h 21"/>
                <a:gd name="T14" fmla="*/ 2147483647 w 34"/>
                <a:gd name="T15" fmla="*/ 2147483647 h 21"/>
                <a:gd name="T16" fmla="*/ 2147483647 w 34"/>
                <a:gd name="T17" fmla="*/ 2147483647 h 21"/>
                <a:gd name="T18" fmla="*/ 2147483647 w 34"/>
                <a:gd name="T19" fmla="*/ 2147483647 h 21"/>
                <a:gd name="T20" fmla="*/ 2147483647 w 34"/>
                <a:gd name="T21" fmla="*/ 2147483647 h 21"/>
                <a:gd name="T22" fmla="*/ 2147483647 w 34"/>
                <a:gd name="T23" fmla="*/ 2147483647 h 21"/>
                <a:gd name="T24" fmla="*/ 2147483647 w 34"/>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21"/>
                <a:gd name="T41" fmla="*/ 34 w 34"/>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21">
                  <a:moveTo>
                    <a:pt x="34" y="0"/>
                  </a:moveTo>
                  <a:lnTo>
                    <a:pt x="29" y="7"/>
                  </a:lnTo>
                  <a:lnTo>
                    <a:pt x="21" y="13"/>
                  </a:lnTo>
                  <a:lnTo>
                    <a:pt x="10" y="17"/>
                  </a:lnTo>
                  <a:lnTo>
                    <a:pt x="0" y="21"/>
                  </a:lnTo>
                  <a:lnTo>
                    <a:pt x="0" y="17"/>
                  </a:lnTo>
                  <a:lnTo>
                    <a:pt x="2" y="15"/>
                  </a:lnTo>
                  <a:lnTo>
                    <a:pt x="8" y="11"/>
                  </a:lnTo>
                  <a:lnTo>
                    <a:pt x="13" y="9"/>
                  </a:lnTo>
                  <a:lnTo>
                    <a:pt x="18" y="7"/>
                  </a:lnTo>
                  <a:lnTo>
                    <a:pt x="23" y="4"/>
                  </a:lnTo>
                  <a:lnTo>
                    <a:pt x="29" y="2"/>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41"/>
            <p:cNvSpPr>
              <a:spLocks/>
            </p:cNvSpPr>
            <p:nvPr/>
          </p:nvSpPr>
          <p:spPr bwMode="auto">
            <a:xfrm>
              <a:off x="7872413" y="779463"/>
              <a:ext cx="88900" cy="66675"/>
            </a:xfrm>
            <a:custGeom>
              <a:avLst/>
              <a:gdLst>
                <a:gd name="T0" fmla="*/ 2147483647 w 55"/>
                <a:gd name="T1" fmla="*/ 2147483647 h 41"/>
                <a:gd name="T2" fmla="*/ 2147483647 w 55"/>
                <a:gd name="T3" fmla="*/ 2147483647 h 41"/>
                <a:gd name="T4" fmla="*/ 2147483647 w 55"/>
                <a:gd name="T5" fmla="*/ 2147483647 h 41"/>
                <a:gd name="T6" fmla="*/ 2147483647 w 55"/>
                <a:gd name="T7" fmla="*/ 2147483647 h 41"/>
                <a:gd name="T8" fmla="*/ 2147483647 w 55"/>
                <a:gd name="T9" fmla="*/ 2147483647 h 41"/>
                <a:gd name="T10" fmla="*/ 2147483647 w 55"/>
                <a:gd name="T11" fmla="*/ 2147483647 h 41"/>
                <a:gd name="T12" fmla="*/ 2147483647 w 55"/>
                <a:gd name="T13" fmla="*/ 2147483647 h 41"/>
                <a:gd name="T14" fmla="*/ 2147483647 w 55"/>
                <a:gd name="T15" fmla="*/ 2147483647 h 41"/>
                <a:gd name="T16" fmla="*/ 2147483647 w 55"/>
                <a:gd name="T17" fmla="*/ 2147483647 h 41"/>
                <a:gd name="T18" fmla="*/ 0 w 55"/>
                <a:gd name="T19" fmla="*/ 2147483647 h 41"/>
                <a:gd name="T20" fmla="*/ 0 w 55"/>
                <a:gd name="T21" fmla="*/ 2147483647 h 41"/>
                <a:gd name="T22" fmla="*/ 0 w 55"/>
                <a:gd name="T23" fmla="*/ 2147483647 h 41"/>
                <a:gd name="T24" fmla="*/ 2147483647 w 55"/>
                <a:gd name="T25" fmla="*/ 2147483647 h 41"/>
                <a:gd name="T26" fmla="*/ 2147483647 w 55"/>
                <a:gd name="T27" fmla="*/ 2147483647 h 41"/>
                <a:gd name="T28" fmla="*/ 2147483647 w 55"/>
                <a:gd name="T29" fmla="*/ 2147483647 h 41"/>
                <a:gd name="T30" fmla="*/ 2147483647 w 55"/>
                <a:gd name="T31" fmla="*/ 2147483647 h 41"/>
                <a:gd name="T32" fmla="*/ 2147483647 w 55"/>
                <a:gd name="T33" fmla="*/ 2147483647 h 41"/>
                <a:gd name="T34" fmla="*/ 2147483647 w 55"/>
                <a:gd name="T35" fmla="*/ 2147483647 h 41"/>
                <a:gd name="T36" fmla="*/ 2147483647 w 55"/>
                <a:gd name="T37" fmla="*/ 2147483647 h 41"/>
                <a:gd name="T38" fmla="*/ 2147483647 w 55"/>
                <a:gd name="T39" fmla="*/ 2147483647 h 41"/>
                <a:gd name="T40" fmla="*/ 2147483647 w 55"/>
                <a:gd name="T41" fmla="*/ 0 h 41"/>
                <a:gd name="T42" fmla="*/ 2147483647 w 55"/>
                <a:gd name="T43" fmla="*/ 0 h 41"/>
                <a:gd name="T44" fmla="*/ 2147483647 w 55"/>
                <a:gd name="T45" fmla="*/ 0 h 41"/>
                <a:gd name="T46" fmla="*/ 2147483647 w 55"/>
                <a:gd name="T47" fmla="*/ 2147483647 h 41"/>
                <a:gd name="T48" fmla="*/ 2147483647 w 55"/>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
                <a:gd name="T76" fmla="*/ 0 h 41"/>
                <a:gd name="T77" fmla="*/ 55 w 55"/>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 h="41">
                  <a:moveTo>
                    <a:pt x="55" y="5"/>
                  </a:moveTo>
                  <a:lnTo>
                    <a:pt x="47" y="15"/>
                  </a:lnTo>
                  <a:lnTo>
                    <a:pt x="39" y="24"/>
                  </a:lnTo>
                  <a:lnTo>
                    <a:pt x="29" y="32"/>
                  </a:lnTo>
                  <a:lnTo>
                    <a:pt x="23" y="41"/>
                  </a:lnTo>
                  <a:lnTo>
                    <a:pt x="18" y="41"/>
                  </a:lnTo>
                  <a:lnTo>
                    <a:pt x="13" y="41"/>
                  </a:lnTo>
                  <a:lnTo>
                    <a:pt x="8" y="41"/>
                  </a:lnTo>
                  <a:lnTo>
                    <a:pt x="2" y="39"/>
                  </a:lnTo>
                  <a:lnTo>
                    <a:pt x="0" y="37"/>
                  </a:lnTo>
                  <a:lnTo>
                    <a:pt x="0" y="34"/>
                  </a:lnTo>
                  <a:lnTo>
                    <a:pt x="0" y="32"/>
                  </a:lnTo>
                  <a:lnTo>
                    <a:pt x="2" y="28"/>
                  </a:lnTo>
                  <a:lnTo>
                    <a:pt x="5" y="26"/>
                  </a:lnTo>
                  <a:lnTo>
                    <a:pt x="8" y="24"/>
                  </a:lnTo>
                  <a:lnTo>
                    <a:pt x="8" y="22"/>
                  </a:lnTo>
                  <a:lnTo>
                    <a:pt x="13" y="17"/>
                  </a:lnTo>
                  <a:lnTo>
                    <a:pt x="21" y="13"/>
                  </a:lnTo>
                  <a:lnTo>
                    <a:pt x="26" y="7"/>
                  </a:lnTo>
                  <a:lnTo>
                    <a:pt x="29" y="0"/>
                  </a:lnTo>
                  <a:lnTo>
                    <a:pt x="34" y="0"/>
                  </a:lnTo>
                  <a:lnTo>
                    <a:pt x="42" y="0"/>
                  </a:lnTo>
                  <a:lnTo>
                    <a:pt x="50" y="3"/>
                  </a:lnTo>
                  <a:lnTo>
                    <a:pt x="5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4" name="Freeform 142"/>
            <p:cNvSpPr>
              <a:spLocks/>
            </p:cNvSpPr>
            <p:nvPr/>
          </p:nvSpPr>
          <p:spPr bwMode="auto">
            <a:xfrm>
              <a:off x="8067675" y="1371600"/>
              <a:ext cx="387350" cy="215900"/>
            </a:xfrm>
            <a:custGeom>
              <a:avLst/>
              <a:gdLst>
                <a:gd name="T0" fmla="*/ 0 w 238"/>
                <a:gd name="T1" fmla="*/ 2147483647 h 133"/>
                <a:gd name="T2" fmla="*/ 2147483647 w 238"/>
                <a:gd name="T3" fmla="*/ 2147483647 h 133"/>
                <a:gd name="T4" fmla="*/ 2147483647 w 238"/>
                <a:gd name="T5" fmla="*/ 2147483647 h 133"/>
                <a:gd name="T6" fmla="*/ 2147483647 w 238"/>
                <a:gd name="T7" fmla="*/ 2147483647 h 133"/>
                <a:gd name="T8" fmla="*/ 2147483647 w 238"/>
                <a:gd name="T9" fmla="*/ 2147483647 h 133"/>
                <a:gd name="T10" fmla="*/ 2147483647 w 238"/>
                <a:gd name="T11" fmla="*/ 0 h 133"/>
                <a:gd name="T12" fmla="*/ 0 w 238"/>
                <a:gd name="T13" fmla="*/ 2147483647 h 133"/>
                <a:gd name="T14" fmla="*/ 0 60000 65536"/>
                <a:gd name="T15" fmla="*/ 0 60000 65536"/>
                <a:gd name="T16" fmla="*/ 0 60000 65536"/>
                <a:gd name="T17" fmla="*/ 0 60000 65536"/>
                <a:gd name="T18" fmla="*/ 0 60000 65536"/>
                <a:gd name="T19" fmla="*/ 0 60000 65536"/>
                <a:gd name="T20" fmla="*/ 0 60000 65536"/>
                <a:gd name="T21" fmla="*/ 0 w 238"/>
                <a:gd name="T22" fmla="*/ 0 h 133"/>
                <a:gd name="T23" fmla="*/ 238 w 238"/>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133">
                  <a:moveTo>
                    <a:pt x="0" y="35"/>
                  </a:moveTo>
                  <a:lnTo>
                    <a:pt x="105" y="90"/>
                  </a:lnTo>
                  <a:lnTo>
                    <a:pt x="162" y="133"/>
                  </a:lnTo>
                  <a:lnTo>
                    <a:pt x="238" y="86"/>
                  </a:lnTo>
                  <a:lnTo>
                    <a:pt x="128" y="18"/>
                  </a:lnTo>
                  <a:lnTo>
                    <a:pt x="60"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43"/>
            <p:cNvSpPr>
              <a:spLocks/>
            </p:cNvSpPr>
            <p:nvPr/>
          </p:nvSpPr>
          <p:spPr bwMode="auto">
            <a:xfrm>
              <a:off x="7785100" y="974725"/>
              <a:ext cx="87313" cy="87313"/>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2147483647 w 53"/>
                <a:gd name="T9" fmla="*/ 2147483647 h 54"/>
                <a:gd name="T10" fmla="*/ 2147483647 w 53"/>
                <a:gd name="T11" fmla="*/ 2147483647 h 54"/>
                <a:gd name="T12" fmla="*/ 2147483647 w 53"/>
                <a:gd name="T13" fmla="*/ 2147483647 h 54"/>
                <a:gd name="T14" fmla="*/ 2147483647 w 53"/>
                <a:gd name="T15" fmla="*/ 2147483647 h 54"/>
                <a:gd name="T16" fmla="*/ 2147483647 w 53"/>
                <a:gd name="T17" fmla="*/ 0 h 54"/>
                <a:gd name="T18" fmla="*/ 2147483647 w 53"/>
                <a:gd name="T19" fmla="*/ 2147483647 h 54"/>
                <a:gd name="T20" fmla="*/ 2147483647 w 53"/>
                <a:gd name="T21" fmla="*/ 2147483647 h 54"/>
                <a:gd name="T22" fmla="*/ 2147483647 w 53"/>
                <a:gd name="T23" fmla="*/ 2147483647 h 54"/>
                <a:gd name="T24" fmla="*/ 0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54"/>
                <a:gd name="T53" fmla="*/ 53 w 5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54">
                  <a:moveTo>
                    <a:pt x="27" y="54"/>
                  </a:moveTo>
                  <a:lnTo>
                    <a:pt x="37" y="52"/>
                  </a:lnTo>
                  <a:lnTo>
                    <a:pt x="45" y="45"/>
                  </a:lnTo>
                  <a:lnTo>
                    <a:pt x="50" y="37"/>
                  </a:lnTo>
                  <a:lnTo>
                    <a:pt x="53" y="26"/>
                  </a:lnTo>
                  <a:lnTo>
                    <a:pt x="50" y="15"/>
                  </a:lnTo>
                  <a:lnTo>
                    <a:pt x="45" y="7"/>
                  </a:lnTo>
                  <a:lnTo>
                    <a:pt x="37" y="2"/>
                  </a:lnTo>
                  <a:lnTo>
                    <a:pt x="27" y="0"/>
                  </a:lnTo>
                  <a:lnTo>
                    <a:pt x="16" y="2"/>
                  </a:lnTo>
                  <a:lnTo>
                    <a:pt x="8" y="7"/>
                  </a:lnTo>
                  <a:lnTo>
                    <a:pt x="3" y="15"/>
                  </a:lnTo>
                  <a:lnTo>
                    <a:pt x="0" y="26"/>
                  </a:lnTo>
                  <a:lnTo>
                    <a:pt x="3" y="37"/>
                  </a:lnTo>
                  <a:lnTo>
                    <a:pt x="8" y="45"/>
                  </a:lnTo>
                  <a:lnTo>
                    <a:pt x="16" y="52"/>
                  </a:lnTo>
                  <a:lnTo>
                    <a:pt x="27"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6" name="Freeform 144"/>
            <p:cNvSpPr>
              <a:spLocks/>
            </p:cNvSpPr>
            <p:nvPr/>
          </p:nvSpPr>
          <p:spPr bwMode="auto">
            <a:xfrm>
              <a:off x="6330950" y="2654300"/>
              <a:ext cx="638175" cy="1000125"/>
            </a:xfrm>
            <a:custGeom>
              <a:avLst/>
              <a:gdLst>
                <a:gd name="T0" fmla="*/ 0 w 392"/>
                <a:gd name="T1" fmla="*/ 0 h 615"/>
                <a:gd name="T2" fmla="*/ 2147483647 w 392"/>
                <a:gd name="T3" fmla="*/ 2147483647 h 615"/>
                <a:gd name="T4" fmla="*/ 2147483647 w 392"/>
                <a:gd name="T5" fmla="*/ 2147483647 h 615"/>
                <a:gd name="T6" fmla="*/ 0 w 392"/>
                <a:gd name="T7" fmla="*/ 0 h 615"/>
                <a:gd name="T8" fmla="*/ 0 60000 65536"/>
                <a:gd name="T9" fmla="*/ 0 60000 65536"/>
                <a:gd name="T10" fmla="*/ 0 60000 65536"/>
                <a:gd name="T11" fmla="*/ 0 60000 65536"/>
                <a:gd name="T12" fmla="*/ 0 w 392"/>
                <a:gd name="T13" fmla="*/ 0 h 615"/>
                <a:gd name="T14" fmla="*/ 392 w 392"/>
                <a:gd name="T15" fmla="*/ 615 h 615"/>
              </a:gdLst>
              <a:ahLst/>
              <a:cxnLst>
                <a:cxn ang="T8">
                  <a:pos x="T0" y="T1"/>
                </a:cxn>
                <a:cxn ang="T9">
                  <a:pos x="T2" y="T3"/>
                </a:cxn>
                <a:cxn ang="T10">
                  <a:pos x="T4" y="T5"/>
                </a:cxn>
                <a:cxn ang="T11">
                  <a:pos x="T6" y="T7"/>
                </a:cxn>
              </a:cxnLst>
              <a:rect l="T12" t="T13" r="T14" b="T15"/>
              <a:pathLst>
                <a:path w="392" h="615">
                  <a:moveTo>
                    <a:pt x="0" y="0"/>
                  </a:moveTo>
                  <a:lnTo>
                    <a:pt x="392" y="615"/>
                  </a:lnTo>
                  <a:lnTo>
                    <a:pt x="4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45"/>
            <p:cNvSpPr>
              <a:spLocks/>
            </p:cNvSpPr>
            <p:nvPr/>
          </p:nvSpPr>
          <p:spPr bwMode="auto">
            <a:xfrm>
              <a:off x="7250113" y="2592388"/>
              <a:ext cx="352425" cy="1073150"/>
            </a:xfrm>
            <a:custGeom>
              <a:avLst/>
              <a:gdLst>
                <a:gd name="T0" fmla="*/ 0 w 217"/>
                <a:gd name="T1" fmla="*/ 2147483647 h 659"/>
                <a:gd name="T2" fmla="*/ 0 w 217"/>
                <a:gd name="T3" fmla="*/ 2147483647 h 659"/>
                <a:gd name="T4" fmla="*/ 2147483647 w 217"/>
                <a:gd name="T5" fmla="*/ 2147483647 h 659"/>
                <a:gd name="T6" fmla="*/ 2147483647 w 217"/>
                <a:gd name="T7" fmla="*/ 2147483647 h 659"/>
                <a:gd name="T8" fmla="*/ 2147483647 w 217"/>
                <a:gd name="T9" fmla="*/ 2147483647 h 659"/>
                <a:gd name="T10" fmla="*/ 2147483647 w 217"/>
                <a:gd name="T11" fmla="*/ 2147483647 h 659"/>
                <a:gd name="T12" fmla="*/ 2147483647 w 217"/>
                <a:gd name="T13" fmla="*/ 2147483647 h 659"/>
                <a:gd name="T14" fmla="*/ 2147483647 w 217"/>
                <a:gd name="T15" fmla="*/ 2147483647 h 659"/>
                <a:gd name="T16" fmla="*/ 2147483647 w 217"/>
                <a:gd name="T17" fmla="*/ 2147483647 h 659"/>
                <a:gd name="T18" fmla="*/ 2147483647 w 217"/>
                <a:gd name="T19" fmla="*/ 2147483647 h 659"/>
                <a:gd name="T20" fmla="*/ 2147483647 w 217"/>
                <a:gd name="T21" fmla="*/ 2147483647 h 659"/>
                <a:gd name="T22" fmla="*/ 2147483647 w 217"/>
                <a:gd name="T23" fmla="*/ 2147483647 h 659"/>
                <a:gd name="T24" fmla="*/ 2147483647 w 217"/>
                <a:gd name="T25" fmla="*/ 2147483647 h 659"/>
                <a:gd name="T26" fmla="*/ 2147483647 w 217"/>
                <a:gd name="T27" fmla="*/ 0 h 659"/>
                <a:gd name="T28" fmla="*/ 0 w 217"/>
                <a:gd name="T29" fmla="*/ 2147483647 h 6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
                <a:gd name="T46" fmla="*/ 0 h 659"/>
                <a:gd name="T47" fmla="*/ 217 w 217"/>
                <a:gd name="T48" fmla="*/ 659 h 6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 h="659">
                  <a:moveTo>
                    <a:pt x="0" y="2"/>
                  </a:moveTo>
                  <a:lnTo>
                    <a:pt x="0" y="614"/>
                  </a:lnTo>
                  <a:lnTo>
                    <a:pt x="2" y="621"/>
                  </a:lnTo>
                  <a:lnTo>
                    <a:pt x="10" y="638"/>
                  </a:lnTo>
                  <a:lnTo>
                    <a:pt x="21" y="653"/>
                  </a:lnTo>
                  <a:lnTo>
                    <a:pt x="36" y="659"/>
                  </a:lnTo>
                  <a:lnTo>
                    <a:pt x="49" y="630"/>
                  </a:lnTo>
                  <a:lnTo>
                    <a:pt x="73" y="555"/>
                  </a:lnTo>
                  <a:lnTo>
                    <a:pt x="102" y="450"/>
                  </a:lnTo>
                  <a:lnTo>
                    <a:pt x="136" y="328"/>
                  </a:lnTo>
                  <a:lnTo>
                    <a:pt x="165" y="208"/>
                  </a:lnTo>
                  <a:lnTo>
                    <a:pt x="191" y="103"/>
                  </a:lnTo>
                  <a:lnTo>
                    <a:pt x="209" y="28"/>
                  </a:lnTo>
                  <a:lnTo>
                    <a:pt x="217"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8" name="Freeform 146"/>
            <p:cNvSpPr>
              <a:spLocks/>
            </p:cNvSpPr>
            <p:nvPr/>
          </p:nvSpPr>
          <p:spPr bwMode="auto">
            <a:xfrm>
              <a:off x="6453188" y="2632075"/>
              <a:ext cx="1052512" cy="36513"/>
            </a:xfrm>
            <a:custGeom>
              <a:avLst/>
              <a:gdLst>
                <a:gd name="T0" fmla="*/ 2147483647 w 647"/>
                <a:gd name="T1" fmla="*/ 0 h 22"/>
                <a:gd name="T2" fmla="*/ 2147483647 w 647"/>
                <a:gd name="T3" fmla="*/ 2147483647 h 22"/>
                <a:gd name="T4" fmla="*/ 2147483647 w 647"/>
                <a:gd name="T5" fmla="*/ 2147483647 h 22"/>
                <a:gd name="T6" fmla="*/ 2147483647 w 647"/>
                <a:gd name="T7" fmla="*/ 2147483647 h 22"/>
                <a:gd name="T8" fmla="*/ 2147483647 w 647"/>
                <a:gd name="T9" fmla="*/ 2147483647 h 22"/>
                <a:gd name="T10" fmla="*/ 2147483647 w 647"/>
                <a:gd name="T11" fmla="*/ 2147483647 h 22"/>
                <a:gd name="T12" fmla="*/ 2147483647 w 647"/>
                <a:gd name="T13" fmla="*/ 2147483647 h 22"/>
                <a:gd name="T14" fmla="*/ 2147483647 w 647"/>
                <a:gd name="T15" fmla="*/ 2147483647 h 22"/>
                <a:gd name="T16" fmla="*/ 2147483647 w 647"/>
                <a:gd name="T17" fmla="*/ 2147483647 h 22"/>
                <a:gd name="T18" fmla="*/ 2147483647 w 647"/>
                <a:gd name="T19" fmla="*/ 2147483647 h 22"/>
                <a:gd name="T20" fmla="*/ 2147483647 w 647"/>
                <a:gd name="T21" fmla="*/ 2147483647 h 22"/>
                <a:gd name="T22" fmla="*/ 2147483647 w 647"/>
                <a:gd name="T23" fmla="*/ 2147483647 h 22"/>
                <a:gd name="T24" fmla="*/ 2147483647 w 647"/>
                <a:gd name="T25" fmla="*/ 2147483647 h 22"/>
                <a:gd name="T26" fmla="*/ 2147483647 w 647"/>
                <a:gd name="T27" fmla="*/ 2147483647 h 22"/>
                <a:gd name="T28" fmla="*/ 2147483647 w 647"/>
                <a:gd name="T29" fmla="*/ 2147483647 h 22"/>
                <a:gd name="T30" fmla="*/ 2147483647 w 647"/>
                <a:gd name="T31" fmla="*/ 2147483647 h 22"/>
                <a:gd name="T32" fmla="*/ 2147483647 w 647"/>
                <a:gd name="T33" fmla="*/ 2147483647 h 22"/>
                <a:gd name="T34" fmla="*/ 2147483647 w 647"/>
                <a:gd name="T35" fmla="*/ 2147483647 h 22"/>
                <a:gd name="T36" fmla="*/ 2147483647 w 647"/>
                <a:gd name="T37" fmla="*/ 2147483647 h 22"/>
                <a:gd name="T38" fmla="*/ 2147483647 w 647"/>
                <a:gd name="T39" fmla="*/ 2147483647 h 22"/>
                <a:gd name="T40" fmla="*/ 2147483647 w 647"/>
                <a:gd name="T41" fmla="*/ 2147483647 h 22"/>
                <a:gd name="T42" fmla="*/ 2147483647 w 647"/>
                <a:gd name="T43" fmla="*/ 2147483647 h 22"/>
                <a:gd name="T44" fmla="*/ 2147483647 w 647"/>
                <a:gd name="T45" fmla="*/ 2147483647 h 22"/>
                <a:gd name="T46" fmla="*/ 2147483647 w 647"/>
                <a:gd name="T47" fmla="*/ 2147483647 h 22"/>
                <a:gd name="T48" fmla="*/ 2147483647 w 647"/>
                <a:gd name="T49" fmla="*/ 2147483647 h 22"/>
                <a:gd name="T50" fmla="*/ 2147483647 w 647"/>
                <a:gd name="T51" fmla="*/ 2147483647 h 22"/>
                <a:gd name="T52" fmla="*/ 2147483647 w 647"/>
                <a:gd name="T53" fmla="*/ 2147483647 h 22"/>
                <a:gd name="T54" fmla="*/ 2147483647 w 647"/>
                <a:gd name="T55" fmla="*/ 2147483647 h 22"/>
                <a:gd name="T56" fmla="*/ 2147483647 w 647"/>
                <a:gd name="T57" fmla="*/ 2147483647 h 22"/>
                <a:gd name="T58" fmla="*/ 2147483647 w 647"/>
                <a:gd name="T59" fmla="*/ 2147483647 h 22"/>
                <a:gd name="T60" fmla="*/ 2147483647 w 647"/>
                <a:gd name="T61" fmla="*/ 2147483647 h 22"/>
                <a:gd name="T62" fmla="*/ 2147483647 w 647"/>
                <a:gd name="T63" fmla="*/ 2147483647 h 22"/>
                <a:gd name="T64" fmla="*/ 2147483647 w 647"/>
                <a:gd name="T65" fmla="*/ 2147483647 h 22"/>
                <a:gd name="T66" fmla="*/ 2147483647 w 647"/>
                <a:gd name="T67" fmla="*/ 2147483647 h 22"/>
                <a:gd name="T68" fmla="*/ 2147483647 w 647"/>
                <a:gd name="T69" fmla="*/ 2147483647 h 22"/>
                <a:gd name="T70" fmla="*/ 2147483647 w 647"/>
                <a:gd name="T71" fmla="*/ 2147483647 h 22"/>
                <a:gd name="T72" fmla="*/ 2147483647 w 647"/>
                <a:gd name="T73" fmla="*/ 2147483647 h 22"/>
                <a:gd name="T74" fmla="*/ 2147483647 w 647"/>
                <a:gd name="T75" fmla="*/ 2147483647 h 22"/>
                <a:gd name="T76" fmla="*/ 2147483647 w 647"/>
                <a:gd name="T77" fmla="*/ 2147483647 h 22"/>
                <a:gd name="T78" fmla="*/ 2147483647 w 647"/>
                <a:gd name="T79" fmla="*/ 2147483647 h 22"/>
                <a:gd name="T80" fmla="*/ 2147483647 w 647"/>
                <a:gd name="T81" fmla="*/ 2147483647 h 22"/>
                <a:gd name="T82" fmla="*/ 2147483647 w 647"/>
                <a:gd name="T83" fmla="*/ 2147483647 h 22"/>
                <a:gd name="T84" fmla="*/ 2147483647 w 647"/>
                <a:gd name="T85" fmla="*/ 2147483647 h 22"/>
                <a:gd name="T86" fmla="*/ 2147483647 w 647"/>
                <a:gd name="T87" fmla="*/ 0 h 22"/>
                <a:gd name="T88" fmla="*/ 2147483647 w 647"/>
                <a:gd name="T89" fmla="*/ 0 h 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47"/>
                <a:gd name="T136" fmla="*/ 0 h 22"/>
                <a:gd name="T137" fmla="*/ 647 w 647"/>
                <a:gd name="T138" fmla="*/ 22 h 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47" h="22">
                  <a:moveTo>
                    <a:pt x="513" y="0"/>
                  </a:moveTo>
                  <a:lnTo>
                    <a:pt x="526" y="0"/>
                  </a:lnTo>
                  <a:lnTo>
                    <a:pt x="537" y="0"/>
                  </a:lnTo>
                  <a:lnTo>
                    <a:pt x="550" y="1"/>
                  </a:lnTo>
                  <a:lnTo>
                    <a:pt x="563" y="1"/>
                  </a:lnTo>
                  <a:lnTo>
                    <a:pt x="573" y="1"/>
                  </a:lnTo>
                  <a:lnTo>
                    <a:pt x="587" y="1"/>
                  </a:lnTo>
                  <a:lnTo>
                    <a:pt x="597" y="3"/>
                  </a:lnTo>
                  <a:lnTo>
                    <a:pt x="610" y="5"/>
                  </a:lnTo>
                  <a:lnTo>
                    <a:pt x="618" y="5"/>
                  </a:lnTo>
                  <a:lnTo>
                    <a:pt x="628" y="5"/>
                  </a:lnTo>
                  <a:lnTo>
                    <a:pt x="636" y="7"/>
                  </a:lnTo>
                  <a:lnTo>
                    <a:pt x="644" y="7"/>
                  </a:lnTo>
                  <a:lnTo>
                    <a:pt x="647" y="7"/>
                  </a:lnTo>
                  <a:lnTo>
                    <a:pt x="647" y="9"/>
                  </a:lnTo>
                  <a:lnTo>
                    <a:pt x="647" y="11"/>
                  </a:lnTo>
                  <a:lnTo>
                    <a:pt x="636" y="11"/>
                  </a:lnTo>
                  <a:lnTo>
                    <a:pt x="628" y="11"/>
                  </a:lnTo>
                  <a:lnTo>
                    <a:pt x="621" y="11"/>
                  </a:lnTo>
                  <a:lnTo>
                    <a:pt x="610" y="11"/>
                  </a:lnTo>
                  <a:lnTo>
                    <a:pt x="600" y="9"/>
                  </a:lnTo>
                  <a:lnTo>
                    <a:pt x="592" y="9"/>
                  </a:lnTo>
                  <a:lnTo>
                    <a:pt x="581" y="9"/>
                  </a:lnTo>
                  <a:lnTo>
                    <a:pt x="571" y="9"/>
                  </a:lnTo>
                  <a:lnTo>
                    <a:pt x="560" y="9"/>
                  </a:lnTo>
                  <a:lnTo>
                    <a:pt x="550" y="9"/>
                  </a:lnTo>
                  <a:lnTo>
                    <a:pt x="539" y="9"/>
                  </a:lnTo>
                  <a:lnTo>
                    <a:pt x="529" y="7"/>
                  </a:lnTo>
                  <a:lnTo>
                    <a:pt x="526" y="11"/>
                  </a:lnTo>
                  <a:lnTo>
                    <a:pt x="524" y="13"/>
                  </a:lnTo>
                  <a:lnTo>
                    <a:pt x="519" y="16"/>
                  </a:lnTo>
                  <a:lnTo>
                    <a:pt x="516" y="18"/>
                  </a:lnTo>
                  <a:lnTo>
                    <a:pt x="505" y="18"/>
                  </a:lnTo>
                  <a:lnTo>
                    <a:pt x="492" y="18"/>
                  </a:lnTo>
                  <a:lnTo>
                    <a:pt x="482" y="18"/>
                  </a:lnTo>
                  <a:lnTo>
                    <a:pt x="471" y="18"/>
                  </a:lnTo>
                  <a:lnTo>
                    <a:pt x="458" y="20"/>
                  </a:lnTo>
                  <a:lnTo>
                    <a:pt x="448" y="20"/>
                  </a:lnTo>
                  <a:lnTo>
                    <a:pt x="437" y="22"/>
                  </a:lnTo>
                  <a:lnTo>
                    <a:pt x="427" y="22"/>
                  </a:lnTo>
                  <a:lnTo>
                    <a:pt x="385" y="20"/>
                  </a:lnTo>
                  <a:lnTo>
                    <a:pt x="346" y="18"/>
                  </a:lnTo>
                  <a:lnTo>
                    <a:pt x="307" y="18"/>
                  </a:lnTo>
                  <a:lnTo>
                    <a:pt x="267" y="18"/>
                  </a:lnTo>
                  <a:lnTo>
                    <a:pt x="228" y="18"/>
                  </a:lnTo>
                  <a:lnTo>
                    <a:pt x="191" y="18"/>
                  </a:lnTo>
                  <a:lnTo>
                    <a:pt x="150" y="18"/>
                  </a:lnTo>
                  <a:lnTo>
                    <a:pt x="110" y="16"/>
                  </a:lnTo>
                  <a:lnTo>
                    <a:pt x="97" y="15"/>
                  </a:lnTo>
                  <a:lnTo>
                    <a:pt x="82" y="15"/>
                  </a:lnTo>
                  <a:lnTo>
                    <a:pt x="68" y="16"/>
                  </a:lnTo>
                  <a:lnTo>
                    <a:pt x="53" y="16"/>
                  </a:lnTo>
                  <a:lnTo>
                    <a:pt x="42" y="15"/>
                  </a:lnTo>
                  <a:lnTo>
                    <a:pt x="32" y="15"/>
                  </a:lnTo>
                  <a:lnTo>
                    <a:pt x="21" y="16"/>
                  </a:lnTo>
                  <a:lnTo>
                    <a:pt x="11" y="16"/>
                  </a:lnTo>
                  <a:lnTo>
                    <a:pt x="8" y="16"/>
                  </a:lnTo>
                  <a:lnTo>
                    <a:pt x="6" y="16"/>
                  </a:lnTo>
                  <a:lnTo>
                    <a:pt x="3" y="16"/>
                  </a:lnTo>
                  <a:lnTo>
                    <a:pt x="0" y="15"/>
                  </a:lnTo>
                  <a:lnTo>
                    <a:pt x="8" y="13"/>
                  </a:lnTo>
                  <a:lnTo>
                    <a:pt x="16" y="11"/>
                  </a:lnTo>
                  <a:lnTo>
                    <a:pt x="27" y="11"/>
                  </a:lnTo>
                  <a:lnTo>
                    <a:pt x="34" y="9"/>
                  </a:lnTo>
                  <a:lnTo>
                    <a:pt x="50" y="9"/>
                  </a:lnTo>
                  <a:lnTo>
                    <a:pt x="63" y="9"/>
                  </a:lnTo>
                  <a:lnTo>
                    <a:pt x="76" y="9"/>
                  </a:lnTo>
                  <a:lnTo>
                    <a:pt x="92" y="9"/>
                  </a:lnTo>
                  <a:lnTo>
                    <a:pt x="105" y="9"/>
                  </a:lnTo>
                  <a:lnTo>
                    <a:pt x="118" y="9"/>
                  </a:lnTo>
                  <a:lnTo>
                    <a:pt x="131" y="9"/>
                  </a:lnTo>
                  <a:lnTo>
                    <a:pt x="147" y="9"/>
                  </a:lnTo>
                  <a:lnTo>
                    <a:pt x="173" y="9"/>
                  </a:lnTo>
                  <a:lnTo>
                    <a:pt x="199" y="9"/>
                  </a:lnTo>
                  <a:lnTo>
                    <a:pt x="223" y="7"/>
                  </a:lnTo>
                  <a:lnTo>
                    <a:pt x="249" y="5"/>
                  </a:lnTo>
                  <a:lnTo>
                    <a:pt x="275" y="5"/>
                  </a:lnTo>
                  <a:lnTo>
                    <a:pt x="301" y="3"/>
                  </a:lnTo>
                  <a:lnTo>
                    <a:pt x="325" y="3"/>
                  </a:lnTo>
                  <a:lnTo>
                    <a:pt x="348" y="3"/>
                  </a:lnTo>
                  <a:lnTo>
                    <a:pt x="364" y="3"/>
                  </a:lnTo>
                  <a:lnTo>
                    <a:pt x="382" y="3"/>
                  </a:lnTo>
                  <a:lnTo>
                    <a:pt x="398" y="3"/>
                  </a:lnTo>
                  <a:lnTo>
                    <a:pt x="416" y="1"/>
                  </a:lnTo>
                  <a:lnTo>
                    <a:pt x="435" y="1"/>
                  </a:lnTo>
                  <a:lnTo>
                    <a:pt x="453" y="1"/>
                  </a:lnTo>
                  <a:lnTo>
                    <a:pt x="469" y="0"/>
                  </a:lnTo>
                  <a:lnTo>
                    <a:pt x="487" y="0"/>
                  </a:lnTo>
                  <a:lnTo>
                    <a:pt x="5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9" name="Freeform 147"/>
            <p:cNvSpPr>
              <a:spLocks/>
            </p:cNvSpPr>
            <p:nvPr/>
          </p:nvSpPr>
          <p:spPr bwMode="auto">
            <a:xfrm>
              <a:off x="6491288" y="2682875"/>
              <a:ext cx="1057275" cy="38100"/>
            </a:xfrm>
            <a:custGeom>
              <a:avLst/>
              <a:gdLst>
                <a:gd name="T0" fmla="*/ 2147483647 w 649"/>
                <a:gd name="T1" fmla="*/ 2147483647 h 23"/>
                <a:gd name="T2" fmla="*/ 2147483647 w 649"/>
                <a:gd name="T3" fmla="*/ 2147483647 h 23"/>
                <a:gd name="T4" fmla="*/ 2147483647 w 649"/>
                <a:gd name="T5" fmla="*/ 2147483647 h 23"/>
                <a:gd name="T6" fmla="*/ 2147483647 w 649"/>
                <a:gd name="T7" fmla="*/ 2147483647 h 23"/>
                <a:gd name="T8" fmla="*/ 2147483647 w 649"/>
                <a:gd name="T9" fmla="*/ 2147483647 h 23"/>
                <a:gd name="T10" fmla="*/ 2147483647 w 649"/>
                <a:gd name="T11" fmla="*/ 2147483647 h 23"/>
                <a:gd name="T12" fmla="*/ 2147483647 w 649"/>
                <a:gd name="T13" fmla="*/ 2147483647 h 23"/>
                <a:gd name="T14" fmla="*/ 2147483647 w 649"/>
                <a:gd name="T15" fmla="*/ 2147483647 h 23"/>
                <a:gd name="T16" fmla="*/ 2147483647 w 649"/>
                <a:gd name="T17" fmla="*/ 2147483647 h 23"/>
                <a:gd name="T18" fmla="*/ 2147483647 w 649"/>
                <a:gd name="T19" fmla="*/ 2147483647 h 23"/>
                <a:gd name="T20" fmla="*/ 2147483647 w 649"/>
                <a:gd name="T21" fmla="*/ 2147483647 h 23"/>
                <a:gd name="T22" fmla="*/ 2147483647 w 649"/>
                <a:gd name="T23" fmla="*/ 2147483647 h 23"/>
                <a:gd name="T24" fmla="*/ 2147483647 w 649"/>
                <a:gd name="T25" fmla="*/ 2147483647 h 23"/>
                <a:gd name="T26" fmla="*/ 2147483647 w 649"/>
                <a:gd name="T27" fmla="*/ 2147483647 h 23"/>
                <a:gd name="T28" fmla="*/ 2147483647 w 649"/>
                <a:gd name="T29" fmla="*/ 2147483647 h 23"/>
                <a:gd name="T30" fmla="*/ 2147483647 w 649"/>
                <a:gd name="T31" fmla="*/ 2147483647 h 23"/>
                <a:gd name="T32" fmla="*/ 2147483647 w 649"/>
                <a:gd name="T33" fmla="*/ 2147483647 h 23"/>
                <a:gd name="T34" fmla="*/ 2147483647 w 649"/>
                <a:gd name="T35" fmla="*/ 2147483647 h 23"/>
                <a:gd name="T36" fmla="*/ 2147483647 w 649"/>
                <a:gd name="T37" fmla="*/ 2147483647 h 23"/>
                <a:gd name="T38" fmla="*/ 2147483647 w 649"/>
                <a:gd name="T39" fmla="*/ 2147483647 h 23"/>
                <a:gd name="T40" fmla="*/ 2147483647 w 649"/>
                <a:gd name="T41" fmla="*/ 2147483647 h 23"/>
                <a:gd name="T42" fmla="*/ 2147483647 w 649"/>
                <a:gd name="T43" fmla="*/ 2147483647 h 23"/>
                <a:gd name="T44" fmla="*/ 2147483647 w 649"/>
                <a:gd name="T45" fmla="*/ 2147483647 h 23"/>
                <a:gd name="T46" fmla="*/ 2147483647 w 649"/>
                <a:gd name="T47" fmla="*/ 2147483647 h 23"/>
                <a:gd name="T48" fmla="*/ 2147483647 w 649"/>
                <a:gd name="T49" fmla="*/ 2147483647 h 23"/>
                <a:gd name="T50" fmla="*/ 2147483647 w 649"/>
                <a:gd name="T51" fmla="*/ 2147483647 h 23"/>
                <a:gd name="T52" fmla="*/ 2147483647 w 649"/>
                <a:gd name="T53" fmla="*/ 2147483647 h 23"/>
                <a:gd name="T54" fmla="*/ 2147483647 w 649"/>
                <a:gd name="T55" fmla="*/ 2147483647 h 23"/>
                <a:gd name="T56" fmla="*/ 2147483647 w 649"/>
                <a:gd name="T57" fmla="*/ 2147483647 h 23"/>
                <a:gd name="T58" fmla="*/ 2147483647 w 649"/>
                <a:gd name="T59" fmla="*/ 2147483647 h 23"/>
                <a:gd name="T60" fmla="*/ 2147483647 w 649"/>
                <a:gd name="T61" fmla="*/ 2147483647 h 23"/>
                <a:gd name="T62" fmla="*/ 2147483647 w 649"/>
                <a:gd name="T63" fmla="*/ 2147483647 h 23"/>
                <a:gd name="T64" fmla="*/ 2147483647 w 649"/>
                <a:gd name="T65" fmla="*/ 2147483647 h 23"/>
                <a:gd name="T66" fmla="*/ 2147483647 w 649"/>
                <a:gd name="T67" fmla="*/ 2147483647 h 23"/>
                <a:gd name="T68" fmla="*/ 2147483647 w 649"/>
                <a:gd name="T69" fmla="*/ 0 h 23"/>
                <a:gd name="T70" fmla="*/ 2147483647 w 649"/>
                <a:gd name="T71" fmla="*/ 2147483647 h 23"/>
                <a:gd name="T72" fmla="*/ 2147483647 w 649"/>
                <a:gd name="T73" fmla="*/ 2147483647 h 23"/>
                <a:gd name="T74" fmla="*/ 2147483647 w 649"/>
                <a:gd name="T75" fmla="*/ 2147483647 h 23"/>
                <a:gd name="T76" fmla="*/ 2147483647 w 649"/>
                <a:gd name="T77" fmla="*/ 2147483647 h 23"/>
                <a:gd name="T78" fmla="*/ 2147483647 w 649"/>
                <a:gd name="T79" fmla="*/ 2147483647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9"/>
                <a:gd name="T121" fmla="*/ 0 h 23"/>
                <a:gd name="T122" fmla="*/ 649 w 649"/>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9" h="23">
                  <a:moveTo>
                    <a:pt x="521" y="2"/>
                  </a:moveTo>
                  <a:lnTo>
                    <a:pt x="539" y="4"/>
                  </a:lnTo>
                  <a:lnTo>
                    <a:pt x="555" y="4"/>
                  </a:lnTo>
                  <a:lnTo>
                    <a:pt x="570" y="4"/>
                  </a:lnTo>
                  <a:lnTo>
                    <a:pt x="584" y="2"/>
                  </a:lnTo>
                  <a:lnTo>
                    <a:pt x="649" y="6"/>
                  </a:lnTo>
                  <a:lnTo>
                    <a:pt x="649" y="8"/>
                  </a:lnTo>
                  <a:lnTo>
                    <a:pt x="633" y="8"/>
                  </a:lnTo>
                  <a:lnTo>
                    <a:pt x="618" y="10"/>
                  </a:lnTo>
                  <a:lnTo>
                    <a:pt x="602" y="10"/>
                  </a:lnTo>
                  <a:lnTo>
                    <a:pt x="589" y="10"/>
                  </a:lnTo>
                  <a:lnTo>
                    <a:pt x="573" y="10"/>
                  </a:lnTo>
                  <a:lnTo>
                    <a:pt x="557" y="10"/>
                  </a:lnTo>
                  <a:lnTo>
                    <a:pt x="542" y="8"/>
                  </a:lnTo>
                  <a:lnTo>
                    <a:pt x="526" y="8"/>
                  </a:lnTo>
                  <a:lnTo>
                    <a:pt x="521" y="8"/>
                  </a:lnTo>
                  <a:lnTo>
                    <a:pt x="515" y="8"/>
                  </a:lnTo>
                  <a:lnTo>
                    <a:pt x="508" y="10"/>
                  </a:lnTo>
                  <a:lnTo>
                    <a:pt x="502" y="12"/>
                  </a:lnTo>
                  <a:lnTo>
                    <a:pt x="500" y="15"/>
                  </a:lnTo>
                  <a:lnTo>
                    <a:pt x="495" y="15"/>
                  </a:lnTo>
                  <a:lnTo>
                    <a:pt x="489" y="15"/>
                  </a:lnTo>
                  <a:lnTo>
                    <a:pt x="484" y="17"/>
                  </a:lnTo>
                  <a:lnTo>
                    <a:pt x="466" y="19"/>
                  </a:lnTo>
                  <a:lnTo>
                    <a:pt x="450" y="19"/>
                  </a:lnTo>
                  <a:lnTo>
                    <a:pt x="432" y="19"/>
                  </a:lnTo>
                  <a:lnTo>
                    <a:pt x="416" y="19"/>
                  </a:lnTo>
                  <a:lnTo>
                    <a:pt x="382" y="21"/>
                  </a:lnTo>
                  <a:lnTo>
                    <a:pt x="345" y="23"/>
                  </a:lnTo>
                  <a:lnTo>
                    <a:pt x="311" y="21"/>
                  </a:lnTo>
                  <a:lnTo>
                    <a:pt x="277" y="19"/>
                  </a:lnTo>
                  <a:lnTo>
                    <a:pt x="241" y="15"/>
                  </a:lnTo>
                  <a:lnTo>
                    <a:pt x="207" y="14"/>
                  </a:lnTo>
                  <a:lnTo>
                    <a:pt x="173" y="14"/>
                  </a:lnTo>
                  <a:lnTo>
                    <a:pt x="139" y="15"/>
                  </a:lnTo>
                  <a:lnTo>
                    <a:pt x="123" y="15"/>
                  </a:lnTo>
                  <a:lnTo>
                    <a:pt x="110" y="15"/>
                  </a:lnTo>
                  <a:lnTo>
                    <a:pt x="97" y="17"/>
                  </a:lnTo>
                  <a:lnTo>
                    <a:pt x="81" y="17"/>
                  </a:lnTo>
                  <a:lnTo>
                    <a:pt x="63" y="17"/>
                  </a:lnTo>
                  <a:lnTo>
                    <a:pt x="47" y="15"/>
                  </a:lnTo>
                  <a:lnTo>
                    <a:pt x="31" y="15"/>
                  </a:lnTo>
                  <a:lnTo>
                    <a:pt x="16" y="17"/>
                  </a:lnTo>
                  <a:lnTo>
                    <a:pt x="10" y="17"/>
                  </a:lnTo>
                  <a:lnTo>
                    <a:pt x="8" y="17"/>
                  </a:lnTo>
                  <a:lnTo>
                    <a:pt x="3" y="17"/>
                  </a:lnTo>
                  <a:lnTo>
                    <a:pt x="0" y="15"/>
                  </a:lnTo>
                  <a:lnTo>
                    <a:pt x="8" y="15"/>
                  </a:lnTo>
                  <a:lnTo>
                    <a:pt x="16" y="14"/>
                  </a:lnTo>
                  <a:lnTo>
                    <a:pt x="24" y="14"/>
                  </a:lnTo>
                  <a:lnTo>
                    <a:pt x="31" y="14"/>
                  </a:lnTo>
                  <a:lnTo>
                    <a:pt x="31" y="12"/>
                  </a:lnTo>
                  <a:lnTo>
                    <a:pt x="44" y="12"/>
                  </a:lnTo>
                  <a:lnTo>
                    <a:pt x="60" y="10"/>
                  </a:lnTo>
                  <a:lnTo>
                    <a:pt x="76" y="8"/>
                  </a:lnTo>
                  <a:lnTo>
                    <a:pt x="92" y="8"/>
                  </a:lnTo>
                  <a:lnTo>
                    <a:pt x="112" y="8"/>
                  </a:lnTo>
                  <a:lnTo>
                    <a:pt x="131" y="6"/>
                  </a:lnTo>
                  <a:lnTo>
                    <a:pt x="152" y="4"/>
                  </a:lnTo>
                  <a:lnTo>
                    <a:pt x="170" y="4"/>
                  </a:lnTo>
                  <a:lnTo>
                    <a:pt x="191" y="2"/>
                  </a:lnTo>
                  <a:lnTo>
                    <a:pt x="212" y="2"/>
                  </a:lnTo>
                  <a:lnTo>
                    <a:pt x="233" y="2"/>
                  </a:lnTo>
                  <a:lnTo>
                    <a:pt x="254" y="2"/>
                  </a:lnTo>
                  <a:lnTo>
                    <a:pt x="256" y="2"/>
                  </a:lnTo>
                  <a:lnTo>
                    <a:pt x="262" y="2"/>
                  </a:lnTo>
                  <a:lnTo>
                    <a:pt x="264" y="2"/>
                  </a:lnTo>
                  <a:lnTo>
                    <a:pt x="267" y="2"/>
                  </a:lnTo>
                  <a:lnTo>
                    <a:pt x="285" y="2"/>
                  </a:lnTo>
                  <a:lnTo>
                    <a:pt x="304" y="0"/>
                  </a:lnTo>
                  <a:lnTo>
                    <a:pt x="322" y="0"/>
                  </a:lnTo>
                  <a:lnTo>
                    <a:pt x="340" y="2"/>
                  </a:lnTo>
                  <a:lnTo>
                    <a:pt x="364" y="2"/>
                  </a:lnTo>
                  <a:lnTo>
                    <a:pt x="387" y="2"/>
                  </a:lnTo>
                  <a:lnTo>
                    <a:pt x="408" y="2"/>
                  </a:lnTo>
                  <a:lnTo>
                    <a:pt x="432" y="2"/>
                  </a:lnTo>
                  <a:lnTo>
                    <a:pt x="453" y="2"/>
                  </a:lnTo>
                  <a:lnTo>
                    <a:pt x="474" y="2"/>
                  </a:lnTo>
                  <a:lnTo>
                    <a:pt x="497" y="2"/>
                  </a:lnTo>
                  <a:lnTo>
                    <a:pt x="52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48"/>
            <p:cNvSpPr>
              <a:spLocks/>
            </p:cNvSpPr>
            <p:nvPr/>
          </p:nvSpPr>
          <p:spPr bwMode="auto">
            <a:xfrm>
              <a:off x="6518275" y="2732088"/>
              <a:ext cx="779463" cy="34925"/>
            </a:xfrm>
            <a:custGeom>
              <a:avLst/>
              <a:gdLst>
                <a:gd name="T0" fmla="*/ 2147483647 w 479"/>
                <a:gd name="T1" fmla="*/ 2147483647 h 21"/>
                <a:gd name="T2" fmla="*/ 2147483647 w 479"/>
                <a:gd name="T3" fmla="*/ 2147483647 h 21"/>
                <a:gd name="T4" fmla="*/ 2147483647 w 479"/>
                <a:gd name="T5" fmla="*/ 2147483647 h 21"/>
                <a:gd name="T6" fmla="*/ 2147483647 w 479"/>
                <a:gd name="T7" fmla="*/ 2147483647 h 21"/>
                <a:gd name="T8" fmla="*/ 2147483647 w 479"/>
                <a:gd name="T9" fmla="*/ 2147483647 h 21"/>
                <a:gd name="T10" fmla="*/ 2147483647 w 479"/>
                <a:gd name="T11" fmla="*/ 2147483647 h 21"/>
                <a:gd name="T12" fmla="*/ 2147483647 w 479"/>
                <a:gd name="T13" fmla="*/ 2147483647 h 21"/>
                <a:gd name="T14" fmla="*/ 2147483647 w 479"/>
                <a:gd name="T15" fmla="*/ 2147483647 h 21"/>
                <a:gd name="T16" fmla="*/ 2147483647 w 479"/>
                <a:gd name="T17" fmla="*/ 2147483647 h 21"/>
                <a:gd name="T18" fmla="*/ 2147483647 w 479"/>
                <a:gd name="T19" fmla="*/ 2147483647 h 21"/>
                <a:gd name="T20" fmla="*/ 2147483647 w 479"/>
                <a:gd name="T21" fmla="*/ 2147483647 h 21"/>
                <a:gd name="T22" fmla="*/ 2147483647 w 479"/>
                <a:gd name="T23" fmla="*/ 2147483647 h 21"/>
                <a:gd name="T24" fmla="*/ 2147483647 w 479"/>
                <a:gd name="T25" fmla="*/ 2147483647 h 21"/>
                <a:gd name="T26" fmla="*/ 2147483647 w 479"/>
                <a:gd name="T27" fmla="*/ 2147483647 h 21"/>
                <a:gd name="T28" fmla="*/ 2147483647 w 479"/>
                <a:gd name="T29" fmla="*/ 2147483647 h 21"/>
                <a:gd name="T30" fmla="*/ 2147483647 w 479"/>
                <a:gd name="T31" fmla="*/ 2147483647 h 21"/>
                <a:gd name="T32" fmla="*/ 2147483647 w 479"/>
                <a:gd name="T33" fmla="*/ 2147483647 h 21"/>
                <a:gd name="T34" fmla="*/ 2147483647 w 479"/>
                <a:gd name="T35" fmla="*/ 2147483647 h 21"/>
                <a:gd name="T36" fmla="*/ 2147483647 w 479"/>
                <a:gd name="T37" fmla="*/ 2147483647 h 21"/>
                <a:gd name="T38" fmla="*/ 2147483647 w 479"/>
                <a:gd name="T39" fmla="*/ 2147483647 h 21"/>
                <a:gd name="T40" fmla="*/ 2147483647 w 479"/>
                <a:gd name="T41" fmla="*/ 2147483647 h 21"/>
                <a:gd name="T42" fmla="*/ 2147483647 w 479"/>
                <a:gd name="T43" fmla="*/ 2147483647 h 21"/>
                <a:gd name="T44" fmla="*/ 2147483647 w 479"/>
                <a:gd name="T45" fmla="*/ 2147483647 h 21"/>
                <a:gd name="T46" fmla="*/ 2147483647 w 479"/>
                <a:gd name="T47" fmla="*/ 2147483647 h 21"/>
                <a:gd name="T48" fmla="*/ 2147483647 w 479"/>
                <a:gd name="T49" fmla="*/ 2147483647 h 21"/>
                <a:gd name="T50" fmla="*/ 2147483647 w 479"/>
                <a:gd name="T51" fmla="*/ 2147483647 h 21"/>
                <a:gd name="T52" fmla="*/ 2147483647 w 479"/>
                <a:gd name="T53" fmla="*/ 2147483647 h 21"/>
                <a:gd name="T54" fmla="*/ 2147483647 w 479"/>
                <a:gd name="T55" fmla="*/ 2147483647 h 21"/>
                <a:gd name="T56" fmla="*/ 2147483647 w 479"/>
                <a:gd name="T57" fmla="*/ 2147483647 h 21"/>
                <a:gd name="T58" fmla="*/ 2147483647 w 479"/>
                <a:gd name="T59" fmla="*/ 2147483647 h 21"/>
                <a:gd name="T60" fmla="*/ 2147483647 w 479"/>
                <a:gd name="T61" fmla="*/ 2147483647 h 21"/>
                <a:gd name="T62" fmla="*/ 2147483647 w 479"/>
                <a:gd name="T63" fmla="*/ 2147483647 h 21"/>
                <a:gd name="T64" fmla="*/ 2147483647 w 479"/>
                <a:gd name="T65" fmla="*/ 2147483647 h 21"/>
                <a:gd name="T66" fmla="*/ 2147483647 w 479"/>
                <a:gd name="T67" fmla="*/ 2147483647 h 21"/>
                <a:gd name="T68" fmla="*/ 2147483647 w 479"/>
                <a:gd name="T69" fmla="*/ 2147483647 h 21"/>
                <a:gd name="T70" fmla="*/ 2147483647 w 479"/>
                <a:gd name="T71" fmla="*/ 2147483647 h 21"/>
                <a:gd name="T72" fmla="*/ 2147483647 w 479"/>
                <a:gd name="T73" fmla="*/ 2147483647 h 21"/>
                <a:gd name="T74" fmla="*/ 2147483647 w 479"/>
                <a:gd name="T75" fmla="*/ 2147483647 h 21"/>
                <a:gd name="T76" fmla="*/ 2147483647 w 479"/>
                <a:gd name="T77" fmla="*/ 2147483647 h 21"/>
                <a:gd name="T78" fmla="*/ 2147483647 w 479"/>
                <a:gd name="T79" fmla="*/ 2147483647 h 21"/>
                <a:gd name="T80" fmla="*/ 0 w 479"/>
                <a:gd name="T81" fmla="*/ 2147483647 h 21"/>
                <a:gd name="T82" fmla="*/ 0 w 479"/>
                <a:gd name="T83" fmla="*/ 2147483647 h 21"/>
                <a:gd name="T84" fmla="*/ 2147483647 w 479"/>
                <a:gd name="T85" fmla="*/ 2147483647 h 21"/>
                <a:gd name="T86" fmla="*/ 2147483647 w 479"/>
                <a:gd name="T87" fmla="*/ 2147483647 h 21"/>
                <a:gd name="T88" fmla="*/ 2147483647 w 479"/>
                <a:gd name="T89" fmla="*/ 2147483647 h 21"/>
                <a:gd name="T90" fmla="*/ 2147483647 w 479"/>
                <a:gd name="T91" fmla="*/ 2147483647 h 21"/>
                <a:gd name="T92" fmla="*/ 2147483647 w 479"/>
                <a:gd name="T93" fmla="*/ 2147483647 h 21"/>
                <a:gd name="T94" fmla="*/ 2147483647 w 479"/>
                <a:gd name="T95" fmla="*/ 2147483647 h 21"/>
                <a:gd name="T96" fmla="*/ 2147483647 w 479"/>
                <a:gd name="T97" fmla="*/ 2147483647 h 21"/>
                <a:gd name="T98" fmla="*/ 2147483647 w 479"/>
                <a:gd name="T99" fmla="*/ 2147483647 h 21"/>
                <a:gd name="T100" fmla="*/ 2147483647 w 479"/>
                <a:gd name="T101" fmla="*/ 0 h 21"/>
                <a:gd name="T102" fmla="*/ 2147483647 w 479"/>
                <a:gd name="T103" fmla="*/ 2147483647 h 21"/>
                <a:gd name="T104" fmla="*/ 2147483647 w 479"/>
                <a:gd name="T105" fmla="*/ 2147483647 h 21"/>
                <a:gd name="T106" fmla="*/ 2147483647 w 479"/>
                <a:gd name="T107" fmla="*/ 2147483647 h 21"/>
                <a:gd name="T108" fmla="*/ 2147483647 w 479"/>
                <a:gd name="T109" fmla="*/ 2147483647 h 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9"/>
                <a:gd name="T166" fmla="*/ 0 h 21"/>
                <a:gd name="T167" fmla="*/ 479 w 479"/>
                <a:gd name="T168" fmla="*/ 21 h 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9" h="21">
                  <a:moveTo>
                    <a:pt x="479" y="4"/>
                  </a:moveTo>
                  <a:lnTo>
                    <a:pt x="479" y="8"/>
                  </a:lnTo>
                  <a:lnTo>
                    <a:pt x="479" y="10"/>
                  </a:lnTo>
                  <a:lnTo>
                    <a:pt x="479" y="14"/>
                  </a:lnTo>
                  <a:lnTo>
                    <a:pt x="476" y="15"/>
                  </a:lnTo>
                  <a:lnTo>
                    <a:pt x="465" y="15"/>
                  </a:lnTo>
                  <a:lnTo>
                    <a:pt x="452" y="15"/>
                  </a:lnTo>
                  <a:lnTo>
                    <a:pt x="439" y="17"/>
                  </a:lnTo>
                  <a:lnTo>
                    <a:pt x="426" y="19"/>
                  </a:lnTo>
                  <a:lnTo>
                    <a:pt x="403" y="21"/>
                  </a:lnTo>
                  <a:lnTo>
                    <a:pt x="376" y="21"/>
                  </a:lnTo>
                  <a:lnTo>
                    <a:pt x="353" y="21"/>
                  </a:lnTo>
                  <a:lnTo>
                    <a:pt x="329" y="21"/>
                  </a:lnTo>
                  <a:lnTo>
                    <a:pt x="306" y="19"/>
                  </a:lnTo>
                  <a:lnTo>
                    <a:pt x="282" y="19"/>
                  </a:lnTo>
                  <a:lnTo>
                    <a:pt x="256" y="19"/>
                  </a:lnTo>
                  <a:lnTo>
                    <a:pt x="233" y="19"/>
                  </a:lnTo>
                  <a:lnTo>
                    <a:pt x="233" y="17"/>
                  </a:lnTo>
                  <a:lnTo>
                    <a:pt x="227" y="17"/>
                  </a:lnTo>
                  <a:lnTo>
                    <a:pt x="225" y="19"/>
                  </a:lnTo>
                  <a:lnTo>
                    <a:pt x="219" y="17"/>
                  </a:lnTo>
                  <a:lnTo>
                    <a:pt x="214" y="15"/>
                  </a:lnTo>
                  <a:lnTo>
                    <a:pt x="212" y="15"/>
                  </a:lnTo>
                  <a:lnTo>
                    <a:pt x="206" y="15"/>
                  </a:lnTo>
                  <a:lnTo>
                    <a:pt x="201" y="14"/>
                  </a:lnTo>
                  <a:lnTo>
                    <a:pt x="196" y="14"/>
                  </a:lnTo>
                  <a:lnTo>
                    <a:pt x="191" y="15"/>
                  </a:lnTo>
                  <a:lnTo>
                    <a:pt x="185" y="15"/>
                  </a:lnTo>
                  <a:lnTo>
                    <a:pt x="183" y="17"/>
                  </a:lnTo>
                  <a:lnTo>
                    <a:pt x="165" y="17"/>
                  </a:lnTo>
                  <a:lnTo>
                    <a:pt x="146" y="17"/>
                  </a:lnTo>
                  <a:lnTo>
                    <a:pt x="130" y="17"/>
                  </a:lnTo>
                  <a:lnTo>
                    <a:pt x="112" y="15"/>
                  </a:lnTo>
                  <a:lnTo>
                    <a:pt x="94" y="15"/>
                  </a:lnTo>
                  <a:lnTo>
                    <a:pt x="78" y="15"/>
                  </a:lnTo>
                  <a:lnTo>
                    <a:pt x="60" y="15"/>
                  </a:lnTo>
                  <a:lnTo>
                    <a:pt x="44" y="15"/>
                  </a:lnTo>
                  <a:lnTo>
                    <a:pt x="34" y="15"/>
                  </a:lnTo>
                  <a:lnTo>
                    <a:pt x="21" y="15"/>
                  </a:lnTo>
                  <a:lnTo>
                    <a:pt x="10" y="15"/>
                  </a:lnTo>
                  <a:lnTo>
                    <a:pt x="0" y="14"/>
                  </a:lnTo>
                  <a:lnTo>
                    <a:pt x="49" y="10"/>
                  </a:lnTo>
                  <a:lnTo>
                    <a:pt x="102" y="8"/>
                  </a:lnTo>
                  <a:lnTo>
                    <a:pt x="154" y="6"/>
                  </a:lnTo>
                  <a:lnTo>
                    <a:pt x="206" y="4"/>
                  </a:lnTo>
                  <a:lnTo>
                    <a:pt x="259" y="4"/>
                  </a:lnTo>
                  <a:lnTo>
                    <a:pt x="311" y="4"/>
                  </a:lnTo>
                  <a:lnTo>
                    <a:pt x="361" y="4"/>
                  </a:lnTo>
                  <a:lnTo>
                    <a:pt x="410" y="4"/>
                  </a:lnTo>
                  <a:lnTo>
                    <a:pt x="418" y="0"/>
                  </a:lnTo>
                  <a:lnTo>
                    <a:pt x="434" y="2"/>
                  </a:lnTo>
                  <a:lnTo>
                    <a:pt x="450" y="2"/>
                  </a:lnTo>
                  <a:lnTo>
                    <a:pt x="463" y="2"/>
                  </a:lnTo>
                  <a:lnTo>
                    <a:pt x="47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1" name="Freeform 149"/>
            <p:cNvSpPr>
              <a:spLocks/>
            </p:cNvSpPr>
            <p:nvPr/>
          </p:nvSpPr>
          <p:spPr bwMode="auto">
            <a:xfrm>
              <a:off x="7321550" y="2735263"/>
              <a:ext cx="95250" cy="9525"/>
            </a:xfrm>
            <a:custGeom>
              <a:avLst/>
              <a:gdLst>
                <a:gd name="T0" fmla="*/ 2147483647 w 58"/>
                <a:gd name="T1" fmla="*/ 2147483647 h 6"/>
                <a:gd name="T2" fmla="*/ 2147483647 w 58"/>
                <a:gd name="T3" fmla="*/ 2147483647 h 6"/>
                <a:gd name="T4" fmla="*/ 2147483647 w 58"/>
                <a:gd name="T5" fmla="*/ 2147483647 h 6"/>
                <a:gd name="T6" fmla="*/ 2147483647 w 58"/>
                <a:gd name="T7" fmla="*/ 2147483647 h 6"/>
                <a:gd name="T8" fmla="*/ 2147483647 w 58"/>
                <a:gd name="T9" fmla="*/ 2147483647 h 6"/>
                <a:gd name="T10" fmla="*/ 0 w 58"/>
                <a:gd name="T11" fmla="*/ 2147483647 h 6"/>
                <a:gd name="T12" fmla="*/ 2147483647 w 58"/>
                <a:gd name="T13" fmla="*/ 0 h 6"/>
                <a:gd name="T14" fmla="*/ 2147483647 w 58"/>
                <a:gd name="T15" fmla="*/ 0 h 6"/>
                <a:gd name="T16" fmla="*/ 2147483647 w 58"/>
                <a:gd name="T17" fmla="*/ 0 h 6"/>
                <a:gd name="T18" fmla="*/ 2147483647 w 58"/>
                <a:gd name="T19" fmla="*/ 2147483647 h 6"/>
                <a:gd name="T20" fmla="*/ 2147483647 w 58"/>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6"/>
                <a:gd name="T35" fmla="*/ 58 w 58"/>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6">
                  <a:moveTo>
                    <a:pt x="58" y="2"/>
                  </a:moveTo>
                  <a:lnTo>
                    <a:pt x="55" y="6"/>
                  </a:lnTo>
                  <a:lnTo>
                    <a:pt x="42" y="6"/>
                  </a:lnTo>
                  <a:lnTo>
                    <a:pt x="26" y="6"/>
                  </a:lnTo>
                  <a:lnTo>
                    <a:pt x="13" y="4"/>
                  </a:lnTo>
                  <a:lnTo>
                    <a:pt x="0" y="2"/>
                  </a:lnTo>
                  <a:lnTo>
                    <a:pt x="3" y="0"/>
                  </a:lnTo>
                  <a:lnTo>
                    <a:pt x="16" y="0"/>
                  </a:lnTo>
                  <a:lnTo>
                    <a:pt x="32" y="0"/>
                  </a:lnTo>
                  <a:lnTo>
                    <a:pt x="45" y="2"/>
                  </a:lnTo>
                  <a:lnTo>
                    <a:pt x="5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50"/>
            <p:cNvSpPr>
              <a:spLocks/>
            </p:cNvSpPr>
            <p:nvPr/>
          </p:nvSpPr>
          <p:spPr bwMode="auto">
            <a:xfrm>
              <a:off x="6562725" y="2781300"/>
              <a:ext cx="879475" cy="33338"/>
            </a:xfrm>
            <a:custGeom>
              <a:avLst/>
              <a:gdLst>
                <a:gd name="T0" fmla="*/ 2147483647 w 540"/>
                <a:gd name="T1" fmla="*/ 2147483647 h 21"/>
                <a:gd name="T2" fmla="*/ 2147483647 w 540"/>
                <a:gd name="T3" fmla="*/ 2147483647 h 21"/>
                <a:gd name="T4" fmla="*/ 2147483647 w 540"/>
                <a:gd name="T5" fmla="*/ 2147483647 h 21"/>
                <a:gd name="T6" fmla="*/ 2147483647 w 540"/>
                <a:gd name="T7" fmla="*/ 2147483647 h 21"/>
                <a:gd name="T8" fmla="*/ 2147483647 w 540"/>
                <a:gd name="T9" fmla="*/ 2147483647 h 21"/>
                <a:gd name="T10" fmla="*/ 2147483647 w 540"/>
                <a:gd name="T11" fmla="*/ 2147483647 h 21"/>
                <a:gd name="T12" fmla="*/ 2147483647 w 540"/>
                <a:gd name="T13" fmla="*/ 2147483647 h 21"/>
                <a:gd name="T14" fmla="*/ 2147483647 w 540"/>
                <a:gd name="T15" fmla="*/ 2147483647 h 21"/>
                <a:gd name="T16" fmla="*/ 2147483647 w 540"/>
                <a:gd name="T17" fmla="*/ 2147483647 h 21"/>
                <a:gd name="T18" fmla="*/ 2147483647 w 540"/>
                <a:gd name="T19" fmla="*/ 2147483647 h 21"/>
                <a:gd name="T20" fmla="*/ 2147483647 w 540"/>
                <a:gd name="T21" fmla="*/ 2147483647 h 21"/>
                <a:gd name="T22" fmla="*/ 2147483647 w 540"/>
                <a:gd name="T23" fmla="*/ 2147483647 h 21"/>
                <a:gd name="T24" fmla="*/ 2147483647 w 540"/>
                <a:gd name="T25" fmla="*/ 2147483647 h 21"/>
                <a:gd name="T26" fmla="*/ 2147483647 w 540"/>
                <a:gd name="T27" fmla="*/ 2147483647 h 21"/>
                <a:gd name="T28" fmla="*/ 2147483647 w 540"/>
                <a:gd name="T29" fmla="*/ 2147483647 h 21"/>
                <a:gd name="T30" fmla="*/ 2147483647 w 540"/>
                <a:gd name="T31" fmla="*/ 2147483647 h 21"/>
                <a:gd name="T32" fmla="*/ 2147483647 w 540"/>
                <a:gd name="T33" fmla="*/ 2147483647 h 21"/>
                <a:gd name="T34" fmla="*/ 2147483647 w 540"/>
                <a:gd name="T35" fmla="*/ 2147483647 h 21"/>
                <a:gd name="T36" fmla="*/ 2147483647 w 540"/>
                <a:gd name="T37" fmla="*/ 2147483647 h 21"/>
                <a:gd name="T38" fmla="*/ 2147483647 w 540"/>
                <a:gd name="T39" fmla="*/ 2147483647 h 21"/>
                <a:gd name="T40" fmla="*/ 2147483647 w 540"/>
                <a:gd name="T41" fmla="*/ 2147483647 h 21"/>
                <a:gd name="T42" fmla="*/ 2147483647 w 540"/>
                <a:gd name="T43" fmla="*/ 2147483647 h 21"/>
                <a:gd name="T44" fmla="*/ 2147483647 w 540"/>
                <a:gd name="T45" fmla="*/ 2147483647 h 21"/>
                <a:gd name="T46" fmla="*/ 2147483647 w 540"/>
                <a:gd name="T47" fmla="*/ 2147483647 h 21"/>
                <a:gd name="T48" fmla="*/ 2147483647 w 540"/>
                <a:gd name="T49" fmla="*/ 2147483647 h 21"/>
                <a:gd name="T50" fmla="*/ 2147483647 w 540"/>
                <a:gd name="T51" fmla="*/ 2147483647 h 21"/>
                <a:gd name="T52" fmla="*/ 2147483647 w 540"/>
                <a:gd name="T53" fmla="*/ 2147483647 h 21"/>
                <a:gd name="T54" fmla="*/ 0 w 540"/>
                <a:gd name="T55" fmla="*/ 2147483647 h 21"/>
                <a:gd name="T56" fmla="*/ 2147483647 w 540"/>
                <a:gd name="T57" fmla="*/ 2147483647 h 21"/>
                <a:gd name="T58" fmla="*/ 2147483647 w 540"/>
                <a:gd name="T59" fmla="*/ 2147483647 h 21"/>
                <a:gd name="T60" fmla="*/ 2147483647 w 540"/>
                <a:gd name="T61" fmla="*/ 2147483647 h 21"/>
                <a:gd name="T62" fmla="*/ 2147483647 w 540"/>
                <a:gd name="T63" fmla="*/ 2147483647 h 21"/>
                <a:gd name="T64" fmla="*/ 2147483647 w 540"/>
                <a:gd name="T65" fmla="*/ 2147483647 h 21"/>
                <a:gd name="T66" fmla="*/ 2147483647 w 540"/>
                <a:gd name="T67" fmla="*/ 2147483647 h 21"/>
                <a:gd name="T68" fmla="*/ 2147483647 w 540"/>
                <a:gd name="T69" fmla="*/ 2147483647 h 21"/>
                <a:gd name="T70" fmla="*/ 2147483647 w 540"/>
                <a:gd name="T71" fmla="*/ 2147483647 h 21"/>
                <a:gd name="T72" fmla="*/ 2147483647 w 540"/>
                <a:gd name="T73" fmla="*/ 2147483647 h 21"/>
                <a:gd name="T74" fmla="*/ 2147483647 w 540"/>
                <a:gd name="T75" fmla="*/ 2147483647 h 21"/>
                <a:gd name="T76" fmla="*/ 2147483647 w 540"/>
                <a:gd name="T77" fmla="*/ 0 h 21"/>
                <a:gd name="T78" fmla="*/ 2147483647 w 540"/>
                <a:gd name="T79" fmla="*/ 2147483647 h 21"/>
                <a:gd name="T80" fmla="*/ 2147483647 w 540"/>
                <a:gd name="T81" fmla="*/ 2147483647 h 21"/>
                <a:gd name="T82" fmla="*/ 2147483647 w 540"/>
                <a:gd name="T83" fmla="*/ 2147483647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21"/>
                <a:gd name="T128" fmla="*/ 540 w 540"/>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21">
                  <a:moveTo>
                    <a:pt x="401" y="2"/>
                  </a:moveTo>
                  <a:lnTo>
                    <a:pt x="414" y="2"/>
                  </a:lnTo>
                  <a:lnTo>
                    <a:pt x="427" y="2"/>
                  </a:lnTo>
                  <a:lnTo>
                    <a:pt x="440" y="4"/>
                  </a:lnTo>
                  <a:lnTo>
                    <a:pt x="453" y="4"/>
                  </a:lnTo>
                  <a:lnTo>
                    <a:pt x="537" y="4"/>
                  </a:lnTo>
                  <a:lnTo>
                    <a:pt x="540" y="6"/>
                  </a:lnTo>
                  <a:lnTo>
                    <a:pt x="532" y="8"/>
                  </a:lnTo>
                  <a:lnTo>
                    <a:pt x="521" y="10"/>
                  </a:lnTo>
                  <a:lnTo>
                    <a:pt x="508" y="10"/>
                  </a:lnTo>
                  <a:lnTo>
                    <a:pt x="498" y="10"/>
                  </a:lnTo>
                  <a:lnTo>
                    <a:pt x="456" y="10"/>
                  </a:lnTo>
                  <a:lnTo>
                    <a:pt x="448" y="14"/>
                  </a:lnTo>
                  <a:lnTo>
                    <a:pt x="437" y="14"/>
                  </a:lnTo>
                  <a:lnTo>
                    <a:pt x="424" y="14"/>
                  </a:lnTo>
                  <a:lnTo>
                    <a:pt x="414" y="14"/>
                  </a:lnTo>
                  <a:lnTo>
                    <a:pt x="411" y="14"/>
                  </a:lnTo>
                  <a:lnTo>
                    <a:pt x="411" y="15"/>
                  </a:lnTo>
                  <a:lnTo>
                    <a:pt x="411" y="17"/>
                  </a:lnTo>
                  <a:lnTo>
                    <a:pt x="398" y="17"/>
                  </a:lnTo>
                  <a:lnTo>
                    <a:pt x="385" y="17"/>
                  </a:lnTo>
                  <a:lnTo>
                    <a:pt x="372" y="17"/>
                  </a:lnTo>
                  <a:lnTo>
                    <a:pt x="359" y="19"/>
                  </a:lnTo>
                  <a:lnTo>
                    <a:pt x="346" y="21"/>
                  </a:lnTo>
                  <a:lnTo>
                    <a:pt x="333" y="21"/>
                  </a:lnTo>
                  <a:lnTo>
                    <a:pt x="320" y="21"/>
                  </a:lnTo>
                  <a:lnTo>
                    <a:pt x="307" y="21"/>
                  </a:lnTo>
                  <a:lnTo>
                    <a:pt x="294" y="19"/>
                  </a:lnTo>
                  <a:lnTo>
                    <a:pt x="280" y="19"/>
                  </a:lnTo>
                  <a:lnTo>
                    <a:pt x="267" y="17"/>
                  </a:lnTo>
                  <a:lnTo>
                    <a:pt x="254" y="17"/>
                  </a:lnTo>
                  <a:lnTo>
                    <a:pt x="241" y="15"/>
                  </a:lnTo>
                  <a:lnTo>
                    <a:pt x="228" y="15"/>
                  </a:lnTo>
                  <a:lnTo>
                    <a:pt x="218" y="14"/>
                  </a:lnTo>
                  <a:lnTo>
                    <a:pt x="205" y="12"/>
                  </a:lnTo>
                  <a:lnTo>
                    <a:pt x="194" y="12"/>
                  </a:lnTo>
                  <a:lnTo>
                    <a:pt x="184" y="12"/>
                  </a:lnTo>
                  <a:lnTo>
                    <a:pt x="176" y="12"/>
                  </a:lnTo>
                  <a:lnTo>
                    <a:pt x="168" y="14"/>
                  </a:lnTo>
                  <a:lnTo>
                    <a:pt x="163" y="12"/>
                  </a:lnTo>
                  <a:lnTo>
                    <a:pt x="157" y="12"/>
                  </a:lnTo>
                  <a:lnTo>
                    <a:pt x="152" y="12"/>
                  </a:lnTo>
                  <a:lnTo>
                    <a:pt x="144" y="12"/>
                  </a:lnTo>
                  <a:lnTo>
                    <a:pt x="129" y="12"/>
                  </a:lnTo>
                  <a:lnTo>
                    <a:pt x="113" y="10"/>
                  </a:lnTo>
                  <a:lnTo>
                    <a:pt x="95" y="10"/>
                  </a:lnTo>
                  <a:lnTo>
                    <a:pt x="79" y="10"/>
                  </a:lnTo>
                  <a:lnTo>
                    <a:pt x="71" y="10"/>
                  </a:lnTo>
                  <a:lnTo>
                    <a:pt x="61" y="10"/>
                  </a:lnTo>
                  <a:lnTo>
                    <a:pt x="50" y="12"/>
                  </a:lnTo>
                  <a:lnTo>
                    <a:pt x="40" y="12"/>
                  </a:lnTo>
                  <a:lnTo>
                    <a:pt x="32" y="12"/>
                  </a:lnTo>
                  <a:lnTo>
                    <a:pt x="21" y="12"/>
                  </a:lnTo>
                  <a:lnTo>
                    <a:pt x="11" y="12"/>
                  </a:lnTo>
                  <a:lnTo>
                    <a:pt x="0" y="12"/>
                  </a:lnTo>
                  <a:lnTo>
                    <a:pt x="3" y="10"/>
                  </a:lnTo>
                  <a:lnTo>
                    <a:pt x="11" y="8"/>
                  </a:lnTo>
                  <a:lnTo>
                    <a:pt x="16" y="8"/>
                  </a:lnTo>
                  <a:lnTo>
                    <a:pt x="21" y="6"/>
                  </a:lnTo>
                  <a:lnTo>
                    <a:pt x="40" y="4"/>
                  </a:lnTo>
                  <a:lnTo>
                    <a:pt x="55" y="4"/>
                  </a:lnTo>
                  <a:lnTo>
                    <a:pt x="71" y="4"/>
                  </a:lnTo>
                  <a:lnTo>
                    <a:pt x="89" y="6"/>
                  </a:lnTo>
                  <a:lnTo>
                    <a:pt x="100" y="4"/>
                  </a:lnTo>
                  <a:lnTo>
                    <a:pt x="113" y="2"/>
                  </a:lnTo>
                  <a:lnTo>
                    <a:pt x="123" y="2"/>
                  </a:lnTo>
                  <a:lnTo>
                    <a:pt x="134" y="2"/>
                  </a:lnTo>
                  <a:lnTo>
                    <a:pt x="147" y="2"/>
                  </a:lnTo>
                  <a:lnTo>
                    <a:pt x="157" y="2"/>
                  </a:lnTo>
                  <a:lnTo>
                    <a:pt x="168" y="2"/>
                  </a:lnTo>
                  <a:lnTo>
                    <a:pt x="178" y="2"/>
                  </a:lnTo>
                  <a:lnTo>
                    <a:pt x="194" y="2"/>
                  </a:lnTo>
                  <a:lnTo>
                    <a:pt x="210" y="2"/>
                  </a:lnTo>
                  <a:lnTo>
                    <a:pt x="225" y="2"/>
                  </a:lnTo>
                  <a:lnTo>
                    <a:pt x="239" y="2"/>
                  </a:lnTo>
                  <a:lnTo>
                    <a:pt x="260" y="0"/>
                  </a:lnTo>
                  <a:lnTo>
                    <a:pt x="280" y="0"/>
                  </a:lnTo>
                  <a:lnTo>
                    <a:pt x="301" y="0"/>
                  </a:lnTo>
                  <a:lnTo>
                    <a:pt x="320" y="2"/>
                  </a:lnTo>
                  <a:lnTo>
                    <a:pt x="341" y="2"/>
                  </a:lnTo>
                  <a:lnTo>
                    <a:pt x="362" y="2"/>
                  </a:lnTo>
                  <a:lnTo>
                    <a:pt x="380" y="2"/>
                  </a:lnTo>
                  <a:lnTo>
                    <a:pt x="40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3" name="Freeform 151"/>
            <p:cNvSpPr>
              <a:spLocks/>
            </p:cNvSpPr>
            <p:nvPr/>
          </p:nvSpPr>
          <p:spPr bwMode="auto">
            <a:xfrm>
              <a:off x="6586538" y="2830513"/>
              <a:ext cx="719137" cy="30162"/>
            </a:xfrm>
            <a:custGeom>
              <a:avLst/>
              <a:gdLst>
                <a:gd name="T0" fmla="*/ 2147483647 w 442"/>
                <a:gd name="T1" fmla="*/ 2147483647 h 19"/>
                <a:gd name="T2" fmla="*/ 2147483647 w 442"/>
                <a:gd name="T3" fmla="*/ 2147483647 h 19"/>
                <a:gd name="T4" fmla="*/ 2147483647 w 442"/>
                <a:gd name="T5" fmla="*/ 2147483647 h 19"/>
                <a:gd name="T6" fmla="*/ 2147483647 w 442"/>
                <a:gd name="T7" fmla="*/ 2147483647 h 19"/>
                <a:gd name="T8" fmla="*/ 2147483647 w 442"/>
                <a:gd name="T9" fmla="*/ 2147483647 h 19"/>
                <a:gd name="T10" fmla="*/ 2147483647 w 442"/>
                <a:gd name="T11" fmla="*/ 2147483647 h 19"/>
                <a:gd name="T12" fmla="*/ 2147483647 w 442"/>
                <a:gd name="T13" fmla="*/ 2147483647 h 19"/>
                <a:gd name="T14" fmla="*/ 2147483647 w 442"/>
                <a:gd name="T15" fmla="*/ 2147483647 h 19"/>
                <a:gd name="T16" fmla="*/ 2147483647 w 442"/>
                <a:gd name="T17" fmla="*/ 2147483647 h 19"/>
                <a:gd name="T18" fmla="*/ 2147483647 w 442"/>
                <a:gd name="T19" fmla="*/ 2147483647 h 19"/>
                <a:gd name="T20" fmla="*/ 2147483647 w 442"/>
                <a:gd name="T21" fmla="*/ 2147483647 h 19"/>
                <a:gd name="T22" fmla="*/ 2147483647 w 442"/>
                <a:gd name="T23" fmla="*/ 2147483647 h 19"/>
                <a:gd name="T24" fmla="*/ 2147483647 w 442"/>
                <a:gd name="T25" fmla="*/ 2147483647 h 19"/>
                <a:gd name="T26" fmla="*/ 2147483647 w 442"/>
                <a:gd name="T27" fmla="*/ 2147483647 h 19"/>
                <a:gd name="T28" fmla="*/ 2147483647 w 442"/>
                <a:gd name="T29" fmla="*/ 2147483647 h 19"/>
                <a:gd name="T30" fmla="*/ 2147483647 w 442"/>
                <a:gd name="T31" fmla="*/ 2147483647 h 19"/>
                <a:gd name="T32" fmla="*/ 2147483647 w 442"/>
                <a:gd name="T33" fmla="*/ 2147483647 h 19"/>
                <a:gd name="T34" fmla="*/ 2147483647 w 442"/>
                <a:gd name="T35" fmla="*/ 2147483647 h 19"/>
                <a:gd name="T36" fmla="*/ 2147483647 w 442"/>
                <a:gd name="T37" fmla="*/ 2147483647 h 19"/>
                <a:gd name="T38" fmla="*/ 2147483647 w 442"/>
                <a:gd name="T39" fmla="*/ 2147483647 h 19"/>
                <a:gd name="T40" fmla="*/ 2147483647 w 442"/>
                <a:gd name="T41" fmla="*/ 2147483647 h 19"/>
                <a:gd name="T42" fmla="*/ 2147483647 w 442"/>
                <a:gd name="T43" fmla="*/ 2147483647 h 19"/>
                <a:gd name="T44" fmla="*/ 2147483647 w 442"/>
                <a:gd name="T45" fmla="*/ 2147483647 h 19"/>
                <a:gd name="T46" fmla="*/ 2147483647 w 442"/>
                <a:gd name="T47" fmla="*/ 2147483647 h 19"/>
                <a:gd name="T48" fmla="*/ 0 w 442"/>
                <a:gd name="T49" fmla="*/ 2147483647 h 19"/>
                <a:gd name="T50" fmla="*/ 2147483647 w 442"/>
                <a:gd name="T51" fmla="*/ 2147483647 h 19"/>
                <a:gd name="T52" fmla="*/ 2147483647 w 442"/>
                <a:gd name="T53" fmla="*/ 2147483647 h 19"/>
                <a:gd name="T54" fmla="*/ 2147483647 w 442"/>
                <a:gd name="T55" fmla="*/ 2147483647 h 19"/>
                <a:gd name="T56" fmla="*/ 2147483647 w 442"/>
                <a:gd name="T57" fmla="*/ 2147483647 h 19"/>
                <a:gd name="T58" fmla="*/ 2147483647 w 442"/>
                <a:gd name="T59" fmla="*/ 2147483647 h 19"/>
                <a:gd name="T60" fmla="*/ 2147483647 w 442"/>
                <a:gd name="T61" fmla="*/ 2147483647 h 19"/>
                <a:gd name="T62" fmla="*/ 2147483647 w 442"/>
                <a:gd name="T63" fmla="*/ 2147483647 h 19"/>
                <a:gd name="T64" fmla="*/ 2147483647 w 442"/>
                <a:gd name="T65" fmla="*/ 2147483647 h 19"/>
                <a:gd name="T66" fmla="*/ 2147483647 w 442"/>
                <a:gd name="T67" fmla="*/ 0 h 19"/>
                <a:gd name="T68" fmla="*/ 2147483647 w 442"/>
                <a:gd name="T69" fmla="*/ 0 h 19"/>
                <a:gd name="T70" fmla="*/ 2147483647 w 442"/>
                <a:gd name="T71" fmla="*/ 0 h 19"/>
                <a:gd name="T72" fmla="*/ 2147483647 w 442"/>
                <a:gd name="T73" fmla="*/ 0 h 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2"/>
                <a:gd name="T112" fmla="*/ 0 h 19"/>
                <a:gd name="T113" fmla="*/ 442 w 442"/>
                <a:gd name="T114" fmla="*/ 19 h 1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2" h="19">
                  <a:moveTo>
                    <a:pt x="256" y="0"/>
                  </a:moveTo>
                  <a:lnTo>
                    <a:pt x="277" y="2"/>
                  </a:lnTo>
                  <a:lnTo>
                    <a:pt x="300" y="2"/>
                  </a:lnTo>
                  <a:lnTo>
                    <a:pt x="321" y="2"/>
                  </a:lnTo>
                  <a:lnTo>
                    <a:pt x="342" y="2"/>
                  </a:lnTo>
                  <a:lnTo>
                    <a:pt x="366" y="2"/>
                  </a:lnTo>
                  <a:lnTo>
                    <a:pt x="387" y="2"/>
                  </a:lnTo>
                  <a:lnTo>
                    <a:pt x="410" y="2"/>
                  </a:lnTo>
                  <a:lnTo>
                    <a:pt x="434" y="4"/>
                  </a:lnTo>
                  <a:lnTo>
                    <a:pt x="442" y="8"/>
                  </a:lnTo>
                  <a:lnTo>
                    <a:pt x="439" y="10"/>
                  </a:lnTo>
                  <a:lnTo>
                    <a:pt x="437" y="14"/>
                  </a:lnTo>
                  <a:lnTo>
                    <a:pt x="431" y="15"/>
                  </a:lnTo>
                  <a:lnTo>
                    <a:pt x="423" y="15"/>
                  </a:lnTo>
                  <a:lnTo>
                    <a:pt x="410" y="15"/>
                  </a:lnTo>
                  <a:lnTo>
                    <a:pt x="397" y="15"/>
                  </a:lnTo>
                  <a:lnTo>
                    <a:pt x="384" y="15"/>
                  </a:lnTo>
                  <a:lnTo>
                    <a:pt x="374" y="17"/>
                  </a:lnTo>
                  <a:lnTo>
                    <a:pt x="361" y="17"/>
                  </a:lnTo>
                  <a:lnTo>
                    <a:pt x="348" y="19"/>
                  </a:lnTo>
                  <a:lnTo>
                    <a:pt x="334" y="19"/>
                  </a:lnTo>
                  <a:lnTo>
                    <a:pt x="319" y="19"/>
                  </a:lnTo>
                  <a:lnTo>
                    <a:pt x="303" y="19"/>
                  </a:lnTo>
                  <a:lnTo>
                    <a:pt x="285" y="17"/>
                  </a:lnTo>
                  <a:lnTo>
                    <a:pt x="269" y="17"/>
                  </a:lnTo>
                  <a:lnTo>
                    <a:pt x="251" y="17"/>
                  </a:lnTo>
                  <a:lnTo>
                    <a:pt x="235" y="17"/>
                  </a:lnTo>
                  <a:lnTo>
                    <a:pt x="217" y="17"/>
                  </a:lnTo>
                  <a:lnTo>
                    <a:pt x="201" y="19"/>
                  </a:lnTo>
                  <a:lnTo>
                    <a:pt x="185" y="19"/>
                  </a:lnTo>
                  <a:lnTo>
                    <a:pt x="180" y="17"/>
                  </a:lnTo>
                  <a:lnTo>
                    <a:pt x="172" y="17"/>
                  </a:lnTo>
                  <a:lnTo>
                    <a:pt x="164" y="17"/>
                  </a:lnTo>
                  <a:lnTo>
                    <a:pt x="159" y="17"/>
                  </a:lnTo>
                  <a:lnTo>
                    <a:pt x="151" y="17"/>
                  </a:lnTo>
                  <a:lnTo>
                    <a:pt x="143" y="15"/>
                  </a:lnTo>
                  <a:lnTo>
                    <a:pt x="136" y="15"/>
                  </a:lnTo>
                  <a:lnTo>
                    <a:pt x="128" y="14"/>
                  </a:lnTo>
                  <a:lnTo>
                    <a:pt x="94" y="15"/>
                  </a:lnTo>
                  <a:lnTo>
                    <a:pt x="94" y="10"/>
                  </a:lnTo>
                  <a:lnTo>
                    <a:pt x="83" y="12"/>
                  </a:lnTo>
                  <a:lnTo>
                    <a:pt x="73" y="12"/>
                  </a:lnTo>
                  <a:lnTo>
                    <a:pt x="60" y="12"/>
                  </a:lnTo>
                  <a:lnTo>
                    <a:pt x="49" y="12"/>
                  </a:lnTo>
                  <a:lnTo>
                    <a:pt x="36" y="12"/>
                  </a:lnTo>
                  <a:lnTo>
                    <a:pt x="26" y="12"/>
                  </a:lnTo>
                  <a:lnTo>
                    <a:pt x="13" y="12"/>
                  </a:lnTo>
                  <a:lnTo>
                    <a:pt x="2" y="12"/>
                  </a:lnTo>
                  <a:lnTo>
                    <a:pt x="0" y="10"/>
                  </a:lnTo>
                  <a:lnTo>
                    <a:pt x="0" y="8"/>
                  </a:lnTo>
                  <a:lnTo>
                    <a:pt x="2" y="8"/>
                  </a:lnTo>
                  <a:lnTo>
                    <a:pt x="5" y="6"/>
                  </a:lnTo>
                  <a:lnTo>
                    <a:pt x="7" y="6"/>
                  </a:lnTo>
                  <a:lnTo>
                    <a:pt x="20" y="6"/>
                  </a:lnTo>
                  <a:lnTo>
                    <a:pt x="36" y="6"/>
                  </a:lnTo>
                  <a:lnTo>
                    <a:pt x="49" y="6"/>
                  </a:lnTo>
                  <a:lnTo>
                    <a:pt x="65" y="4"/>
                  </a:lnTo>
                  <a:lnTo>
                    <a:pt x="81" y="4"/>
                  </a:lnTo>
                  <a:lnTo>
                    <a:pt x="96" y="4"/>
                  </a:lnTo>
                  <a:lnTo>
                    <a:pt x="109" y="4"/>
                  </a:lnTo>
                  <a:lnTo>
                    <a:pt x="125" y="4"/>
                  </a:lnTo>
                  <a:lnTo>
                    <a:pt x="130" y="4"/>
                  </a:lnTo>
                  <a:lnTo>
                    <a:pt x="138" y="2"/>
                  </a:lnTo>
                  <a:lnTo>
                    <a:pt x="146" y="2"/>
                  </a:lnTo>
                  <a:lnTo>
                    <a:pt x="151" y="2"/>
                  </a:lnTo>
                  <a:lnTo>
                    <a:pt x="196" y="2"/>
                  </a:lnTo>
                  <a:lnTo>
                    <a:pt x="209" y="0"/>
                  </a:lnTo>
                  <a:lnTo>
                    <a:pt x="222" y="0"/>
                  </a:lnTo>
                  <a:lnTo>
                    <a:pt x="235" y="0"/>
                  </a:lnTo>
                  <a:lnTo>
                    <a:pt x="248" y="0"/>
                  </a:lnTo>
                  <a:lnTo>
                    <a:pt x="251" y="0"/>
                  </a:lnTo>
                  <a:lnTo>
                    <a:pt x="253" y="0"/>
                  </a:lnTo>
                  <a:lnTo>
                    <a:pt x="2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52"/>
            <p:cNvSpPr>
              <a:spLocks/>
            </p:cNvSpPr>
            <p:nvPr/>
          </p:nvSpPr>
          <p:spPr bwMode="auto">
            <a:xfrm>
              <a:off x="6630988" y="2884488"/>
              <a:ext cx="776287" cy="28575"/>
            </a:xfrm>
            <a:custGeom>
              <a:avLst/>
              <a:gdLst>
                <a:gd name="T0" fmla="*/ 2147483647 w 477"/>
                <a:gd name="T1" fmla="*/ 0 h 17"/>
                <a:gd name="T2" fmla="*/ 2147483647 w 477"/>
                <a:gd name="T3" fmla="*/ 0 h 17"/>
                <a:gd name="T4" fmla="*/ 2147483647 w 477"/>
                <a:gd name="T5" fmla="*/ 2147483647 h 17"/>
                <a:gd name="T6" fmla="*/ 2147483647 w 477"/>
                <a:gd name="T7" fmla="*/ 2147483647 h 17"/>
                <a:gd name="T8" fmla="*/ 2147483647 w 477"/>
                <a:gd name="T9" fmla="*/ 2147483647 h 17"/>
                <a:gd name="T10" fmla="*/ 2147483647 w 477"/>
                <a:gd name="T11" fmla="*/ 2147483647 h 17"/>
                <a:gd name="T12" fmla="*/ 2147483647 w 477"/>
                <a:gd name="T13" fmla="*/ 2147483647 h 17"/>
                <a:gd name="T14" fmla="*/ 2147483647 w 477"/>
                <a:gd name="T15" fmla="*/ 2147483647 h 17"/>
                <a:gd name="T16" fmla="*/ 2147483647 w 477"/>
                <a:gd name="T17" fmla="*/ 2147483647 h 17"/>
                <a:gd name="T18" fmla="*/ 2147483647 w 477"/>
                <a:gd name="T19" fmla="*/ 2147483647 h 17"/>
                <a:gd name="T20" fmla="*/ 2147483647 w 477"/>
                <a:gd name="T21" fmla="*/ 2147483647 h 17"/>
                <a:gd name="T22" fmla="*/ 2147483647 w 477"/>
                <a:gd name="T23" fmla="*/ 2147483647 h 17"/>
                <a:gd name="T24" fmla="*/ 2147483647 w 477"/>
                <a:gd name="T25" fmla="*/ 2147483647 h 17"/>
                <a:gd name="T26" fmla="*/ 2147483647 w 477"/>
                <a:gd name="T27" fmla="*/ 2147483647 h 17"/>
                <a:gd name="T28" fmla="*/ 2147483647 w 477"/>
                <a:gd name="T29" fmla="*/ 2147483647 h 17"/>
                <a:gd name="T30" fmla="*/ 2147483647 w 477"/>
                <a:gd name="T31" fmla="*/ 2147483647 h 17"/>
                <a:gd name="T32" fmla="*/ 2147483647 w 477"/>
                <a:gd name="T33" fmla="*/ 2147483647 h 17"/>
                <a:gd name="T34" fmla="*/ 2147483647 w 477"/>
                <a:gd name="T35" fmla="*/ 2147483647 h 17"/>
                <a:gd name="T36" fmla="*/ 0 w 477"/>
                <a:gd name="T37" fmla="*/ 2147483647 h 17"/>
                <a:gd name="T38" fmla="*/ 2147483647 w 477"/>
                <a:gd name="T39" fmla="*/ 2147483647 h 17"/>
                <a:gd name="T40" fmla="*/ 2147483647 w 477"/>
                <a:gd name="T41" fmla="*/ 2147483647 h 17"/>
                <a:gd name="T42" fmla="*/ 2147483647 w 477"/>
                <a:gd name="T43" fmla="*/ 2147483647 h 17"/>
                <a:gd name="T44" fmla="*/ 2147483647 w 477"/>
                <a:gd name="T45" fmla="*/ 2147483647 h 17"/>
                <a:gd name="T46" fmla="*/ 2147483647 w 477"/>
                <a:gd name="T47" fmla="*/ 2147483647 h 17"/>
                <a:gd name="T48" fmla="*/ 2147483647 w 477"/>
                <a:gd name="T49" fmla="*/ 2147483647 h 17"/>
                <a:gd name="T50" fmla="*/ 2147483647 w 477"/>
                <a:gd name="T51" fmla="*/ 2147483647 h 17"/>
                <a:gd name="T52" fmla="*/ 2147483647 w 477"/>
                <a:gd name="T53" fmla="*/ 0 h 17"/>
                <a:gd name="T54" fmla="*/ 2147483647 w 477"/>
                <a:gd name="T55" fmla="*/ 0 h 17"/>
                <a:gd name="T56" fmla="*/ 2147483647 w 477"/>
                <a:gd name="T57" fmla="*/ 0 h 17"/>
                <a:gd name="T58" fmla="*/ 2147483647 w 477"/>
                <a:gd name="T59" fmla="*/ 0 h 17"/>
                <a:gd name="T60" fmla="*/ 2147483647 w 477"/>
                <a:gd name="T61" fmla="*/ 0 h 17"/>
                <a:gd name="T62" fmla="*/ 2147483647 w 477"/>
                <a:gd name="T63" fmla="*/ 0 h 17"/>
                <a:gd name="T64" fmla="*/ 2147483647 w 477"/>
                <a:gd name="T65" fmla="*/ 0 h 17"/>
                <a:gd name="T66" fmla="*/ 2147483647 w 477"/>
                <a:gd name="T67" fmla="*/ 2147483647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7"/>
                <a:gd name="T103" fmla="*/ 0 h 17"/>
                <a:gd name="T104" fmla="*/ 477 w 477"/>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7" h="17">
                  <a:moveTo>
                    <a:pt x="414" y="2"/>
                  </a:moveTo>
                  <a:lnTo>
                    <a:pt x="429" y="0"/>
                  </a:lnTo>
                  <a:lnTo>
                    <a:pt x="445" y="0"/>
                  </a:lnTo>
                  <a:lnTo>
                    <a:pt x="461" y="0"/>
                  </a:lnTo>
                  <a:lnTo>
                    <a:pt x="477" y="2"/>
                  </a:lnTo>
                  <a:lnTo>
                    <a:pt x="471" y="6"/>
                  </a:lnTo>
                  <a:lnTo>
                    <a:pt x="411" y="6"/>
                  </a:lnTo>
                  <a:lnTo>
                    <a:pt x="409" y="13"/>
                  </a:lnTo>
                  <a:lnTo>
                    <a:pt x="401" y="15"/>
                  </a:lnTo>
                  <a:lnTo>
                    <a:pt x="393" y="13"/>
                  </a:lnTo>
                  <a:lnTo>
                    <a:pt x="382" y="13"/>
                  </a:lnTo>
                  <a:lnTo>
                    <a:pt x="380" y="13"/>
                  </a:lnTo>
                  <a:lnTo>
                    <a:pt x="377" y="15"/>
                  </a:lnTo>
                  <a:lnTo>
                    <a:pt x="375" y="15"/>
                  </a:lnTo>
                  <a:lnTo>
                    <a:pt x="375" y="17"/>
                  </a:lnTo>
                  <a:lnTo>
                    <a:pt x="351" y="17"/>
                  </a:lnTo>
                  <a:lnTo>
                    <a:pt x="325" y="17"/>
                  </a:lnTo>
                  <a:lnTo>
                    <a:pt x="299" y="17"/>
                  </a:lnTo>
                  <a:lnTo>
                    <a:pt x="272" y="17"/>
                  </a:lnTo>
                  <a:lnTo>
                    <a:pt x="244" y="15"/>
                  </a:lnTo>
                  <a:lnTo>
                    <a:pt x="218" y="15"/>
                  </a:lnTo>
                  <a:lnTo>
                    <a:pt x="191" y="13"/>
                  </a:lnTo>
                  <a:lnTo>
                    <a:pt x="168" y="11"/>
                  </a:lnTo>
                  <a:lnTo>
                    <a:pt x="152" y="10"/>
                  </a:lnTo>
                  <a:lnTo>
                    <a:pt x="136" y="10"/>
                  </a:lnTo>
                  <a:lnTo>
                    <a:pt x="118" y="10"/>
                  </a:lnTo>
                  <a:lnTo>
                    <a:pt x="102" y="10"/>
                  </a:lnTo>
                  <a:lnTo>
                    <a:pt x="84" y="10"/>
                  </a:lnTo>
                  <a:lnTo>
                    <a:pt x="66" y="10"/>
                  </a:lnTo>
                  <a:lnTo>
                    <a:pt x="45" y="8"/>
                  </a:lnTo>
                  <a:lnTo>
                    <a:pt x="26" y="10"/>
                  </a:lnTo>
                  <a:lnTo>
                    <a:pt x="21" y="10"/>
                  </a:lnTo>
                  <a:lnTo>
                    <a:pt x="16" y="10"/>
                  </a:lnTo>
                  <a:lnTo>
                    <a:pt x="11" y="10"/>
                  </a:lnTo>
                  <a:lnTo>
                    <a:pt x="6" y="10"/>
                  </a:lnTo>
                  <a:lnTo>
                    <a:pt x="3" y="10"/>
                  </a:lnTo>
                  <a:lnTo>
                    <a:pt x="3" y="8"/>
                  </a:lnTo>
                  <a:lnTo>
                    <a:pt x="0" y="8"/>
                  </a:lnTo>
                  <a:lnTo>
                    <a:pt x="0" y="6"/>
                  </a:lnTo>
                  <a:lnTo>
                    <a:pt x="6" y="4"/>
                  </a:lnTo>
                  <a:lnTo>
                    <a:pt x="16" y="4"/>
                  </a:lnTo>
                  <a:lnTo>
                    <a:pt x="29" y="4"/>
                  </a:lnTo>
                  <a:lnTo>
                    <a:pt x="40" y="4"/>
                  </a:lnTo>
                  <a:lnTo>
                    <a:pt x="50" y="4"/>
                  </a:lnTo>
                  <a:lnTo>
                    <a:pt x="53" y="2"/>
                  </a:lnTo>
                  <a:lnTo>
                    <a:pt x="66" y="2"/>
                  </a:lnTo>
                  <a:lnTo>
                    <a:pt x="79" y="2"/>
                  </a:lnTo>
                  <a:lnTo>
                    <a:pt x="92" y="2"/>
                  </a:lnTo>
                  <a:lnTo>
                    <a:pt x="105" y="2"/>
                  </a:lnTo>
                  <a:lnTo>
                    <a:pt x="118" y="2"/>
                  </a:lnTo>
                  <a:lnTo>
                    <a:pt x="131" y="2"/>
                  </a:lnTo>
                  <a:lnTo>
                    <a:pt x="144" y="2"/>
                  </a:lnTo>
                  <a:lnTo>
                    <a:pt x="160" y="0"/>
                  </a:lnTo>
                  <a:lnTo>
                    <a:pt x="181" y="0"/>
                  </a:lnTo>
                  <a:lnTo>
                    <a:pt x="199" y="0"/>
                  </a:lnTo>
                  <a:lnTo>
                    <a:pt x="218" y="0"/>
                  </a:lnTo>
                  <a:lnTo>
                    <a:pt x="238" y="0"/>
                  </a:lnTo>
                  <a:lnTo>
                    <a:pt x="257" y="0"/>
                  </a:lnTo>
                  <a:lnTo>
                    <a:pt x="275" y="0"/>
                  </a:lnTo>
                  <a:lnTo>
                    <a:pt x="293" y="0"/>
                  </a:lnTo>
                  <a:lnTo>
                    <a:pt x="314" y="0"/>
                  </a:lnTo>
                  <a:lnTo>
                    <a:pt x="327" y="0"/>
                  </a:lnTo>
                  <a:lnTo>
                    <a:pt x="340" y="0"/>
                  </a:lnTo>
                  <a:lnTo>
                    <a:pt x="354" y="0"/>
                  </a:lnTo>
                  <a:lnTo>
                    <a:pt x="364" y="0"/>
                  </a:lnTo>
                  <a:lnTo>
                    <a:pt x="377" y="0"/>
                  </a:lnTo>
                  <a:lnTo>
                    <a:pt x="390" y="0"/>
                  </a:lnTo>
                  <a:lnTo>
                    <a:pt x="401" y="2"/>
                  </a:lnTo>
                  <a:lnTo>
                    <a:pt x="41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5" name="Freeform 153"/>
            <p:cNvSpPr>
              <a:spLocks/>
            </p:cNvSpPr>
            <p:nvPr/>
          </p:nvSpPr>
          <p:spPr bwMode="auto">
            <a:xfrm>
              <a:off x="6670675" y="2930525"/>
              <a:ext cx="638175" cy="28575"/>
            </a:xfrm>
            <a:custGeom>
              <a:avLst/>
              <a:gdLst>
                <a:gd name="T0" fmla="*/ 2147483647 w 392"/>
                <a:gd name="T1" fmla="*/ 2147483647 h 17"/>
                <a:gd name="T2" fmla="*/ 2147483647 w 392"/>
                <a:gd name="T3" fmla="*/ 2147483647 h 17"/>
                <a:gd name="T4" fmla="*/ 2147483647 w 392"/>
                <a:gd name="T5" fmla="*/ 2147483647 h 17"/>
                <a:gd name="T6" fmla="*/ 2147483647 w 392"/>
                <a:gd name="T7" fmla="*/ 2147483647 h 17"/>
                <a:gd name="T8" fmla="*/ 2147483647 w 392"/>
                <a:gd name="T9" fmla="*/ 2147483647 h 17"/>
                <a:gd name="T10" fmla="*/ 2147483647 w 392"/>
                <a:gd name="T11" fmla="*/ 2147483647 h 17"/>
                <a:gd name="T12" fmla="*/ 2147483647 w 392"/>
                <a:gd name="T13" fmla="*/ 2147483647 h 17"/>
                <a:gd name="T14" fmla="*/ 2147483647 w 392"/>
                <a:gd name="T15" fmla="*/ 2147483647 h 17"/>
                <a:gd name="T16" fmla="*/ 2147483647 w 392"/>
                <a:gd name="T17" fmla="*/ 2147483647 h 17"/>
                <a:gd name="T18" fmla="*/ 2147483647 w 392"/>
                <a:gd name="T19" fmla="*/ 2147483647 h 17"/>
                <a:gd name="T20" fmla="*/ 2147483647 w 392"/>
                <a:gd name="T21" fmla="*/ 2147483647 h 17"/>
                <a:gd name="T22" fmla="*/ 2147483647 w 392"/>
                <a:gd name="T23" fmla="*/ 2147483647 h 17"/>
                <a:gd name="T24" fmla="*/ 2147483647 w 392"/>
                <a:gd name="T25" fmla="*/ 2147483647 h 17"/>
                <a:gd name="T26" fmla="*/ 2147483647 w 392"/>
                <a:gd name="T27" fmla="*/ 2147483647 h 17"/>
                <a:gd name="T28" fmla="*/ 2147483647 w 392"/>
                <a:gd name="T29" fmla="*/ 2147483647 h 17"/>
                <a:gd name="T30" fmla="*/ 2147483647 w 392"/>
                <a:gd name="T31" fmla="*/ 2147483647 h 17"/>
                <a:gd name="T32" fmla="*/ 2147483647 w 392"/>
                <a:gd name="T33" fmla="*/ 2147483647 h 17"/>
                <a:gd name="T34" fmla="*/ 2147483647 w 392"/>
                <a:gd name="T35" fmla="*/ 2147483647 h 17"/>
                <a:gd name="T36" fmla="*/ 2147483647 w 392"/>
                <a:gd name="T37" fmla="*/ 2147483647 h 17"/>
                <a:gd name="T38" fmla="*/ 2147483647 w 392"/>
                <a:gd name="T39" fmla="*/ 2147483647 h 17"/>
                <a:gd name="T40" fmla="*/ 2147483647 w 392"/>
                <a:gd name="T41" fmla="*/ 2147483647 h 17"/>
                <a:gd name="T42" fmla="*/ 2147483647 w 392"/>
                <a:gd name="T43" fmla="*/ 2147483647 h 17"/>
                <a:gd name="T44" fmla="*/ 2147483647 w 392"/>
                <a:gd name="T45" fmla="*/ 2147483647 h 17"/>
                <a:gd name="T46" fmla="*/ 2147483647 w 392"/>
                <a:gd name="T47" fmla="*/ 2147483647 h 17"/>
                <a:gd name="T48" fmla="*/ 2147483647 w 392"/>
                <a:gd name="T49" fmla="*/ 2147483647 h 17"/>
                <a:gd name="T50" fmla="*/ 2147483647 w 392"/>
                <a:gd name="T51" fmla="*/ 2147483647 h 17"/>
                <a:gd name="T52" fmla="*/ 2147483647 w 392"/>
                <a:gd name="T53" fmla="*/ 2147483647 h 17"/>
                <a:gd name="T54" fmla="*/ 2147483647 w 392"/>
                <a:gd name="T55" fmla="*/ 2147483647 h 17"/>
                <a:gd name="T56" fmla="*/ 2147483647 w 392"/>
                <a:gd name="T57" fmla="*/ 2147483647 h 17"/>
                <a:gd name="T58" fmla="*/ 2147483647 w 392"/>
                <a:gd name="T59" fmla="*/ 2147483647 h 17"/>
                <a:gd name="T60" fmla="*/ 2147483647 w 392"/>
                <a:gd name="T61" fmla="*/ 2147483647 h 17"/>
                <a:gd name="T62" fmla="*/ 2147483647 w 392"/>
                <a:gd name="T63" fmla="*/ 2147483647 h 17"/>
                <a:gd name="T64" fmla="*/ 0 w 392"/>
                <a:gd name="T65" fmla="*/ 2147483647 h 17"/>
                <a:gd name="T66" fmla="*/ 2147483647 w 392"/>
                <a:gd name="T67" fmla="*/ 2147483647 h 17"/>
                <a:gd name="T68" fmla="*/ 2147483647 w 392"/>
                <a:gd name="T69" fmla="*/ 2147483647 h 17"/>
                <a:gd name="T70" fmla="*/ 2147483647 w 392"/>
                <a:gd name="T71" fmla="*/ 2147483647 h 17"/>
                <a:gd name="T72" fmla="*/ 2147483647 w 392"/>
                <a:gd name="T73" fmla="*/ 2147483647 h 17"/>
                <a:gd name="T74" fmla="*/ 2147483647 w 392"/>
                <a:gd name="T75" fmla="*/ 2147483647 h 17"/>
                <a:gd name="T76" fmla="*/ 2147483647 w 392"/>
                <a:gd name="T77" fmla="*/ 2147483647 h 17"/>
                <a:gd name="T78" fmla="*/ 2147483647 w 392"/>
                <a:gd name="T79" fmla="*/ 2147483647 h 17"/>
                <a:gd name="T80" fmla="*/ 2147483647 w 392"/>
                <a:gd name="T81" fmla="*/ 2147483647 h 17"/>
                <a:gd name="T82" fmla="*/ 2147483647 w 392"/>
                <a:gd name="T83" fmla="*/ 2147483647 h 17"/>
                <a:gd name="T84" fmla="*/ 2147483647 w 392"/>
                <a:gd name="T85" fmla="*/ 2147483647 h 17"/>
                <a:gd name="T86" fmla="*/ 2147483647 w 392"/>
                <a:gd name="T87" fmla="*/ 0 h 17"/>
                <a:gd name="T88" fmla="*/ 2147483647 w 392"/>
                <a:gd name="T89" fmla="*/ 0 h 17"/>
                <a:gd name="T90" fmla="*/ 2147483647 w 392"/>
                <a:gd name="T91" fmla="*/ 2147483647 h 17"/>
                <a:gd name="T92" fmla="*/ 2147483647 w 392"/>
                <a:gd name="T93" fmla="*/ 2147483647 h 17"/>
                <a:gd name="T94" fmla="*/ 2147483647 w 392"/>
                <a:gd name="T95" fmla="*/ 2147483647 h 17"/>
                <a:gd name="T96" fmla="*/ 2147483647 w 392"/>
                <a:gd name="T97" fmla="*/ 2147483647 h 17"/>
                <a:gd name="T98" fmla="*/ 2147483647 w 392"/>
                <a:gd name="T99" fmla="*/ 2147483647 h 17"/>
                <a:gd name="T100" fmla="*/ 2147483647 w 392"/>
                <a:gd name="T101" fmla="*/ 2147483647 h 17"/>
                <a:gd name="T102" fmla="*/ 2147483647 w 392"/>
                <a:gd name="T103" fmla="*/ 2147483647 h 17"/>
                <a:gd name="T104" fmla="*/ 2147483647 w 392"/>
                <a:gd name="T105" fmla="*/ 2147483647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2"/>
                <a:gd name="T160" fmla="*/ 0 h 17"/>
                <a:gd name="T161" fmla="*/ 392 w 392"/>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2" h="17">
                  <a:moveTo>
                    <a:pt x="374" y="2"/>
                  </a:moveTo>
                  <a:lnTo>
                    <a:pt x="379" y="2"/>
                  </a:lnTo>
                  <a:lnTo>
                    <a:pt x="382" y="2"/>
                  </a:lnTo>
                  <a:lnTo>
                    <a:pt x="387" y="4"/>
                  </a:lnTo>
                  <a:lnTo>
                    <a:pt x="390" y="6"/>
                  </a:lnTo>
                  <a:lnTo>
                    <a:pt x="392" y="10"/>
                  </a:lnTo>
                  <a:lnTo>
                    <a:pt x="390" y="13"/>
                  </a:lnTo>
                  <a:lnTo>
                    <a:pt x="382" y="13"/>
                  </a:lnTo>
                  <a:lnTo>
                    <a:pt x="377" y="15"/>
                  </a:lnTo>
                  <a:lnTo>
                    <a:pt x="351" y="17"/>
                  </a:lnTo>
                  <a:lnTo>
                    <a:pt x="324" y="17"/>
                  </a:lnTo>
                  <a:lnTo>
                    <a:pt x="298" y="17"/>
                  </a:lnTo>
                  <a:lnTo>
                    <a:pt x="269" y="17"/>
                  </a:lnTo>
                  <a:lnTo>
                    <a:pt x="243" y="17"/>
                  </a:lnTo>
                  <a:lnTo>
                    <a:pt x="217" y="15"/>
                  </a:lnTo>
                  <a:lnTo>
                    <a:pt x="188" y="13"/>
                  </a:lnTo>
                  <a:lnTo>
                    <a:pt x="162" y="12"/>
                  </a:lnTo>
                  <a:lnTo>
                    <a:pt x="154" y="13"/>
                  </a:lnTo>
                  <a:lnTo>
                    <a:pt x="149" y="12"/>
                  </a:lnTo>
                  <a:lnTo>
                    <a:pt x="141" y="10"/>
                  </a:lnTo>
                  <a:lnTo>
                    <a:pt x="133" y="10"/>
                  </a:lnTo>
                  <a:lnTo>
                    <a:pt x="120" y="12"/>
                  </a:lnTo>
                  <a:lnTo>
                    <a:pt x="107" y="12"/>
                  </a:lnTo>
                  <a:lnTo>
                    <a:pt x="94" y="13"/>
                  </a:lnTo>
                  <a:lnTo>
                    <a:pt x="81" y="13"/>
                  </a:lnTo>
                  <a:lnTo>
                    <a:pt x="65" y="13"/>
                  </a:lnTo>
                  <a:lnTo>
                    <a:pt x="52" y="13"/>
                  </a:lnTo>
                  <a:lnTo>
                    <a:pt x="39" y="12"/>
                  </a:lnTo>
                  <a:lnTo>
                    <a:pt x="26" y="10"/>
                  </a:lnTo>
                  <a:lnTo>
                    <a:pt x="21" y="10"/>
                  </a:lnTo>
                  <a:lnTo>
                    <a:pt x="13" y="10"/>
                  </a:lnTo>
                  <a:lnTo>
                    <a:pt x="5" y="10"/>
                  </a:lnTo>
                  <a:lnTo>
                    <a:pt x="0" y="10"/>
                  </a:lnTo>
                  <a:lnTo>
                    <a:pt x="13" y="8"/>
                  </a:lnTo>
                  <a:lnTo>
                    <a:pt x="26" y="6"/>
                  </a:lnTo>
                  <a:lnTo>
                    <a:pt x="39" y="6"/>
                  </a:lnTo>
                  <a:lnTo>
                    <a:pt x="52" y="6"/>
                  </a:lnTo>
                  <a:lnTo>
                    <a:pt x="63" y="6"/>
                  </a:lnTo>
                  <a:lnTo>
                    <a:pt x="73" y="6"/>
                  </a:lnTo>
                  <a:lnTo>
                    <a:pt x="86" y="4"/>
                  </a:lnTo>
                  <a:lnTo>
                    <a:pt x="97" y="4"/>
                  </a:lnTo>
                  <a:lnTo>
                    <a:pt x="110" y="2"/>
                  </a:lnTo>
                  <a:lnTo>
                    <a:pt x="120" y="2"/>
                  </a:lnTo>
                  <a:lnTo>
                    <a:pt x="133" y="0"/>
                  </a:lnTo>
                  <a:lnTo>
                    <a:pt x="144" y="0"/>
                  </a:lnTo>
                  <a:lnTo>
                    <a:pt x="173" y="2"/>
                  </a:lnTo>
                  <a:lnTo>
                    <a:pt x="201" y="2"/>
                  </a:lnTo>
                  <a:lnTo>
                    <a:pt x="230" y="2"/>
                  </a:lnTo>
                  <a:lnTo>
                    <a:pt x="259" y="2"/>
                  </a:lnTo>
                  <a:lnTo>
                    <a:pt x="288" y="2"/>
                  </a:lnTo>
                  <a:lnTo>
                    <a:pt x="316" y="2"/>
                  </a:lnTo>
                  <a:lnTo>
                    <a:pt x="345" y="2"/>
                  </a:lnTo>
                  <a:lnTo>
                    <a:pt x="37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54"/>
            <p:cNvSpPr>
              <a:spLocks/>
            </p:cNvSpPr>
            <p:nvPr/>
          </p:nvSpPr>
          <p:spPr bwMode="auto">
            <a:xfrm>
              <a:off x="7364413" y="2933700"/>
              <a:ext cx="115887" cy="15875"/>
            </a:xfrm>
            <a:custGeom>
              <a:avLst/>
              <a:gdLst>
                <a:gd name="T0" fmla="*/ 2147483647 w 71"/>
                <a:gd name="T1" fmla="*/ 2147483647 h 10"/>
                <a:gd name="T2" fmla="*/ 2147483647 w 71"/>
                <a:gd name="T3" fmla="*/ 2147483647 h 10"/>
                <a:gd name="T4" fmla="*/ 2147483647 w 71"/>
                <a:gd name="T5" fmla="*/ 2147483647 h 10"/>
                <a:gd name="T6" fmla="*/ 2147483647 w 71"/>
                <a:gd name="T7" fmla="*/ 2147483647 h 10"/>
                <a:gd name="T8" fmla="*/ 2147483647 w 71"/>
                <a:gd name="T9" fmla="*/ 2147483647 h 10"/>
                <a:gd name="T10" fmla="*/ 2147483647 w 71"/>
                <a:gd name="T11" fmla="*/ 2147483647 h 10"/>
                <a:gd name="T12" fmla="*/ 2147483647 w 71"/>
                <a:gd name="T13" fmla="*/ 2147483647 h 10"/>
                <a:gd name="T14" fmla="*/ 2147483647 w 71"/>
                <a:gd name="T15" fmla="*/ 2147483647 h 10"/>
                <a:gd name="T16" fmla="*/ 0 w 71"/>
                <a:gd name="T17" fmla="*/ 2147483647 h 10"/>
                <a:gd name="T18" fmla="*/ 2147483647 w 71"/>
                <a:gd name="T19" fmla="*/ 2147483647 h 10"/>
                <a:gd name="T20" fmla="*/ 2147483647 w 71"/>
                <a:gd name="T21" fmla="*/ 0 h 10"/>
                <a:gd name="T22" fmla="*/ 2147483647 w 71"/>
                <a:gd name="T23" fmla="*/ 0 h 10"/>
                <a:gd name="T24" fmla="*/ 2147483647 w 71"/>
                <a:gd name="T25" fmla="*/ 0 h 10"/>
                <a:gd name="T26" fmla="*/ 2147483647 w 71"/>
                <a:gd name="T27" fmla="*/ 2147483647 h 10"/>
                <a:gd name="T28" fmla="*/ 2147483647 w 71"/>
                <a:gd name="T29" fmla="*/ 2147483647 h 10"/>
                <a:gd name="T30" fmla="*/ 2147483647 w 71"/>
                <a:gd name="T31" fmla="*/ 2147483647 h 10"/>
                <a:gd name="T32" fmla="*/ 2147483647 w 71"/>
                <a:gd name="T33" fmla="*/ 214748364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
                <a:gd name="T52" fmla="*/ 0 h 10"/>
                <a:gd name="T53" fmla="*/ 71 w 71"/>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 h="10">
                  <a:moveTo>
                    <a:pt x="71" y="4"/>
                  </a:moveTo>
                  <a:lnTo>
                    <a:pt x="71" y="8"/>
                  </a:lnTo>
                  <a:lnTo>
                    <a:pt x="68" y="8"/>
                  </a:lnTo>
                  <a:lnTo>
                    <a:pt x="63" y="10"/>
                  </a:lnTo>
                  <a:lnTo>
                    <a:pt x="61" y="10"/>
                  </a:lnTo>
                  <a:lnTo>
                    <a:pt x="45" y="10"/>
                  </a:lnTo>
                  <a:lnTo>
                    <a:pt x="29" y="10"/>
                  </a:lnTo>
                  <a:lnTo>
                    <a:pt x="13" y="8"/>
                  </a:lnTo>
                  <a:lnTo>
                    <a:pt x="0" y="4"/>
                  </a:lnTo>
                  <a:lnTo>
                    <a:pt x="6" y="2"/>
                  </a:lnTo>
                  <a:lnTo>
                    <a:pt x="16" y="0"/>
                  </a:lnTo>
                  <a:lnTo>
                    <a:pt x="29" y="0"/>
                  </a:lnTo>
                  <a:lnTo>
                    <a:pt x="40" y="0"/>
                  </a:lnTo>
                  <a:lnTo>
                    <a:pt x="48" y="2"/>
                  </a:lnTo>
                  <a:lnTo>
                    <a:pt x="55" y="2"/>
                  </a:lnTo>
                  <a:lnTo>
                    <a:pt x="63" y="2"/>
                  </a:lnTo>
                  <a:lnTo>
                    <a:pt x="7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7" name="Freeform 155"/>
            <p:cNvSpPr>
              <a:spLocks/>
            </p:cNvSpPr>
            <p:nvPr/>
          </p:nvSpPr>
          <p:spPr bwMode="auto">
            <a:xfrm>
              <a:off x="6718300" y="2976563"/>
              <a:ext cx="582613" cy="30162"/>
            </a:xfrm>
            <a:custGeom>
              <a:avLst/>
              <a:gdLst>
                <a:gd name="T0" fmla="*/ 2147483647 w 358"/>
                <a:gd name="T1" fmla="*/ 0 h 19"/>
                <a:gd name="T2" fmla="*/ 2147483647 w 358"/>
                <a:gd name="T3" fmla="*/ 2147483647 h 19"/>
                <a:gd name="T4" fmla="*/ 2147483647 w 358"/>
                <a:gd name="T5" fmla="*/ 0 h 19"/>
                <a:gd name="T6" fmla="*/ 2147483647 w 358"/>
                <a:gd name="T7" fmla="*/ 0 h 19"/>
                <a:gd name="T8" fmla="*/ 2147483647 w 358"/>
                <a:gd name="T9" fmla="*/ 0 h 19"/>
                <a:gd name="T10" fmla="*/ 2147483647 w 358"/>
                <a:gd name="T11" fmla="*/ 2147483647 h 19"/>
                <a:gd name="T12" fmla="*/ 2147483647 w 358"/>
                <a:gd name="T13" fmla="*/ 2147483647 h 19"/>
                <a:gd name="T14" fmla="*/ 2147483647 w 358"/>
                <a:gd name="T15" fmla="*/ 2147483647 h 19"/>
                <a:gd name="T16" fmla="*/ 2147483647 w 358"/>
                <a:gd name="T17" fmla="*/ 2147483647 h 19"/>
                <a:gd name="T18" fmla="*/ 2147483647 w 358"/>
                <a:gd name="T19" fmla="*/ 2147483647 h 19"/>
                <a:gd name="T20" fmla="*/ 2147483647 w 358"/>
                <a:gd name="T21" fmla="*/ 2147483647 h 19"/>
                <a:gd name="T22" fmla="*/ 2147483647 w 358"/>
                <a:gd name="T23" fmla="*/ 2147483647 h 19"/>
                <a:gd name="T24" fmla="*/ 2147483647 w 358"/>
                <a:gd name="T25" fmla="*/ 2147483647 h 19"/>
                <a:gd name="T26" fmla="*/ 2147483647 w 358"/>
                <a:gd name="T27" fmla="*/ 2147483647 h 19"/>
                <a:gd name="T28" fmla="*/ 2147483647 w 358"/>
                <a:gd name="T29" fmla="*/ 2147483647 h 19"/>
                <a:gd name="T30" fmla="*/ 2147483647 w 358"/>
                <a:gd name="T31" fmla="*/ 2147483647 h 19"/>
                <a:gd name="T32" fmla="*/ 2147483647 w 358"/>
                <a:gd name="T33" fmla="*/ 2147483647 h 19"/>
                <a:gd name="T34" fmla="*/ 2147483647 w 358"/>
                <a:gd name="T35" fmla="*/ 2147483647 h 19"/>
                <a:gd name="T36" fmla="*/ 2147483647 w 358"/>
                <a:gd name="T37" fmla="*/ 2147483647 h 19"/>
                <a:gd name="T38" fmla="*/ 2147483647 w 358"/>
                <a:gd name="T39" fmla="*/ 2147483647 h 19"/>
                <a:gd name="T40" fmla="*/ 2147483647 w 358"/>
                <a:gd name="T41" fmla="*/ 2147483647 h 19"/>
                <a:gd name="T42" fmla="*/ 2147483647 w 358"/>
                <a:gd name="T43" fmla="*/ 2147483647 h 19"/>
                <a:gd name="T44" fmla="*/ 2147483647 w 358"/>
                <a:gd name="T45" fmla="*/ 2147483647 h 19"/>
                <a:gd name="T46" fmla="*/ 2147483647 w 358"/>
                <a:gd name="T47" fmla="*/ 2147483647 h 19"/>
                <a:gd name="T48" fmla="*/ 2147483647 w 358"/>
                <a:gd name="T49" fmla="*/ 2147483647 h 19"/>
                <a:gd name="T50" fmla="*/ 2147483647 w 358"/>
                <a:gd name="T51" fmla="*/ 2147483647 h 19"/>
                <a:gd name="T52" fmla="*/ 2147483647 w 358"/>
                <a:gd name="T53" fmla="*/ 2147483647 h 19"/>
                <a:gd name="T54" fmla="*/ 2147483647 w 358"/>
                <a:gd name="T55" fmla="*/ 2147483647 h 19"/>
                <a:gd name="T56" fmla="*/ 2147483647 w 358"/>
                <a:gd name="T57" fmla="*/ 2147483647 h 19"/>
                <a:gd name="T58" fmla="*/ 2147483647 w 358"/>
                <a:gd name="T59" fmla="*/ 2147483647 h 19"/>
                <a:gd name="T60" fmla="*/ 2147483647 w 358"/>
                <a:gd name="T61" fmla="*/ 2147483647 h 19"/>
                <a:gd name="T62" fmla="*/ 2147483647 w 358"/>
                <a:gd name="T63" fmla="*/ 2147483647 h 19"/>
                <a:gd name="T64" fmla="*/ 2147483647 w 358"/>
                <a:gd name="T65" fmla="*/ 2147483647 h 19"/>
                <a:gd name="T66" fmla="*/ 2147483647 w 358"/>
                <a:gd name="T67" fmla="*/ 2147483647 h 19"/>
                <a:gd name="T68" fmla="*/ 2147483647 w 358"/>
                <a:gd name="T69" fmla="*/ 2147483647 h 19"/>
                <a:gd name="T70" fmla="*/ 2147483647 w 358"/>
                <a:gd name="T71" fmla="*/ 2147483647 h 19"/>
                <a:gd name="T72" fmla="*/ 2147483647 w 358"/>
                <a:gd name="T73" fmla="*/ 2147483647 h 19"/>
                <a:gd name="T74" fmla="*/ 2147483647 w 358"/>
                <a:gd name="T75" fmla="*/ 2147483647 h 19"/>
                <a:gd name="T76" fmla="*/ 0 w 358"/>
                <a:gd name="T77" fmla="*/ 2147483647 h 19"/>
                <a:gd name="T78" fmla="*/ 2147483647 w 358"/>
                <a:gd name="T79" fmla="*/ 2147483647 h 19"/>
                <a:gd name="T80" fmla="*/ 2147483647 w 358"/>
                <a:gd name="T81" fmla="*/ 2147483647 h 19"/>
                <a:gd name="T82" fmla="*/ 2147483647 w 358"/>
                <a:gd name="T83" fmla="*/ 2147483647 h 19"/>
                <a:gd name="T84" fmla="*/ 2147483647 w 358"/>
                <a:gd name="T85" fmla="*/ 2147483647 h 19"/>
                <a:gd name="T86" fmla="*/ 2147483647 w 358"/>
                <a:gd name="T87" fmla="*/ 2147483647 h 19"/>
                <a:gd name="T88" fmla="*/ 2147483647 w 358"/>
                <a:gd name="T89" fmla="*/ 2147483647 h 19"/>
                <a:gd name="T90" fmla="*/ 2147483647 w 358"/>
                <a:gd name="T91" fmla="*/ 2147483647 h 19"/>
                <a:gd name="T92" fmla="*/ 2147483647 w 358"/>
                <a:gd name="T93" fmla="*/ 2147483647 h 19"/>
                <a:gd name="T94" fmla="*/ 2147483647 w 358"/>
                <a:gd name="T95" fmla="*/ 0 h 19"/>
                <a:gd name="T96" fmla="*/ 2147483647 w 358"/>
                <a:gd name="T97" fmla="*/ 0 h 19"/>
                <a:gd name="T98" fmla="*/ 2147483647 w 358"/>
                <a:gd name="T99" fmla="*/ 0 h 19"/>
                <a:gd name="T100" fmla="*/ 2147483647 w 358"/>
                <a:gd name="T101" fmla="*/ 0 h 19"/>
                <a:gd name="T102" fmla="*/ 2147483647 w 358"/>
                <a:gd name="T103" fmla="*/ 0 h 19"/>
                <a:gd name="T104" fmla="*/ 2147483647 w 358"/>
                <a:gd name="T105" fmla="*/ 0 h 19"/>
                <a:gd name="T106" fmla="*/ 2147483647 w 358"/>
                <a:gd name="T107" fmla="*/ 0 h 19"/>
                <a:gd name="T108" fmla="*/ 2147483647 w 358"/>
                <a:gd name="T109" fmla="*/ 0 h 19"/>
                <a:gd name="T110" fmla="*/ 2147483647 w 358"/>
                <a:gd name="T111" fmla="*/ 0 h 19"/>
                <a:gd name="T112" fmla="*/ 2147483647 w 358"/>
                <a:gd name="T113" fmla="*/ 0 h 19"/>
                <a:gd name="T114" fmla="*/ 2147483647 w 358"/>
                <a:gd name="T115" fmla="*/ 2147483647 h 19"/>
                <a:gd name="T116" fmla="*/ 2147483647 w 358"/>
                <a:gd name="T117" fmla="*/ 2147483647 h 19"/>
                <a:gd name="T118" fmla="*/ 2147483647 w 358"/>
                <a:gd name="T119" fmla="*/ 2147483647 h 19"/>
                <a:gd name="T120" fmla="*/ 2147483647 w 358"/>
                <a:gd name="T121" fmla="*/ 0 h 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19"/>
                <a:gd name="T185" fmla="*/ 358 w 358"/>
                <a:gd name="T186" fmla="*/ 19 h 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19">
                  <a:moveTo>
                    <a:pt x="285" y="0"/>
                  </a:moveTo>
                  <a:lnTo>
                    <a:pt x="287" y="2"/>
                  </a:lnTo>
                  <a:lnTo>
                    <a:pt x="290" y="0"/>
                  </a:lnTo>
                  <a:lnTo>
                    <a:pt x="293" y="0"/>
                  </a:lnTo>
                  <a:lnTo>
                    <a:pt x="295" y="0"/>
                  </a:lnTo>
                  <a:lnTo>
                    <a:pt x="353" y="4"/>
                  </a:lnTo>
                  <a:lnTo>
                    <a:pt x="356" y="6"/>
                  </a:lnTo>
                  <a:lnTo>
                    <a:pt x="356" y="8"/>
                  </a:lnTo>
                  <a:lnTo>
                    <a:pt x="356" y="10"/>
                  </a:lnTo>
                  <a:lnTo>
                    <a:pt x="358" y="12"/>
                  </a:lnTo>
                  <a:lnTo>
                    <a:pt x="356" y="12"/>
                  </a:lnTo>
                  <a:lnTo>
                    <a:pt x="353" y="12"/>
                  </a:lnTo>
                  <a:lnTo>
                    <a:pt x="353" y="14"/>
                  </a:lnTo>
                  <a:lnTo>
                    <a:pt x="353" y="16"/>
                  </a:lnTo>
                  <a:lnTo>
                    <a:pt x="329" y="16"/>
                  </a:lnTo>
                  <a:lnTo>
                    <a:pt x="306" y="17"/>
                  </a:lnTo>
                  <a:lnTo>
                    <a:pt x="282" y="17"/>
                  </a:lnTo>
                  <a:lnTo>
                    <a:pt x="259" y="17"/>
                  </a:lnTo>
                  <a:lnTo>
                    <a:pt x="235" y="19"/>
                  </a:lnTo>
                  <a:lnTo>
                    <a:pt x="214" y="19"/>
                  </a:lnTo>
                  <a:lnTo>
                    <a:pt x="191" y="17"/>
                  </a:lnTo>
                  <a:lnTo>
                    <a:pt x="167" y="16"/>
                  </a:lnTo>
                  <a:lnTo>
                    <a:pt x="159" y="16"/>
                  </a:lnTo>
                  <a:lnTo>
                    <a:pt x="151" y="16"/>
                  </a:lnTo>
                  <a:lnTo>
                    <a:pt x="141" y="16"/>
                  </a:lnTo>
                  <a:lnTo>
                    <a:pt x="133" y="14"/>
                  </a:lnTo>
                  <a:lnTo>
                    <a:pt x="117" y="14"/>
                  </a:lnTo>
                  <a:lnTo>
                    <a:pt x="102" y="14"/>
                  </a:lnTo>
                  <a:lnTo>
                    <a:pt x="86" y="14"/>
                  </a:lnTo>
                  <a:lnTo>
                    <a:pt x="70" y="14"/>
                  </a:lnTo>
                  <a:lnTo>
                    <a:pt x="55" y="14"/>
                  </a:lnTo>
                  <a:lnTo>
                    <a:pt x="42" y="12"/>
                  </a:lnTo>
                  <a:lnTo>
                    <a:pt x="26" y="12"/>
                  </a:lnTo>
                  <a:lnTo>
                    <a:pt x="10" y="12"/>
                  </a:lnTo>
                  <a:lnTo>
                    <a:pt x="7" y="10"/>
                  </a:lnTo>
                  <a:lnTo>
                    <a:pt x="5" y="10"/>
                  </a:lnTo>
                  <a:lnTo>
                    <a:pt x="2" y="10"/>
                  </a:lnTo>
                  <a:lnTo>
                    <a:pt x="0" y="10"/>
                  </a:lnTo>
                  <a:lnTo>
                    <a:pt x="7" y="6"/>
                  </a:lnTo>
                  <a:lnTo>
                    <a:pt x="26" y="4"/>
                  </a:lnTo>
                  <a:lnTo>
                    <a:pt x="42" y="4"/>
                  </a:lnTo>
                  <a:lnTo>
                    <a:pt x="60" y="4"/>
                  </a:lnTo>
                  <a:lnTo>
                    <a:pt x="76" y="4"/>
                  </a:lnTo>
                  <a:lnTo>
                    <a:pt x="91" y="4"/>
                  </a:lnTo>
                  <a:lnTo>
                    <a:pt x="107" y="4"/>
                  </a:lnTo>
                  <a:lnTo>
                    <a:pt x="123" y="2"/>
                  </a:lnTo>
                  <a:lnTo>
                    <a:pt x="141" y="0"/>
                  </a:lnTo>
                  <a:lnTo>
                    <a:pt x="151" y="0"/>
                  </a:lnTo>
                  <a:lnTo>
                    <a:pt x="162" y="0"/>
                  </a:lnTo>
                  <a:lnTo>
                    <a:pt x="172" y="0"/>
                  </a:lnTo>
                  <a:lnTo>
                    <a:pt x="183" y="0"/>
                  </a:lnTo>
                  <a:lnTo>
                    <a:pt x="185" y="0"/>
                  </a:lnTo>
                  <a:lnTo>
                    <a:pt x="199" y="0"/>
                  </a:lnTo>
                  <a:lnTo>
                    <a:pt x="212" y="0"/>
                  </a:lnTo>
                  <a:lnTo>
                    <a:pt x="225" y="0"/>
                  </a:lnTo>
                  <a:lnTo>
                    <a:pt x="238" y="0"/>
                  </a:lnTo>
                  <a:lnTo>
                    <a:pt x="251" y="2"/>
                  </a:lnTo>
                  <a:lnTo>
                    <a:pt x="261" y="2"/>
                  </a:lnTo>
                  <a:lnTo>
                    <a:pt x="274" y="2"/>
                  </a:lnTo>
                  <a:lnTo>
                    <a:pt x="2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8" name="Freeform 156"/>
            <p:cNvSpPr>
              <a:spLocks/>
            </p:cNvSpPr>
            <p:nvPr/>
          </p:nvSpPr>
          <p:spPr bwMode="auto">
            <a:xfrm>
              <a:off x="6759575" y="3028950"/>
              <a:ext cx="842963" cy="23813"/>
            </a:xfrm>
            <a:custGeom>
              <a:avLst/>
              <a:gdLst>
                <a:gd name="T0" fmla="*/ 2147483647 w 518"/>
                <a:gd name="T1" fmla="*/ 2147483647 h 15"/>
                <a:gd name="T2" fmla="*/ 2147483647 w 518"/>
                <a:gd name="T3" fmla="*/ 2147483647 h 15"/>
                <a:gd name="T4" fmla="*/ 2147483647 w 518"/>
                <a:gd name="T5" fmla="*/ 2147483647 h 15"/>
                <a:gd name="T6" fmla="*/ 2147483647 w 518"/>
                <a:gd name="T7" fmla="*/ 2147483647 h 15"/>
                <a:gd name="T8" fmla="*/ 2147483647 w 518"/>
                <a:gd name="T9" fmla="*/ 2147483647 h 15"/>
                <a:gd name="T10" fmla="*/ 2147483647 w 518"/>
                <a:gd name="T11" fmla="*/ 2147483647 h 15"/>
                <a:gd name="T12" fmla="*/ 2147483647 w 518"/>
                <a:gd name="T13" fmla="*/ 2147483647 h 15"/>
                <a:gd name="T14" fmla="*/ 2147483647 w 518"/>
                <a:gd name="T15" fmla="*/ 2147483647 h 15"/>
                <a:gd name="T16" fmla="*/ 2147483647 w 518"/>
                <a:gd name="T17" fmla="*/ 2147483647 h 15"/>
                <a:gd name="T18" fmla="*/ 2147483647 w 518"/>
                <a:gd name="T19" fmla="*/ 2147483647 h 15"/>
                <a:gd name="T20" fmla="*/ 2147483647 w 518"/>
                <a:gd name="T21" fmla="*/ 2147483647 h 15"/>
                <a:gd name="T22" fmla="*/ 2147483647 w 518"/>
                <a:gd name="T23" fmla="*/ 2147483647 h 15"/>
                <a:gd name="T24" fmla="*/ 2147483647 w 518"/>
                <a:gd name="T25" fmla="*/ 2147483647 h 15"/>
                <a:gd name="T26" fmla="*/ 2147483647 w 518"/>
                <a:gd name="T27" fmla="*/ 2147483647 h 15"/>
                <a:gd name="T28" fmla="*/ 2147483647 w 518"/>
                <a:gd name="T29" fmla="*/ 2147483647 h 15"/>
                <a:gd name="T30" fmla="*/ 2147483647 w 518"/>
                <a:gd name="T31" fmla="*/ 2147483647 h 15"/>
                <a:gd name="T32" fmla="*/ 2147483647 w 518"/>
                <a:gd name="T33" fmla="*/ 2147483647 h 15"/>
                <a:gd name="T34" fmla="*/ 2147483647 w 518"/>
                <a:gd name="T35" fmla="*/ 2147483647 h 15"/>
                <a:gd name="T36" fmla="*/ 2147483647 w 518"/>
                <a:gd name="T37" fmla="*/ 2147483647 h 15"/>
                <a:gd name="T38" fmla="*/ 2147483647 w 518"/>
                <a:gd name="T39" fmla="*/ 2147483647 h 15"/>
                <a:gd name="T40" fmla="*/ 2147483647 w 518"/>
                <a:gd name="T41" fmla="*/ 2147483647 h 15"/>
                <a:gd name="T42" fmla="*/ 2147483647 w 518"/>
                <a:gd name="T43" fmla="*/ 2147483647 h 15"/>
                <a:gd name="T44" fmla="*/ 2147483647 w 518"/>
                <a:gd name="T45" fmla="*/ 2147483647 h 15"/>
                <a:gd name="T46" fmla="*/ 2147483647 w 518"/>
                <a:gd name="T47" fmla="*/ 2147483647 h 15"/>
                <a:gd name="T48" fmla="*/ 2147483647 w 518"/>
                <a:gd name="T49" fmla="*/ 2147483647 h 15"/>
                <a:gd name="T50" fmla="*/ 2147483647 w 518"/>
                <a:gd name="T51" fmla="*/ 2147483647 h 15"/>
                <a:gd name="T52" fmla="*/ 0 w 518"/>
                <a:gd name="T53" fmla="*/ 2147483647 h 15"/>
                <a:gd name="T54" fmla="*/ 2147483647 w 518"/>
                <a:gd name="T55" fmla="*/ 0 h 15"/>
                <a:gd name="T56" fmla="*/ 2147483647 w 518"/>
                <a:gd name="T57" fmla="*/ 0 h 15"/>
                <a:gd name="T58" fmla="*/ 2147483647 w 518"/>
                <a:gd name="T59" fmla="*/ 0 h 15"/>
                <a:gd name="T60" fmla="*/ 2147483647 w 518"/>
                <a:gd name="T61" fmla="*/ 0 h 15"/>
                <a:gd name="T62" fmla="*/ 2147483647 w 518"/>
                <a:gd name="T63" fmla="*/ 0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8"/>
                <a:gd name="T97" fmla="*/ 0 h 15"/>
                <a:gd name="T98" fmla="*/ 518 w 518"/>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8" h="15">
                  <a:moveTo>
                    <a:pt x="322" y="0"/>
                  </a:moveTo>
                  <a:lnTo>
                    <a:pt x="327" y="2"/>
                  </a:lnTo>
                  <a:lnTo>
                    <a:pt x="335" y="4"/>
                  </a:lnTo>
                  <a:lnTo>
                    <a:pt x="340" y="4"/>
                  </a:lnTo>
                  <a:lnTo>
                    <a:pt x="345" y="2"/>
                  </a:lnTo>
                  <a:lnTo>
                    <a:pt x="348" y="2"/>
                  </a:lnTo>
                  <a:lnTo>
                    <a:pt x="350" y="2"/>
                  </a:lnTo>
                  <a:lnTo>
                    <a:pt x="353" y="4"/>
                  </a:lnTo>
                  <a:lnTo>
                    <a:pt x="356" y="4"/>
                  </a:lnTo>
                  <a:lnTo>
                    <a:pt x="374" y="4"/>
                  </a:lnTo>
                  <a:lnTo>
                    <a:pt x="395" y="4"/>
                  </a:lnTo>
                  <a:lnTo>
                    <a:pt x="413" y="4"/>
                  </a:lnTo>
                  <a:lnTo>
                    <a:pt x="432" y="2"/>
                  </a:lnTo>
                  <a:lnTo>
                    <a:pt x="450" y="2"/>
                  </a:lnTo>
                  <a:lnTo>
                    <a:pt x="468" y="4"/>
                  </a:lnTo>
                  <a:lnTo>
                    <a:pt x="487" y="4"/>
                  </a:lnTo>
                  <a:lnTo>
                    <a:pt x="507" y="6"/>
                  </a:lnTo>
                  <a:lnTo>
                    <a:pt x="510" y="4"/>
                  </a:lnTo>
                  <a:lnTo>
                    <a:pt x="513" y="4"/>
                  </a:lnTo>
                  <a:lnTo>
                    <a:pt x="515" y="4"/>
                  </a:lnTo>
                  <a:lnTo>
                    <a:pt x="518" y="4"/>
                  </a:lnTo>
                  <a:lnTo>
                    <a:pt x="518" y="6"/>
                  </a:lnTo>
                  <a:lnTo>
                    <a:pt x="515" y="10"/>
                  </a:lnTo>
                  <a:lnTo>
                    <a:pt x="515" y="12"/>
                  </a:lnTo>
                  <a:lnTo>
                    <a:pt x="513" y="12"/>
                  </a:lnTo>
                  <a:lnTo>
                    <a:pt x="497" y="10"/>
                  </a:lnTo>
                  <a:lnTo>
                    <a:pt x="481" y="10"/>
                  </a:lnTo>
                  <a:lnTo>
                    <a:pt x="466" y="10"/>
                  </a:lnTo>
                  <a:lnTo>
                    <a:pt x="450" y="10"/>
                  </a:lnTo>
                  <a:lnTo>
                    <a:pt x="432" y="10"/>
                  </a:lnTo>
                  <a:lnTo>
                    <a:pt x="416" y="10"/>
                  </a:lnTo>
                  <a:lnTo>
                    <a:pt x="400" y="10"/>
                  </a:lnTo>
                  <a:lnTo>
                    <a:pt x="384" y="10"/>
                  </a:lnTo>
                  <a:lnTo>
                    <a:pt x="374" y="12"/>
                  </a:lnTo>
                  <a:lnTo>
                    <a:pt x="361" y="12"/>
                  </a:lnTo>
                  <a:lnTo>
                    <a:pt x="350" y="12"/>
                  </a:lnTo>
                  <a:lnTo>
                    <a:pt x="340" y="14"/>
                  </a:lnTo>
                  <a:lnTo>
                    <a:pt x="330" y="14"/>
                  </a:lnTo>
                  <a:lnTo>
                    <a:pt x="319" y="14"/>
                  </a:lnTo>
                  <a:lnTo>
                    <a:pt x="309" y="14"/>
                  </a:lnTo>
                  <a:lnTo>
                    <a:pt x="296" y="14"/>
                  </a:lnTo>
                  <a:lnTo>
                    <a:pt x="285" y="15"/>
                  </a:lnTo>
                  <a:lnTo>
                    <a:pt x="275" y="15"/>
                  </a:lnTo>
                  <a:lnTo>
                    <a:pt x="261" y="15"/>
                  </a:lnTo>
                  <a:lnTo>
                    <a:pt x="251" y="15"/>
                  </a:lnTo>
                  <a:lnTo>
                    <a:pt x="220" y="14"/>
                  </a:lnTo>
                  <a:lnTo>
                    <a:pt x="188" y="14"/>
                  </a:lnTo>
                  <a:lnTo>
                    <a:pt x="157" y="12"/>
                  </a:lnTo>
                  <a:lnTo>
                    <a:pt x="125" y="10"/>
                  </a:lnTo>
                  <a:lnTo>
                    <a:pt x="94" y="8"/>
                  </a:lnTo>
                  <a:lnTo>
                    <a:pt x="65" y="8"/>
                  </a:lnTo>
                  <a:lnTo>
                    <a:pt x="34" y="6"/>
                  </a:lnTo>
                  <a:lnTo>
                    <a:pt x="2" y="6"/>
                  </a:lnTo>
                  <a:lnTo>
                    <a:pt x="0" y="4"/>
                  </a:lnTo>
                  <a:lnTo>
                    <a:pt x="8" y="0"/>
                  </a:lnTo>
                  <a:lnTo>
                    <a:pt x="42" y="0"/>
                  </a:lnTo>
                  <a:lnTo>
                    <a:pt x="78" y="0"/>
                  </a:lnTo>
                  <a:lnTo>
                    <a:pt x="112" y="0"/>
                  </a:lnTo>
                  <a:lnTo>
                    <a:pt x="149" y="0"/>
                  </a:lnTo>
                  <a:lnTo>
                    <a:pt x="183" y="0"/>
                  </a:lnTo>
                  <a:lnTo>
                    <a:pt x="217" y="0"/>
                  </a:lnTo>
                  <a:lnTo>
                    <a:pt x="248" y="0"/>
                  </a:lnTo>
                  <a:lnTo>
                    <a:pt x="282" y="0"/>
                  </a:lnTo>
                  <a:lnTo>
                    <a:pt x="3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57"/>
            <p:cNvSpPr>
              <a:spLocks/>
            </p:cNvSpPr>
            <p:nvPr/>
          </p:nvSpPr>
          <p:spPr bwMode="auto">
            <a:xfrm>
              <a:off x="6762750" y="3074988"/>
              <a:ext cx="606425" cy="30162"/>
            </a:xfrm>
            <a:custGeom>
              <a:avLst/>
              <a:gdLst>
                <a:gd name="T0" fmla="*/ 2147483647 w 372"/>
                <a:gd name="T1" fmla="*/ 2147483647 h 18"/>
                <a:gd name="T2" fmla="*/ 2147483647 w 372"/>
                <a:gd name="T3" fmla="*/ 2147483647 h 18"/>
                <a:gd name="T4" fmla="*/ 2147483647 w 372"/>
                <a:gd name="T5" fmla="*/ 2147483647 h 18"/>
                <a:gd name="T6" fmla="*/ 2147483647 w 372"/>
                <a:gd name="T7" fmla="*/ 2147483647 h 18"/>
                <a:gd name="T8" fmla="*/ 2147483647 w 372"/>
                <a:gd name="T9" fmla="*/ 2147483647 h 18"/>
                <a:gd name="T10" fmla="*/ 2147483647 w 372"/>
                <a:gd name="T11" fmla="*/ 2147483647 h 18"/>
                <a:gd name="T12" fmla="*/ 2147483647 w 372"/>
                <a:gd name="T13" fmla="*/ 2147483647 h 18"/>
                <a:gd name="T14" fmla="*/ 2147483647 w 372"/>
                <a:gd name="T15" fmla="*/ 2147483647 h 18"/>
                <a:gd name="T16" fmla="*/ 2147483647 w 372"/>
                <a:gd name="T17" fmla="*/ 2147483647 h 18"/>
                <a:gd name="T18" fmla="*/ 2147483647 w 372"/>
                <a:gd name="T19" fmla="*/ 2147483647 h 18"/>
                <a:gd name="T20" fmla="*/ 2147483647 w 372"/>
                <a:gd name="T21" fmla="*/ 2147483647 h 18"/>
                <a:gd name="T22" fmla="*/ 2147483647 w 372"/>
                <a:gd name="T23" fmla="*/ 2147483647 h 18"/>
                <a:gd name="T24" fmla="*/ 2147483647 w 372"/>
                <a:gd name="T25" fmla="*/ 2147483647 h 18"/>
                <a:gd name="T26" fmla="*/ 2147483647 w 372"/>
                <a:gd name="T27" fmla="*/ 2147483647 h 18"/>
                <a:gd name="T28" fmla="*/ 2147483647 w 372"/>
                <a:gd name="T29" fmla="*/ 2147483647 h 18"/>
                <a:gd name="T30" fmla="*/ 2147483647 w 372"/>
                <a:gd name="T31" fmla="*/ 2147483647 h 18"/>
                <a:gd name="T32" fmla="*/ 2147483647 w 372"/>
                <a:gd name="T33" fmla="*/ 2147483647 h 18"/>
                <a:gd name="T34" fmla="*/ 2147483647 w 372"/>
                <a:gd name="T35" fmla="*/ 2147483647 h 18"/>
                <a:gd name="T36" fmla="*/ 2147483647 w 372"/>
                <a:gd name="T37" fmla="*/ 2147483647 h 18"/>
                <a:gd name="T38" fmla="*/ 2147483647 w 372"/>
                <a:gd name="T39" fmla="*/ 2147483647 h 18"/>
                <a:gd name="T40" fmla="*/ 2147483647 w 372"/>
                <a:gd name="T41" fmla="*/ 2147483647 h 18"/>
                <a:gd name="T42" fmla="*/ 2147483647 w 372"/>
                <a:gd name="T43" fmla="*/ 2147483647 h 18"/>
                <a:gd name="T44" fmla="*/ 2147483647 w 372"/>
                <a:gd name="T45" fmla="*/ 2147483647 h 18"/>
                <a:gd name="T46" fmla="*/ 2147483647 w 372"/>
                <a:gd name="T47" fmla="*/ 2147483647 h 18"/>
                <a:gd name="T48" fmla="*/ 2147483647 w 372"/>
                <a:gd name="T49" fmla="*/ 2147483647 h 18"/>
                <a:gd name="T50" fmla="*/ 2147483647 w 372"/>
                <a:gd name="T51" fmla="*/ 2147483647 h 18"/>
                <a:gd name="T52" fmla="*/ 2147483647 w 372"/>
                <a:gd name="T53" fmla="*/ 2147483647 h 18"/>
                <a:gd name="T54" fmla="*/ 2147483647 w 372"/>
                <a:gd name="T55" fmla="*/ 2147483647 h 18"/>
                <a:gd name="T56" fmla="*/ 2147483647 w 372"/>
                <a:gd name="T57" fmla="*/ 2147483647 h 18"/>
                <a:gd name="T58" fmla="*/ 2147483647 w 372"/>
                <a:gd name="T59" fmla="*/ 2147483647 h 18"/>
                <a:gd name="T60" fmla="*/ 2147483647 w 372"/>
                <a:gd name="T61" fmla="*/ 2147483647 h 18"/>
                <a:gd name="T62" fmla="*/ 2147483647 w 372"/>
                <a:gd name="T63" fmla="*/ 2147483647 h 18"/>
                <a:gd name="T64" fmla="*/ 2147483647 w 372"/>
                <a:gd name="T65" fmla="*/ 2147483647 h 18"/>
                <a:gd name="T66" fmla="*/ 2147483647 w 372"/>
                <a:gd name="T67" fmla="*/ 2147483647 h 18"/>
                <a:gd name="T68" fmla="*/ 2147483647 w 372"/>
                <a:gd name="T69" fmla="*/ 2147483647 h 18"/>
                <a:gd name="T70" fmla="*/ 2147483647 w 372"/>
                <a:gd name="T71" fmla="*/ 2147483647 h 18"/>
                <a:gd name="T72" fmla="*/ 2147483647 w 372"/>
                <a:gd name="T73" fmla="*/ 2147483647 h 18"/>
                <a:gd name="T74" fmla="*/ 2147483647 w 372"/>
                <a:gd name="T75" fmla="*/ 2147483647 h 18"/>
                <a:gd name="T76" fmla="*/ 2147483647 w 372"/>
                <a:gd name="T77" fmla="*/ 2147483647 h 18"/>
                <a:gd name="T78" fmla="*/ 2147483647 w 372"/>
                <a:gd name="T79" fmla="*/ 2147483647 h 18"/>
                <a:gd name="T80" fmla="*/ 2147483647 w 372"/>
                <a:gd name="T81" fmla="*/ 2147483647 h 18"/>
                <a:gd name="T82" fmla="*/ 2147483647 w 372"/>
                <a:gd name="T83" fmla="*/ 2147483647 h 18"/>
                <a:gd name="T84" fmla="*/ 2147483647 w 372"/>
                <a:gd name="T85" fmla="*/ 2147483647 h 18"/>
                <a:gd name="T86" fmla="*/ 2147483647 w 372"/>
                <a:gd name="T87" fmla="*/ 2147483647 h 18"/>
                <a:gd name="T88" fmla="*/ 0 w 372"/>
                <a:gd name="T89" fmla="*/ 2147483647 h 18"/>
                <a:gd name="T90" fmla="*/ 0 w 372"/>
                <a:gd name="T91" fmla="*/ 2147483647 h 18"/>
                <a:gd name="T92" fmla="*/ 2147483647 w 372"/>
                <a:gd name="T93" fmla="*/ 2147483647 h 18"/>
                <a:gd name="T94" fmla="*/ 2147483647 w 372"/>
                <a:gd name="T95" fmla="*/ 0 h 18"/>
                <a:gd name="T96" fmla="*/ 2147483647 w 372"/>
                <a:gd name="T97" fmla="*/ 0 h 18"/>
                <a:gd name="T98" fmla="*/ 2147483647 w 372"/>
                <a:gd name="T99" fmla="*/ 0 h 18"/>
                <a:gd name="T100" fmla="*/ 2147483647 w 372"/>
                <a:gd name="T101" fmla="*/ 0 h 18"/>
                <a:gd name="T102" fmla="*/ 2147483647 w 372"/>
                <a:gd name="T103" fmla="*/ 2147483647 h 18"/>
                <a:gd name="T104" fmla="*/ 2147483647 w 372"/>
                <a:gd name="T105" fmla="*/ 2147483647 h 18"/>
                <a:gd name="T106" fmla="*/ 2147483647 w 372"/>
                <a:gd name="T107" fmla="*/ 2147483647 h 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2"/>
                <a:gd name="T163" fmla="*/ 0 h 18"/>
                <a:gd name="T164" fmla="*/ 372 w 372"/>
                <a:gd name="T165" fmla="*/ 18 h 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2" h="18">
                  <a:moveTo>
                    <a:pt x="325" y="3"/>
                  </a:moveTo>
                  <a:lnTo>
                    <a:pt x="333" y="7"/>
                  </a:lnTo>
                  <a:lnTo>
                    <a:pt x="333" y="3"/>
                  </a:lnTo>
                  <a:lnTo>
                    <a:pt x="343" y="3"/>
                  </a:lnTo>
                  <a:lnTo>
                    <a:pt x="354" y="3"/>
                  </a:lnTo>
                  <a:lnTo>
                    <a:pt x="364" y="5"/>
                  </a:lnTo>
                  <a:lnTo>
                    <a:pt x="372" y="7"/>
                  </a:lnTo>
                  <a:lnTo>
                    <a:pt x="369" y="9"/>
                  </a:lnTo>
                  <a:lnTo>
                    <a:pt x="359" y="9"/>
                  </a:lnTo>
                  <a:lnTo>
                    <a:pt x="346" y="7"/>
                  </a:lnTo>
                  <a:lnTo>
                    <a:pt x="335" y="9"/>
                  </a:lnTo>
                  <a:lnTo>
                    <a:pt x="325" y="13"/>
                  </a:lnTo>
                  <a:lnTo>
                    <a:pt x="312" y="15"/>
                  </a:lnTo>
                  <a:lnTo>
                    <a:pt x="296" y="13"/>
                  </a:lnTo>
                  <a:lnTo>
                    <a:pt x="280" y="13"/>
                  </a:lnTo>
                  <a:lnTo>
                    <a:pt x="267" y="16"/>
                  </a:lnTo>
                  <a:lnTo>
                    <a:pt x="246" y="16"/>
                  </a:lnTo>
                  <a:lnTo>
                    <a:pt x="236" y="18"/>
                  </a:lnTo>
                  <a:lnTo>
                    <a:pt x="225" y="18"/>
                  </a:lnTo>
                  <a:lnTo>
                    <a:pt x="215" y="18"/>
                  </a:lnTo>
                  <a:lnTo>
                    <a:pt x="207" y="16"/>
                  </a:lnTo>
                  <a:lnTo>
                    <a:pt x="197" y="16"/>
                  </a:lnTo>
                  <a:lnTo>
                    <a:pt x="186" y="15"/>
                  </a:lnTo>
                  <a:lnTo>
                    <a:pt x="176" y="13"/>
                  </a:lnTo>
                  <a:lnTo>
                    <a:pt x="165" y="13"/>
                  </a:lnTo>
                  <a:lnTo>
                    <a:pt x="155" y="13"/>
                  </a:lnTo>
                  <a:lnTo>
                    <a:pt x="142" y="11"/>
                  </a:lnTo>
                  <a:lnTo>
                    <a:pt x="131" y="11"/>
                  </a:lnTo>
                  <a:lnTo>
                    <a:pt x="118" y="11"/>
                  </a:lnTo>
                  <a:lnTo>
                    <a:pt x="108" y="11"/>
                  </a:lnTo>
                  <a:lnTo>
                    <a:pt x="95" y="11"/>
                  </a:lnTo>
                  <a:lnTo>
                    <a:pt x="84" y="11"/>
                  </a:lnTo>
                  <a:lnTo>
                    <a:pt x="71" y="11"/>
                  </a:lnTo>
                  <a:lnTo>
                    <a:pt x="66" y="7"/>
                  </a:lnTo>
                  <a:lnTo>
                    <a:pt x="61" y="7"/>
                  </a:lnTo>
                  <a:lnTo>
                    <a:pt x="53" y="7"/>
                  </a:lnTo>
                  <a:lnTo>
                    <a:pt x="45" y="5"/>
                  </a:lnTo>
                  <a:lnTo>
                    <a:pt x="34" y="7"/>
                  </a:lnTo>
                  <a:lnTo>
                    <a:pt x="24" y="7"/>
                  </a:lnTo>
                  <a:lnTo>
                    <a:pt x="11" y="5"/>
                  </a:lnTo>
                  <a:lnTo>
                    <a:pt x="0" y="3"/>
                  </a:lnTo>
                  <a:lnTo>
                    <a:pt x="42" y="1"/>
                  </a:lnTo>
                  <a:lnTo>
                    <a:pt x="82" y="0"/>
                  </a:lnTo>
                  <a:lnTo>
                    <a:pt x="121" y="0"/>
                  </a:lnTo>
                  <a:lnTo>
                    <a:pt x="160" y="0"/>
                  </a:lnTo>
                  <a:lnTo>
                    <a:pt x="202" y="0"/>
                  </a:lnTo>
                  <a:lnTo>
                    <a:pt x="241" y="1"/>
                  </a:lnTo>
                  <a:lnTo>
                    <a:pt x="283" y="1"/>
                  </a:lnTo>
                  <a:lnTo>
                    <a:pt x="32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0" name="Freeform 158"/>
            <p:cNvSpPr>
              <a:spLocks/>
            </p:cNvSpPr>
            <p:nvPr/>
          </p:nvSpPr>
          <p:spPr bwMode="auto">
            <a:xfrm>
              <a:off x="7458075" y="3079750"/>
              <a:ext cx="68263" cy="14288"/>
            </a:xfrm>
            <a:custGeom>
              <a:avLst/>
              <a:gdLst>
                <a:gd name="T0" fmla="*/ 2147483647 w 42"/>
                <a:gd name="T1" fmla="*/ 2147483647 h 8"/>
                <a:gd name="T2" fmla="*/ 2147483647 w 42"/>
                <a:gd name="T3" fmla="*/ 2147483647 h 8"/>
                <a:gd name="T4" fmla="*/ 2147483647 w 42"/>
                <a:gd name="T5" fmla="*/ 2147483647 h 8"/>
                <a:gd name="T6" fmla="*/ 2147483647 w 42"/>
                <a:gd name="T7" fmla="*/ 2147483647 h 8"/>
                <a:gd name="T8" fmla="*/ 0 w 42"/>
                <a:gd name="T9" fmla="*/ 2147483647 h 8"/>
                <a:gd name="T10" fmla="*/ 2147483647 w 42"/>
                <a:gd name="T11" fmla="*/ 0 h 8"/>
                <a:gd name="T12" fmla="*/ 2147483647 w 42"/>
                <a:gd name="T13" fmla="*/ 0 h 8"/>
                <a:gd name="T14" fmla="*/ 2147483647 w 42"/>
                <a:gd name="T15" fmla="*/ 2147483647 h 8"/>
                <a:gd name="T16" fmla="*/ 2147483647 w 42"/>
                <a:gd name="T17" fmla="*/ 0 h 8"/>
                <a:gd name="T18" fmla="*/ 2147483647 w 42"/>
                <a:gd name="T19" fmla="*/ 0 h 8"/>
                <a:gd name="T20" fmla="*/ 2147483647 w 42"/>
                <a:gd name="T21" fmla="*/ 0 h 8"/>
                <a:gd name="T22" fmla="*/ 2147483647 w 42"/>
                <a:gd name="T23" fmla="*/ 2147483647 h 8"/>
                <a:gd name="T24" fmla="*/ 2147483647 w 42"/>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8"/>
                <a:gd name="T41" fmla="*/ 42 w 42"/>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8">
                  <a:moveTo>
                    <a:pt x="42" y="4"/>
                  </a:moveTo>
                  <a:lnTo>
                    <a:pt x="31" y="6"/>
                  </a:lnTo>
                  <a:lnTo>
                    <a:pt x="21" y="8"/>
                  </a:lnTo>
                  <a:lnTo>
                    <a:pt x="8" y="8"/>
                  </a:lnTo>
                  <a:lnTo>
                    <a:pt x="0" y="4"/>
                  </a:lnTo>
                  <a:lnTo>
                    <a:pt x="5" y="0"/>
                  </a:lnTo>
                  <a:lnTo>
                    <a:pt x="13" y="0"/>
                  </a:lnTo>
                  <a:lnTo>
                    <a:pt x="21" y="2"/>
                  </a:lnTo>
                  <a:lnTo>
                    <a:pt x="29" y="0"/>
                  </a:lnTo>
                  <a:lnTo>
                    <a:pt x="34" y="0"/>
                  </a:lnTo>
                  <a:lnTo>
                    <a:pt x="39" y="0"/>
                  </a:lnTo>
                  <a:lnTo>
                    <a:pt x="42" y="2"/>
                  </a:lnTo>
                  <a:lnTo>
                    <a:pt x="4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59"/>
            <p:cNvSpPr>
              <a:spLocks/>
            </p:cNvSpPr>
            <p:nvPr/>
          </p:nvSpPr>
          <p:spPr bwMode="auto">
            <a:xfrm>
              <a:off x="6823075" y="3175000"/>
              <a:ext cx="474663" cy="23813"/>
            </a:xfrm>
            <a:custGeom>
              <a:avLst/>
              <a:gdLst>
                <a:gd name="T0" fmla="*/ 2147483647 w 291"/>
                <a:gd name="T1" fmla="*/ 2147483647 h 15"/>
                <a:gd name="T2" fmla="*/ 2147483647 w 291"/>
                <a:gd name="T3" fmla="*/ 2147483647 h 15"/>
                <a:gd name="T4" fmla="*/ 2147483647 w 291"/>
                <a:gd name="T5" fmla="*/ 2147483647 h 15"/>
                <a:gd name="T6" fmla="*/ 2147483647 w 291"/>
                <a:gd name="T7" fmla="*/ 2147483647 h 15"/>
                <a:gd name="T8" fmla="*/ 2147483647 w 291"/>
                <a:gd name="T9" fmla="*/ 2147483647 h 15"/>
                <a:gd name="T10" fmla="*/ 2147483647 w 291"/>
                <a:gd name="T11" fmla="*/ 2147483647 h 15"/>
                <a:gd name="T12" fmla="*/ 2147483647 w 291"/>
                <a:gd name="T13" fmla="*/ 2147483647 h 15"/>
                <a:gd name="T14" fmla="*/ 2147483647 w 291"/>
                <a:gd name="T15" fmla="*/ 2147483647 h 15"/>
                <a:gd name="T16" fmla="*/ 2147483647 w 291"/>
                <a:gd name="T17" fmla="*/ 2147483647 h 15"/>
                <a:gd name="T18" fmla="*/ 2147483647 w 291"/>
                <a:gd name="T19" fmla="*/ 2147483647 h 15"/>
                <a:gd name="T20" fmla="*/ 2147483647 w 291"/>
                <a:gd name="T21" fmla="*/ 2147483647 h 15"/>
                <a:gd name="T22" fmla="*/ 2147483647 w 291"/>
                <a:gd name="T23" fmla="*/ 2147483647 h 15"/>
                <a:gd name="T24" fmla="*/ 2147483647 w 291"/>
                <a:gd name="T25" fmla="*/ 2147483647 h 15"/>
                <a:gd name="T26" fmla="*/ 2147483647 w 291"/>
                <a:gd name="T27" fmla="*/ 2147483647 h 15"/>
                <a:gd name="T28" fmla="*/ 2147483647 w 291"/>
                <a:gd name="T29" fmla="*/ 2147483647 h 15"/>
                <a:gd name="T30" fmla="*/ 2147483647 w 291"/>
                <a:gd name="T31" fmla="*/ 2147483647 h 15"/>
                <a:gd name="T32" fmla="*/ 2147483647 w 291"/>
                <a:gd name="T33" fmla="*/ 2147483647 h 15"/>
                <a:gd name="T34" fmla="*/ 2147483647 w 291"/>
                <a:gd name="T35" fmla="*/ 2147483647 h 15"/>
                <a:gd name="T36" fmla="*/ 2147483647 w 291"/>
                <a:gd name="T37" fmla="*/ 2147483647 h 15"/>
                <a:gd name="T38" fmla="*/ 2147483647 w 291"/>
                <a:gd name="T39" fmla="*/ 2147483647 h 15"/>
                <a:gd name="T40" fmla="*/ 0 w 291"/>
                <a:gd name="T41" fmla="*/ 2147483647 h 15"/>
                <a:gd name="T42" fmla="*/ 0 w 291"/>
                <a:gd name="T43" fmla="*/ 2147483647 h 15"/>
                <a:gd name="T44" fmla="*/ 2147483647 w 291"/>
                <a:gd name="T45" fmla="*/ 2147483647 h 15"/>
                <a:gd name="T46" fmla="*/ 2147483647 w 291"/>
                <a:gd name="T47" fmla="*/ 2147483647 h 15"/>
                <a:gd name="T48" fmla="*/ 2147483647 w 291"/>
                <a:gd name="T49" fmla="*/ 0 h 15"/>
                <a:gd name="T50" fmla="*/ 2147483647 w 291"/>
                <a:gd name="T51" fmla="*/ 0 h 15"/>
                <a:gd name="T52" fmla="*/ 2147483647 w 291"/>
                <a:gd name="T53" fmla="*/ 0 h 15"/>
                <a:gd name="T54" fmla="*/ 2147483647 w 291"/>
                <a:gd name="T55" fmla="*/ 0 h 15"/>
                <a:gd name="T56" fmla="*/ 2147483647 w 291"/>
                <a:gd name="T57" fmla="*/ 0 h 15"/>
                <a:gd name="T58" fmla="*/ 2147483647 w 291"/>
                <a:gd name="T59" fmla="*/ 0 h 15"/>
                <a:gd name="T60" fmla="*/ 2147483647 w 291"/>
                <a:gd name="T61" fmla="*/ 0 h 15"/>
                <a:gd name="T62" fmla="*/ 2147483647 w 291"/>
                <a:gd name="T63" fmla="*/ 0 h 15"/>
                <a:gd name="T64" fmla="*/ 2147483647 w 291"/>
                <a:gd name="T65" fmla="*/ 0 h 15"/>
                <a:gd name="T66" fmla="*/ 2147483647 w 291"/>
                <a:gd name="T67" fmla="*/ 0 h 15"/>
                <a:gd name="T68" fmla="*/ 2147483647 w 291"/>
                <a:gd name="T69" fmla="*/ 0 h 15"/>
                <a:gd name="T70" fmla="*/ 2147483647 w 291"/>
                <a:gd name="T71" fmla="*/ 0 h 15"/>
                <a:gd name="T72" fmla="*/ 2147483647 w 291"/>
                <a:gd name="T73" fmla="*/ 0 h 15"/>
                <a:gd name="T74" fmla="*/ 2147483647 w 291"/>
                <a:gd name="T75" fmla="*/ 0 h 15"/>
                <a:gd name="T76" fmla="*/ 2147483647 w 291"/>
                <a:gd name="T77" fmla="*/ 0 h 15"/>
                <a:gd name="T78" fmla="*/ 2147483647 w 291"/>
                <a:gd name="T79" fmla="*/ 2147483647 h 15"/>
                <a:gd name="T80" fmla="*/ 2147483647 w 291"/>
                <a:gd name="T81" fmla="*/ 2147483647 h 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1"/>
                <a:gd name="T124" fmla="*/ 0 h 15"/>
                <a:gd name="T125" fmla="*/ 291 w 291"/>
                <a:gd name="T126" fmla="*/ 15 h 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1" h="15">
                  <a:moveTo>
                    <a:pt x="291" y="2"/>
                  </a:moveTo>
                  <a:lnTo>
                    <a:pt x="291" y="4"/>
                  </a:lnTo>
                  <a:lnTo>
                    <a:pt x="291" y="8"/>
                  </a:lnTo>
                  <a:lnTo>
                    <a:pt x="288" y="14"/>
                  </a:lnTo>
                  <a:lnTo>
                    <a:pt x="283" y="15"/>
                  </a:lnTo>
                  <a:lnTo>
                    <a:pt x="264" y="15"/>
                  </a:lnTo>
                  <a:lnTo>
                    <a:pt x="243" y="15"/>
                  </a:lnTo>
                  <a:lnTo>
                    <a:pt x="225" y="14"/>
                  </a:lnTo>
                  <a:lnTo>
                    <a:pt x="204" y="14"/>
                  </a:lnTo>
                  <a:lnTo>
                    <a:pt x="183" y="14"/>
                  </a:lnTo>
                  <a:lnTo>
                    <a:pt x="160" y="12"/>
                  </a:lnTo>
                  <a:lnTo>
                    <a:pt x="139" y="12"/>
                  </a:lnTo>
                  <a:lnTo>
                    <a:pt x="118" y="12"/>
                  </a:lnTo>
                  <a:lnTo>
                    <a:pt x="102" y="10"/>
                  </a:lnTo>
                  <a:lnTo>
                    <a:pt x="84" y="10"/>
                  </a:lnTo>
                  <a:lnTo>
                    <a:pt x="65" y="10"/>
                  </a:lnTo>
                  <a:lnTo>
                    <a:pt x="50" y="6"/>
                  </a:lnTo>
                  <a:lnTo>
                    <a:pt x="37" y="6"/>
                  </a:lnTo>
                  <a:lnTo>
                    <a:pt x="26" y="6"/>
                  </a:lnTo>
                  <a:lnTo>
                    <a:pt x="13" y="6"/>
                  </a:lnTo>
                  <a:lnTo>
                    <a:pt x="0" y="8"/>
                  </a:lnTo>
                  <a:lnTo>
                    <a:pt x="0" y="4"/>
                  </a:lnTo>
                  <a:lnTo>
                    <a:pt x="3" y="4"/>
                  </a:lnTo>
                  <a:lnTo>
                    <a:pt x="11" y="2"/>
                  </a:lnTo>
                  <a:lnTo>
                    <a:pt x="13" y="0"/>
                  </a:lnTo>
                  <a:lnTo>
                    <a:pt x="37" y="0"/>
                  </a:lnTo>
                  <a:lnTo>
                    <a:pt x="60" y="0"/>
                  </a:lnTo>
                  <a:lnTo>
                    <a:pt x="84" y="0"/>
                  </a:lnTo>
                  <a:lnTo>
                    <a:pt x="105" y="0"/>
                  </a:lnTo>
                  <a:lnTo>
                    <a:pt x="128" y="0"/>
                  </a:lnTo>
                  <a:lnTo>
                    <a:pt x="152" y="0"/>
                  </a:lnTo>
                  <a:lnTo>
                    <a:pt x="173" y="0"/>
                  </a:lnTo>
                  <a:lnTo>
                    <a:pt x="196" y="0"/>
                  </a:lnTo>
                  <a:lnTo>
                    <a:pt x="209" y="0"/>
                  </a:lnTo>
                  <a:lnTo>
                    <a:pt x="222" y="0"/>
                  </a:lnTo>
                  <a:lnTo>
                    <a:pt x="233" y="0"/>
                  </a:lnTo>
                  <a:lnTo>
                    <a:pt x="246" y="0"/>
                  </a:lnTo>
                  <a:lnTo>
                    <a:pt x="257" y="0"/>
                  </a:lnTo>
                  <a:lnTo>
                    <a:pt x="267" y="0"/>
                  </a:lnTo>
                  <a:lnTo>
                    <a:pt x="280" y="2"/>
                  </a:lnTo>
                  <a:lnTo>
                    <a:pt x="29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2" name="Freeform 160"/>
            <p:cNvSpPr>
              <a:spLocks/>
            </p:cNvSpPr>
            <p:nvPr/>
          </p:nvSpPr>
          <p:spPr bwMode="auto">
            <a:xfrm>
              <a:off x="6873875" y="3267075"/>
              <a:ext cx="419100" cy="25400"/>
            </a:xfrm>
            <a:custGeom>
              <a:avLst/>
              <a:gdLst>
                <a:gd name="T0" fmla="*/ 2147483647 w 257"/>
                <a:gd name="T1" fmla="*/ 2147483647 h 15"/>
                <a:gd name="T2" fmla="*/ 2147483647 w 257"/>
                <a:gd name="T3" fmla="*/ 2147483647 h 15"/>
                <a:gd name="T4" fmla="*/ 2147483647 w 257"/>
                <a:gd name="T5" fmla="*/ 2147483647 h 15"/>
                <a:gd name="T6" fmla="*/ 2147483647 w 257"/>
                <a:gd name="T7" fmla="*/ 2147483647 h 15"/>
                <a:gd name="T8" fmla="*/ 2147483647 w 257"/>
                <a:gd name="T9" fmla="*/ 2147483647 h 15"/>
                <a:gd name="T10" fmla="*/ 2147483647 w 257"/>
                <a:gd name="T11" fmla="*/ 2147483647 h 15"/>
                <a:gd name="T12" fmla="*/ 2147483647 w 257"/>
                <a:gd name="T13" fmla="*/ 2147483647 h 15"/>
                <a:gd name="T14" fmla="*/ 2147483647 w 257"/>
                <a:gd name="T15" fmla="*/ 2147483647 h 15"/>
                <a:gd name="T16" fmla="*/ 2147483647 w 257"/>
                <a:gd name="T17" fmla="*/ 2147483647 h 15"/>
                <a:gd name="T18" fmla="*/ 2147483647 w 257"/>
                <a:gd name="T19" fmla="*/ 2147483647 h 15"/>
                <a:gd name="T20" fmla="*/ 2147483647 w 257"/>
                <a:gd name="T21" fmla="*/ 2147483647 h 15"/>
                <a:gd name="T22" fmla="*/ 2147483647 w 257"/>
                <a:gd name="T23" fmla="*/ 2147483647 h 15"/>
                <a:gd name="T24" fmla="*/ 2147483647 w 257"/>
                <a:gd name="T25" fmla="*/ 2147483647 h 15"/>
                <a:gd name="T26" fmla="*/ 2147483647 w 257"/>
                <a:gd name="T27" fmla="*/ 2147483647 h 15"/>
                <a:gd name="T28" fmla="*/ 2147483647 w 257"/>
                <a:gd name="T29" fmla="*/ 2147483647 h 15"/>
                <a:gd name="T30" fmla="*/ 2147483647 w 257"/>
                <a:gd name="T31" fmla="*/ 2147483647 h 15"/>
                <a:gd name="T32" fmla="*/ 2147483647 w 257"/>
                <a:gd name="T33" fmla="*/ 2147483647 h 15"/>
                <a:gd name="T34" fmla="*/ 2147483647 w 257"/>
                <a:gd name="T35" fmla="*/ 2147483647 h 15"/>
                <a:gd name="T36" fmla="*/ 2147483647 w 257"/>
                <a:gd name="T37" fmla="*/ 2147483647 h 15"/>
                <a:gd name="T38" fmla="*/ 2147483647 w 257"/>
                <a:gd name="T39" fmla="*/ 2147483647 h 15"/>
                <a:gd name="T40" fmla="*/ 2147483647 w 257"/>
                <a:gd name="T41" fmla="*/ 2147483647 h 15"/>
                <a:gd name="T42" fmla="*/ 2147483647 w 257"/>
                <a:gd name="T43" fmla="*/ 2147483647 h 15"/>
                <a:gd name="T44" fmla="*/ 2147483647 w 257"/>
                <a:gd name="T45" fmla="*/ 2147483647 h 15"/>
                <a:gd name="T46" fmla="*/ 2147483647 w 257"/>
                <a:gd name="T47" fmla="*/ 2147483647 h 15"/>
                <a:gd name="T48" fmla="*/ 2147483647 w 257"/>
                <a:gd name="T49" fmla="*/ 2147483647 h 15"/>
                <a:gd name="T50" fmla="*/ 2147483647 w 257"/>
                <a:gd name="T51" fmla="*/ 2147483647 h 15"/>
                <a:gd name="T52" fmla="*/ 2147483647 w 257"/>
                <a:gd name="T53" fmla="*/ 2147483647 h 15"/>
                <a:gd name="T54" fmla="*/ 2147483647 w 257"/>
                <a:gd name="T55" fmla="*/ 2147483647 h 15"/>
                <a:gd name="T56" fmla="*/ 0 w 257"/>
                <a:gd name="T57" fmla="*/ 2147483647 h 15"/>
                <a:gd name="T58" fmla="*/ 0 w 257"/>
                <a:gd name="T59" fmla="*/ 2147483647 h 15"/>
                <a:gd name="T60" fmla="*/ 2147483647 w 257"/>
                <a:gd name="T61" fmla="*/ 2147483647 h 15"/>
                <a:gd name="T62" fmla="*/ 2147483647 w 257"/>
                <a:gd name="T63" fmla="*/ 2147483647 h 15"/>
                <a:gd name="T64" fmla="*/ 2147483647 w 257"/>
                <a:gd name="T65" fmla="*/ 2147483647 h 15"/>
                <a:gd name="T66" fmla="*/ 2147483647 w 257"/>
                <a:gd name="T67" fmla="*/ 2147483647 h 15"/>
                <a:gd name="T68" fmla="*/ 2147483647 w 257"/>
                <a:gd name="T69" fmla="*/ 2147483647 h 15"/>
                <a:gd name="T70" fmla="*/ 2147483647 w 257"/>
                <a:gd name="T71" fmla="*/ 2147483647 h 15"/>
                <a:gd name="T72" fmla="*/ 2147483647 w 257"/>
                <a:gd name="T73" fmla="*/ 2147483647 h 15"/>
                <a:gd name="T74" fmla="*/ 2147483647 w 257"/>
                <a:gd name="T75" fmla="*/ 2147483647 h 15"/>
                <a:gd name="T76" fmla="*/ 2147483647 w 257"/>
                <a:gd name="T77" fmla="*/ 2147483647 h 15"/>
                <a:gd name="T78" fmla="*/ 2147483647 w 257"/>
                <a:gd name="T79" fmla="*/ 0 h 15"/>
                <a:gd name="T80" fmla="*/ 2147483647 w 257"/>
                <a:gd name="T81" fmla="*/ 0 h 15"/>
                <a:gd name="T82" fmla="*/ 2147483647 w 257"/>
                <a:gd name="T83" fmla="*/ 0 h 15"/>
                <a:gd name="T84" fmla="*/ 2147483647 w 257"/>
                <a:gd name="T85" fmla="*/ 0 h 15"/>
                <a:gd name="T86" fmla="*/ 2147483647 w 257"/>
                <a:gd name="T87" fmla="*/ 0 h 15"/>
                <a:gd name="T88" fmla="*/ 2147483647 w 257"/>
                <a:gd name="T89" fmla="*/ 2147483647 h 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7"/>
                <a:gd name="T136" fmla="*/ 0 h 15"/>
                <a:gd name="T137" fmla="*/ 257 w 257"/>
                <a:gd name="T138" fmla="*/ 15 h 1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7" h="15">
                  <a:moveTo>
                    <a:pt x="252" y="2"/>
                  </a:moveTo>
                  <a:lnTo>
                    <a:pt x="254" y="3"/>
                  </a:lnTo>
                  <a:lnTo>
                    <a:pt x="257" y="7"/>
                  </a:lnTo>
                  <a:lnTo>
                    <a:pt x="254" y="11"/>
                  </a:lnTo>
                  <a:lnTo>
                    <a:pt x="252" y="13"/>
                  </a:lnTo>
                  <a:lnTo>
                    <a:pt x="236" y="15"/>
                  </a:lnTo>
                  <a:lnTo>
                    <a:pt x="223" y="15"/>
                  </a:lnTo>
                  <a:lnTo>
                    <a:pt x="207" y="15"/>
                  </a:lnTo>
                  <a:lnTo>
                    <a:pt x="194" y="13"/>
                  </a:lnTo>
                  <a:lnTo>
                    <a:pt x="178" y="13"/>
                  </a:lnTo>
                  <a:lnTo>
                    <a:pt x="165" y="11"/>
                  </a:lnTo>
                  <a:lnTo>
                    <a:pt x="150" y="11"/>
                  </a:lnTo>
                  <a:lnTo>
                    <a:pt x="134" y="11"/>
                  </a:lnTo>
                  <a:lnTo>
                    <a:pt x="123" y="11"/>
                  </a:lnTo>
                  <a:lnTo>
                    <a:pt x="110" y="11"/>
                  </a:lnTo>
                  <a:lnTo>
                    <a:pt x="100" y="11"/>
                  </a:lnTo>
                  <a:lnTo>
                    <a:pt x="89" y="11"/>
                  </a:lnTo>
                  <a:lnTo>
                    <a:pt x="76" y="11"/>
                  </a:lnTo>
                  <a:lnTo>
                    <a:pt x="66" y="9"/>
                  </a:lnTo>
                  <a:lnTo>
                    <a:pt x="58" y="9"/>
                  </a:lnTo>
                  <a:lnTo>
                    <a:pt x="48" y="7"/>
                  </a:lnTo>
                  <a:lnTo>
                    <a:pt x="42" y="9"/>
                  </a:lnTo>
                  <a:lnTo>
                    <a:pt x="37" y="9"/>
                  </a:lnTo>
                  <a:lnTo>
                    <a:pt x="32" y="9"/>
                  </a:lnTo>
                  <a:lnTo>
                    <a:pt x="27" y="9"/>
                  </a:lnTo>
                  <a:lnTo>
                    <a:pt x="19" y="9"/>
                  </a:lnTo>
                  <a:lnTo>
                    <a:pt x="14" y="7"/>
                  </a:lnTo>
                  <a:lnTo>
                    <a:pt x="8" y="7"/>
                  </a:lnTo>
                  <a:lnTo>
                    <a:pt x="0" y="7"/>
                  </a:lnTo>
                  <a:lnTo>
                    <a:pt x="0" y="5"/>
                  </a:lnTo>
                  <a:lnTo>
                    <a:pt x="3" y="3"/>
                  </a:lnTo>
                  <a:lnTo>
                    <a:pt x="6" y="3"/>
                  </a:lnTo>
                  <a:lnTo>
                    <a:pt x="8" y="3"/>
                  </a:lnTo>
                  <a:lnTo>
                    <a:pt x="32" y="3"/>
                  </a:lnTo>
                  <a:lnTo>
                    <a:pt x="53" y="5"/>
                  </a:lnTo>
                  <a:lnTo>
                    <a:pt x="76" y="3"/>
                  </a:lnTo>
                  <a:lnTo>
                    <a:pt x="100" y="3"/>
                  </a:lnTo>
                  <a:lnTo>
                    <a:pt x="123" y="2"/>
                  </a:lnTo>
                  <a:lnTo>
                    <a:pt x="144" y="2"/>
                  </a:lnTo>
                  <a:lnTo>
                    <a:pt x="168" y="0"/>
                  </a:lnTo>
                  <a:lnTo>
                    <a:pt x="189" y="0"/>
                  </a:lnTo>
                  <a:lnTo>
                    <a:pt x="205" y="0"/>
                  </a:lnTo>
                  <a:lnTo>
                    <a:pt x="220" y="0"/>
                  </a:lnTo>
                  <a:lnTo>
                    <a:pt x="236" y="0"/>
                  </a:lnTo>
                  <a:lnTo>
                    <a:pt x="25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61"/>
            <p:cNvSpPr>
              <a:spLocks/>
            </p:cNvSpPr>
            <p:nvPr/>
          </p:nvSpPr>
          <p:spPr bwMode="auto">
            <a:xfrm>
              <a:off x="7342188" y="3271838"/>
              <a:ext cx="115887" cy="14287"/>
            </a:xfrm>
            <a:custGeom>
              <a:avLst/>
              <a:gdLst>
                <a:gd name="T0" fmla="*/ 2147483647 w 71"/>
                <a:gd name="T1" fmla="*/ 0 h 8"/>
                <a:gd name="T2" fmla="*/ 2147483647 w 71"/>
                <a:gd name="T3" fmla="*/ 2147483647 h 8"/>
                <a:gd name="T4" fmla="*/ 2147483647 w 71"/>
                <a:gd name="T5" fmla="*/ 2147483647 h 8"/>
                <a:gd name="T6" fmla="*/ 2147483647 w 71"/>
                <a:gd name="T7" fmla="*/ 2147483647 h 8"/>
                <a:gd name="T8" fmla="*/ 2147483647 w 71"/>
                <a:gd name="T9" fmla="*/ 2147483647 h 8"/>
                <a:gd name="T10" fmla="*/ 2147483647 w 71"/>
                <a:gd name="T11" fmla="*/ 2147483647 h 8"/>
                <a:gd name="T12" fmla="*/ 2147483647 w 71"/>
                <a:gd name="T13" fmla="*/ 2147483647 h 8"/>
                <a:gd name="T14" fmla="*/ 2147483647 w 71"/>
                <a:gd name="T15" fmla="*/ 2147483647 h 8"/>
                <a:gd name="T16" fmla="*/ 2147483647 w 71"/>
                <a:gd name="T17" fmla="*/ 2147483647 h 8"/>
                <a:gd name="T18" fmla="*/ 0 w 71"/>
                <a:gd name="T19" fmla="*/ 2147483647 h 8"/>
                <a:gd name="T20" fmla="*/ 0 w 71"/>
                <a:gd name="T21" fmla="*/ 2147483647 h 8"/>
                <a:gd name="T22" fmla="*/ 0 w 71"/>
                <a:gd name="T23" fmla="*/ 2147483647 h 8"/>
                <a:gd name="T24" fmla="*/ 2147483647 w 71"/>
                <a:gd name="T25" fmla="*/ 0 h 8"/>
                <a:gd name="T26" fmla="*/ 2147483647 w 71"/>
                <a:gd name="T27" fmla="*/ 0 h 8"/>
                <a:gd name="T28" fmla="*/ 2147483647 w 71"/>
                <a:gd name="T29" fmla="*/ 0 h 8"/>
                <a:gd name="T30" fmla="*/ 2147483647 w 71"/>
                <a:gd name="T31" fmla="*/ 2147483647 h 8"/>
                <a:gd name="T32" fmla="*/ 2147483647 w 71"/>
                <a:gd name="T33" fmla="*/ 2147483647 h 8"/>
                <a:gd name="T34" fmla="*/ 2147483647 w 71"/>
                <a:gd name="T35" fmla="*/ 0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8"/>
                <a:gd name="T56" fmla="*/ 71 w 71"/>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8">
                  <a:moveTo>
                    <a:pt x="66" y="0"/>
                  </a:moveTo>
                  <a:lnTo>
                    <a:pt x="71" y="4"/>
                  </a:lnTo>
                  <a:lnTo>
                    <a:pt x="55" y="8"/>
                  </a:lnTo>
                  <a:lnTo>
                    <a:pt x="42" y="8"/>
                  </a:lnTo>
                  <a:lnTo>
                    <a:pt x="26" y="6"/>
                  </a:lnTo>
                  <a:lnTo>
                    <a:pt x="11" y="4"/>
                  </a:lnTo>
                  <a:lnTo>
                    <a:pt x="8" y="6"/>
                  </a:lnTo>
                  <a:lnTo>
                    <a:pt x="6" y="6"/>
                  </a:lnTo>
                  <a:lnTo>
                    <a:pt x="3" y="6"/>
                  </a:lnTo>
                  <a:lnTo>
                    <a:pt x="0" y="4"/>
                  </a:lnTo>
                  <a:lnTo>
                    <a:pt x="0" y="2"/>
                  </a:lnTo>
                  <a:lnTo>
                    <a:pt x="3" y="0"/>
                  </a:lnTo>
                  <a:lnTo>
                    <a:pt x="6" y="0"/>
                  </a:lnTo>
                  <a:lnTo>
                    <a:pt x="21" y="0"/>
                  </a:lnTo>
                  <a:lnTo>
                    <a:pt x="37" y="2"/>
                  </a:lnTo>
                  <a:lnTo>
                    <a:pt x="53" y="2"/>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4" name="Freeform 162"/>
            <p:cNvSpPr>
              <a:spLocks/>
            </p:cNvSpPr>
            <p:nvPr/>
          </p:nvSpPr>
          <p:spPr bwMode="auto">
            <a:xfrm>
              <a:off x="6878638" y="3316288"/>
              <a:ext cx="414337" cy="23812"/>
            </a:xfrm>
            <a:custGeom>
              <a:avLst/>
              <a:gdLst>
                <a:gd name="T0" fmla="*/ 2147483647 w 254"/>
                <a:gd name="T1" fmla="*/ 2147483647 h 15"/>
                <a:gd name="T2" fmla="*/ 2147483647 w 254"/>
                <a:gd name="T3" fmla="*/ 2147483647 h 15"/>
                <a:gd name="T4" fmla="*/ 2147483647 w 254"/>
                <a:gd name="T5" fmla="*/ 2147483647 h 15"/>
                <a:gd name="T6" fmla="*/ 2147483647 w 254"/>
                <a:gd name="T7" fmla="*/ 2147483647 h 15"/>
                <a:gd name="T8" fmla="*/ 2147483647 w 254"/>
                <a:gd name="T9" fmla="*/ 2147483647 h 15"/>
                <a:gd name="T10" fmla="*/ 2147483647 w 254"/>
                <a:gd name="T11" fmla="*/ 2147483647 h 15"/>
                <a:gd name="T12" fmla="*/ 2147483647 w 254"/>
                <a:gd name="T13" fmla="*/ 2147483647 h 15"/>
                <a:gd name="T14" fmla="*/ 2147483647 w 254"/>
                <a:gd name="T15" fmla="*/ 2147483647 h 15"/>
                <a:gd name="T16" fmla="*/ 2147483647 w 254"/>
                <a:gd name="T17" fmla="*/ 2147483647 h 15"/>
                <a:gd name="T18" fmla="*/ 2147483647 w 254"/>
                <a:gd name="T19" fmla="*/ 2147483647 h 15"/>
                <a:gd name="T20" fmla="*/ 2147483647 w 254"/>
                <a:gd name="T21" fmla="*/ 2147483647 h 15"/>
                <a:gd name="T22" fmla="*/ 2147483647 w 254"/>
                <a:gd name="T23" fmla="*/ 2147483647 h 15"/>
                <a:gd name="T24" fmla="*/ 2147483647 w 254"/>
                <a:gd name="T25" fmla="*/ 2147483647 h 15"/>
                <a:gd name="T26" fmla="*/ 2147483647 w 254"/>
                <a:gd name="T27" fmla="*/ 2147483647 h 15"/>
                <a:gd name="T28" fmla="*/ 2147483647 w 254"/>
                <a:gd name="T29" fmla="*/ 2147483647 h 15"/>
                <a:gd name="T30" fmla="*/ 2147483647 w 254"/>
                <a:gd name="T31" fmla="*/ 2147483647 h 15"/>
                <a:gd name="T32" fmla="*/ 2147483647 w 254"/>
                <a:gd name="T33" fmla="*/ 2147483647 h 15"/>
                <a:gd name="T34" fmla="*/ 2147483647 w 254"/>
                <a:gd name="T35" fmla="*/ 2147483647 h 15"/>
                <a:gd name="T36" fmla="*/ 2147483647 w 254"/>
                <a:gd name="T37" fmla="*/ 2147483647 h 15"/>
                <a:gd name="T38" fmla="*/ 2147483647 w 254"/>
                <a:gd name="T39" fmla="*/ 2147483647 h 15"/>
                <a:gd name="T40" fmla="*/ 0 w 254"/>
                <a:gd name="T41" fmla="*/ 2147483647 h 15"/>
                <a:gd name="T42" fmla="*/ 2147483647 w 254"/>
                <a:gd name="T43" fmla="*/ 2147483647 h 15"/>
                <a:gd name="T44" fmla="*/ 2147483647 w 254"/>
                <a:gd name="T45" fmla="*/ 2147483647 h 15"/>
                <a:gd name="T46" fmla="*/ 2147483647 w 254"/>
                <a:gd name="T47" fmla="*/ 2147483647 h 15"/>
                <a:gd name="T48" fmla="*/ 2147483647 w 254"/>
                <a:gd name="T49" fmla="*/ 2147483647 h 15"/>
                <a:gd name="T50" fmla="*/ 2147483647 w 254"/>
                <a:gd name="T51" fmla="*/ 2147483647 h 15"/>
                <a:gd name="T52" fmla="*/ 2147483647 w 254"/>
                <a:gd name="T53" fmla="*/ 2147483647 h 15"/>
                <a:gd name="T54" fmla="*/ 2147483647 w 254"/>
                <a:gd name="T55" fmla="*/ 2147483647 h 15"/>
                <a:gd name="T56" fmla="*/ 2147483647 w 254"/>
                <a:gd name="T57" fmla="*/ 2147483647 h 15"/>
                <a:gd name="T58" fmla="*/ 2147483647 w 254"/>
                <a:gd name="T59" fmla="*/ 2147483647 h 15"/>
                <a:gd name="T60" fmla="*/ 2147483647 w 254"/>
                <a:gd name="T61" fmla="*/ 2147483647 h 15"/>
                <a:gd name="T62" fmla="*/ 2147483647 w 254"/>
                <a:gd name="T63" fmla="*/ 2147483647 h 15"/>
                <a:gd name="T64" fmla="*/ 2147483647 w 254"/>
                <a:gd name="T65" fmla="*/ 0 h 15"/>
                <a:gd name="T66" fmla="*/ 2147483647 w 254"/>
                <a:gd name="T67" fmla="*/ 2147483647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4"/>
                <a:gd name="T103" fmla="*/ 0 h 15"/>
                <a:gd name="T104" fmla="*/ 254 w 254"/>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4" h="15">
                  <a:moveTo>
                    <a:pt x="254" y="3"/>
                  </a:moveTo>
                  <a:lnTo>
                    <a:pt x="254" y="7"/>
                  </a:lnTo>
                  <a:lnTo>
                    <a:pt x="251" y="9"/>
                  </a:lnTo>
                  <a:lnTo>
                    <a:pt x="249" y="11"/>
                  </a:lnTo>
                  <a:lnTo>
                    <a:pt x="246" y="13"/>
                  </a:lnTo>
                  <a:lnTo>
                    <a:pt x="230" y="15"/>
                  </a:lnTo>
                  <a:lnTo>
                    <a:pt x="212" y="15"/>
                  </a:lnTo>
                  <a:lnTo>
                    <a:pt x="196" y="15"/>
                  </a:lnTo>
                  <a:lnTo>
                    <a:pt x="181" y="13"/>
                  </a:lnTo>
                  <a:lnTo>
                    <a:pt x="165" y="13"/>
                  </a:lnTo>
                  <a:lnTo>
                    <a:pt x="147" y="11"/>
                  </a:lnTo>
                  <a:lnTo>
                    <a:pt x="131" y="11"/>
                  </a:lnTo>
                  <a:lnTo>
                    <a:pt x="113" y="11"/>
                  </a:lnTo>
                  <a:lnTo>
                    <a:pt x="100" y="11"/>
                  </a:lnTo>
                  <a:lnTo>
                    <a:pt x="84" y="11"/>
                  </a:lnTo>
                  <a:lnTo>
                    <a:pt x="71" y="11"/>
                  </a:lnTo>
                  <a:lnTo>
                    <a:pt x="58" y="11"/>
                  </a:lnTo>
                  <a:lnTo>
                    <a:pt x="45" y="11"/>
                  </a:lnTo>
                  <a:lnTo>
                    <a:pt x="29" y="9"/>
                  </a:lnTo>
                  <a:lnTo>
                    <a:pt x="16" y="9"/>
                  </a:lnTo>
                  <a:lnTo>
                    <a:pt x="0" y="7"/>
                  </a:lnTo>
                  <a:lnTo>
                    <a:pt x="3" y="5"/>
                  </a:lnTo>
                  <a:lnTo>
                    <a:pt x="11" y="3"/>
                  </a:lnTo>
                  <a:lnTo>
                    <a:pt x="18" y="3"/>
                  </a:lnTo>
                  <a:lnTo>
                    <a:pt x="26" y="3"/>
                  </a:lnTo>
                  <a:lnTo>
                    <a:pt x="50" y="2"/>
                  </a:lnTo>
                  <a:lnTo>
                    <a:pt x="76" y="2"/>
                  </a:lnTo>
                  <a:lnTo>
                    <a:pt x="100" y="2"/>
                  </a:lnTo>
                  <a:lnTo>
                    <a:pt x="123" y="2"/>
                  </a:lnTo>
                  <a:lnTo>
                    <a:pt x="147" y="2"/>
                  </a:lnTo>
                  <a:lnTo>
                    <a:pt x="173" y="2"/>
                  </a:lnTo>
                  <a:lnTo>
                    <a:pt x="196" y="2"/>
                  </a:lnTo>
                  <a:lnTo>
                    <a:pt x="223" y="0"/>
                  </a:lnTo>
                  <a:lnTo>
                    <a:pt x="25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63"/>
            <p:cNvSpPr>
              <a:spLocks/>
            </p:cNvSpPr>
            <p:nvPr/>
          </p:nvSpPr>
          <p:spPr bwMode="auto">
            <a:xfrm>
              <a:off x="6891338" y="3429000"/>
              <a:ext cx="30162" cy="9525"/>
            </a:xfrm>
            <a:custGeom>
              <a:avLst/>
              <a:gdLst>
                <a:gd name="T0" fmla="*/ 2147483647 w 18"/>
                <a:gd name="T1" fmla="*/ 2147483647 h 6"/>
                <a:gd name="T2" fmla="*/ 2147483647 w 18"/>
                <a:gd name="T3" fmla="*/ 2147483647 h 6"/>
                <a:gd name="T4" fmla="*/ 2147483647 w 18"/>
                <a:gd name="T5" fmla="*/ 2147483647 h 6"/>
                <a:gd name="T6" fmla="*/ 2147483647 w 18"/>
                <a:gd name="T7" fmla="*/ 2147483647 h 6"/>
                <a:gd name="T8" fmla="*/ 0 w 18"/>
                <a:gd name="T9" fmla="*/ 2147483647 h 6"/>
                <a:gd name="T10" fmla="*/ 0 w 18"/>
                <a:gd name="T11" fmla="*/ 2147483647 h 6"/>
                <a:gd name="T12" fmla="*/ 2147483647 w 18"/>
                <a:gd name="T13" fmla="*/ 2147483647 h 6"/>
                <a:gd name="T14" fmla="*/ 2147483647 w 18"/>
                <a:gd name="T15" fmla="*/ 0 h 6"/>
                <a:gd name="T16" fmla="*/ 2147483647 w 18"/>
                <a:gd name="T17" fmla="*/ 0 h 6"/>
                <a:gd name="T18" fmla="*/ 2147483647 w 18"/>
                <a:gd name="T19" fmla="*/ 0 h 6"/>
                <a:gd name="T20" fmla="*/ 2147483647 w 18"/>
                <a:gd name="T21" fmla="*/ 0 h 6"/>
                <a:gd name="T22" fmla="*/ 2147483647 w 18"/>
                <a:gd name="T23" fmla="*/ 0 h 6"/>
                <a:gd name="T24" fmla="*/ 2147483647 w 18"/>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6"/>
                <a:gd name="T41" fmla="*/ 18 w 18"/>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6">
                  <a:moveTo>
                    <a:pt x="18" y="2"/>
                  </a:moveTo>
                  <a:lnTo>
                    <a:pt x="16" y="4"/>
                  </a:lnTo>
                  <a:lnTo>
                    <a:pt x="10" y="6"/>
                  </a:lnTo>
                  <a:lnTo>
                    <a:pt x="5" y="6"/>
                  </a:lnTo>
                  <a:lnTo>
                    <a:pt x="0" y="4"/>
                  </a:lnTo>
                  <a:lnTo>
                    <a:pt x="0" y="2"/>
                  </a:lnTo>
                  <a:lnTo>
                    <a:pt x="3" y="2"/>
                  </a:lnTo>
                  <a:lnTo>
                    <a:pt x="3" y="0"/>
                  </a:lnTo>
                  <a:lnTo>
                    <a:pt x="5" y="0"/>
                  </a:lnTo>
                  <a:lnTo>
                    <a:pt x="10" y="0"/>
                  </a:lnTo>
                  <a:lnTo>
                    <a:pt x="13" y="0"/>
                  </a:lnTo>
                  <a:lnTo>
                    <a:pt x="18"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64"/>
            <p:cNvSpPr>
              <a:spLocks/>
            </p:cNvSpPr>
            <p:nvPr/>
          </p:nvSpPr>
          <p:spPr bwMode="auto">
            <a:xfrm>
              <a:off x="7018338" y="3770313"/>
              <a:ext cx="150812" cy="557212"/>
            </a:xfrm>
            <a:custGeom>
              <a:avLst/>
              <a:gdLst>
                <a:gd name="T0" fmla="*/ 0 w 92"/>
                <a:gd name="T1" fmla="*/ 0 h 342"/>
                <a:gd name="T2" fmla="*/ 2147483647 w 92"/>
                <a:gd name="T3" fmla="*/ 2147483647 h 342"/>
                <a:gd name="T4" fmla="*/ 2147483647 w 92"/>
                <a:gd name="T5" fmla="*/ 2147483647 h 342"/>
                <a:gd name="T6" fmla="*/ 0 w 92"/>
                <a:gd name="T7" fmla="*/ 0 h 342"/>
                <a:gd name="T8" fmla="*/ 0 60000 65536"/>
                <a:gd name="T9" fmla="*/ 0 60000 65536"/>
                <a:gd name="T10" fmla="*/ 0 60000 65536"/>
                <a:gd name="T11" fmla="*/ 0 60000 65536"/>
                <a:gd name="T12" fmla="*/ 0 w 92"/>
                <a:gd name="T13" fmla="*/ 0 h 342"/>
                <a:gd name="T14" fmla="*/ 92 w 92"/>
                <a:gd name="T15" fmla="*/ 342 h 342"/>
              </a:gdLst>
              <a:ahLst/>
              <a:cxnLst>
                <a:cxn ang="T8">
                  <a:pos x="T0" y="T1"/>
                </a:cxn>
                <a:cxn ang="T9">
                  <a:pos x="T2" y="T3"/>
                </a:cxn>
                <a:cxn ang="T10">
                  <a:pos x="T4" y="T5"/>
                </a:cxn>
                <a:cxn ang="T11">
                  <a:pos x="T6" y="T7"/>
                </a:cxn>
              </a:cxnLst>
              <a:rect l="T12" t="T13" r="T14" b="T15"/>
              <a:pathLst>
                <a:path w="92" h="342">
                  <a:moveTo>
                    <a:pt x="0" y="0"/>
                  </a:moveTo>
                  <a:lnTo>
                    <a:pt x="68" y="325"/>
                  </a:lnTo>
                  <a:lnTo>
                    <a:pt x="92" y="34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7" name="Freeform 165"/>
            <p:cNvSpPr>
              <a:spLocks/>
            </p:cNvSpPr>
            <p:nvPr/>
          </p:nvSpPr>
          <p:spPr bwMode="auto">
            <a:xfrm>
              <a:off x="6986588" y="2549525"/>
              <a:ext cx="858837" cy="25400"/>
            </a:xfrm>
            <a:custGeom>
              <a:avLst/>
              <a:gdLst>
                <a:gd name="T0" fmla="*/ 2147483647 w 528"/>
                <a:gd name="T1" fmla="*/ 2147483647 h 15"/>
                <a:gd name="T2" fmla="*/ 2147483647 w 528"/>
                <a:gd name="T3" fmla="*/ 2147483647 h 15"/>
                <a:gd name="T4" fmla="*/ 2147483647 w 528"/>
                <a:gd name="T5" fmla="*/ 2147483647 h 15"/>
                <a:gd name="T6" fmla="*/ 2147483647 w 528"/>
                <a:gd name="T7" fmla="*/ 0 h 15"/>
                <a:gd name="T8" fmla="*/ 2147483647 w 528"/>
                <a:gd name="T9" fmla="*/ 0 h 15"/>
                <a:gd name="T10" fmla="*/ 2147483647 w 528"/>
                <a:gd name="T11" fmla="*/ 0 h 15"/>
                <a:gd name="T12" fmla="*/ 2147483647 w 528"/>
                <a:gd name="T13" fmla="*/ 0 h 15"/>
                <a:gd name="T14" fmla="*/ 2147483647 w 528"/>
                <a:gd name="T15" fmla="*/ 0 h 15"/>
                <a:gd name="T16" fmla="*/ 2147483647 w 528"/>
                <a:gd name="T17" fmla="*/ 2147483647 h 15"/>
                <a:gd name="T18" fmla="*/ 2147483647 w 528"/>
                <a:gd name="T19" fmla="*/ 2147483647 h 15"/>
                <a:gd name="T20" fmla="*/ 2147483647 w 528"/>
                <a:gd name="T21" fmla="*/ 2147483647 h 15"/>
                <a:gd name="T22" fmla="*/ 2147483647 w 528"/>
                <a:gd name="T23" fmla="*/ 2147483647 h 15"/>
                <a:gd name="T24" fmla="*/ 2147483647 w 528"/>
                <a:gd name="T25" fmla="*/ 2147483647 h 15"/>
                <a:gd name="T26" fmla="*/ 2147483647 w 528"/>
                <a:gd name="T27" fmla="*/ 2147483647 h 15"/>
                <a:gd name="T28" fmla="*/ 2147483647 w 528"/>
                <a:gd name="T29" fmla="*/ 2147483647 h 15"/>
                <a:gd name="T30" fmla="*/ 2147483647 w 528"/>
                <a:gd name="T31" fmla="*/ 2147483647 h 15"/>
                <a:gd name="T32" fmla="*/ 2147483647 w 528"/>
                <a:gd name="T33" fmla="*/ 2147483647 h 15"/>
                <a:gd name="T34" fmla="*/ 2147483647 w 528"/>
                <a:gd name="T35" fmla="*/ 2147483647 h 15"/>
                <a:gd name="T36" fmla="*/ 2147483647 w 528"/>
                <a:gd name="T37" fmla="*/ 2147483647 h 15"/>
                <a:gd name="T38" fmla="*/ 2147483647 w 528"/>
                <a:gd name="T39" fmla="*/ 2147483647 h 15"/>
                <a:gd name="T40" fmla="*/ 2147483647 w 528"/>
                <a:gd name="T41" fmla="*/ 2147483647 h 15"/>
                <a:gd name="T42" fmla="*/ 2147483647 w 528"/>
                <a:gd name="T43" fmla="*/ 2147483647 h 15"/>
                <a:gd name="T44" fmla="*/ 2147483647 w 528"/>
                <a:gd name="T45" fmla="*/ 2147483647 h 15"/>
                <a:gd name="T46" fmla="*/ 2147483647 w 528"/>
                <a:gd name="T47" fmla="*/ 2147483647 h 15"/>
                <a:gd name="T48" fmla="*/ 2147483647 w 528"/>
                <a:gd name="T49" fmla="*/ 2147483647 h 15"/>
                <a:gd name="T50" fmla="*/ 2147483647 w 528"/>
                <a:gd name="T51" fmla="*/ 2147483647 h 15"/>
                <a:gd name="T52" fmla="*/ 2147483647 w 528"/>
                <a:gd name="T53" fmla="*/ 2147483647 h 15"/>
                <a:gd name="T54" fmla="*/ 2147483647 w 528"/>
                <a:gd name="T55" fmla="*/ 2147483647 h 15"/>
                <a:gd name="T56" fmla="*/ 0 w 528"/>
                <a:gd name="T57" fmla="*/ 2147483647 h 15"/>
                <a:gd name="T58" fmla="*/ 2147483647 w 528"/>
                <a:gd name="T59" fmla="*/ 2147483647 h 15"/>
                <a:gd name="T60" fmla="*/ 2147483647 w 528"/>
                <a:gd name="T61" fmla="*/ 2147483647 h 15"/>
                <a:gd name="T62" fmla="*/ 2147483647 w 528"/>
                <a:gd name="T63" fmla="*/ 2147483647 h 15"/>
                <a:gd name="T64" fmla="*/ 2147483647 w 528"/>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8"/>
                <a:gd name="T100" fmla="*/ 0 h 15"/>
                <a:gd name="T101" fmla="*/ 528 w 528"/>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8" h="15">
                  <a:moveTo>
                    <a:pt x="70" y="2"/>
                  </a:moveTo>
                  <a:lnTo>
                    <a:pt x="81" y="2"/>
                  </a:lnTo>
                  <a:lnTo>
                    <a:pt x="107" y="2"/>
                  </a:lnTo>
                  <a:lnTo>
                    <a:pt x="149" y="0"/>
                  </a:lnTo>
                  <a:lnTo>
                    <a:pt x="196" y="0"/>
                  </a:lnTo>
                  <a:lnTo>
                    <a:pt x="248" y="0"/>
                  </a:lnTo>
                  <a:lnTo>
                    <a:pt x="295" y="0"/>
                  </a:lnTo>
                  <a:lnTo>
                    <a:pt x="340" y="0"/>
                  </a:lnTo>
                  <a:lnTo>
                    <a:pt x="371" y="2"/>
                  </a:lnTo>
                  <a:lnTo>
                    <a:pt x="402" y="4"/>
                  </a:lnTo>
                  <a:lnTo>
                    <a:pt x="442" y="7"/>
                  </a:lnTo>
                  <a:lnTo>
                    <a:pt x="481" y="9"/>
                  </a:lnTo>
                  <a:lnTo>
                    <a:pt x="512" y="11"/>
                  </a:lnTo>
                  <a:lnTo>
                    <a:pt x="528" y="13"/>
                  </a:lnTo>
                  <a:lnTo>
                    <a:pt x="523" y="13"/>
                  </a:lnTo>
                  <a:lnTo>
                    <a:pt x="484" y="15"/>
                  </a:lnTo>
                  <a:lnTo>
                    <a:pt x="408" y="15"/>
                  </a:lnTo>
                  <a:lnTo>
                    <a:pt x="358" y="15"/>
                  </a:lnTo>
                  <a:lnTo>
                    <a:pt x="311" y="15"/>
                  </a:lnTo>
                  <a:lnTo>
                    <a:pt x="264" y="15"/>
                  </a:lnTo>
                  <a:lnTo>
                    <a:pt x="217" y="13"/>
                  </a:lnTo>
                  <a:lnTo>
                    <a:pt x="172" y="13"/>
                  </a:lnTo>
                  <a:lnTo>
                    <a:pt x="133" y="11"/>
                  </a:lnTo>
                  <a:lnTo>
                    <a:pt x="96" y="11"/>
                  </a:lnTo>
                  <a:lnTo>
                    <a:pt x="65" y="9"/>
                  </a:lnTo>
                  <a:lnTo>
                    <a:pt x="39" y="9"/>
                  </a:lnTo>
                  <a:lnTo>
                    <a:pt x="18" y="7"/>
                  </a:lnTo>
                  <a:lnTo>
                    <a:pt x="5" y="7"/>
                  </a:lnTo>
                  <a:lnTo>
                    <a:pt x="0" y="5"/>
                  </a:lnTo>
                  <a:lnTo>
                    <a:pt x="2" y="4"/>
                  </a:lnTo>
                  <a:lnTo>
                    <a:pt x="15" y="4"/>
                  </a:lnTo>
                  <a:lnTo>
                    <a:pt x="36" y="2"/>
                  </a:lnTo>
                  <a:lnTo>
                    <a:pt x="7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8" name="Freeform 166"/>
            <p:cNvSpPr>
              <a:spLocks/>
            </p:cNvSpPr>
            <p:nvPr/>
          </p:nvSpPr>
          <p:spPr bwMode="auto">
            <a:xfrm>
              <a:off x="7361238" y="5045075"/>
              <a:ext cx="407987" cy="98425"/>
            </a:xfrm>
            <a:custGeom>
              <a:avLst/>
              <a:gdLst>
                <a:gd name="T0" fmla="*/ 2147483647 w 251"/>
                <a:gd name="T1" fmla="*/ 2147483647 h 61"/>
                <a:gd name="T2" fmla="*/ 2147483647 w 251"/>
                <a:gd name="T3" fmla="*/ 2147483647 h 61"/>
                <a:gd name="T4" fmla="*/ 2147483647 w 251"/>
                <a:gd name="T5" fmla="*/ 2147483647 h 61"/>
                <a:gd name="T6" fmla="*/ 2147483647 w 251"/>
                <a:gd name="T7" fmla="*/ 2147483647 h 61"/>
                <a:gd name="T8" fmla="*/ 2147483647 w 251"/>
                <a:gd name="T9" fmla="*/ 2147483647 h 61"/>
                <a:gd name="T10" fmla="*/ 2147483647 w 251"/>
                <a:gd name="T11" fmla="*/ 2147483647 h 61"/>
                <a:gd name="T12" fmla="*/ 2147483647 w 251"/>
                <a:gd name="T13" fmla="*/ 2147483647 h 61"/>
                <a:gd name="T14" fmla="*/ 2147483647 w 251"/>
                <a:gd name="T15" fmla="*/ 2147483647 h 61"/>
                <a:gd name="T16" fmla="*/ 2147483647 w 251"/>
                <a:gd name="T17" fmla="*/ 2147483647 h 61"/>
                <a:gd name="T18" fmla="*/ 2147483647 w 251"/>
                <a:gd name="T19" fmla="*/ 2147483647 h 61"/>
                <a:gd name="T20" fmla="*/ 2147483647 w 251"/>
                <a:gd name="T21" fmla="*/ 2147483647 h 61"/>
                <a:gd name="T22" fmla="*/ 2147483647 w 251"/>
                <a:gd name="T23" fmla="*/ 2147483647 h 61"/>
                <a:gd name="T24" fmla="*/ 2147483647 w 251"/>
                <a:gd name="T25" fmla="*/ 2147483647 h 61"/>
                <a:gd name="T26" fmla="*/ 2147483647 w 251"/>
                <a:gd name="T27" fmla="*/ 0 h 61"/>
                <a:gd name="T28" fmla="*/ 2147483647 w 251"/>
                <a:gd name="T29" fmla="*/ 0 h 61"/>
                <a:gd name="T30" fmla="*/ 2147483647 w 251"/>
                <a:gd name="T31" fmla="*/ 0 h 61"/>
                <a:gd name="T32" fmla="*/ 2147483647 w 251"/>
                <a:gd name="T33" fmla="*/ 2147483647 h 61"/>
                <a:gd name="T34" fmla="*/ 2147483647 w 251"/>
                <a:gd name="T35" fmla="*/ 2147483647 h 61"/>
                <a:gd name="T36" fmla="*/ 2147483647 w 251"/>
                <a:gd name="T37" fmla="*/ 2147483647 h 61"/>
                <a:gd name="T38" fmla="*/ 2147483647 w 251"/>
                <a:gd name="T39" fmla="*/ 2147483647 h 61"/>
                <a:gd name="T40" fmla="*/ 0 w 251"/>
                <a:gd name="T41" fmla="*/ 2147483647 h 61"/>
                <a:gd name="T42" fmla="*/ 2147483647 w 251"/>
                <a:gd name="T43" fmla="*/ 2147483647 h 61"/>
                <a:gd name="T44" fmla="*/ 2147483647 w 251"/>
                <a:gd name="T45" fmla="*/ 2147483647 h 61"/>
                <a:gd name="T46" fmla="*/ 2147483647 w 251"/>
                <a:gd name="T47" fmla="*/ 2147483647 h 61"/>
                <a:gd name="T48" fmla="*/ 2147483647 w 251"/>
                <a:gd name="T49" fmla="*/ 2147483647 h 61"/>
                <a:gd name="T50" fmla="*/ 2147483647 w 251"/>
                <a:gd name="T51" fmla="*/ 2147483647 h 61"/>
                <a:gd name="T52" fmla="*/ 2147483647 w 251"/>
                <a:gd name="T53" fmla="*/ 2147483647 h 61"/>
                <a:gd name="T54" fmla="*/ 2147483647 w 251"/>
                <a:gd name="T55" fmla="*/ 2147483647 h 61"/>
                <a:gd name="T56" fmla="*/ 2147483647 w 251"/>
                <a:gd name="T57" fmla="*/ 2147483647 h 61"/>
                <a:gd name="T58" fmla="*/ 2147483647 w 251"/>
                <a:gd name="T59" fmla="*/ 2147483647 h 61"/>
                <a:gd name="T60" fmla="*/ 2147483647 w 251"/>
                <a:gd name="T61" fmla="*/ 2147483647 h 61"/>
                <a:gd name="T62" fmla="*/ 2147483647 w 251"/>
                <a:gd name="T63" fmla="*/ 2147483647 h 61"/>
                <a:gd name="T64" fmla="*/ 2147483647 w 251"/>
                <a:gd name="T65" fmla="*/ 2147483647 h 61"/>
                <a:gd name="T66" fmla="*/ 2147483647 w 251"/>
                <a:gd name="T67" fmla="*/ 2147483647 h 61"/>
                <a:gd name="T68" fmla="*/ 2147483647 w 251"/>
                <a:gd name="T69" fmla="*/ 2147483647 h 61"/>
                <a:gd name="T70" fmla="*/ 2147483647 w 251"/>
                <a:gd name="T71" fmla="*/ 2147483647 h 61"/>
                <a:gd name="T72" fmla="*/ 2147483647 w 251"/>
                <a:gd name="T73" fmla="*/ 2147483647 h 61"/>
                <a:gd name="T74" fmla="*/ 2147483647 w 251"/>
                <a:gd name="T75" fmla="*/ 2147483647 h 61"/>
                <a:gd name="T76" fmla="*/ 2147483647 w 251"/>
                <a:gd name="T77" fmla="*/ 2147483647 h 61"/>
                <a:gd name="T78" fmla="*/ 2147483647 w 251"/>
                <a:gd name="T79" fmla="*/ 2147483647 h 61"/>
                <a:gd name="T80" fmla="*/ 2147483647 w 251"/>
                <a:gd name="T81" fmla="*/ 2147483647 h 61"/>
                <a:gd name="T82" fmla="*/ 2147483647 w 251"/>
                <a:gd name="T83" fmla="*/ 2147483647 h 61"/>
                <a:gd name="T84" fmla="*/ 2147483647 w 251"/>
                <a:gd name="T85" fmla="*/ 2147483647 h 61"/>
                <a:gd name="T86" fmla="*/ 2147483647 w 251"/>
                <a:gd name="T87" fmla="*/ 2147483647 h 61"/>
                <a:gd name="T88" fmla="*/ 2147483647 w 251"/>
                <a:gd name="T89" fmla="*/ 2147483647 h 61"/>
                <a:gd name="T90" fmla="*/ 2147483647 w 251"/>
                <a:gd name="T91" fmla="*/ 2147483647 h 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1"/>
                <a:gd name="T139" fmla="*/ 0 h 61"/>
                <a:gd name="T140" fmla="*/ 251 w 251"/>
                <a:gd name="T141" fmla="*/ 61 h 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1" h="61">
                  <a:moveTo>
                    <a:pt x="241" y="7"/>
                  </a:moveTo>
                  <a:lnTo>
                    <a:pt x="225" y="5"/>
                  </a:lnTo>
                  <a:lnTo>
                    <a:pt x="207" y="5"/>
                  </a:lnTo>
                  <a:lnTo>
                    <a:pt x="191" y="5"/>
                  </a:lnTo>
                  <a:lnTo>
                    <a:pt x="175" y="3"/>
                  </a:lnTo>
                  <a:lnTo>
                    <a:pt x="157" y="3"/>
                  </a:lnTo>
                  <a:lnTo>
                    <a:pt x="141" y="3"/>
                  </a:lnTo>
                  <a:lnTo>
                    <a:pt x="125" y="3"/>
                  </a:lnTo>
                  <a:lnTo>
                    <a:pt x="110" y="1"/>
                  </a:lnTo>
                  <a:lnTo>
                    <a:pt x="97" y="1"/>
                  </a:lnTo>
                  <a:lnTo>
                    <a:pt x="86" y="1"/>
                  </a:lnTo>
                  <a:lnTo>
                    <a:pt x="73" y="1"/>
                  </a:lnTo>
                  <a:lnTo>
                    <a:pt x="60" y="1"/>
                  </a:lnTo>
                  <a:lnTo>
                    <a:pt x="47" y="0"/>
                  </a:lnTo>
                  <a:lnTo>
                    <a:pt x="34" y="0"/>
                  </a:lnTo>
                  <a:lnTo>
                    <a:pt x="23" y="0"/>
                  </a:lnTo>
                  <a:lnTo>
                    <a:pt x="10" y="1"/>
                  </a:lnTo>
                  <a:lnTo>
                    <a:pt x="5" y="16"/>
                  </a:lnTo>
                  <a:lnTo>
                    <a:pt x="2" y="31"/>
                  </a:lnTo>
                  <a:lnTo>
                    <a:pt x="2" y="46"/>
                  </a:lnTo>
                  <a:lnTo>
                    <a:pt x="0" y="61"/>
                  </a:lnTo>
                  <a:lnTo>
                    <a:pt x="8" y="60"/>
                  </a:lnTo>
                  <a:lnTo>
                    <a:pt x="13" y="56"/>
                  </a:lnTo>
                  <a:lnTo>
                    <a:pt x="13" y="48"/>
                  </a:lnTo>
                  <a:lnTo>
                    <a:pt x="15" y="43"/>
                  </a:lnTo>
                  <a:lnTo>
                    <a:pt x="15" y="35"/>
                  </a:lnTo>
                  <a:lnTo>
                    <a:pt x="18" y="28"/>
                  </a:lnTo>
                  <a:lnTo>
                    <a:pt x="21" y="20"/>
                  </a:lnTo>
                  <a:lnTo>
                    <a:pt x="21" y="13"/>
                  </a:lnTo>
                  <a:lnTo>
                    <a:pt x="36" y="11"/>
                  </a:lnTo>
                  <a:lnTo>
                    <a:pt x="55" y="9"/>
                  </a:lnTo>
                  <a:lnTo>
                    <a:pt x="70" y="9"/>
                  </a:lnTo>
                  <a:lnTo>
                    <a:pt x="86" y="9"/>
                  </a:lnTo>
                  <a:lnTo>
                    <a:pt x="102" y="9"/>
                  </a:lnTo>
                  <a:lnTo>
                    <a:pt x="118" y="11"/>
                  </a:lnTo>
                  <a:lnTo>
                    <a:pt x="133" y="11"/>
                  </a:lnTo>
                  <a:lnTo>
                    <a:pt x="149" y="11"/>
                  </a:lnTo>
                  <a:lnTo>
                    <a:pt x="159" y="13"/>
                  </a:lnTo>
                  <a:lnTo>
                    <a:pt x="170" y="11"/>
                  </a:lnTo>
                  <a:lnTo>
                    <a:pt x="180" y="11"/>
                  </a:lnTo>
                  <a:lnTo>
                    <a:pt x="191" y="13"/>
                  </a:lnTo>
                  <a:lnTo>
                    <a:pt x="207" y="15"/>
                  </a:lnTo>
                  <a:lnTo>
                    <a:pt x="222" y="15"/>
                  </a:lnTo>
                  <a:lnTo>
                    <a:pt x="235" y="16"/>
                  </a:lnTo>
                  <a:lnTo>
                    <a:pt x="251" y="16"/>
                  </a:lnTo>
                  <a:lnTo>
                    <a:pt x="241" y="7"/>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67"/>
            <p:cNvSpPr>
              <a:spLocks/>
            </p:cNvSpPr>
            <p:nvPr/>
          </p:nvSpPr>
          <p:spPr bwMode="auto">
            <a:xfrm>
              <a:off x="5911850" y="2003425"/>
              <a:ext cx="890588" cy="549275"/>
            </a:xfrm>
            <a:custGeom>
              <a:avLst/>
              <a:gdLst>
                <a:gd name="T0" fmla="*/ 2147483647 w 547"/>
                <a:gd name="T1" fmla="*/ 2147483647 h 338"/>
                <a:gd name="T2" fmla="*/ 2147483647 w 547"/>
                <a:gd name="T3" fmla="*/ 2147483647 h 338"/>
                <a:gd name="T4" fmla="*/ 2147483647 w 547"/>
                <a:gd name="T5" fmla="*/ 2147483647 h 338"/>
                <a:gd name="T6" fmla="*/ 0 w 547"/>
                <a:gd name="T7" fmla="*/ 2147483647 h 338"/>
                <a:gd name="T8" fmla="*/ 2147483647 w 547"/>
                <a:gd name="T9" fmla="*/ 2147483647 h 338"/>
                <a:gd name="T10" fmla="*/ 2147483647 w 547"/>
                <a:gd name="T11" fmla="*/ 2147483647 h 338"/>
                <a:gd name="T12" fmla="*/ 2147483647 w 547"/>
                <a:gd name="T13" fmla="*/ 2147483647 h 338"/>
                <a:gd name="T14" fmla="*/ 2147483647 w 547"/>
                <a:gd name="T15" fmla="*/ 0 h 338"/>
                <a:gd name="T16" fmla="*/ 2147483647 w 547"/>
                <a:gd name="T17" fmla="*/ 2147483647 h 338"/>
                <a:gd name="T18" fmla="*/ 2147483647 w 547"/>
                <a:gd name="T19" fmla="*/ 2147483647 h 338"/>
                <a:gd name="T20" fmla="*/ 2147483647 w 547"/>
                <a:gd name="T21" fmla="*/ 2147483647 h 338"/>
                <a:gd name="T22" fmla="*/ 2147483647 w 547"/>
                <a:gd name="T23" fmla="*/ 2147483647 h 338"/>
                <a:gd name="T24" fmla="*/ 2147483647 w 547"/>
                <a:gd name="T25" fmla="*/ 2147483647 h 3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7"/>
                <a:gd name="T40" fmla="*/ 0 h 338"/>
                <a:gd name="T41" fmla="*/ 547 w 547"/>
                <a:gd name="T42" fmla="*/ 338 h 3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7" h="338">
                  <a:moveTo>
                    <a:pt x="314" y="338"/>
                  </a:moveTo>
                  <a:lnTo>
                    <a:pt x="8" y="143"/>
                  </a:lnTo>
                  <a:lnTo>
                    <a:pt x="3" y="135"/>
                  </a:lnTo>
                  <a:lnTo>
                    <a:pt x="0" y="129"/>
                  </a:lnTo>
                  <a:lnTo>
                    <a:pt x="5" y="124"/>
                  </a:lnTo>
                  <a:lnTo>
                    <a:pt x="16" y="120"/>
                  </a:lnTo>
                  <a:lnTo>
                    <a:pt x="523" y="2"/>
                  </a:lnTo>
                  <a:lnTo>
                    <a:pt x="534" y="0"/>
                  </a:lnTo>
                  <a:lnTo>
                    <a:pt x="542" y="4"/>
                  </a:lnTo>
                  <a:lnTo>
                    <a:pt x="547" y="9"/>
                  </a:lnTo>
                  <a:lnTo>
                    <a:pt x="547" y="17"/>
                  </a:lnTo>
                  <a:lnTo>
                    <a:pt x="453" y="334"/>
                  </a:lnTo>
                  <a:lnTo>
                    <a:pt x="314" y="3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0" name="Freeform 168"/>
            <p:cNvSpPr>
              <a:spLocks/>
            </p:cNvSpPr>
            <p:nvPr/>
          </p:nvSpPr>
          <p:spPr bwMode="auto">
            <a:xfrm>
              <a:off x="5951538" y="2020888"/>
              <a:ext cx="830262" cy="522287"/>
            </a:xfrm>
            <a:custGeom>
              <a:avLst/>
              <a:gdLst>
                <a:gd name="T0" fmla="*/ 2147483647 w 510"/>
                <a:gd name="T1" fmla="*/ 2147483647 h 321"/>
                <a:gd name="T2" fmla="*/ 2147483647 w 510"/>
                <a:gd name="T3" fmla="*/ 2147483647 h 321"/>
                <a:gd name="T4" fmla="*/ 2147483647 w 510"/>
                <a:gd name="T5" fmla="*/ 2147483647 h 321"/>
                <a:gd name="T6" fmla="*/ 2147483647 w 510"/>
                <a:gd name="T7" fmla="*/ 2147483647 h 321"/>
                <a:gd name="T8" fmla="*/ 2147483647 w 510"/>
                <a:gd name="T9" fmla="*/ 0 h 321"/>
                <a:gd name="T10" fmla="*/ 2147483647 w 510"/>
                <a:gd name="T11" fmla="*/ 2147483647 h 321"/>
                <a:gd name="T12" fmla="*/ 2147483647 w 510"/>
                <a:gd name="T13" fmla="*/ 2147483647 h 321"/>
                <a:gd name="T14" fmla="*/ 0 w 510"/>
                <a:gd name="T15" fmla="*/ 2147483647 h 321"/>
                <a:gd name="T16" fmla="*/ 0 w 510"/>
                <a:gd name="T17" fmla="*/ 2147483647 h 321"/>
                <a:gd name="T18" fmla="*/ 2147483647 w 510"/>
                <a:gd name="T19" fmla="*/ 2147483647 h 321"/>
                <a:gd name="T20" fmla="*/ 2147483647 w 510"/>
                <a:gd name="T21" fmla="*/ 2147483647 h 321"/>
                <a:gd name="T22" fmla="*/ 2147483647 w 510"/>
                <a:gd name="T23" fmla="*/ 2147483647 h 321"/>
                <a:gd name="T24" fmla="*/ 2147483647 w 510"/>
                <a:gd name="T25" fmla="*/ 2147483647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0"/>
                <a:gd name="T40" fmla="*/ 0 h 321"/>
                <a:gd name="T41" fmla="*/ 510 w 510"/>
                <a:gd name="T42" fmla="*/ 321 h 3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0" h="321">
                  <a:moveTo>
                    <a:pt x="418" y="315"/>
                  </a:moveTo>
                  <a:lnTo>
                    <a:pt x="510" y="13"/>
                  </a:lnTo>
                  <a:lnTo>
                    <a:pt x="510" y="6"/>
                  </a:lnTo>
                  <a:lnTo>
                    <a:pt x="505" y="2"/>
                  </a:lnTo>
                  <a:lnTo>
                    <a:pt x="497" y="0"/>
                  </a:lnTo>
                  <a:lnTo>
                    <a:pt x="486" y="2"/>
                  </a:lnTo>
                  <a:lnTo>
                    <a:pt x="7" y="115"/>
                  </a:lnTo>
                  <a:lnTo>
                    <a:pt x="0" y="118"/>
                  </a:lnTo>
                  <a:lnTo>
                    <a:pt x="0" y="124"/>
                  </a:lnTo>
                  <a:lnTo>
                    <a:pt x="2" y="130"/>
                  </a:lnTo>
                  <a:lnTo>
                    <a:pt x="7" y="135"/>
                  </a:lnTo>
                  <a:lnTo>
                    <a:pt x="295" y="321"/>
                  </a:lnTo>
                  <a:lnTo>
                    <a:pt x="418" y="315"/>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1" name="Freeform 169"/>
            <p:cNvSpPr>
              <a:spLocks/>
            </p:cNvSpPr>
            <p:nvPr/>
          </p:nvSpPr>
          <p:spPr bwMode="auto">
            <a:xfrm>
              <a:off x="5988050" y="2044700"/>
              <a:ext cx="763588" cy="504825"/>
            </a:xfrm>
            <a:custGeom>
              <a:avLst/>
              <a:gdLst>
                <a:gd name="T0" fmla="*/ 2147483647 w 469"/>
                <a:gd name="T1" fmla="*/ 2147483647 h 310"/>
                <a:gd name="T2" fmla="*/ 2147483647 w 469"/>
                <a:gd name="T3" fmla="*/ 2147483647 h 310"/>
                <a:gd name="T4" fmla="*/ 2147483647 w 469"/>
                <a:gd name="T5" fmla="*/ 2147483647 h 310"/>
                <a:gd name="T6" fmla="*/ 2147483647 w 469"/>
                <a:gd name="T7" fmla="*/ 0 h 310"/>
                <a:gd name="T8" fmla="*/ 2147483647 w 469"/>
                <a:gd name="T9" fmla="*/ 0 h 310"/>
                <a:gd name="T10" fmla="*/ 2147483647 w 469"/>
                <a:gd name="T11" fmla="*/ 0 h 310"/>
                <a:gd name="T12" fmla="*/ 2147483647 w 469"/>
                <a:gd name="T13" fmla="*/ 2147483647 h 310"/>
                <a:gd name="T14" fmla="*/ 2147483647 w 469"/>
                <a:gd name="T15" fmla="*/ 2147483647 h 310"/>
                <a:gd name="T16" fmla="*/ 0 w 469"/>
                <a:gd name="T17" fmla="*/ 2147483647 h 310"/>
                <a:gd name="T18" fmla="*/ 0 w 469"/>
                <a:gd name="T19" fmla="*/ 2147483647 h 310"/>
                <a:gd name="T20" fmla="*/ 2147483647 w 469"/>
                <a:gd name="T21" fmla="*/ 2147483647 h 310"/>
                <a:gd name="T22" fmla="*/ 2147483647 w 469"/>
                <a:gd name="T23" fmla="*/ 2147483647 h 310"/>
                <a:gd name="T24" fmla="*/ 2147483647 w 469"/>
                <a:gd name="T25" fmla="*/ 2147483647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9"/>
                <a:gd name="T40" fmla="*/ 0 h 310"/>
                <a:gd name="T41" fmla="*/ 469 w 469"/>
                <a:gd name="T42" fmla="*/ 310 h 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9" h="310">
                  <a:moveTo>
                    <a:pt x="382" y="304"/>
                  </a:moveTo>
                  <a:lnTo>
                    <a:pt x="469" y="10"/>
                  </a:lnTo>
                  <a:lnTo>
                    <a:pt x="469" y="4"/>
                  </a:lnTo>
                  <a:lnTo>
                    <a:pt x="463" y="0"/>
                  </a:lnTo>
                  <a:lnTo>
                    <a:pt x="458" y="0"/>
                  </a:lnTo>
                  <a:lnTo>
                    <a:pt x="448" y="0"/>
                  </a:lnTo>
                  <a:lnTo>
                    <a:pt x="11" y="103"/>
                  </a:lnTo>
                  <a:lnTo>
                    <a:pt x="3" y="107"/>
                  </a:lnTo>
                  <a:lnTo>
                    <a:pt x="0" y="111"/>
                  </a:lnTo>
                  <a:lnTo>
                    <a:pt x="0" y="117"/>
                  </a:lnTo>
                  <a:lnTo>
                    <a:pt x="5" y="122"/>
                  </a:lnTo>
                  <a:lnTo>
                    <a:pt x="293" y="310"/>
                  </a:lnTo>
                  <a:lnTo>
                    <a:pt x="382" y="3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70"/>
            <p:cNvSpPr>
              <a:spLocks/>
            </p:cNvSpPr>
            <p:nvPr/>
          </p:nvSpPr>
          <p:spPr bwMode="auto">
            <a:xfrm>
              <a:off x="6018213" y="2065338"/>
              <a:ext cx="708025" cy="474662"/>
            </a:xfrm>
            <a:custGeom>
              <a:avLst/>
              <a:gdLst>
                <a:gd name="T0" fmla="*/ 2147483647 w 435"/>
                <a:gd name="T1" fmla="*/ 2147483647 h 292"/>
                <a:gd name="T2" fmla="*/ 2147483647 w 435"/>
                <a:gd name="T3" fmla="*/ 2147483647 h 292"/>
                <a:gd name="T4" fmla="*/ 2147483647 w 435"/>
                <a:gd name="T5" fmla="*/ 2147483647 h 292"/>
                <a:gd name="T6" fmla="*/ 2147483647 w 435"/>
                <a:gd name="T7" fmla="*/ 2147483647 h 292"/>
                <a:gd name="T8" fmla="*/ 2147483647 w 435"/>
                <a:gd name="T9" fmla="*/ 0 h 292"/>
                <a:gd name="T10" fmla="*/ 2147483647 w 435"/>
                <a:gd name="T11" fmla="*/ 0 h 292"/>
                <a:gd name="T12" fmla="*/ 2147483647 w 435"/>
                <a:gd name="T13" fmla="*/ 2147483647 h 292"/>
                <a:gd name="T14" fmla="*/ 2147483647 w 435"/>
                <a:gd name="T15" fmla="*/ 2147483647 h 292"/>
                <a:gd name="T16" fmla="*/ 0 w 435"/>
                <a:gd name="T17" fmla="*/ 2147483647 h 292"/>
                <a:gd name="T18" fmla="*/ 0 w 435"/>
                <a:gd name="T19" fmla="*/ 2147483647 h 292"/>
                <a:gd name="T20" fmla="*/ 2147483647 w 435"/>
                <a:gd name="T21" fmla="*/ 2147483647 h 292"/>
                <a:gd name="T22" fmla="*/ 2147483647 w 435"/>
                <a:gd name="T23" fmla="*/ 2147483647 h 292"/>
                <a:gd name="T24" fmla="*/ 2147483647 w 435"/>
                <a:gd name="T25" fmla="*/ 2147483647 h 2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5"/>
                <a:gd name="T40" fmla="*/ 0 h 292"/>
                <a:gd name="T41" fmla="*/ 435 w 435"/>
                <a:gd name="T42" fmla="*/ 292 h 2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5" h="292">
                  <a:moveTo>
                    <a:pt x="356" y="290"/>
                  </a:moveTo>
                  <a:lnTo>
                    <a:pt x="435" y="15"/>
                  </a:lnTo>
                  <a:lnTo>
                    <a:pt x="435" y="7"/>
                  </a:lnTo>
                  <a:lnTo>
                    <a:pt x="432" y="3"/>
                  </a:lnTo>
                  <a:lnTo>
                    <a:pt x="427" y="0"/>
                  </a:lnTo>
                  <a:lnTo>
                    <a:pt x="419" y="0"/>
                  </a:lnTo>
                  <a:lnTo>
                    <a:pt x="11" y="95"/>
                  </a:lnTo>
                  <a:lnTo>
                    <a:pt x="6" y="99"/>
                  </a:lnTo>
                  <a:lnTo>
                    <a:pt x="0" y="103"/>
                  </a:lnTo>
                  <a:lnTo>
                    <a:pt x="0" y="108"/>
                  </a:lnTo>
                  <a:lnTo>
                    <a:pt x="6" y="112"/>
                  </a:lnTo>
                  <a:lnTo>
                    <a:pt x="291" y="292"/>
                  </a:lnTo>
                  <a:lnTo>
                    <a:pt x="356" y="29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3" name="Freeform 171"/>
            <p:cNvSpPr>
              <a:spLocks/>
            </p:cNvSpPr>
            <p:nvPr/>
          </p:nvSpPr>
          <p:spPr bwMode="auto">
            <a:xfrm>
              <a:off x="6202363" y="2125663"/>
              <a:ext cx="442912" cy="222250"/>
            </a:xfrm>
            <a:custGeom>
              <a:avLst/>
              <a:gdLst>
                <a:gd name="T0" fmla="*/ 0 w 272"/>
                <a:gd name="T1" fmla="*/ 2147483647 h 137"/>
                <a:gd name="T2" fmla="*/ 2147483647 w 272"/>
                <a:gd name="T3" fmla="*/ 2147483647 h 137"/>
                <a:gd name="T4" fmla="*/ 2147483647 w 272"/>
                <a:gd name="T5" fmla="*/ 2147483647 h 137"/>
                <a:gd name="T6" fmla="*/ 2147483647 w 272"/>
                <a:gd name="T7" fmla="*/ 2147483647 h 137"/>
                <a:gd name="T8" fmla="*/ 2147483647 w 272"/>
                <a:gd name="T9" fmla="*/ 2147483647 h 137"/>
                <a:gd name="T10" fmla="*/ 2147483647 w 272"/>
                <a:gd name="T11" fmla="*/ 2147483647 h 137"/>
                <a:gd name="T12" fmla="*/ 2147483647 w 272"/>
                <a:gd name="T13" fmla="*/ 2147483647 h 137"/>
                <a:gd name="T14" fmla="*/ 2147483647 w 272"/>
                <a:gd name="T15" fmla="*/ 2147483647 h 137"/>
                <a:gd name="T16" fmla="*/ 2147483647 w 272"/>
                <a:gd name="T17" fmla="*/ 2147483647 h 137"/>
                <a:gd name="T18" fmla="*/ 2147483647 w 272"/>
                <a:gd name="T19" fmla="*/ 2147483647 h 137"/>
                <a:gd name="T20" fmla="*/ 2147483647 w 272"/>
                <a:gd name="T21" fmla="*/ 2147483647 h 137"/>
                <a:gd name="T22" fmla="*/ 2147483647 w 272"/>
                <a:gd name="T23" fmla="*/ 2147483647 h 137"/>
                <a:gd name="T24" fmla="*/ 2147483647 w 272"/>
                <a:gd name="T25" fmla="*/ 2147483647 h 137"/>
                <a:gd name="T26" fmla="*/ 2147483647 w 272"/>
                <a:gd name="T27" fmla="*/ 2147483647 h 137"/>
                <a:gd name="T28" fmla="*/ 2147483647 w 272"/>
                <a:gd name="T29" fmla="*/ 2147483647 h 137"/>
                <a:gd name="T30" fmla="*/ 2147483647 w 272"/>
                <a:gd name="T31" fmla="*/ 2147483647 h 137"/>
                <a:gd name="T32" fmla="*/ 2147483647 w 272"/>
                <a:gd name="T33" fmla="*/ 2147483647 h 137"/>
                <a:gd name="T34" fmla="*/ 2147483647 w 272"/>
                <a:gd name="T35" fmla="*/ 2147483647 h 137"/>
                <a:gd name="T36" fmla="*/ 2147483647 w 272"/>
                <a:gd name="T37" fmla="*/ 0 h 137"/>
                <a:gd name="T38" fmla="*/ 2147483647 w 272"/>
                <a:gd name="T39" fmla="*/ 2147483647 h 137"/>
                <a:gd name="T40" fmla="*/ 2147483647 w 272"/>
                <a:gd name="T41" fmla="*/ 2147483647 h 137"/>
                <a:gd name="T42" fmla="*/ 2147483647 w 272"/>
                <a:gd name="T43" fmla="*/ 2147483647 h 137"/>
                <a:gd name="T44" fmla="*/ 2147483647 w 272"/>
                <a:gd name="T45" fmla="*/ 2147483647 h 137"/>
                <a:gd name="T46" fmla="*/ 2147483647 w 272"/>
                <a:gd name="T47" fmla="*/ 2147483647 h 137"/>
                <a:gd name="T48" fmla="*/ 2147483647 w 272"/>
                <a:gd name="T49" fmla="*/ 2147483647 h 137"/>
                <a:gd name="T50" fmla="*/ 2147483647 w 272"/>
                <a:gd name="T51" fmla="*/ 2147483647 h 137"/>
                <a:gd name="T52" fmla="*/ 2147483647 w 272"/>
                <a:gd name="T53" fmla="*/ 2147483647 h 137"/>
                <a:gd name="T54" fmla="*/ 2147483647 w 272"/>
                <a:gd name="T55" fmla="*/ 2147483647 h 137"/>
                <a:gd name="T56" fmla="*/ 0 w 272"/>
                <a:gd name="T57" fmla="*/ 2147483647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2"/>
                <a:gd name="T88" fmla="*/ 0 h 137"/>
                <a:gd name="T89" fmla="*/ 272 w 272"/>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2" h="137">
                  <a:moveTo>
                    <a:pt x="0" y="62"/>
                  </a:moveTo>
                  <a:lnTo>
                    <a:pt x="68" y="88"/>
                  </a:lnTo>
                  <a:lnTo>
                    <a:pt x="5" y="98"/>
                  </a:lnTo>
                  <a:lnTo>
                    <a:pt x="60" y="103"/>
                  </a:lnTo>
                  <a:lnTo>
                    <a:pt x="26" y="115"/>
                  </a:lnTo>
                  <a:lnTo>
                    <a:pt x="55" y="120"/>
                  </a:lnTo>
                  <a:lnTo>
                    <a:pt x="39" y="128"/>
                  </a:lnTo>
                  <a:lnTo>
                    <a:pt x="65" y="137"/>
                  </a:lnTo>
                  <a:lnTo>
                    <a:pt x="243" y="64"/>
                  </a:lnTo>
                  <a:lnTo>
                    <a:pt x="264" y="56"/>
                  </a:lnTo>
                  <a:lnTo>
                    <a:pt x="270" y="43"/>
                  </a:lnTo>
                  <a:lnTo>
                    <a:pt x="259" y="47"/>
                  </a:lnTo>
                  <a:lnTo>
                    <a:pt x="272" y="24"/>
                  </a:lnTo>
                  <a:lnTo>
                    <a:pt x="249" y="45"/>
                  </a:lnTo>
                  <a:lnTo>
                    <a:pt x="256" y="2"/>
                  </a:lnTo>
                  <a:lnTo>
                    <a:pt x="230" y="41"/>
                  </a:lnTo>
                  <a:lnTo>
                    <a:pt x="220" y="2"/>
                  </a:lnTo>
                  <a:lnTo>
                    <a:pt x="207" y="43"/>
                  </a:lnTo>
                  <a:lnTo>
                    <a:pt x="188" y="0"/>
                  </a:lnTo>
                  <a:lnTo>
                    <a:pt x="186" y="49"/>
                  </a:lnTo>
                  <a:lnTo>
                    <a:pt x="152" y="9"/>
                  </a:lnTo>
                  <a:lnTo>
                    <a:pt x="160" y="53"/>
                  </a:lnTo>
                  <a:lnTo>
                    <a:pt x="115" y="17"/>
                  </a:lnTo>
                  <a:lnTo>
                    <a:pt x="131" y="56"/>
                  </a:lnTo>
                  <a:lnTo>
                    <a:pt x="79" y="26"/>
                  </a:lnTo>
                  <a:lnTo>
                    <a:pt x="110" y="62"/>
                  </a:lnTo>
                  <a:lnTo>
                    <a:pt x="34" y="39"/>
                  </a:lnTo>
                  <a:lnTo>
                    <a:pt x="89" y="75"/>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72"/>
            <p:cNvSpPr>
              <a:spLocks/>
            </p:cNvSpPr>
            <p:nvPr/>
          </p:nvSpPr>
          <p:spPr bwMode="auto">
            <a:xfrm>
              <a:off x="6291263" y="2195513"/>
              <a:ext cx="350837" cy="222250"/>
            </a:xfrm>
            <a:custGeom>
              <a:avLst/>
              <a:gdLst>
                <a:gd name="T0" fmla="*/ 2147483647 w 215"/>
                <a:gd name="T1" fmla="*/ 2147483647 h 137"/>
                <a:gd name="T2" fmla="*/ 2147483647 w 215"/>
                <a:gd name="T3" fmla="*/ 2147483647 h 137"/>
                <a:gd name="T4" fmla="*/ 2147483647 w 215"/>
                <a:gd name="T5" fmla="*/ 2147483647 h 137"/>
                <a:gd name="T6" fmla="*/ 2147483647 w 215"/>
                <a:gd name="T7" fmla="*/ 0 h 137"/>
                <a:gd name="T8" fmla="*/ 2147483647 w 215"/>
                <a:gd name="T9" fmla="*/ 0 h 137"/>
                <a:gd name="T10" fmla="*/ 2147483647 w 215"/>
                <a:gd name="T11" fmla="*/ 2147483647 h 137"/>
                <a:gd name="T12" fmla="*/ 2147483647 w 215"/>
                <a:gd name="T13" fmla="*/ 2147483647 h 137"/>
                <a:gd name="T14" fmla="*/ 2147483647 w 215"/>
                <a:gd name="T15" fmla="*/ 2147483647 h 137"/>
                <a:gd name="T16" fmla="*/ 2147483647 w 215"/>
                <a:gd name="T17" fmla="*/ 2147483647 h 137"/>
                <a:gd name="T18" fmla="*/ 2147483647 w 215"/>
                <a:gd name="T19" fmla="*/ 2147483647 h 137"/>
                <a:gd name="T20" fmla="*/ 2147483647 w 215"/>
                <a:gd name="T21" fmla="*/ 2147483647 h 137"/>
                <a:gd name="T22" fmla="*/ 2147483647 w 215"/>
                <a:gd name="T23" fmla="*/ 2147483647 h 137"/>
                <a:gd name="T24" fmla="*/ 2147483647 w 215"/>
                <a:gd name="T25" fmla="*/ 2147483647 h 137"/>
                <a:gd name="T26" fmla="*/ 2147483647 w 215"/>
                <a:gd name="T27" fmla="*/ 2147483647 h 137"/>
                <a:gd name="T28" fmla="*/ 2147483647 w 215"/>
                <a:gd name="T29" fmla="*/ 2147483647 h 137"/>
                <a:gd name="T30" fmla="*/ 2147483647 w 215"/>
                <a:gd name="T31" fmla="*/ 2147483647 h 137"/>
                <a:gd name="T32" fmla="*/ 2147483647 w 215"/>
                <a:gd name="T33" fmla="*/ 2147483647 h 137"/>
                <a:gd name="T34" fmla="*/ 2147483647 w 215"/>
                <a:gd name="T35" fmla="*/ 2147483647 h 137"/>
                <a:gd name="T36" fmla="*/ 2147483647 w 215"/>
                <a:gd name="T37" fmla="*/ 2147483647 h 137"/>
                <a:gd name="T38" fmla="*/ 2147483647 w 215"/>
                <a:gd name="T39" fmla="*/ 2147483647 h 137"/>
                <a:gd name="T40" fmla="*/ 0 w 215"/>
                <a:gd name="T41" fmla="*/ 2147483647 h 137"/>
                <a:gd name="T42" fmla="*/ 0 w 215"/>
                <a:gd name="T43" fmla="*/ 2147483647 h 137"/>
                <a:gd name="T44" fmla="*/ 2147483647 w 215"/>
                <a:gd name="T45" fmla="*/ 2147483647 h 137"/>
                <a:gd name="T46" fmla="*/ 2147483647 w 215"/>
                <a:gd name="T47" fmla="*/ 2147483647 h 137"/>
                <a:gd name="T48" fmla="*/ 2147483647 w 215"/>
                <a:gd name="T49" fmla="*/ 2147483647 h 137"/>
                <a:gd name="T50" fmla="*/ 2147483647 w 215"/>
                <a:gd name="T51" fmla="*/ 2147483647 h 137"/>
                <a:gd name="T52" fmla="*/ 2147483647 w 215"/>
                <a:gd name="T53" fmla="*/ 2147483647 h 137"/>
                <a:gd name="T54" fmla="*/ 2147483647 w 215"/>
                <a:gd name="T55" fmla="*/ 2147483647 h 137"/>
                <a:gd name="T56" fmla="*/ 2147483647 w 215"/>
                <a:gd name="T57" fmla="*/ 2147483647 h 137"/>
                <a:gd name="T58" fmla="*/ 2147483647 w 215"/>
                <a:gd name="T59" fmla="*/ 2147483647 h 137"/>
                <a:gd name="T60" fmla="*/ 2147483647 w 215"/>
                <a:gd name="T61" fmla="*/ 2147483647 h 137"/>
                <a:gd name="T62" fmla="*/ 2147483647 w 215"/>
                <a:gd name="T63" fmla="*/ 2147483647 h 137"/>
                <a:gd name="T64" fmla="*/ 2147483647 w 215"/>
                <a:gd name="T65" fmla="*/ 2147483647 h 137"/>
                <a:gd name="T66" fmla="*/ 2147483647 w 215"/>
                <a:gd name="T67" fmla="*/ 2147483647 h 137"/>
                <a:gd name="T68" fmla="*/ 2147483647 w 215"/>
                <a:gd name="T69" fmla="*/ 2147483647 h 137"/>
                <a:gd name="T70" fmla="*/ 2147483647 w 215"/>
                <a:gd name="T71" fmla="*/ 2147483647 h 137"/>
                <a:gd name="T72" fmla="*/ 2147483647 w 215"/>
                <a:gd name="T73" fmla="*/ 2147483647 h 137"/>
                <a:gd name="T74" fmla="*/ 2147483647 w 215"/>
                <a:gd name="T75" fmla="*/ 2147483647 h 137"/>
                <a:gd name="T76" fmla="*/ 2147483647 w 215"/>
                <a:gd name="T77" fmla="*/ 2147483647 h 137"/>
                <a:gd name="T78" fmla="*/ 2147483647 w 215"/>
                <a:gd name="T79" fmla="*/ 2147483647 h 137"/>
                <a:gd name="T80" fmla="*/ 2147483647 w 215"/>
                <a:gd name="T81" fmla="*/ 2147483647 h 137"/>
                <a:gd name="T82" fmla="*/ 2147483647 w 215"/>
                <a:gd name="T83" fmla="*/ 2147483647 h 137"/>
                <a:gd name="T84" fmla="*/ 2147483647 w 215"/>
                <a:gd name="T85" fmla="*/ 2147483647 h 137"/>
                <a:gd name="T86" fmla="*/ 2147483647 w 215"/>
                <a:gd name="T87" fmla="*/ 2147483647 h 137"/>
                <a:gd name="T88" fmla="*/ 2147483647 w 215"/>
                <a:gd name="T89" fmla="*/ 2147483647 h 137"/>
                <a:gd name="T90" fmla="*/ 2147483647 w 215"/>
                <a:gd name="T91" fmla="*/ 2147483647 h 137"/>
                <a:gd name="T92" fmla="*/ 2147483647 w 215"/>
                <a:gd name="T93" fmla="*/ 2147483647 h 137"/>
                <a:gd name="T94" fmla="*/ 2147483647 w 215"/>
                <a:gd name="T95" fmla="*/ 2147483647 h 137"/>
                <a:gd name="T96" fmla="*/ 2147483647 w 215"/>
                <a:gd name="T97" fmla="*/ 2147483647 h 137"/>
                <a:gd name="T98" fmla="*/ 2147483647 w 215"/>
                <a:gd name="T99" fmla="*/ 2147483647 h 137"/>
                <a:gd name="T100" fmla="*/ 2147483647 w 215"/>
                <a:gd name="T101" fmla="*/ 2147483647 h 137"/>
                <a:gd name="T102" fmla="*/ 2147483647 w 215"/>
                <a:gd name="T103" fmla="*/ 2147483647 h 137"/>
                <a:gd name="T104" fmla="*/ 2147483647 w 215"/>
                <a:gd name="T105" fmla="*/ 2147483647 h 137"/>
                <a:gd name="T106" fmla="*/ 2147483647 w 215"/>
                <a:gd name="T107" fmla="*/ 2147483647 h 137"/>
                <a:gd name="T108" fmla="*/ 2147483647 w 215"/>
                <a:gd name="T109" fmla="*/ 2147483647 h 1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5"/>
                <a:gd name="T166" fmla="*/ 0 h 137"/>
                <a:gd name="T167" fmla="*/ 215 w 215"/>
                <a:gd name="T168" fmla="*/ 137 h 1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5" h="137">
                  <a:moveTo>
                    <a:pt x="212" y="21"/>
                  </a:moveTo>
                  <a:lnTo>
                    <a:pt x="201" y="10"/>
                  </a:lnTo>
                  <a:lnTo>
                    <a:pt x="183" y="4"/>
                  </a:lnTo>
                  <a:lnTo>
                    <a:pt x="165" y="0"/>
                  </a:lnTo>
                  <a:lnTo>
                    <a:pt x="152" y="0"/>
                  </a:lnTo>
                  <a:lnTo>
                    <a:pt x="144" y="2"/>
                  </a:lnTo>
                  <a:lnTo>
                    <a:pt x="136" y="4"/>
                  </a:lnTo>
                  <a:lnTo>
                    <a:pt x="126" y="6"/>
                  </a:lnTo>
                  <a:lnTo>
                    <a:pt x="123" y="8"/>
                  </a:lnTo>
                  <a:lnTo>
                    <a:pt x="118" y="8"/>
                  </a:lnTo>
                  <a:lnTo>
                    <a:pt x="105" y="8"/>
                  </a:lnTo>
                  <a:lnTo>
                    <a:pt x="92" y="8"/>
                  </a:lnTo>
                  <a:lnTo>
                    <a:pt x="81" y="10"/>
                  </a:lnTo>
                  <a:lnTo>
                    <a:pt x="68" y="13"/>
                  </a:lnTo>
                  <a:lnTo>
                    <a:pt x="58" y="17"/>
                  </a:lnTo>
                  <a:lnTo>
                    <a:pt x="52" y="21"/>
                  </a:lnTo>
                  <a:lnTo>
                    <a:pt x="50" y="23"/>
                  </a:lnTo>
                  <a:lnTo>
                    <a:pt x="16" y="40"/>
                  </a:lnTo>
                  <a:lnTo>
                    <a:pt x="10" y="57"/>
                  </a:lnTo>
                  <a:lnTo>
                    <a:pt x="13" y="60"/>
                  </a:lnTo>
                  <a:lnTo>
                    <a:pt x="0" y="72"/>
                  </a:lnTo>
                  <a:lnTo>
                    <a:pt x="0" y="75"/>
                  </a:lnTo>
                  <a:lnTo>
                    <a:pt x="3" y="85"/>
                  </a:lnTo>
                  <a:lnTo>
                    <a:pt x="5" y="94"/>
                  </a:lnTo>
                  <a:lnTo>
                    <a:pt x="8" y="103"/>
                  </a:lnTo>
                  <a:lnTo>
                    <a:pt x="13" y="107"/>
                  </a:lnTo>
                  <a:lnTo>
                    <a:pt x="21" y="111"/>
                  </a:lnTo>
                  <a:lnTo>
                    <a:pt x="26" y="113"/>
                  </a:lnTo>
                  <a:lnTo>
                    <a:pt x="34" y="117"/>
                  </a:lnTo>
                  <a:lnTo>
                    <a:pt x="39" y="118"/>
                  </a:lnTo>
                  <a:lnTo>
                    <a:pt x="50" y="122"/>
                  </a:lnTo>
                  <a:lnTo>
                    <a:pt x="58" y="124"/>
                  </a:lnTo>
                  <a:lnTo>
                    <a:pt x="60" y="124"/>
                  </a:lnTo>
                  <a:lnTo>
                    <a:pt x="63" y="126"/>
                  </a:lnTo>
                  <a:lnTo>
                    <a:pt x="71" y="132"/>
                  </a:lnTo>
                  <a:lnTo>
                    <a:pt x="78" y="135"/>
                  </a:lnTo>
                  <a:lnTo>
                    <a:pt x="86" y="137"/>
                  </a:lnTo>
                  <a:lnTo>
                    <a:pt x="92" y="133"/>
                  </a:lnTo>
                  <a:lnTo>
                    <a:pt x="94" y="128"/>
                  </a:lnTo>
                  <a:lnTo>
                    <a:pt x="94" y="120"/>
                  </a:lnTo>
                  <a:lnTo>
                    <a:pt x="94" y="118"/>
                  </a:lnTo>
                  <a:lnTo>
                    <a:pt x="94" y="111"/>
                  </a:lnTo>
                  <a:lnTo>
                    <a:pt x="128" y="87"/>
                  </a:lnTo>
                  <a:lnTo>
                    <a:pt x="136" y="83"/>
                  </a:lnTo>
                  <a:lnTo>
                    <a:pt x="149" y="73"/>
                  </a:lnTo>
                  <a:lnTo>
                    <a:pt x="165" y="64"/>
                  </a:lnTo>
                  <a:lnTo>
                    <a:pt x="175" y="60"/>
                  </a:lnTo>
                  <a:lnTo>
                    <a:pt x="183" y="58"/>
                  </a:lnTo>
                  <a:lnTo>
                    <a:pt x="196" y="53"/>
                  </a:lnTo>
                  <a:lnTo>
                    <a:pt x="207" y="47"/>
                  </a:lnTo>
                  <a:lnTo>
                    <a:pt x="212" y="42"/>
                  </a:lnTo>
                  <a:lnTo>
                    <a:pt x="215" y="38"/>
                  </a:lnTo>
                  <a:lnTo>
                    <a:pt x="215" y="34"/>
                  </a:lnTo>
                  <a:lnTo>
                    <a:pt x="215" y="30"/>
                  </a:lnTo>
                  <a:lnTo>
                    <a:pt x="212" y="21"/>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5" name="Freeform 173"/>
            <p:cNvSpPr>
              <a:spLocks/>
            </p:cNvSpPr>
            <p:nvPr/>
          </p:nvSpPr>
          <p:spPr bwMode="auto">
            <a:xfrm>
              <a:off x="6334125" y="2289175"/>
              <a:ext cx="46038" cy="65088"/>
            </a:xfrm>
            <a:custGeom>
              <a:avLst/>
              <a:gdLst>
                <a:gd name="T0" fmla="*/ 2147483647 w 29"/>
                <a:gd name="T1" fmla="*/ 0 h 40"/>
                <a:gd name="T2" fmla="*/ 2147483647 w 29"/>
                <a:gd name="T3" fmla="*/ 0 h 40"/>
                <a:gd name="T4" fmla="*/ 2147483647 w 29"/>
                <a:gd name="T5" fmla="*/ 2147483647 h 40"/>
                <a:gd name="T6" fmla="*/ 2147483647 w 29"/>
                <a:gd name="T7" fmla="*/ 2147483647 h 40"/>
                <a:gd name="T8" fmla="*/ 2147483647 w 29"/>
                <a:gd name="T9" fmla="*/ 2147483647 h 40"/>
                <a:gd name="T10" fmla="*/ 2147483647 w 29"/>
                <a:gd name="T11" fmla="*/ 2147483647 h 40"/>
                <a:gd name="T12" fmla="*/ 2147483647 w 29"/>
                <a:gd name="T13" fmla="*/ 2147483647 h 40"/>
                <a:gd name="T14" fmla="*/ 2147483647 w 29"/>
                <a:gd name="T15" fmla="*/ 2147483647 h 40"/>
                <a:gd name="T16" fmla="*/ 2147483647 w 29"/>
                <a:gd name="T17" fmla="*/ 2147483647 h 40"/>
                <a:gd name="T18" fmla="*/ 2147483647 w 29"/>
                <a:gd name="T19" fmla="*/ 2147483647 h 40"/>
                <a:gd name="T20" fmla="*/ 2147483647 w 29"/>
                <a:gd name="T21" fmla="*/ 2147483647 h 40"/>
                <a:gd name="T22" fmla="*/ 2147483647 w 29"/>
                <a:gd name="T23" fmla="*/ 2147483647 h 40"/>
                <a:gd name="T24" fmla="*/ 2147483647 w 29"/>
                <a:gd name="T25" fmla="*/ 2147483647 h 40"/>
                <a:gd name="T26" fmla="*/ 2147483647 w 29"/>
                <a:gd name="T27" fmla="*/ 2147483647 h 40"/>
                <a:gd name="T28" fmla="*/ 2147483647 w 29"/>
                <a:gd name="T29" fmla="*/ 2147483647 h 40"/>
                <a:gd name="T30" fmla="*/ 2147483647 w 29"/>
                <a:gd name="T31" fmla="*/ 2147483647 h 40"/>
                <a:gd name="T32" fmla="*/ 2147483647 w 29"/>
                <a:gd name="T33" fmla="*/ 2147483647 h 40"/>
                <a:gd name="T34" fmla="*/ 2147483647 w 29"/>
                <a:gd name="T35" fmla="*/ 2147483647 h 40"/>
                <a:gd name="T36" fmla="*/ 2147483647 w 29"/>
                <a:gd name="T37" fmla="*/ 2147483647 h 40"/>
                <a:gd name="T38" fmla="*/ 2147483647 w 29"/>
                <a:gd name="T39" fmla="*/ 2147483647 h 40"/>
                <a:gd name="T40" fmla="*/ 2147483647 w 29"/>
                <a:gd name="T41" fmla="*/ 2147483647 h 40"/>
                <a:gd name="T42" fmla="*/ 0 w 29"/>
                <a:gd name="T43" fmla="*/ 2147483647 h 40"/>
                <a:gd name="T44" fmla="*/ 0 w 29"/>
                <a:gd name="T45" fmla="*/ 2147483647 h 40"/>
                <a:gd name="T46" fmla="*/ 2147483647 w 29"/>
                <a:gd name="T47" fmla="*/ 2147483647 h 40"/>
                <a:gd name="T48" fmla="*/ 2147483647 w 29"/>
                <a:gd name="T49" fmla="*/ 2147483647 h 40"/>
                <a:gd name="T50" fmla="*/ 2147483647 w 29"/>
                <a:gd name="T51" fmla="*/ 2147483647 h 40"/>
                <a:gd name="T52" fmla="*/ 2147483647 w 29"/>
                <a:gd name="T53" fmla="*/ 2147483647 h 40"/>
                <a:gd name="T54" fmla="*/ 2147483647 w 29"/>
                <a:gd name="T55" fmla="*/ 2147483647 h 40"/>
                <a:gd name="T56" fmla="*/ 2147483647 w 29"/>
                <a:gd name="T57" fmla="*/ 2147483647 h 40"/>
                <a:gd name="T58" fmla="*/ 2147483647 w 29"/>
                <a:gd name="T59" fmla="*/ 2147483647 h 40"/>
                <a:gd name="T60" fmla="*/ 2147483647 w 29"/>
                <a:gd name="T61" fmla="*/ 2147483647 h 40"/>
                <a:gd name="T62" fmla="*/ 2147483647 w 29"/>
                <a:gd name="T63" fmla="*/ 2147483647 h 40"/>
                <a:gd name="T64" fmla="*/ 2147483647 w 29"/>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40"/>
                <a:gd name="T101" fmla="*/ 29 w 29"/>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40">
                  <a:moveTo>
                    <a:pt x="18" y="0"/>
                  </a:moveTo>
                  <a:lnTo>
                    <a:pt x="18" y="0"/>
                  </a:lnTo>
                  <a:lnTo>
                    <a:pt x="21" y="4"/>
                  </a:lnTo>
                  <a:lnTo>
                    <a:pt x="21" y="8"/>
                  </a:lnTo>
                  <a:lnTo>
                    <a:pt x="21" y="12"/>
                  </a:lnTo>
                  <a:lnTo>
                    <a:pt x="24" y="12"/>
                  </a:lnTo>
                  <a:lnTo>
                    <a:pt x="26" y="12"/>
                  </a:lnTo>
                  <a:lnTo>
                    <a:pt x="29" y="12"/>
                  </a:lnTo>
                  <a:lnTo>
                    <a:pt x="26" y="14"/>
                  </a:lnTo>
                  <a:lnTo>
                    <a:pt x="24" y="17"/>
                  </a:lnTo>
                  <a:lnTo>
                    <a:pt x="18" y="19"/>
                  </a:lnTo>
                  <a:lnTo>
                    <a:pt x="13" y="23"/>
                  </a:lnTo>
                  <a:lnTo>
                    <a:pt x="11" y="27"/>
                  </a:lnTo>
                  <a:lnTo>
                    <a:pt x="8" y="30"/>
                  </a:lnTo>
                  <a:lnTo>
                    <a:pt x="8" y="34"/>
                  </a:lnTo>
                  <a:lnTo>
                    <a:pt x="8" y="38"/>
                  </a:lnTo>
                  <a:lnTo>
                    <a:pt x="8" y="40"/>
                  </a:lnTo>
                  <a:lnTo>
                    <a:pt x="5" y="40"/>
                  </a:lnTo>
                  <a:lnTo>
                    <a:pt x="3" y="36"/>
                  </a:lnTo>
                  <a:lnTo>
                    <a:pt x="3" y="34"/>
                  </a:lnTo>
                  <a:lnTo>
                    <a:pt x="0" y="32"/>
                  </a:lnTo>
                  <a:lnTo>
                    <a:pt x="0" y="30"/>
                  </a:lnTo>
                  <a:lnTo>
                    <a:pt x="3" y="27"/>
                  </a:lnTo>
                  <a:lnTo>
                    <a:pt x="5" y="23"/>
                  </a:lnTo>
                  <a:lnTo>
                    <a:pt x="8" y="19"/>
                  </a:lnTo>
                  <a:lnTo>
                    <a:pt x="11" y="19"/>
                  </a:lnTo>
                  <a:lnTo>
                    <a:pt x="13" y="17"/>
                  </a:lnTo>
                  <a:lnTo>
                    <a:pt x="16" y="17"/>
                  </a:lnTo>
                  <a:lnTo>
                    <a:pt x="16" y="14"/>
                  </a:lnTo>
                  <a:lnTo>
                    <a:pt x="16" y="8"/>
                  </a:lnTo>
                  <a:lnTo>
                    <a:pt x="16" y="4"/>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6" name="Freeform 174"/>
            <p:cNvSpPr>
              <a:spLocks/>
            </p:cNvSpPr>
            <p:nvPr/>
          </p:nvSpPr>
          <p:spPr bwMode="auto">
            <a:xfrm>
              <a:off x="6375400" y="2271713"/>
              <a:ext cx="103188" cy="20637"/>
            </a:xfrm>
            <a:custGeom>
              <a:avLst/>
              <a:gdLst>
                <a:gd name="T0" fmla="*/ 2147483647 w 63"/>
                <a:gd name="T1" fmla="*/ 2147483647 h 13"/>
                <a:gd name="T2" fmla="*/ 2147483647 w 63"/>
                <a:gd name="T3" fmla="*/ 2147483647 h 13"/>
                <a:gd name="T4" fmla="*/ 2147483647 w 63"/>
                <a:gd name="T5" fmla="*/ 2147483647 h 13"/>
                <a:gd name="T6" fmla="*/ 2147483647 w 63"/>
                <a:gd name="T7" fmla="*/ 2147483647 h 13"/>
                <a:gd name="T8" fmla="*/ 2147483647 w 63"/>
                <a:gd name="T9" fmla="*/ 2147483647 h 13"/>
                <a:gd name="T10" fmla="*/ 2147483647 w 63"/>
                <a:gd name="T11" fmla="*/ 2147483647 h 13"/>
                <a:gd name="T12" fmla="*/ 2147483647 w 63"/>
                <a:gd name="T13" fmla="*/ 2147483647 h 13"/>
                <a:gd name="T14" fmla="*/ 2147483647 w 63"/>
                <a:gd name="T15" fmla="*/ 2147483647 h 13"/>
                <a:gd name="T16" fmla="*/ 2147483647 w 63"/>
                <a:gd name="T17" fmla="*/ 2147483647 h 13"/>
                <a:gd name="T18" fmla="*/ 2147483647 w 63"/>
                <a:gd name="T19" fmla="*/ 2147483647 h 13"/>
                <a:gd name="T20" fmla="*/ 2147483647 w 63"/>
                <a:gd name="T21" fmla="*/ 2147483647 h 13"/>
                <a:gd name="T22" fmla="*/ 2147483647 w 63"/>
                <a:gd name="T23" fmla="*/ 2147483647 h 13"/>
                <a:gd name="T24" fmla="*/ 2147483647 w 63"/>
                <a:gd name="T25" fmla="*/ 2147483647 h 13"/>
                <a:gd name="T26" fmla="*/ 2147483647 w 63"/>
                <a:gd name="T27" fmla="*/ 2147483647 h 13"/>
                <a:gd name="T28" fmla="*/ 2147483647 w 63"/>
                <a:gd name="T29" fmla="*/ 2147483647 h 13"/>
                <a:gd name="T30" fmla="*/ 2147483647 w 63"/>
                <a:gd name="T31" fmla="*/ 2147483647 h 13"/>
                <a:gd name="T32" fmla="*/ 2147483647 w 63"/>
                <a:gd name="T33" fmla="*/ 2147483647 h 13"/>
                <a:gd name="T34" fmla="*/ 2147483647 w 63"/>
                <a:gd name="T35" fmla="*/ 2147483647 h 13"/>
                <a:gd name="T36" fmla="*/ 2147483647 w 63"/>
                <a:gd name="T37" fmla="*/ 2147483647 h 13"/>
                <a:gd name="T38" fmla="*/ 2147483647 w 63"/>
                <a:gd name="T39" fmla="*/ 0 h 13"/>
                <a:gd name="T40" fmla="*/ 2147483647 w 63"/>
                <a:gd name="T41" fmla="*/ 0 h 13"/>
                <a:gd name="T42" fmla="*/ 2147483647 w 63"/>
                <a:gd name="T43" fmla="*/ 2147483647 h 13"/>
                <a:gd name="T44" fmla="*/ 2147483647 w 63"/>
                <a:gd name="T45" fmla="*/ 2147483647 h 13"/>
                <a:gd name="T46" fmla="*/ 0 w 63"/>
                <a:gd name="T47" fmla="*/ 2147483647 h 13"/>
                <a:gd name="T48" fmla="*/ 2147483647 w 63"/>
                <a:gd name="T49" fmla="*/ 2147483647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3"/>
                <a:gd name="T77" fmla="*/ 63 w 63"/>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3">
                  <a:moveTo>
                    <a:pt x="3" y="11"/>
                  </a:moveTo>
                  <a:lnTo>
                    <a:pt x="11" y="10"/>
                  </a:lnTo>
                  <a:lnTo>
                    <a:pt x="16" y="8"/>
                  </a:lnTo>
                  <a:lnTo>
                    <a:pt x="19" y="4"/>
                  </a:lnTo>
                  <a:lnTo>
                    <a:pt x="24" y="4"/>
                  </a:lnTo>
                  <a:lnTo>
                    <a:pt x="29" y="6"/>
                  </a:lnTo>
                  <a:lnTo>
                    <a:pt x="32" y="10"/>
                  </a:lnTo>
                  <a:lnTo>
                    <a:pt x="34" y="11"/>
                  </a:lnTo>
                  <a:lnTo>
                    <a:pt x="37" y="13"/>
                  </a:lnTo>
                  <a:lnTo>
                    <a:pt x="45" y="11"/>
                  </a:lnTo>
                  <a:lnTo>
                    <a:pt x="55" y="8"/>
                  </a:lnTo>
                  <a:lnTo>
                    <a:pt x="63" y="6"/>
                  </a:lnTo>
                  <a:lnTo>
                    <a:pt x="60" y="4"/>
                  </a:lnTo>
                  <a:lnTo>
                    <a:pt x="55" y="4"/>
                  </a:lnTo>
                  <a:lnTo>
                    <a:pt x="50" y="6"/>
                  </a:lnTo>
                  <a:lnTo>
                    <a:pt x="45" y="8"/>
                  </a:lnTo>
                  <a:lnTo>
                    <a:pt x="40" y="8"/>
                  </a:lnTo>
                  <a:lnTo>
                    <a:pt x="37" y="6"/>
                  </a:lnTo>
                  <a:lnTo>
                    <a:pt x="34" y="4"/>
                  </a:lnTo>
                  <a:lnTo>
                    <a:pt x="32" y="0"/>
                  </a:lnTo>
                  <a:lnTo>
                    <a:pt x="24" y="0"/>
                  </a:lnTo>
                  <a:lnTo>
                    <a:pt x="16" y="2"/>
                  </a:lnTo>
                  <a:lnTo>
                    <a:pt x="6" y="6"/>
                  </a:lnTo>
                  <a:lnTo>
                    <a:pt x="0" y="10"/>
                  </a:lnTo>
                  <a:lnTo>
                    <a:pt x="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75"/>
            <p:cNvSpPr>
              <a:spLocks/>
            </p:cNvSpPr>
            <p:nvPr/>
          </p:nvSpPr>
          <p:spPr bwMode="auto">
            <a:xfrm>
              <a:off x="6397625" y="2301875"/>
              <a:ext cx="38100" cy="63500"/>
            </a:xfrm>
            <a:custGeom>
              <a:avLst/>
              <a:gdLst>
                <a:gd name="T0" fmla="*/ 0 w 24"/>
                <a:gd name="T1" fmla="*/ 2147483647 h 39"/>
                <a:gd name="T2" fmla="*/ 2147483647 w 24"/>
                <a:gd name="T3" fmla="*/ 2147483647 h 39"/>
                <a:gd name="T4" fmla="*/ 2147483647 w 24"/>
                <a:gd name="T5" fmla="*/ 2147483647 h 39"/>
                <a:gd name="T6" fmla="*/ 2147483647 w 24"/>
                <a:gd name="T7" fmla="*/ 2147483647 h 39"/>
                <a:gd name="T8" fmla="*/ 2147483647 w 24"/>
                <a:gd name="T9" fmla="*/ 2147483647 h 39"/>
                <a:gd name="T10" fmla="*/ 2147483647 w 24"/>
                <a:gd name="T11" fmla="*/ 2147483647 h 39"/>
                <a:gd name="T12" fmla="*/ 2147483647 w 24"/>
                <a:gd name="T13" fmla="*/ 2147483647 h 39"/>
                <a:gd name="T14" fmla="*/ 2147483647 w 24"/>
                <a:gd name="T15" fmla="*/ 2147483647 h 39"/>
                <a:gd name="T16" fmla="*/ 2147483647 w 24"/>
                <a:gd name="T17" fmla="*/ 2147483647 h 39"/>
                <a:gd name="T18" fmla="*/ 2147483647 w 24"/>
                <a:gd name="T19" fmla="*/ 2147483647 h 39"/>
                <a:gd name="T20" fmla="*/ 2147483647 w 24"/>
                <a:gd name="T21" fmla="*/ 2147483647 h 39"/>
                <a:gd name="T22" fmla="*/ 2147483647 w 24"/>
                <a:gd name="T23" fmla="*/ 2147483647 h 39"/>
                <a:gd name="T24" fmla="*/ 2147483647 w 24"/>
                <a:gd name="T25" fmla="*/ 2147483647 h 39"/>
                <a:gd name="T26" fmla="*/ 2147483647 w 24"/>
                <a:gd name="T27" fmla="*/ 2147483647 h 39"/>
                <a:gd name="T28" fmla="*/ 2147483647 w 24"/>
                <a:gd name="T29" fmla="*/ 2147483647 h 39"/>
                <a:gd name="T30" fmla="*/ 2147483647 w 24"/>
                <a:gd name="T31" fmla="*/ 2147483647 h 39"/>
                <a:gd name="T32" fmla="*/ 2147483647 w 24"/>
                <a:gd name="T33" fmla="*/ 2147483647 h 39"/>
                <a:gd name="T34" fmla="*/ 2147483647 w 24"/>
                <a:gd name="T35" fmla="*/ 2147483647 h 39"/>
                <a:gd name="T36" fmla="*/ 2147483647 w 24"/>
                <a:gd name="T37" fmla="*/ 2147483647 h 39"/>
                <a:gd name="T38" fmla="*/ 2147483647 w 24"/>
                <a:gd name="T39" fmla="*/ 2147483647 h 39"/>
                <a:gd name="T40" fmla="*/ 2147483647 w 24"/>
                <a:gd name="T41" fmla="*/ 2147483647 h 39"/>
                <a:gd name="T42" fmla="*/ 2147483647 w 24"/>
                <a:gd name="T43" fmla="*/ 2147483647 h 39"/>
                <a:gd name="T44" fmla="*/ 2147483647 w 24"/>
                <a:gd name="T45" fmla="*/ 2147483647 h 39"/>
                <a:gd name="T46" fmla="*/ 2147483647 w 24"/>
                <a:gd name="T47" fmla="*/ 2147483647 h 39"/>
                <a:gd name="T48" fmla="*/ 2147483647 w 24"/>
                <a:gd name="T49" fmla="*/ 2147483647 h 39"/>
                <a:gd name="T50" fmla="*/ 2147483647 w 24"/>
                <a:gd name="T51" fmla="*/ 0 h 39"/>
                <a:gd name="T52" fmla="*/ 2147483647 w 24"/>
                <a:gd name="T53" fmla="*/ 0 h 39"/>
                <a:gd name="T54" fmla="*/ 0 w 24"/>
                <a:gd name="T55" fmla="*/ 2147483647 h 39"/>
                <a:gd name="T56" fmla="*/ 0 w 24"/>
                <a:gd name="T57" fmla="*/ 2147483647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
                <a:gd name="T88" fmla="*/ 0 h 39"/>
                <a:gd name="T89" fmla="*/ 24 w 24"/>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 h="39">
                  <a:moveTo>
                    <a:pt x="0" y="4"/>
                  </a:moveTo>
                  <a:lnTo>
                    <a:pt x="6" y="4"/>
                  </a:lnTo>
                  <a:lnTo>
                    <a:pt x="11" y="4"/>
                  </a:lnTo>
                  <a:lnTo>
                    <a:pt x="16" y="2"/>
                  </a:lnTo>
                  <a:lnTo>
                    <a:pt x="19" y="4"/>
                  </a:lnTo>
                  <a:lnTo>
                    <a:pt x="16" y="9"/>
                  </a:lnTo>
                  <a:lnTo>
                    <a:pt x="11" y="15"/>
                  </a:lnTo>
                  <a:lnTo>
                    <a:pt x="6" y="22"/>
                  </a:lnTo>
                  <a:lnTo>
                    <a:pt x="3" y="28"/>
                  </a:lnTo>
                  <a:lnTo>
                    <a:pt x="6" y="34"/>
                  </a:lnTo>
                  <a:lnTo>
                    <a:pt x="8" y="37"/>
                  </a:lnTo>
                  <a:lnTo>
                    <a:pt x="11" y="39"/>
                  </a:lnTo>
                  <a:lnTo>
                    <a:pt x="13" y="39"/>
                  </a:lnTo>
                  <a:lnTo>
                    <a:pt x="16" y="39"/>
                  </a:lnTo>
                  <a:lnTo>
                    <a:pt x="19" y="37"/>
                  </a:lnTo>
                  <a:lnTo>
                    <a:pt x="19" y="36"/>
                  </a:lnTo>
                  <a:lnTo>
                    <a:pt x="16" y="36"/>
                  </a:lnTo>
                  <a:lnTo>
                    <a:pt x="13" y="36"/>
                  </a:lnTo>
                  <a:lnTo>
                    <a:pt x="11" y="36"/>
                  </a:lnTo>
                  <a:lnTo>
                    <a:pt x="8" y="34"/>
                  </a:lnTo>
                  <a:lnTo>
                    <a:pt x="8" y="30"/>
                  </a:lnTo>
                  <a:lnTo>
                    <a:pt x="11" y="24"/>
                  </a:lnTo>
                  <a:lnTo>
                    <a:pt x="19" y="15"/>
                  </a:lnTo>
                  <a:lnTo>
                    <a:pt x="24" y="7"/>
                  </a:lnTo>
                  <a:lnTo>
                    <a:pt x="24" y="2"/>
                  </a:lnTo>
                  <a:lnTo>
                    <a:pt x="19" y="0"/>
                  </a:lnTo>
                  <a:lnTo>
                    <a:pt x="8" y="0"/>
                  </a:lnTo>
                  <a:lnTo>
                    <a:pt x="0" y="2"/>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8" name="Freeform 176"/>
            <p:cNvSpPr>
              <a:spLocks/>
            </p:cNvSpPr>
            <p:nvPr/>
          </p:nvSpPr>
          <p:spPr bwMode="auto">
            <a:xfrm>
              <a:off x="6318250" y="2284413"/>
              <a:ext cx="23813" cy="33337"/>
            </a:xfrm>
            <a:custGeom>
              <a:avLst/>
              <a:gdLst>
                <a:gd name="T0" fmla="*/ 2147483647 w 15"/>
                <a:gd name="T1" fmla="*/ 2147483647 h 20"/>
                <a:gd name="T2" fmla="*/ 2147483647 w 15"/>
                <a:gd name="T3" fmla="*/ 2147483647 h 20"/>
                <a:gd name="T4" fmla="*/ 2147483647 w 15"/>
                <a:gd name="T5" fmla="*/ 2147483647 h 20"/>
                <a:gd name="T6" fmla="*/ 2147483647 w 15"/>
                <a:gd name="T7" fmla="*/ 2147483647 h 20"/>
                <a:gd name="T8" fmla="*/ 2147483647 w 15"/>
                <a:gd name="T9" fmla="*/ 2147483647 h 20"/>
                <a:gd name="T10" fmla="*/ 2147483647 w 15"/>
                <a:gd name="T11" fmla="*/ 2147483647 h 20"/>
                <a:gd name="T12" fmla="*/ 2147483647 w 15"/>
                <a:gd name="T13" fmla="*/ 2147483647 h 20"/>
                <a:gd name="T14" fmla="*/ 2147483647 w 15"/>
                <a:gd name="T15" fmla="*/ 2147483647 h 20"/>
                <a:gd name="T16" fmla="*/ 2147483647 w 15"/>
                <a:gd name="T17" fmla="*/ 2147483647 h 20"/>
                <a:gd name="T18" fmla="*/ 2147483647 w 15"/>
                <a:gd name="T19" fmla="*/ 2147483647 h 20"/>
                <a:gd name="T20" fmla="*/ 2147483647 w 15"/>
                <a:gd name="T21" fmla="*/ 2147483647 h 20"/>
                <a:gd name="T22" fmla="*/ 2147483647 w 15"/>
                <a:gd name="T23" fmla="*/ 2147483647 h 20"/>
                <a:gd name="T24" fmla="*/ 0 w 15"/>
                <a:gd name="T25" fmla="*/ 2147483647 h 20"/>
                <a:gd name="T26" fmla="*/ 2147483647 w 15"/>
                <a:gd name="T27" fmla="*/ 2147483647 h 20"/>
                <a:gd name="T28" fmla="*/ 2147483647 w 15"/>
                <a:gd name="T29" fmla="*/ 2147483647 h 20"/>
                <a:gd name="T30" fmla="*/ 2147483647 w 15"/>
                <a:gd name="T31" fmla="*/ 0 h 20"/>
                <a:gd name="T32" fmla="*/ 2147483647 w 15"/>
                <a:gd name="T33" fmla="*/ 2147483647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0"/>
                <a:gd name="T53" fmla="*/ 15 w 15"/>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0">
                  <a:moveTo>
                    <a:pt x="15" y="2"/>
                  </a:moveTo>
                  <a:lnTo>
                    <a:pt x="15" y="3"/>
                  </a:lnTo>
                  <a:lnTo>
                    <a:pt x="13" y="5"/>
                  </a:lnTo>
                  <a:lnTo>
                    <a:pt x="8" y="7"/>
                  </a:lnTo>
                  <a:lnTo>
                    <a:pt x="8" y="9"/>
                  </a:lnTo>
                  <a:lnTo>
                    <a:pt x="8" y="11"/>
                  </a:lnTo>
                  <a:lnTo>
                    <a:pt x="10" y="15"/>
                  </a:lnTo>
                  <a:lnTo>
                    <a:pt x="13" y="18"/>
                  </a:lnTo>
                  <a:lnTo>
                    <a:pt x="13" y="20"/>
                  </a:lnTo>
                  <a:lnTo>
                    <a:pt x="10" y="20"/>
                  </a:lnTo>
                  <a:lnTo>
                    <a:pt x="5" y="17"/>
                  </a:lnTo>
                  <a:lnTo>
                    <a:pt x="2" y="13"/>
                  </a:lnTo>
                  <a:lnTo>
                    <a:pt x="0" y="9"/>
                  </a:lnTo>
                  <a:lnTo>
                    <a:pt x="2" y="5"/>
                  </a:lnTo>
                  <a:lnTo>
                    <a:pt x="8" y="2"/>
                  </a:lnTo>
                  <a:lnTo>
                    <a:pt x="13" y="0"/>
                  </a:ln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9" name="Freeform 177"/>
            <p:cNvSpPr>
              <a:spLocks/>
            </p:cNvSpPr>
            <p:nvPr/>
          </p:nvSpPr>
          <p:spPr bwMode="auto">
            <a:xfrm>
              <a:off x="6283325" y="2289175"/>
              <a:ext cx="55563" cy="68263"/>
            </a:xfrm>
            <a:custGeom>
              <a:avLst/>
              <a:gdLst>
                <a:gd name="T0" fmla="*/ 2147483647 w 34"/>
                <a:gd name="T1" fmla="*/ 0 h 42"/>
                <a:gd name="T2" fmla="*/ 2147483647 w 34"/>
                <a:gd name="T3" fmla="*/ 2147483647 h 42"/>
                <a:gd name="T4" fmla="*/ 2147483647 w 34"/>
                <a:gd name="T5" fmla="*/ 2147483647 h 42"/>
                <a:gd name="T6" fmla="*/ 2147483647 w 34"/>
                <a:gd name="T7" fmla="*/ 2147483647 h 42"/>
                <a:gd name="T8" fmla="*/ 2147483647 w 34"/>
                <a:gd name="T9" fmla="*/ 2147483647 h 42"/>
                <a:gd name="T10" fmla="*/ 2147483647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0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42"/>
                <a:gd name="T77" fmla="*/ 34 w 34"/>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42">
                  <a:moveTo>
                    <a:pt x="21" y="0"/>
                  </a:moveTo>
                  <a:lnTo>
                    <a:pt x="23" y="2"/>
                  </a:lnTo>
                  <a:lnTo>
                    <a:pt x="18" y="4"/>
                  </a:lnTo>
                  <a:lnTo>
                    <a:pt x="13" y="10"/>
                  </a:lnTo>
                  <a:lnTo>
                    <a:pt x="10" y="14"/>
                  </a:lnTo>
                  <a:lnTo>
                    <a:pt x="10" y="19"/>
                  </a:lnTo>
                  <a:lnTo>
                    <a:pt x="10" y="27"/>
                  </a:lnTo>
                  <a:lnTo>
                    <a:pt x="13" y="34"/>
                  </a:lnTo>
                  <a:lnTo>
                    <a:pt x="15" y="36"/>
                  </a:lnTo>
                  <a:lnTo>
                    <a:pt x="21" y="34"/>
                  </a:lnTo>
                  <a:lnTo>
                    <a:pt x="26" y="30"/>
                  </a:lnTo>
                  <a:lnTo>
                    <a:pt x="31" y="29"/>
                  </a:lnTo>
                  <a:lnTo>
                    <a:pt x="34" y="30"/>
                  </a:lnTo>
                  <a:lnTo>
                    <a:pt x="31" y="34"/>
                  </a:lnTo>
                  <a:lnTo>
                    <a:pt x="23" y="38"/>
                  </a:lnTo>
                  <a:lnTo>
                    <a:pt x="18" y="42"/>
                  </a:lnTo>
                  <a:lnTo>
                    <a:pt x="13" y="42"/>
                  </a:lnTo>
                  <a:lnTo>
                    <a:pt x="8" y="38"/>
                  </a:lnTo>
                  <a:lnTo>
                    <a:pt x="5" y="30"/>
                  </a:lnTo>
                  <a:lnTo>
                    <a:pt x="2" y="21"/>
                  </a:lnTo>
                  <a:lnTo>
                    <a:pt x="0" y="14"/>
                  </a:lnTo>
                  <a:lnTo>
                    <a:pt x="2" y="10"/>
                  </a:lnTo>
                  <a:lnTo>
                    <a:pt x="10" y="6"/>
                  </a:lnTo>
                  <a:lnTo>
                    <a:pt x="15" y="2"/>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78"/>
            <p:cNvSpPr>
              <a:spLocks/>
            </p:cNvSpPr>
            <p:nvPr/>
          </p:nvSpPr>
          <p:spPr bwMode="auto">
            <a:xfrm>
              <a:off x="6307138" y="2317750"/>
              <a:ext cx="19050" cy="26988"/>
            </a:xfrm>
            <a:custGeom>
              <a:avLst/>
              <a:gdLst>
                <a:gd name="T0" fmla="*/ 2147483647 w 11"/>
                <a:gd name="T1" fmla="*/ 2147483647 h 17"/>
                <a:gd name="T2" fmla="*/ 2147483647 w 11"/>
                <a:gd name="T3" fmla="*/ 2147483647 h 17"/>
                <a:gd name="T4" fmla="*/ 2147483647 w 11"/>
                <a:gd name="T5" fmla="*/ 2147483647 h 17"/>
                <a:gd name="T6" fmla="*/ 0 w 11"/>
                <a:gd name="T7" fmla="*/ 0 h 17"/>
                <a:gd name="T8" fmla="*/ 0 w 11"/>
                <a:gd name="T9" fmla="*/ 0 h 17"/>
                <a:gd name="T10" fmla="*/ 0 w 11"/>
                <a:gd name="T11" fmla="*/ 2147483647 h 17"/>
                <a:gd name="T12" fmla="*/ 0 w 11"/>
                <a:gd name="T13" fmla="*/ 2147483647 h 17"/>
                <a:gd name="T14" fmla="*/ 2147483647 w 11"/>
                <a:gd name="T15" fmla="*/ 2147483647 h 17"/>
                <a:gd name="T16" fmla="*/ 2147483647 w 11"/>
                <a:gd name="T17" fmla="*/ 2147483647 h 17"/>
                <a:gd name="T18" fmla="*/ 2147483647 w 11"/>
                <a:gd name="T19" fmla="*/ 2147483647 h 17"/>
                <a:gd name="T20" fmla="*/ 2147483647 w 11"/>
                <a:gd name="T21" fmla="*/ 2147483647 h 17"/>
                <a:gd name="T22" fmla="*/ 2147483647 w 11"/>
                <a:gd name="T23" fmla="*/ 2147483647 h 17"/>
                <a:gd name="T24" fmla="*/ 2147483647 w 11"/>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7"/>
                <a:gd name="T41" fmla="*/ 11 w 11"/>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7">
                  <a:moveTo>
                    <a:pt x="11" y="15"/>
                  </a:moveTo>
                  <a:lnTo>
                    <a:pt x="8" y="10"/>
                  </a:lnTo>
                  <a:lnTo>
                    <a:pt x="3" y="4"/>
                  </a:lnTo>
                  <a:lnTo>
                    <a:pt x="0" y="0"/>
                  </a:lnTo>
                  <a:lnTo>
                    <a:pt x="0" y="4"/>
                  </a:lnTo>
                  <a:lnTo>
                    <a:pt x="0" y="8"/>
                  </a:lnTo>
                  <a:lnTo>
                    <a:pt x="3" y="12"/>
                  </a:lnTo>
                  <a:lnTo>
                    <a:pt x="6" y="13"/>
                  </a:lnTo>
                  <a:lnTo>
                    <a:pt x="8" y="15"/>
                  </a:lnTo>
                  <a:lnTo>
                    <a:pt x="8" y="17"/>
                  </a:lnTo>
                  <a:lnTo>
                    <a:pt x="11" y="17"/>
                  </a:lnTo>
                  <a:lnTo>
                    <a:pt x="1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1" name="Freeform 179"/>
            <p:cNvSpPr>
              <a:spLocks/>
            </p:cNvSpPr>
            <p:nvPr/>
          </p:nvSpPr>
          <p:spPr bwMode="auto">
            <a:xfrm>
              <a:off x="6330950" y="2347913"/>
              <a:ext cx="76200" cy="31750"/>
            </a:xfrm>
            <a:custGeom>
              <a:avLst/>
              <a:gdLst>
                <a:gd name="T0" fmla="*/ 2147483647 w 47"/>
                <a:gd name="T1" fmla="*/ 2147483647 h 19"/>
                <a:gd name="T2" fmla="*/ 2147483647 w 47"/>
                <a:gd name="T3" fmla="*/ 2147483647 h 19"/>
                <a:gd name="T4" fmla="*/ 2147483647 w 47"/>
                <a:gd name="T5" fmla="*/ 2147483647 h 19"/>
                <a:gd name="T6" fmla="*/ 2147483647 w 47"/>
                <a:gd name="T7" fmla="*/ 2147483647 h 19"/>
                <a:gd name="T8" fmla="*/ 2147483647 w 47"/>
                <a:gd name="T9" fmla="*/ 2147483647 h 19"/>
                <a:gd name="T10" fmla="*/ 2147483647 w 47"/>
                <a:gd name="T11" fmla="*/ 2147483647 h 19"/>
                <a:gd name="T12" fmla="*/ 2147483647 w 47"/>
                <a:gd name="T13" fmla="*/ 2147483647 h 19"/>
                <a:gd name="T14" fmla="*/ 2147483647 w 47"/>
                <a:gd name="T15" fmla="*/ 2147483647 h 19"/>
                <a:gd name="T16" fmla="*/ 2147483647 w 47"/>
                <a:gd name="T17" fmla="*/ 2147483647 h 19"/>
                <a:gd name="T18" fmla="*/ 2147483647 w 47"/>
                <a:gd name="T19" fmla="*/ 2147483647 h 19"/>
                <a:gd name="T20" fmla="*/ 2147483647 w 47"/>
                <a:gd name="T21" fmla="*/ 2147483647 h 19"/>
                <a:gd name="T22" fmla="*/ 2147483647 w 47"/>
                <a:gd name="T23" fmla="*/ 2147483647 h 19"/>
                <a:gd name="T24" fmla="*/ 2147483647 w 47"/>
                <a:gd name="T25" fmla="*/ 2147483647 h 19"/>
                <a:gd name="T26" fmla="*/ 2147483647 w 47"/>
                <a:gd name="T27" fmla="*/ 2147483647 h 19"/>
                <a:gd name="T28" fmla="*/ 2147483647 w 47"/>
                <a:gd name="T29" fmla="*/ 2147483647 h 19"/>
                <a:gd name="T30" fmla="*/ 2147483647 w 47"/>
                <a:gd name="T31" fmla="*/ 2147483647 h 19"/>
                <a:gd name="T32" fmla="*/ 2147483647 w 47"/>
                <a:gd name="T33" fmla="*/ 2147483647 h 19"/>
                <a:gd name="T34" fmla="*/ 2147483647 w 47"/>
                <a:gd name="T35" fmla="*/ 2147483647 h 19"/>
                <a:gd name="T36" fmla="*/ 2147483647 w 47"/>
                <a:gd name="T37" fmla="*/ 2147483647 h 19"/>
                <a:gd name="T38" fmla="*/ 2147483647 w 47"/>
                <a:gd name="T39" fmla="*/ 2147483647 h 19"/>
                <a:gd name="T40" fmla="*/ 2147483647 w 47"/>
                <a:gd name="T41" fmla="*/ 2147483647 h 19"/>
                <a:gd name="T42" fmla="*/ 2147483647 w 47"/>
                <a:gd name="T43" fmla="*/ 2147483647 h 19"/>
                <a:gd name="T44" fmla="*/ 2147483647 w 47"/>
                <a:gd name="T45" fmla="*/ 2147483647 h 19"/>
                <a:gd name="T46" fmla="*/ 2147483647 w 47"/>
                <a:gd name="T47" fmla="*/ 2147483647 h 19"/>
                <a:gd name="T48" fmla="*/ 2147483647 w 47"/>
                <a:gd name="T49" fmla="*/ 2147483647 h 19"/>
                <a:gd name="T50" fmla="*/ 2147483647 w 47"/>
                <a:gd name="T51" fmla="*/ 0 h 19"/>
                <a:gd name="T52" fmla="*/ 2147483647 w 47"/>
                <a:gd name="T53" fmla="*/ 0 h 19"/>
                <a:gd name="T54" fmla="*/ 2147483647 w 47"/>
                <a:gd name="T55" fmla="*/ 0 h 19"/>
                <a:gd name="T56" fmla="*/ 2147483647 w 47"/>
                <a:gd name="T57" fmla="*/ 2147483647 h 19"/>
                <a:gd name="T58" fmla="*/ 2147483647 w 47"/>
                <a:gd name="T59" fmla="*/ 2147483647 h 19"/>
                <a:gd name="T60" fmla="*/ 2147483647 w 47"/>
                <a:gd name="T61" fmla="*/ 2147483647 h 19"/>
                <a:gd name="T62" fmla="*/ 0 w 47"/>
                <a:gd name="T63" fmla="*/ 2147483647 h 19"/>
                <a:gd name="T64" fmla="*/ 2147483647 w 47"/>
                <a:gd name="T65" fmla="*/ 2147483647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19"/>
                <a:gd name="T101" fmla="*/ 47 w 47"/>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19">
                  <a:moveTo>
                    <a:pt x="2" y="11"/>
                  </a:moveTo>
                  <a:lnTo>
                    <a:pt x="5" y="9"/>
                  </a:lnTo>
                  <a:lnTo>
                    <a:pt x="7" y="8"/>
                  </a:lnTo>
                  <a:lnTo>
                    <a:pt x="10" y="6"/>
                  </a:lnTo>
                  <a:lnTo>
                    <a:pt x="13" y="4"/>
                  </a:lnTo>
                  <a:lnTo>
                    <a:pt x="18" y="4"/>
                  </a:lnTo>
                  <a:lnTo>
                    <a:pt x="20" y="4"/>
                  </a:lnTo>
                  <a:lnTo>
                    <a:pt x="23" y="6"/>
                  </a:lnTo>
                  <a:lnTo>
                    <a:pt x="23" y="8"/>
                  </a:lnTo>
                  <a:lnTo>
                    <a:pt x="26" y="11"/>
                  </a:lnTo>
                  <a:lnTo>
                    <a:pt x="26" y="13"/>
                  </a:lnTo>
                  <a:lnTo>
                    <a:pt x="28" y="17"/>
                  </a:lnTo>
                  <a:lnTo>
                    <a:pt x="34" y="19"/>
                  </a:lnTo>
                  <a:lnTo>
                    <a:pt x="39" y="19"/>
                  </a:lnTo>
                  <a:lnTo>
                    <a:pt x="41" y="19"/>
                  </a:lnTo>
                  <a:lnTo>
                    <a:pt x="47" y="19"/>
                  </a:lnTo>
                  <a:lnTo>
                    <a:pt x="47" y="17"/>
                  </a:lnTo>
                  <a:lnTo>
                    <a:pt x="41" y="15"/>
                  </a:lnTo>
                  <a:lnTo>
                    <a:pt x="36" y="13"/>
                  </a:lnTo>
                  <a:lnTo>
                    <a:pt x="31" y="11"/>
                  </a:lnTo>
                  <a:lnTo>
                    <a:pt x="31" y="9"/>
                  </a:lnTo>
                  <a:lnTo>
                    <a:pt x="28" y="8"/>
                  </a:lnTo>
                  <a:lnTo>
                    <a:pt x="28" y="4"/>
                  </a:lnTo>
                  <a:lnTo>
                    <a:pt x="26" y="2"/>
                  </a:lnTo>
                  <a:lnTo>
                    <a:pt x="23" y="0"/>
                  </a:lnTo>
                  <a:lnTo>
                    <a:pt x="18" y="0"/>
                  </a:lnTo>
                  <a:lnTo>
                    <a:pt x="15" y="0"/>
                  </a:lnTo>
                  <a:lnTo>
                    <a:pt x="10" y="2"/>
                  </a:lnTo>
                  <a:lnTo>
                    <a:pt x="5" y="4"/>
                  </a:lnTo>
                  <a:lnTo>
                    <a:pt x="2" y="8"/>
                  </a:lnTo>
                  <a:lnTo>
                    <a:pt x="0" y="11"/>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80"/>
            <p:cNvSpPr>
              <a:spLocks/>
            </p:cNvSpPr>
            <p:nvPr/>
          </p:nvSpPr>
          <p:spPr bwMode="auto">
            <a:xfrm>
              <a:off x="6338888" y="2368550"/>
              <a:ext cx="63500" cy="28575"/>
            </a:xfrm>
            <a:custGeom>
              <a:avLst/>
              <a:gdLst>
                <a:gd name="T0" fmla="*/ 2147483647 w 39"/>
                <a:gd name="T1" fmla="*/ 0 h 17"/>
                <a:gd name="T2" fmla="*/ 2147483647 w 39"/>
                <a:gd name="T3" fmla="*/ 0 h 17"/>
                <a:gd name="T4" fmla="*/ 2147483647 w 39"/>
                <a:gd name="T5" fmla="*/ 2147483647 h 17"/>
                <a:gd name="T6" fmla="*/ 0 w 39"/>
                <a:gd name="T7" fmla="*/ 2147483647 h 17"/>
                <a:gd name="T8" fmla="*/ 2147483647 w 39"/>
                <a:gd name="T9" fmla="*/ 2147483647 h 17"/>
                <a:gd name="T10" fmla="*/ 2147483647 w 39"/>
                <a:gd name="T11" fmla="*/ 2147483647 h 17"/>
                <a:gd name="T12" fmla="*/ 2147483647 w 39"/>
                <a:gd name="T13" fmla="*/ 2147483647 h 17"/>
                <a:gd name="T14" fmla="*/ 2147483647 w 39"/>
                <a:gd name="T15" fmla="*/ 2147483647 h 17"/>
                <a:gd name="T16" fmla="*/ 2147483647 w 39"/>
                <a:gd name="T17" fmla="*/ 2147483647 h 17"/>
                <a:gd name="T18" fmla="*/ 2147483647 w 39"/>
                <a:gd name="T19" fmla="*/ 2147483647 h 17"/>
                <a:gd name="T20" fmla="*/ 2147483647 w 39"/>
                <a:gd name="T21" fmla="*/ 2147483647 h 17"/>
                <a:gd name="T22" fmla="*/ 2147483647 w 39"/>
                <a:gd name="T23" fmla="*/ 2147483647 h 17"/>
                <a:gd name="T24" fmla="*/ 2147483647 w 39"/>
                <a:gd name="T25" fmla="*/ 2147483647 h 17"/>
                <a:gd name="T26" fmla="*/ 2147483647 w 39"/>
                <a:gd name="T27" fmla="*/ 2147483647 h 17"/>
                <a:gd name="T28" fmla="*/ 2147483647 w 39"/>
                <a:gd name="T29" fmla="*/ 2147483647 h 17"/>
                <a:gd name="T30" fmla="*/ 2147483647 w 39"/>
                <a:gd name="T31" fmla="*/ 2147483647 h 17"/>
                <a:gd name="T32" fmla="*/ 2147483647 w 39"/>
                <a:gd name="T33" fmla="*/ 2147483647 h 17"/>
                <a:gd name="T34" fmla="*/ 2147483647 w 39"/>
                <a:gd name="T35" fmla="*/ 2147483647 h 17"/>
                <a:gd name="T36" fmla="*/ 2147483647 w 39"/>
                <a:gd name="T37" fmla="*/ 2147483647 h 17"/>
                <a:gd name="T38" fmla="*/ 2147483647 w 39"/>
                <a:gd name="T39" fmla="*/ 2147483647 h 17"/>
                <a:gd name="T40" fmla="*/ 2147483647 w 39"/>
                <a:gd name="T41" fmla="*/ 2147483647 h 17"/>
                <a:gd name="T42" fmla="*/ 2147483647 w 39"/>
                <a:gd name="T43" fmla="*/ 2147483647 h 17"/>
                <a:gd name="T44" fmla="*/ 2147483647 w 39"/>
                <a:gd name="T45" fmla="*/ 2147483647 h 17"/>
                <a:gd name="T46" fmla="*/ 2147483647 w 39"/>
                <a:gd name="T47" fmla="*/ 2147483647 h 17"/>
                <a:gd name="T48" fmla="*/ 2147483647 w 39"/>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17"/>
                <a:gd name="T77" fmla="*/ 39 w 39"/>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17">
                  <a:moveTo>
                    <a:pt x="8" y="0"/>
                  </a:moveTo>
                  <a:lnTo>
                    <a:pt x="5" y="0"/>
                  </a:lnTo>
                  <a:lnTo>
                    <a:pt x="2" y="2"/>
                  </a:lnTo>
                  <a:lnTo>
                    <a:pt x="0" y="8"/>
                  </a:lnTo>
                  <a:lnTo>
                    <a:pt x="2" y="11"/>
                  </a:lnTo>
                  <a:lnTo>
                    <a:pt x="5" y="13"/>
                  </a:lnTo>
                  <a:lnTo>
                    <a:pt x="10" y="15"/>
                  </a:lnTo>
                  <a:lnTo>
                    <a:pt x="13" y="17"/>
                  </a:lnTo>
                  <a:lnTo>
                    <a:pt x="15" y="17"/>
                  </a:lnTo>
                  <a:lnTo>
                    <a:pt x="21" y="17"/>
                  </a:lnTo>
                  <a:lnTo>
                    <a:pt x="26" y="15"/>
                  </a:lnTo>
                  <a:lnTo>
                    <a:pt x="34" y="15"/>
                  </a:lnTo>
                  <a:lnTo>
                    <a:pt x="39" y="13"/>
                  </a:lnTo>
                  <a:lnTo>
                    <a:pt x="36" y="11"/>
                  </a:lnTo>
                  <a:lnTo>
                    <a:pt x="29" y="11"/>
                  </a:lnTo>
                  <a:lnTo>
                    <a:pt x="21" y="11"/>
                  </a:lnTo>
                  <a:lnTo>
                    <a:pt x="15" y="11"/>
                  </a:lnTo>
                  <a:lnTo>
                    <a:pt x="13" y="11"/>
                  </a:lnTo>
                  <a:lnTo>
                    <a:pt x="10" y="10"/>
                  </a:lnTo>
                  <a:lnTo>
                    <a:pt x="8" y="8"/>
                  </a:lnTo>
                  <a:lnTo>
                    <a:pt x="8" y="6"/>
                  </a:lnTo>
                  <a:lnTo>
                    <a:pt x="8" y="4"/>
                  </a:lnTo>
                  <a:lnTo>
                    <a:pt x="8" y="2"/>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3" name="Freeform 181"/>
            <p:cNvSpPr>
              <a:spLocks/>
            </p:cNvSpPr>
            <p:nvPr/>
          </p:nvSpPr>
          <p:spPr bwMode="auto">
            <a:xfrm>
              <a:off x="6299200" y="2351088"/>
              <a:ext cx="42863" cy="34925"/>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2147483647 w 26"/>
                <a:gd name="T11" fmla="*/ 2147483647 h 21"/>
                <a:gd name="T12" fmla="*/ 2147483647 w 26"/>
                <a:gd name="T13" fmla="*/ 2147483647 h 21"/>
                <a:gd name="T14" fmla="*/ 2147483647 w 26"/>
                <a:gd name="T15" fmla="*/ 2147483647 h 21"/>
                <a:gd name="T16" fmla="*/ 2147483647 w 26"/>
                <a:gd name="T17" fmla="*/ 2147483647 h 21"/>
                <a:gd name="T18" fmla="*/ 2147483647 w 26"/>
                <a:gd name="T19" fmla="*/ 0 h 21"/>
                <a:gd name="T20" fmla="*/ 2147483647 w 26"/>
                <a:gd name="T21" fmla="*/ 0 h 21"/>
                <a:gd name="T22" fmla="*/ 0 w 26"/>
                <a:gd name="T23" fmla="*/ 2147483647 h 21"/>
                <a:gd name="T24" fmla="*/ 0 w 26"/>
                <a:gd name="T25" fmla="*/ 2147483647 h 21"/>
                <a:gd name="T26" fmla="*/ 0 w 26"/>
                <a:gd name="T27" fmla="*/ 2147483647 h 21"/>
                <a:gd name="T28" fmla="*/ 2147483647 w 26"/>
                <a:gd name="T29" fmla="*/ 2147483647 h 21"/>
                <a:gd name="T30" fmla="*/ 2147483647 w 26"/>
                <a:gd name="T31" fmla="*/ 2147483647 h 21"/>
                <a:gd name="T32" fmla="*/ 2147483647 w 26"/>
                <a:gd name="T33" fmla="*/ 2147483647 h 21"/>
                <a:gd name="T34" fmla="*/ 2147483647 w 26"/>
                <a:gd name="T35" fmla="*/ 2147483647 h 21"/>
                <a:gd name="T36" fmla="*/ 2147483647 w 26"/>
                <a:gd name="T37" fmla="*/ 2147483647 h 21"/>
                <a:gd name="T38" fmla="*/ 2147483647 w 26"/>
                <a:gd name="T39" fmla="*/ 2147483647 h 21"/>
                <a:gd name="T40" fmla="*/ 2147483647 w 26"/>
                <a:gd name="T41" fmla="*/ 2147483647 h 21"/>
                <a:gd name="T42" fmla="*/ 2147483647 w 26"/>
                <a:gd name="T43" fmla="*/ 2147483647 h 21"/>
                <a:gd name="T44" fmla="*/ 2147483647 w 26"/>
                <a:gd name="T45" fmla="*/ 2147483647 h 21"/>
                <a:gd name="T46" fmla="*/ 2147483647 w 26"/>
                <a:gd name="T47" fmla="*/ 2147483647 h 21"/>
                <a:gd name="T48" fmla="*/ 2147483647 w 26"/>
                <a:gd name="T49" fmla="*/ 2147483647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1"/>
                <a:gd name="T77" fmla="*/ 26 w 26"/>
                <a:gd name="T78" fmla="*/ 21 h 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1">
                  <a:moveTo>
                    <a:pt x="26" y="19"/>
                  </a:moveTo>
                  <a:lnTo>
                    <a:pt x="26" y="17"/>
                  </a:lnTo>
                  <a:lnTo>
                    <a:pt x="21" y="17"/>
                  </a:lnTo>
                  <a:lnTo>
                    <a:pt x="19" y="15"/>
                  </a:lnTo>
                  <a:lnTo>
                    <a:pt x="13" y="13"/>
                  </a:lnTo>
                  <a:lnTo>
                    <a:pt x="11" y="9"/>
                  </a:lnTo>
                  <a:lnTo>
                    <a:pt x="8" y="7"/>
                  </a:lnTo>
                  <a:lnTo>
                    <a:pt x="8" y="4"/>
                  </a:lnTo>
                  <a:lnTo>
                    <a:pt x="5" y="2"/>
                  </a:lnTo>
                  <a:lnTo>
                    <a:pt x="3" y="0"/>
                  </a:lnTo>
                  <a:lnTo>
                    <a:pt x="0" y="2"/>
                  </a:lnTo>
                  <a:lnTo>
                    <a:pt x="0" y="4"/>
                  </a:lnTo>
                  <a:lnTo>
                    <a:pt x="0" y="7"/>
                  </a:lnTo>
                  <a:lnTo>
                    <a:pt x="5" y="11"/>
                  </a:lnTo>
                  <a:lnTo>
                    <a:pt x="8" y="13"/>
                  </a:lnTo>
                  <a:lnTo>
                    <a:pt x="11" y="13"/>
                  </a:lnTo>
                  <a:lnTo>
                    <a:pt x="13" y="17"/>
                  </a:lnTo>
                  <a:lnTo>
                    <a:pt x="19" y="19"/>
                  </a:lnTo>
                  <a:lnTo>
                    <a:pt x="24" y="21"/>
                  </a:lnTo>
                  <a:lnTo>
                    <a:pt x="26" y="21"/>
                  </a:lnTo>
                  <a:lnTo>
                    <a:pt x="26"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82"/>
            <p:cNvSpPr>
              <a:spLocks/>
            </p:cNvSpPr>
            <p:nvPr/>
          </p:nvSpPr>
          <p:spPr bwMode="auto">
            <a:xfrm>
              <a:off x="6491288" y="2189163"/>
              <a:ext cx="153987" cy="100012"/>
            </a:xfrm>
            <a:custGeom>
              <a:avLst/>
              <a:gdLst>
                <a:gd name="T0" fmla="*/ 0 w 94"/>
                <a:gd name="T1" fmla="*/ 2147483647 h 62"/>
                <a:gd name="T2" fmla="*/ 2147483647 w 94"/>
                <a:gd name="T3" fmla="*/ 2147483647 h 62"/>
                <a:gd name="T4" fmla="*/ 2147483647 w 94"/>
                <a:gd name="T5" fmla="*/ 2147483647 h 62"/>
                <a:gd name="T6" fmla="*/ 2147483647 w 94"/>
                <a:gd name="T7" fmla="*/ 2147483647 h 62"/>
                <a:gd name="T8" fmla="*/ 2147483647 w 94"/>
                <a:gd name="T9" fmla="*/ 0 h 62"/>
                <a:gd name="T10" fmla="*/ 2147483647 w 94"/>
                <a:gd name="T11" fmla="*/ 2147483647 h 62"/>
                <a:gd name="T12" fmla="*/ 2147483647 w 94"/>
                <a:gd name="T13" fmla="*/ 2147483647 h 62"/>
                <a:gd name="T14" fmla="*/ 2147483647 w 94"/>
                <a:gd name="T15" fmla="*/ 2147483647 h 62"/>
                <a:gd name="T16" fmla="*/ 2147483647 w 94"/>
                <a:gd name="T17" fmla="*/ 2147483647 h 62"/>
                <a:gd name="T18" fmla="*/ 2147483647 w 94"/>
                <a:gd name="T19" fmla="*/ 2147483647 h 62"/>
                <a:gd name="T20" fmla="*/ 2147483647 w 94"/>
                <a:gd name="T21" fmla="*/ 2147483647 h 62"/>
                <a:gd name="T22" fmla="*/ 2147483647 w 94"/>
                <a:gd name="T23" fmla="*/ 2147483647 h 62"/>
                <a:gd name="T24" fmla="*/ 2147483647 w 94"/>
                <a:gd name="T25" fmla="*/ 2147483647 h 62"/>
                <a:gd name="T26" fmla="*/ 2147483647 w 94"/>
                <a:gd name="T27" fmla="*/ 2147483647 h 62"/>
                <a:gd name="T28" fmla="*/ 2147483647 w 94"/>
                <a:gd name="T29" fmla="*/ 2147483647 h 62"/>
                <a:gd name="T30" fmla="*/ 2147483647 w 94"/>
                <a:gd name="T31" fmla="*/ 2147483647 h 62"/>
                <a:gd name="T32" fmla="*/ 2147483647 w 94"/>
                <a:gd name="T33" fmla="*/ 2147483647 h 62"/>
                <a:gd name="T34" fmla="*/ 2147483647 w 94"/>
                <a:gd name="T35" fmla="*/ 2147483647 h 62"/>
                <a:gd name="T36" fmla="*/ 2147483647 w 94"/>
                <a:gd name="T37" fmla="*/ 2147483647 h 62"/>
                <a:gd name="T38" fmla="*/ 2147483647 w 94"/>
                <a:gd name="T39" fmla="*/ 2147483647 h 62"/>
                <a:gd name="T40" fmla="*/ 2147483647 w 94"/>
                <a:gd name="T41" fmla="*/ 2147483647 h 62"/>
                <a:gd name="T42" fmla="*/ 2147483647 w 94"/>
                <a:gd name="T43" fmla="*/ 2147483647 h 62"/>
                <a:gd name="T44" fmla="*/ 2147483647 w 94"/>
                <a:gd name="T45" fmla="*/ 2147483647 h 62"/>
                <a:gd name="T46" fmla="*/ 2147483647 w 94"/>
                <a:gd name="T47" fmla="*/ 2147483647 h 62"/>
                <a:gd name="T48" fmla="*/ 2147483647 w 94"/>
                <a:gd name="T49" fmla="*/ 2147483647 h 62"/>
                <a:gd name="T50" fmla="*/ 2147483647 w 94"/>
                <a:gd name="T51" fmla="*/ 2147483647 h 62"/>
                <a:gd name="T52" fmla="*/ 2147483647 w 94"/>
                <a:gd name="T53" fmla="*/ 2147483647 h 62"/>
                <a:gd name="T54" fmla="*/ 2147483647 w 94"/>
                <a:gd name="T55" fmla="*/ 2147483647 h 62"/>
                <a:gd name="T56" fmla="*/ 2147483647 w 94"/>
                <a:gd name="T57" fmla="*/ 2147483647 h 62"/>
                <a:gd name="T58" fmla="*/ 2147483647 w 94"/>
                <a:gd name="T59" fmla="*/ 2147483647 h 62"/>
                <a:gd name="T60" fmla="*/ 2147483647 w 94"/>
                <a:gd name="T61" fmla="*/ 2147483647 h 62"/>
                <a:gd name="T62" fmla="*/ 2147483647 w 94"/>
                <a:gd name="T63" fmla="*/ 2147483647 h 62"/>
                <a:gd name="T64" fmla="*/ 2147483647 w 94"/>
                <a:gd name="T65" fmla="*/ 2147483647 h 62"/>
                <a:gd name="T66" fmla="*/ 2147483647 w 94"/>
                <a:gd name="T67" fmla="*/ 2147483647 h 62"/>
                <a:gd name="T68" fmla="*/ 0 w 94"/>
                <a:gd name="T69" fmla="*/ 2147483647 h 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62"/>
                <a:gd name="T107" fmla="*/ 94 w 94"/>
                <a:gd name="T108" fmla="*/ 62 h 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62">
                  <a:moveTo>
                    <a:pt x="0" y="12"/>
                  </a:moveTo>
                  <a:lnTo>
                    <a:pt x="3" y="10"/>
                  </a:lnTo>
                  <a:lnTo>
                    <a:pt x="10" y="6"/>
                  </a:lnTo>
                  <a:lnTo>
                    <a:pt x="24" y="2"/>
                  </a:lnTo>
                  <a:lnTo>
                    <a:pt x="37" y="0"/>
                  </a:lnTo>
                  <a:lnTo>
                    <a:pt x="52" y="2"/>
                  </a:lnTo>
                  <a:lnTo>
                    <a:pt x="68" y="6"/>
                  </a:lnTo>
                  <a:lnTo>
                    <a:pt x="84" y="14"/>
                  </a:lnTo>
                  <a:lnTo>
                    <a:pt x="94" y="29"/>
                  </a:lnTo>
                  <a:lnTo>
                    <a:pt x="94" y="38"/>
                  </a:lnTo>
                  <a:lnTo>
                    <a:pt x="92" y="44"/>
                  </a:lnTo>
                  <a:lnTo>
                    <a:pt x="89" y="51"/>
                  </a:lnTo>
                  <a:lnTo>
                    <a:pt x="81" y="57"/>
                  </a:lnTo>
                  <a:lnTo>
                    <a:pt x="71" y="61"/>
                  </a:lnTo>
                  <a:lnTo>
                    <a:pt x="58" y="62"/>
                  </a:lnTo>
                  <a:lnTo>
                    <a:pt x="47" y="62"/>
                  </a:lnTo>
                  <a:lnTo>
                    <a:pt x="42" y="62"/>
                  </a:lnTo>
                  <a:lnTo>
                    <a:pt x="44" y="59"/>
                  </a:lnTo>
                  <a:lnTo>
                    <a:pt x="47" y="59"/>
                  </a:lnTo>
                  <a:lnTo>
                    <a:pt x="58" y="59"/>
                  </a:lnTo>
                  <a:lnTo>
                    <a:pt x="68" y="57"/>
                  </a:lnTo>
                  <a:lnTo>
                    <a:pt x="78" y="53"/>
                  </a:lnTo>
                  <a:lnTo>
                    <a:pt x="84" y="47"/>
                  </a:lnTo>
                  <a:lnTo>
                    <a:pt x="86" y="44"/>
                  </a:lnTo>
                  <a:lnTo>
                    <a:pt x="86" y="36"/>
                  </a:lnTo>
                  <a:lnTo>
                    <a:pt x="86" y="29"/>
                  </a:lnTo>
                  <a:lnTo>
                    <a:pt x="78" y="17"/>
                  </a:lnTo>
                  <a:lnTo>
                    <a:pt x="68" y="12"/>
                  </a:lnTo>
                  <a:lnTo>
                    <a:pt x="52" y="8"/>
                  </a:lnTo>
                  <a:lnTo>
                    <a:pt x="39" y="8"/>
                  </a:lnTo>
                  <a:lnTo>
                    <a:pt x="26" y="8"/>
                  </a:lnTo>
                  <a:lnTo>
                    <a:pt x="16" y="10"/>
                  </a:lnTo>
                  <a:lnTo>
                    <a:pt x="8" y="12"/>
                  </a:lnTo>
                  <a:lnTo>
                    <a:pt x="5" y="14"/>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5" name="Freeform 183"/>
            <p:cNvSpPr>
              <a:spLocks/>
            </p:cNvSpPr>
            <p:nvPr/>
          </p:nvSpPr>
          <p:spPr bwMode="auto">
            <a:xfrm>
              <a:off x="6440488" y="2225675"/>
              <a:ext cx="101600" cy="34925"/>
            </a:xfrm>
            <a:custGeom>
              <a:avLst/>
              <a:gdLst>
                <a:gd name="T0" fmla="*/ 2147483647 w 62"/>
                <a:gd name="T1" fmla="*/ 2147483647 h 21"/>
                <a:gd name="T2" fmla="*/ 2147483647 w 62"/>
                <a:gd name="T3" fmla="*/ 2147483647 h 21"/>
                <a:gd name="T4" fmla="*/ 2147483647 w 62"/>
                <a:gd name="T5" fmla="*/ 2147483647 h 21"/>
                <a:gd name="T6" fmla="*/ 2147483647 w 62"/>
                <a:gd name="T7" fmla="*/ 2147483647 h 21"/>
                <a:gd name="T8" fmla="*/ 2147483647 w 62"/>
                <a:gd name="T9" fmla="*/ 2147483647 h 21"/>
                <a:gd name="T10" fmla="*/ 2147483647 w 62"/>
                <a:gd name="T11" fmla="*/ 2147483647 h 21"/>
                <a:gd name="T12" fmla="*/ 2147483647 w 62"/>
                <a:gd name="T13" fmla="*/ 2147483647 h 21"/>
                <a:gd name="T14" fmla="*/ 2147483647 w 62"/>
                <a:gd name="T15" fmla="*/ 2147483647 h 21"/>
                <a:gd name="T16" fmla="*/ 2147483647 w 62"/>
                <a:gd name="T17" fmla="*/ 2147483647 h 21"/>
                <a:gd name="T18" fmla="*/ 2147483647 w 62"/>
                <a:gd name="T19" fmla="*/ 2147483647 h 21"/>
                <a:gd name="T20" fmla="*/ 2147483647 w 62"/>
                <a:gd name="T21" fmla="*/ 2147483647 h 21"/>
                <a:gd name="T22" fmla="*/ 2147483647 w 62"/>
                <a:gd name="T23" fmla="*/ 2147483647 h 21"/>
                <a:gd name="T24" fmla="*/ 2147483647 w 62"/>
                <a:gd name="T25" fmla="*/ 2147483647 h 21"/>
                <a:gd name="T26" fmla="*/ 2147483647 w 62"/>
                <a:gd name="T27" fmla="*/ 2147483647 h 21"/>
                <a:gd name="T28" fmla="*/ 2147483647 w 62"/>
                <a:gd name="T29" fmla="*/ 2147483647 h 21"/>
                <a:gd name="T30" fmla="*/ 2147483647 w 62"/>
                <a:gd name="T31" fmla="*/ 2147483647 h 21"/>
                <a:gd name="T32" fmla="*/ 2147483647 w 62"/>
                <a:gd name="T33" fmla="*/ 2147483647 h 21"/>
                <a:gd name="T34" fmla="*/ 2147483647 w 62"/>
                <a:gd name="T35" fmla="*/ 2147483647 h 21"/>
                <a:gd name="T36" fmla="*/ 2147483647 w 62"/>
                <a:gd name="T37" fmla="*/ 2147483647 h 21"/>
                <a:gd name="T38" fmla="*/ 2147483647 w 62"/>
                <a:gd name="T39" fmla="*/ 2147483647 h 21"/>
                <a:gd name="T40" fmla="*/ 2147483647 w 62"/>
                <a:gd name="T41" fmla="*/ 2147483647 h 21"/>
                <a:gd name="T42" fmla="*/ 2147483647 w 62"/>
                <a:gd name="T43" fmla="*/ 2147483647 h 21"/>
                <a:gd name="T44" fmla="*/ 2147483647 w 62"/>
                <a:gd name="T45" fmla="*/ 2147483647 h 21"/>
                <a:gd name="T46" fmla="*/ 2147483647 w 62"/>
                <a:gd name="T47" fmla="*/ 2147483647 h 21"/>
                <a:gd name="T48" fmla="*/ 2147483647 w 62"/>
                <a:gd name="T49" fmla="*/ 2147483647 h 21"/>
                <a:gd name="T50" fmla="*/ 2147483647 w 62"/>
                <a:gd name="T51" fmla="*/ 2147483647 h 21"/>
                <a:gd name="T52" fmla="*/ 2147483647 w 62"/>
                <a:gd name="T53" fmla="*/ 0 h 21"/>
                <a:gd name="T54" fmla="*/ 2147483647 w 62"/>
                <a:gd name="T55" fmla="*/ 0 h 21"/>
                <a:gd name="T56" fmla="*/ 2147483647 w 62"/>
                <a:gd name="T57" fmla="*/ 0 h 21"/>
                <a:gd name="T58" fmla="*/ 2147483647 w 62"/>
                <a:gd name="T59" fmla="*/ 0 h 21"/>
                <a:gd name="T60" fmla="*/ 0 w 62"/>
                <a:gd name="T61" fmla="*/ 0 h 21"/>
                <a:gd name="T62" fmla="*/ 0 w 62"/>
                <a:gd name="T63" fmla="*/ 2147483647 h 21"/>
                <a:gd name="T64" fmla="*/ 2147483647 w 62"/>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21"/>
                <a:gd name="T101" fmla="*/ 62 w 62"/>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21">
                  <a:moveTo>
                    <a:pt x="7" y="2"/>
                  </a:moveTo>
                  <a:lnTo>
                    <a:pt x="15" y="2"/>
                  </a:lnTo>
                  <a:lnTo>
                    <a:pt x="18" y="4"/>
                  </a:lnTo>
                  <a:lnTo>
                    <a:pt x="20" y="4"/>
                  </a:lnTo>
                  <a:lnTo>
                    <a:pt x="23" y="6"/>
                  </a:lnTo>
                  <a:lnTo>
                    <a:pt x="26" y="7"/>
                  </a:lnTo>
                  <a:lnTo>
                    <a:pt x="31" y="11"/>
                  </a:lnTo>
                  <a:lnTo>
                    <a:pt x="34" y="15"/>
                  </a:lnTo>
                  <a:lnTo>
                    <a:pt x="36" y="17"/>
                  </a:lnTo>
                  <a:lnTo>
                    <a:pt x="41" y="19"/>
                  </a:lnTo>
                  <a:lnTo>
                    <a:pt x="44" y="19"/>
                  </a:lnTo>
                  <a:lnTo>
                    <a:pt x="49" y="19"/>
                  </a:lnTo>
                  <a:lnTo>
                    <a:pt x="55" y="21"/>
                  </a:lnTo>
                  <a:lnTo>
                    <a:pt x="60" y="21"/>
                  </a:lnTo>
                  <a:lnTo>
                    <a:pt x="62" y="21"/>
                  </a:lnTo>
                  <a:lnTo>
                    <a:pt x="60" y="19"/>
                  </a:lnTo>
                  <a:lnTo>
                    <a:pt x="57" y="17"/>
                  </a:lnTo>
                  <a:lnTo>
                    <a:pt x="52" y="15"/>
                  </a:lnTo>
                  <a:lnTo>
                    <a:pt x="49" y="15"/>
                  </a:lnTo>
                  <a:lnTo>
                    <a:pt x="47" y="15"/>
                  </a:lnTo>
                  <a:lnTo>
                    <a:pt x="41" y="13"/>
                  </a:lnTo>
                  <a:lnTo>
                    <a:pt x="39" y="11"/>
                  </a:lnTo>
                  <a:lnTo>
                    <a:pt x="36" y="7"/>
                  </a:lnTo>
                  <a:lnTo>
                    <a:pt x="34" y="6"/>
                  </a:lnTo>
                  <a:lnTo>
                    <a:pt x="28" y="4"/>
                  </a:lnTo>
                  <a:lnTo>
                    <a:pt x="23" y="2"/>
                  </a:lnTo>
                  <a:lnTo>
                    <a:pt x="18" y="0"/>
                  </a:lnTo>
                  <a:lnTo>
                    <a:pt x="13" y="0"/>
                  </a:lnTo>
                  <a:lnTo>
                    <a:pt x="7" y="0"/>
                  </a:lnTo>
                  <a:lnTo>
                    <a:pt x="2" y="0"/>
                  </a:lnTo>
                  <a:lnTo>
                    <a:pt x="0" y="0"/>
                  </a:lnTo>
                  <a:lnTo>
                    <a:pt x="0" y="2"/>
                  </a:lnTo>
                  <a:lnTo>
                    <a:pt x="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84"/>
            <p:cNvSpPr>
              <a:spLocks/>
            </p:cNvSpPr>
            <p:nvPr/>
          </p:nvSpPr>
          <p:spPr bwMode="auto">
            <a:xfrm>
              <a:off x="6483350" y="2239963"/>
              <a:ext cx="79375" cy="17462"/>
            </a:xfrm>
            <a:custGeom>
              <a:avLst/>
              <a:gdLst>
                <a:gd name="T0" fmla="*/ 0 w 49"/>
                <a:gd name="T1" fmla="*/ 2147483647 h 10"/>
                <a:gd name="T2" fmla="*/ 2147483647 w 49"/>
                <a:gd name="T3" fmla="*/ 2147483647 h 10"/>
                <a:gd name="T4" fmla="*/ 2147483647 w 49"/>
                <a:gd name="T5" fmla="*/ 2147483647 h 10"/>
                <a:gd name="T6" fmla="*/ 2147483647 w 49"/>
                <a:gd name="T7" fmla="*/ 2147483647 h 10"/>
                <a:gd name="T8" fmla="*/ 2147483647 w 49"/>
                <a:gd name="T9" fmla="*/ 2147483647 h 10"/>
                <a:gd name="T10" fmla="*/ 2147483647 w 49"/>
                <a:gd name="T11" fmla="*/ 2147483647 h 10"/>
                <a:gd name="T12" fmla="*/ 2147483647 w 49"/>
                <a:gd name="T13" fmla="*/ 2147483647 h 10"/>
                <a:gd name="T14" fmla="*/ 2147483647 w 49"/>
                <a:gd name="T15" fmla="*/ 2147483647 h 10"/>
                <a:gd name="T16" fmla="*/ 2147483647 w 49"/>
                <a:gd name="T17" fmla="*/ 2147483647 h 10"/>
                <a:gd name="T18" fmla="*/ 2147483647 w 49"/>
                <a:gd name="T19" fmla="*/ 2147483647 h 10"/>
                <a:gd name="T20" fmla="*/ 2147483647 w 49"/>
                <a:gd name="T21" fmla="*/ 2147483647 h 10"/>
                <a:gd name="T22" fmla="*/ 2147483647 w 49"/>
                <a:gd name="T23" fmla="*/ 0 h 10"/>
                <a:gd name="T24" fmla="*/ 2147483647 w 49"/>
                <a:gd name="T25" fmla="*/ 0 h 10"/>
                <a:gd name="T26" fmla="*/ 2147483647 w 49"/>
                <a:gd name="T27" fmla="*/ 0 h 10"/>
                <a:gd name="T28" fmla="*/ 2147483647 w 49"/>
                <a:gd name="T29" fmla="*/ 0 h 10"/>
                <a:gd name="T30" fmla="*/ 2147483647 w 49"/>
                <a:gd name="T31" fmla="*/ 2147483647 h 10"/>
                <a:gd name="T32" fmla="*/ 2147483647 w 49"/>
                <a:gd name="T33" fmla="*/ 2147483647 h 10"/>
                <a:gd name="T34" fmla="*/ 2147483647 w 49"/>
                <a:gd name="T35" fmla="*/ 2147483647 h 10"/>
                <a:gd name="T36" fmla="*/ 2147483647 w 49"/>
                <a:gd name="T37" fmla="*/ 2147483647 h 10"/>
                <a:gd name="T38" fmla="*/ 2147483647 w 49"/>
                <a:gd name="T39" fmla="*/ 2147483647 h 10"/>
                <a:gd name="T40" fmla="*/ 2147483647 w 49"/>
                <a:gd name="T41" fmla="*/ 2147483647 h 10"/>
                <a:gd name="T42" fmla="*/ 2147483647 w 49"/>
                <a:gd name="T43" fmla="*/ 2147483647 h 10"/>
                <a:gd name="T44" fmla="*/ 2147483647 w 49"/>
                <a:gd name="T45" fmla="*/ 2147483647 h 10"/>
                <a:gd name="T46" fmla="*/ 2147483647 w 49"/>
                <a:gd name="T47" fmla="*/ 2147483647 h 10"/>
                <a:gd name="T48" fmla="*/ 2147483647 w 49"/>
                <a:gd name="T49" fmla="*/ 2147483647 h 10"/>
                <a:gd name="T50" fmla="*/ 2147483647 w 49"/>
                <a:gd name="T51" fmla="*/ 2147483647 h 10"/>
                <a:gd name="T52" fmla="*/ 2147483647 w 49"/>
                <a:gd name="T53" fmla="*/ 2147483647 h 10"/>
                <a:gd name="T54" fmla="*/ 0 w 49"/>
                <a:gd name="T55" fmla="*/ 2147483647 h 10"/>
                <a:gd name="T56" fmla="*/ 0 w 49"/>
                <a:gd name="T57" fmla="*/ 2147483647 h 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10"/>
                <a:gd name="T89" fmla="*/ 49 w 49"/>
                <a:gd name="T90" fmla="*/ 10 h 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10">
                  <a:moveTo>
                    <a:pt x="0" y="6"/>
                  </a:moveTo>
                  <a:lnTo>
                    <a:pt x="2" y="4"/>
                  </a:lnTo>
                  <a:lnTo>
                    <a:pt x="8" y="2"/>
                  </a:lnTo>
                  <a:lnTo>
                    <a:pt x="10" y="2"/>
                  </a:lnTo>
                  <a:lnTo>
                    <a:pt x="13" y="2"/>
                  </a:lnTo>
                  <a:lnTo>
                    <a:pt x="15" y="4"/>
                  </a:lnTo>
                  <a:lnTo>
                    <a:pt x="21" y="4"/>
                  </a:lnTo>
                  <a:lnTo>
                    <a:pt x="23" y="6"/>
                  </a:lnTo>
                  <a:lnTo>
                    <a:pt x="26" y="6"/>
                  </a:lnTo>
                  <a:lnTo>
                    <a:pt x="29" y="4"/>
                  </a:lnTo>
                  <a:lnTo>
                    <a:pt x="34" y="2"/>
                  </a:lnTo>
                  <a:lnTo>
                    <a:pt x="39" y="0"/>
                  </a:lnTo>
                  <a:lnTo>
                    <a:pt x="44" y="0"/>
                  </a:lnTo>
                  <a:lnTo>
                    <a:pt x="47" y="0"/>
                  </a:lnTo>
                  <a:lnTo>
                    <a:pt x="49" y="0"/>
                  </a:lnTo>
                  <a:lnTo>
                    <a:pt x="49" y="2"/>
                  </a:lnTo>
                  <a:lnTo>
                    <a:pt x="47" y="2"/>
                  </a:lnTo>
                  <a:lnTo>
                    <a:pt x="42" y="2"/>
                  </a:lnTo>
                  <a:lnTo>
                    <a:pt x="36" y="4"/>
                  </a:lnTo>
                  <a:lnTo>
                    <a:pt x="31" y="6"/>
                  </a:lnTo>
                  <a:lnTo>
                    <a:pt x="29" y="8"/>
                  </a:lnTo>
                  <a:lnTo>
                    <a:pt x="26" y="10"/>
                  </a:lnTo>
                  <a:lnTo>
                    <a:pt x="21" y="10"/>
                  </a:lnTo>
                  <a:lnTo>
                    <a:pt x="18" y="8"/>
                  </a:lnTo>
                  <a:lnTo>
                    <a:pt x="13" y="6"/>
                  </a:lnTo>
                  <a:lnTo>
                    <a:pt x="8" y="6"/>
                  </a:lnTo>
                  <a:lnTo>
                    <a:pt x="2" y="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7" name="Freeform 185"/>
            <p:cNvSpPr>
              <a:spLocks/>
            </p:cNvSpPr>
            <p:nvPr/>
          </p:nvSpPr>
          <p:spPr bwMode="auto">
            <a:xfrm>
              <a:off x="6478588" y="2219325"/>
              <a:ext cx="63500" cy="9525"/>
            </a:xfrm>
            <a:custGeom>
              <a:avLst/>
              <a:gdLst>
                <a:gd name="T0" fmla="*/ 0 w 39"/>
                <a:gd name="T1" fmla="*/ 0 h 6"/>
                <a:gd name="T2" fmla="*/ 2147483647 w 39"/>
                <a:gd name="T3" fmla="*/ 2147483647 h 6"/>
                <a:gd name="T4" fmla="*/ 2147483647 w 39"/>
                <a:gd name="T5" fmla="*/ 2147483647 h 6"/>
                <a:gd name="T6" fmla="*/ 2147483647 w 39"/>
                <a:gd name="T7" fmla="*/ 2147483647 h 6"/>
                <a:gd name="T8" fmla="*/ 2147483647 w 39"/>
                <a:gd name="T9" fmla="*/ 2147483647 h 6"/>
                <a:gd name="T10" fmla="*/ 2147483647 w 39"/>
                <a:gd name="T11" fmla="*/ 2147483647 h 6"/>
                <a:gd name="T12" fmla="*/ 2147483647 w 39"/>
                <a:gd name="T13" fmla="*/ 2147483647 h 6"/>
                <a:gd name="T14" fmla="*/ 2147483647 w 39"/>
                <a:gd name="T15" fmla="*/ 2147483647 h 6"/>
                <a:gd name="T16" fmla="*/ 2147483647 w 39"/>
                <a:gd name="T17" fmla="*/ 2147483647 h 6"/>
                <a:gd name="T18" fmla="*/ 2147483647 w 39"/>
                <a:gd name="T19" fmla="*/ 2147483647 h 6"/>
                <a:gd name="T20" fmla="*/ 2147483647 w 39"/>
                <a:gd name="T21" fmla="*/ 2147483647 h 6"/>
                <a:gd name="T22" fmla="*/ 2147483647 w 39"/>
                <a:gd name="T23" fmla="*/ 2147483647 h 6"/>
                <a:gd name="T24" fmla="*/ 2147483647 w 39"/>
                <a:gd name="T25" fmla="*/ 2147483647 h 6"/>
                <a:gd name="T26" fmla="*/ 2147483647 w 39"/>
                <a:gd name="T27" fmla="*/ 2147483647 h 6"/>
                <a:gd name="T28" fmla="*/ 2147483647 w 39"/>
                <a:gd name="T29" fmla="*/ 2147483647 h 6"/>
                <a:gd name="T30" fmla="*/ 2147483647 w 39"/>
                <a:gd name="T31" fmla="*/ 2147483647 h 6"/>
                <a:gd name="T32" fmla="*/ 2147483647 w 39"/>
                <a:gd name="T33" fmla="*/ 2147483647 h 6"/>
                <a:gd name="T34" fmla="*/ 2147483647 w 39"/>
                <a:gd name="T35" fmla="*/ 2147483647 h 6"/>
                <a:gd name="T36" fmla="*/ 2147483647 w 39"/>
                <a:gd name="T37" fmla="*/ 2147483647 h 6"/>
                <a:gd name="T38" fmla="*/ 0 w 39"/>
                <a:gd name="T39" fmla="*/ 2147483647 h 6"/>
                <a:gd name="T40" fmla="*/ 0 w 39"/>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6"/>
                <a:gd name="T65" fmla="*/ 39 w 39"/>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6">
                  <a:moveTo>
                    <a:pt x="0" y="0"/>
                  </a:moveTo>
                  <a:lnTo>
                    <a:pt x="3" y="2"/>
                  </a:lnTo>
                  <a:lnTo>
                    <a:pt x="8" y="4"/>
                  </a:lnTo>
                  <a:lnTo>
                    <a:pt x="11" y="4"/>
                  </a:lnTo>
                  <a:lnTo>
                    <a:pt x="16" y="2"/>
                  </a:lnTo>
                  <a:lnTo>
                    <a:pt x="18" y="2"/>
                  </a:lnTo>
                  <a:lnTo>
                    <a:pt x="21" y="2"/>
                  </a:lnTo>
                  <a:lnTo>
                    <a:pt x="24" y="2"/>
                  </a:lnTo>
                  <a:lnTo>
                    <a:pt x="29" y="2"/>
                  </a:lnTo>
                  <a:lnTo>
                    <a:pt x="37" y="2"/>
                  </a:lnTo>
                  <a:lnTo>
                    <a:pt x="39" y="2"/>
                  </a:lnTo>
                  <a:lnTo>
                    <a:pt x="39" y="4"/>
                  </a:lnTo>
                  <a:lnTo>
                    <a:pt x="34" y="4"/>
                  </a:lnTo>
                  <a:lnTo>
                    <a:pt x="29" y="4"/>
                  </a:lnTo>
                  <a:lnTo>
                    <a:pt x="26" y="4"/>
                  </a:lnTo>
                  <a:lnTo>
                    <a:pt x="21" y="4"/>
                  </a:lnTo>
                  <a:lnTo>
                    <a:pt x="16" y="6"/>
                  </a:lnTo>
                  <a:lnTo>
                    <a:pt x="11" y="6"/>
                  </a:lnTo>
                  <a:lnTo>
                    <a:pt x="3" y="4"/>
                  </a:lnTo>
                  <a:lnTo>
                    <a:pt x="0"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86"/>
            <p:cNvSpPr>
              <a:spLocks/>
            </p:cNvSpPr>
            <p:nvPr/>
          </p:nvSpPr>
          <p:spPr bwMode="auto">
            <a:xfrm>
              <a:off x="6418263" y="2216150"/>
              <a:ext cx="55562" cy="26988"/>
            </a:xfrm>
            <a:custGeom>
              <a:avLst/>
              <a:gdLst>
                <a:gd name="T0" fmla="*/ 2147483647 w 34"/>
                <a:gd name="T1" fmla="*/ 2147483647 h 17"/>
                <a:gd name="T2" fmla="*/ 2147483647 w 34"/>
                <a:gd name="T3" fmla="*/ 2147483647 h 17"/>
                <a:gd name="T4" fmla="*/ 2147483647 w 34"/>
                <a:gd name="T5" fmla="*/ 2147483647 h 17"/>
                <a:gd name="T6" fmla="*/ 2147483647 w 34"/>
                <a:gd name="T7" fmla="*/ 2147483647 h 17"/>
                <a:gd name="T8" fmla="*/ 2147483647 w 34"/>
                <a:gd name="T9" fmla="*/ 2147483647 h 17"/>
                <a:gd name="T10" fmla="*/ 2147483647 w 34"/>
                <a:gd name="T11" fmla="*/ 0 h 17"/>
                <a:gd name="T12" fmla="*/ 2147483647 w 34"/>
                <a:gd name="T13" fmla="*/ 0 h 17"/>
                <a:gd name="T14" fmla="*/ 2147483647 w 34"/>
                <a:gd name="T15" fmla="*/ 0 h 17"/>
                <a:gd name="T16" fmla="*/ 2147483647 w 34"/>
                <a:gd name="T17" fmla="*/ 0 h 17"/>
                <a:gd name="T18" fmla="*/ 2147483647 w 34"/>
                <a:gd name="T19" fmla="*/ 2147483647 h 17"/>
                <a:gd name="T20" fmla="*/ 2147483647 w 34"/>
                <a:gd name="T21" fmla="*/ 2147483647 h 17"/>
                <a:gd name="T22" fmla="*/ 2147483647 w 34"/>
                <a:gd name="T23" fmla="*/ 2147483647 h 17"/>
                <a:gd name="T24" fmla="*/ 2147483647 w 34"/>
                <a:gd name="T25" fmla="*/ 2147483647 h 17"/>
                <a:gd name="T26" fmla="*/ 2147483647 w 34"/>
                <a:gd name="T27" fmla="*/ 2147483647 h 17"/>
                <a:gd name="T28" fmla="*/ 2147483647 w 34"/>
                <a:gd name="T29" fmla="*/ 2147483647 h 17"/>
                <a:gd name="T30" fmla="*/ 2147483647 w 34"/>
                <a:gd name="T31" fmla="*/ 2147483647 h 17"/>
                <a:gd name="T32" fmla="*/ 2147483647 w 34"/>
                <a:gd name="T33" fmla="*/ 2147483647 h 17"/>
                <a:gd name="T34" fmla="*/ 0 w 34"/>
                <a:gd name="T35" fmla="*/ 2147483647 h 17"/>
                <a:gd name="T36" fmla="*/ 0 w 34"/>
                <a:gd name="T37" fmla="*/ 2147483647 h 17"/>
                <a:gd name="T38" fmla="*/ 0 w 34"/>
                <a:gd name="T39" fmla="*/ 2147483647 h 17"/>
                <a:gd name="T40" fmla="*/ 2147483647 w 34"/>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17"/>
                <a:gd name="T65" fmla="*/ 34 w 3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17">
                  <a:moveTo>
                    <a:pt x="3" y="13"/>
                  </a:moveTo>
                  <a:lnTo>
                    <a:pt x="6" y="10"/>
                  </a:lnTo>
                  <a:lnTo>
                    <a:pt x="8" y="8"/>
                  </a:lnTo>
                  <a:lnTo>
                    <a:pt x="14" y="4"/>
                  </a:lnTo>
                  <a:lnTo>
                    <a:pt x="19" y="2"/>
                  </a:lnTo>
                  <a:lnTo>
                    <a:pt x="24" y="0"/>
                  </a:lnTo>
                  <a:lnTo>
                    <a:pt x="32" y="0"/>
                  </a:lnTo>
                  <a:lnTo>
                    <a:pt x="34" y="0"/>
                  </a:lnTo>
                  <a:lnTo>
                    <a:pt x="32" y="2"/>
                  </a:lnTo>
                  <a:lnTo>
                    <a:pt x="27" y="4"/>
                  </a:lnTo>
                  <a:lnTo>
                    <a:pt x="24" y="6"/>
                  </a:lnTo>
                  <a:lnTo>
                    <a:pt x="21" y="6"/>
                  </a:lnTo>
                  <a:lnTo>
                    <a:pt x="19" y="8"/>
                  </a:lnTo>
                  <a:lnTo>
                    <a:pt x="14" y="10"/>
                  </a:lnTo>
                  <a:lnTo>
                    <a:pt x="8" y="13"/>
                  </a:lnTo>
                  <a:lnTo>
                    <a:pt x="3" y="15"/>
                  </a:lnTo>
                  <a:lnTo>
                    <a:pt x="0" y="17"/>
                  </a:lnTo>
                  <a:lnTo>
                    <a:pt x="0" y="15"/>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9" name="Freeform 187"/>
            <p:cNvSpPr>
              <a:spLocks/>
            </p:cNvSpPr>
            <p:nvPr/>
          </p:nvSpPr>
          <p:spPr bwMode="auto">
            <a:xfrm>
              <a:off x="6303963" y="2228850"/>
              <a:ext cx="76200" cy="66675"/>
            </a:xfrm>
            <a:custGeom>
              <a:avLst/>
              <a:gdLst>
                <a:gd name="T0" fmla="*/ 2147483647 w 47"/>
                <a:gd name="T1" fmla="*/ 2147483647 h 41"/>
                <a:gd name="T2" fmla="*/ 2147483647 w 47"/>
                <a:gd name="T3" fmla="*/ 2147483647 h 41"/>
                <a:gd name="T4" fmla="*/ 2147483647 w 47"/>
                <a:gd name="T5" fmla="*/ 2147483647 h 41"/>
                <a:gd name="T6" fmla="*/ 2147483647 w 47"/>
                <a:gd name="T7" fmla="*/ 2147483647 h 41"/>
                <a:gd name="T8" fmla="*/ 2147483647 w 47"/>
                <a:gd name="T9" fmla="*/ 2147483647 h 41"/>
                <a:gd name="T10" fmla="*/ 2147483647 w 47"/>
                <a:gd name="T11" fmla="*/ 2147483647 h 41"/>
                <a:gd name="T12" fmla="*/ 2147483647 w 47"/>
                <a:gd name="T13" fmla="*/ 2147483647 h 41"/>
                <a:gd name="T14" fmla="*/ 2147483647 w 47"/>
                <a:gd name="T15" fmla="*/ 2147483647 h 41"/>
                <a:gd name="T16" fmla="*/ 2147483647 w 47"/>
                <a:gd name="T17" fmla="*/ 2147483647 h 41"/>
                <a:gd name="T18" fmla="*/ 2147483647 w 47"/>
                <a:gd name="T19" fmla="*/ 2147483647 h 41"/>
                <a:gd name="T20" fmla="*/ 2147483647 w 47"/>
                <a:gd name="T21" fmla="*/ 2147483647 h 41"/>
                <a:gd name="T22" fmla="*/ 2147483647 w 47"/>
                <a:gd name="T23" fmla="*/ 2147483647 h 41"/>
                <a:gd name="T24" fmla="*/ 2147483647 w 47"/>
                <a:gd name="T25" fmla="*/ 2147483647 h 41"/>
                <a:gd name="T26" fmla="*/ 2147483647 w 47"/>
                <a:gd name="T27" fmla="*/ 2147483647 h 41"/>
                <a:gd name="T28" fmla="*/ 2147483647 w 47"/>
                <a:gd name="T29" fmla="*/ 2147483647 h 41"/>
                <a:gd name="T30" fmla="*/ 2147483647 w 47"/>
                <a:gd name="T31" fmla="*/ 0 h 41"/>
                <a:gd name="T32" fmla="*/ 2147483647 w 47"/>
                <a:gd name="T33" fmla="*/ 0 h 41"/>
                <a:gd name="T34" fmla="*/ 2147483647 w 47"/>
                <a:gd name="T35" fmla="*/ 2147483647 h 41"/>
                <a:gd name="T36" fmla="*/ 2147483647 w 47"/>
                <a:gd name="T37" fmla="*/ 2147483647 h 41"/>
                <a:gd name="T38" fmla="*/ 2147483647 w 47"/>
                <a:gd name="T39" fmla="*/ 2147483647 h 41"/>
                <a:gd name="T40" fmla="*/ 2147483647 w 47"/>
                <a:gd name="T41" fmla="*/ 2147483647 h 41"/>
                <a:gd name="T42" fmla="*/ 2147483647 w 47"/>
                <a:gd name="T43" fmla="*/ 2147483647 h 41"/>
                <a:gd name="T44" fmla="*/ 2147483647 w 47"/>
                <a:gd name="T45" fmla="*/ 2147483647 h 41"/>
                <a:gd name="T46" fmla="*/ 0 w 47"/>
                <a:gd name="T47" fmla="*/ 2147483647 h 41"/>
                <a:gd name="T48" fmla="*/ 0 w 47"/>
                <a:gd name="T49" fmla="*/ 2147483647 h 41"/>
                <a:gd name="T50" fmla="*/ 0 w 47"/>
                <a:gd name="T51" fmla="*/ 2147483647 h 41"/>
                <a:gd name="T52" fmla="*/ 0 w 47"/>
                <a:gd name="T53" fmla="*/ 2147483647 h 41"/>
                <a:gd name="T54" fmla="*/ 0 w 47"/>
                <a:gd name="T55" fmla="*/ 2147483647 h 41"/>
                <a:gd name="T56" fmla="*/ 2147483647 w 47"/>
                <a:gd name="T57" fmla="*/ 2147483647 h 41"/>
                <a:gd name="T58" fmla="*/ 2147483647 w 47"/>
                <a:gd name="T59" fmla="*/ 2147483647 h 41"/>
                <a:gd name="T60" fmla="*/ 2147483647 w 47"/>
                <a:gd name="T61" fmla="*/ 2147483647 h 41"/>
                <a:gd name="T62" fmla="*/ 2147483647 w 47"/>
                <a:gd name="T63" fmla="*/ 2147483647 h 41"/>
                <a:gd name="T64" fmla="*/ 2147483647 w 47"/>
                <a:gd name="T65" fmla="*/ 2147483647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1"/>
                <a:gd name="T101" fmla="*/ 47 w 47"/>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1">
                  <a:moveTo>
                    <a:pt x="13" y="39"/>
                  </a:moveTo>
                  <a:lnTo>
                    <a:pt x="16" y="37"/>
                  </a:lnTo>
                  <a:lnTo>
                    <a:pt x="13" y="37"/>
                  </a:lnTo>
                  <a:lnTo>
                    <a:pt x="8" y="37"/>
                  </a:lnTo>
                  <a:lnTo>
                    <a:pt x="5" y="36"/>
                  </a:lnTo>
                  <a:lnTo>
                    <a:pt x="5" y="32"/>
                  </a:lnTo>
                  <a:lnTo>
                    <a:pt x="8" y="28"/>
                  </a:lnTo>
                  <a:lnTo>
                    <a:pt x="10" y="22"/>
                  </a:lnTo>
                  <a:lnTo>
                    <a:pt x="16" y="19"/>
                  </a:lnTo>
                  <a:lnTo>
                    <a:pt x="23" y="13"/>
                  </a:lnTo>
                  <a:lnTo>
                    <a:pt x="31" y="7"/>
                  </a:lnTo>
                  <a:lnTo>
                    <a:pt x="39" y="5"/>
                  </a:lnTo>
                  <a:lnTo>
                    <a:pt x="42" y="4"/>
                  </a:lnTo>
                  <a:lnTo>
                    <a:pt x="44" y="4"/>
                  </a:lnTo>
                  <a:lnTo>
                    <a:pt x="47" y="2"/>
                  </a:lnTo>
                  <a:lnTo>
                    <a:pt x="47" y="0"/>
                  </a:lnTo>
                  <a:lnTo>
                    <a:pt x="44" y="0"/>
                  </a:lnTo>
                  <a:lnTo>
                    <a:pt x="36" y="2"/>
                  </a:lnTo>
                  <a:lnTo>
                    <a:pt x="29" y="5"/>
                  </a:lnTo>
                  <a:lnTo>
                    <a:pt x="18" y="9"/>
                  </a:lnTo>
                  <a:lnTo>
                    <a:pt x="10" y="15"/>
                  </a:lnTo>
                  <a:lnTo>
                    <a:pt x="5" y="21"/>
                  </a:lnTo>
                  <a:lnTo>
                    <a:pt x="2" y="26"/>
                  </a:lnTo>
                  <a:lnTo>
                    <a:pt x="0" y="32"/>
                  </a:lnTo>
                  <a:lnTo>
                    <a:pt x="0" y="36"/>
                  </a:lnTo>
                  <a:lnTo>
                    <a:pt x="0" y="37"/>
                  </a:lnTo>
                  <a:lnTo>
                    <a:pt x="0" y="39"/>
                  </a:lnTo>
                  <a:lnTo>
                    <a:pt x="2" y="41"/>
                  </a:lnTo>
                  <a:lnTo>
                    <a:pt x="5" y="41"/>
                  </a:lnTo>
                  <a:lnTo>
                    <a:pt x="8" y="41"/>
                  </a:lnTo>
                  <a:lnTo>
                    <a:pt x="10" y="41"/>
                  </a:lnTo>
                  <a:lnTo>
                    <a:pt x="13"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0" name="Freeform 188"/>
            <p:cNvSpPr>
              <a:spLocks/>
            </p:cNvSpPr>
            <p:nvPr/>
          </p:nvSpPr>
          <p:spPr bwMode="auto">
            <a:xfrm>
              <a:off x="6375400" y="2205038"/>
              <a:ext cx="201613" cy="84137"/>
            </a:xfrm>
            <a:custGeom>
              <a:avLst/>
              <a:gdLst>
                <a:gd name="T0" fmla="*/ 0 w 123"/>
                <a:gd name="T1" fmla="*/ 2147483647 h 52"/>
                <a:gd name="T2" fmla="*/ 0 w 123"/>
                <a:gd name="T3" fmla="*/ 2147483647 h 52"/>
                <a:gd name="T4" fmla="*/ 2147483647 w 123"/>
                <a:gd name="T5" fmla="*/ 2147483647 h 52"/>
                <a:gd name="T6" fmla="*/ 2147483647 w 123"/>
                <a:gd name="T7" fmla="*/ 2147483647 h 52"/>
                <a:gd name="T8" fmla="*/ 2147483647 w 123"/>
                <a:gd name="T9" fmla="*/ 2147483647 h 52"/>
                <a:gd name="T10" fmla="*/ 2147483647 w 123"/>
                <a:gd name="T11" fmla="*/ 2147483647 h 52"/>
                <a:gd name="T12" fmla="*/ 2147483647 w 123"/>
                <a:gd name="T13" fmla="*/ 2147483647 h 52"/>
                <a:gd name="T14" fmla="*/ 2147483647 w 123"/>
                <a:gd name="T15" fmla="*/ 2147483647 h 52"/>
                <a:gd name="T16" fmla="*/ 2147483647 w 123"/>
                <a:gd name="T17" fmla="*/ 2147483647 h 52"/>
                <a:gd name="T18" fmla="*/ 2147483647 w 123"/>
                <a:gd name="T19" fmla="*/ 2147483647 h 52"/>
                <a:gd name="T20" fmla="*/ 2147483647 w 123"/>
                <a:gd name="T21" fmla="*/ 2147483647 h 52"/>
                <a:gd name="T22" fmla="*/ 2147483647 w 123"/>
                <a:gd name="T23" fmla="*/ 2147483647 h 52"/>
                <a:gd name="T24" fmla="*/ 2147483647 w 123"/>
                <a:gd name="T25" fmla="*/ 2147483647 h 52"/>
                <a:gd name="T26" fmla="*/ 2147483647 w 123"/>
                <a:gd name="T27" fmla="*/ 2147483647 h 52"/>
                <a:gd name="T28" fmla="*/ 2147483647 w 123"/>
                <a:gd name="T29" fmla="*/ 2147483647 h 52"/>
                <a:gd name="T30" fmla="*/ 2147483647 w 123"/>
                <a:gd name="T31" fmla="*/ 2147483647 h 52"/>
                <a:gd name="T32" fmla="*/ 2147483647 w 123"/>
                <a:gd name="T33" fmla="*/ 2147483647 h 52"/>
                <a:gd name="T34" fmla="*/ 2147483647 w 123"/>
                <a:gd name="T35" fmla="*/ 2147483647 h 52"/>
                <a:gd name="T36" fmla="*/ 2147483647 w 123"/>
                <a:gd name="T37" fmla="*/ 2147483647 h 52"/>
                <a:gd name="T38" fmla="*/ 2147483647 w 123"/>
                <a:gd name="T39" fmla="*/ 2147483647 h 52"/>
                <a:gd name="T40" fmla="*/ 2147483647 w 123"/>
                <a:gd name="T41" fmla="*/ 2147483647 h 52"/>
                <a:gd name="T42" fmla="*/ 2147483647 w 123"/>
                <a:gd name="T43" fmla="*/ 2147483647 h 52"/>
                <a:gd name="T44" fmla="*/ 2147483647 w 123"/>
                <a:gd name="T45" fmla="*/ 2147483647 h 52"/>
                <a:gd name="T46" fmla="*/ 2147483647 w 123"/>
                <a:gd name="T47" fmla="*/ 2147483647 h 52"/>
                <a:gd name="T48" fmla="*/ 2147483647 w 123"/>
                <a:gd name="T49" fmla="*/ 2147483647 h 52"/>
                <a:gd name="T50" fmla="*/ 2147483647 w 123"/>
                <a:gd name="T51" fmla="*/ 2147483647 h 52"/>
                <a:gd name="T52" fmla="*/ 2147483647 w 123"/>
                <a:gd name="T53" fmla="*/ 2147483647 h 52"/>
                <a:gd name="T54" fmla="*/ 2147483647 w 123"/>
                <a:gd name="T55" fmla="*/ 2147483647 h 52"/>
                <a:gd name="T56" fmla="*/ 2147483647 w 123"/>
                <a:gd name="T57" fmla="*/ 0 h 52"/>
                <a:gd name="T58" fmla="*/ 2147483647 w 123"/>
                <a:gd name="T59" fmla="*/ 0 h 52"/>
                <a:gd name="T60" fmla="*/ 2147483647 w 123"/>
                <a:gd name="T61" fmla="*/ 2147483647 h 52"/>
                <a:gd name="T62" fmla="*/ 2147483647 w 123"/>
                <a:gd name="T63" fmla="*/ 2147483647 h 52"/>
                <a:gd name="T64" fmla="*/ 2147483647 w 123"/>
                <a:gd name="T65" fmla="*/ 2147483647 h 52"/>
                <a:gd name="T66" fmla="*/ 2147483647 w 123"/>
                <a:gd name="T67" fmla="*/ 2147483647 h 52"/>
                <a:gd name="T68" fmla="*/ 2147483647 w 123"/>
                <a:gd name="T69" fmla="*/ 2147483647 h 52"/>
                <a:gd name="T70" fmla="*/ 2147483647 w 123"/>
                <a:gd name="T71" fmla="*/ 2147483647 h 52"/>
                <a:gd name="T72" fmla="*/ 0 w 123"/>
                <a:gd name="T73" fmla="*/ 2147483647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
                <a:gd name="T112" fmla="*/ 0 h 52"/>
                <a:gd name="T113" fmla="*/ 123 w 123"/>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 h="52">
                  <a:moveTo>
                    <a:pt x="0" y="15"/>
                  </a:moveTo>
                  <a:lnTo>
                    <a:pt x="0" y="15"/>
                  </a:lnTo>
                  <a:lnTo>
                    <a:pt x="8" y="11"/>
                  </a:lnTo>
                  <a:lnTo>
                    <a:pt x="26" y="7"/>
                  </a:lnTo>
                  <a:lnTo>
                    <a:pt x="53" y="4"/>
                  </a:lnTo>
                  <a:lnTo>
                    <a:pt x="68" y="4"/>
                  </a:lnTo>
                  <a:lnTo>
                    <a:pt x="87" y="5"/>
                  </a:lnTo>
                  <a:lnTo>
                    <a:pt x="100" y="13"/>
                  </a:lnTo>
                  <a:lnTo>
                    <a:pt x="110" y="24"/>
                  </a:lnTo>
                  <a:lnTo>
                    <a:pt x="115" y="36"/>
                  </a:lnTo>
                  <a:lnTo>
                    <a:pt x="113" y="43"/>
                  </a:lnTo>
                  <a:lnTo>
                    <a:pt x="110" y="47"/>
                  </a:lnTo>
                  <a:lnTo>
                    <a:pt x="108" y="49"/>
                  </a:lnTo>
                  <a:lnTo>
                    <a:pt x="105" y="49"/>
                  </a:lnTo>
                  <a:lnTo>
                    <a:pt x="102" y="47"/>
                  </a:lnTo>
                  <a:lnTo>
                    <a:pt x="100" y="47"/>
                  </a:lnTo>
                  <a:lnTo>
                    <a:pt x="100" y="49"/>
                  </a:lnTo>
                  <a:lnTo>
                    <a:pt x="100" y="51"/>
                  </a:lnTo>
                  <a:lnTo>
                    <a:pt x="102" y="51"/>
                  </a:lnTo>
                  <a:lnTo>
                    <a:pt x="108" y="52"/>
                  </a:lnTo>
                  <a:lnTo>
                    <a:pt x="110" y="52"/>
                  </a:lnTo>
                  <a:lnTo>
                    <a:pt x="115" y="51"/>
                  </a:lnTo>
                  <a:lnTo>
                    <a:pt x="121" y="45"/>
                  </a:lnTo>
                  <a:lnTo>
                    <a:pt x="123" y="36"/>
                  </a:lnTo>
                  <a:lnTo>
                    <a:pt x="118" y="22"/>
                  </a:lnTo>
                  <a:lnTo>
                    <a:pt x="108" y="11"/>
                  </a:lnTo>
                  <a:lnTo>
                    <a:pt x="92" y="5"/>
                  </a:lnTo>
                  <a:lnTo>
                    <a:pt x="76" y="2"/>
                  </a:lnTo>
                  <a:lnTo>
                    <a:pt x="58" y="0"/>
                  </a:lnTo>
                  <a:lnTo>
                    <a:pt x="42" y="0"/>
                  </a:lnTo>
                  <a:lnTo>
                    <a:pt x="32" y="2"/>
                  </a:lnTo>
                  <a:lnTo>
                    <a:pt x="21" y="4"/>
                  </a:lnTo>
                  <a:lnTo>
                    <a:pt x="19" y="5"/>
                  </a:lnTo>
                  <a:lnTo>
                    <a:pt x="16" y="5"/>
                  </a:lnTo>
                  <a:lnTo>
                    <a:pt x="11" y="9"/>
                  </a:lnTo>
                  <a:lnTo>
                    <a:pt x="6" y="11"/>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89"/>
            <p:cNvSpPr>
              <a:spLocks/>
            </p:cNvSpPr>
            <p:nvPr/>
          </p:nvSpPr>
          <p:spPr bwMode="auto">
            <a:xfrm>
              <a:off x="6457950" y="2265363"/>
              <a:ext cx="88900" cy="61912"/>
            </a:xfrm>
            <a:custGeom>
              <a:avLst/>
              <a:gdLst>
                <a:gd name="T0" fmla="*/ 2147483647 w 55"/>
                <a:gd name="T1" fmla="*/ 2147483647 h 38"/>
                <a:gd name="T2" fmla="*/ 2147483647 w 55"/>
                <a:gd name="T3" fmla="*/ 2147483647 h 38"/>
                <a:gd name="T4" fmla="*/ 0 w 55"/>
                <a:gd name="T5" fmla="*/ 2147483647 h 38"/>
                <a:gd name="T6" fmla="*/ 0 w 55"/>
                <a:gd name="T7" fmla="*/ 2147483647 h 38"/>
                <a:gd name="T8" fmla="*/ 0 w 55"/>
                <a:gd name="T9" fmla="*/ 2147483647 h 38"/>
                <a:gd name="T10" fmla="*/ 2147483647 w 55"/>
                <a:gd name="T11" fmla="*/ 2147483647 h 38"/>
                <a:gd name="T12" fmla="*/ 2147483647 w 55"/>
                <a:gd name="T13" fmla="*/ 2147483647 h 38"/>
                <a:gd name="T14" fmla="*/ 2147483647 w 55"/>
                <a:gd name="T15" fmla="*/ 2147483647 h 38"/>
                <a:gd name="T16" fmla="*/ 2147483647 w 55"/>
                <a:gd name="T17" fmla="*/ 2147483647 h 38"/>
                <a:gd name="T18" fmla="*/ 2147483647 w 55"/>
                <a:gd name="T19" fmla="*/ 2147483647 h 38"/>
                <a:gd name="T20" fmla="*/ 2147483647 w 55"/>
                <a:gd name="T21" fmla="*/ 2147483647 h 38"/>
                <a:gd name="T22" fmla="*/ 2147483647 w 55"/>
                <a:gd name="T23" fmla="*/ 2147483647 h 38"/>
                <a:gd name="T24" fmla="*/ 2147483647 w 55"/>
                <a:gd name="T25" fmla="*/ 2147483647 h 38"/>
                <a:gd name="T26" fmla="*/ 2147483647 w 55"/>
                <a:gd name="T27" fmla="*/ 2147483647 h 38"/>
                <a:gd name="T28" fmla="*/ 2147483647 w 55"/>
                <a:gd name="T29" fmla="*/ 2147483647 h 38"/>
                <a:gd name="T30" fmla="*/ 2147483647 w 55"/>
                <a:gd name="T31" fmla="*/ 2147483647 h 38"/>
                <a:gd name="T32" fmla="*/ 2147483647 w 55"/>
                <a:gd name="T33" fmla="*/ 2147483647 h 38"/>
                <a:gd name="T34" fmla="*/ 2147483647 w 55"/>
                <a:gd name="T35" fmla="*/ 0 h 38"/>
                <a:gd name="T36" fmla="*/ 2147483647 w 55"/>
                <a:gd name="T37" fmla="*/ 0 h 38"/>
                <a:gd name="T38" fmla="*/ 2147483647 w 55"/>
                <a:gd name="T39" fmla="*/ 0 h 38"/>
                <a:gd name="T40" fmla="*/ 2147483647 w 55"/>
                <a:gd name="T41" fmla="*/ 2147483647 h 38"/>
                <a:gd name="T42" fmla="*/ 2147483647 w 55"/>
                <a:gd name="T43" fmla="*/ 2147483647 h 38"/>
                <a:gd name="T44" fmla="*/ 2147483647 w 55"/>
                <a:gd name="T45" fmla="*/ 2147483647 h 38"/>
                <a:gd name="T46" fmla="*/ 2147483647 w 55"/>
                <a:gd name="T47" fmla="*/ 2147483647 h 38"/>
                <a:gd name="T48" fmla="*/ 2147483647 w 55"/>
                <a:gd name="T49" fmla="*/ 2147483647 h 38"/>
                <a:gd name="T50" fmla="*/ 2147483647 w 55"/>
                <a:gd name="T51" fmla="*/ 2147483647 h 38"/>
                <a:gd name="T52" fmla="*/ 2147483647 w 55"/>
                <a:gd name="T53" fmla="*/ 2147483647 h 38"/>
                <a:gd name="T54" fmla="*/ 2147483647 w 55"/>
                <a:gd name="T55" fmla="*/ 2147483647 h 38"/>
                <a:gd name="T56" fmla="*/ 2147483647 w 55"/>
                <a:gd name="T57" fmla="*/ 2147483647 h 38"/>
                <a:gd name="T58" fmla="*/ 2147483647 w 55"/>
                <a:gd name="T59" fmla="*/ 2147483647 h 38"/>
                <a:gd name="T60" fmla="*/ 2147483647 w 55"/>
                <a:gd name="T61" fmla="*/ 2147483647 h 38"/>
                <a:gd name="T62" fmla="*/ 2147483647 w 55"/>
                <a:gd name="T63" fmla="*/ 2147483647 h 38"/>
                <a:gd name="T64" fmla="*/ 2147483647 w 55"/>
                <a:gd name="T65" fmla="*/ 2147483647 h 38"/>
                <a:gd name="T66" fmla="*/ 2147483647 w 55"/>
                <a:gd name="T67" fmla="*/ 2147483647 h 38"/>
                <a:gd name="T68" fmla="*/ 2147483647 w 55"/>
                <a:gd name="T69" fmla="*/ 2147483647 h 38"/>
                <a:gd name="T70" fmla="*/ 2147483647 w 55"/>
                <a:gd name="T71" fmla="*/ 2147483647 h 38"/>
                <a:gd name="T72" fmla="*/ 2147483647 w 55"/>
                <a:gd name="T73" fmla="*/ 2147483647 h 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38"/>
                <a:gd name="T113" fmla="*/ 55 w 55"/>
                <a:gd name="T114" fmla="*/ 38 h 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38">
                  <a:moveTo>
                    <a:pt x="8" y="38"/>
                  </a:moveTo>
                  <a:lnTo>
                    <a:pt x="3" y="34"/>
                  </a:lnTo>
                  <a:lnTo>
                    <a:pt x="0" y="30"/>
                  </a:lnTo>
                  <a:lnTo>
                    <a:pt x="0" y="27"/>
                  </a:lnTo>
                  <a:lnTo>
                    <a:pt x="0" y="23"/>
                  </a:lnTo>
                  <a:lnTo>
                    <a:pt x="3" y="19"/>
                  </a:lnTo>
                  <a:lnTo>
                    <a:pt x="8" y="17"/>
                  </a:lnTo>
                  <a:lnTo>
                    <a:pt x="10" y="17"/>
                  </a:lnTo>
                  <a:lnTo>
                    <a:pt x="13" y="17"/>
                  </a:lnTo>
                  <a:lnTo>
                    <a:pt x="18" y="17"/>
                  </a:lnTo>
                  <a:lnTo>
                    <a:pt x="26" y="17"/>
                  </a:lnTo>
                  <a:lnTo>
                    <a:pt x="31" y="17"/>
                  </a:lnTo>
                  <a:lnTo>
                    <a:pt x="37" y="17"/>
                  </a:lnTo>
                  <a:lnTo>
                    <a:pt x="42" y="14"/>
                  </a:lnTo>
                  <a:lnTo>
                    <a:pt x="47" y="10"/>
                  </a:lnTo>
                  <a:lnTo>
                    <a:pt x="50" y="6"/>
                  </a:lnTo>
                  <a:lnTo>
                    <a:pt x="50" y="2"/>
                  </a:lnTo>
                  <a:lnTo>
                    <a:pt x="50" y="0"/>
                  </a:lnTo>
                  <a:lnTo>
                    <a:pt x="52" y="0"/>
                  </a:lnTo>
                  <a:lnTo>
                    <a:pt x="55" y="0"/>
                  </a:lnTo>
                  <a:lnTo>
                    <a:pt x="55" y="2"/>
                  </a:lnTo>
                  <a:lnTo>
                    <a:pt x="55" y="8"/>
                  </a:lnTo>
                  <a:lnTo>
                    <a:pt x="50" y="14"/>
                  </a:lnTo>
                  <a:lnTo>
                    <a:pt x="47" y="17"/>
                  </a:lnTo>
                  <a:lnTo>
                    <a:pt x="42" y="21"/>
                  </a:lnTo>
                  <a:lnTo>
                    <a:pt x="37" y="23"/>
                  </a:lnTo>
                  <a:lnTo>
                    <a:pt x="29" y="23"/>
                  </a:lnTo>
                  <a:lnTo>
                    <a:pt x="21" y="23"/>
                  </a:lnTo>
                  <a:lnTo>
                    <a:pt x="16" y="21"/>
                  </a:lnTo>
                  <a:lnTo>
                    <a:pt x="13" y="21"/>
                  </a:lnTo>
                  <a:lnTo>
                    <a:pt x="10" y="21"/>
                  </a:lnTo>
                  <a:lnTo>
                    <a:pt x="10" y="23"/>
                  </a:lnTo>
                  <a:lnTo>
                    <a:pt x="8" y="25"/>
                  </a:lnTo>
                  <a:lnTo>
                    <a:pt x="8" y="29"/>
                  </a:lnTo>
                  <a:lnTo>
                    <a:pt x="8" y="34"/>
                  </a:lnTo>
                  <a:lnTo>
                    <a:pt x="10" y="38"/>
                  </a:lnTo>
                  <a:lnTo>
                    <a:pt x="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90"/>
            <p:cNvSpPr>
              <a:spLocks/>
            </p:cNvSpPr>
            <p:nvPr/>
          </p:nvSpPr>
          <p:spPr bwMode="auto">
            <a:xfrm>
              <a:off x="6567488" y="2236788"/>
              <a:ext cx="47625" cy="38100"/>
            </a:xfrm>
            <a:custGeom>
              <a:avLst/>
              <a:gdLst>
                <a:gd name="T0" fmla="*/ 2147483647 w 29"/>
                <a:gd name="T1" fmla="*/ 2147483647 h 23"/>
                <a:gd name="T2" fmla="*/ 2147483647 w 29"/>
                <a:gd name="T3" fmla="*/ 2147483647 h 23"/>
                <a:gd name="T4" fmla="*/ 2147483647 w 29"/>
                <a:gd name="T5" fmla="*/ 2147483647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2147483647 w 29"/>
                <a:gd name="T15" fmla="*/ 0 h 23"/>
                <a:gd name="T16" fmla="*/ 2147483647 w 29"/>
                <a:gd name="T17" fmla="*/ 2147483647 h 23"/>
                <a:gd name="T18" fmla="*/ 2147483647 w 29"/>
                <a:gd name="T19" fmla="*/ 2147483647 h 23"/>
                <a:gd name="T20" fmla="*/ 2147483647 w 29"/>
                <a:gd name="T21" fmla="*/ 2147483647 h 23"/>
                <a:gd name="T22" fmla="*/ 2147483647 w 29"/>
                <a:gd name="T23" fmla="*/ 2147483647 h 23"/>
                <a:gd name="T24" fmla="*/ 2147483647 w 29"/>
                <a:gd name="T25" fmla="*/ 2147483647 h 23"/>
                <a:gd name="T26" fmla="*/ 2147483647 w 29"/>
                <a:gd name="T27" fmla="*/ 2147483647 h 23"/>
                <a:gd name="T28" fmla="*/ 2147483647 w 29"/>
                <a:gd name="T29" fmla="*/ 2147483647 h 23"/>
                <a:gd name="T30" fmla="*/ 2147483647 w 29"/>
                <a:gd name="T31" fmla="*/ 2147483647 h 23"/>
                <a:gd name="T32" fmla="*/ 2147483647 w 29"/>
                <a:gd name="T33" fmla="*/ 2147483647 h 23"/>
                <a:gd name="T34" fmla="*/ 2147483647 w 29"/>
                <a:gd name="T35" fmla="*/ 2147483647 h 23"/>
                <a:gd name="T36" fmla="*/ 2147483647 w 29"/>
                <a:gd name="T37" fmla="*/ 2147483647 h 23"/>
                <a:gd name="T38" fmla="*/ 2147483647 w 29"/>
                <a:gd name="T39" fmla="*/ 2147483647 h 23"/>
                <a:gd name="T40" fmla="*/ 2147483647 w 29"/>
                <a:gd name="T41" fmla="*/ 2147483647 h 23"/>
                <a:gd name="T42" fmla="*/ 0 w 29"/>
                <a:gd name="T43" fmla="*/ 2147483647 h 23"/>
                <a:gd name="T44" fmla="*/ 0 w 29"/>
                <a:gd name="T45" fmla="*/ 2147483647 h 23"/>
                <a:gd name="T46" fmla="*/ 2147483647 w 29"/>
                <a:gd name="T47" fmla="*/ 2147483647 h 23"/>
                <a:gd name="T48" fmla="*/ 2147483647 w 2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
                <a:gd name="T76" fmla="*/ 0 h 23"/>
                <a:gd name="T77" fmla="*/ 29 w 2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 h="23">
                  <a:moveTo>
                    <a:pt x="3" y="17"/>
                  </a:moveTo>
                  <a:lnTo>
                    <a:pt x="3" y="16"/>
                  </a:lnTo>
                  <a:lnTo>
                    <a:pt x="5" y="12"/>
                  </a:lnTo>
                  <a:lnTo>
                    <a:pt x="11" y="8"/>
                  </a:lnTo>
                  <a:lnTo>
                    <a:pt x="13" y="6"/>
                  </a:lnTo>
                  <a:lnTo>
                    <a:pt x="16" y="4"/>
                  </a:lnTo>
                  <a:lnTo>
                    <a:pt x="21" y="2"/>
                  </a:lnTo>
                  <a:lnTo>
                    <a:pt x="24" y="0"/>
                  </a:lnTo>
                  <a:lnTo>
                    <a:pt x="26" y="2"/>
                  </a:lnTo>
                  <a:lnTo>
                    <a:pt x="29" y="6"/>
                  </a:lnTo>
                  <a:lnTo>
                    <a:pt x="26" y="6"/>
                  </a:lnTo>
                  <a:lnTo>
                    <a:pt x="24" y="6"/>
                  </a:lnTo>
                  <a:lnTo>
                    <a:pt x="18" y="8"/>
                  </a:lnTo>
                  <a:lnTo>
                    <a:pt x="16" y="10"/>
                  </a:lnTo>
                  <a:lnTo>
                    <a:pt x="13" y="12"/>
                  </a:lnTo>
                  <a:lnTo>
                    <a:pt x="11" y="16"/>
                  </a:lnTo>
                  <a:lnTo>
                    <a:pt x="5" y="21"/>
                  </a:lnTo>
                  <a:lnTo>
                    <a:pt x="3" y="23"/>
                  </a:lnTo>
                  <a:lnTo>
                    <a:pt x="0" y="23"/>
                  </a:lnTo>
                  <a:lnTo>
                    <a:pt x="0" y="21"/>
                  </a:lnTo>
                  <a:lnTo>
                    <a:pt x="3" y="19"/>
                  </a:lnTo>
                  <a:lnTo>
                    <a:pt x="3"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3" name="Freeform 191"/>
            <p:cNvSpPr>
              <a:spLocks/>
            </p:cNvSpPr>
            <p:nvPr/>
          </p:nvSpPr>
          <p:spPr bwMode="auto">
            <a:xfrm>
              <a:off x="6572250" y="2263775"/>
              <a:ext cx="34925" cy="7938"/>
            </a:xfrm>
            <a:custGeom>
              <a:avLst/>
              <a:gdLst>
                <a:gd name="T0" fmla="*/ 0 w 21"/>
                <a:gd name="T1" fmla="*/ 2147483647 h 5"/>
                <a:gd name="T2" fmla="*/ 2147483647 w 21"/>
                <a:gd name="T3" fmla="*/ 2147483647 h 5"/>
                <a:gd name="T4" fmla="*/ 2147483647 w 21"/>
                <a:gd name="T5" fmla="*/ 2147483647 h 5"/>
                <a:gd name="T6" fmla="*/ 2147483647 w 21"/>
                <a:gd name="T7" fmla="*/ 2147483647 h 5"/>
                <a:gd name="T8" fmla="*/ 2147483647 w 21"/>
                <a:gd name="T9" fmla="*/ 2147483647 h 5"/>
                <a:gd name="T10" fmla="*/ 2147483647 w 21"/>
                <a:gd name="T11" fmla="*/ 2147483647 h 5"/>
                <a:gd name="T12" fmla="*/ 2147483647 w 21"/>
                <a:gd name="T13" fmla="*/ 2147483647 h 5"/>
                <a:gd name="T14" fmla="*/ 2147483647 w 21"/>
                <a:gd name="T15" fmla="*/ 2147483647 h 5"/>
                <a:gd name="T16" fmla="*/ 2147483647 w 21"/>
                <a:gd name="T17" fmla="*/ 2147483647 h 5"/>
                <a:gd name="T18" fmla="*/ 2147483647 w 21"/>
                <a:gd name="T19" fmla="*/ 2147483647 h 5"/>
                <a:gd name="T20" fmla="*/ 2147483647 w 21"/>
                <a:gd name="T21" fmla="*/ 0 h 5"/>
                <a:gd name="T22" fmla="*/ 2147483647 w 21"/>
                <a:gd name="T23" fmla="*/ 2147483647 h 5"/>
                <a:gd name="T24" fmla="*/ 0 w 21"/>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
                <a:gd name="T41" fmla="*/ 21 w 21"/>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
                  <a:moveTo>
                    <a:pt x="0" y="3"/>
                  </a:moveTo>
                  <a:lnTo>
                    <a:pt x="2" y="5"/>
                  </a:lnTo>
                  <a:lnTo>
                    <a:pt x="5" y="5"/>
                  </a:lnTo>
                  <a:lnTo>
                    <a:pt x="8" y="5"/>
                  </a:lnTo>
                  <a:lnTo>
                    <a:pt x="10" y="5"/>
                  </a:lnTo>
                  <a:lnTo>
                    <a:pt x="15" y="5"/>
                  </a:lnTo>
                  <a:lnTo>
                    <a:pt x="18" y="5"/>
                  </a:lnTo>
                  <a:lnTo>
                    <a:pt x="21" y="3"/>
                  </a:lnTo>
                  <a:lnTo>
                    <a:pt x="18" y="1"/>
                  </a:lnTo>
                  <a:lnTo>
                    <a:pt x="13" y="0"/>
                  </a:lnTo>
                  <a:lnTo>
                    <a:pt x="5" y="1"/>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4" name="Freeform 192"/>
            <p:cNvSpPr>
              <a:spLocks/>
            </p:cNvSpPr>
            <p:nvPr/>
          </p:nvSpPr>
          <p:spPr bwMode="auto">
            <a:xfrm>
              <a:off x="6562725" y="2219325"/>
              <a:ext cx="34925" cy="28575"/>
            </a:xfrm>
            <a:custGeom>
              <a:avLst/>
              <a:gdLst>
                <a:gd name="T0" fmla="*/ 2147483647 w 21"/>
                <a:gd name="T1" fmla="*/ 2147483647 h 17"/>
                <a:gd name="T2" fmla="*/ 2147483647 w 21"/>
                <a:gd name="T3" fmla="*/ 2147483647 h 17"/>
                <a:gd name="T4" fmla="*/ 2147483647 w 21"/>
                <a:gd name="T5" fmla="*/ 2147483647 h 17"/>
                <a:gd name="T6" fmla="*/ 2147483647 w 21"/>
                <a:gd name="T7" fmla="*/ 2147483647 h 17"/>
                <a:gd name="T8" fmla="*/ 2147483647 w 21"/>
                <a:gd name="T9" fmla="*/ 2147483647 h 17"/>
                <a:gd name="T10" fmla="*/ 2147483647 w 21"/>
                <a:gd name="T11" fmla="*/ 2147483647 h 17"/>
                <a:gd name="T12" fmla="*/ 2147483647 w 21"/>
                <a:gd name="T13" fmla="*/ 2147483647 h 17"/>
                <a:gd name="T14" fmla="*/ 2147483647 w 21"/>
                <a:gd name="T15" fmla="*/ 2147483647 h 17"/>
                <a:gd name="T16" fmla="*/ 2147483647 w 21"/>
                <a:gd name="T17" fmla="*/ 2147483647 h 17"/>
                <a:gd name="T18" fmla="*/ 2147483647 w 21"/>
                <a:gd name="T19" fmla="*/ 0 h 17"/>
                <a:gd name="T20" fmla="*/ 2147483647 w 21"/>
                <a:gd name="T21" fmla="*/ 0 h 17"/>
                <a:gd name="T22" fmla="*/ 2147483647 w 21"/>
                <a:gd name="T23" fmla="*/ 0 h 17"/>
                <a:gd name="T24" fmla="*/ 2147483647 w 21"/>
                <a:gd name="T25" fmla="*/ 2147483647 h 17"/>
                <a:gd name="T26" fmla="*/ 2147483647 w 21"/>
                <a:gd name="T27" fmla="*/ 2147483647 h 17"/>
                <a:gd name="T28" fmla="*/ 2147483647 w 21"/>
                <a:gd name="T29" fmla="*/ 2147483647 h 17"/>
                <a:gd name="T30" fmla="*/ 0 w 21"/>
                <a:gd name="T31" fmla="*/ 2147483647 h 17"/>
                <a:gd name="T32" fmla="*/ 0 w 21"/>
                <a:gd name="T33" fmla="*/ 2147483647 h 17"/>
                <a:gd name="T34" fmla="*/ 0 w 21"/>
                <a:gd name="T35" fmla="*/ 2147483647 h 17"/>
                <a:gd name="T36" fmla="*/ 0 w 21"/>
                <a:gd name="T37" fmla="*/ 2147483647 h 17"/>
                <a:gd name="T38" fmla="*/ 2147483647 w 21"/>
                <a:gd name="T39" fmla="*/ 2147483647 h 17"/>
                <a:gd name="T40" fmla="*/ 2147483647 w 21"/>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17"/>
                <a:gd name="T65" fmla="*/ 21 w 21"/>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17">
                  <a:moveTo>
                    <a:pt x="6" y="15"/>
                  </a:moveTo>
                  <a:lnTo>
                    <a:pt x="8" y="13"/>
                  </a:lnTo>
                  <a:lnTo>
                    <a:pt x="11" y="10"/>
                  </a:lnTo>
                  <a:lnTo>
                    <a:pt x="11" y="8"/>
                  </a:lnTo>
                  <a:lnTo>
                    <a:pt x="14" y="6"/>
                  </a:lnTo>
                  <a:lnTo>
                    <a:pt x="16" y="4"/>
                  </a:lnTo>
                  <a:lnTo>
                    <a:pt x="19" y="4"/>
                  </a:lnTo>
                  <a:lnTo>
                    <a:pt x="21" y="2"/>
                  </a:lnTo>
                  <a:lnTo>
                    <a:pt x="21" y="0"/>
                  </a:lnTo>
                  <a:lnTo>
                    <a:pt x="16" y="0"/>
                  </a:lnTo>
                  <a:lnTo>
                    <a:pt x="14" y="2"/>
                  </a:lnTo>
                  <a:lnTo>
                    <a:pt x="8" y="6"/>
                  </a:lnTo>
                  <a:lnTo>
                    <a:pt x="3" y="10"/>
                  </a:lnTo>
                  <a:lnTo>
                    <a:pt x="0" y="11"/>
                  </a:lnTo>
                  <a:lnTo>
                    <a:pt x="0" y="13"/>
                  </a:lnTo>
                  <a:lnTo>
                    <a:pt x="0" y="15"/>
                  </a:lnTo>
                  <a:lnTo>
                    <a:pt x="3" y="17"/>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93"/>
            <p:cNvSpPr>
              <a:spLocks/>
            </p:cNvSpPr>
            <p:nvPr/>
          </p:nvSpPr>
          <p:spPr bwMode="auto">
            <a:xfrm>
              <a:off x="6542088" y="2205038"/>
              <a:ext cx="25400" cy="14287"/>
            </a:xfrm>
            <a:custGeom>
              <a:avLst/>
              <a:gdLst>
                <a:gd name="T0" fmla="*/ 2147483647 w 16"/>
                <a:gd name="T1" fmla="*/ 2147483647 h 9"/>
                <a:gd name="T2" fmla="*/ 2147483647 w 16"/>
                <a:gd name="T3" fmla="*/ 2147483647 h 9"/>
                <a:gd name="T4" fmla="*/ 2147483647 w 16"/>
                <a:gd name="T5" fmla="*/ 2147483647 h 9"/>
                <a:gd name="T6" fmla="*/ 2147483647 w 16"/>
                <a:gd name="T7" fmla="*/ 2147483647 h 9"/>
                <a:gd name="T8" fmla="*/ 2147483647 w 16"/>
                <a:gd name="T9" fmla="*/ 2147483647 h 9"/>
                <a:gd name="T10" fmla="*/ 2147483647 w 16"/>
                <a:gd name="T11" fmla="*/ 2147483647 h 9"/>
                <a:gd name="T12" fmla="*/ 2147483647 w 16"/>
                <a:gd name="T13" fmla="*/ 0 h 9"/>
                <a:gd name="T14" fmla="*/ 2147483647 w 16"/>
                <a:gd name="T15" fmla="*/ 0 h 9"/>
                <a:gd name="T16" fmla="*/ 2147483647 w 16"/>
                <a:gd name="T17" fmla="*/ 0 h 9"/>
                <a:gd name="T18" fmla="*/ 2147483647 w 16"/>
                <a:gd name="T19" fmla="*/ 0 h 9"/>
                <a:gd name="T20" fmla="*/ 2147483647 w 16"/>
                <a:gd name="T21" fmla="*/ 2147483647 h 9"/>
                <a:gd name="T22" fmla="*/ 2147483647 w 16"/>
                <a:gd name="T23" fmla="*/ 2147483647 h 9"/>
                <a:gd name="T24" fmla="*/ 0 w 16"/>
                <a:gd name="T25" fmla="*/ 2147483647 h 9"/>
                <a:gd name="T26" fmla="*/ 0 w 16"/>
                <a:gd name="T27" fmla="*/ 2147483647 h 9"/>
                <a:gd name="T28" fmla="*/ 0 w 16"/>
                <a:gd name="T29" fmla="*/ 2147483647 h 9"/>
                <a:gd name="T30" fmla="*/ 0 w 16"/>
                <a:gd name="T31" fmla="*/ 2147483647 h 9"/>
                <a:gd name="T32" fmla="*/ 2147483647 w 16"/>
                <a:gd name="T33" fmla="*/ 2147483647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9"/>
                <a:gd name="T53" fmla="*/ 16 w 1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9">
                  <a:moveTo>
                    <a:pt x="6" y="7"/>
                  </a:moveTo>
                  <a:lnTo>
                    <a:pt x="8" y="4"/>
                  </a:lnTo>
                  <a:lnTo>
                    <a:pt x="13" y="2"/>
                  </a:lnTo>
                  <a:lnTo>
                    <a:pt x="16" y="2"/>
                  </a:lnTo>
                  <a:lnTo>
                    <a:pt x="16" y="0"/>
                  </a:lnTo>
                  <a:lnTo>
                    <a:pt x="13" y="0"/>
                  </a:lnTo>
                  <a:lnTo>
                    <a:pt x="8" y="0"/>
                  </a:lnTo>
                  <a:lnTo>
                    <a:pt x="6" y="2"/>
                  </a:lnTo>
                  <a:lnTo>
                    <a:pt x="3" y="5"/>
                  </a:lnTo>
                  <a:lnTo>
                    <a:pt x="0" y="5"/>
                  </a:lnTo>
                  <a:lnTo>
                    <a:pt x="0" y="7"/>
                  </a:lnTo>
                  <a:lnTo>
                    <a:pt x="0" y="9"/>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6" name="Freeform 194"/>
            <p:cNvSpPr>
              <a:spLocks/>
            </p:cNvSpPr>
            <p:nvPr/>
          </p:nvSpPr>
          <p:spPr bwMode="auto">
            <a:xfrm>
              <a:off x="6427788" y="2257425"/>
              <a:ext cx="98425" cy="23813"/>
            </a:xfrm>
            <a:custGeom>
              <a:avLst/>
              <a:gdLst>
                <a:gd name="T0" fmla="*/ 2147483647 w 60"/>
                <a:gd name="T1" fmla="*/ 2147483647 h 15"/>
                <a:gd name="T2" fmla="*/ 2147483647 w 60"/>
                <a:gd name="T3" fmla="*/ 2147483647 h 15"/>
                <a:gd name="T4" fmla="*/ 2147483647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0 h 15"/>
                <a:gd name="T18" fmla="*/ 2147483647 w 60"/>
                <a:gd name="T19" fmla="*/ 0 h 15"/>
                <a:gd name="T20" fmla="*/ 2147483647 w 60"/>
                <a:gd name="T21" fmla="*/ 2147483647 h 15"/>
                <a:gd name="T22" fmla="*/ 0 w 60"/>
                <a:gd name="T23" fmla="*/ 2147483647 h 15"/>
                <a:gd name="T24" fmla="*/ 0 w 60"/>
                <a:gd name="T25" fmla="*/ 2147483647 h 15"/>
                <a:gd name="T26" fmla="*/ 2147483647 w 60"/>
                <a:gd name="T27" fmla="*/ 2147483647 h 15"/>
                <a:gd name="T28" fmla="*/ 2147483647 w 60"/>
                <a:gd name="T29" fmla="*/ 2147483647 h 15"/>
                <a:gd name="T30" fmla="*/ 2147483647 w 60"/>
                <a:gd name="T31" fmla="*/ 2147483647 h 15"/>
                <a:gd name="T32" fmla="*/ 2147483647 w 60"/>
                <a:gd name="T33" fmla="*/ 2147483647 h 15"/>
                <a:gd name="T34" fmla="*/ 2147483647 w 60"/>
                <a:gd name="T35" fmla="*/ 2147483647 h 15"/>
                <a:gd name="T36" fmla="*/ 2147483647 w 60"/>
                <a:gd name="T37" fmla="*/ 2147483647 h 15"/>
                <a:gd name="T38" fmla="*/ 2147483647 w 60"/>
                <a:gd name="T39" fmla="*/ 2147483647 h 15"/>
                <a:gd name="T40" fmla="*/ 2147483647 w 60"/>
                <a:gd name="T41" fmla="*/ 2147483647 h 15"/>
                <a:gd name="T42" fmla="*/ 2147483647 w 60"/>
                <a:gd name="T43" fmla="*/ 2147483647 h 15"/>
                <a:gd name="T44" fmla="*/ 2147483647 w 60"/>
                <a:gd name="T45" fmla="*/ 2147483647 h 15"/>
                <a:gd name="T46" fmla="*/ 2147483647 w 60"/>
                <a:gd name="T47" fmla="*/ 2147483647 h 15"/>
                <a:gd name="T48" fmla="*/ 2147483647 w 60"/>
                <a:gd name="T49" fmla="*/ 2147483647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15"/>
                <a:gd name="T77" fmla="*/ 60 w 60"/>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15">
                  <a:moveTo>
                    <a:pt x="60" y="9"/>
                  </a:moveTo>
                  <a:lnTo>
                    <a:pt x="57" y="7"/>
                  </a:lnTo>
                  <a:lnTo>
                    <a:pt x="55" y="9"/>
                  </a:lnTo>
                  <a:lnTo>
                    <a:pt x="55" y="11"/>
                  </a:lnTo>
                  <a:lnTo>
                    <a:pt x="49" y="11"/>
                  </a:lnTo>
                  <a:lnTo>
                    <a:pt x="44" y="9"/>
                  </a:lnTo>
                  <a:lnTo>
                    <a:pt x="39" y="5"/>
                  </a:lnTo>
                  <a:lnTo>
                    <a:pt x="31" y="2"/>
                  </a:lnTo>
                  <a:lnTo>
                    <a:pt x="26" y="0"/>
                  </a:lnTo>
                  <a:lnTo>
                    <a:pt x="18" y="0"/>
                  </a:lnTo>
                  <a:lnTo>
                    <a:pt x="8" y="4"/>
                  </a:lnTo>
                  <a:lnTo>
                    <a:pt x="0" y="5"/>
                  </a:lnTo>
                  <a:lnTo>
                    <a:pt x="0" y="7"/>
                  </a:lnTo>
                  <a:lnTo>
                    <a:pt x="5" y="7"/>
                  </a:lnTo>
                  <a:lnTo>
                    <a:pt x="13" y="5"/>
                  </a:lnTo>
                  <a:lnTo>
                    <a:pt x="18" y="4"/>
                  </a:lnTo>
                  <a:lnTo>
                    <a:pt x="23" y="4"/>
                  </a:lnTo>
                  <a:lnTo>
                    <a:pt x="28" y="5"/>
                  </a:lnTo>
                  <a:lnTo>
                    <a:pt x="36" y="9"/>
                  </a:lnTo>
                  <a:lnTo>
                    <a:pt x="42" y="13"/>
                  </a:lnTo>
                  <a:lnTo>
                    <a:pt x="47" y="15"/>
                  </a:lnTo>
                  <a:lnTo>
                    <a:pt x="49" y="15"/>
                  </a:lnTo>
                  <a:lnTo>
                    <a:pt x="55" y="13"/>
                  </a:lnTo>
                  <a:lnTo>
                    <a:pt x="60" y="11"/>
                  </a:lnTo>
                  <a:lnTo>
                    <a:pt x="6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7" name="Freeform 195"/>
            <p:cNvSpPr>
              <a:spLocks/>
            </p:cNvSpPr>
            <p:nvPr/>
          </p:nvSpPr>
          <p:spPr bwMode="auto">
            <a:xfrm>
              <a:off x="6380163" y="2243138"/>
              <a:ext cx="90487" cy="22225"/>
            </a:xfrm>
            <a:custGeom>
              <a:avLst/>
              <a:gdLst>
                <a:gd name="T0" fmla="*/ 2147483647 w 55"/>
                <a:gd name="T1" fmla="*/ 2147483647 h 13"/>
                <a:gd name="T2" fmla="*/ 2147483647 w 55"/>
                <a:gd name="T3" fmla="*/ 2147483647 h 13"/>
                <a:gd name="T4" fmla="*/ 2147483647 w 55"/>
                <a:gd name="T5" fmla="*/ 2147483647 h 13"/>
                <a:gd name="T6" fmla="*/ 2147483647 w 55"/>
                <a:gd name="T7" fmla="*/ 2147483647 h 13"/>
                <a:gd name="T8" fmla="*/ 2147483647 w 55"/>
                <a:gd name="T9" fmla="*/ 2147483647 h 13"/>
                <a:gd name="T10" fmla="*/ 2147483647 w 55"/>
                <a:gd name="T11" fmla="*/ 2147483647 h 13"/>
                <a:gd name="T12" fmla="*/ 2147483647 w 55"/>
                <a:gd name="T13" fmla="*/ 2147483647 h 13"/>
                <a:gd name="T14" fmla="*/ 2147483647 w 55"/>
                <a:gd name="T15" fmla="*/ 2147483647 h 13"/>
                <a:gd name="T16" fmla="*/ 2147483647 w 55"/>
                <a:gd name="T17" fmla="*/ 2147483647 h 13"/>
                <a:gd name="T18" fmla="*/ 2147483647 w 55"/>
                <a:gd name="T19" fmla="*/ 2147483647 h 13"/>
                <a:gd name="T20" fmla="*/ 2147483647 w 55"/>
                <a:gd name="T21" fmla="*/ 2147483647 h 13"/>
                <a:gd name="T22" fmla="*/ 2147483647 w 55"/>
                <a:gd name="T23" fmla="*/ 2147483647 h 13"/>
                <a:gd name="T24" fmla="*/ 2147483647 w 55"/>
                <a:gd name="T25" fmla="*/ 2147483647 h 13"/>
                <a:gd name="T26" fmla="*/ 2147483647 w 55"/>
                <a:gd name="T27" fmla="*/ 2147483647 h 13"/>
                <a:gd name="T28" fmla="*/ 2147483647 w 55"/>
                <a:gd name="T29" fmla="*/ 0 h 13"/>
                <a:gd name="T30" fmla="*/ 2147483647 w 55"/>
                <a:gd name="T31" fmla="*/ 0 h 13"/>
                <a:gd name="T32" fmla="*/ 2147483647 w 55"/>
                <a:gd name="T33" fmla="*/ 0 h 13"/>
                <a:gd name="T34" fmla="*/ 2147483647 w 55"/>
                <a:gd name="T35" fmla="*/ 2147483647 h 13"/>
                <a:gd name="T36" fmla="*/ 2147483647 w 55"/>
                <a:gd name="T37" fmla="*/ 2147483647 h 13"/>
                <a:gd name="T38" fmla="*/ 0 w 55"/>
                <a:gd name="T39" fmla="*/ 2147483647 h 13"/>
                <a:gd name="T40" fmla="*/ 2147483647 w 55"/>
                <a:gd name="T41" fmla="*/ 2147483647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3"/>
                <a:gd name="T65" fmla="*/ 55 w 55"/>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3">
                  <a:moveTo>
                    <a:pt x="3" y="13"/>
                  </a:moveTo>
                  <a:lnTo>
                    <a:pt x="10" y="12"/>
                  </a:lnTo>
                  <a:lnTo>
                    <a:pt x="13" y="8"/>
                  </a:lnTo>
                  <a:lnTo>
                    <a:pt x="16" y="6"/>
                  </a:lnTo>
                  <a:lnTo>
                    <a:pt x="21" y="4"/>
                  </a:lnTo>
                  <a:lnTo>
                    <a:pt x="29" y="4"/>
                  </a:lnTo>
                  <a:lnTo>
                    <a:pt x="37" y="6"/>
                  </a:lnTo>
                  <a:lnTo>
                    <a:pt x="42" y="8"/>
                  </a:lnTo>
                  <a:lnTo>
                    <a:pt x="44" y="8"/>
                  </a:lnTo>
                  <a:lnTo>
                    <a:pt x="47" y="8"/>
                  </a:lnTo>
                  <a:lnTo>
                    <a:pt x="52" y="8"/>
                  </a:lnTo>
                  <a:lnTo>
                    <a:pt x="55" y="8"/>
                  </a:lnTo>
                  <a:lnTo>
                    <a:pt x="52" y="6"/>
                  </a:lnTo>
                  <a:lnTo>
                    <a:pt x="47" y="4"/>
                  </a:lnTo>
                  <a:lnTo>
                    <a:pt x="37" y="0"/>
                  </a:lnTo>
                  <a:lnTo>
                    <a:pt x="26" y="0"/>
                  </a:lnTo>
                  <a:lnTo>
                    <a:pt x="18" y="0"/>
                  </a:lnTo>
                  <a:lnTo>
                    <a:pt x="10" y="4"/>
                  </a:lnTo>
                  <a:lnTo>
                    <a:pt x="3" y="10"/>
                  </a:lnTo>
                  <a:lnTo>
                    <a:pt x="0" y="13"/>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96"/>
            <p:cNvSpPr>
              <a:spLocks/>
            </p:cNvSpPr>
            <p:nvPr/>
          </p:nvSpPr>
          <p:spPr bwMode="auto">
            <a:xfrm>
              <a:off x="6334125" y="2251075"/>
              <a:ext cx="63500" cy="17463"/>
            </a:xfrm>
            <a:custGeom>
              <a:avLst/>
              <a:gdLst>
                <a:gd name="T0" fmla="*/ 0 w 39"/>
                <a:gd name="T1" fmla="*/ 2147483647 h 11"/>
                <a:gd name="T2" fmla="*/ 2147483647 w 39"/>
                <a:gd name="T3" fmla="*/ 2147483647 h 11"/>
                <a:gd name="T4" fmla="*/ 2147483647 w 39"/>
                <a:gd name="T5" fmla="*/ 2147483647 h 11"/>
                <a:gd name="T6" fmla="*/ 2147483647 w 39"/>
                <a:gd name="T7" fmla="*/ 2147483647 h 11"/>
                <a:gd name="T8" fmla="*/ 2147483647 w 39"/>
                <a:gd name="T9" fmla="*/ 2147483647 h 11"/>
                <a:gd name="T10" fmla="*/ 2147483647 w 39"/>
                <a:gd name="T11" fmla="*/ 2147483647 h 11"/>
                <a:gd name="T12" fmla="*/ 2147483647 w 39"/>
                <a:gd name="T13" fmla="*/ 2147483647 h 11"/>
                <a:gd name="T14" fmla="*/ 2147483647 w 39"/>
                <a:gd name="T15" fmla="*/ 2147483647 h 11"/>
                <a:gd name="T16" fmla="*/ 2147483647 w 39"/>
                <a:gd name="T17" fmla="*/ 2147483647 h 11"/>
                <a:gd name="T18" fmla="*/ 2147483647 w 39"/>
                <a:gd name="T19" fmla="*/ 2147483647 h 11"/>
                <a:gd name="T20" fmla="*/ 2147483647 w 39"/>
                <a:gd name="T21" fmla="*/ 2147483647 h 11"/>
                <a:gd name="T22" fmla="*/ 2147483647 w 39"/>
                <a:gd name="T23" fmla="*/ 2147483647 h 11"/>
                <a:gd name="T24" fmla="*/ 2147483647 w 39"/>
                <a:gd name="T25" fmla="*/ 0 h 11"/>
                <a:gd name="T26" fmla="*/ 2147483647 w 39"/>
                <a:gd name="T27" fmla="*/ 0 h 11"/>
                <a:gd name="T28" fmla="*/ 2147483647 w 39"/>
                <a:gd name="T29" fmla="*/ 0 h 11"/>
                <a:gd name="T30" fmla="*/ 2147483647 w 39"/>
                <a:gd name="T31" fmla="*/ 0 h 11"/>
                <a:gd name="T32" fmla="*/ 2147483647 w 39"/>
                <a:gd name="T33" fmla="*/ 0 h 11"/>
                <a:gd name="T34" fmla="*/ 2147483647 w 39"/>
                <a:gd name="T35" fmla="*/ 2147483647 h 11"/>
                <a:gd name="T36" fmla="*/ 2147483647 w 39"/>
                <a:gd name="T37" fmla="*/ 2147483647 h 11"/>
                <a:gd name="T38" fmla="*/ 0 w 39"/>
                <a:gd name="T39" fmla="*/ 2147483647 h 11"/>
                <a:gd name="T40" fmla="*/ 0 w 39"/>
                <a:gd name="T41" fmla="*/ 214748364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1"/>
                <a:gd name="T65" fmla="*/ 39 w 3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1">
                  <a:moveTo>
                    <a:pt x="0" y="11"/>
                  </a:moveTo>
                  <a:lnTo>
                    <a:pt x="5" y="11"/>
                  </a:lnTo>
                  <a:lnTo>
                    <a:pt x="11" y="8"/>
                  </a:lnTo>
                  <a:lnTo>
                    <a:pt x="16" y="6"/>
                  </a:lnTo>
                  <a:lnTo>
                    <a:pt x="21" y="4"/>
                  </a:lnTo>
                  <a:lnTo>
                    <a:pt x="26" y="4"/>
                  </a:lnTo>
                  <a:lnTo>
                    <a:pt x="29" y="4"/>
                  </a:lnTo>
                  <a:lnTo>
                    <a:pt x="32" y="6"/>
                  </a:lnTo>
                  <a:lnTo>
                    <a:pt x="34" y="6"/>
                  </a:lnTo>
                  <a:lnTo>
                    <a:pt x="37" y="6"/>
                  </a:lnTo>
                  <a:lnTo>
                    <a:pt x="39" y="4"/>
                  </a:lnTo>
                  <a:lnTo>
                    <a:pt x="39" y="2"/>
                  </a:lnTo>
                  <a:lnTo>
                    <a:pt x="37" y="0"/>
                  </a:lnTo>
                  <a:lnTo>
                    <a:pt x="34" y="0"/>
                  </a:lnTo>
                  <a:lnTo>
                    <a:pt x="32" y="0"/>
                  </a:lnTo>
                  <a:lnTo>
                    <a:pt x="29" y="0"/>
                  </a:lnTo>
                  <a:lnTo>
                    <a:pt x="24" y="0"/>
                  </a:lnTo>
                  <a:lnTo>
                    <a:pt x="16" y="2"/>
                  </a:lnTo>
                  <a:lnTo>
                    <a:pt x="8" y="6"/>
                  </a:lnTo>
                  <a:lnTo>
                    <a:pt x="0" y="9"/>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9" name="Freeform 197"/>
            <p:cNvSpPr>
              <a:spLocks/>
            </p:cNvSpPr>
            <p:nvPr/>
          </p:nvSpPr>
          <p:spPr bwMode="auto">
            <a:xfrm>
              <a:off x="6354763" y="2225675"/>
              <a:ext cx="85725" cy="31750"/>
            </a:xfrm>
            <a:custGeom>
              <a:avLst/>
              <a:gdLst>
                <a:gd name="T0" fmla="*/ 2147483647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2147483647 h 19"/>
                <a:gd name="T26" fmla="*/ 2147483647 w 53"/>
                <a:gd name="T27" fmla="*/ 0 h 19"/>
                <a:gd name="T28" fmla="*/ 2147483647 w 53"/>
                <a:gd name="T29" fmla="*/ 0 h 19"/>
                <a:gd name="T30" fmla="*/ 2147483647 w 53"/>
                <a:gd name="T31" fmla="*/ 0 h 19"/>
                <a:gd name="T32" fmla="*/ 2147483647 w 53"/>
                <a:gd name="T33" fmla="*/ 0 h 19"/>
                <a:gd name="T34" fmla="*/ 2147483647 w 53"/>
                <a:gd name="T35" fmla="*/ 2147483647 h 19"/>
                <a:gd name="T36" fmla="*/ 2147483647 w 53"/>
                <a:gd name="T37" fmla="*/ 2147483647 h 19"/>
                <a:gd name="T38" fmla="*/ 2147483647 w 53"/>
                <a:gd name="T39" fmla="*/ 2147483647 h 19"/>
                <a:gd name="T40" fmla="*/ 2147483647 w 53"/>
                <a:gd name="T41" fmla="*/ 2147483647 h 19"/>
                <a:gd name="T42" fmla="*/ 0 w 53"/>
                <a:gd name="T43" fmla="*/ 2147483647 h 19"/>
                <a:gd name="T44" fmla="*/ 0 w 53"/>
                <a:gd name="T45" fmla="*/ 2147483647 h 19"/>
                <a:gd name="T46" fmla="*/ 2147483647 w 53"/>
                <a:gd name="T47" fmla="*/ 2147483647 h 19"/>
                <a:gd name="T48" fmla="*/ 2147483647 w 53"/>
                <a:gd name="T49" fmla="*/ 2147483647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9"/>
                <a:gd name="T77" fmla="*/ 53 w 53"/>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9">
                  <a:moveTo>
                    <a:pt x="5" y="17"/>
                  </a:moveTo>
                  <a:lnTo>
                    <a:pt x="8" y="13"/>
                  </a:lnTo>
                  <a:lnTo>
                    <a:pt x="11" y="9"/>
                  </a:lnTo>
                  <a:lnTo>
                    <a:pt x="16" y="6"/>
                  </a:lnTo>
                  <a:lnTo>
                    <a:pt x="24" y="4"/>
                  </a:lnTo>
                  <a:lnTo>
                    <a:pt x="32" y="4"/>
                  </a:lnTo>
                  <a:lnTo>
                    <a:pt x="37" y="4"/>
                  </a:lnTo>
                  <a:lnTo>
                    <a:pt x="39" y="4"/>
                  </a:lnTo>
                  <a:lnTo>
                    <a:pt x="45" y="4"/>
                  </a:lnTo>
                  <a:lnTo>
                    <a:pt x="47" y="4"/>
                  </a:lnTo>
                  <a:lnTo>
                    <a:pt x="50" y="2"/>
                  </a:lnTo>
                  <a:lnTo>
                    <a:pt x="53" y="2"/>
                  </a:lnTo>
                  <a:lnTo>
                    <a:pt x="47" y="0"/>
                  </a:lnTo>
                  <a:lnTo>
                    <a:pt x="39" y="0"/>
                  </a:lnTo>
                  <a:lnTo>
                    <a:pt x="29" y="0"/>
                  </a:lnTo>
                  <a:lnTo>
                    <a:pt x="24" y="0"/>
                  </a:lnTo>
                  <a:lnTo>
                    <a:pt x="19" y="2"/>
                  </a:lnTo>
                  <a:lnTo>
                    <a:pt x="13" y="6"/>
                  </a:lnTo>
                  <a:lnTo>
                    <a:pt x="8" y="9"/>
                  </a:lnTo>
                  <a:lnTo>
                    <a:pt x="3" y="15"/>
                  </a:lnTo>
                  <a:lnTo>
                    <a:pt x="0" y="19"/>
                  </a:lnTo>
                  <a:lnTo>
                    <a:pt x="3" y="19"/>
                  </a:lnTo>
                  <a:lnTo>
                    <a:pt x="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0" name="Freeform 198"/>
            <p:cNvSpPr>
              <a:spLocks/>
            </p:cNvSpPr>
            <p:nvPr/>
          </p:nvSpPr>
          <p:spPr bwMode="auto">
            <a:xfrm>
              <a:off x="6354763" y="2265363"/>
              <a:ext cx="60325" cy="12700"/>
            </a:xfrm>
            <a:custGeom>
              <a:avLst/>
              <a:gdLst>
                <a:gd name="T0" fmla="*/ 0 w 37"/>
                <a:gd name="T1" fmla="*/ 2147483647 h 8"/>
                <a:gd name="T2" fmla="*/ 2147483647 w 37"/>
                <a:gd name="T3" fmla="*/ 2147483647 h 8"/>
                <a:gd name="T4" fmla="*/ 2147483647 w 37"/>
                <a:gd name="T5" fmla="*/ 2147483647 h 8"/>
                <a:gd name="T6" fmla="*/ 2147483647 w 37"/>
                <a:gd name="T7" fmla="*/ 2147483647 h 8"/>
                <a:gd name="T8" fmla="*/ 2147483647 w 37"/>
                <a:gd name="T9" fmla="*/ 2147483647 h 8"/>
                <a:gd name="T10" fmla="*/ 2147483647 w 37"/>
                <a:gd name="T11" fmla="*/ 2147483647 h 8"/>
                <a:gd name="T12" fmla="*/ 2147483647 w 37"/>
                <a:gd name="T13" fmla="*/ 2147483647 h 8"/>
                <a:gd name="T14" fmla="*/ 2147483647 w 37"/>
                <a:gd name="T15" fmla="*/ 2147483647 h 8"/>
                <a:gd name="T16" fmla="*/ 2147483647 w 37"/>
                <a:gd name="T17" fmla="*/ 2147483647 h 8"/>
                <a:gd name="T18" fmla="*/ 2147483647 w 37"/>
                <a:gd name="T19" fmla="*/ 2147483647 h 8"/>
                <a:gd name="T20" fmla="*/ 2147483647 w 37"/>
                <a:gd name="T21" fmla="*/ 2147483647 h 8"/>
                <a:gd name="T22" fmla="*/ 2147483647 w 37"/>
                <a:gd name="T23" fmla="*/ 2147483647 h 8"/>
                <a:gd name="T24" fmla="*/ 2147483647 w 37"/>
                <a:gd name="T25" fmla="*/ 2147483647 h 8"/>
                <a:gd name="T26" fmla="*/ 2147483647 w 37"/>
                <a:gd name="T27" fmla="*/ 0 h 8"/>
                <a:gd name="T28" fmla="*/ 2147483647 w 37"/>
                <a:gd name="T29" fmla="*/ 0 h 8"/>
                <a:gd name="T30" fmla="*/ 2147483647 w 37"/>
                <a:gd name="T31" fmla="*/ 0 h 8"/>
                <a:gd name="T32" fmla="*/ 2147483647 w 37"/>
                <a:gd name="T33" fmla="*/ 0 h 8"/>
                <a:gd name="T34" fmla="*/ 2147483647 w 37"/>
                <a:gd name="T35" fmla="*/ 2147483647 h 8"/>
                <a:gd name="T36" fmla="*/ 2147483647 w 37"/>
                <a:gd name="T37" fmla="*/ 2147483647 h 8"/>
                <a:gd name="T38" fmla="*/ 0 w 37"/>
                <a:gd name="T39" fmla="*/ 2147483647 h 8"/>
                <a:gd name="T40" fmla="*/ 0 w 37"/>
                <a:gd name="T41" fmla="*/ 2147483647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8"/>
                <a:gd name="T65" fmla="*/ 37 w 37"/>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8">
                  <a:moveTo>
                    <a:pt x="0" y="8"/>
                  </a:moveTo>
                  <a:lnTo>
                    <a:pt x="3" y="8"/>
                  </a:lnTo>
                  <a:lnTo>
                    <a:pt x="8" y="8"/>
                  </a:lnTo>
                  <a:lnTo>
                    <a:pt x="13" y="6"/>
                  </a:lnTo>
                  <a:lnTo>
                    <a:pt x="19" y="6"/>
                  </a:lnTo>
                  <a:lnTo>
                    <a:pt x="21" y="6"/>
                  </a:lnTo>
                  <a:lnTo>
                    <a:pt x="24" y="6"/>
                  </a:lnTo>
                  <a:lnTo>
                    <a:pt x="29" y="8"/>
                  </a:lnTo>
                  <a:lnTo>
                    <a:pt x="32" y="8"/>
                  </a:lnTo>
                  <a:lnTo>
                    <a:pt x="37" y="6"/>
                  </a:lnTo>
                  <a:lnTo>
                    <a:pt x="37" y="4"/>
                  </a:lnTo>
                  <a:lnTo>
                    <a:pt x="34" y="2"/>
                  </a:lnTo>
                  <a:lnTo>
                    <a:pt x="32" y="0"/>
                  </a:lnTo>
                  <a:lnTo>
                    <a:pt x="26" y="0"/>
                  </a:lnTo>
                  <a:lnTo>
                    <a:pt x="24" y="0"/>
                  </a:lnTo>
                  <a:lnTo>
                    <a:pt x="19" y="0"/>
                  </a:lnTo>
                  <a:lnTo>
                    <a:pt x="13" y="2"/>
                  </a:lnTo>
                  <a:lnTo>
                    <a:pt x="5" y="4"/>
                  </a:lnTo>
                  <a:lnTo>
                    <a:pt x="0" y="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99"/>
            <p:cNvSpPr>
              <a:spLocks/>
            </p:cNvSpPr>
            <p:nvPr/>
          </p:nvSpPr>
          <p:spPr bwMode="auto">
            <a:xfrm>
              <a:off x="6407150" y="2314575"/>
              <a:ext cx="55563" cy="71438"/>
            </a:xfrm>
            <a:custGeom>
              <a:avLst/>
              <a:gdLst>
                <a:gd name="T0" fmla="*/ 2147483647 w 34"/>
                <a:gd name="T1" fmla="*/ 2147483647 h 44"/>
                <a:gd name="T2" fmla="*/ 2147483647 w 34"/>
                <a:gd name="T3" fmla="*/ 2147483647 h 44"/>
                <a:gd name="T4" fmla="*/ 2147483647 w 34"/>
                <a:gd name="T5" fmla="*/ 2147483647 h 44"/>
                <a:gd name="T6" fmla="*/ 2147483647 w 34"/>
                <a:gd name="T7" fmla="*/ 2147483647 h 44"/>
                <a:gd name="T8" fmla="*/ 2147483647 w 34"/>
                <a:gd name="T9" fmla="*/ 2147483647 h 44"/>
                <a:gd name="T10" fmla="*/ 2147483647 w 34"/>
                <a:gd name="T11" fmla="*/ 2147483647 h 44"/>
                <a:gd name="T12" fmla="*/ 2147483647 w 34"/>
                <a:gd name="T13" fmla="*/ 2147483647 h 44"/>
                <a:gd name="T14" fmla="*/ 2147483647 w 34"/>
                <a:gd name="T15" fmla="*/ 2147483647 h 44"/>
                <a:gd name="T16" fmla="*/ 2147483647 w 34"/>
                <a:gd name="T17" fmla="*/ 2147483647 h 44"/>
                <a:gd name="T18" fmla="*/ 2147483647 w 34"/>
                <a:gd name="T19" fmla="*/ 2147483647 h 44"/>
                <a:gd name="T20" fmla="*/ 0 w 34"/>
                <a:gd name="T21" fmla="*/ 2147483647 h 44"/>
                <a:gd name="T22" fmla="*/ 0 w 34"/>
                <a:gd name="T23" fmla="*/ 2147483647 h 44"/>
                <a:gd name="T24" fmla="*/ 2147483647 w 34"/>
                <a:gd name="T25" fmla="*/ 2147483647 h 44"/>
                <a:gd name="T26" fmla="*/ 2147483647 w 34"/>
                <a:gd name="T27" fmla="*/ 2147483647 h 44"/>
                <a:gd name="T28" fmla="*/ 2147483647 w 34"/>
                <a:gd name="T29" fmla="*/ 2147483647 h 44"/>
                <a:gd name="T30" fmla="*/ 2147483647 w 34"/>
                <a:gd name="T31" fmla="*/ 2147483647 h 44"/>
                <a:gd name="T32" fmla="*/ 2147483647 w 34"/>
                <a:gd name="T33" fmla="*/ 2147483647 h 44"/>
                <a:gd name="T34" fmla="*/ 2147483647 w 34"/>
                <a:gd name="T35" fmla="*/ 2147483647 h 44"/>
                <a:gd name="T36" fmla="*/ 2147483647 w 34"/>
                <a:gd name="T37" fmla="*/ 2147483647 h 44"/>
                <a:gd name="T38" fmla="*/ 2147483647 w 34"/>
                <a:gd name="T39" fmla="*/ 2147483647 h 44"/>
                <a:gd name="T40" fmla="*/ 2147483647 w 34"/>
                <a:gd name="T41" fmla="*/ 2147483647 h 44"/>
                <a:gd name="T42" fmla="*/ 2147483647 w 34"/>
                <a:gd name="T43" fmla="*/ 2147483647 h 44"/>
                <a:gd name="T44" fmla="*/ 2147483647 w 34"/>
                <a:gd name="T45" fmla="*/ 2147483647 h 44"/>
                <a:gd name="T46" fmla="*/ 2147483647 w 34"/>
                <a:gd name="T47" fmla="*/ 2147483647 h 44"/>
                <a:gd name="T48" fmla="*/ 2147483647 w 34"/>
                <a:gd name="T49" fmla="*/ 2147483647 h 44"/>
                <a:gd name="T50" fmla="*/ 2147483647 w 34"/>
                <a:gd name="T51" fmla="*/ 2147483647 h 44"/>
                <a:gd name="T52" fmla="*/ 2147483647 w 34"/>
                <a:gd name="T53" fmla="*/ 0 h 44"/>
                <a:gd name="T54" fmla="*/ 2147483647 w 34"/>
                <a:gd name="T55" fmla="*/ 0 h 44"/>
                <a:gd name="T56" fmla="*/ 2147483647 w 34"/>
                <a:gd name="T57" fmla="*/ 2147483647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44"/>
                <a:gd name="T89" fmla="*/ 34 w 34"/>
                <a:gd name="T90" fmla="*/ 44 h 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44">
                  <a:moveTo>
                    <a:pt x="26" y="4"/>
                  </a:moveTo>
                  <a:lnTo>
                    <a:pt x="26" y="10"/>
                  </a:lnTo>
                  <a:lnTo>
                    <a:pt x="26" y="12"/>
                  </a:lnTo>
                  <a:lnTo>
                    <a:pt x="23" y="15"/>
                  </a:lnTo>
                  <a:lnTo>
                    <a:pt x="23" y="19"/>
                  </a:lnTo>
                  <a:lnTo>
                    <a:pt x="21" y="23"/>
                  </a:lnTo>
                  <a:lnTo>
                    <a:pt x="15" y="27"/>
                  </a:lnTo>
                  <a:lnTo>
                    <a:pt x="13" y="29"/>
                  </a:lnTo>
                  <a:lnTo>
                    <a:pt x="7" y="29"/>
                  </a:lnTo>
                  <a:lnTo>
                    <a:pt x="2" y="32"/>
                  </a:lnTo>
                  <a:lnTo>
                    <a:pt x="0" y="38"/>
                  </a:lnTo>
                  <a:lnTo>
                    <a:pt x="0" y="44"/>
                  </a:lnTo>
                  <a:lnTo>
                    <a:pt x="5" y="42"/>
                  </a:lnTo>
                  <a:lnTo>
                    <a:pt x="10" y="38"/>
                  </a:lnTo>
                  <a:lnTo>
                    <a:pt x="10" y="34"/>
                  </a:lnTo>
                  <a:lnTo>
                    <a:pt x="13" y="32"/>
                  </a:lnTo>
                  <a:lnTo>
                    <a:pt x="15" y="32"/>
                  </a:lnTo>
                  <a:lnTo>
                    <a:pt x="21" y="30"/>
                  </a:lnTo>
                  <a:lnTo>
                    <a:pt x="26" y="29"/>
                  </a:lnTo>
                  <a:lnTo>
                    <a:pt x="31" y="25"/>
                  </a:lnTo>
                  <a:lnTo>
                    <a:pt x="34" y="19"/>
                  </a:lnTo>
                  <a:lnTo>
                    <a:pt x="34" y="14"/>
                  </a:lnTo>
                  <a:lnTo>
                    <a:pt x="31" y="10"/>
                  </a:lnTo>
                  <a:lnTo>
                    <a:pt x="28" y="6"/>
                  </a:lnTo>
                  <a:lnTo>
                    <a:pt x="28" y="4"/>
                  </a:lnTo>
                  <a:lnTo>
                    <a:pt x="28" y="2"/>
                  </a:lnTo>
                  <a:lnTo>
                    <a:pt x="28" y="0"/>
                  </a:lnTo>
                  <a:lnTo>
                    <a:pt x="26" y="0"/>
                  </a:lnTo>
                  <a:lnTo>
                    <a:pt x="2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2" name="Freeform 200"/>
            <p:cNvSpPr>
              <a:spLocks/>
            </p:cNvSpPr>
            <p:nvPr/>
          </p:nvSpPr>
          <p:spPr bwMode="auto">
            <a:xfrm>
              <a:off x="6415088" y="2295525"/>
              <a:ext cx="76200" cy="19050"/>
            </a:xfrm>
            <a:custGeom>
              <a:avLst/>
              <a:gdLst>
                <a:gd name="T0" fmla="*/ 2147483647 w 47"/>
                <a:gd name="T1" fmla="*/ 2147483647 h 11"/>
                <a:gd name="T2" fmla="*/ 0 w 47"/>
                <a:gd name="T3" fmla="*/ 2147483647 h 11"/>
                <a:gd name="T4" fmla="*/ 2147483647 w 47"/>
                <a:gd name="T5" fmla="*/ 2147483647 h 11"/>
                <a:gd name="T6" fmla="*/ 2147483647 w 47"/>
                <a:gd name="T7" fmla="*/ 2147483647 h 11"/>
                <a:gd name="T8" fmla="*/ 2147483647 w 47"/>
                <a:gd name="T9" fmla="*/ 2147483647 h 11"/>
                <a:gd name="T10" fmla="*/ 2147483647 w 47"/>
                <a:gd name="T11" fmla="*/ 2147483647 h 11"/>
                <a:gd name="T12" fmla="*/ 2147483647 w 47"/>
                <a:gd name="T13" fmla="*/ 2147483647 h 11"/>
                <a:gd name="T14" fmla="*/ 2147483647 w 47"/>
                <a:gd name="T15" fmla="*/ 2147483647 h 11"/>
                <a:gd name="T16" fmla="*/ 2147483647 w 47"/>
                <a:gd name="T17" fmla="*/ 2147483647 h 11"/>
                <a:gd name="T18" fmla="*/ 2147483647 w 47"/>
                <a:gd name="T19" fmla="*/ 2147483647 h 11"/>
                <a:gd name="T20" fmla="*/ 2147483647 w 47"/>
                <a:gd name="T21" fmla="*/ 2147483647 h 11"/>
                <a:gd name="T22" fmla="*/ 2147483647 w 47"/>
                <a:gd name="T23" fmla="*/ 2147483647 h 11"/>
                <a:gd name="T24" fmla="*/ 2147483647 w 47"/>
                <a:gd name="T25" fmla="*/ 0 h 11"/>
                <a:gd name="T26" fmla="*/ 2147483647 w 47"/>
                <a:gd name="T27" fmla="*/ 0 h 11"/>
                <a:gd name="T28" fmla="*/ 2147483647 w 47"/>
                <a:gd name="T29" fmla="*/ 0 h 11"/>
                <a:gd name="T30" fmla="*/ 2147483647 w 47"/>
                <a:gd name="T31" fmla="*/ 0 h 11"/>
                <a:gd name="T32" fmla="*/ 2147483647 w 47"/>
                <a:gd name="T33" fmla="*/ 2147483647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11"/>
                <a:gd name="T53" fmla="*/ 47 w 47"/>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11">
                  <a:moveTo>
                    <a:pt x="2" y="2"/>
                  </a:moveTo>
                  <a:lnTo>
                    <a:pt x="0" y="4"/>
                  </a:lnTo>
                  <a:lnTo>
                    <a:pt x="2" y="4"/>
                  </a:lnTo>
                  <a:lnTo>
                    <a:pt x="13" y="4"/>
                  </a:lnTo>
                  <a:lnTo>
                    <a:pt x="23" y="4"/>
                  </a:lnTo>
                  <a:lnTo>
                    <a:pt x="31" y="4"/>
                  </a:lnTo>
                  <a:lnTo>
                    <a:pt x="34" y="6"/>
                  </a:lnTo>
                  <a:lnTo>
                    <a:pt x="36" y="8"/>
                  </a:lnTo>
                  <a:lnTo>
                    <a:pt x="42" y="11"/>
                  </a:lnTo>
                  <a:lnTo>
                    <a:pt x="47" y="10"/>
                  </a:lnTo>
                  <a:lnTo>
                    <a:pt x="42" y="6"/>
                  </a:lnTo>
                  <a:lnTo>
                    <a:pt x="34" y="2"/>
                  </a:lnTo>
                  <a:lnTo>
                    <a:pt x="29" y="0"/>
                  </a:lnTo>
                  <a:lnTo>
                    <a:pt x="23" y="0"/>
                  </a:lnTo>
                  <a:lnTo>
                    <a:pt x="16" y="0"/>
                  </a:lnTo>
                  <a:lnTo>
                    <a:pt x="8" y="0"/>
                  </a:lnTo>
                  <a:lnTo>
                    <a:pt x="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3" name="Freeform 201"/>
            <p:cNvSpPr>
              <a:spLocks/>
            </p:cNvSpPr>
            <p:nvPr/>
          </p:nvSpPr>
          <p:spPr bwMode="auto">
            <a:xfrm>
              <a:off x="6362700" y="2320925"/>
              <a:ext cx="34925" cy="33338"/>
            </a:xfrm>
            <a:custGeom>
              <a:avLst/>
              <a:gdLst>
                <a:gd name="T0" fmla="*/ 2147483647 w 21"/>
                <a:gd name="T1" fmla="*/ 2147483647 h 21"/>
                <a:gd name="T2" fmla="*/ 2147483647 w 21"/>
                <a:gd name="T3" fmla="*/ 2147483647 h 21"/>
                <a:gd name="T4" fmla="*/ 2147483647 w 21"/>
                <a:gd name="T5" fmla="*/ 2147483647 h 21"/>
                <a:gd name="T6" fmla="*/ 2147483647 w 21"/>
                <a:gd name="T7" fmla="*/ 2147483647 h 21"/>
                <a:gd name="T8" fmla="*/ 2147483647 w 21"/>
                <a:gd name="T9" fmla="*/ 2147483647 h 21"/>
                <a:gd name="T10" fmla="*/ 2147483647 w 21"/>
                <a:gd name="T11" fmla="*/ 2147483647 h 21"/>
                <a:gd name="T12" fmla="*/ 2147483647 w 21"/>
                <a:gd name="T13" fmla="*/ 2147483647 h 21"/>
                <a:gd name="T14" fmla="*/ 0 w 21"/>
                <a:gd name="T15" fmla="*/ 2147483647 h 21"/>
                <a:gd name="T16" fmla="*/ 0 w 21"/>
                <a:gd name="T17" fmla="*/ 2147483647 h 21"/>
                <a:gd name="T18" fmla="*/ 2147483647 w 21"/>
                <a:gd name="T19" fmla="*/ 2147483647 h 21"/>
                <a:gd name="T20" fmla="*/ 2147483647 w 21"/>
                <a:gd name="T21" fmla="*/ 2147483647 h 21"/>
                <a:gd name="T22" fmla="*/ 2147483647 w 21"/>
                <a:gd name="T23" fmla="*/ 2147483647 h 21"/>
                <a:gd name="T24" fmla="*/ 2147483647 w 21"/>
                <a:gd name="T25" fmla="*/ 2147483647 h 21"/>
                <a:gd name="T26" fmla="*/ 2147483647 w 21"/>
                <a:gd name="T27" fmla="*/ 2147483647 h 21"/>
                <a:gd name="T28" fmla="*/ 2147483647 w 21"/>
                <a:gd name="T29" fmla="*/ 2147483647 h 21"/>
                <a:gd name="T30" fmla="*/ 2147483647 w 21"/>
                <a:gd name="T31" fmla="*/ 2147483647 h 21"/>
                <a:gd name="T32" fmla="*/ 2147483647 w 21"/>
                <a:gd name="T33" fmla="*/ 2147483647 h 21"/>
                <a:gd name="T34" fmla="*/ 2147483647 w 21"/>
                <a:gd name="T35" fmla="*/ 2147483647 h 21"/>
                <a:gd name="T36" fmla="*/ 2147483647 w 21"/>
                <a:gd name="T37" fmla="*/ 0 h 21"/>
                <a:gd name="T38" fmla="*/ 2147483647 w 21"/>
                <a:gd name="T39" fmla="*/ 0 h 21"/>
                <a:gd name="T40" fmla="*/ 2147483647 w 21"/>
                <a:gd name="T41" fmla="*/ 214748364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21"/>
                <a:gd name="T65" fmla="*/ 21 w 21"/>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21">
                  <a:moveTo>
                    <a:pt x="16" y="2"/>
                  </a:moveTo>
                  <a:lnTo>
                    <a:pt x="14" y="6"/>
                  </a:lnTo>
                  <a:lnTo>
                    <a:pt x="14" y="10"/>
                  </a:lnTo>
                  <a:lnTo>
                    <a:pt x="14" y="11"/>
                  </a:lnTo>
                  <a:lnTo>
                    <a:pt x="11" y="15"/>
                  </a:lnTo>
                  <a:lnTo>
                    <a:pt x="8" y="17"/>
                  </a:lnTo>
                  <a:lnTo>
                    <a:pt x="6" y="19"/>
                  </a:lnTo>
                  <a:lnTo>
                    <a:pt x="0" y="19"/>
                  </a:lnTo>
                  <a:lnTo>
                    <a:pt x="3" y="19"/>
                  </a:lnTo>
                  <a:lnTo>
                    <a:pt x="6" y="21"/>
                  </a:lnTo>
                  <a:lnTo>
                    <a:pt x="8" y="21"/>
                  </a:lnTo>
                  <a:lnTo>
                    <a:pt x="14" y="19"/>
                  </a:lnTo>
                  <a:lnTo>
                    <a:pt x="16" y="15"/>
                  </a:lnTo>
                  <a:lnTo>
                    <a:pt x="19" y="10"/>
                  </a:lnTo>
                  <a:lnTo>
                    <a:pt x="21" y="4"/>
                  </a:lnTo>
                  <a:lnTo>
                    <a:pt x="21" y="2"/>
                  </a:lnTo>
                  <a:lnTo>
                    <a:pt x="21" y="0"/>
                  </a:lnTo>
                  <a:lnTo>
                    <a:pt x="19" y="0"/>
                  </a:lnTo>
                  <a:lnTo>
                    <a:pt x="1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202"/>
            <p:cNvSpPr>
              <a:spLocks/>
            </p:cNvSpPr>
            <p:nvPr/>
          </p:nvSpPr>
          <p:spPr bwMode="auto">
            <a:xfrm>
              <a:off x="6351588" y="2330450"/>
              <a:ext cx="15875" cy="23813"/>
            </a:xfrm>
            <a:custGeom>
              <a:avLst/>
              <a:gdLst>
                <a:gd name="T0" fmla="*/ 2147483647 w 10"/>
                <a:gd name="T1" fmla="*/ 2147483647 h 15"/>
                <a:gd name="T2" fmla="*/ 2147483647 w 10"/>
                <a:gd name="T3" fmla="*/ 2147483647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0 w 10"/>
                <a:gd name="T17" fmla="*/ 2147483647 h 15"/>
                <a:gd name="T18" fmla="*/ 0 w 10"/>
                <a:gd name="T19" fmla="*/ 2147483647 h 15"/>
                <a:gd name="T20" fmla="*/ 0 w 10"/>
                <a:gd name="T21" fmla="*/ 2147483647 h 15"/>
                <a:gd name="T22" fmla="*/ 2147483647 w 10"/>
                <a:gd name="T23" fmla="*/ 2147483647 h 15"/>
                <a:gd name="T24" fmla="*/ 2147483647 w 10"/>
                <a:gd name="T25" fmla="*/ 2147483647 h 15"/>
                <a:gd name="T26" fmla="*/ 2147483647 w 10"/>
                <a:gd name="T27" fmla="*/ 2147483647 h 15"/>
                <a:gd name="T28" fmla="*/ 2147483647 w 10"/>
                <a:gd name="T29" fmla="*/ 2147483647 h 15"/>
                <a:gd name="T30" fmla="*/ 2147483647 w 10"/>
                <a:gd name="T31" fmla="*/ 0 h 15"/>
                <a:gd name="T32" fmla="*/ 2147483647 w 10"/>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5"/>
                <a:gd name="T53" fmla="*/ 10 w 10"/>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5">
                  <a:moveTo>
                    <a:pt x="10" y="2"/>
                  </a:moveTo>
                  <a:lnTo>
                    <a:pt x="10" y="5"/>
                  </a:lnTo>
                  <a:lnTo>
                    <a:pt x="7" y="9"/>
                  </a:lnTo>
                  <a:lnTo>
                    <a:pt x="5" y="11"/>
                  </a:lnTo>
                  <a:lnTo>
                    <a:pt x="2" y="13"/>
                  </a:lnTo>
                  <a:lnTo>
                    <a:pt x="2" y="15"/>
                  </a:lnTo>
                  <a:lnTo>
                    <a:pt x="0" y="15"/>
                  </a:lnTo>
                  <a:lnTo>
                    <a:pt x="0" y="13"/>
                  </a:lnTo>
                  <a:lnTo>
                    <a:pt x="0" y="9"/>
                  </a:lnTo>
                  <a:lnTo>
                    <a:pt x="2" y="7"/>
                  </a:lnTo>
                  <a:lnTo>
                    <a:pt x="2" y="5"/>
                  </a:lnTo>
                  <a:lnTo>
                    <a:pt x="2" y="4"/>
                  </a:lnTo>
                  <a:lnTo>
                    <a:pt x="7" y="2"/>
                  </a:lnTo>
                  <a:lnTo>
                    <a:pt x="10" y="0"/>
                  </a:lnTo>
                  <a:lnTo>
                    <a:pt x="1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5" name="Freeform 203"/>
            <p:cNvSpPr>
              <a:spLocks/>
            </p:cNvSpPr>
            <p:nvPr/>
          </p:nvSpPr>
          <p:spPr bwMode="auto">
            <a:xfrm>
              <a:off x="6450013" y="2301875"/>
              <a:ext cx="12700" cy="22225"/>
            </a:xfrm>
            <a:custGeom>
              <a:avLst/>
              <a:gdLst>
                <a:gd name="T0" fmla="*/ 2147483647 w 8"/>
                <a:gd name="T1" fmla="*/ 2147483647 h 13"/>
                <a:gd name="T2" fmla="*/ 2147483647 w 8"/>
                <a:gd name="T3" fmla="*/ 2147483647 h 13"/>
                <a:gd name="T4" fmla="*/ 2147483647 w 8"/>
                <a:gd name="T5" fmla="*/ 2147483647 h 13"/>
                <a:gd name="T6" fmla="*/ 2147483647 w 8"/>
                <a:gd name="T7" fmla="*/ 2147483647 h 13"/>
                <a:gd name="T8" fmla="*/ 2147483647 w 8"/>
                <a:gd name="T9" fmla="*/ 2147483647 h 13"/>
                <a:gd name="T10" fmla="*/ 2147483647 w 8"/>
                <a:gd name="T11" fmla="*/ 2147483647 h 13"/>
                <a:gd name="T12" fmla="*/ 2147483647 w 8"/>
                <a:gd name="T13" fmla="*/ 2147483647 h 13"/>
                <a:gd name="T14" fmla="*/ 2147483647 w 8"/>
                <a:gd name="T15" fmla="*/ 2147483647 h 13"/>
                <a:gd name="T16" fmla="*/ 0 w 8"/>
                <a:gd name="T17" fmla="*/ 2147483647 h 13"/>
                <a:gd name="T18" fmla="*/ 0 w 8"/>
                <a:gd name="T19" fmla="*/ 2147483647 h 13"/>
                <a:gd name="T20" fmla="*/ 0 w 8"/>
                <a:gd name="T21" fmla="*/ 2147483647 h 13"/>
                <a:gd name="T22" fmla="*/ 2147483647 w 8"/>
                <a:gd name="T23" fmla="*/ 2147483647 h 13"/>
                <a:gd name="T24" fmla="*/ 2147483647 w 8"/>
                <a:gd name="T25" fmla="*/ 2147483647 h 13"/>
                <a:gd name="T26" fmla="*/ 2147483647 w 8"/>
                <a:gd name="T27" fmla="*/ 2147483647 h 13"/>
                <a:gd name="T28" fmla="*/ 2147483647 w 8"/>
                <a:gd name="T29" fmla="*/ 2147483647 h 13"/>
                <a:gd name="T30" fmla="*/ 2147483647 w 8"/>
                <a:gd name="T31" fmla="*/ 0 h 13"/>
                <a:gd name="T32" fmla="*/ 2147483647 w 8"/>
                <a:gd name="T33" fmla="*/ 214748364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3"/>
                <a:gd name="T53" fmla="*/ 8 w 8"/>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3">
                  <a:moveTo>
                    <a:pt x="8" y="2"/>
                  </a:moveTo>
                  <a:lnTo>
                    <a:pt x="8" y="6"/>
                  </a:lnTo>
                  <a:lnTo>
                    <a:pt x="5" y="9"/>
                  </a:lnTo>
                  <a:lnTo>
                    <a:pt x="2" y="11"/>
                  </a:lnTo>
                  <a:lnTo>
                    <a:pt x="2" y="13"/>
                  </a:lnTo>
                  <a:lnTo>
                    <a:pt x="0" y="13"/>
                  </a:lnTo>
                  <a:lnTo>
                    <a:pt x="0" y="11"/>
                  </a:lnTo>
                  <a:lnTo>
                    <a:pt x="0" y="9"/>
                  </a:lnTo>
                  <a:lnTo>
                    <a:pt x="2" y="7"/>
                  </a:lnTo>
                  <a:lnTo>
                    <a:pt x="2" y="6"/>
                  </a:lnTo>
                  <a:lnTo>
                    <a:pt x="2" y="4"/>
                  </a:lnTo>
                  <a:lnTo>
                    <a:pt x="5" y="2"/>
                  </a:lnTo>
                  <a:lnTo>
                    <a:pt x="8" y="0"/>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204"/>
            <p:cNvSpPr>
              <a:spLocks/>
            </p:cNvSpPr>
            <p:nvPr/>
          </p:nvSpPr>
          <p:spPr bwMode="auto">
            <a:xfrm>
              <a:off x="6423025" y="2338388"/>
              <a:ext cx="34925" cy="6350"/>
            </a:xfrm>
            <a:custGeom>
              <a:avLst/>
              <a:gdLst>
                <a:gd name="T0" fmla="*/ 2147483647 w 21"/>
                <a:gd name="T1" fmla="*/ 2147483647 h 4"/>
                <a:gd name="T2" fmla="*/ 2147483647 w 21"/>
                <a:gd name="T3" fmla="*/ 2147483647 h 4"/>
                <a:gd name="T4" fmla="*/ 2147483647 w 21"/>
                <a:gd name="T5" fmla="*/ 2147483647 h 4"/>
                <a:gd name="T6" fmla="*/ 2147483647 w 21"/>
                <a:gd name="T7" fmla="*/ 2147483647 h 4"/>
                <a:gd name="T8" fmla="*/ 2147483647 w 21"/>
                <a:gd name="T9" fmla="*/ 2147483647 h 4"/>
                <a:gd name="T10" fmla="*/ 2147483647 w 21"/>
                <a:gd name="T11" fmla="*/ 2147483647 h 4"/>
                <a:gd name="T12" fmla="*/ 2147483647 w 21"/>
                <a:gd name="T13" fmla="*/ 2147483647 h 4"/>
                <a:gd name="T14" fmla="*/ 2147483647 w 21"/>
                <a:gd name="T15" fmla="*/ 2147483647 h 4"/>
                <a:gd name="T16" fmla="*/ 0 w 21"/>
                <a:gd name="T17" fmla="*/ 0 h 4"/>
                <a:gd name="T18" fmla="*/ 2147483647 w 21"/>
                <a:gd name="T19" fmla="*/ 0 h 4"/>
                <a:gd name="T20" fmla="*/ 2147483647 w 21"/>
                <a:gd name="T21" fmla="*/ 0 h 4"/>
                <a:gd name="T22" fmla="*/ 2147483647 w 21"/>
                <a:gd name="T23" fmla="*/ 0 h 4"/>
                <a:gd name="T24" fmla="*/ 2147483647 w 21"/>
                <a:gd name="T25" fmla="*/ 0 h 4"/>
                <a:gd name="T26" fmla="*/ 2147483647 w 21"/>
                <a:gd name="T27" fmla="*/ 0 h 4"/>
                <a:gd name="T28" fmla="*/ 2147483647 w 21"/>
                <a:gd name="T29" fmla="*/ 2147483647 h 4"/>
                <a:gd name="T30" fmla="*/ 2147483647 w 21"/>
                <a:gd name="T31" fmla="*/ 2147483647 h 4"/>
                <a:gd name="T32" fmla="*/ 2147483647 w 21"/>
                <a:gd name="T33" fmla="*/ 2147483647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4"/>
                <a:gd name="T53" fmla="*/ 21 w 21"/>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4">
                  <a:moveTo>
                    <a:pt x="18" y="4"/>
                  </a:moveTo>
                  <a:lnTo>
                    <a:pt x="13" y="4"/>
                  </a:lnTo>
                  <a:lnTo>
                    <a:pt x="8" y="4"/>
                  </a:lnTo>
                  <a:lnTo>
                    <a:pt x="5" y="4"/>
                  </a:lnTo>
                  <a:lnTo>
                    <a:pt x="3" y="2"/>
                  </a:lnTo>
                  <a:lnTo>
                    <a:pt x="0" y="0"/>
                  </a:lnTo>
                  <a:lnTo>
                    <a:pt x="3" y="0"/>
                  </a:lnTo>
                  <a:lnTo>
                    <a:pt x="8" y="0"/>
                  </a:lnTo>
                  <a:lnTo>
                    <a:pt x="11" y="0"/>
                  </a:lnTo>
                  <a:lnTo>
                    <a:pt x="13" y="0"/>
                  </a:lnTo>
                  <a:lnTo>
                    <a:pt x="16" y="0"/>
                  </a:lnTo>
                  <a:lnTo>
                    <a:pt x="18" y="2"/>
                  </a:lnTo>
                  <a:lnTo>
                    <a:pt x="21" y="2"/>
                  </a:lnTo>
                  <a:lnTo>
                    <a:pt x="1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7" name="Freeform 205"/>
            <p:cNvSpPr>
              <a:spLocks/>
            </p:cNvSpPr>
            <p:nvPr/>
          </p:nvSpPr>
          <p:spPr bwMode="auto">
            <a:xfrm>
              <a:off x="6394450" y="2278063"/>
              <a:ext cx="215900" cy="122237"/>
            </a:xfrm>
            <a:custGeom>
              <a:avLst/>
              <a:gdLst>
                <a:gd name="T0" fmla="*/ 2147483647 w 133"/>
                <a:gd name="T1" fmla="*/ 2147483647 h 75"/>
                <a:gd name="T2" fmla="*/ 2147483647 w 133"/>
                <a:gd name="T3" fmla="*/ 2147483647 h 75"/>
                <a:gd name="T4" fmla="*/ 2147483647 w 133"/>
                <a:gd name="T5" fmla="*/ 2147483647 h 75"/>
                <a:gd name="T6" fmla="*/ 2147483647 w 133"/>
                <a:gd name="T7" fmla="*/ 2147483647 h 75"/>
                <a:gd name="T8" fmla="*/ 2147483647 w 133"/>
                <a:gd name="T9" fmla="*/ 2147483647 h 75"/>
                <a:gd name="T10" fmla="*/ 2147483647 w 133"/>
                <a:gd name="T11" fmla="*/ 2147483647 h 75"/>
                <a:gd name="T12" fmla="*/ 2147483647 w 133"/>
                <a:gd name="T13" fmla="*/ 2147483647 h 75"/>
                <a:gd name="T14" fmla="*/ 2147483647 w 133"/>
                <a:gd name="T15" fmla="*/ 2147483647 h 75"/>
                <a:gd name="T16" fmla="*/ 2147483647 w 133"/>
                <a:gd name="T17" fmla="*/ 2147483647 h 75"/>
                <a:gd name="T18" fmla="*/ 2147483647 w 133"/>
                <a:gd name="T19" fmla="*/ 2147483647 h 75"/>
                <a:gd name="T20" fmla="*/ 2147483647 w 133"/>
                <a:gd name="T21" fmla="*/ 2147483647 h 75"/>
                <a:gd name="T22" fmla="*/ 2147483647 w 133"/>
                <a:gd name="T23" fmla="*/ 2147483647 h 75"/>
                <a:gd name="T24" fmla="*/ 2147483647 w 133"/>
                <a:gd name="T25" fmla="*/ 2147483647 h 75"/>
                <a:gd name="T26" fmla="*/ 2147483647 w 133"/>
                <a:gd name="T27" fmla="*/ 2147483647 h 75"/>
                <a:gd name="T28" fmla="*/ 2147483647 w 133"/>
                <a:gd name="T29" fmla="*/ 2147483647 h 75"/>
                <a:gd name="T30" fmla="*/ 2147483647 w 133"/>
                <a:gd name="T31" fmla="*/ 2147483647 h 75"/>
                <a:gd name="T32" fmla="*/ 2147483647 w 133"/>
                <a:gd name="T33" fmla="*/ 2147483647 h 75"/>
                <a:gd name="T34" fmla="*/ 2147483647 w 133"/>
                <a:gd name="T35" fmla="*/ 2147483647 h 75"/>
                <a:gd name="T36" fmla="*/ 2147483647 w 133"/>
                <a:gd name="T37" fmla="*/ 2147483647 h 75"/>
                <a:gd name="T38" fmla="*/ 2147483647 w 133"/>
                <a:gd name="T39" fmla="*/ 2147483647 h 75"/>
                <a:gd name="T40" fmla="*/ 2147483647 w 133"/>
                <a:gd name="T41" fmla="*/ 2147483647 h 75"/>
                <a:gd name="T42" fmla="*/ 2147483647 w 133"/>
                <a:gd name="T43" fmla="*/ 2147483647 h 75"/>
                <a:gd name="T44" fmla="*/ 2147483647 w 133"/>
                <a:gd name="T45" fmla="*/ 2147483647 h 75"/>
                <a:gd name="T46" fmla="*/ 2147483647 w 133"/>
                <a:gd name="T47" fmla="*/ 2147483647 h 75"/>
                <a:gd name="T48" fmla="*/ 2147483647 w 133"/>
                <a:gd name="T49" fmla="*/ 2147483647 h 75"/>
                <a:gd name="T50" fmla="*/ 2147483647 w 133"/>
                <a:gd name="T51" fmla="*/ 2147483647 h 75"/>
                <a:gd name="T52" fmla="*/ 2147483647 w 133"/>
                <a:gd name="T53" fmla="*/ 2147483647 h 75"/>
                <a:gd name="T54" fmla="*/ 2147483647 w 133"/>
                <a:gd name="T55" fmla="*/ 2147483647 h 75"/>
                <a:gd name="T56" fmla="*/ 2147483647 w 133"/>
                <a:gd name="T57" fmla="*/ 2147483647 h 75"/>
                <a:gd name="T58" fmla="*/ 2147483647 w 133"/>
                <a:gd name="T59" fmla="*/ 2147483647 h 75"/>
                <a:gd name="T60" fmla="*/ 2147483647 w 133"/>
                <a:gd name="T61" fmla="*/ 2147483647 h 75"/>
                <a:gd name="T62" fmla="*/ 2147483647 w 133"/>
                <a:gd name="T63" fmla="*/ 2147483647 h 75"/>
                <a:gd name="T64" fmla="*/ 2147483647 w 133"/>
                <a:gd name="T65" fmla="*/ 2147483647 h 75"/>
                <a:gd name="T66" fmla="*/ 2147483647 w 133"/>
                <a:gd name="T67" fmla="*/ 0 h 75"/>
                <a:gd name="T68" fmla="*/ 2147483647 w 133"/>
                <a:gd name="T69" fmla="*/ 2147483647 h 75"/>
                <a:gd name="T70" fmla="*/ 2147483647 w 133"/>
                <a:gd name="T71" fmla="*/ 2147483647 h 75"/>
                <a:gd name="T72" fmla="*/ 2147483647 w 133"/>
                <a:gd name="T73" fmla="*/ 2147483647 h 75"/>
                <a:gd name="T74" fmla="*/ 2147483647 w 133"/>
                <a:gd name="T75" fmla="*/ 2147483647 h 75"/>
                <a:gd name="T76" fmla="*/ 2147483647 w 133"/>
                <a:gd name="T77" fmla="*/ 2147483647 h 75"/>
                <a:gd name="T78" fmla="*/ 2147483647 w 133"/>
                <a:gd name="T79" fmla="*/ 2147483647 h 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3"/>
                <a:gd name="T121" fmla="*/ 0 h 75"/>
                <a:gd name="T122" fmla="*/ 133 w 133"/>
                <a:gd name="T123" fmla="*/ 75 h 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3" h="75">
                  <a:moveTo>
                    <a:pt x="89" y="22"/>
                  </a:moveTo>
                  <a:lnTo>
                    <a:pt x="84" y="26"/>
                  </a:lnTo>
                  <a:lnTo>
                    <a:pt x="78" y="30"/>
                  </a:lnTo>
                  <a:lnTo>
                    <a:pt x="76" y="36"/>
                  </a:lnTo>
                  <a:lnTo>
                    <a:pt x="73" y="37"/>
                  </a:lnTo>
                  <a:lnTo>
                    <a:pt x="70" y="39"/>
                  </a:lnTo>
                  <a:lnTo>
                    <a:pt x="68" y="39"/>
                  </a:lnTo>
                  <a:lnTo>
                    <a:pt x="63" y="39"/>
                  </a:lnTo>
                  <a:lnTo>
                    <a:pt x="60" y="41"/>
                  </a:lnTo>
                  <a:lnTo>
                    <a:pt x="60" y="43"/>
                  </a:lnTo>
                  <a:lnTo>
                    <a:pt x="60" y="45"/>
                  </a:lnTo>
                  <a:lnTo>
                    <a:pt x="60" y="49"/>
                  </a:lnTo>
                  <a:lnTo>
                    <a:pt x="60" y="51"/>
                  </a:lnTo>
                  <a:lnTo>
                    <a:pt x="57" y="52"/>
                  </a:lnTo>
                  <a:lnTo>
                    <a:pt x="55" y="52"/>
                  </a:lnTo>
                  <a:lnTo>
                    <a:pt x="52" y="54"/>
                  </a:lnTo>
                  <a:lnTo>
                    <a:pt x="49" y="54"/>
                  </a:lnTo>
                  <a:lnTo>
                    <a:pt x="49" y="56"/>
                  </a:lnTo>
                  <a:lnTo>
                    <a:pt x="47" y="58"/>
                  </a:lnTo>
                  <a:lnTo>
                    <a:pt x="47" y="62"/>
                  </a:lnTo>
                  <a:lnTo>
                    <a:pt x="44" y="64"/>
                  </a:lnTo>
                  <a:lnTo>
                    <a:pt x="42" y="64"/>
                  </a:lnTo>
                  <a:lnTo>
                    <a:pt x="39" y="64"/>
                  </a:lnTo>
                  <a:lnTo>
                    <a:pt x="36" y="64"/>
                  </a:lnTo>
                  <a:lnTo>
                    <a:pt x="34" y="64"/>
                  </a:lnTo>
                  <a:lnTo>
                    <a:pt x="29" y="66"/>
                  </a:lnTo>
                  <a:lnTo>
                    <a:pt x="15" y="69"/>
                  </a:lnTo>
                  <a:lnTo>
                    <a:pt x="2" y="75"/>
                  </a:lnTo>
                  <a:lnTo>
                    <a:pt x="0" y="75"/>
                  </a:lnTo>
                  <a:lnTo>
                    <a:pt x="8" y="69"/>
                  </a:lnTo>
                  <a:lnTo>
                    <a:pt x="18" y="66"/>
                  </a:lnTo>
                  <a:lnTo>
                    <a:pt x="29" y="60"/>
                  </a:lnTo>
                  <a:lnTo>
                    <a:pt x="34" y="58"/>
                  </a:lnTo>
                  <a:lnTo>
                    <a:pt x="31" y="56"/>
                  </a:lnTo>
                  <a:lnTo>
                    <a:pt x="29" y="56"/>
                  </a:lnTo>
                  <a:lnTo>
                    <a:pt x="23" y="58"/>
                  </a:lnTo>
                  <a:lnTo>
                    <a:pt x="21" y="56"/>
                  </a:lnTo>
                  <a:lnTo>
                    <a:pt x="23" y="51"/>
                  </a:lnTo>
                  <a:lnTo>
                    <a:pt x="31" y="45"/>
                  </a:lnTo>
                  <a:lnTo>
                    <a:pt x="36" y="39"/>
                  </a:lnTo>
                  <a:lnTo>
                    <a:pt x="42" y="39"/>
                  </a:lnTo>
                  <a:lnTo>
                    <a:pt x="47" y="39"/>
                  </a:lnTo>
                  <a:lnTo>
                    <a:pt x="52" y="37"/>
                  </a:lnTo>
                  <a:lnTo>
                    <a:pt x="60" y="34"/>
                  </a:lnTo>
                  <a:lnTo>
                    <a:pt x="63" y="30"/>
                  </a:lnTo>
                  <a:lnTo>
                    <a:pt x="60" y="26"/>
                  </a:lnTo>
                  <a:lnTo>
                    <a:pt x="57" y="22"/>
                  </a:lnTo>
                  <a:lnTo>
                    <a:pt x="55" y="22"/>
                  </a:lnTo>
                  <a:lnTo>
                    <a:pt x="60" y="22"/>
                  </a:lnTo>
                  <a:lnTo>
                    <a:pt x="68" y="22"/>
                  </a:lnTo>
                  <a:lnTo>
                    <a:pt x="68" y="21"/>
                  </a:lnTo>
                  <a:lnTo>
                    <a:pt x="68" y="19"/>
                  </a:lnTo>
                  <a:lnTo>
                    <a:pt x="65" y="17"/>
                  </a:lnTo>
                  <a:lnTo>
                    <a:pt x="63" y="15"/>
                  </a:lnTo>
                  <a:lnTo>
                    <a:pt x="63" y="13"/>
                  </a:lnTo>
                  <a:lnTo>
                    <a:pt x="68" y="13"/>
                  </a:lnTo>
                  <a:lnTo>
                    <a:pt x="73" y="11"/>
                  </a:lnTo>
                  <a:lnTo>
                    <a:pt x="81" y="7"/>
                  </a:lnTo>
                  <a:lnTo>
                    <a:pt x="84" y="4"/>
                  </a:lnTo>
                  <a:lnTo>
                    <a:pt x="86" y="2"/>
                  </a:lnTo>
                  <a:lnTo>
                    <a:pt x="89" y="2"/>
                  </a:lnTo>
                  <a:lnTo>
                    <a:pt x="91" y="4"/>
                  </a:lnTo>
                  <a:lnTo>
                    <a:pt x="94" y="6"/>
                  </a:lnTo>
                  <a:lnTo>
                    <a:pt x="99" y="6"/>
                  </a:lnTo>
                  <a:lnTo>
                    <a:pt x="102" y="4"/>
                  </a:lnTo>
                  <a:lnTo>
                    <a:pt x="104" y="2"/>
                  </a:lnTo>
                  <a:lnTo>
                    <a:pt x="107" y="0"/>
                  </a:lnTo>
                  <a:lnTo>
                    <a:pt x="110" y="4"/>
                  </a:lnTo>
                  <a:lnTo>
                    <a:pt x="115" y="4"/>
                  </a:lnTo>
                  <a:lnTo>
                    <a:pt x="125" y="4"/>
                  </a:lnTo>
                  <a:lnTo>
                    <a:pt x="131" y="2"/>
                  </a:lnTo>
                  <a:lnTo>
                    <a:pt x="133" y="4"/>
                  </a:lnTo>
                  <a:lnTo>
                    <a:pt x="128" y="7"/>
                  </a:lnTo>
                  <a:lnTo>
                    <a:pt x="123" y="11"/>
                  </a:lnTo>
                  <a:lnTo>
                    <a:pt x="118" y="13"/>
                  </a:lnTo>
                  <a:lnTo>
                    <a:pt x="112" y="15"/>
                  </a:lnTo>
                  <a:lnTo>
                    <a:pt x="104" y="17"/>
                  </a:lnTo>
                  <a:lnTo>
                    <a:pt x="97" y="19"/>
                  </a:lnTo>
                  <a:lnTo>
                    <a:pt x="89"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8" name="Freeform 206"/>
            <p:cNvSpPr>
              <a:spLocks/>
            </p:cNvSpPr>
            <p:nvPr/>
          </p:nvSpPr>
          <p:spPr bwMode="auto">
            <a:xfrm>
              <a:off x="6372225" y="2379663"/>
              <a:ext cx="77788" cy="41275"/>
            </a:xfrm>
            <a:custGeom>
              <a:avLst/>
              <a:gdLst>
                <a:gd name="T0" fmla="*/ 2147483647 w 47"/>
                <a:gd name="T1" fmla="*/ 2147483647 h 26"/>
                <a:gd name="T2" fmla="*/ 2147483647 w 47"/>
                <a:gd name="T3" fmla="*/ 2147483647 h 26"/>
                <a:gd name="T4" fmla="*/ 2147483647 w 47"/>
                <a:gd name="T5" fmla="*/ 2147483647 h 26"/>
                <a:gd name="T6" fmla="*/ 2147483647 w 47"/>
                <a:gd name="T7" fmla="*/ 2147483647 h 26"/>
                <a:gd name="T8" fmla="*/ 2147483647 w 47"/>
                <a:gd name="T9" fmla="*/ 2147483647 h 26"/>
                <a:gd name="T10" fmla="*/ 2147483647 w 47"/>
                <a:gd name="T11" fmla="*/ 2147483647 h 26"/>
                <a:gd name="T12" fmla="*/ 2147483647 w 47"/>
                <a:gd name="T13" fmla="*/ 2147483647 h 26"/>
                <a:gd name="T14" fmla="*/ 2147483647 w 47"/>
                <a:gd name="T15" fmla="*/ 2147483647 h 26"/>
                <a:gd name="T16" fmla="*/ 2147483647 w 47"/>
                <a:gd name="T17" fmla="*/ 2147483647 h 26"/>
                <a:gd name="T18" fmla="*/ 2147483647 w 47"/>
                <a:gd name="T19" fmla="*/ 2147483647 h 26"/>
                <a:gd name="T20" fmla="*/ 2147483647 w 47"/>
                <a:gd name="T21" fmla="*/ 2147483647 h 26"/>
                <a:gd name="T22" fmla="*/ 2147483647 w 47"/>
                <a:gd name="T23" fmla="*/ 2147483647 h 26"/>
                <a:gd name="T24" fmla="*/ 2147483647 w 47"/>
                <a:gd name="T25" fmla="*/ 2147483647 h 26"/>
                <a:gd name="T26" fmla="*/ 2147483647 w 47"/>
                <a:gd name="T27" fmla="*/ 2147483647 h 26"/>
                <a:gd name="T28" fmla="*/ 2147483647 w 47"/>
                <a:gd name="T29" fmla="*/ 2147483647 h 26"/>
                <a:gd name="T30" fmla="*/ 2147483647 w 47"/>
                <a:gd name="T31" fmla="*/ 2147483647 h 26"/>
                <a:gd name="T32" fmla="*/ 2147483647 w 47"/>
                <a:gd name="T33" fmla="*/ 2147483647 h 26"/>
                <a:gd name="T34" fmla="*/ 2147483647 w 47"/>
                <a:gd name="T35" fmla="*/ 2147483647 h 26"/>
                <a:gd name="T36" fmla="*/ 2147483647 w 47"/>
                <a:gd name="T37" fmla="*/ 2147483647 h 26"/>
                <a:gd name="T38" fmla="*/ 2147483647 w 47"/>
                <a:gd name="T39" fmla="*/ 2147483647 h 26"/>
                <a:gd name="T40" fmla="*/ 2147483647 w 47"/>
                <a:gd name="T41" fmla="*/ 2147483647 h 26"/>
                <a:gd name="T42" fmla="*/ 2147483647 w 47"/>
                <a:gd name="T43" fmla="*/ 2147483647 h 26"/>
                <a:gd name="T44" fmla="*/ 2147483647 w 47"/>
                <a:gd name="T45" fmla="*/ 2147483647 h 26"/>
                <a:gd name="T46" fmla="*/ 2147483647 w 47"/>
                <a:gd name="T47" fmla="*/ 2147483647 h 26"/>
                <a:gd name="T48" fmla="*/ 2147483647 w 47"/>
                <a:gd name="T49" fmla="*/ 2147483647 h 26"/>
                <a:gd name="T50" fmla="*/ 2147483647 w 47"/>
                <a:gd name="T51" fmla="*/ 2147483647 h 26"/>
                <a:gd name="T52" fmla="*/ 2147483647 w 47"/>
                <a:gd name="T53" fmla="*/ 2147483647 h 26"/>
                <a:gd name="T54" fmla="*/ 2147483647 w 47"/>
                <a:gd name="T55" fmla="*/ 0 h 26"/>
                <a:gd name="T56" fmla="*/ 2147483647 w 47"/>
                <a:gd name="T57" fmla="*/ 0 h 26"/>
                <a:gd name="T58" fmla="*/ 2147483647 w 47"/>
                <a:gd name="T59" fmla="*/ 2147483647 h 26"/>
                <a:gd name="T60" fmla="*/ 2147483647 w 47"/>
                <a:gd name="T61" fmla="*/ 2147483647 h 26"/>
                <a:gd name="T62" fmla="*/ 2147483647 w 47"/>
                <a:gd name="T63" fmla="*/ 2147483647 h 26"/>
                <a:gd name="T64" fmla="*/ 2147483647 w 47"/>
                <a:gd name="T65" fmla="*/ 2147483647 h 26"/>
                <a:gd name="T66" fmla="*/ 2147483647 w 47"/>
                <a:gd name="T67" fmla="*/ 2147483647 h 26"/>
                <a:gd name="T68" fmla="*/ 2147483647 w 47"/>
                <a:gd name="T69" fmla="*/ 2147483647 h 26"/>
                <a:gd name="T70" fmla="*/ 2147483647 w 47"/>
                <a:gd name="T71" fmla="*/ 2147483647 h 26"/>
                <a:gd name="T72" fmla="*/ 2147483647 w 47"/>
                <a:gd name="T73" fmla="*/ 2147483647 h 26"/>
                <a:gd name="T74" fmla="*/ 2147483647 w 47"/>
                <a:gd name="T75" fmla="*/ 2147483647 h 26"/>
                <a:gd name="T76" fmla="*/ 2147483647 w 47"/>
                <a:gd name="T77" fmla="*/ 2147483647 h 26"/>
                <a:gd name="T78" fmla="*/ 2147483647 w 47"/>
                <a:gd name="T79" fmla="*/ 2147483647 h 26"/>
                <a:gd name="T80" fmla="*/ 2147483647 w 47"/>
                <a:gd name="T81" fmla="*/ 2147483647 h 26"/>
                <a:gd name="T82" fmla="*/ 2147483647 w 47"/>
                <a:gd name="T83" fmla="*/ 2147483647 h 26"/>
                <a:gd name="T84" fmla="*/ 2147483647 w 47"/>
                <a:gd name="T85" fmla="*/ 2147483647 h 26"/>
                <a:gd name="T86" fmla="*/ 2147483647 w 47"/>
                <a:gd name="T87" fmla="*/ 2147483647 h 26"/>
                <a:gd name="T88" fmla="*/ 2147483647 w 47"/>
                <a:gd name="T89" fmla="*/ 2147483647 h 26"/>
                <a:gd name="T90" fmla="*/ 0 w 47"/>
                <a:gd name="T91" fmla="*/ 2147483647 h 26"/>
                <a:gd name="T92" fmla="*/ 0 w 47"/>
                <a:gd name="T93" fmla="*/ 2147483647 h 26"/>
                <a:gd name="T94" fmla="*/ 2147483647 w 47"/>
                <a:gd name="T95" fmla="*/ 2147483647 h 26"/>
                <a:gd name="T96" fmla="*/ 2147483647 w 47"/>
                <a:gd name="T97" fmla="*/ 2147483647 h 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26"/>
                <a:gd name="T149" fmla="*/ 47 w 47"/>
                <a:gd name="T150" fmla="*/ 26 h 2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26">
                  <a:moveTo>
                    <a:pt x="5" y="9"/>
                  </a:moveTo>
                  <a:lnTo>
                    <a:pt x="8" y="9"/>
                  </a:lnTo>
                  <a:lnTo>
                    <a:pt x="10" y="9"/>
                  </a:lnTo>
                  <a:lnTo>
                    <a:pt x="13" y="9"/>
                  </a:lnTo>
                  <a:lnTo>
                    <a:pt x="18" y="11"/>
                  </a:lnTo>
                  <a:lnTo>
                    <a:pt x="21" y="13"/>
                  </a:lnTo>
                  <a:lnTo>
                    <a:pt x="26" y="15"/>
                  </a:lnTo>
                  <a:lnTo>
                    <a:pt x="28" y="19"/>
                  </a:lnTo>
                  <a:lnTo>
                    <a:pt x="28" y="20"/>
                  </a:lnTo>
                  <a:lnTo>
                    <a:pt x="31" y="20"/>
                  </a:lnTo>
                  <a:lnTo>
                    <a:pt x="34" y="20"/>
                  </a:lnTo>
                  <a:lnTo>
                    <a:pt x="36" y="20"/>
                  </a:lnTo>
                  <a:lnTo>
                    <a:pt x="39" y="19"/>
                  </a:lnTo>
                  <a:lnTo>
                    <a:pt x="42" y="15"/>
                  </a:lnTo>
                  <a:lnTo>
                    <a:pt x="42" y="11"/>
                  </a:lnTo>
                  <a:lnTo>
                    <a:pt x="42" y="9"/>
                  </a:lnTo>
                  <a:lnTo>
                    <a:pt x="39" y="9"/>
                  </a:lnTo>
                  <a:lnTo>
                    <a:pt x="36" y="11"/>
                  </a:lnTo>
                  <a:lnTo>
                    <a:pt x="31" y="13"/>
                  </a:lnTo>
                  <a:lnTo>
                    <a:pt x="28" y="13"/>
                  </a:lnTo>
                  <a:lnTo>
                    <a:pt x="28" y="11"/>
                  </a:lnTo>
                  <a:lnTo>
                    <a:pt x="31" y="9"/>
                  </a:lnTo>
                  <a:lnTo>
                    <a:pt x="34" y="5"/>
                  </a:lnTo>
                  <a:lnTo>
                    <a:pt x="36" y="5"/>
                  </a:lnTo>
                  <a:lnTo>
                    <a:pt x="39" y="2"/>
                  </a:lnTo>
                  <a:lnTo>
                    <a:pt x="44" y="0"/>
                  </a:lnTo>
                  <a:lnTo>
                    <a:pt x="47" y="0"/>
                  </a:lnTo>
                  <a:lnTo>
                    <a:pt x="47" y="4"/>
                  </a:lnTo>
                  <a:lnTo>
                    <a:pt x="47" y="11"/>
                  </a:lnTo>
                  <a:lnTo>
                    <a:pt x="44" y="19"/>
                  </a:lnTo>
                  <a:lnTo>
                    <a:pt x="42" y="24"/>
                  </a:lnTo>
                  <a:lnTo>
                    <a:pt x="39" y="26"/>
                  </a:lnTo>
                  <a:lnTo>
                    <a:pt x="34" y="26"/>
                  </a:lnTo>
                  <a:lnTo>
                    <a:pt x="28" y="26"/>
                  </a:lnTo>
                  <a:lnTo>
                    <a:pt x="23" y="24"/>
                  </a:lnTo>
                  <a:lnTo>
                    <a:pt x="21" y="22"/>
                  </a:lnTo>
                  <a:lnTo>
                    <a:pt x="18" y="19"/>
                  </a:lnTo>
                  <a:lnTo>
                    <a:pt x="15" y="17"/>
                  </a:lnTo>
                  <a:lnTo>
                    <a:pt x="13" y="15"/>
                  </a:lnTo>
                  <a:lnTo>
                    <a:pt x="10" y="13"/>
                  </a:lnTo>
                  <a:lnTo>
                    <a:pt x="8" y="13"/>
                  </a:lnTo>
                  <a:lnTo>
                    <a:pt x="5" y="13"/>
                  </a:lnTo>
                  <a:lnTo>
                    <a:pt x="2" y="11"/>
                  </a:lnTo>
                  <a:lnTo>
                    <a:pt x="0" y="9"/>
                  </a:lnTo>
                  <a:lnTo>
                    <a:pt x="2" y="9"/>
                  </a:lnTo>
                  <a:lnTo>
                    <a:pt x="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207"/>
            <p:cNvSpPr>
              <a:spLocks/>
            </p:cNvSpPr>
            <p:nvPr/>
          </p:nvSpPr>
          <p:spPr bwMode="auto">
            <a:xfrm>
              <a:off x="6513513" y="2292350"/>
              <a:ext cx="25400" cy="9525"/>
            </a:xfrm>
            <a:custGeom>
              <a:avLst/>
              <a:gdLst>
                <a:gd name="T0" fmla="*/ 2147483647 w 16"/>
                <a:gd name="T1" fmla="*/ 2147483647 h 6"/>
                <a:gd name="T2" fmla="*/ 2147483647 w 16"/>
                <a:gd name="T3" fmla="*/ 2147483647 h 6"/>
                <a:gd name="T4" fmla="*/ 2147483647 w 16"/>
                <a:gd name="T5" fmla="*/ 2147483647 h 6"/>
                <a:gd name="T6" fmla="*/ 0 w 16"/>
                <a:gd name="T7" fmla="*/ 2147483647 h 6"/>
                <a:gd name="T8" fmla="*/ 0 w 16"/>
                <a:gd name="T9" fmla="*/ 2147483647 h 6"/>
                <a:gd name="T10" fmla="*/ 0 w 16"/>
                <a:gd name="T11" fmla="*/ 2147483647 h 6"/>
                <a:gd name="T12" fmla="*/ 2147483647 w 16"/>
                <a:gd name="T13" fmla="*/ 2147483647 h 6"/>
                <a:gd name="T14" fmla="*/ 2147483647 w 16"/>
                <a:gd name="T15" fmla="*/ 2147483647 h 6"/>
                <a:gd name="T16" fmla="*/ 2147483647 w 16"/>
                <a:gd name="T17" fmla="*/ 0 h 6"/>
                <a:gd name="T18" fmla="*/ 2147483647 w 16"/>
                <a:gd name="T19" fmla="*/ 0 h 6"/>
                <a:gd name="T20" fmla="*/ 2147483647 w 16"/>
                <a:gd name="T21" fmla="*/ 0 h 6"/>
                <a:gd name="T22" fmla="*/ 2147483647 w 16"/>
                <a:gd name="T23" fmla="*/ 0 h 6"/>
                <a:gd name="T24" fmla="*/ 2147483647 w 16"/>
                <a:gd name="T25" fmla="*/ 0 h 6"/>
                <a:gd name="T26" fmla="*/ 2147483647 w 16"/>
                <a:gd name="T27" fmla="*/ 2147483647 h 6"/>
                <a:gd name="T28" fmla="*/ 2147483647 w 16"/>
                <a:gd name="T29" fmla="*/ 2147483647 h 6"/>
                <a:gd name="T30" fmla="*/ 2147483647 w 16"/>
                <a:gd name="T31" fmla="*/ 2147483647 h 6"/>
                <a:gd name="T32" fmla="*/ 2147483647 w 16"/>
                <a:gd name="T33" fmla="*/ 2147483647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6"/>
                <a:gd name="T53" fmla="*/ 16 w 16"/>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6">
                  <a:moveTo>
                    <a:pt x="11" y="4"/>
                  </a:moveTo>
                  <a:lnTo>
                    <a:pt x="8" y="6"/>
                  </a:lnTo>
                  <a:lnTo>
                    <a:pt x="3" y="6"/>
                  </a:lnTo>
                  <a:lnTo>
                    <a:pt x="0" y="6"/>
                  </a:lnTo>
                  <a:lnTo>
                    <a:pt x="0" y="4"/>
                  </a:lnTo>
                  <a:lnTo>
                    <a:pt x="3" y="2"/>
                  </a:lnTo>
                  <a:lnTo>
                    <a:pt x="5" y="2"/>
                  </a:lnTo>
                  <a:lnTo>
                    <a:pt x="8" y="0"/>
                  </a:lnTo>
                  <a:lnTo>
                    <a:pt x="11" y="0"/>
                  </a:lnTo>
                  <a:lnTo>
                    <a:pt x="13" y="0"/>
                  </a:lnTo>
                  <a:lnTo>
                    <a:pt x="16" y="0"/>
                  </a:lnTo>
                  <a:lnTo>
                    <a:pt x="16" y="2"/>
                  </a:lnTo>
                  <a:lnTo>
                    <a:pt x="13" y="2"/>
                  </a:lnTo>
                  <a:lnTo>
                    <a:pt x="13" y="4"/>
                  </a:lnTo>
                  <a:lnTo>
                    <a:pt x="11" y="4"/>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0" name="Freeform 208"/>
            <p:cNvSpPr>
              <a:spLocks/>
            </p:cNvSpPr>
            <p:nvPr/>
          </p:nvSpPr>
          <p:spPr bwMode="auto">
            <a:xfrm>
              <a:off x="6443663" y="2351088"/>
              <a:ext cx="9525" cy="11112"/>
            </a:xfrm>
            <a:custGeom>
              <a:avLst/>
              <a:gdLst>
                <a:gd name="T0" fmla="*/ 2147483647 w 5"/>
                <a:gd name="T1" fmla="*/ 2147483647 h 7"/>
                <a:gd name="T2" fmla="*/ 2147483647 w 5"/>
                <a:gd name="T3" fmla="*/ 2147483647 h 7"/>
                <a:gd name="T4" fmla="*/ 2147483647 w 5"/>
                <a:gd name="T5" fmla="*/ 2147483647 h 7"/>
                <a:gd name="T6" fmla="*/ 0 w 5"/>
                <a:gd name="T7" fmla="*/ 2147483647 h 7"/>
                <a:gd name="T8" fmla="*/ 0 w 5"/>
                <a:gd name="T9" fmla="*/ 2147483647 h 7"/>
                <a:gd name="T10" fmla="*/ 0 w 5"/>
                <a:gd name="T11" fmla="*/ 2147483647 h 7"/>
                <a:gd name="T12" fmla="*/ 0 w 5"/>
                <a:gd name="T13" fmla="*/ 2147483647 h 7"/>
                <a:gd name="T14" fmla="*/ 0 w 5"/>
                <a:gd name="T15" fmla="*/ 2147483647 h 7"/>
                <a:gd name="T16" fmla="*/ 0 w 5"/>
                <a:gd name="T17" fmla="*/ 2147483647 h 7"/>
                <a:gd name="T18" fmla="*/ 2147483647 w 5"/>
                <a:gd name="T19" fmla="*/ 2147483647 h 7"/>
                <a:gd name="T20" fmla="*/ 2147483647 w 5"/>
                <a:gd name="T21" fmla="*/ 2147483647 h 7"/>
                <a:gd name="T22" fmla="*/ 2147483647 w 5"/>
                <a:gd name="T23" fmla="*/ 0 h 7"/>
                <a:gd name="T24" fmla="*/ 2147483647 w 5"/>
                <a:gd name="T25" fmla="*/ 0 h 7"/>
                <a:gd name="T26" fmla="*/ 2147483647 w 5"/>
                <a:gd name="T27" fmla="*/ 2147483647 h 7"/>
                <a:gd name="T28" fmla="*/ 2147483647 w 5"/>
                <a:gd name="T29" fmla="*/ 2147483647 h 7"/>
                <a:gd name="T30" fmla="*/ 2147483647 w 5"/>
                <a:gd name="T31" fmla="*/ 2147483647 h 7"/>
                <a:gd name="T32" fmla="*/ 2147483647 w 5"/>
                <a:gd name="T33" fmla="*/ 214748364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7"/>
                <a:gd name="T53" fmla="*/ 5 w 5"/>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7">
                  <a:moveTo>
                    <a:pt x="3" y="6"/>
                  </a:moveTo>
                  <a:lnTo>
                    <a:pt x="3" y="6"/>
                  </a:lnTo>
                  <a:lnTo>
                    <a:pt x="0" y="7"/>
                  </a:lnTo>
                  <a:lnTo>
                    <a:pt x="0" y="6"/>
                  </a:lnTo>
                  <a:lnTo>
                    <a:pt x="0" y="4"/>
                  </a:lnTo>
                  <a:lnTo>
                    <a:pt x="3" y="2"/>
                  </a:lnTo>
                  <a:lnTo>
                    <a:pt x="5" y="0"/>
                  </a:lnTo>
                  <a:lnTo>
                    <a:pt x="5" y="2"/>
                  </a:lnTo>
                  <a:lnTo>
                    <a:pt x="5" y="4"/>
                  </a:lnTo>
                  <a:lnTo>
                    <a:pt x="3" y="6"/>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ustDataLst>
      <p:tags r:id="rId1"/>
    </p:custDataLst>
    <p:extLst>
      <p:ext uri="{BB962C8B-B14F-4D97-AF65-F5344CB8AC3E}">
        <p14:creationId xmlns:p14="http://schemas.microsoft.com/office/powerpoint/2010/main" val="1082737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0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0291">
                                            <p:txEl>
                                              <p:pRg st="2" end="2"/>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CDCES / BC-ADM Success Page</a:t>
            </a:r>
          </a:p>
        </p:txBody>
      </p:sp>
      <p:sp>
        <p:nvSpPr>
          <p:cNvPr id="5" name="TextBox 4"/>
          <p:cNvSpPr txBox="1"/>
          <p:nvPr/>
        </p:nvSpPr>
        <p:spPr>
          <a:xfrm>
            <a:off x="3733800" y="6382434"/>
            <a:ext cx="5791200" cy="646331"/>
          </a:xfrm>
          <a:prstGeom prst="rect">
            <a:avLst/>
          </a:prstGeom>
          <a:noFill/>
        </p:spPr>
        <p:txBody>
          <a:bodyPr wrap="square" rtlCol="0">
            <a:spAutoFit/>
          </a:bodyPr>
          <a:lstStyle/>
          <a:p>
            <a:r>
              <a:rPr lang="en-US" dirty="0"/>
              <a:t>Enroll at </a:t>
            </a:r>
            <a:r>
              <a:rPr lang="en-US" dirty="0">
                <a:hlinkClick r:id="rId2"/>
              </a:rPr>
              <a:t>www.DiabetesEdUniversity.com</a:t>
            </a:r>
            <a:endParaRPr lang="en-US" dirty="0"/>
          </a:p>
          <a:p>
            <a:endParaRPr lang="en-US" dirty="0"/>
          </a:p>
        </p:txBody>
      </p:sp>
      <p:pic>
        <p:nvPicPr>
          <p:cNvPr id="13" name="Content Placeholder 12">
            <a:extLst>
              <a:ext uri="{FF2B5EF4-FFF2-40B4-BE49-F238E27FC236}">
                <a16:creationId xmlns:a16="http://schemas.microsoft.com/office/drawing/2014/main" id="{72EEFAD1-49A8-46A3-8451-EBC3F8D2032A}"/>
              </a:ext>
            </a:extLst>
          </p:cNvPr>
          <p:cNvPicPr>
            <a:picLocks noGrp="1" noChangeAspect="1"/>
          </p:cNvPicPr>
          <p:nvPr>
            <p:ph sz="quarter" idx="1"/>
          </p:nvPr>
        </p:nvPicPr>
        <p:blipFill>
          <a:blip r:embed="rId3"/>
          <a:stretch>
            <a:fillRect/>
          </a:stretch>
        </p:blipFill>
        <p:spPr>
          <a:xfrm>
            <a:off x="1548384" y="1190987"/>
            <a:ext cx="5880249" cy="5125172"/>
          </a:xfrm>
        </p:spPr>
      </p:pic>
      <p:pic>
        <p:nvPicPr>
          <p:cNvPr id="4" name="Picture 3">
            <a:extLst>
              <a:ext uri="{FF2B5EF4-FFF2-40B4-BE49-F238E27FC236}">
                <a16:creationId xmlns:a16="http://schemas.microsoft.com/office/drawing/2014/main" id="{D3356FCC-476A-FBED-E06A-49C69BB59D45}"/>
              </a:ext>
            </a:extLst>
          </p:cNvPr>
          <p:cNvPicPr>
            <a:picLocks noChangeAspect="1"/>
          </p:cNvPicPr>
          <p:nvPr/>
        </p:nvPicPr>
        <p:blipFill>
          <a:blip r:embed="rId4"/>
          <a:stretch>
            <a:fillRect/>
          </a:stretch>
        </p:blipFill>
        <p:spPr>
          <a:xfrm>
            <a:off x="1066800" y="1215366"/>
            <a:ext cx="6392167" cy="2829320"/>
          </a:xfrm>
          <a:prstGeom prst="rect">
            <a:avLst/>
          </a:prstGeom>
        </p:spPr>
      </p:pic>
      <p:pic>
        <p:nvPicPr>
          <p:cNvPr id="7" name="Picture 6">
            <a:extLst>
              <a:ext uri="{FF2B5EF4-FFF2-40B4-BE49-F238E27FC236}">
                <a16:creationId xmlns:a16="http://schemas.microsoft.com/office/drawing/2014/main" id="{70A9F3C0-57C1-F16F-46DB-2E46B969A70A}"/>
              </a:ext>
            </a:extLst>
          </p:cNvPr>
          <p:cNvPicPr>
            <a:picLocks noChangeAspect="1"/>
          </p:cNvPicPr>
          <p:nvPr/>
        </p:nvPicPr>
        <p:blipFill>
          <a:blip r:embed="rId5"/>
          <a:stretch>
            <a:fillRect/>
          </a:stretch>
        </p:blipFill>
        <p:spPr>
          <a:xfrm>
            <a:off x="1317765" y="3995143"/>
            <a:ext cx="6277851" cy="2467319"/>
          </a:xfrm>
          <a:prstGeom prst="rect">
            <a:avLst/>
          </a:prstGeom>
        </p:spPr>
      </p:pic>
    </p:spTree>
    <p:extLst>
      <p:ext uri="{BB962C8B-B14F-4D97-AF65-F5344CB8AC3E}">
        <p14:creationId xmlns:p14="http://schemas.microsoft.com/office/powerpoint/2010/main" val="122178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19AA-34D3-58B6-9F08-9CB1014365D6}"/>
              </a:ext>
            </a:extLst>
          </p:cNvPr>
          <p:cNvSpPr>
            <a:spLocks noGrp="1"/>
          </p:cNvSpPr>
          <p:nvPr>
            <p:ph type="title"/>
          </p:nvPr>
        </p:nvSpPr>
        <p:spPr/>
        <p:txBody>
          <a:bodyPr>
            <a:normAutofit fontScale="90000"/>
          </a:bodyPr>
          <a:lstStyle/>
          <a:p>
            <a:r>
              <a:rPr lang="en-US" dirty="0"/>
              <a:t>Join our CDCES Facebook Study Group</a:t>
            </a:r>
          </a:p>
        </p:txBody>
      </p:sp>
      <p:pic>
        <p:nvPicPr>
          <p:cNvPr id="1026" name="Picture 2" descr="No photo description available.">
            <a:extLst>
              <a:ext uri="{FF2B5EF4-FFF2-40B4-BE49-F238E27FC236}">
                <a16:creationId xmlns:a16="http://schemas.microsoft.com/office/drawing/2014/main" id="{FEAF6AB0-DAA8-C875-0DA5-57A3BC3A104A}"/>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1513" y="1524000"/>
            <a:ext cx="8229600" cy="28744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67940C-49C7-112C-BAD6-693EE9254679}"/>
              </a:ext>
            </a:extLst>
          </p:cNvPr>
          <p:cNvSpPr txBox="1"/>
          <p:nvPr/>
        </p:nvSpPr>
        <p:spPr>
          <a:xfrm>
            <a:off x="457200" y="4788044"/>
            <a:ext cx="8610600" cy="369332"/>
          </a:xfrm>
          <a:prstGeom prst="rect">
            <a:avLst/>
          </a:prstGeom>
          <a:noFill/>
        </p:spPr>
        <p:txBody>
          <a:bodyPr wrap="square">
            <a:spAutoFit/>
          </a:bodyPr>
          <a:lstStyle/>
          <a:p>
            <a:r>
              <a:rPr lang="en-US" dirty="0"/>
              <a:t>https://www.facebook.com/groups/diabeteseducationspecialiststudygroup</a:t>
            </a:r>
          </a:p>
        </p:txBody>
      </p:sp>
    </p:spTree>
    <p:extLst>
      <p:ext uri="{BB962C8B-B14F-4D97-AF65-F5344CB8AC3E}">
        <p14:creationId xmlns:p14="http://schemas.microsoft.com/office/powerpoint/2010/main" val="5715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228600"/>
            <a:ext cx="8534400" cy="914400"/>
          </a:xfrm>
        </p:spPr>
        <p:txBody>
          <a:bodyPr>
            <a:normAutofit fontScale="90000"/>
          </a:bodyPr>
          <a:lstStyle/>
          <a:p>
            <a:pPr eaLnBrk="1" hangingPunct="1">
              <a:defRPr/>
            </a:pPr>
            <a:r>
              <a:rPr lang="en-US" sz="6000" dirty="0"/>
              <a:t>Keep in Touch</a:t>
            </a:r>
          </a:p>
        </p:txBody>
      </p:sp>
      <p:sp>
        <p:nvSpPr>
          <p:cNvPr id="5" name="Content Placeholder 4"/>
          <p:cNvSpPr>
            <a:spLocks noGrp="1"/>
          </p:cNvSpPr>
          <p:nvPr>
            <p:ph sz="quarter" idx="2"/>
          </p:nvPr>
        </p:nvSpPr>
        <p:spPr>
          <a:xfrm>
            <a:off x="3885428" y="2286000"/>
            <a:ext cx="5106172" cy="4343400"/>
          </a:xfrm>
        </p:spPr>
        <p:txBody>
          <a:bodyPr>
            <a:normAutofit fontScale="55000" lnSpcReduction="20000"/>
          </a:bodyPr>
          <a:lstStyle/>
          <a:p>
            <a:pPr>
              <a:lnSpc>
                <a:spcPct val="120000"/>
              </a:lnSpc>
            </a:pPr>
            <a:r>
              <a:rPr lang="en-US" dirty="0">
                <a:solidFill>
                  <a:schemeClr val="tx1">
                    <a:lumMod val="65000"/>
                    <a:lumOff val="35000"/>
                  </a:schemeClr>
                </a:solidFill>
              </a:rPr>
              <a:t>Facebook: </a:t>
            </a:r>
            <a:r>
              <a:rPr lang="en-US" sz="3200" u="sng" dirty="0">
                <a:solidFill>
                  <a:srgbClr val="5E3886"/>
                </a:solidFill>
              </a:rPr>
              <a:t>https://www.facebook.com/groups/</a:t>
            </a:r>
            <a:r>
              <a:rPr lang="en-US" sz="3200" u="sng" dirty="0">
                <a:solidFill>
                  <a:srgbClr val="5E3886"/>
                </a:solidFill>
                <a:highlight>
                  <a:srgbClr val="FFFF00"/>
                </a:highlight>
              </a:rPr>
              <a:t>diabeteseducationspecialiststudygroup</a:t>
            </a:r>
            <a:endParaRPr lang="en-US" sz="3200" dirty="0">
              <a:solidFill>
                <a:srgbClr val="5E3886"/>
              </a:solidFill>
              <a:highlight>
                <a:srgbClr val="FFFF00"/>
              </a:highlight>
            </a:endParaRPr>
          </a:p>
          <a:p>
            <a:pPr>
              <a:lnSpc>
                <a:spcPct val="120000"/>
              </a:lnSpc>
            </a:pPr>
            <a:r>
              <a:rPr lang="en-US" sz="3200" dirty="0">
                <a:solidFill>
                  <a:schemeClr val="tx1">
                    <a:lumMod val="65000"/>
                    <a:lumOff val="35000"/>
                  </a:schemeClr>
                </a:solidFill>
              </a:rPr>
              <a:t>Twitter: </a:t>
            </a:r>
            <a:r>
              <a:rPr lang="en-US" sz="3200" u="sng" dirty="0">
                <a:solidFill>
                  <a:srgbClr val="5E3886"/>
                </a:solidFill>
                <a:hlinkClick r:id="rId4">
                  <a:extLst>
                    <a:ext uri="{A12FA001-AC4F-418D-AE19-62706E023703}">
                      <ahyp:hlinkClr xmlns:ahyp="http://schemas.microsoft.com/office/drawing/2018/hyperlinkcolor" val="tx"/>
                    </a:ext>
                  </a:extLst>
                </a:hlinkClick>
              </a:rPr>
              <a:t>https://twitter.com/CDCESCoach</a:t>
            </a:r>
            <a:endParaRPr lang="en-US" sz="3200" dirty="0">
              <a:solidFill>
                <a:srgbClr val="5E3886"/>
              </a:solidFill>
            </a:endParaRPr>
          </a:p>
          <a:p>
            <a:pPr>
              <a:lnSpc>
                <a:spcPct val="120000"/>
              </a:lnSpc>
            </a:pPr>
            <a:r>
              <a:rPr lang="en-US" sz="3200" dirty="0">
                <a:solidFill>
                  <a:schemeClr val="tx1">
                    <a:lumMod val="65000"/>
                    <a:lumOff val="35000"/>
                  </a:schemeClr>
                </a:solidFill>
              </a:rPr>
              <a:t>Instagram</a:t>
            </a:r>
            <a:r>
              <a:rPr lang="en-US" sz="3200" dirty="0">
                <a:solidFill>
                  <a:srgbClr val="5E3886"/>
                </a:solidFill>
              </a:rPr>
              <a:t>: </a:t>
            </a:r>
            <a:r>
              <a:rPr lang="en-US" sz="3200" u="sng" dirty="0">
                <a:solidFill>
                  <a:srgbClr val="5E3886"/>
                </a:solidFill>
                <a:hlinkClick r:id="rId5">
                  <a:extLst>
                    <a:ext uri="{A12FA001-AC4F-418D-AE19-62706E023703}">
                      <ahyp:hlinkClr xmlns:ahyp="http://schemas.microsoft.com/office/drawing/2018/hyperlinkcolor" val="tx"/>
                    </a:ext>
                  </a:extLst>
                </a:hlinkClick>
              </a:rPr>
              <a:t>https://www.instagram.com/cdcescoach/</a:t>
            </a:r>
            <a:endParaRPr lang="en-US" sz="3200" dirty="0">
              <a:solidFill>
                <a:srgbClr val="5E3886"/>
              </a:solidFill>
            </a:endParaRPr>
          </a:p>
          <a:p>
            <a:pPr>
              <a:lnSpc>
                <a:spcPct val="120000"/>
              </a:lnSpc>
            </a:pPr>
            <a:r>
              <a:rPr lang="en-US" sz="3200" dirty="0">
                <a:solidFill>
                  <a:schemeClr val="tx1">
                    <a:lumMod val="65000"/>
                    <a:lumOff val="35000"/>
                  </a:schemeClr>
                </a:solidFill>
              </a:rPr>
              <a:t>Linked In: </a:t>
            </a:r>
            <a:r>
              <a:rPr lang="en-US" sz="3200" u="sng" dirty="0">
                <a:solidFill>
                  <a:srgbClr val="5E3886"/>
                </a:solidFill>
                <a:hlinkClick r:id="rId6">
                  <a:extLst>
                    <a:ext uri="{A12FA001-AC4F-418D-AE19-62706E023703}">
                      <ahyp:hlinkClr xmlns:ahyp="http://schemas.microsoft.com/office/drawing/2018/hyperlinkcolor" val="tx"/>
                    </a:ext>
                  </a:extLst>
                </a:hlinkClick>
              </a:rPr>
              <a:t>https://www.linkedin.com/in/beverlythomassian/</a:t>
            </a:r>
            <a:endParaRPr lang="en-US" sz="3200" dirty="0">
              <a:solidFill>
                <a:srgbClr val="5E3886"/>
              </a:solidFill>
            </a:endParaRPr>
          </a:p>
          <a:p>
            <a:pPr>
              <a:lnSpc>
                <a:spcPct val="120000"/>
              </a:lnSpc>
            </a:pPr>
            <a:r>
              <a:rPr lang="en-US" sz="3200" dirty="0">
                <a:solidFill>
                  <a:schemeClr val="tx1">
                    <a:lumMod val="65000"/>
                    <a:lumOff val="35000"/>
                  </a:schemeClr>
                </a:solidFill>
              </a:rPr>
              <a:t>Monthly Newsletter: </a:t>
            </a:r>
            <a:br>
              <a:rPr lang="en-US" sz="3200" dirty="0"/>
            </a:br>
            <a:r>
              <a:rPr lang="en-US" sz="3200" dirty="0">
                <a:solidFill>
                  <a:srgbClr val="5E3886"/>
                </a:solidFill>
                <a:hlinkClick r:id="rId7">
                  <a:extLst>
                    <a:ext uri="{A12FA001-AC4F-418D-AE19-62706E023703}">
                      <ahyp:hlinkClr xmlns:ahyp="http://schemas.microsoft.com/office/drawing/2018/hyperlinkcolor" val="tx"/>
                    </a:ext>
                  </a:extLst>
                </a:hlinkClick>
              </a:rPr>
              <a:t>https://diabetesed.net/monthly-newsletter-past-issues/</a:t>
            </a:r>
            <a:endParaRPr lang="en-US" sz="3200" dirty="0">
              <a:solidFill>
                <a:srgbClr val="5E3886"/>
              </a:solidFill>
            </a:endParaRPr>
          </a:p>
          <a:p>
            <a:pPr>
              <a:lnSpc>
                <a:spcPct val="120000"/>
              </a:lnSpc>
            </a:pPr>
            <a:r>
              <a:rPr lang="en-US" sz="3200" dirty="0">
                <a:solidFill>
                  <a:schemeClr val="tx1">
                    <a:lumMod val="65000"/>
                    <a:lumOff val="35000"/>
                  </a:schemeClr>
                </a:solidFill>
              </a:rPr>
              <a:t>Sign up for Blog Bytes – Question of Week: </a:t>
            </a:r>
            <a:r>
              <a:rPr lang="en-US" sz="3200" dirty="0">
                <a:solidFill>
                  <a:srgbClr val="5E3886"/>
                </a:solidFill>
              </a:rPr>
              <a:t>https://diabetesed.net/diabetes-blog-bytes-sign-up/</a:t>
            </a:r>
          </a:p>
          <a:p>
            <a:pPr marL="0" indent="0">
              <a:buNone/>
            </a:pPr>
            <a:endParaRPr lang="fr-FR" dirty="0"/>
          </a:p>
        </p:txBody>
      </p:sp>
      <p:pic>
        <p:nvPicPr>
          <p:cNvPr id="2" name="Picture 1">
            <a:extLst>
              <a:ext uri="{FF2B5EF4-FFF2-40B4-BE49-F238E27FC236}">
                <a16:creationId xmlns:a16="http://schemas.microsoft.com/office/drawing/2014/main" id="{7FAEC371-E8A1-E0F5-09AF-A601E24E9CB8}"/>
              </a:ext>
            </a:extLst>
          </p:cNvPr>
          <p:cNvPicPr>
            <a:picLocks noChangeAspect="1"/>
          </p:cNvPicPr>
          <p:nvPr/>
        </p:nvPicPr>
        <p:blipFill>
          <a:blip r:embed="rId8"/>
          <a:stretch>
            <a:fillRect/>
          </a:stretch>
        </p:blipFill>
        <p:spPr>
          <a:xfrm>
            <a:off x="4583545" y="1190327"/>
            <a:ext cx="3357658" cy="978339"/>
          </a:xfrm>
          <a:prstGeom prst="rect">
            <a:avLst/>
          </a:prstGeom>
        </p:spPr>
      </p:pic>
      <p:pic>
        <p:nvPicPr>
          <p:cNvPr id="6" name="Picture 5">
            <a:extLst>
              <a:ext uri="{FF2B5EF4-FFF2-40B4-BE49-F238E27FC236}">
                <a16:creationId xmlns:a16="http://schemas.microsoft.com/office/drawing/2014/main" id="{40FC543B-FF04-869C-C25D-3C98FFC1257A}"/>
              </a:ext>
            </a:extLst>
          </p:cNvPr>
          <p:cNvPicPr>
            <a:picLocks noChangeAspect="1"/>
          </p:cNvPicPr>
          <p:nvPr/>
        </p:nvPicPr>
        <p:blipFill>
          <a:blip r:embed="rId9"/>
          <a:stretch>
            <a:fillRect/>
          </a:stretch>
        </p:blipFill>
        <p:spPr>
          <a:xfrm rot="1046916">
            <a:off x="4549291" y="1245538"/>
            <a:ext cx="835546" cy="835546"/>
          </a:xfrm>
          <a:prstGeom prst="rect">
            <a:avLst/>
          </a:prstGeom>
        </p:spPr>
      </p:pic>
      <p:pic>
        <p:nvPicPr>
          <p:cNvPr id="7" name="Picture 6">
            <a:extLst>
              <a:ext uri="{FF2B5EF4-FFF2-40B4-BE49-F238E27FC236}">
                <a16:creationId xmlns:a16="http://schemas.microsoft.com/office/drawing/2014/main" id="{7AACE0CD-2CEF-5FCA-FD52-53131EFCA255}"/>
              </a:ext>
            </a:extLst>
          </p:cNvPr>
          <p:cNvPicPr>
            <a:picLocks noChangeAspect="1"/>
          </p:cNvPicPr>
          <p:nvPr/>
        </p:nvPicPr>
        <p:blipFill rotWithShape="1">
          <a:blip r:embed="rId10"/>
          <a:srcRect t="32214"/>
          <a:stretch/>
        </p:blipFill>
        <p:spPr>
          <a:xfrm>
            <a:off x="276396" y="6077712"/>
            <a:ext cx="3524750" cy="690916"/>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1460672-B44A-2FC4-B1ED-775CE65711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3426" y="1828624"/>
            <a:ext cx="3200752" cy="3200752"/>
          </a:xfrm>
          <a:prstGeom prst="rect">
            <a:avLst/>
          </a:prstGeom>
        </p:spPr>
      </p:pic>
    </p:spTree>
    <p:custDataLst>
      <p:tags r:id="rId1"/>
    </p:custDataLst>
    <p:extLst>
      <p:ext uri="{BB962C8B-B14F-4D97-AF65-F5344CB8AC3E}">
        <p14:creationId xmlns:p14="http://schemas.microsoft.com/office/powerpoint/2010/main" val="16672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2B2382-FDAD-86EB-A84D-D92D334E6D37}"/>
              </a:ext>
            </a:extLst>
          </p:cNvPr>
          <p:cNvPicPr>
            <a:picLocks noChangeAspect="1"/>
          </p:cNvPicPr>
          <p:nvPr/>
        </p:nvPicPr>
        <p:blipFill>
          <a:blip r:embed="rId4"/>
          <a:stretch>
            <a:fillRect/>
          </a:stretch>
        </p:blipFill>
        <p:spPr>
          <a:xfrm>
            <a:off x="2286000" y="4444231"/>
            <a:ext cx="4000500" cy="2031118"/>
          </a:xfrm>
          <a:prstGeom prst="rect">
            <a:avLst/>
          </a:prstGeom>
        </p:spPr>
      </p:pic>
      <p:sp>
        <p:nvSpPr>
          <p:cNvPr id="1627138" name="Rectangle 2"/>
          <p:cNvSpPr>
            <a:spLocks noGrp="1" noChangeArrowheads="1"/>
          </p:cNvSpPr>
          <p:nvPr>
            <p:ph type="title" idx="4294967295"/>
          </p:nvPr>
        </p:nvSpPr>
        <p:spPr/>
        <p:txBody>
          <a:bodyPr/>
          <a:lstStyle/>
          <a:p>
            <a:pPr eaLnBrk="1" hangingPunct="1">
              <a:defRPr/>
            </a:pPr>
            <a:r>
              <a:rPr lang="en-US" sz="4800" dirty="0">
                <a:solidFill>
                  <a:schemeClr val="accent6">
                    <a:lumMod val="20000"/>
                    <a:lumOff val="80000"/>
                  </a:schemeClr>
                </a:solidFill>
                <a:effectLst>
                  <a:outerShdw blurRad="38100" dist="38100" dir="2700000" algn="tl">
                    <a:srgbClr val="000000"/>
                  </a:outerShdw>
                </a:effectLst>
              </a:rPr>
              <a:t>You are Going to Do Great!</a:t>
            </a:r>
          </a:p>
        </p:txBody>
      </p:sp>
      <p:pic>
        <p:nvPicPr>
          <p:cNvPr id="60421" name="Picture 10" descr="C:\Users\Beverly\AppData\Local\Microsoft\Windows\Temporary Internet Files\Content.IE5\GL06SCAX\MP90040954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7969" y="1295400"/>
            <a:ext cx="3148831" cy="314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erson throwing confetti joyfully">
            <a:extLst>
              <a:ext uri="{FF2B5EF4-FFF2-40B4-BE49-F238E27FC236}">
                <a16:creationId xmlns:a16="http://schemas.microsoft.com/office/drawing/2014/main" id="{7B161B52-A3C7-B879-90A9-7E67F5C6C0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1295400"/>
            <a:ext cx="4724400" cy="3148831"/>
          </a:xfrm>
          <a:prstGeom prst="rect">
            <a:avLst/>
          </a:prstGeom>
        </p:spPr>
      </p:pic>
    </p:spTree>
    <p:custDataLst>
      <p:tags r:id="rId1"/>
    </p:custDataLst>
    <p:extLst>
      <p:ext uri="{BB962C8B-B14F-4D97-AF65-F5344CB8AC3E}">
        <p14:creationId xmlns:p14="http://schemas.microsoft.com/office/powerpoint/2010/main" val="398700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447800"/>
            <a:ext cx="4787646" cy="4706112"/>
          </a:xfrm>
        </p:spPr>
        <p:txBody>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530-893-8635</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4" name="Picture 3" descr="A picture containing game, food&#10;&#10;Description automatically generated">
            <a:extLst>
              <a:ext uri="{FF2B5EF4-FFF2-40B4-BE49-F238E27FC236}">
                <a16:creationId xmlns:a16="http://schemas.microsoft.com/office/drawing/2014/main" id="{000576D7-C95D-4FEB-8F4F-50AA44A7F9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6867" y="224554"/>
            <a:ext cx="5163312" cy="959068"/>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93E761BD-8927-FEA9-248E-62053C369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6868" y="204895"/>
            <a:ext cx="5256444" cy="999692"/>
          </a:xfrm>
          <a:prstGeom prst="rect">
            <a:avLst/>
          </a:prstGeom>
        </p:spPr>
      </p:pic>
    </p:spTree>
    <p:custDataLst>
      <p:tags r:id="rId1"/>
    </p:custDataLst>
    <p:extLst>
      <p:ext uri="{BB962C8B-B14F-4D97-AF65-F5344CB8AC3E}">
        <p14:creationId xmlns:p14="http://schemas.microsoft.com/office/powerpoint/2010/main" val="16140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000000"/>
                  </a:outerShdw>
                </a:effectLst>
              </a:rPr>
              <a:t>Topics – Prep </a:t>
            </a:r>
            <a:r>
              <a:rPr lang="en-US">
                <a:effectLst>
                  <a:outerShdw blurRad="38100" dist="38100" dir="2700000" algn="tl">
                    <a:srgbClr val="000000"/>
                  </a:outerShdw>
                </a:effectLst>
              </a:rPr>
              <a:t>for CDCES</a:t>
            </a:r>
            <a:endParaRPr lang="en-US" dirty="0">
              <a:effectLst>
                <a:outerShdw blurRad="38100" dist="38100" dir="2700000" algn="tl">
                  <a:srgbClr val="000000"/>
                </a:outerShdw>
              </a:effectLst>
            </a:endParaRPr>
          </a:p>
        </p:txBody>
      </p:sp>
      <p:sp>
        <p:nvSpPr>
          <p:cNvPr id="1674243" name="Rectangle 3"/>
          <p:cNvSpPr>
            <a:spLocks noGrp="1" noChangeArrowheads="1"/>
          </p:cNvSpPr>
          <p:nvPr>
            <p:ph sz="quarter" idx="1"/>
          </p:nvPr>
        </p:nvSpPr>
        <p:spPr/>
        <p:txBody>
          <a:bodyPr/>
          <a:lstStyle/>
          <a:p>
            <a:pPr eaLnBrk="1" hangingPunct="1">
              <a:defRPr/>
            </a:pPr>
            <a:r>
              <a:rPr lang="en-US" dirty="0"/>
              <a:t>Updated Definitions</a:t>
            </a:r>
          </a:p>
          <a:p>
            <a:pPr eaLnBrk="1" hangingPunct="1">
              <a:defRPr/>
            </a:pPr>
            <a:r>
              <a:rPr lang="en-US" dirty="0"/>
              <a:t>Certified Diabetes Care and Education Specialist</a:t>
            </a:r>
          </a:p>
          <a:p>
            <a:pPr lvl="1">
              <a:defRPr/>
            </a:pPr>
            <a:r>
              <a:rPr lang="en-US" sz="3200" dirty="0"/>
              <a:t>Eligibility requirements </a:t>
            </a:r>
          </a:p>
          <a:p>
            <a:pPr lvl="1">
              <a:defRPr/>
            </a:pPr>
            <a:r>
              <a:rPr lang="en-US" sz="3200" dirty="0"/>
              <a:t>Exam content</a:t>
            </a:r>
          </a:p>
          <a:p>
            <a:pPr lvl="1">
              <a:defRPr/>
            </a:pPr>
            <a:r>
              <a:rPr lang="en-US" sz="3200" dirty="0"/>
              <a:t>Study strategies</a:t>
            </a:r>
          </a:p>
          <a:p>
            <a:pPr lvl="1">
              <a:defRPr/>
            </a:pPr>
            <a:r>
              <a:rPr lang="en-US" sz="3200" dirty="0"/>
              <a:t>Test taking tips</a:t>
            </a:r>
          </a:p>
          <a:p>
            <a:pPr lvl="1">
              <a:defRPr/>
            </a:pPr>
            <a:r>
              <a:rPr lang="en-US" sz="3200" dirty="0">
                <a:hlinkClick r:id="rId4"/>
              </a:rPr>
              <a:t>Resources</a:t>
            </a:r>
            <a:endParaRPr lang="en-US" sz="3200" dirty="0"/>
          </a:p>
        </p:txBody>
      </p:sp>
      <p:pic>
        <p:nvPicPr>
          <p:cNvPr id="7172" name="Picture 5" descr="C:\Documents and Settings\Owner\Local Settings\Temporary Internet Files\Content.IE5\VT3JY9O4\MPj04286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50" y="3124200"/>
            <a:ext cx="2495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6971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Documents and Settings\Owner\Local Settings\Temporary Internet Files\Content.IE5\K2L6CQHH\MPj04393860000[1].jpg"/>
          <p:cNvPicPr>
            <a:picLocks noChangeAspect="1" noChangeArrowheads="1"/>
          </p:cNvPicPr>
          <p:nvPr/>
        </p:nvPicPr>
        <p:blipFill>
          <a:blip r:embed="rId4"/>
          <a:srcRect/>
          <a:stretch>
            <a:fillRect/>
          </a:stretch>
        </p:blipFill>
        <p:spPr bwMode="auto">
          <a:xfrm>
            <a:off x="50800" y="280987"/>
            <a:ext cx="9144000" cy="6400800"/>
          </a:xfrm>
          <a:prstGeom prst="rect">
            <a:avLst/>
          </a:prstGeom>
          <a:ln>
            <a:noFill/>
          </a:ln>
          <a:effectLst>
            <a:softEdge rad="112500"/>
          </a:effectLst>
        </p:spPr>
      </p:pic>
      <p:sp>
        <p:nvSpPr>
          <p:cNvPr id="8195" name="Rectangle 2"/>
          <p:cNvSpPr>
            <a:spLocks noGrp="1" noChangeArrowheads="1"/>
          </p:cNvSpPr>
          <p:nvPr>
            <p:ph type="title"/>
          </p:nvPr>
        </p:nvSpPr>
        <p:spPr/>
        <p:txBody>
          <a:bodyPr/>
          <a:lstStyle/>
          <a:p>
            <a:r>
              <a:rPr lang="en-US" dirty="0"/>
              <a:t>w</a:t>
            </a:r>
            <a:r>
              <a:rPr lang="en-US" dirty="0">
                <a:solidFill>
                  <a:schemeClr val="bg1"/>
                </a:solidFill>
              </a:rPr>
              <a:t>ww.cbd</a:t>
            </a:r>
            <a:r>
              <a:rPr lang="en-US" dirty="0"/>
              <a:t>ce.org </a:t>
            </a:r>
            <a:endParaRPr lang="en-US" dirty="0">
              <a:solidFill>
                <a:schemeClr val="bg1"/>
              </a:solidFill>
            </a:endParaRPr>
          </a:p>
        </p:txBody>
      </p:sp>
      <p:sp>
        <p:nvSpPr>
          <p:cNvPr id="1632259" name="Rectangle 3"/>
          <p:cNvSpPr>
            <a:spLocks noGrp="1" noChangeArrowheads="1"/>
          </p:cNvSpPr>
          <p:nvPr>
            <p:ph sz="quarter" idx="1"/>
          </p:nvPr>
        </p:nvSpPr>
        <p:spPr>
          <a:xfrm>
            <a:off x="1066800" y="1676400"/>
            <a:ext cx="6781800" cy="3048635"/>
          </a:xfrm>
          <a:solidFill>
            <a:schemeClr val="accent4">
              <a:lumMod val="20000"/>
              <a:lumOff val="80000"/>
            </a:schemeClr>
          </a:solidFill>
        </p:spPr>
        <p:txBody>
          <a:bodyPr/>
          <a:lstStyle/>
          <a:p>
            <a:pPr>
              <a:defRPr/>
            </a:pPr>
            <a:r>
              <a:rPr lang="en-US" dirty="0"/>
              <a:t>Diabetes Ed Services has no relationship with Certification Board for Diabetes Care &amp; Education (CBDCE) For more info visit </a:t>
            </a:r>
            <a:r>
              <a:rPr lang="en-US" dirty="0">
                <a:hlinkClick r:id="rId5"/>
              </a:rPr>
              <a:t>www.CBDCE.org</a:t>
            </a:r>
            <a:endParaRPr lang="en-US" dirty="0"/>
          </a:p>
        </p:txBody>
      </p:sp>
      <p:pic>
        <p:nvPicPr>
          <p:cNvPr id="4" name="Picture 3">
            <a:extLst>
              <a:ext uri="{FF2B5EF4-FFF2-40B4-BE49-F238E27FC236}">
                <a16:creationId xmlns:a16="http://schemas.microsoft.com/office/drawing/2014/main" id="{A1B2A7BA-85B9-4D29-99F6-3C400A1D6B2C}"/>
              </a:ext>
            </a:extLst>
          </p:cNvPr>
          <p:cNvPicPr>
            <a:picLocks noChangeAspect="1"/>
          </p:cNvPicPr>
          <p:nvPr/>
        </p:nvPicPr>
        <p:blipFill>
          <a:blip r:embed="rId6"/>
          <a:stretch>
            <a:fillRect/>
          </a:stretch>
        </p:blipFill>
        <p:spPr>
          <a:xfrm>
            <a:off x="266700" y="1171755"/>
            <a:ext cx="8610600" cy="5072648"/>
          </a:xfrm>
          <a:prstGeom prst="rect">
            <a:avLst/>
          </a:prstGeom>
        </p:spPr>
      </p:pic>
    </p:spTree>
    <p:custDataLst>
      <p:tags r:id="rId1"/>
    </p:custDataLst>
    <p:extLst>
      <p:ext uri="{BB962C8B-B14F-4D97-AF65-F5344CB8AC3E}">
        <p14:creationId xmlns:p14="http://schemas.microsoft.com/office/powerpoint/2010/main" val="367212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C5A1-9B21-4738-A857-1D687C150474}"/>
              </a:ext>
            </a:extLst>
          </p:cNvPr>
          <p:cNvSpPr>
            <a:spLocks noGrp="1"/>
          </p:cNvSpPr>
          <p:nvPr>
            <p:ph type="title"/>
          </p:nvPr>
        </p:nvSpPr>
        <p:spPr/>
        <p:txBody>
          <a:bodyPr/>
          <a:lstStyle/>
          <a:p>
            <a:r>
              <a:rPr lang="en-US" dirty="0"/>
              <a:t>What is a CDCES?</a:t>
            </a:r>
          </a:p>
        </p:txBody>
      </p:sp>
      <p:sp>
        <p:nvSpPr>
          <p:cNvPr id="3" name="Content Placeholder 2">
            <a:extLst>
              <a:ext uri="{FF2B5EF4-FFF2-40B4-BE49-F238E27FC236}">
                <a16:creationId xmlns:a16="http://schemas.microsoft.com/office/drawing/2014/main" id="{CD8444D5-FFFC-4658-9D11-37438FE502DA}"/>
              </a:ext>
            </a:extLst>
          </p:cNvPr>
          <p:cNvSpPr>
            <a:spLocks noGrp="1"/>
          </p:cNvSpPr>
          <p:nvPr>
            <p:ph sz="quarter" idx="1"/>
          </p:nvPr>
        </p:nvSpPr>
        <p:spPr>
          <a:xfrm>
            <a:off x="457200" y="1219200"/>
            <a:ext cx="5791200" cy="5638800"/>
          </a:xfrm>
        </p:spPr>
        <p:txBody>
          <a:bodyPr>
            <a:normAutofit fontScale="92500"/>
          </a:bodyPr>
          <a:lstStyle/>
          <a:p>
            <a:pPr marL="0" indent="0">
              <a:lnSpc>
                <a:spcPct val="120000"/>
              </a:lnSpc>
              <a:buNone/>
            </a:pPr>
            <a:r>
              <a:rPr lang="en-US" sz="2400" dirty="0"/>
              <a:t>A Certified Diabetes Care and Education Specialist is a health professional who possesses comprehensive knowledge of and experience in diabetes prevention, prediabetes, and diabetes management. </a:t>
            </a:r>
          </a:p>
          <a:p>
            <a:pPr marL="0" indent="0">
              <a:lnSpc>
                <a:spcPct val="120000"/>
              </a:lnSpc>
              <a:buNone/>
            </a:pPr>
            <a:r>
              <a:rPr lang="en-US" sz="2400" dirty="0"/>
              <a:t>The CDCES educates, supports, and advocates for people affected by diabetes, addressing the stages of diabetes throughout the</a:t>
            </a:r>
          </a:p>
          <a:p>
            <a:pPr marL="0" indent="0">
              <a:lnSpc>
                <a:spcPct val="120000"/>
              </a:lnSpc>
              <a:buNone/>
            </a:pPr>
            <a:r>
              <a:rPr lang="en-US" sz="2400" dirty="0"/>
              <a:t>lifespan. </a:t>
            </a:r>
          </a:p>
          <a:p>
            <a:pPr marL="0" indent="0">
              <a:lnSpc>
                <a:spcPct val="120000"/>
              </a:lnSpc>
              <a:buNone/>
            </a:pPr>
            <a:r>
              <a:rPr lang="en-US" sz="2400" dirty="0"/>
              <a:t>The CDCES promotes self-management to achieve individualized behavioral and treatment goals that reduce risks and optimize health outcomes</a:t>
            </a:r>
          </a:p>
        </p:txBody>
      </p:sp>
      <p:pic>
        <p:nvPicPr>
          <p:cNvPr id="9" name="Picture 8" descr="Doctor speaking with patient">
            <a:extLst>
              <a:ext uri="{FF2B5EF4-FFF2-40B4-BE49-F238E27FC236}">
                <a16:creationId xmlns:a16="http://schemas.microsoft.com/office/drawing/2014/main" id="{BA7F72D1-2A40-FA48-3293-FFCFF6021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190" y="1219200"/>
            <a:ext cx="2257610" cy="1505073"/>
          </a:xfrm>
          <a:prstGeom prst="rect">
            <a:avLst/>
          </a:prstGeom>
        </p:spPr>
      </p:pic>
      <p:pic>
        <p:nvPicPr>
          <p:cNvPr id="6" name="Picture 5">
            <a:extLst>
              <a:ext uri="{FF2B5EF4-FFF2-40B4-BE49-F238E27FC236}">
                <a16:creationId xmlns:a16="http://schemas.microsoft.com/office/drawing/2014/main" id="{09F21753-5DFB-0929-58B1-E9EEB6116053}"/>
              </a:ext>
            </a:extLst>
          </p:cNvPr>
          <p:cNvPicPr>
            <a:picLocks noChangeAspect="1"/>
          </p:cNvPicPr>
          <p:nvPr/>
        </p:nvPicPr>
        <p:blipFill>
          <a:blip r:embed="rId3"/>
          <a:stretch>
            <a:fillRect/>
          </a:stretch>
        </p:blipFill>
        <p:spPr>
          <a:xfrm>
            <a:off x="6420564" y="2800473"/>
            <a:ext cx="2461241" cy="3137582"/>
          </a:xfrm>
          <a:prstGeom prst="rect">
            <a:avLst/>
          </a:prstGeom>
        </p:spPr>
      </p:pic>
    </p:spTree>
    <p:extLst>
      <p:ext uri="{BB962C8B-B14F-4D97-AF65-F5344CB8AC3E}">
        <p14:creationId xmlns:p14="http://schemas.microsoft.com/office/powerpoint/2010/main" val="64386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TAG_BACKING_FORM_KEY" val="658472-c:\users\beverly\desktop\new prep for cde.pptx"/>
  <p:tag name="ARTICULATE_PRESENTER_VERSION" val="7"/>
  <p:tag name="ARTICULATE_USED_PAGE_ORIENTATION" val="1"/>
  <p:tag name="ARTICULATE_USED_PAGE_SIZE" val="2"/>
  <p:tag name="ARTICULATE_SLIDE_COUNT" val="6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LOCK_SLIDE" val="0"/>
  <p:tag name="AUDIO_ID" val="1241"/>
  <p:tag name="ARTICULATE_AUDIO_RECORDED" val="1"/>
  <p:tag name="ELAPSEDTIME" val="28.7"/>
  <p:tag name="ANNOTATION_TYPE_1" val="0"/>
  <p:tag name="ANNOTATION_START_1" val="8.2"/>
  <p:tag name="ANNOTATION_END_1" val="12.5"/>
  <p:tag name="ANNOTATION_TOP_1" val="246"/>
  <p:tag name="ANNOTATION_LEFT_1" val="60"/>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2.5"/>
  <p:tag name="ANNOTATION_TOP_2" val="461"/>
  <p:tag name="ANNOTATION_LEFT_2" val="77"/>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USED_LAYOUT" val="7"/>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145"/>
  <p:tag name="ARTICULATE_AUDIO_RECORDED" val="1"/>
  <p:tag name="ELAPSEDTIME" val="57.4"/>
  <p:tag name="ANNOTATION_TYPE_1" val="0"/>
  <p:tag name="ANNOTATION_START_1" val="8.0"/>
  <p:tag name="ANNOTATION_END_1" val="12.1"/>
  <p:tag name="ANNOTATION_TOP_1" val="222"/>
  <p:tag name="ANNOTATION_LEFT_1" val="109"/>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2.1"/>
  <p:tag name="ANNOTATION_END_2" val="19.2"/>
  <p:tag name="ANNOTATION_TOP_2" val="321"/>
  <p:tag name="ANNOTATION_LEFT_2" val="93"/>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9.2"/>
  <p:tag name="ANNOTATION_END_3" val="35.5"/>
  <p:tag name="ANNOTATION_TOP_3" val="426"/>
  <p:tag name="ANNOTATION_LEFT_3" val="130"/>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35.5"/>
  <p:tag name="ANNOTATION_TOP_4" val="485"/>
  <p:tag name="ANNOTATION_LEFT_4" val="92"/>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150"/>
  <p:tag name="ARTICULATE_AUDIO_RECORDED" val="1"/>
  <p:tag name="ELAPSEDTIME" val="50.2"/>
  <p:tag name="ANNOTATION_COUNT"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157"/>
  <p:tag name="ARTICULATE_AUDIO_RECORDED" val="1"/>
  <p:tag name="TIMELINE" val="1.6/6.3/7.7"/>
  <p:tag name="ELAPSEDTIME" val="30.1"/>
  <p:tag name="ANNOTATION_TYPE_1" val="0"/>
  <p:tag name="ANNOTATION_START_1" val="3.9"/>
  <p:tag name="ANNOTATION_END_1" val="5.0"/>
  <p:tag name="ANNOTATION_TOP_1" val="229"/>
  <p:tag name="ANNOTATION_LEFT_1" val="159"/>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0"/>
  <p:tag name="ANNOTATION_END_2" val="12.1"/>
  <p:tag name="ANNOTATION_TOP_2" val="301"/>
  <p:tag name="ANNOTATION_LEFT_2" val="130"/>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2.1"/>
  <p:tag name="ANNOTATION_TOP_3" val="583"/>
  <p:tag name="ANNOTATION_LEFT_3" val="114"/>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151"/>
  <p:tag name="ARTICULATE_AUDIO_RECORDED" val="1"/>
  <p:tag name="ELAPSEDTIME" val="47.5"/>
  <p:tag name="ANNOTATION_TYPE_1" val="0"/>
  <p:tag name="ANNOTATION_START_1" val="10.4"/>
  <p:tag name="ANNOTATION_END_1" val="14.6"/>
  <p:tag name="ANNOTATION_TOP_1" val="193"/>
  <p:tag name="ANNOTATION_LEFT_1" val="8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4.6"/>
  <p:tag name="ANNOTATION_END_2" val="29.7"/>
  <p:tag name="ANNOTATION_TOP_2" val="393"/>
  <p:tag name="ANNOTATION_LEFT_2" val="85"/>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9.7"/>
  <p:tag name="ANNOTATION_TOP_3" val="666"/>
  <p:tag name="ANNOTATION_LEFT_3" val="94"/>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244"/>
  <p:tag name="ARTICULATE_AUDIO_RECORDED" val="1"/>
  <p:tag name="ELAPSEDTIME" val="72.0"/>
  <p:tag name="ANNOTATION_TYPE_1" val="0"/>
  <p:tag name="ANNOTATION_START_1" val="4.0"/>
  <p:tag name="ANNOTATION_END_1" val="25.4"/>
  <p:tag name="ANNOTATION_TOP_1" val="164"/>
  <p:tag name="ANNOTATION_LEFT_1" val="74"/>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5.4"/>
  <p:tag name="ANNOTATION_END_2" val="29.2"/>
  <p:tag name="ANNOTATION_TOP_2" val="229"/>
  <p:tag name="ANNOTATION_LEFT_2" val="73"/>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9.2"/>
  <p:tag name="ANNOTATION_END_3" val="36.2"/>
  <p:tag name="ANNOTATION_TOP_3" val="243"/>
  <p:tag name="ANNOTATION_LEFT_3" val="475"/>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36.2"/>
  <p:tag name="ANNOTATION_END_4" val="57.2"/>
  <p:tag name="ANNOTATION_TOP_4" val="216"/>
  <p:tag name="ANNOTATION_LEFT_4" val="76"/>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57.2"/>
  <p:tag name="ANNOTATION_TOP_5" val="406"/>
  <p:tag name="ANNOTATION_LEFT_5" val="92"/>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243"/>
  <p:tag name="ARTICULATE_AUDIO_RECORDED" val="1"/>
  <p:tag name="ELAPSEDTIME" val="23.8"/>
  <p:tag name="ANNOTATION_TYPE_1" val="0"/>
  <p:tag name="ANNOTATION_START_1" val="3.2"/>
  <p:tag name="ANNOTATION_END_1" val="11.3"/>
  <p:tag name="ANNOTATION_TOP_1" val="210"/>
  <p:tag name="ANNOTATION_LEFT_1" val="105"/>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1.3"/>
  <p:tag name="ANNOTATION_END_2" val="19.8"/>
  <p:tag name="ANNOTATION_TOP_2" val="400"/>
  <p:tag name="ANNOTATION_LEFT_2" val="99"/>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9.8"/>
  <p:tag name="ANNOTATION_TOP_3" val="546"/>
  <p:tag name="ANNOTATION_LEFT_3" val="109"/>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235"/>
  <p:tag name="ARTICULATE_AUDIO_RECORDED" val="1"/>
  <p:tag name="TIMELINE" val="32.7"/>
  <p:tag name="ELAPSEDTIME" val="83.2"/>
  <p:tag name="ANNOTATION_TYPE_1" val="0"/>
  <p:tag name="ANNOTATION_START_1" val="38.7"/>
  <p:tag name="ANNOTATION_END_1" val="51.2"/>
  <p:tag name="ANNOTATION_TOP_1" val="191"/>
  <p:tag name="ANNOTATION_LEFT_1" val="72"/>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1.2"/>
  <p:tag name="ANNOTATION_END_2" val="59.9"/>
  <p:tag name="ANNOTATION_TOP_2" val="314"/>
  <p:tag name="ANNOTATION_LEFT_2" val="143"/>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9.9"/>
  <p:tag name="ANNOTATION_TOP_3" val="405"/>
  <p:tag name="ANNOTATION_LEFT_3" val="139"/>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155"/>
  <p:tag name="ARTICULATE_AUDIO_RECORDED" val="1"/>
  <p:tag name="TIMELINE" val="1.0"/>
  <p:tag name="ELAPSEDTIME" val="99.5"/>
  <p:tag name="ANNOTATION_TYPE_1" val="0"/>
  <p:tag name="ANNOTATION_START_1" val="3.3"/>
  <p:tag name="ANNOTATION_END_1" val="18.2"/>
  <p:tag name="ANNOTATION_TOP_1" val="189"/>
  <p:tag name="ANNOTATION_LEFT_1" val="89"/>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8.2"/>
  <p:tag name="ANNOTATION_END_2" val="71.4"/>
  <p:tag name="ANNOTATION_TOP_2" val="409"/>
  <p:tag name="ANNOTATION_LEFT_2" val="130"/>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71.4"/>
  <p:tag name="ANNOTATION_END_3" val="81.8"/>
  <p:tag name="ANNOTATION_TOP_3" val="502"/>
  <p:tag name="ANNOTATION_LEFT_3" val="118"/>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81.8"/>
  <p:tag name="ANNOTATION_TOP_4" val="592"/>
  <p:tag name="ANNOTATION_LEFT_4" val="121"/>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155"/>
  <p:tag name="ARTICULATE_AUDIO_RECORDED" val="1"/>
  <p:tag name="TIMELINE" val="1.0"/>
  <p:tag name="ELAPSEDTIME" val="99.5"/>
  <p:tag name="ANNOTATION_TYPE_1" val="0"/>
  <p:tag name="ANNOTATION_START_1" val="3.3"/>
  <p:tag name="ANNOTATION_END_1" val="18.2"/>
  <p:tag name="ANNOTATION_TOP_1" val="189"/>
  <p:tag name="ANNOTATION_LEFT_1" val="89"/>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8.2"/>
  <p:tag name="ANNOTATION_END_2" val="71.4"/>
  <p:tag name="ANNOTATION_TOP_2" val="409"/>
  <p:tag name="ANNOTATION_LEFT_2" val="130"/>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71.4"/>
  <p:tag name="ANNOTATION_END_3" val="81.8"/>
  <p:tag name="ANNOTATION_TOP_3" val="502"/>
  <p:tag name="ANNOTATION_LEFT_3" val="118"/>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81.8"/>
  <p:tag name="ANNOTATION_TOP_4" val="592"/>
  <p:tag name="ANNOTATION_LEFT_4" val="121"/>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156"/>
  <p:tag name="ARTICULATE_AUDIO_RECORDED" val="1"/>
  <p:tag name="TIMELINE" val="1.5/80.6"/>
  <p:tag name="ELAPSEDTIME" val="82.9"/>
  <p:tag name="ANNOTATION_TYPE_1" val="0"/>
  <p:tag name="ANNOTATION_START_1" val="13.3"/>
  <p:tag name="ANNOTATION_TOP_1" val="401"/>
  <p:tag name="ANNOTATION_LEFT_1" val="16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COUNT" val="1"/>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LOCK_SLIDE" val="0"/>
  <p:tag name="AUDIO_ID" val="1193"/>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LOCK_SLIDE" val="0"/>
  <p:tag name="ARTICULATE_USED_LAYOUT" val="7"/>
  <p:tag name="AUDIO_ID" val="1166"/>
  <p:tag name="ARTICULATE_AUDIO_RECORDED" val="1"/>
  <p:tag name="ELAPSEDTIME" val="19.5"/>
  <p:tag name="ANNOTATION_COUNT" val="0"/>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LOCK_SLIDE" val="0"/>
  <p:tag name="AUDIO_ID" val="1172"/>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LOCK_SLIDE" val="0"/>
  <p:tag name="AUDIO_ID" val="1173"/>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LOCK_SLIDE" val="0"/>
  <p:tag name="AUDIO_ID" val="1167"/>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LOCK_SLIDE" val="0"/>
  <p:tag name="AUDIO_ID" val="1168"/>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LOCK_SLIDE" val="0"/>
  <p:tag name="AUDIO_ID" val="1169"/>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LOCK_SLIDE" val="0"/>
  <p:tag name="AUDIO_ID" val="1188"/>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LOCK_SLIDE" val="0"/>
  <p:tag name="AUDIO_ID" val="1225"/>
  <p:tag name="ARTICULATE_USED_LAYOUT" val="2"/>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LOCK_SLIDE" val="0"/>
  <p:tag name="AUDIO_ID" val="1190"/>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LOCK_SLIDE" val="0"/>
  <p:tag name="AUDIO_ID" val="1191"/>
  <p:tag name="ARTICULATE_USED_LAYOUT" val="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LOCK_SLIDE" val="0"/>
  <p:tag name="AUDIO_ID" val="1187"/>
  <p:tag name="ARTICULATE_USED_LAYOUT" val="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LOCK_SLIDE" val="0"/>
  <p:tag name="AUDIO_ID" val="1208"/>
  <p:tag name="ARTICULATE_USED_LAYOUT" val="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LOCK_SLIDE" val="0"/>
  <p:tag name="AUDIO_ID" val="1210"/>
  <p:tag name="ARTICULATE_USED_LAYOUT" val="7"/>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LOCK_SLIDE" val="0"/>
  <p:tag name="AUDIO_ID" val="1135"/>
  <p:tag name="ARTICULATE_USED_LAYOUT" val="7"/>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LOCK_SLIDE" val="0"/>
  <p:tag name="AUDIO_ID" val="1195"/>
  <p:tag name="ARTICULATE_USED_LAYOUT" val="7"/>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LOCK_SLIDE" val="0"/>
  <p:tag name="AUDIO_ID" val="1137"/>
  <p:tag name="ARTICULATE_USED_LAYOUT" val="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LOCK_SLIDE" val="0"/>
  <p:tag name="AUDIO_ID" val="1200"/>
  <p:tag name="ARTICULATE_AUDIO_RECORDED" val="1"/>
  <p:tag name="ELAPSEDTIME" val="33.9"/>
  <p:tag name="ANNOTATION_COUNT" val="0"/>
  <p:tag name="ARTICULATE_USED_LAYOUT" val="7"/>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LOCK_SLIDE" val="0"/>
  <p:tag name="AUDIO_ID" val="1202"/>
  <p:tag name="ARTICULATE_AUDIO_RECORDED" val="1"/>
  <p:tag name="ELAPSEDTIME" val="34.6"/>
  <p:tag name="ANNOTATION_COUNT" val="0"/>
  <p:tag name="ARTICULATE_USED_LAYOUT" val="1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LOCK_SLIDE" val="0"/>
  <p:tag name="AUDIO_ID" val="1237"/>
  <p:tag name="ARTICULATE_AUDIO_RECORDED" val="1"/>
  <p:tag name="ELAPSEDTIME" val="82.8"/>
  <p:tag name="ANNOTATION_COUNT" val="0"/>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LOCK_SLIDE" val="0"/>
  <p:tag name="AUDIO_ID" val="1238"/>
  <p:tag name="ARTICULATE_AUDIO_RECORDED" val="1"/>
  <p:tag name="ELAPSEDTIME" val="75.0"/>
  <p:tag name="ANNOTATION_TYPE_1" val="0"/>
  <p:tag name="ANNOTATION_START_1" val="14.8"/>
  <p:tag name="ANNOTATION_END_1" val="17.2"/>
  <p:tag name="ANNOTATION_TOP_1" val="90"/>
  <p:tag name="ANNOTATION_LEFT_1" val="91"/>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7.2"/>
  <p:tag name="ANNOTATION_END_2" val="28.9"/>
  <p:tag name="ANNOTATION_TOP_2" val="189"/>
  <p:tag name="ANNOTATION_LEFT_2" val="67"/>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8.9"/>
  <p:tag name="ANNOTATION_END_3" val="40.8"/>
  <p:tag name="ANNOTATION_TOP_3" val="373"/>
  <p:tag name="ANNOTATION_LEFT_3" val="9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40.8"/>
  <p:tag name="ANNOTATION_END_4" val="47.3"/>
  <p:tag name="ANNOTATION_TOP_4" val="441"/>
  <p:tag name="ANNOTATION_LEFT_4" val="660"/>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47.3"/>
  <p:tag name="ANNOTATION_END_5" val="58.3"/>
  <p:tag name="ANNOTATION_TOP_5" val="523"/>
  <p:tag name="ANNOTATION_LEFT_5" val="61"/>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58.3"/>
  <p:tag name="ANNOTATION_TOP_6" val="605"/>
  <p:tag name="ANNOTATION_LEFT_6" val="78"/>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USED_LAYOUT" val="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LOCK_SLIDE" val="0"/>
  <p:tag name="AUDIO_ID" val="1239"/>
  <p:tag name="ARTICULATE_AUDIO_RECORDED" val="1"/>
  <p:tag name="ELAPSEDTIME" val="64.5"/>
  <p:tag name="ANNOTATION_TYPE_1" val="0"/>
  <p:tag name="ANNOTATION_START_1" val="6.2"/>
  <p:tag name="ANNOTATION_END_1" val="12.7"/>
  <p:tag name="ANNOTATION_TOP_1" val="209"/>
  <p:tag name="ANNOTATION_LEFT_1" val="8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2.7"/>
  <p:tag name="ANNOTATION_END_2" val="15.9"/>
  <p:tag name="ANNOTATION_TOP_2" val="449"/>
  <p:tag name="ANNOTATION_LEFT_2" val="82"/>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5.9"/>
  <p:tag name="ANNOTATION_TOP_3" val="562"/>
  <p:tag name="ANNOTATION_LEFT_3" val="7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LOCK_SLIDE" val="0"/>
  <p:tag name="AUDIO_ID" val="1259"/>
  <p:tag name="ARTICULATE_AUDIO_RECORDED" val="1"/>
  <p:tag name="ELAPSEDTIME" val="33.8"/>
  <p:tag name="ANNOTATION_TYPE_1" val="0"/>
  <p:tag name="ANNOTATION_START_1" val="10.6"/>
  <p:tag name="ANNOTATION_TOP_1" val="605"/>
  <p:tag name="ANNOTATION_LEFT_1" val="121"/>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COUNT" val="1"/>
  <p:tag name="ARTICULATE_USED_LAYOUT" val="2"/>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2424</TotalTime>
  <Words>3796</Words>
  <Application>Microsoft Office PowerPoint</Application>
  <PresentationFormat>Letter Paper (8.5x11 in)</PresentationFormat>
  <Paragraphs>514</Paragraphs>
  <Slides>67</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ＭＳ Ｐゴシック</vt:lpstr>
      <vt:lpstr>-apple-system</vt:lpstr>
      <vt:lpstr>Arial</vt:lpstr>
      <vt:lpstr>Arial-BoldMT</vt:lpstr>
      <vt:lpstr>Calibri</vt:lpstr>
      <vt:lpstr>Gill Sans MT</vt:lpstr>
      <vt:lpstr>Lato</vt:lpstr>
      <vt:lpstr>Times New Roman</vt:lpstr>
      <vt:lpstr>Wingdings</vt:lpstr>
      <vt:lpstr>Wingdings 2</vt:lpstr>
      <vt:lpstr>Wingdings 3</vt:lpstr>
      <vt:lpstr>1_Origin</vt:lpstr>
      <vt:lpstr>Preparing for Certified Diabetes Care and Education Specialist Exam (CDCES) 2024</vt:lpstr>
      <vt:lpstr>DiabetesEd.net Website Orientation</vt:lpstr>
      <vt:lpstr>We are Here to Help!</vt:lpstr>
      <vt:lpstr>Land Acknowledgment</vt:lpstr>
      <vt:lpstr>Get Started  </vt:lpstr>
      <vt:lpstr>Join us LIVE in San Diego</vt:lpstr>
      <vt:lpstr>Topics – Prep for CDCES</vt:lpstr>
      <vt:lpstr>www.cbdce.org </vt:lpstr>
      <vt:lpstr>What is a CDCES?</vt:lpstr>
      <vt:lpstr>Why Take the CDCES Exam?</vt:lpstr>
      <vt:lpstr>Professional Practice Experience  Must meet all - 2024              </vt:lpstr>
      <vt:lpstr>2021- 2026 Practice Experience Updates Extended through 2026 and beyond? CBCDE</vt:lpstr>
      <vt:lpstr>Professional Degree, DSME Practice Hours, plus CE</vt:lpstr>
      <vt:lpstr>Quick Question A</vt:lpstr>
      <vt:lpstr>Definition of Diabetes Education</vt:lpstr>
      <vt:lpstr>Definition of Diabetes Education</vt:lpstr>
      <vt:lpstr>Language of Diabetes Education</vt:lpstr>
      <vt:lpstr>Free Language Webinar</vt:lpstr>
      <vt:lpstr>From CBDCE Handbook</vt:lpstr>
      <vt:lpstr>Applying to take the CDCES Exam</vt:lpstr>
      <vt:lpstr>Test Taking Window  </vt:lpstr>
      <vt:lpstr>Apply through CBDCE.org to take CDCES</vt:lpstr>
      <vt:lpstr>CDCES Live Remote Proctoring (LRP)</vt:lpstr>
      <vt:lpstr>CDCES Live Remote Proctoring</vt:lpstr>
      <vt:lpstr>When will I get my results?</vt:lpstr>
      <vt:lpstr>Scoring the Exam</vt:lpstr>
      <vt:lpstr>CDCES Exam First Time Pass rates  </vt:lpstr>
      <vt:lpstr>Exam Details</vt:lpstr>
      <vt:lpstr>Quick Question – Multiple answers</vt:lpstr>
      <vt:lpstr>220 Test Questions – Assess your Knowledge</vt:lpstr>
      <vt:lpstr>Overview of CDCES  Exam </vt:lpstr>
      <vt:lpstr> Exam Content - Assessment</vt:lpstr>
      <vt:lpstr>Exam | Care and Education Interventions </vt:lpstr>
      <vt:lpstr>Exam | Care and Education Interventions </vt:lpstr>
      <vt:lpstr>Exam Content – Standards &amp; Practices </vt:lpstr>
      <vt:lpstr>We are Here to Help You Earn the CDCES after your name!</vt:lpstr>
      <vt:lpstr>What to Study?</vt:lpstr>
      <vt:lpstr>Taking the Exam</vt:lpstr>
      <vt:lpstr>Keep it Person Centered</vt:lpstr>
      <vt:lpstr>Increase success</vt:lpstr>
      <vt:lpstr>Take a Practice Test – Learn how to “work” test questions</vt:lpstr>
      <vt:lpstr>Look for Clues in  The Answers</vt:lpstr>
      <vt:lpstr>Getting to the  Right Answers</vt:lpstr>
      <vt:lpstr>Sample Question -1</vt:lpstr>
      <vt:lpstr>Sample Question 2</vt:lpstr>
      <vt:lpstr>Vignette Style Question  </vt:lpstr>
      <vt:lpstr>Vignette Style Question 1 </vt:lpstr>
      <vt:lpstr>Vignette Style Question 2 </vt:lpstr>
      <vt:lpstr>View for FREE Today</vt:lpstr>
      <vt:lpstr>Vignette Style Question 3 </vt:lpstr>
      <vt:lpstr>Sample Question 3 – Carb Counting</vt:lpstr>
      <vt:lpstr>Sample Question 4</vt:lpstr>
      <vt:lpstr>Med and Insulin PocketCards  </vt:lpstr>
      <vt:lpstr>CDCES® Coach App – Download Success</vt:lpstr>
      <vt:lpstr>Sample question 5  </vt:lpstr>
      <vt:lpstr>PowerPoint Presentation</vt:lpstr>
      <vt:lpstr>PowerPoint Presentation</vt:lpstr>
      <vt:lpstr>PowerPoint Presentation</vt:lpstr>
      <vt:lpstr>PowerPoint Presentation</vt:lpstr>
      <vt:lpstr>PowerPoint Presentation</vt:lpstr>
      <vt:lpstr>Join us LIVE in San Diego</vt:lpstr>
      <vt:lpstr>Knowledge = Confidence</vt:lpstr>
      <vt:lpstr>CDCES / BC-ADM Success Page</vt:lpstr>
      <vt:lpstr>Join our CDCES Facebook Study Group</vt:lpstr>
      <vt:lpstr>Keep in Touch</vt:lpstr>
      <vt:lpstr>You are Going to Do Great!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Certified Diabetes Care and Education Specialist Exam (CDCES) 2021</dc:title>
  <dc:creator>Beverly Thomassian</dc:creator>
  <cp:lastModifiedBy>Beverly Thomassian</cp:lastModifiedBy>
  <cp:revision>123</cp:revision>
  <cp:lastPrinted>2021-03-31T19:12:29Z</cp:lastPrinted>
  <dcterms:created xsi:type="dcterms:W3CDTF">2021-01-05T01:12:46Z</dcterms:created>
  <dcterms:modified xsi:type="dcterms:W3CDTF">2024-09-12T08:09:03Z</dcterms:modified>
</cp:coreProperties>
</file>