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9.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0.xml" ContentType="application/vnd.openxmlformats-officedocument.presentationml.notesSlide+xml"/>
  <Override PartName="/ppt/tags/tag20.xml" ContentType="application/vnd.openxmlformats-officedocument.presentationml.tags+xml"/>
  <Override PartName="/ppt/notesSlides/notesSlide11.xml" ContentType="application/vnd.openxmlformats-officedocument.presentationml.notesSlide+xml"/>
  <Override PartName="/ppt/tags/tag21.xml" ContentType="application/vnd.openxmlformats-officedocument.presentationml.tags+xml"/>
  <Override PartName="/ppt/notesSlides/notesSlide12.xml" ContentType="application/vnd.openxmlformats-officedocument.presentationml.notesSlide+xml"/>
  <Override PartName="/ppt/tags/tag22.xml" ContentType="application/vnd.openxmlformats-officedocument.presentationml.tags+xml"/>
  <Override PartName="/ppt/notesSlides/notesSlide13.xml" ContentType="application/vnd.openxmlformats-officedocument.presentationml.notesSlide+xml"/>
  <Override PartName="/ppt/tags/tag23.xml" ContentType="application/vnd.openxmlformats-officedocument.presentationml.tags+xml"/>
  <Override PartName="/ppt/notesSlides/notesSlide14.xml" ContentType="application/vnd.openxmlformats-officedocument.presentationml.notesSlide+xml"/>
  <Override PartName="/ppt/tags/tag24.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5.xml" ContentType="application/vnd.openxmlformats-officedocument.presentationml.tags+xml"/>
  <Override PartName="/ppt/notesSlides/notesSlide15.xml" ContentType="application/vnd.openxmlformats-officedocument.presentationml.notesSlide+xml"/>
  <Override PartName="/ppt/tags/tag26.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14" r:id="rId2"/>
    <p:sldMasterId id="2147483755" r:id="rId3"/>
    <p:sldMasterId id="2147483802" r:id="rId4"/>
    <p:sldMasterId id="2147483816" r:id="rId5"/>
  </p:sldMasterIdLst>
  <p:notesMasterIdLst>
    <p:notesMasterId r:id="rId63"/>
  </p:notesMasterIdLst>
  <p:handoutMasterIdLst>
    <p:handoutMasterId r:id="rId64"/>
  </p:handoutMasterIdLst>
  <p:sldIdLst>
    <p:sldId id="2145707145" r:id="rId6"/>
    <p:sldId id="2141411156" r:id="rId7"/>
    <p:sldId id="2145707007" r:id="rId8"/>
    <p:sldId id="897" r:id="rId9"/>
    <p:sldId id="857" r:id="rId10"/>
    <p:sldId id="3742" r:id="rId11"/>
    <p:sldId id="3743" r:id="rId12"/>
    <p:sldId id="2145707438" r:id="rId13"/>
    <p:sldId id="962" r:id="rId14"/>
    <p:sldId id="963" r:id="rId15"/>
    <p:sldId id="964" r:id="rId16"/>
    <p:sldId id="567" r:id="rId17"/>
    <p:sldId id="3374" r:id="rId18"/>
    <p:sldId id="980" r:id="rId19"/>
    <p:sldId id="779" r:id="rId20"/>
    <p:sldId id="1224" r:id="rId21"/>
    <p:sldId id="2145707439" r:id="rId22"/>
    <p:sldId id="2969" r:id="rId23"/>
    <p:sldId id="2145707436" r:id="rId24"/>
    <p:sldId id="2145707437" r:id="rId25"/>
    <p:sldId id="2141411145" r:id="rId26"/>
    <p:sldId id="2145707443" r:id="rId27"/>
    <p:sldId id="2145707444" r:id="rId28"/>
    <p:sldId id="2145707445" r:id="rId29"/>
    <p:sldId id="2145707446" r:id="rId30"/>
    <p:sldId id="2145707447" r:id="rId31"/>
    <p:sldId id="2145707449" r:id="rId32"/>
    <p:sldId id="2145707450" r:id="rId33"/>
    <p:sldId id="2145707430" r:id="rId34"/>
    <p:sldId id="2145707203" r:id="rId35"/>
    <p:sldId id="2145707433" r:id="rId36"/>
    <p:sldId id="2145707435" r:id="rId37"/>
    <p:sldId id="2145707429" r:id="rId38"/>
    <p:sldId id="3256" r:id="rId39"/>
    <p:sldId id="3747" r:id="rId40"/>
    <p:sldId id="3580" r:id="rId41"/>
    <p:sldId id="3748" r:id="rId42"/>
    <p:sldId id="2145707458" r:id="rId43"/>
    <p:sldId id="421" r:id="rId44"/>
    <p:sldId id="2145707451" r:id="rId45"/>
    <p:sldId id="2145707452" r:id="rId46"/>
    <p:sldId id="2145707453" r:id="rId47"/>
    <p:sldId id="2145707454" r:id="rId48"/>
    <p:sldId id="2145707455" r:id="rId49"/>
    <p:sldId id="2145707428" r:id="rId50"/>
    <p:sldId id="2145707481" r:id="rId51"/>
    <p:sldId id="2145707459" r:id="rId52"/>
    <p:sldId id="2145707460" r:id="rId53"/>
    <p:sldId id="2145707538" r:id="rId54"/>
    <p:sldId id="2145707537" r:id="rId55"/>
    <p:sldId id="2145707539" r:id="rId56"/>
    <p:sldId id="2145707465" r:id="rId57"/>
    <p:sldId id="2145707472" r:id="rId58"/>
    <p:sldId id="2145707476" r:id="rId59"/>
    <p:sldId id="2145707477" r:id="rId60"/>
    <p:sldId id="3337" r:id="rId61"/>
    <p:sldId id="2145707479" r:id="rId62"/>
  </p:sldIdLst>
  <p:sldSz cx="9144000" cy="6858000" type="screen4x3"/>
  <p:notesSz cx="7010400" cy="9296400"/>
  <p:custDataLst>
    <p:tags r:id="rId6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verly Thomassian" initials="BT" lastIdx="1" clrIdx="0">
    <p:extLst>
      <p:ext uri="{19B8F6BF-5375-455C-9EA6-DF929625EA0E}">
        <p15:presenceInfo xmlns:p15="http://schemas.microsoft.com/office/powerpoint/2012/main" userId="a7e8311c0d2c402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D45A"/>
    <a:srgbClr val="CCECFF"/>
    <a:srgbClr val="5E3886"/>
    <a:srgbClr val="B317AC"/>
    <a:srgbClr val="E3C9D8"/>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153" autoAdjust="0"/>
    <p:restoredTop sz="70539" autoAdjust="0"/>
  </p:normalViewPr>
  <p:slideViewPr>
    <p:cSldViewPr>
      <p:cViewPr varScale="1">
        <p:scale>
          <a:sx n="78" d="100"/>
          <a:sy n="78" d="100"/>
        </p:scale>
        <p:origin x="2202" y="84"/>
      </p:cViewPr>
      <p:guideLst>
        <p:guide orient="horz" pos="2160"/>
        <p:guide pos="2880"/>
      </p:guideLst>
    </p:cSldViewPr>
  </p:slideViewPr>
  <p:outlineViewPr>
    <p:cViewPr>
      <p:scale>
        <a:sx n="33" d="100"/>
        <a:sy n="33" d="100"/>
      </p:scale>
      <p:origin x="0" y="-1632"/>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83" d="100"/>
          <a:sy n="83" d="100"/>
        </p:scale>
        <p:origin x="3894"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notesMaster" Target="notesMasters/notesMaster1.xml"/><Relationship Id="rId68"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handoutMaster" Target="handoutMasters/handoutMaster1.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diagrams/_rels/data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_rels/data3.xml.rels><?xml version="1.0" encoding="UTF-8" standalone="yes"?>
<Relationships xmlns="http://schemas.openxmlformats.org/package/2006/relationships"><Relationship Id="rId1" Type="http://schemas.openxmlformats.org/officeDocument/2006/relationships/hyperlink" Target="https://professional.diabetes.org/professional-development/behavioral-mental-health/behavioral-health-toolkit"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_rels/drawing3.xml.rels><?xml version="1.0" encoding="UTF-8" standalone="yes"?>
<Relationships xmlns="http://schemas.openxmlformats.org/package/2006/relationships"><Relationship Id="rId1" Type="http://schemas.openxmlformats.org/officeDocument/2006/relationships/hyperlink" Target="https://professional.diabetes.org/professional-development/behavioral-mental-health/behavioral-health-toolkit" TargetMode="Externa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dirty="0"/>
            <a:t>Healthy </a:t>
          </a:r>
        </a:p>
        <a:p>
          <a:r>
            <a:rPr lang="en-US" sz="2400" b="1" dirty="0"/>
            <a:t>FBG &lt;100</a:t>
          </a:r>
        </a:p>
        <a:p>
          <a:r>
            <a:rPr lang="en-US" sz="2400" b="1" dirty="0"/>
            <a:t>Random &lt;140</a:t>
          </a:r>
        </a:p>
        <a:p>
          <a:r>
            <a:rPr lang="en-US" sz="2400" b="1" dirty="0"/>
            <a:t>A1c &lt;5.7%</a:t>
          </a:r>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400" b="1" u="sng" dirty="0"/>
            <a:t>Prediabetes</a:t>
          </a:r>
        </a:p>
        <a:p>
          <a:r>
            <a:rPr lang="en-US" sz="2000" b="1" dirty="0"/>
            <a:t>FBG 100-125</a:t>
          </a:r>
        </a:p>
        <a:p>
          <a:r>
            <a:rPr lang="en-US" sz="2000" b="1" dirty="0"/>
            <a:t>Random 140 - 199</a:t>
          </a:r>
        </a:p>
        <a:p>
          <a:r>
            <a:rPr lang="en-US" sz="2000" b="1" dirty="0"/>
            <a:t>A1c ~ 5.7- 6.4% </a:t>
          </a:r>
        </a:p>
        <a:p>
          <a:r>
            <a:rPr lang="en-US" sz="2000" b="1" dirty="0"/>
            <a:t>~ 50% working pancreas</a:t>
          </a:r>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dirty="0">
              <a:latin typeface="+mn-lt"/>
            </a:rPr>
            <a:t>D</a:t>
          </a:r>
          <a:r>
            <a:rPr kumimoji="0" lang="en-US" sz="2400" b="1" i="0" u="sng" strike="noStrike" cap="none" spc="0" normalizeH="0" baseline="0" noProof="0" dirty="0" err="1">
              <a:ln/>
              <a:effectLst/>
              <a:uLnTx/>
              <a:uFillTx/>
              <a:latin typeface="+mn-lt"/>
              <a:ea typeface="+mn-ea"/>
              <a:cs typeface="+mn-cs"/>
            </a:rPr>
            <a:t>iabetes</a:t>
          </a:r>
          <a:endParaRPr kumimoji="0" lang="en-US" sz="2400" b="1" i="0" u="sng" strike="noStrike" cap="none" spc="0" normalizeH="0" baseline="0" noProof="0" dirty="0">
            <a:ln/>
            <a:effectLst/>
            <a:uLnTx/>
            <a:uFillTx/>
            <a:latin typeface="+mn-lt"/>
            <a:ea typeface="+mn-ea"/>
            <a:cs typeface="+mn-cs"/>
          </a:endParaRPr>
        </a:p>
        <a:p>
          <a:pPr rtl="0"/>
          <a:r>
            <a:rPr kumimoji="0" lang="en-US" sz="2400" b="1" i="0" u="none" strike="noStrike" cap="none" spc="0" normalizeH="0" baseline="0" noProof="0" dirty="0">
              <a:ln/>
              <a:effectLst/>
              <a:uLnTx/>
              <a:uFillTx/>
              <a:latin typeface="+mn-lt"/>
            </a:rPr>
            <a:t>FBG 126 +</a:t>
          </a:r>
        </a:p>
        <a:p>
          <a:pPr rtl="0"/>
          <a:r>
            <a:rPr kumimoji="0" lang="en-US" sz="2400" b="1" i="0" u="none" strike="noStrike" cap="none" spc="0" normalizeH="0" baseline="0" noProof="0" dirty="0">
              <a:ln/>
              <a:effectLst/>
              <a:uLnTx/>
              <a:uFillTx/>
              <a:latin typeface="+mn-lt"/>
            </a:rPr>
            <a:t>Random 200</a:t>
          </a:r>
          <a:r>
            <a:rPr kumimoji="0" lang="en-US" sz="2400" b="1" i="0" u="none" strike="noStrike" cap="none" spc="0" normalizeH="0" noProof="0" dirty="0">
              <a:ln/>
              <a:effectLst/>
              <a:uLnTx/>
              <a:uFillTx/>
              <a:latin typeface="+mn-lt"/>
            </a:rPr>
            <a:t> +</a:t>
          </a:r>
          <a:endParaRPr kumimoji="0" lang="en-US" sz="2400" b="1" i="0" u="none" strike="noStrike" cap="none" spc="0" normalizeH="0" baseline="0" noProof="0" dirty="0">
            <a:ln/>
            <a:effectLst/>
            <a:uLnTx/>
            <a:uFillTx/>
            <a:latin typeface="+mn-lt"/>
          </a:endParaRPr>
        </a:p>
        <a:p>
          <a:r>
            <a:rPr kumimoji="0" lang="en-US" sz="2400" b="1" i="0" u="none" strike="noStrike" cap="none" spc="0" normalizeH="0" baseline="0" noProof="0" dirty="0">
              <a:ln/>
              <a:effectLst/>
              <a:uLnTx/>
              <a:uFillTx/>
              <a:latin typeface="+mn-lt"/>
            </a:rPr>
            <a:t>A1c</a:t>
          </a:r>
          <a:r>
            <a:rPr kumimoji="0" lang="en-US" sz="2400" b="1" i="0" u="none" strike="noStrike" cap="none" spc="0" normalizeH="0" noProof="0" dirty="0">
              <a:ln/>
              <a:effectLst/>
              <a:uLnTx/>
              <a:uFillTx/>
              <a:latin typeface="+mn-lt"/>
            </a:rPr>
            <a:t> </a:t>
          </a:r>
          <a:r>
            <a:rPr kumimoji="0" lang="en-US" sz="2400" b="1" i="0" u="none" strike="noStrike" cap="none" spc="0" normalizeH="0" baseline="0" noProof="0" dirty="0">
              <a:ln/>
              <a:effectLst/>
              <a:uLnTx/>
              <a:uFillTx/>
              <a:latin typeface="+mn-lt"/>
            </a:rPr>
            <a:t>6.5% or +   </a:t>
          </a:r>
        </a:p>
        <a:p>
          <a:pPr rtl="0"/>
          <a:r>
            <a:rPr lang="en-US" sz="2400" b="1" dirty="0"/>
            <a:t>~ 20% working pancreas</a:t>
          </a:r>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pt>
    <dgm:pt modelId="{5A6B1BA2-8CEC-4075-979B-58B751678363}" type="pres">
      <dgm:prSet presAssocID="{714289C4-44BF-4423-B73A-D36C7D29CD8B}" presName="nodeTx" presStyleLbl="node1" presStyleIdx="0" presStyleCnt="3">
        <dgm:presLayoutVars>
          <dgm:bulletEnabled val="1"/>
        </dgm:presLayoutVars>
      </dgm:prSet>
      <dgm:spPr/>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A40BD255-8246-4A86-AC24-6E13AC11D8D0}" type="pres">
      <dgm:prSet presAssocID="{883B5228-B675-48FD-ADE3-882F219A32FD}" presName="sibTrans" presStyleLbl="sibTrans2D1" presStyleIdx="0" presStyleCnt="0"/>
      <dgm:spPr/>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pt>
    <dgm:pt modelId="{1DFC81E9-AEE7-4738-A0AB-51EC388659CE}" type="pres">
      <dgm:prSet presAssocID="{DAFD5B8F-7307-420F-8AA9-469750D54466}" presName="nodeTx" presStyleLbl="node1" presStyleIdx="1" presStyleCnt="3">
        <dgm:presLayoutVars>
          <dgm:bulletEnabled val="1"/>
        </dgm:presLayoutVars>
      </dgm:prSet>
      <dgm:spPr/>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6FCB4B09-5AE8-4BCF-9C2E-5DB02F534E9D}" type="pres">
      <dgm:prSet presAssocID="{BDA7D873-F110-416A-8950-D7A412F1A1A1}" presName="sibTrans" presStyleLbl="sibTrans2D1" presStyleIdx="0" presStyleCnt="0"/>
      <dgm:spPr/>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pt>
    <dgm:pt modelId="{80C2ACF9-BD38-4248-9C5A-D57702DCA3FA}" type="pres">
      <dgm:prSet presAssocID="{53A7C8F1-6573-416B-BAD0-E203C790D54C}" presName="nodeTx" presStyleLbl="node1" presStyleIdx="2" presStyleCnt="3">
        <dgm:presLayoutVars>
          <dgm:bulletEnabled val="1"/>
        </dgm:presLayoutVars>
      </dgm:prSet>
      <dgm:spPr/>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BC007005-A9D4-4089-B84F-30CB6FAD4296}" type="presOf" srcId="{714289C4-44BF-4423-B73A-D36C7D29CD8B}" destId="{5A6B1BA2-8CEC-4075-979B-58B751678363}" srcOrd="1" destOrd="0" presId="urn:microsoft.com/office/officeart/2005/8/layout/hList7#1"/>
    <dgm:cxn modelId="{D77BB821-B2B8-4F3A-A3A8-8F12C280B973}" type="presOf" srcId="{DAFD5B8F-7307-420F-8AA9-469750D54466}" destId="{4C98858D-9DCD-4D61-A6D2-9C95CB504251}"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D213C02F-99EA-4FED-9910-179CC1073C6F}" type="presOf" srcId="{DAFD5B8F-7307-420F-8AA9-469750D54466}" destId="{1DFC81E9-AEE7-4738-A0AB-51EC388659CE}" srcOrd="1"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D34D8B7D-3FC9-4C08-94E0-65E6895085EA}" type="presOf" srcId="{714289C4-44BF-4423-B73A-D36C7D29CD8B}" destId="{3325B67F-1C1F-4C7F-87F7-63A9F5F04916}" srcOrd="0" destOrd="0" presId="urn:microsoft.com/office/officeart/2005/8/layout/hList7#1"/>
    <dgm:cxn modelId="{D4051B81-E5FE-461D-A5F6-46BF70D49569}" type="presOf" srcId="{53A7C8F1-6573-416B-BAD0-E203C790D54C}" destId="{80C2ACF9-BD38-4248-9C5A-D57702DCA3FA}" srcOrd="1" destOrd="0" presId="urn:microsoft.com/office/officeart/2005/8/layout/hList7#1"/>
    <dgm:cxn modelId="{0B901897-E93F-4C60-96A3-855E9B58D8A1}" type="presOf" srcId="{5B5B7744-917A-4FD6-AA16-3CB0263912D1}" destId="{21B2BCE8-470C-4505-93DC-36DDE14B2DFF}" srcOrd="0" destOrd="0" presId="urn:microsoft.com/office/officeart/2005/8/layout/hList7#1"/>
    <dgm:cxn modelId="{9F26229F-1FC4-476A-A7FD-B16E1578B86D}" srcId="{5B5B7744-917A-4FD6-AA16-3CB0263912D1}" destId="{53A7C8F1-6573-416B-BAD0-E203C790D54C}" srcOrd="2" destOrd="0" parTransId="{D9354FAC-CB2C-4D5E-AC16-2B482560F86D}" sibTransId="{886A07C9-7549-4FDD-82D5-820D0D3FDA16}"/>
    <dgm:cxn modelId="{E9253DA4-FC16-4E88-8E92-B3708329FAB7}" type="presOf" srcId="{BDA7D873-F110-416A-8950-D7A412F1A1A1}" destId="{6FCB4B09-5AE8-4BCF-9C2E-5DB02F534E9D}" srcOrd="0" destOrd="0" presId="urn:microsoft.com/office/officeart/2005/8/layout/hList7#1"/>
    <dgm:cxn modelId="{273750FB-060F-477A-97C3-A6F9AACAB93E}" type="presOf" srcId="{53A7C8F1-6573-416B-BAD0-E203C790D54C}" destId="{84406800-1B15-4073-9BE5-7AED3F8CD968}" srcOrd="0" destOrd="0" presId="urn:microsoft.com/office/officeart/2005/8/layout/hList7#1"/>
    <dgm:cxn modelId="{187D95FB-196F-4C24-9CBB-D86D9AA3D3D8}" type="presOf" srcId="{883B5228-B675-48FD-ADE3-882F219A32FD}" destId="{A40BD255-8246-4A86-AC24-6E13AC11D8D0}" srcOrd="0" destOrd="0" presId="urn:microsoft.com/office/officeart/2005/8/layout/hList7#1"/>
    <dgm:cxn modelId="{34388B8C-961B-440E-AB78-C308D1D8FC59}" type="presParOf" srcId="{21B2BCE8-470C-4505-93DC-36DDE14B2DFF}" destId="{D737B785-468C-4A0C-9BAF-B33CE9B38ADA}" srcOrd="0" destOrd="0" presId="urn:microsoft.com/office/officeart/2005/8/layout/hList7#1"/>
    <dgm:cxn modelId="{923BC6E4-9764-4679-A37E-D21A483B358B}" type="presParOf" srcId="{21B2BCE8-470C-4505-93DC-36DDE14B2DFF}" destId="{E3446D0B-132A-4581-B805-7D509ABBE1A9}" srcOrd="1" destOrd="0" presId="urn:microsoft.com/office/officeart/2005/8/layout/hList7#1"/>
    <dgm:cxn modelId="{5C731628-2E68-4F54-AEF2-A47AC16AABFF}" type="presParOf" srcId="{E3446D0B-132A-4581-B805-7D509ABBE1A9}" destId="{F0280A93-2598-4B79-BCF2-5A74016DDAA6}" srcOrd="0" destOrd="0" presId="urn:microsoft.com/office/officeart/2005/8/layout/hList7#1"/>
    <dgm:cxn modelId="{8EA46E92-2C05-42CE-ADEE-8C3E62B3A1F6}" type="presParOf" srcId="{F0280A93-2598-4B79-BCF2-5A74016DDAA6}" destId="{3325B67F-1C1F-4C7F-87F7-63A9F5F04916}" srcOrd="0" destOrd="0" presId="urn:microsoft.com/office/officeart/2005/8/layout/hList7#1"/>
    <dgm:cxn modelId="{C0B1DBA7-E62B-471E-A650-D4EB94638BEB}" type="presParOf" srcId="{F0280A93-2598-4B79-BCF2-5A74016DDAA6}" destId="{5A6B1BA2-8CEC-4075-979B-58B751678363}" srcOrd="1" destOrd="0" presId="urn:microsoft.com/office/officeart/2005/8/layout/hList7#1"/>
    <dgm:cxn modelId="{CFC9082D-D4D0-4DEC-88EC-59E5D3B94177}" type="presParOf" srcId="{F0280A93-2598-4B79-BCF2-5A74016DDAA6}" destId="{E679BF5D-7D68-48F1-9595-1ED90F266B6A}" srcOrd="2" destOrd="0" presId="urn:microsoft.com/office/officeart/2005/8/layout/hList7#1"/>
    <dgm:cxn modelId="{9D117923-15B3-40FB-8168-F2E20A5F015F}" type="presParOf" srcId="{F0280A93-2598-4B79-BCF2-5A74016DDAA6}" destId="{1B13010B-D7B8-48A4-9EA8-0FF90A870D10}" srcOrd="3" destOrd="0" presId="urn:microsoft.com/office/officeart/2005/8/layout/hList7#1"/>
    <dgm:cxn modelId="{A3007A38-262E-4B51-851D-D6D9CDFF6431}" type="presParOf" srcId="{E3446D0B-132A-4581-B805-7D509ABBE1A9}" destId="{A40BD255-8246-4A86-AC24-6E13AC11D8D0}" srcOrd="1" destOrd="0" presId="urn:microsoft.com/office/officeart/2005/8/layout/hList7#1"/>
    <dgm:cxn modelId="{5872D307-5CA3-42D9-B35A-917A2BCF8F51}" type="presParOf" srcId="{E3446D0B-132A-4581-B805-7D509ABBE1A9}" destId="{B4EC43FF-F280-4D81-B573-0BBE26119323}" srcOrd="2" destOrd="0" presId="urn:microsoft.com/office/officeart/2005/8/layout/hList7#1"/>
    <dgm:cxn modelId="{06FBC6B6-B034-4F94-963D-32EDEC81D6F3}" type="presParOf" srcId="{B4EC43FF-F280-4D81-B573-0BBE26119323}" destId="{4C98858D-9DCD-4D61-A6D2-9C95CB504251}" srcOrd="0" destOrd="0" presId="urn:microsoft.com/office/officeart/2005/8/layout/hList7#1"/>
    <dgm:cxn modelId="{F2EC6295-4CB9-4D7A-9805-2D9561395F88}" type="presParOf" srcId="{B4EC43FF-F280-4D81-B573-0BBE26119323}" destId="{1DFC81E9-AEE7-4738-A0AB-51EC388659CE}" srcOrd="1" destOrd="0" presId="urn:microsoft.com/office/officeart/2005/8/layout/hList7#1"/>
    <dgm:cxn modelId="{C1C81B85-2A0E-490E-8E03-CBEA0AB0C684}" type="presParOf" srcId="{B4EC43FF-F280-4D81-B573-0BBE26119323}" destId="{5642C667-2035-465B-88FA-BD5286D1ED4A}" srcOrd="2" destOrd="0" presId="urn:microsoft.com/office/officeart/2005/8/layout/hList7#1"/>
    <dgm:cxn modelId="{B7EC59C7-DAD9-4A1F-B76C-3E1556AA5995}" type="presParOf" srcId="{B4EC43FF-F280-4D81-B573-0BBE26119323}" destId="{3606B1B6-912D-4BB2-940E-606747701328}" srcOrd="3" destOrd="0" presId="urn:microsoft.com/office/officeart/2005/8/layout/hList7#1"/>
    <dgm:cxn modelId="{AFB7FA7F-8FEF-462B-AC38-554F1E8A2963}" type="presParOf" srcId="{E3446D0B-132A-4581-B805-7D509ABBE1A9}" destId="{6FCB4B09-5AE8-4BCF-9C2E-5DB02F534E9D}" srcOrd="3" destOrd="0" presId="urn:microsoft.com/office/officeart/2005/8/layout/hList7#1"/>
    <dgm:cxn modelId="{A91B042B-3875-4CC2-95B5-9B2DB2C61568}" type="presParOf" srcId="{E3446D0B-132A-4581-B805-7D509ABBE1A9}" destId="{552AA70C-A20B-4D1F-9285-6CFC3143FB01}" srcOrd="4" destOrd="0" presId="urn:microsoft.com/office/officeart/2005/8/layout/hList7#1"/>
    <dgm:cxn modelId="{7997DF3D-0E86-4336-812E-ED5DDEBF8718}" type="presParOf" srcId="{552AA70C-A20B-4D1F-9285-6CFC3143FB01}" destId="{84406800-1B15-4073-9BE5-7AED3F8CD968}" srcOrd="0" destOrd="0" presId="urn:microsoft.com/office/officeart/2005/8/layout/hList7#1"/>
    <dgm:cxn modelId="{9DB817EE-71FD-41D5-B380-598F75A99C15}" type="presParOf" srcId="{552AA70C-A20B-4D1F-9285-6CFC3143FB01}" destId="{80C2ACF9-BD38-4248-9C5A-D57702DCA3FA}" srcOrd="1" destOrd="0" presId="urn:microsoft.com/office/officeart/2005/8/layout/hList7#1"/>
    <dgm:cxn modelId="{906C18E9-C042-46B6-9F1D-9497534B6922}" type="presParOf" srcId="{552AA70C-A20B-4D1F-9285-6CFC3143FB01}" destId="{A550690B-CD28-43E2-88E8-918DBD12128C}" srcOrd="2" destOrd="0" presId="urn:microsoft.com/office/officeart/2005/8/layout/hList7#1"/>
    <dgm:cxn modelId="{CB14CC8D-5E02-4C8B-88DF-8275456FF01A}"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6106A34C-A6F2-4DAB-ADC5-39536A8999D1}" type="doc">
      <dgm:prSet loTypeId="urn:microsoft.com/office/officeart/2011/layout/HexagonRadial" loCatId="cycle" qsTypeId="urn:microsoft.com/office/officeart/2005/8/quickstyle/simple4" qsCatId="simple" csTypeId="urn:microsoft.com/office/officeart/2005/8/colors/colorful2" csCatId="colorful" phldr="1"/>
      <dgm:spPr/>
      <dgm:t>
        <a:bodyPr/>
        <a:lstStyle/>
        <a:p>
          <a:endParaRPr lang="en-US"/>
        </a:p>
      </dgm:t>
    </dgm:pt>
    <dgm:pt modelId="{53C1F053-34A2-4472-96E6-469A9CE2916E}">
      <dgm:prSet phldrT="[Text]" custT="1"/>
      <dgm:spPr/>
      <dgm:t>
        <a:bodyPr/>
        <a:lstStyle/>
        <a:p>
          <a:r>
            <a:rPr lang="en-US" sz="6600" dirty="0"/>
            <a:t>Ind</a:t>
          </a:r>
        </a:p>
      </dgm:t>
    </dgm:pt>
    <dgm:pt modelId="{C2C12ECC-D01C-4F80-8635-B537E2DE2F34}" type="parTrans" cxnId="{AF1F49A8-413C-4D54-AD7E-2BEEAA1635D5}">
      <dgm:prSet/>
      <dgm:spPr/>
      <dgm:t>
        <a:bodyPr/>
        <a:lstStyle/>
        <a:p>
          <a:endParaRPr lang="en-US"/>
        </a:p>
      </dgm:t>
    </dgm:pt>
    <dgm:pt modelId="{F30F9479-2501-47BA-AF70-2DE05D6FE5BD}" type="sibTrans" cxnId="{AF1F49A8-413C-4D54-AD7E-2BEEAA1635D5}">
      <dgm:prSet/>
      <dgm:spPr/>
      <dgm:t>
        <a:bodyPr/>
        <a:lstStyle/>
        <a:p>
          <a:endParaRPr lang="en-US"/>
        </a:p>
      </dgm:t>
    </dgm:pt>
    <dgm:pt modelId="{C3CF9704-8FA3-4D93-B076-38618995F9E5}">
      <dgm:prSet phldrT="[Text]"/>
      <dgm:spPr/>
      <dgm:t>
        <a:bodyPr/>
        <a:lstStyle/>
        <a:p>
          <a:r>
            <a:rPr lang="en-US" dirty="0"/>
            <a:t>CDCES, BC-ADM</a:t>
          </a:r>
        </a:p>
      </dgm:t>
    </dgm:pt>
    <dgm:pt modelId="{83DC93AE-8F4A-4645-BD7D-FB102FCB26E4}" type="parTrans" cxnId="{A72AEAA2-C939-4C79-BEDB-8372E7719BA0}">
      <dgm:prSet/>
      <dgm:spPr/>
      <dgm:t>
        <a:bodyPr/>
        <a:lstStyle/>
        <a:p>
          <a:endParaRPr lang="en-US"/>
        </a:p>
      </dgm:t>
    </dgm:pt>
    <dgm:pt modelId="{240689B5-4493-45BF-9C1E-1AEC8A76D17D}" type="sibTrans" cxnId="{A72AEAA2-C939-4C79-BEDB-8372E7719BA0}">
      <dgm:prSet/>
      <dgm:spPr/>
      <dgm:t>
        <a:bodyPr/>
        <a:lstStyle/>
        <a:p>
          <a:endParaRPr lang="en-US"/>
        </a:p>
      </dgm:t>
    </dgm:pt>
    <dgm:pt modelId="{75651D40-DE56-4AF4-A804-DC2FD68BE25C}">
      <dgm:prSet phldrT="[Text]"/>
      <dgm:spPr/>
      <dgm:t>
        <a:bodyPr/>
        <a:lstStyle/>
        <a:p>
          <a:r>
            <a:rPr lang="en-US" dirty="0"/>
            <a:t>RDN</a:t>
          </a:r>
        </a:p>
      </dgm:t>
    </dgm:pt>
    <dgm:pt modelId="{315BEEAC-4C18-492B-8943-3DC8A9292C39}" type="parTrans" cxnId="{6E83DB1A-A951-4DD4-8170-B43BD4CB37BA}">
      <dgm:prSet/>
      <dgm:spPr/>
      <dgm:t>
        <a:bodyPr/>
        <a:lstStyle/>
        <a:p>
          <a:endParaRPr lang="en-US"/>
        </a:p>
      </dgm:t>
    </dgm:pt>
    <dgm:pt modelId="{184BD433-7193-4D9B-A3B9-E4FE98B3ECCB}" type="sibTrans" cxnId="{6E83DB1A-A951-4DD4-8170-B43BD4CB37BA}">
      <dgm:prSet/>
      <dgm:spPr/>
      <dgm:t>
        <a:bodyPr/>
        <a:lstStyle/>
        <a:p>
          <a:endParaRPr lang="en-US"/>
        </a:p>
      </dgm:t>
    </dgm:pt>
    <dgm:pt modelId="{DC12789B-99B5-4CBF-A5D4-5F574E8065CB}">
      <dgm:prSet phldrT="[Text]"/>
      <dgm:spPr/>
      <dgm:t>
        <a:bodyPr/>
        <a:lstStyle/>
        <a:p>
          <a:r>
            <a:rPr lang="en-US" dirty="0"/>
            <a:t>Nurse</a:t>
          </a:r>
        </a:p>
      </dgm:t>
    </dgm:pt>
    <dgm:pt modelId="{8BC08C03-31BF-4CBC-896C-B57B41A4AED1}" type="parTrans" cxnId="{690F6366-2FEB-4361-83A4-DA4954C8DF77}">
      <dgm:prSet/>
      <dgm:spPr/>
      <dgm:t>
        <a:bodyPr/>
        <a:lstStyle/>
        <a:p>
          <a:endParaRPr lang="en-US"/>
        </a:p>
      </dgm:t>
    </dgm:pt>
    <dgm:pt modelId="{2130AEFA-7253-4865-AC85-2E8D155AA3DD}" type="sibTrans" cxnId="{690F6366-2FEB-4361-83A4-DA4954C8DF77}">
      <dgm:prSet/>
      <dgm:spPr/>
      <dgm:t>
        <a:bodyPr/>
        <a:lstStyle/>
        <a:p>
          <a:endParaRPr lang="en-US"/>
        </a:p>
      </dgm:t>
    </dgm:pt>
    <dgm:pt modelId="{824FCE4A-D33B-4AF9-820A-3C15E874E35F}">
      <dgm:prSet phldrT="[Text]"/>
      <dgm:spPr/>
      <dgm:t>
        <a:bodyPr/>
        <a:lstStyle/>
        <a:p>
          <a:r>
            <a:rPr lang="en-US" dirty="0"/>
            <a:t>Pharm D</a:t>
          </a:r>
        </a:p>
      </dgm:t>
    </dgm:pt>
    <dgm:pt modelId="{70FDECAF-0479-49E5-9A5A-67F2735091DB}" type="parTrans" cxnId="{C83A44CF-809E-48A6-80FB-60D45D0D0FEA}">
      <dgm:prSet/>
      <dgm:spPr/>
      <dgm:t>
        <a:bodyPr/>
        <a:lstStyle/>
        <a:p>
          <a:endParaRPr lang="en-US"/>
        </a:p>
      </dgm:t>
    </dgm:pt>
    <dgm:pt modelId="{AAF0CA25-3DC1-42EB-914E-439FE0DBC769}" type="sibTrans" cxnId="{C83A44CF-809E-48A6-80FB-60D45D0D0FEA}">
      <dgm:prSet/>
      <dgm:spPr/>
      <dgm:t>
        <a:bodyPr/>
        <a:lstStyle/>
        <a:p>
          <a:endParaRPr lang="en-US"/>
        </a:p>
      </dgm:t>
    </dgm:pt>
    <dgm:pt modelId="{A913A652-2277-4C6D-ABAD-F94D3F4414A3}">
      <dgm:prSet phldrT="[Text]"/>
      <dgm:spPr/>
      <dgm:t>
        <a:bodyPr/>
        <a:lstStyle/>
        <a:p>
          <a:r>
            <a:rPr lang="en-US" dirty="0"/>
            <a:t>MD, PA, NP</a:t>
          </a:r>
        </a:p>
      </dgm:t>
    </dgm:pt>
    <dgm:pt modelId="{C80346FA-0497-44F8-B9C0-41835791020D}" type="parTrans" cxnId="{FA53114B-3CA4-49E9-8ED9-8F38D41F0326}">
      <dgm:prSet/>
      <dgm:spPr/>
      <dgm:t>
        <a:bodyPr/>
        <a:lstStyle/>
        <a:p>
          <a:endParaRPr lang="en-US"/>
        </a:p>
      </dgm:t>
    </dgm:pt>
    <dgm:pt modelId="{B7B44676-9E3A-4446-9F6C-F34F5666FBE8}" type="sibTrans" cxnId="{FA53114B-3CA4-49E9-8ED9-8F38D41F0326}">
      <dgm:prSet/>
      <dgm:spPr/>
      <dgm:t>
        <a:bodyPr/>
        <a:lstStyle/>
        <a:p>
          <a:endParaRPr lang="en-US"/>
        </a:p>
      </dgm:t>
    </dgm:pt>
    <dgm:pt modelId="{F733B693-265E-48D2-B061-5F020C64D146}">
      <dgm:prSet phldrT="[Text]"/>
      <dgm:spPr/>
      <dgm:t>
        <a:bodyPr/>
        <a:lstStyle/>
        <a:p>
          <a:endParaRPr lang="en-US"/>
        </a:p>
      </dgm:t>
    </dgm:pt>
    <dgm:pt modelId="{DF9E19BF-7270-467D-923F-5A5AE1085C1B}" type="parTrans" cxnId="{54D67214-24B2-4D19-A86F-EF663C799A1D}">
      <dgm:prSet/>
      <dgm:spPr/>
      <dgm:t>
        <a:bodyPr/>
        <a:lstStyle/>
        <a:p>
          <a:endParaRPr lang="en-US"/>
        </a:p>
      </dgm:t>
    </dgm:pt>
    <dgm:pt modelId="{6D8CFB77-BA87-4F77-BF00-74731D8D1C22}" type="sibTrans" cxnId="{54D67214-24B2-4D19-A86F-EF663C799A1D}">
      <dgm:prSet/>
      <dgm:spPr/>
      <dgm:t>
        <a:bodyPr/>
        <a:lstStyle/>
        <a:p>
          <a:endParaRPr lang="en-US"/>
        </a:p>
      </dgm:t>
    </dgm:pt>
    <dgm:pt modelId="{577A4959-0E22-4E91-81C0-021750D11E46}">
      <dgm:prSet/>
      <dgm:spPr/>
      <dgm:t>
        <a:bodyPr/>
        <a:lstStyle/>
        <a:p>
          <a:r>
            <a:rPr lang="en-US" dirty="0"/>
            <a:t>MA, NA, CHW</a:t>
          </a:r>
        </a:p>
      </dgm:t>
    </dgm:pt>
    <dgm:pt modelId="{D597D3E9-5B29-489C-9F28-3841D37C404D}" type="parTrans" cxnId="{D7D14BE2-1E13-4B3F-B0F8-3C63E761001A}">
      <dgm:prSet/>
      <dgm:spPr/>
      <dgm:t>
        <a:bodyPr/>
        <a:lstStyle/>
        <a:p>
          <a:endParaRPr lang="en-US"/>
        </a:p>
      </dgm:t>
    </dgm:pt>
    <dgm:pt modelId="{CEF12669-FB62-4C4C-A964-53671C9F0C83}" type="sibTrans" cxnId="{D7D14BE2-1E13-4B3F-B0F8-3C63E761001A}">
      <dgm:prSet/>
      <dgm:spPr/>
      <dgm:t>
        <a:bodyPr/>
        <a:lstStyle/>
        <a:p>
          <a:endParaRPr lang="en-US"/>
        </a:p>
      </dgm:t>
    </dgm:pt>
    <dgm:pt modelId="{24FAC798-5988-4DDA-BF6A-F3A63EDF285B}" type="pres">
      <dgm:prSet presAssocID="{6106A34C-A6F2-4DAB-ADC5-39536A8999D1}" presName="Name0" presStyleCnt="0">
        <dgm:presLayoutVars>
          <dgm:chMax val="1"/>
          <dgm:chPref val="1"/>
          <dgm:dir/>
          <dgm:animOne val="branch"/>
          <dgm:animLvl val="lvl"/>
        </dgm:presLayoutVars>
      </dgm:prSet>
      <dgm:spPr/>
    </dgm:pt>
    <dgm:pt modelId="{50D47D27-C0BC-4FC0-87F1-EB6CE1CFBED8}" type="pres">
      <dgm:prSet presAssocID="{53C1F053-34A2-4472-96E6-469A9CE2916E}" presName="Parent" presStyleLbl="node0" presStyleIdx="0" presStyleCnt="1">
        <dgm:presLayoutVars>
          <dgm:chMax val="6"/>
          <dgm:chPref val="6"/>
        </dgm:presLayoutVars>
      </dgm:prSet>
      <dgm:spPr/>
    </dgm:pt>
    <dgm:pt modelId="{2C285693-40AC-4FA4-90B4-AF57F3F0F3C3}" type="pres">
      <dgm:prSet presAssocID="{C3CF9704-8FA3-4D93-B076-38618995F9E5}" presName="Accent1" presStyleCnt="0"/>
      <dgm:spPr/>
    </dgm:pt>
    <dgm:pt modelId="{ABA67068-6DCF-4E99-A35B-62796A01EB3C}" type="pres">
      <dgm:prSet presAssocID="{C3CF9704-8FA3-4D93-B076-38618995F9E5}" presName="Accent" presStyleLbl="bgShp" presStyleIdx="0" presStyleCnt="6"/>
      <dgm:spPr/>
    </dgm:pt>
    <dgm:pt modelId="{39AE6D8A-E869-46F3-9910-2A536EDED2FF}" type="pres">
      <dgm:prSet presAssocID="{C3CF9704-8FA3-4D93-B076-38618995F9E5}" presName="Child1" presStyleLbl="node1" presStyleIdx="0" presStyleCnt="6" custLinFactNeighborX="-213" custLinFactNeighborY="5309">
        <dgm:presLayoutVars>
          <dgm:chMax val="0"/>
          <dgm:chPref val="0"/>
          <dgm:bulletEnabled val="1"/>
        </dgm:presLayoutVars>
      </dgm:prSet>
      <dgm:spPr/>
    </dgm:pt>
    <dgm:pt modelId="{AAA4F3D7-0877-4025-90B9-54118197DFAF}" type="pres">
      <dgm:prSet presAssocID="{577A4959-0E22-4E91-81C0-021750D11E46}" presName="Accent2" presStyleCnt="0"/>
      <dgm:spPr/>
    </dgm:pt>
    <dgm:pt modelId="{DF3EC17C-6DAB-4D3F-95EC-A9167C6929E0}" type="pres">
      <dgm:prSet presAssocID="{577A4959-0E22-4E91-81C0-021750D11E46}" presName="Accent" presStyleLbl="bgShp" presStyleIdx="1" presStyleCnt="6"/>
      <dgm:spPr/>
    </dgm:pt>
    <dgm:pt modelId="{492C4A3A-3AFA-4023-BA76-F26386EE5795}" type="pres">
      <dgm:prSet presAssocID="{577A4959-0E22-4E91-81C0-021750D11E46}" presName="Child2" presStyleLbl="node1" presStyleIdx="1" presStyleCnt="6">
        <dgm:presLayoutVars>
          <dgm:chMax val="0"/>
          <dgm:chPref val="0"/>
          <dgm:bulletEnabled val="1"/>
        </dgm:presLayoutVars>
      </dgm:prSet>
      <dgm:spPr/>
    </dgm:pt>
    <dgm:pt modelId="{A7EB2B41-6A99-4248-8E0A-08EC9F9CFA6D}" type="pres">
      <dgm:prSet presAssocID="{75651D40-DE56-4AF4-A804-DC2FD68BE25C}" presName="Accent3" presStyleCnt="0"/>
      <dgm:spPr/>
    </dgm:pt>
    <dgm:pt modelId="{C4FC33D6-3357-446D-B03D-EE1B64B770DF}" type="pres">
      <dgm:prSet presAssocID="{75651D40-DE56-4AF4-A804-DC2FD68BE25C}" presName="Accent" presStyleLbl="bgShp" presStyleIdx="2" presStyleCnt="6"/>
      <dgm:spPr/>
    </dgm:pt>
    <dgm:pt modelId="{C82DBCC2-F656-4A03-B5FF-39C34156E91E}" type="pres">
      <dgm:prSet presAssocID="{75651D40-DE56-4AF4-A804-DC2FD68BE25C}" presName="Child3" presStyleLbl="node1" presStyleIdx="2" presStyleCnt="6">
        <dgm:presLayoutVars>
          <dgm:chMax val="0"/>
          <dgm:chPref val="0"/>
          <dgm:bulletEnabled val="1"/>
        </dgm:presLayoutVars>
      </dgm:prSet>
      <dgm:spPr/>
    </dgm:pt>
    <dgm:pt modelId="{92D2FD39-B06F-4C3D-9E91-B8A32A3631FA}" type="pres">
      <dgm:prSet presAssocID="{DC12789B-99B5-4CBF-A5D4-5F574E8065CB}" presName="Accent4" presStyleCnt="0"/>
      <dgm:spPr/>
    </dgm:pt>
    <dgm:pt modelId="{E07EFA01-6A6B-4F9D-AC8F-3D646D8CBEE6}" type="pres">
      <dgm:prSet presAssocID="{DC12789B-99B5-4CBF-A5D4-5F574E8065CB}" presName="Accent" presStyleLbl="bgShp" presStyleIdx="3" presStyleCnt="6"/>
      <dgm:spPr/>
    </dgm:pt>
    <dgm:pt modelId="{19388B45-26E9-477D-984D-0785DC826E20}" type="pres">
      <dgm:prSet presAssocID="{DC12789B-99B5-4CBF-A5D4-5F574E8065CB}" presName="Child4" presStyleLbl="node1" presStyleIdx="3" presStyleCnt="6">
        <dgm:presLayoutVars>
          <dgm:chMax val="0"/>
          <dgm:chPref val="0"/>
          <dgm:bulletEnabled val="1"/>
        </dgm:presLayoutVars>
      </dgm:prSet>
      <dgm:spPr/>
    </dgm:pt>
    <dgm:pt modelId="{8EE00CA2-04B1-42E2-8FE6-CCB80AF80242}" type="pres">
      <dgm:prSet presAssocID="{824FCE4A-D33B-4AF9-820A-3C15E874E35F}" presName="Accent5" presStyleCnt="0"/>
      <dgm:spPr/>
    </dgm:pt>
    <dgm:pt modelId="{83386D39-487A-43E6-B56C-7136EE4E31CD}" type="pres">
      <dgm:prSet presAssocID="{824FCE4A-D33B-4AF9-820A-3C15E874E35F}" presName="Accent" presStyleLbl="bgShp" presStyleIdx="4" presStyleCnt="6"/>
      <dgm:spPr/>
    </dgm:pt>
    <dgm:pt modelId="{C8F65AE0-A590-4C52-B6FE-5E8B937C2BA0}" type="pres">
      <dgm:prSet presAssocID="{824FCE4A-D33B-4AF9-820A-3C15E874E35F}" presName="Child5" presStyleLbl="node1" presStyleIdx="4" presStyleCnt="6">
        <dgm:presLayoutVars>
          <dgm:chMax val="0"/>
          <dgm:chPref val="0"/>
          <dgm:bulletEnabled val="1"/>
        </dgm:presLayoutVars>
      </dgm:prSet>
      <dgm:spPr/>
    </dgm:pt>
    <dgm:pt modelId="{C0D14563-38DC-417D-BBCE-6425529A72AF}" type="pres">
      <dgm:prSet presAssocID="{A913A652-2277-4C6D-ABAD-F94D3F4414A3}" presName="Accent6" presStyleCnt="0"/>
      <dgm:spPr/>
    </dgm:pt>
    <dgm:pt modelId="{E1A58DF6-42C9-4AEA-B5EF-954FD3C24EAD}" type="pres">
      <dgm:prSet presAssocID="{A913A652-2277-4C6D-ABAD-F94D3F4414A3}" presName="Accent" presStyleLbl="bgShp" presStyleIdx="5" presStyleCnt="6"/>
      <dgm:spPr/>
    </dgm:pt>
    <dgm:pt modelId="{86D70D88-26F2-4C64-A73E-9548DF1CE8CB}" type="pres">
      <dgm:prSet presAssocID="{A913A652-2277-4C6D-ABAD-F94D3F4414A3}" presName="Child6" presStyleLbl="node1" presStyleIdx="5" presStyleCnt="6">
        <dgm:presLayoutVars>
          <dgm:chMax val="0"/>
          <dgm:chPref val="0"/>
          <dgm:bulletEnabled val="1"/>
        </dgm:presLayoutVars>
      </dgm:prSet>
      <dgm:spPr/>
    </dgm:pt>
  </dgm:ptLst>
  <dgm:cxnLst>
    <dgm:cxn modelId="{54D67214-24B2-4D19-A86F-EF663C799A1D}" srcId="{53C1F053-34A2-4472-96E6-469A9CE2916E}" destId="{F733B693-265E-48D2-B061-5F020C64D146}" srcOrd="6" destOrd="0" parTransId="{DF9E19BF-7270-467D-923F-5A5AE1085C1B}" sibTransId="{6D8CFB77-BA87-4F77-BF00-74731D8D1C22}"/>
    <dgm:cxn modelId="{6E83DB1A-A951-4DD4-8170-B43BD4CB37BA}" srcId="{53C1F053-34A2-4472-96E6-469A9CE2916E}" destId="{75651D40-DE56-4AF4-A804-DC2FD68BE25C}" srcOrd="2" destOrd="0" parTransId="{315BEEAC-4C18-492B-8943-3DC8A9292C39}" sibTransId="{184BD433-7193-4D9B-A3B9-E4FE98B3ECCB}"/>
    <dgm:cxn modelId="{5AE39736-4490-43BD-B8D0-9DC4D035A224}" type="presOf" srcId="{75651D40-DE56-4AF4-A804-DC2FD68BE25C}" destId="{C82DBCC2-F656-4A03-B5FF-39C34156E91E}" srcOrd="0" destOrd="0" presId="urn:microsoft.com/office/officeart/2011/layout/HexagonRadial"/>
    <dgm:cxn modelId="{ACA33938-BDA3-47A3-A18E-213D9A2AD313}" type="presOf" srcId="{C3CF9704-8FA3-4D93-B076-38618995F9E5}" destId="{39AE6D8A-E869-46F3-9910-2A536EDED2FF}" srcOrd="0" destOrd="0" presId="urn:microsoft.com/office/officeart/2011/layout/HexagonRadial"/>
    <dgm:cxn modelId="{EC03463F-9FA3-406F-B40A-9A6D00A250E4}" type="presOf" srcId="{53C1F053-34A2-4472-96E6-469A9CE2916E}" destId="{50D47D27-C0BC-4FC0-87F1-EB6CE1CFBED8}" srcOrd="0" destOrd="0" presId="urn:microsoft.com/office/officeart/2011/layout/HexagonRadial"/>
    <dgm:cxn modelId="{690F6366-2FEB-4361-83A4-DA4954C8DF77}" srcId="{53C1F053-34A2-4472-96E6-469A9CE2916E}" destId="{DC12789B-99B5-4CBF-A5D4-5F574E8065CB}" srcOrd="3" destOrd="0" parTransId="{8BC08C03-31BF-4CBC-896C-B57B41A4AED1}" sibTransId="{2130AEFA-7253-4865-AC85-2E8D155AA3DD}"/>
    <dgm:cxn modelId="{FA53114B-3CA4-49E9-8ED9-8F38D41F0326}" srcId="{53C1F053-34A2-4472-96E6-469A9CE2916E}" destId="{A913A652-2277-4C6D-ABAD-F94D3F4414A3}" srcOrd="5" destOrd="0" parTransId="{C80346FA-0497-44F8-B9C0-41835791020D}" sibTransId="{B7B44676-9E3A-4446-9F6C-F34F5666FBE8}"/>
    <dgm:cxn modelId="{4A5BF687-33E8-47EC-96C5-9B05B9B67097}" type="presOf" srcId="{824FCE4A-D33B-4AF9-820A-3C15E874E35F}" destId="{C8F65AE0-A590-4C52-B6FE-5E8B937C2BA0}" srcOrd="0" destOrd="0" presId="urn:microsoft.com/office/officeart/2011/layout/HexagonRadial"/>
    <dgm:cxn modelId="{1210948F-39AB-4166-88F0-15907ABE71C6}" type="presOf" srcId="{6106A34C-A6F2-4DAB-ADC5-39536A8999D1}" destId="{24FAC798-5988-4DDA-BF6A-F3A63EDF285B}" srcOrd="0" destOrd="0" presId="urn:microsoft.com/office/officeart/2011/layout/HexagonRadial"/>
    <dgm:cxn modelId="{14965F9F-F458-4BBD-ADCF-5F9DD51099BB}" type="presOf" srcId="{577A4959-0E22-4E91-81C0-021750D11E46}" destId="{492C4A3A-3AFA-4023-BA76-F26386EE5795}" srcOrd="0" destOrd="0" presId="urn:microsoft.com/office/officeart/2011/layout/HexagonRadial"/>
    <dgm:cxn modelId="{A72AEAA2-C939-4C79-BEDB-8372E7719BA0}" srcId="{53C1F053-34A2-4472-96E6-469A9CE2916E}" destId="{C3CF9704-8FA3-4D93-B076-38618995F9E5}" srcOrd="0" destOrd="0" parTransId="{83DC93AE-8F4A-4645-BD7D-FB102FCB26E4}" sibTransId="{240689B5-4493-45BF-9C1E-1AEC8A76D17D}"/>
    <dgm:cxn modelId="{AF1F49A8-413C-4D54-AD7E-2BEEAA1635D5}" srcId="{6106A34C-A6F2-4DAB-ADC5-39536A8999D1}" destId="{53C1F053-34A2-4472-96E6-469A9CE2916E}" srcOrd="0" destOrd="0" parTransId="{C2C12ECC-D01C-4F80-8635-B537E2DE2F34}" sibTransId="{F30F9479-2501-47BA-AF70-2DE05D6FE5BD}"/>
    <dgm:cxn modelId="{C83A44CF-809E-48A6-80FB-60D45D0D0FEA}" srcId="{53C1F053-34A2-4472-96E6-469A9CE2916E}" destId="{824FCE4A-D33B-4AF9-820A-3C15E874E35F}" srcOrd="4" destOrd="0" parTransId="{70FDECAF-0479-49E5-9A5A-67F2735091DB}" sibTransId="{AAF0CA25-3DC1-42EB-914E-439FE0DBC769}"/>
    <dgm:cxn modelId="{88ED9ED1-DEED-4269-A562-CA8F14AB8E19}" type="presOf" srcId="{DC12789B-99B5-4CBF-A5D4-5F574E8065CB}" destId="{19388B45-26E9-477D-984D-0785DC826E20}" srcOrd="0" destOrd="0" presId="urn:microsoft.com/office/officeart/2011/layout/HexagonRadial"/>
    <dgm:cxn modelId="{D7D14BE2-1E13-4B3F-B0F8-3C63E761001A}" srcId="{53C1F053-34A2-4472-96E6-469A9CE2916E}" destId="{577A4959-0E22-4E91-81C0-021750D11E46}" srcOrd="1" destOrd="0" parTransId="{D597D3E9-5B29-489C-9F28-3841D37C404D}" sibTransId="{CEF12669-FB62-4C4C-A964-53671C9F0C83}"/>
    <dgm:cxn modelId="{3CAD63ED-1DCD-4C49-AC92-6B2F6E3500F7}" type="presOf" srcId="{A913A652-2277-4C6D-ABAD-F94D3F4414A3}" destId="{86D70D88-26F2-4C64-A73E-9548DF1CE8CB}" srcOrd="0" destOrd="0" presId="urn:microsoft.com/office/officeart/2011/layout/HexagonRadial"/>
    <dgm:cxn modelId="{A4FE3522-F073-4268-9C33-AB296260E2A7}" type="presParOf" srcId="{24FAC798-5988-4DDA-BF6A-F3A63EDF285B}" destId="{50D47D27-C0BC-4FC0-87F1-EB6CE1CFBED8}" srcOrd="0" destOrd="0" presId="urn:microsoft.com/office/officeart/2011/layout/HexagonRadial"/>
    <dgm:cxn modelId="{0B830F3C-E476-4CFC-8DC2-58CBDB1AC8BA}" type="presParOf" srcId="{24FAC798-5988-4DDA-BF6A-F3A63EDF285B}" destId="{2C285693-40AC-4FA4-90B4-AF57F3F0F3C3}" srcOrd="1" destOrd="0" presId="urn:microsoft.com/office/officeart/2011/layout/HexagonRadial"/>
    <dgm:cxn modelId="{43B7C0BB-EF57-470E-AABD-5431295CD380}" type="presParOf" srcId="{2C285693-40AC-4FA4-90B4-AF57F3F0F3C3}" destId="{ABA67068-6DCF-4E99-A35B-62796A01EB3C}" srcOrd="0" destOrd="0" presId="urn:microsoft.com/office/officeart/2011/layout/HexagonRadial"/>
    <dgm:cxn modelId="{14B5A35B-3447-472E-A4AA-7B581123EB4D}" type="presParOf" srcId="{24FAC798-5988-4DDA-BF6A-F3A63EDF285B}" destId="{39AE6D8A-E869-46F3-9910-2A536EDED2FF}" srcOrd="2" destOrd="0" presId="urn:microsoft.com/office/officeart/2011/layout/HexagonRadial"/>
    <dgm:cxn modelId="{431583FB-AFC4-449C-A9C2-4AC9932514A7}" type="presParOf" srcId="{24FAC798-5988-4DDA-BF6A-F3A63EDF285B}" destId="{AAA4F3D7-0877-4025-90B9-54118197DFAF}" srcOrd="3" destOrd="0" presId="urn:microsoft.com/office/officeart/2011/layout/HexagonRadial"/>
    <dgm:cxn modelId="{F4E5D7AA-3E85-42A3-8F58-B3456EF25C98}" type="presParOf" srcId="{AAA4F3D7-0877-4025-90B9-54118197DFAF}" destId="{DF3EC17C-6DAB-4D3F-95EC-A9167C6929E0}" srcOrd="0" destOrd="0" presId="urn:microsoft.com/office/officeart/2011/layout/HexagonRadial"/>
    <dgm:cxn modelId="{02E9FF14-32C0-4CEC-9C28-00863C61B0DA}" type="presParOf" srcId="{24FAC798-5988-4DDA-BF6A-F3A63EDF285B}" destId="{492C4A3A-3AFA-4023-BA76-F26386EE5795}" srcOrd="4" destOrd="0" presId="urn:microsoft.com/office/officeart/2011/layout/HexagonRadial"/>
    <dgm:cxn modelId="{2A86DB5D-2D6F-43D5-B353-F7CB45CA85CE}" type="presParOf" srcId="{24FAC798-5988-4DDA-BF6A-F3A63EDF285B}" destId="{A7EB2B41-6A99-4248-8E0A-08EC9F9CFA6D}" srcOrd="5" destOrd="0" presId="urn:microsoft.com/office/officeart/2011/layout/HexagonRadial"/>
    <dgm:cxn modelId="{FCA05AD1-0A23-4B5B-B64F-41EB76CA16B4}" type="presParOf" srcId="{A7EB2B41-6A99-4248-8E0A-08EC9F9CFA6D}" destId="{C4FC33D6-3357-446D-B03D-EE1B64B770DF}" srcOrd="0" destOrd="0" presId="urn:microsoft.com/office/officeart/2011/layout/HexagonRadial"/>
    <dgm:cxn modelId="{678A4841-5E4C-4F44-9207-1ED265DAA8BA}" type="presParOf" srcId="{24FAC798-5988-4DDA-BF6A-F3A63EDF285B}" destId="{C82DBCC2-F656-4A03-B5FF-39C34156E91E}" srcOrd="6" destOrd="0" presId="urn:microsoft.com/office/officeart/2011/layout/HexagonRadial"/>
    <dgm:cxn modelId="{E136B23D-154B-4C28-A365-4BA9EAEA0794}" type="presParOf" srcId="{24FAC798-5988-4DDA-BF6A-F3A63EDF285B}" destId="{92D2FD39-B06F-4C3D-9E91-B8A32A3631FA}" srcOrd="7" destOrd="0" presId="urn:microsoft.com/office/officeart/2011/layout/HexagonRadial"/>
    <dgm:cxn modelId="{63EEBE18-62DC-40E3-BFC4-B192B37DA1C1}" type="presParOf" srcId="{92D2FD39-B06F-4C3D-9E91-B8A32A3631FA}" destId="{E07EFA01-6A6B-4F9D-AC8F-3D646D8CBEE6}" srcOrd="0" destOrd="0" presId="urn:microsoft.com/office/officeart/2011/layout/HexagonRadial"/>
    <dgm:cxn modelId="{AF554976-F466-4368-AF5D-48923DDEB468}" type="presParOf" srcId="{24FAC798-5988-4DDA-BF6A-F3A63EDF285B}" destId="{19388B45-26E9-477D-984D-0785DC826E20}" srcOrd="8" destOrd="0" presId="urn:microsoft.com/office/officeart/2011/layout/HexagonRadial"/>
    <dgm:cxn modelId="{A94C236C-305F-4AC6-A2C1-F308D1B6E2F3}" type="presParOf" srcId="{24FAC798-5988-4DDA-BF6A-F3A63EDF285B}" destId="{8EE00CA2-04B1-42E2-8FE6-CCB80AF80242}" srcOrd="9" destOrd="0" presId="urn:microsoft.com/office/officeart/2011/layout/HexagonRadial"/>
    <dgm:cxn modelId="{F320CCF2-44E3-4424-8F53-52839756742D}" type="presParOf" srcId="{8EE00CA2-04B1-42E2-8FE6-CCB80AF80242}" destId="{83386D39-487A-43E6-B56C-7136EE4E31CD}" srcOrd="0" destOrd="0" presId="urn:microsoft.com/office/officeart/2011/layout/HexagonRadial"/>
    <dgm:cxn modelId="{10456474-2CCD-4AD9-9CA3-49D9BE5186C8}" type="presParOf" srcId="{24FAC798-5988-4DDA-BF6A-F3A63EDF285B}" destId="{C8F65AE0-A590-4C52-B6FE-5E8B937C2BA0}" srcOrd="10" destOrd="0" presId="urn:microsoft.com/office/officeart/2011/layout/HexagonRadial"/>
    <dgm:cxn modelId="{846CBAF5-51CE-4D81-9FC0-A9C1BE6DA684}" type="presParOf" srcId="{24FAC798-5988-4DDA-BF6A-F3A63EDF285B}" destId="{C0D14563-38DC-417D-BBCE-6425529A72AF}" srcOrd="11" destOrd="0" presId="urn:microsoft.com/office/officeart/2011/layout/HexagonRadial"/>
    <dgm:cxn modelId="{CE7EC875-ADFB-4CB4-9E8E-FAE5F25781A7}" type="presParOf" srcId="{C0D14563-38DC-417D-BBCE-6425529A72AF}" destId="{E1A58DF6-42C9-4AEA-B5EF-954FD3C24EAD}" srcOrd="0" destOrd="0" presId="urn:microsoft.com/office/officeart/2011/layout/HexagonRadial"/>
    <dgm:cxn modelId="{B23C5759-4EE8-45C8-9A5E-EB1355DE05DD}" type="presParOf" srcId="{24FAC798-5988-4DDA-BF6A-F3A63EDF285B}" destId="{86D70D88-26F2-4C64-A73E-9548DF1CE8CB}"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78B9F9B-2FD5-4A58-B738-0936E6EB8DC7}" type="doc">
      <dgm:prSet loTypeId="urn:microsoft.com/office/officeart/2005/8/layout/process4" loCatId="process" qsTypeId="urn:microsoft.com/office/officeart/2005/8/quickstyle/simple1" qsCatId="simple" csTypeId="urn:microsoft.com/office/officeart/2005/8/colors/accent2_2" csCatId="accent2" phldr="1"/>
      <dgm:spPr/>
      <dgm:t>
        <a:bodyPr/>
        <a:lstStyle/>
        <a:p>
          <a:endParaRPr lang="en-US"/>
        </a:p>
      </dgm:t>
    </dgm:pt>
    <dgm:pt modelId="{1850B9DD-F7F9-437B-B42D-3CA4AC636F82}">
      <dgm:prSet custT="1"/>
      <dgm:spPr/>
      <dgm:t>
        <a:bodyPr/>
        <a:lstStyle/>
        <a:p>
          <a:r>
            <a:rPr lang="en-US" sz="2800" b="0" i="0" dirty="0"/>
            <a:t>Diabetes distress (also known as “diabetes-specific distress” or “diabetes-related distress”) is the emotional response to living with diabetes, the burden of relentless, daily self-management, and (the prospect of) its long- term complications.</a:t>
          </a:r>
          <a:endParaRPr lang="en-US" sz="2800" dirty="0"/>
        </a:p>
      </dgm:t>
    </dgm:pt>
    <dgm:pt modelId="{DF675A57-9E7F-437F-8D9C-32F6FEB4206C}" type="parTrans" cxnId="{A6EDA0DD-39E8-4C1F-B02A-D6D75CF73D34}">
      <dgm:prSet/>
      <dgm:spPr/>
      <dgm:t>
        <a:bodyPr/>
        <a:lstStyle/>
        <a:p>
          <a:endParaRPr lang="en-US"/>
        </a:p>
      </dgm:t>
    </dgm:pt>
    <dgm:pt modelId="{0BA4D413-A8F5-4057-A079-D2B2B4DD7972}" type="sibTrans" cxnId="{A6EDA0DD-39E8-4C1F-B02A-D6D75CF73D34}">
      <dgm:prSet/>
      <dgm:spPr/>
      <dgm:t>
        <a:bodyPr/>
        <a:lstStyle/>
        <a:p>
          <a:endParaRPr lang="en-US"/>
        </a:p>
      </dgm:t>
    </dgm:pt>
    <dgm:pt modelId="{53414C4D-B602-44A2-BD5D-17774B757E87}">
      <dgm:prSet/>
      <dgm:spPr/>
      <dgm:t>
        <a:bodyPr/>
        <a:lstStyle/>
        <a:p>
          <a:r>
            <a:rPr lang="en-US" b="0" i="0" dirty="0"/>
            <a:t>The ADA created a wonderful resource, </a:t>
          </a:r>
          <a:r>
            <a:rPr lang="en-US" b="1" i="0" dirty="0">
              <a:solidFill>
                <a:srgbClr val="002060"/>
              </a:solidFill>
              <a:hlinkClick xmlns:r="http://schemas.openxmlformats.org/officeDocument/2006/relationships" r:id="rId1"/>
            </a:rPr>
            <a:t>the ADA Behavioral Health Toolkit</a:t>
          </a:r>
          <a:r>
            <a:rPr lang="en-US" b="0" i="0" dirty="0">
              <a:solidFill>
                <a:srgbClr val="002060"/>
              </a:solidFill>
            </a:rPr>
            <a:t>,</a:t>
          </a:r>
          <a:r>
            <a:rPr lang="en-US" b="0" i="0" dirty="0"/>
            <a:t> which houses diabetes distress and other screening tools for easy reference.</a:t>
          </a:r>
          <a:endParaRPr lang="en-US" dirty="0"/>
        </a:p>
      </dgm:t>
    </dgm:pt>
    <dgm:pt modelId="{B803AC55-E9D5-4A13-B175-62FF8476A08B}" type="parTrans" cxnId="{F24956EA-A4F1-4921-B387-32E0EAF2C5EB}">
      <dgm:prSet/>
      <dgm:spPr/>
      <dgm:t>
        <a:bodyPr/>
        <a:lstStyle/>
        <a:p>
          <a:endParaRPr lang="en-US"/>
        </a:p>
      </dgm:t>
    </dgm:pt>
    <dgm:pt modelId="{4C7C2052-A711-4FB6-854C-4299C2ED58EE}" type="sibTrans" cxnId="{F24956EA-A4F1-4921-B387-32E0EAF2C5EB}">
      <dgm:prSet/>
      <dgm:spPr/>
      <dgm:t>
        <a:bodyPr/>
        <a:lstStyle/>
        <a:p>
          <a:endParaRPr lang="en-US"/>
        </a:p>
      </dgm:t>
    </dgm:pt>
    <dgm:pt modelId="{AC817F38-0707-4535-AECC-6045CD1412A4}" type="pres">
      <dgm:prSet presAssocID="{678B9F9B-2FD5-4A58-B738-0936E6EB8DC7}" presName="Name0" presStyleCnt="0">
        <dgm:presLayoutVars>
          <dgm:dir/>
          <dgm:animLvl val="lvl"/>
          <dgm:resizeHandles val="exact"/>
        </dgm:presLayoutVars>
      </dgm:prSet>
      <dgm:spPr/>
    </dgm:pt>
    <dgm:pt modelId="{5C3B593A-BCD3-48CC-81C0-52231E31D70C}" type="pres">
      <dgm:prSet presAssocID="{53414C4D-B602-44A2-BD5D-17774B757E87}" presName="boxAndChildren" presStyleCnt="0"/>
      <dgm:spPr/>
    </dgm:pt>
    <dgm:pt modelId="{F7DADE03-BB8A-4A6C-96A5-432921E30FCB}" type="pres">
      <dgm:prSet presAssocID="{53414C4D-B602-44A2-BD5D-17774B757E87}" presName="parentTextBox" presStyleLbl="node1" presStyleIdx="0" presStyleCnt="2" custScaleY="62097"/>
      <dgm:spPr/>
    </dgm:pt>
    <dgm:pt modelId="{A5588A84-75F8-4FAD-A301-6F8FD86D5769}" type="pres">
      <dgm:prSet presAssocID="{0BA4D413-A8F5-4057-A079-D2B2B4DD7972}" presName="sp" presStyleCnt="0"/>
      <dgm:spPr/>
    </dgm:pt>
    <dgm:pt modelId="{32AA419A-7EB6-45A3-B980-7C968741991E}" type="pres">
      <dgm:prSet presAssocID="{1850B9DD-F7F9-437B-B42D-3CA4AC636F82}" presName="arrowAndChildren" presStyleCnt="0"/>
      <dgm:spPr/>
    </dgm:pt>
    <dgm:pt modelId="{6A7150F9-3D2F-4438-8F09-5FF6565820F7}" type="pres">
      <dgm:prSet presAssocID="{1850B9DD-F7F9-437B-B42D-3CA4AC636F82}" presName="parentTextArrow" presStyleLbl="node1" presStyleIdx="1" presStyleCnt="2" custScaleY="176502"/>
      <dgm:spPr/>
    </dgm:pt>
  </dgm:ptLst>
  <dgm:cxnLst>
    <dgm:cxn modelId="{846B8726-C951-4B3F-9C88-5DF5E171C9C5}" type="presOf" srcId="{678B9F9B-2FD5-4A58-B738-0936E6EB8DC7}" destId="{AC817F38-0707-4535-AECC-6045CD1412A4}" srcOrd="0" destOrd="0" presId="urn:microsoft.com/office/officeart/2005/8/layout/process4"/>
    <dgm:cxn modelId="{7A26FF72-9F24-4870-893C-68C471CC781E}" type="presOf" srcId="{53414C4D-B602-44A2-BD5D-17774B757E87}" destId="{F7DADE03-BB8A-4A6C-96A5-432921E30FCB}" srcOrd="0" destOrd="0" presId="urn:microsoft.com/office/officeart/2005/8/layout/process4"/>
    <dgm:cxn modelId="{A6EDA0DD-39E8-4C1F-B02A-D6D75CF73D34}" srcId="{678B9F9B-2FD5-4A58-B738-0936E6EB8DC7}" destId="{1850B9DD-F7F9-437B-B42D-3CA4AC636F82}" srcOrd="0" destOrd="0" parTransId="{DF675A57-9E7F-437F-8D9C-32F6FEB4206C}" sibTransId="{0BA4D413-A8F5-4057-A079-D2B2B4DD7972}"/>
    <dgm:cxn modelId="{F24956EA-A4F1-4921-B387-32E0EAF2C5EB}" srcId="{678B9F9B-2FD5-4A58-B738-0936E6EB8DC7}" destId="{53414C4D-B602-44A2-BD5D-17774B757E87}" srcOrd="1" destOrd="0" parTransId="{B803AC55-E9D5-4A13-B175-62FF8476A08B}" sibTransId="{4C7C2052-A711-4FB6-854C-4299C2ED58EE}"/>
    <dgm:cxn modelId="{D72923F8-6259-4CC2-B165-878250DA0852}" type="presOf" srcId="{1850B9DD-F7F9-437B-B42D-3CA4AC636F82}" destId="{6A7150F9-3D2F-4438-8F09-5FF6565820F7}" srcOrd="0" destOrd="0" presId="urn:microsoft.com/office/officeart/2005/8/layout/process4"/>
    <dgm:cxn modelId="{D2279041-57DF-430F-A4AD-A0124CABC46A}" type="presParOf" srcId="{AC817F38-0707-4535-AECC-6045CD1412A4}" destId="{5C3B593A-BCD3-48CC-81C0-52231E31D70C}" srcOrd="0" destOrd="0" presId="urn:microsoft.com/office/officeart/2005/8/layout/process4"/>
    <dgm:cxn modelId="{B1D34D77-4368-4E54-9006-C29601A14848}" type="presParOf" srcId="{5C3B593A-BCD3-48CC-81C0-52231E31D70C}" destId="{F7DADE03-BB8A-4A6C-96A5-432921E30FCB}" srcOrd="0" destOrd="0" presId="urn:microsoft.com/office/officeart/2005/8/layout/process4"/>
    <dgm:cxn modelId="{C3575DB5-5E32-475E-B3DF-3C6AA49EA211}" type="presParOf" srcId="{AC817F38-0707-4535-AECC-6045CD1412A4}" destId="{A5588A84-75F8-4FAD-A301-6F8FD86D5769}" srcOrd="1" destOrd="0" presId="urn:microsoft.com/office/officeart/2005/8/layout/process4"/>
    <dgm:cxn modelId="{35D31839-22D9-4005-8607-4B79891D1E11}" type="presParOf" srcId="{AC817F38-0707-4535-AECC-6045CD1412A4}" destId="{32AA419A-7EB6-45A3-B980-7C968741991E}" srcOrd="2" destOrd="0" presId="urn:microsoft.com/office/officeart/2005/8/layout/process4"/>
    <dgm:cxn modelId="{7E279EEA-5AC4-4CBA-B0F4-9F01EBE4F4D6}" type="presParOf" srcId="{32AA419A-7EB6-45A3-B980-7C968741991E}" destId="{6A7150F9-3D2F-4438-8F09-5FF6565820F7}"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5B67F-1C1F-4C7F-87F7-63A9F5F04916}">
      <dsp:nvSpPr>
        <dsp:cNvPr id="0" name=""/>
        <dsp:cNvSpPr/>
      </dsp:nvSpPr>
      <dsp:spPr>
        <a:xfrm>
          <a:off x="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t>Healthy </a:t>
          </a:r>
        </a:p>
        <a:p>
          <a:pPr marL="0" lvl="0" indent="0" algn="ctr" defTabSz="1066800">
            <a:lnSpc>
              <a:spcPct val="90000"/>
            </a:lnSpc>
            <a:spcBef>
              <a:spcPct val="0"/>
            </a:spcBef>
            <a:spcAft>
              <a:spcPct val="35000"/>
            </a:spcAft>
            <a:buNone/>
          </a:pPr>
          <a:r>
            <a:rPr lang="en-US" sz="2400" b="1" kern="1200" dirty="0"/>
            <a:t>FBG &lt;100</a:t>
          </a:r>
        </a:p>
        <a:p>
          <a:pPr marL="0" lvl="0" indent="0" algn="ctr" defTabSz="1066800">
            <a:lnSpc>
              <a:spcPct val="90000"/>
            </a:lnSpc>
            <a:spcBef>
              <a:spcPct val="0"/>
            </a:spcBef>
            <a:spcAft>
              <a:spcPct val="35000"/>
            </a:spcAft>
            <a:buNone/>
          </a:pPr>
          <a:r>
            <a:rPr lang="en-US" sz="2400" b="1" kern="1200" dirty="0"/>
            <a:t>Random &lt;140</a:t>
          </a:r>
        </a:p>
        <a:p>
          <a:pPr marL="0" lvl="0" indent="0" algn="ctr" defTabSz="1066800">
            <a:lnSpc>
              <a:spcPct val="90000"/>
            </a:lnSpc>
            <a:spcBef>
              <a:spcPct val="0"/>
            </a:spcBef>
            <a:spcAft>
              <a:spcPct val="35000"/>
            </a:spcAft>
            <a:buNone/>
          </a:pPr>
          <a:r>
            <a:rPr lang="en-US" sz="2400" b="1" kern="1200" dirty="0"/>
            <a:t>A1c &lt;5.7%</a:t>
          </a:r>
        </a:p>
      </dsp:txBody>
      <dsp:txXfrm>
        <a:off x="6" y="1923626"/>
        <a:ext cx="2500213" cy="1923626"/>
      </dsp:txXfrm>
    </dsp:sp>
    <dsp:sp modelId="{1B13010B-D7B8-48A4-9EA8-0FF90A870D10}">
      <dsp:nvSpPr>
        <dsp:cNvPr id="0" name=""/>
        <dsp:cNvSpPr/>
      </dsp:nvSpPr>
      <dsp:spPr>
        <a:xfrm>
          <a:off x="228606" y="241558"/>
          <a:ext cx="1961562" cy="1772098"/>
        </a:xfrm>
        <a:prstGeom prst="ellipse">
          <a:avLst/>
        </a:prstGeom>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98858D-9DCD-4D61-A6D2-9C95CB504251}">
      <dsp:nvSpPr>
        <dsp:cNvPr id="0" name=""/>
        <dsp:cNvSpPr/>
      </dsp:nvSpPr>
      <dsp:spPr>
        <a:xfrm>
          <a:off x="257387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t>Prediabetes</a:t>
          </a:r>
        </a:p>
        <a:p>
          <a:pPr marL="0" lvl="0" indent="0" algn="ctr" defTabSz="1066800">
            <a:lnSpc>
              <a:spcPct val="90000"/>
            </a:lnSpc>
            <a:spcBef>
              <a:spcPct val="0"/>
            </a:spcBef>
            <a:spcAft>
              <a:spcPct val="35000"/>
            </a:spcAft>
            <a:buNone/>
          </a:pPr>
          <a:r>
            <a:rPr lang="en-US" sz="2000" b="1" kern="1200" dirty="0"/>
            <a:t>FBG 100-125</a:t>
          </a:r>
        </a:p>
        <a:p>
          <a:pPr marL="0" lvl="0" indent="0" algn="ctr" defTabSz="1066800">
            <a:lnSpc>
              <a:spcPct val="90000"/>
            </a:lnSpc>
            <a:spcBef>
              <a:spcPct val="0"/>
            </a:spcBef>
            <a:spcAft>
              <a:spcPct val="35000"/>
            </a:spcAft>
            <a:buNone/>
          </a:pPr>
          <a:r>
            <a:rPr lang="en-US" sz="2000" b="1" kern="1200" dirty="0"/>
            <a:t>Random 140 - 199</a:t>
          </a:r>
        </a:p>
        <a:p>
          <a:pPr marL="0" lvl="0" indent="0" algn="ctr" defTabSz="1066800">
            <a:lnSpc>
              <a:spcPct val="90000"/>
            </a:lnSpc>
            <a:spcBef>
              <a:spcPct val="0"/>
            </a:spcBef>
            <a:spcAft>
              <a:spcPct val="35000"/>
            </a:spcAft>
            <a:buNone/>
          </a:pPr>
          <a:r>
            <a:rPr lang="en-US" sz="2000" b="1" kern="1200" dirty="0"/>
            <a:t>A1c ~ 5.7- 6.4% </a:t>
          </a:r>
        </a:p>
        <a:p>
          <a:pPr marL="0" lvl="0" indent="0" algn="ctr" defTabSz="1066800">
            <a:lnSpc>
              <a:spcPct val="90000"/>
            </a:lnSpc>
            <a:spcBef>
              <a:spcPct val="0"/>
            </a:spcBef>
            <a:spcAft>
              <a:spcPct val="35000"/>
            </a:spcAft>
            <a:buNone/>
          </a:pPr>
          <a:r>
            <a:rPr lang="en-US" sz="2000" b="1" kern="1200" dirty="0"/>
            <a:t>~ 50% working pancreas</a:t>
          </a:r>
        </a:p>
      </dsp:txBody>
      <dsp:txXfrm>
        <a:off x="2573876" y="1923626"/>
        <a:ext cx="2500213" cy="1923626"/>
      </dsp:txXfrm>
    </dsp:sp>
    <dsp:sp modelId="{3606B1B6-912D-4BB2-940E-606747701328}">
      <dsp:nvSpPr>
        <dsp:cNvPr id="0" name=""/>
        <dsp:cNvSpPr/>
      </dsp:nvSpPr>
      <dsp:spPr>
        <a:xfrm>
          <a:off x="3386671" y="474140"/>
          <a:ext cx="972445" cy="1059547"/>
        </a:xfrm>
        <a:prstGeom prst="ellipse">
          <a:avLst/>
        </a:prstGeom>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406800-1B15-4073-9BE5-7AED3F8CD968}">
      <dsp:nvSpPr>
        <dsp:cNvPr id="0" name=""/>
        <dsp:cNvSpPr/>
      </dsp:nvSpPr>
      <dsp:spPr>
        <a:xfrm>
          <a:off x="5153653"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latin typeface="+mn-lt"/>
            </a:rPr>
            <a:t>D</a:t>
          </a:r>
          <a:r>
            <a:rPr kumimoji="0" lang="en-US" sz="2400" b="1" i="0" u="sng" strike="noStrike" kern="1200" cap="none" spc="0" normalizeH="0" baseline="0" noProof="0" dirty="0" err="1">
              <a:ln/>
              <a:effectLst/>
              <a:uLnTx/>
              <a:uFillTx/>
              <a:latin typeface="+mn-lt"/>
              <a:ea typeface="+mn-ea"/>
              <a:cs typeface="+mn-cs"/>
            </a:rPr>
            <a:t>iabetes</a:t>
          </a:r>
          <a:endParaRPr kumimoji="0" lang="en-US" sz="2400" b="1" i="0" u="sng" strike="noStrike" kern="1200" cap="none" spc="0" normalizeH="0" baseline="0" noProof="0" dirty="0">
            <a:ln/>
            <a:effectLst/>
            <a:uLnTx/>
            <a:uFillTx/>
            <a:latin typeface="+mn-lt"/>
            <a:ea typeface="+mn-ea"/>
            <a:cs typeface="+mn-cs"/>
          </a:endParaRP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dirty="0">
              <a:ln/>
              <a:effectLst/>
              <a:uLnTx/>
              <a:uFillTx/>
              <a:latin typeface="+mn-lt"/>
            </a:rPr>
            <a:t>FBG 126 +</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dirty="0">
              <a:ln/>
              <a:effectLst/>
              <a:uLnTx/>
              <a:uFillTx/>
              <a:latin typeface="+mn-lt"/>
            </a:rPr>
            <a:t>Random 200</a:t>
          </a:r>
          <a:r>
            <a:rPr kumimoji="0" lang="en-US" sz="2400" b="1" i="0" u="none" strike="noStrike" kern="1200" cap="none" spc="0" normalizeH="0" noProof="0" dirty="0">
              <a:ln/>
              <a:effectLst/>
              <a:uLnTx/>
              <a:uFillTx/>
              <a:latin typeface="+mn-lt"/>
            </a:rPr>
            <a:t> +</a:t>
          </a:r>
          <a:endParaRPr kumimoji="0" lang="en-US" sz="2400" b="1" i="0" u="none" strike="noStrike" kern="1200" cap="none" spc="0" normalizeH="0" baseline="0" noProof="0" dirty="0">
            <a:ln/>
            <a:effectLst/>
            <a:uLnTx/>
            <a:uFillTx/>
            <a:latin typeface="+mn-lt"/>
          </a:endParaRPr>
        </a:p>
        <a:p>
          <a:pPr marL="0" lvl="0" indent="0" algn="ctr" defTabSz="1066800">
            <a:lnSpc>
              <a:spcPct val="90000"/>
            </a:lnSpc>
            <a:spcBef>
              <a:spcPct val="0"/>
            </a:spcBef>
            <a:spcAft>
              <a:spcPct val="35000"/>
            </a:spcAft>
            <a:buNone/>
          </a:pPr>
          <a:r>
            <a:rPr kumimoji="0" lang="en-US" sz="2400" b="1" i="0" u="none" strike="noStrike" kern="1200" cap="none" spc="0" normalizeH="0" baseline="0" noProof="0" dirty="0">
              <a:ln/>
              <a:effectLst/>
              <a:uLnTx/>
              <a:uFillTx/>
              <a:latin typeface="+mn-lt"/>
            </a:rPr>
            <a:t>A1c</a:t>
          </a:r>
          <a:r>
            <a:rPr kumimoji="0" lang="en-US" sz="2400" b="1" i="0" u="none" strike="noStrike" kern="1200" cap="none" spc="0" normalizeH="0" noProof="0" dirty="0">
              <a:ln/>
              <a:effectLst/>
              <a:uLnTx/>
              <a:uFillTx/>
              <a:latin typeface="+mn-lt"/>
            </a:rPr>
            <a:t> </a:t>
          </a:r>
          <a:r>
            <a:rPr kumimoji="0" lang="en-US" sz="2400" b="1" i="0" u="none" strike="noStrike" kern="1200" cap="none" spc="0" normalizeH="0" baseline="0" noProof="0" dirty="0">
              <a:ln/>
              <a:effectLst/>
              <a:uLnTx/>
              <a:uFillTx/>
              <a:latin typeface="+mn-lt"/>
            </a:rPr>
            <a:t>6.5% or +   </a:t>
          </a:r>
        </a:p>
        <a:p>
          <a:pPr marL="0" lvl="0" indent="0" algn="ctr" defTabSz="1066800" rtl="0">
            <a:lnSpc>
              <a:spcPct val="90000"/>
            </a:lnSpc>
            <a:spcBef>
              <a:spcPct val="0"/>
            </a:spcBef>
            <a:spcAft>
              <a:spcPct val="35000"/>
            </a:spcAft>
            <a:buNone/>
          </a:pPr>
          <a:r>
            <a:rPr lang="en-US" sz="2400" b="1" kern="1200" dirty="0"/>
            <a:t>~ 20% working pancreas</a:t>
          </a:r>
        </a:p>
      </dsp:txBody>
      <dsp:txXfrm>
        <a:off x="5153653" y="1923626"/>
        <a:ext cx="2500213" cy="1923626"/>
      </dsp:txXfrm>
    </dsp:sp>
    <dsp:sp modelId="{693F3127-73CA-4418-9BEB-76AC94A2C0E0}">
      <dsp:nvSpPr>
        <dsp:cNvPr id="0" name=""/>
        <dsp:cNvSpPr/>
      </dsp:nvSpPr>
      <dsp:spPr>
        <a:xfrm>
          <a:off x="6098708" y="745068"/>
          <a:ext cx="606889" cy="688370"/>
        </a:xfrm>
        <a:prstGeom prst="ellipse">
          <a:avLst/>
        </a:prstGeom>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37B785-468C-4A0C-9BAF-B33CE9B38ADA}">
      <dsp:nvSpPr>
        <dsp:cNvPr id="0" name=""/>
        <dsp:cNvSpPr/>
      </dsp:nvSpPr>
      <dsp:spPr>
        <a:xfrm>
          <a:off x="313407" y="4002071"/>
          <a:ext cx="7041557" cy="721360"/>
        </a:xfrm>
        <a:prstGeom prst="leftRightArrow">
          <a:avLst/>
        </a:prstGeom>
        <a:solidFill>
          <a:schemeClr val="dk1">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D47D27-C0BC-4FC0-87F1-EB6CE1CFBED8}">
      <dsp:nvSpPr>
        <dsp:cNvPr id="0" name=""/>
        <dsp:cNvSpPr/>
      </dsp:nvSpPr>
      <dsp:spPr>
        <a:xfrm>
          <a:off x="3589988" y="1544846"/>
          <a:ext cx="1963566" cy="1698564"/>
        </a:xfrm>
        <a:prstGeom prst="hexagon">
          <a:avLst>
            <a:gd name="adj" fmla="val 28570"/>
            <a:gd name="vf" fmla="val 115470"/>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2933700">
            <a:lnSpc>
              <a:spcPct val="90000"/>
            </a:lnSpc>
            <a:spcBef>
              <a:spcPct val="0"/>
            </a:spcBef>
            <a:spcAft>
              <a:spcPct val="35000"/>
            </a:spcAft>
            <a:buNone/>
          </a:pPr>
          <a:r>
            <a:rPr lang="en-US" sz="6600" kern="1200" dirty="0"/>
            <a:t>Ind</a:t>
          </a:r>
        </a:p>
      </dsp:txBody>
      <dsp:txXfrm>
        <a:off x="3915378" y="1826322"/>
        <a:ext cx="1312786" cy="1135612"/>
      </dsp:txXfrm>
    </dsp:sp>
    <dsp:sp modelId="{DF3EC17C-6DAB-4D3F-95EC-A9167C6929E0}">
      <dsp:nvSpPr>
        <dsp:cNvPr id="0" name=""/>
        <dsp:cNvSpPr/>
      </dsp:nvSpPr>
      <dsp:spPr>
        <a:xfrm>
          <a:off x="4819558" y="732197"/>
          <a:ext cx="740847" cy="638338"/>
        </a:xfrm>
        <a:prstGeom prst="hexagon">
          <a:avLst>
            <a:gd name="adj" fmla="val 28900"/>
            <a:gd name="vf" fmla="val 115470"/>
          </a:avLst>
        </a:prstGeom>
        <a:solidFill>
          <a:schemeClr val="accent2">
            <a:tint val="40000"/>
            <a:hueOff val="0"/>
            <a:satOff val="0"/>
            <a:lumOff val="0"/>
            <a:alphaOff val="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tint val="40000"/>
              <a:hueOff val="0"/>
              <a:satOff val="0"/>
              <a:lumOff val="0"/>
              <a:alphaOff val="0"/>
              <a:tint val="100000"/>
              <a:shade val="100000"/>
              <a:hueMod val="100000"/>
              <a:satMod val="100000"/>
            </a:schemeClr>
          </a:contourClr>
        </a:sp3d>
      </dsp:spPr>
      <dsp:style>
        <a:lnRef idx="0">
          <a:scrgbClr r="0" g="0" b="0"/>
        </a:lnRef>
        <a:fillRef idx="1">
          <a:scrgbClr r="0" g="0" b="0"/>
        </a:fillRef>
        <a:effectRef idx="2">
          <a:scrgbClr r="0" g="0" b="0"/>
        </a:effectRef>
        <a:fontRef idx="minor"/>
      </dsp:style>
    </dsp:sp>
    <dsp:sp modelId="{39AE6D8A-E869-46F3-9910-2A536EDED2FF}">
      <dsp:nvSpPr>
        <dsp:cNvPr id="0" name=""/>
        <dsp:cNvSpPr/>
      </dsp:nvSpPr>
      <dsp:spPr>
        <a:xfrm>
          <a:off x="3767433" y="73905"/>
          <a:ext cx="1609128" cy="1392085"/>
        </a:xfrm>
        <a:prstGeom prst="hexagon">
          <a:avLst>
            <a:gd name="adj" fmla="val 28570"/>
            <a:gd name="vf" fmla="val 11547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CDCES, BC-ADM</a:t>
          </a:r>
        </a:p>
      </dsp:txBody>
      <dsp:txXfrm>
        <a:off x="4034100" y="304603"/>
        <a:ext cx="1075794" cy="930689"/>
      </dsp:txXfrm>
    </dsp:sp>
    <dsp:sp modelId="{C4FC33D6-3357-446D-B03D-EE1B64B770DF}">
      <dsp:nvSpPr>
        <dsp:cNvPr id="0" name=""/>
        <dsp:cNvSpPr/>
      </dsp:nvSpPr>
      <dsp:spPr>
        <a:xfrm>
          <a:off x="5684185" y="1925550"/>
          <a:ext cx="740847" cy="638338"/>
        </a:xfrm>
        <a:prstGeom prst="hexagon">
          <a:avLst>
            <a:gd name="adj" fmla="val 28900"/>
            <a:gd name="vf" fmla="val 115470"/>
          </a:avLst>
        </a:prstGeom>
        <a:solidFill>
          <a:schemeClr val="accent2">
            <a:tint val="40000"/>
            <a:hueOff val="0"/>
            <a:satOff val="0"/>
            <a:lumOff val="0"/>
            <a:alphaOff val="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tint val="40000"/>
              <a:hueOff val="0"/>
              <a:satOff val="0"/>
              <a:lumOff val="0"/>
              <a:alphaOff val="0"/>
              <a:tint val="100000"/>
              <a:shade val="100000"/>
              <a:hueMod val="100000"/>
              <a:satMod val="100000"/>
            </a:schemeClr>
          </a:contourClr>
        </a:sp3d>
      </dsp:spPr>
      <dsp:style>
        <a:lnRef idx="0">
          <a:scrgbClr r="0" g="0" b="0"/>
        </a:lnRef>
        <a:fillRef idx="1">
          <a:scrgbClr r="0" g="0" b="0"/>
        </a:fillRef>
        <a:effectRef idx="2">
          <a:scrgbClr r="0" g="0" b="0"/>
        </a:effectRef>
        <a:fontRef idx="minor"/>
      </dsp:style>
    </dsp:sp>
    <dsp:sp modelId="{492C4A3A-3AFA-4023-BA76-F26386EE5795}">
      <dsp:nvSpPr>
        <dsp:cNvPr id="0" name=""/>
        <dsp:cNvSpPr/>
      </dsp:nvSpPr>
      <dsp:spPr>
        <a:xfrm>
          <a:off x="5246619" y="856225"/>
          <a:ext cx="1609128" cy="1392085"/>
        </a:xfrm>
        <a:prstGeom prst="hexagon">
          <a:avLst>
            <a:gd name="adj" fmla="val 28570"/>
            <a:gd name="vf" fmla="val 115470"/>
          </a:avLst>
        </a:prstGeom>
        <a:gradFill rotWithShape="0">
          <a:gsLst>
            <a:gs pos="0">
              <a:schemeClr val="accent2">
                <a:hueOff val="-1708698"/>
                <a:satOff val="4992"/>
                <a:lumOff val="-941"/>
                <a:alphaOff val="0"/>
                <a:shade val="63000"/>
              </a:schemeClr>
            </a:gs>
            <a:gs pos="30000">
              <a:schemeClr val="accent2">
                <a:hueOff val="-1708698"/>
                <a:satOff val="4992"/>
                <a:lumOff val="-941"/>
                <a:alphaOff val="0"/>
                <a:shade val="90000"/>
                <a:satMod val="110000"/>
              </a:schemeClr>
            </a:gs>
            <a:gs pos="45000">
              <a:schemeClr val="accent2">
                <a:hueOff val="-1708698"/>
                <a:satOff val="4992"/>
                <a:lumOff val="-941"/>
                <a:alphaOff val="0"/>
                <a:shade val="100000"/>
                <a:satMod val="118000"/>
              </a:schemeClr>
            </a:gs>
            <a:gs pos="55000">
              <a:schemeClr val="accent2">
                <a:hueOff val="-1708698"/>
                <a:satOff val="4992"/>
                <a:lumOff val="-941"/>
                <a:alphaOff val="0"/>
                <a:shade val="100000"/>
                <a:satMod val="118000"/>
              </a:schemeClr>
            </a:gs>
            <a:gs pos="73000">
              <a:schemeClr val="accent2">
                <a:hueOff val="-1708698"/>
                <a:satOff val="4992"/>
                <a:lumOff val="-941"/>
                <a:alphaOff val="0"/>
                <a:shade val="90000"/>
                <a:satMod val="110000"/>
              </a:schemeClr>
            </a:gs>
            <a:gs pos="100000">
              <a:schemeClr val="accent2">
                <a:hueOff val="-1708698"/>
                <a:satOff val="4992"/>
                <a:lumOff val="-941"/>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1708698"/>
              <a:satOff val="4992"/>
              <a:lumOff val="-941"/>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MA, NA, CHW</a:t>
          </a:r>
        </a:p>
      </dsp:txBody>
      <dsp:txXfrm>
        <a:off x="5513286" y="1086923"/>
        <a:ext cx="1075794" cy="930689"/>
      </dsp:txXfrm>
    </dsp:sp>
    <dsp:sp modelId="{E07EFA01-6A6B-4F9D-AC8F-3D646D8CBEE6}">
      <dsp:nvSpPr>
        <dsp:cNvPr id="0" name=""/>
        <dsp:cNvSpPr/>
      </dsp:nvSpPr>
      <dsp:spPr>
        <a:xfrm>
          <a:off x="5083559" y="3272622"/>
          <a:ext cx="740847" cy="638338"/>
        </a:xfrm>
        <a:prstGeom prst="hexagon">
          <a:avLst>
            <a:gd name="adj" fmla="val 28900"/>
            <a:gd name="vf" fmla="val 115470"/>
          </a:avLst>
        </a:prstGeom>
        <a:solidFill>
          <a:schemeClr val="accent2">
            <a:tint val="40000"/>
            <a:hueOff val="0"/>
            <a:satOff val="0"/>
            <a:lumOff val="0"/>
            <a:alphaOff val="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tint val="40000"/>
              <a:hueOff val="0"/>
              <a:satOff val="0"/>
              <a:lumOff val="0"/>
              <a:alphaOff val="0"/>
              <a:tint val="100000"/>
              <a:shade val="100000"/>
              <a:hueMod val="100000"/>
              <a:satMod val="100000"/>
            </a:schemeClr>
          </a:contourClr>
        </a:sp3d>
      </dsp:spPr>
      <dsp:style>
        <a:lnRef idx="0">
          <a:scrgbClr r="0" g="0" b="0"/>
        </a:lnRef>
        <a:fillRef idx="1">
          <a:scrgbClr r="0" g="0" b="0"/>
        </a:fillRef>
        <a:effectRef idx="2">
          <a:scrgbClr r="0" g="0" b="0"/>
        </a:effectRef>
        <a:fontRef idx="minor"/>
      </dsp:style>
    </dsp:sp>
    <dsp:sp modelId="{C82DBCC2-F656-4A03-B5FF-39C34156E91E}">
      <dsp:nvSpPr>
        <dsp:cNvPr id="0" name=""/>
        <dsp:cNvSpPr/>
      </dsp:nvSpPr>
      <dsp:spPr>
        <a:xfrm>
          <a:off x="5246619" y="2539466"/>
          <a:ext cx="1609128" cy="1392085"/>
        </a:xfrm>
        <a:prstGeom prst="hexagon">
          <a:avLst>
            <a:gd name="adj" fmla="val 28570"/>
            <a:gd name="vf" fmla="val 115470"/>
          </a:avLst>
        </a:prstGeom>
        <a:gradFill rotWithShape="0">
          <a:gsLst>
            <a:gs pos="0">
              <a:schemeClr val="accent2">
                <a:hueOff val="-3417396"/>
                <a:satOff val="9985"/>
                <a:lumOff val="-1882"/>
                <a:alphaOff val="0"/>
                <a:shade val="63000"/>
              </a:schemeClr>
            </a:gs>
            <a:gs pos="30000">
              <a:schemeClr val="accent2">
                <a:hueOff val="-3417396"/>
                <a:satOff val="9985"/>
                <a:lumOff val="-1882"/>
                <a:alphaOff val="0"/>
                <a:shade val="90000"/>
                <a:satMod val="110000"/>
              </a:schemeClr>
            </a:gs>
            <a:gs pos="45000">
              <a:schemeClr val="accent2">
                <a:hueOff val="-3417396"/>
                <a:satOff val="9985"/>
                <a:lumOff val="-1882"/>
                <a:alphaOff val="0"/>
                <a:shade val="100000"/>
                <a:satMod val="118000"/>
              </a:schemeClr>
            </a:gs>
            <a:gs pos="55000">
              <a:schemeClr val="accent2">
                <a:hueOff val="-3417396"/>
                <a:satOff val="9985"/>
                <a:lumOff val="-1882"/>
                <a:alphaOff val="0"/>
                <a:shade val="100000"/>
                <a:satMod val="118000"/>
              </a:schemeClr>
            </a:gs>
            <a:gs pos="73000">
              <a:schemeClr val="accent2">
                <a:hueOff val="-3417396"/>
                <a:satOff val="9985"/>
                <a:lumOff val="-1882"/>
                <a:alphaOff val="0"/>
                <a:shade val="90000"/>
                <a:satMod val="110000"/>
              </a:schemeClr>
            </a:gs>
            <a:gs pos="100000">
              <a:schemeClr val="accent2">
                <a:hueOff val="-3417396"/>
                <a:satOff val="9985"/>
                <a:lumOff val="-1882"/>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3417396"/>
              <a:satOff val="9985"/>
              <a:lumOff val="-1882"/>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RDN</a:t>
          </a:r>
        </a:p>
      </dsp:txBody>
      <dsp:txXfrm>
        <a:off x="5513286" y="2770164"/>
        <a:ext cx="1075794" cy="930689"/>
      </dsp:txXfrm>
    </dsp:sp>
    <dsp:sp modelId="{83386D39-487A-43E6-B56C-7136EE4E31CD}">
      <dsp:nvSpPr>
        <dsp:cNvPr id="0" name=""/>
        <dsp:cNvSpPr/>
      </dsp:nvSpPr>
      <dsp:spPr>
        <a:xfrm>
          <a:off x="3593642" y="3412453"/>
          <a:ext cx="740847" cy="638338"/>
        </a:xfrm>
        <a:prstGeom prst="hexagon">
          <a:avLst>
            <a:gd name="adj" fmla="val 28900"/>
            <a:gd name="vf" fmla="val 115470"/>
          </a:avLst>
        </a:prstGeom>
        <a:solidFill>
          <a:schemeClr val="accent2">
            <a:tint val="40000"/>
            <a:hueOff val="0"/>
            <a:satOff val="0"/>
            <a:lumOff val="0"/>
            <a:alphaOff val="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tint val="40000"/>
              <a:hueOff val="0"/>
              <a:satOff val="0"/>
              <a:lumOff val="0"/>
              <a:alphaOff val="0"/>
              <a:tint val="100000"/>
              <a:shade val="100000"/>
              <a:hueMod val="100000"/>
              <a:satMod val="100000"/>
            </a:schemeClr>
          </a:contourClr>
        </a:sp3d>
      </dsp:spPr>
      <dsp:style>
        <a:lnRef idx="0">
          <a:scrgbClr r="0" g="0" b="0"/>
        </a:lnRef>
        <a:fillRef idx="1">
          <a:scrgbClr r="0" g="0" b="0"/>
        </a:fillRef>
        <a:effectRef idx="2">
          <a:scrgbClr r="0" g="0" b="0"/>
        </a:effectRef>
        <a:fontRef idx="minor"/>
      </dsp:style>
    </dsp:sp>
    <dsp:sp modelId="{19388B45-26E9-477D-984D-0785DC826E20}">
      <dsp:nvSpPr>
        <dsp:cNvPr id="0" name=""/>
        <dsp:cNvSpPr/>
      </dsp:nvSpPr>
      <dsp:spPr>
        <a:xfrm>
          <a:off x="3770861" y="3396650"/>
          <a:ext cx="1609128" cy="1392085"/>
        </a:xfrm>
        <a:prstGeom prst="hexagon">
          <a:avLst>
            <a:gd name="adj" fmla="val 28570"/>
            <a:gd name="vf" fmla="val 115470"/>
          </a:avLst>
        </a:prstGeom>
        <a:gradFill rotWithShape="0">
          <a:gsLst>
            <a:gs pos="0">
              <a:schemeClr val="accent2">
                <a:hueOff val="-5126094"/>
                <a:satOff val="14977"/>
                <a:lumOff val="-2824"/>
                <a:alphaOff val="0"/>
                <a:shade val="63000"/>
              </a:schemeClr>
            </a:gs>
            <a:gs pos="30000">
              <a:schemeClr val="accent2">
                <a:hueOff val="-5126094"/>
                <a:satOff val="14977"/>
                <a:lumOff val="-2824"/>
                <a:alphaOff val="0"/>
                <a:shade val="90000"/>
                <a:satMod val="110000"/>
              </a:schemeClr>
            </a:gs>
            <a:gs pos="45000">
              <a:schemeClr val="accent2">
                <a:hueOff val="-5126094"/>
                <a:satOff val="14977"/>
                <a:lumOff val="-2824"/>
                <a:alphaOff val="0"/>
                <a:shade val="100000"/>
                <a:satMod val="118000"/>
              </a:schemeClr>
            </a:gs>
            <a:gs pos="55000">
              <a:schemeClr val="accent2">
                <a:hueOff val="-5126094"/>
                <a:satOff val="14977"/>
                <a:lumOff val="-2824"/>
                <a:alphaOff val="0"/>
                <a:shade val="100000"/>
                <a:satMod val="118000"/>
              </a:schemeClr>
            </a:gs>
            <a:gs pos="73000">
              <a:schemeClr val="accent2">
                <a:hueOff val="-5126094"/>
                <a:satOff val="14977"/>
                <a:lumOff val="-2824"/>
                <a:alphaOff val="0"/>
                <a:shade val="90000"/>
                <a:satMod val="110000"/>
              </a:schemeClr>
            </a:gs>
            <a:gs pos="100000">
              <a:schemeClr val="accent2">
                <a:hueOff val="-5126094"/>
                <a:satOff val="14977"/>
                <a:lumOff val="-2824"/>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5126094"/>
              <a:satOff val="14977"/>
              <a:lumOff val="-2824"/>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Nurse</a:t>
          </a:r>
        </a:p>
      </dsp:txBody>
      <dsp:txXfrm>
        <a:off x="4037528" y="3627348"/>
        <a:ext cx="1075794" cy="930689"/>
      </dsp:txXfrm>
    </dsp:sp>
    <dsp:sp modelId="{E1A58DF6-42C9-4AEA-B5EF-954FD3C24EAD}">
      <dsp:nvSpPr>
        <dsp:cNvPr id="0" name=""/>
        <dsp:cNvSpPr/>
      </dsp:nvSpPr>
      <dsp:spPr>
        <a:xfrm>
          <a:off x="2714855" y="2219579"/>
          <a:ext cx="740847" cy="638338"/>
        </a:xfrm>
        <a:prstGeom prst="hexagon">
          <a:avLst>
            <a:gd name="adj" fmla="val 28900"/>
            <a:gd name="vf" fmla="val 115470"/>
          </a:avLst>
        </a:prstGeom>
        <a:solidFill>
          <a:schemeClr val="accent2">
            <a:tint val="40000"/>
            <a:hueOff val="0"/>
            <a:satOff val="0"/>
            <a:lumOff val="0"/>
            <a:alphaOff val="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tint val="40000"/>
              <a:hueOff val="0"/>
              <a:satOff val="0"/>
              <a:lumOff val="0"/>
              <a:alphaOff val="0"/>
              <a:tint val="100000"/>
              <a:shade val="100000"/>
              <a:hueMod val="100000"/>
              <a:satMod val="100000"/>
            </a:schemeClr>
          </a:contourClr>
        </a:sp3d>
      </dsp:spPr>
      <dsp:style>
        <a:lnRef idx="0">
          <a:scrgbClr r="0" g="0" b="0"/>
        </a:lnRef>
        <a:fillRef idx="1">
          <a:scrgbClr r="0" g="0" b="0"/>
        </a:fillRef>
        <a:effectRef idx="2">
          <a:scrgbClr r="0" g="0" b="0"/>
        </a:effectRef>
        <a:fontRef idx="minor"/>
      </dsp:style>
    </dsp:sp>
    <dsp:sp modelId="{C8F65AE0-A590-4C52-B6FE-5E8B937C2BA0}">
      <dsp:nvSpPr>
        <dsp:cNvPr id="0" name=""/>
        <dsp:cNvSpPr/>
      </dsp:nvSpPr>
      <dsp:spPr>
        <a:xfrm>
          <a:off x="2288251" y="2540424"/>
          <a:ext cx="1609128" cy="1392085"/>
        </a:xfrm>
        <a:prstGeom prst="hexagon">
          <a:avLst>
            <a:gd name="adj" fmla="val 28570"/>
            <a:gd name="vf" fmla="val 115470"/>
          </a:avLst>
        </a:prstGeom>
        <a:gradFill rotWithShape="0">
          <a:gsLst>
            <a:gs pos="0">
              <a:schemeClr val="accent2">
                <a:hueOff val="-6834792"/>
                <a:satOff val="19970"/>
                <a:lumOff val="-3765"/>
                <a:alphaOff val="0"/>
                <a:shade val="63000"/>
              </a:schemeClr>
            </a:gs>
            <a:gs pos="30000">
              <a:schemeClr val="accent2">
                <a:hueOff val="-6834792"/>
                <a:satOff val="19970"/>
                <a:lumOff val="-3765"/>
                <a:alphaOff val="0"/>
                <a:shade val="90000"/>
                <a:satMod val="110000"/>
              </a:schemeClr>
            </a:gs>
            <a:gs pos="45000">
              <a:schemeClr val="accent2">
                <a:hueOff val="-6834792"/>
                <a:satOff val="19970"/>
                <a:lumOff val="-3765"/>
                <a:alphaOff val="0"/>
                <a:shade val="100000"/>
                <a:satMod val="118000"/>
              </a:schemeClr>
            </a:gs>
            <a:gs pos="55000">
              <a:schemeClr val="accent2">
                <a:hueOff val="-6834792"/>
                <a:satOff val="19970"/>
                <a:lumOff val="-3765"/>
                <a:alphaOff val="0"/>
                <a:shade val="100000"/>
                <a:satMod val="118000"/>
              </a:schemeClr>
            </a:gs>
            <a:gs pos="73000">
              <a:schemeClr val="accent2">
                <a:hueOff val="-6834792"/>
                <a:satOff val="19970"/>
                <a:lumOff val="-3765"/>
                <a:alphaOff val="0"/>
                <a:shade val="90000"/>
                <a:satMod val="110000"/>
              </a:schemeClr>
            </a:gs>
            <a:gs pos="100000">
              <a:schemeClr val="accent2">
                <a:hueOff val="-6834792"/>
                <a:satOff val="19970"/>
                <a:lumOff val="-3765"/>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6834792"/>
              <a:satOff val="19970"/>
              <a:lumOff val="-3765"/>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Pharm D</a:t>
          </a:r>
        </a:p>
      </dsp:txBody>
      <dsp:txXfrm>
        <a:off x="2554918" y="2771122"/>
        <a:ext cx="1075794" cy="930689"/>
      </dsp:txXfrm>
    </dsp:sp>
    <dsp:sp modelId="{86D70D88-26F2-4C64-A73E-9548DF1CE8CB}">
      <dsp:nvSpPr>
        <dsp:cNvPr id="0" name=""/>
        <dsp:cNvSpPr/>
      </dsp:nvSpPr>
      <dsp:spPr>
        <a:xfrm>
          <a:off x="2288251" y="854310"/>
          <a:ext cx="1609128" cy="1392085"/>
        </a:xfrm>
        <a:prstGeom prst="hexagon">
          <a:avLst>
            <a:gd name="adj" fmla="val 28570"/>
            <a:gd name="vf" fmla="val 115470"/>
          </a:avLst>
        </a:prstGeom>
        <a:gradFill rotWithShape="0">
          <a:gsLst>
            <a:gs pos="0">
              <a:schemeClr val="accent2">
                <a:hueOff val="-8543491"/>
                <a:satOff val="24962"/>
                <a:lumOff val="-4706"/>
                <a:alphaOff val="0"/>
                <a:shade val="63000"/>
              </a:schemeClr>
            </a:gs>
            <a:gs pos="30000">
              <a:schemeClr val="accent2">
                <a:hueOff val="-8543491"/>
                <a:satOff val="24962"/>
                <a:lumOff val="-4706"/>
                <a:alphaOff val="0"/>
                <a:shade val="90000"/>
                <a:satMod val="110000"/>
              </a:schemeClr>
            </a:gs>
            <a:gs pos="45000">
              <a:schemeClr val="accent2">
                <a:hueOff val="-8543491"/>
                <a:satOff val="24962"/>
                <a:lumOff val="-4706"/>
                <a:alphaOff val="0"/>
                <a:shade val="100000"/>
                <a:satMod val="118000"/>
              </a:schemeClr>
            </a:gs>
            <a:gs pos="55000">
              <a:schemeClr val="accent2">
                <a:hueOff val="-8543491"/>
                <a:satOff val="24962"/>
                <a:lumOff val="-4706"/>
                <a:alphaOff val="0"/>
                <a:shade val="100000"/>
                <a:satMod val="118000"/>
              </a:schemeClr>
            </a:gs>
            <a:gs pos="73000">
              <a:schemeClr val="accent2">
                <a:hueOff val="-8543491"/>
                <a:satOff val="24962"/>
                <a:lumOff val="-4706"/>
                <a:alphaOff val="0"/>
                <a:shade val="90000"/>
                <a:satMod val="110000"/>
              </a:schemeClr>
            </a:gs>
            <a:gs pos="100000">
              <a:schemeClr val="accent2">
                <a:hueOff val="-8543491"/>
                <a:satOff val="24962"/>
                <a:lumOff val="-4706"/>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8543491"/>
              <a:satOff val="24962"/>
              <a:lumOff val="-4706"/>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MD, PA, NP</a:t>
          </a:r>
        </a:p>
      </dsp:txBody>
      <dsp:txXfrm>
        <a:off x="2554918" y="1085008"/>
        <a:ext cx="1075794" cy="9306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DADE03-BB8A-4A6C-96A5-432921E30FCB}">
      <dsp:nvSpPr>
        <dsp:cNvPr id="0" name=""/>
        <dsp:cNvSpPr/>
      </dsp:nvSpPr>
      <dsp:spPr>
        <a:xfrm>
          <a:off x="0" y="5139411"/>
          <a:ext cx="5715000" cy="1181284"/>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b="0" i="0" kern="1200" dirty="0"/>
            <a:t>The ADA created a wonderful resource, </a:t>
          </a:r>
          <a:r>
            <a:rPr lang="en-US" sz="1900" b="1" i="0" kern="1200" dirty="0">
              <a:solidFill>
                <a:srgbClr val="002060"/>
              </a:solidFill>
              <a:hlinkClick xmlns:r="http://schemas.openxmlformats.org/officeDocument/2006/relationships" r:id="rId1"/>
            </a:rPr>
            <a:t>the ADA Behavioral Health Toolkit</a:t>
          </a:r>
          <a:r>
            <a:rPr lang="en-US" sz="1900" b="0" i="0" kern="1200" dirty="0">
              <a:solidFill>
                <a:srgbClr val="002060"/>
              </a:solidFill>
            </a:rPr>
            <a:t>,</a:t>
          </a:r>
          <a:r>
            <a:rPr lang="en-US" sz="1900" b="0" i="0" kern="1200" dirty="0"/>
            <a:t> which houses diabetes distress and other screening tools for easy reference.</a:t>
          </a:r>
          <a:endParaRPr lang="en-US" sz="1900" kern="1200" dirty="0"/>
        </a:p>
      </dsp:txBody>
      <dsp:txXfrm>
        <a:off x="0" y="5139411"/>
        <a:ext cx="5715000" cy="1181284"/>
      </dsp:txXfrm>
    </dsp:sp>
    <dsp:sp modelId="{6A7150F9-3D2F-4438-8F09-5FF6565820F7}">
      <dsp:nvSpPr>
        <dsp:cNvPr id="0" name=""/>
        <dsp:cNvSpPr/>
      </dsp:nvSpPr>
      <dsp:spPr>
        <a:xfrm rot="10800000">
          <a:off x="0" y="3904"/>
          <a:ext cx="5715000" cy="5164042"/>
        </a:xfrm>
        <a:prstGeom prst="upArrowCallou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0" i="0" kern="1200" dirty="0"/>
            <a:t>Diabetes distress (also known as “diabetes-specific distress” or “diabetes-related distress”) is the emotional response to living with diabetes, the burden of relentless, daily self-management, and (the prospect of) its long- term complications.</a:t>
          </a:r>
          <a:endParaRPr lang="en-US" sz="2800" kern="1200" dirty="0"/>
        </a:p>
      </dsp:txBody>
      <dsp:txXfrm rot="10800000">
        <a:off x="0" y="3904"/>
        <a:ext cx="5715000" cy="3355440"/>
      </dsp:txXfrm>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5622926" y="8622968"/>
            <a:ext cx="924982" cy="466433"/>
          </a:xfrm>
          <a:prstGeom prst="rect">
            <a:avLst/>
          </a:prstGeom>
        </p:spPr>
        <p:txBody>
          <a:bodyPr vert="horz" lIns="93172" tIns="46586" rIns="93172" bIns="46586" rtlCol="0" anchor="b"/>
          <a:lstStyle>
            <a:lvl1pPr algn="r">
              <a:defRPr sz="1300"/>
            </a:lvl1pPr>
          </a:lstStyle>
          <a:p>
            <a:pPr algn="l"/>
            <a:r>
              <a:rPr lang="en-US" sz="1200" dirty="0"/>
              <a:t>Page </a:t>
            </a:r>
            <a:fld id="{DB11F317-1706-48D2-BEDD-4D721C357930}" type="slidenum">
              <a:rPr lang="en-US" sz="1200"/>
              <a:pPr algn="l"/>
              <a:t>‹#›</a:t>
            </a:fld>
            <a:endParaRPr lang="en-US" sz="1200" dirty="0"/>
          </a:p>
        </p:txBody>
      </p:sp>
      <p:sp>
        <p:nvSpPr>
          <p:cNvPr id="6" name="Text Box 264"/>
          <p:cNvSpPr txBox="1">
            <a:spLocks noChangeArrowheads="1"/>
          </p:cNvSpPr>
          <p:nvPr/>
        </p:nvSpPr>
        <p:spPr bwMode="auto">
          <a:xfrm>
            <a:off x="438150" y="8819967"/>
            <a:ext cx="5170170" cy="278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3172" tIns="46586" rIns="93172" bIns="46586">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dirty="0">
                <a:latin typeface="Calibri" panose="020F0502020204030204" pitchFamily="34" charset="0"/>
              </a:rPr>
              <a:t>© Copyright 1999-2024, Diabetes Education Services     www.DiabetesEd.net</a:t>
            </a:r>
          </a:p>
        </p:txBody>
      </p:sp>
    </p:spTree>
    <p:extLst>
      <p:ext uri="{BB962C8B-B14F-4D97-AF65-F5344CB8AC3E}">
        <p14:creationId xmlns:p14="http://schemas.microsoft.com/office/powerpoint/2010/main" val="10015365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2" tIns="46586" rIns="93172" bIns="46586" rtlCol="0"/>
          <a:lstStyle>
            <a:lvl1pPr algn="r">
              <a:defRPr sz="1300"/>
            </a:lvl1pPr>
          </a:lstStyle>
          <a:p>
            <a:fld id="{2B3F865E-7DC9-466F-929A-3C49D925754D}" type="datetimeFigureOut">
              <a:rPr lang="en-US" smtClean="0"/>
              <a:t>10/24/2024</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300"/>
            </a:lvl1pPr>
          </a:lstStyle>
          <a:p>
            <a:fld id="{5B5E225C-EA32-49AA-BCE1-CBED354D9589}" type="slidenum">
              <a:rPr lang="en-US" smtClean="0"/>
              <a:t>‹#›</a:t>
            </a:fld>
            <a:endParaRPr lang="en-US"/>
          </a:p>
        </p:txBody>
      </p:sp>
    </p:spTree>
    <p:extLst>
      <p:ext uri="{BB962C8B-B14F-4D97-AF65-F5344CB8AC3E}">
        <p14:creationId xmlns:p14="http://schemas.microsoft.com/office/powerpoint/2010/main" val="1519050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a:t>
            </a:fld>
            <a:endParaRPr lang="en-US"/>
          </a:p>
        </p:txBody>
      </p:sp>
    </p:spTree>
    <p:extLst>
      <p:ext uri="{BB962C8B-B14F-4D97-AF65-F5344CB8AC3E}">
        <p14:creationId xmlns:p14="http://schemas.microsoft.com/office/powerpoint/2010/main" val="2883958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0550" indent="-296365">
              <a:defRPr>
                <a:solidFill>
                  <a:schemeClr val="tx1"/>
                </a:solidFill>
                <a:latin typeface="Arial" pitchFamily="34" charset="0"/>
              </a:defRPr>
            </a:lvl2pPr>
            <a:lvl3pPr marL="1185461" indent="-237093">
              <a:defRPr>
                <a:solidFill>
                  <a:schemeClr val="tx1"/>
                </a:solidFill>
                <a:latin typeface="Arial" pitchFamily="34" charset="0"/>
              </a:defRPr>
            </a:lvl3pPr>
            <a:lvl4pPr marL="1659645" indent="-237093">
              <a:defRPr>
                <a:solidFill>
                  <a:schemeClr val="tx1"/>
                </a:solidFill>
                <a:latin typeface="Arial" pitchFamily="34" charset="0"/>
              </a:defRPr>
            </a:lvl4pPr>
            <a:lvl5pPr marL="2133829" indent="-237093">
              <a:defRPr>
                <a:solidFill>
                  <a:schemeClr val="tx1"/>
                </a:solidFill>
                <a:latin typeface="Arial" pitchFamily="34" charset="0"/>
              </a:defRPr>
            </a:lvl5pPr>
            <a:lvl6pPr marL="2608013" indent="-237093" eaLnBrk="0" fontAlgn="base" hangingPunct="0">
              <a:spcBef>
                <a:spcPct val="0"/>
              </a:spcBef>
              <a:spcAft>
                <a:spcPct val="0"/>
              </a:spcAft>
              <a:defRPr>
                <a:solidFill>
                  <a:schemeClr val="tx1"/>
                </a:solidFill>
                <a:latin typeface="Arial" pitchFamily="34" charset="0"/>
              </a:defRPr>
            </a:lvl6pPr>
            <a:lvl7pPr marL="3082197" indent="-237093" eaLnBrk="0" fontAlgn="base" hangingPunct="0">
              <a:spcBef>
                <a:spcPct val="0"/>
              </a:spcBef>
              <a:spcAft>
                <a:spcPct val="0"/>
              </a:spcAft>
              <a:defRPr>
                <a:solidFill>
                  <a:schemeClr val="tx1"/>
                </a:solidFill>
                <a:latin typeface="Arial" pitchFamily="34" charset="0"/>
              </a:defRPr>
            </a:lvl7pPr>
            <a:lvl8pPr marL="3556380" indent="-237093" eaLnBrk="0" fontAlgn="base" hangingPunct="0">
              <a:spcBef>
                <a:spcPct val="0"/>
              </a:spcBef>
              <a:spcAft>
                <a:spcPct val="0"/>
              </a:spcAft>
              <a:defRPr>
                <a:solidFill>
                  <a:schemeClr val="tx1"/>
                </a:solidFill>
                <a:latin typeface="Arial" pitchFamily="34" charset="0"/>
              </a:defRPr>
            </a:lvl8pPr>
            <a:lvl9pPr marL="4030564" indent="-237093"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0550" indent="-296365">
              <a:defRPr>
                <a:solidFill>
                  <a:schemeClr val="tx1"/>
                </a:solidFill>
                <a:latin typeface="Arial" pitchFamily="34" charset="0"/>
              </a:defRPr>
            </a:lvl2pPr>
            <a:lvl3pPr marL="1185461" indent="-237093">
              <a:defRPr>
                <a:solidFill>
                  <a:schemeClr val="tx1"/>
                </a:solidFill>
                <a:latin typeface="Arial" pitchFamily="34" charset="0"/>
              </a:defRPr>
            </a:lvl3pPr>
            <a:lvl4pPr marL="1659645" indent="-237093">
              <a:defRPr>
                <a:solidFill>
                  <a:schemeClr val="tx1"/>
                </a:solidFill>
                <a:latin typeface="Arial" pitchFamily="34" charset="0"/>
              </a:defRPr>
            </a:lvl4pPr>
            <a:lvl5pPr marL="2133829" indent="-237093">
              <a:defRPr>
                <a:solidFill>
                  <a:schemeClr val="tx1"/>
                </a:solidFill>
                <a:latin typeface="Arial" pitchFamily="34" charset="0"/>
              </a:defRPr>
            </a:lvl5pPr>
            <a:lvl6pPr marL="2608013" indent="-237093" eaLnBrk="0" fontAlgn="base" hangingPunct="0">
              <a:spcBef>
                <a:spcPct val="0"/>
              </a:spcBef>
              <a:spcAft>
                <a:spcPct val="0"/>
              </a:spcAft>
              <a:defRPr>
                <a:solidFill>
                  <a:schemeClr val="tx1"/>
                </a:solidFill>
                <a:latin typeface="Arial" pitchFamily="34" charset="0"/>
              </a:defRPr>
            </a:lvl6pPr>
            <a:lvl7pPr marL="3082197" indent="-237093" eaLnBrk="0" fontAlgn="base" hangingPunct="0">
              <a:spcBef>
                <a:spcPct val="0"/>
              </a:spcBef>
              <a:spcAft>
                <a:spcPct val="0"/>
              </a:spcAft>
              <a:defRPr>
                <a:solidFill>
                  <a:schemeClr val="tx1"/>
                </a:solidFill>
                <a:latin typeface="Arial" pitchFamily="34" charset="0"/>
              </a:defRPr>
            </a:lvl7pPr>
            <a:lvl8pPr marL="3556380" indent="-237093" eaLnBrk="0" fontAlgn="base" hangingPunct="0">
              <a:spcBef>
                <a:spcPct val="0"/>
              </a:spcBef>
              <a:spcAft>
                <a:spcPct val="0"/>
              </a:spcAft>
              <a:defRPr>
                <a:solidFill>
                  <a:schemeClr val="tx1"/>
                </a:solidFill>
                <a:latin typeface="Arial" pitchFamily="34" charset="0"/>
              </a:defRPr>
            </a:lvl8pPr>
            <a:lvl9pPr marL="4030564" indent="-237093"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23</a:t>
            </a:fld>
            <a:endParaRPr lang="en-US">
              <a:latin typeface="Times New Roman" pitchFamily="18" charset="0"/>
            </a:endParaRPr>
          </a:p>
        </p:txBody>
      </p:sp>
    </p:spTree>
    <p:extLst>
      <p:ext uri="{BB962C8B-B14F-4D97-AF65-F5344CB8AC3E}">
        <p14:creationId xmlns:p14="http://schemas.microsoft.com/office/powerpoint/2010/main" val="24851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8292" name="Footer Placeholder 3"/>
          <p:cNvSpPr>
            <a:spLocks noGrp="1"/>
          </p:cNvSpPr>
          <p:nvPr>
            <p:ph type="ftr" sz="quarter" idx="4"/>
          </p:nvPr>
        </p:nvSpPr>
        <p:spPr/>
        <p:txBody>
          <a:bodyPr/>
          <a:lstStyle/>
          <a:p>
            <a:pPr>
              <a:defRPr/>
            </a:pPr>
            <a:r>
              <a:rPr lang="en-US"/>
              <a:t>Diabetes Educational Services© (530) 893 - 8635 </a:t>
            </a:r>
          </a:p>
        </p:txBody>
      </p:sp>
      <p:sp>
        <p:nvSpPr>
          <p:cNvPr id="268293" name="Slide Number Placeholder 4"/>
          <p:cNvSpPr>
            <a:spLocks noGrp="1"/>
          </p:cNvSpPr>
          <p:nvPr>
            <p:ph type="sldNum" sz="quarter" idx="5"/>
          </p:nvPr>
        </p:nvSpPr>
        <p:spPr/>
        <p:txBody>
          <a:bodyPr/>
          <a:lstStyle/>
          <a:p>
            <a:pPr>
              <a:defRPr/>
            </a:pPr>
            <a:fld id="{ACAF5703-AA10-472C-A3FD-756054804491}" type="slidenum">
              <a:rPr lang="en-US" smtClean="0"/>
              <a:pPr>
                <a:defRPr/>
              </a:pPr>
              <a:t>24</a:t>
            </a:fld>
            <a:endParaRPr lang="en-US"/>
          </a:p>
        </p:txBody>
      </p:sp>
    </p:spTree>
    <p:extLst>
      <p:ext uri="{BB962C8B-B14F-4D97-AF65-F5344CB8AC3E}">
        <p14:creationId xmlns:p14="http://schemas.microsoft.com/office/powerpoint/2010/main" val="2270775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C41CC-8FA2-CCFE-1271-2055128E0607}"/>
            </a:ext>
          </a:extLst>
        </p:cNvPr>
        <p:cNvGrpSpPr/>
        <p:nvPr/>
      </p:nvGrpSpPr>
      <p:grpSpPr>
        <a:xfrm>
          <a:off x="0" y="0"/>
          <a:ext cx="0" cy="0"/>
          <a:chOff x="0" y="0"/>
          <a:chExt cx="0" cy="0"/>
        </a:xfrm>
      </p:grpSpPr>
      <p:sp>
        <p:nvSpPr>
          <p:cNvPr id="269314" name="Slide Image Placeholder 1">
            <a:extLst>
              <a:ext uri="{FF2B5EF4-FFF2-40B4-BE49-F238E27FC236}">
                <a16:creationId xmlns:a16="http://schemas.microsoft.com/office/drawing/2014/main" id="{29068BC0-8D33-5687-4F3A-BCDDC55CBF94}"/>
              </a:ext>
            </a:extLst>
          </p:cNvPr>
          <p:cNvSpPr>
            <a:spLocks noGrp="1" noRot="1" noChangeAspect="1" noTextEdit="1"/>
          </p:cNvSpPr>
          <p:nvPr>
            <p:ph type="sldImg"/>
          </p:nvPr>
        </p:nvSpPr>
        <p:spPr>
          <a:ln/>
        </p:spPr>
      </p:sp>
      <p:sp>
        <p:nvSpPr>
          <p:cNvPr id="269315" name="Notes Placeholder 2">
            <a:extLst>
              <a:ext uri="{FF2B5EF4-FFF2-40B4-BE49-F238E27FC236}">
                <a16:creationId xmlns:a16="http://schemas.microsoft.com/office/drawing/2014/main" id="{382D4B06-B91A-5A3D-5589-3E1B21CB3C9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9316" name="Slide Number Placeholder 3">
            <a:extLst>
              <a:ext uri="{FF2B5EF4-FFF2-40B4-BE49-F238E27FC236}">
                <a16:creationId xmlns:a16="http://schemas.microsoft.com/office/drawing/2014/main" id="{EFA62AA5-2DB8-1710-C55D-8503D76EE69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1271" indent="-288950" eaLnBrk="0" hangingPunct="0">
              <a:defRPr sz="2400">
                <a:solidFill>
                  <a:schemeClr val="tx1"/>
                </a:solidFill>
                <a:latin typeface="Times New Roman" pitchFamily="18" charset="0"/>
              </a:defRPr>
            </a:lvl2pPr>
            <a:lvl3pPr marL="1155802" indent="-231160" eaLnBrk="0" hangingPunct="0">
              <a:defRPr sz="2400">
                <a:solidFill>
                  <a:schemeClr val="tx1"/>
                </a:solidFill>
                <a:latin typeface="Times New Roman" pitchFamily="18" charset="0"/>
              </a:defRPr>
            </a:lvl3pPr>
            <a:lvl4pPr marL="1618122" indent="-231160" eaLnBrk="0" hangingPunct="0">
              <a:defRPr sz="2400">
                <a:solidFill>
                  <a:schemeClr val="tx1"/>
                </a:solidFill>
                <a:latin typeface="Times New Roman" pitchFamily="18" charset="0"/>
              </a:defRPr>
            </a:lvl4pPr>
            <a:lvl5pPr marL="2080443" indent="-231160" eaLnBrk="0" hangingPunct="0">
              <a:defRPr sz="2400">
                <a:solidFill>
                  <a:schemeClr val="tx1"/>
                </a:solidFill>
                <a:latin typeface="Times New Roman" pitchFamily="18" charset="0"/>
              </a:defRPr>
            </a:lvl5pPr>
            <a:lvl6pPr marL="2542764" indent="-231160" eaLnBrk="0" fontAlgn="base" hangingPunct="0">
              <a:spcBef>
                <a:spcPct val="0"/>
              </a:spcBef>
              <a:spcAft>
                <a:spcPct val="0"/>
              </a:spcAft>
              <a:defRPr sz="2400">
                <a:solidFill>
                  <a:schemeClr val="tx1"/>
                </a:solidFill>
                <a:latin typeface="Times New Roman" pitchFamily="18" charset="0"/>
              </a:defRPr>
            </a:lvl6pPr>
            <a:lvl7pPr marL="3005084" indent="-231160" eaLnBrk="0" fontAlgn="base" hangingPunct="0">
              <a:spcBef>
                <a:spcPct val="0"/>
              </a:spcBef>
              <a:spcAft>
                <a:spcPct val="0"/>
              </a:spcAft>
              <a:defRPr sz="2400">
                <a:solidFill>
                  <a:schemeClr val="tx1"/>
                </a:solidFill>
                <a:latin typeface="Times New Roman" pitchFamily="18" charset="0"/>
              </a:defRPr>
            </a:lvl7pPr>
            <a:lvl8pPr marL="3467405" indent="-231160" eaLnBrk="0" fontAlgn="base" hangingPunct="0">
              <a:spcBef>
                <a:spcPct val="0"/>
              </a:spcBef>
              <a:spcAft>
                <a:spcPct val="0"/>
              </a:spcAft>
              <a:defRPr sz="2400">
                <a:solidFill>
                  <a:schemeClr val="tx1"/>
                </a:solidFill>
                <a:latin typeface="Times New Roman" pitchFamily="18" charset="0"/>
              </a:defRPr>
            </a:lvl8pPr>
            <a:lvl9pPr marL="3929725" indent="-231160" eaLnBrk="0" fontAlgn="base" hangingPunct="0">
              <a:spcBef>
                <a:spcPct val="0"/>
              </a:spcBef>
              <a:spcAft>
                <a:spcPct val="0"/>
              </a:spcAft>
              <a:defRPr sz="2400">
                <a:solidFill>
                  <a:schemeClr val="tx1"/>
                </a:solidFill>
                <a:latin typeface="Times New Roman" pitchFamily="18" charset="0"/>
              </a:defRPr>
            </a:lvl9pPr>
          </a:lstStyle>
          <a:p>
            <a:pPr eaLnBrk="1" hangingPunct="1"/>
            <a:fld id="{28670FFA-3281-454B-91E6-651C67B07024}" type="slidenum">
              <a:rPr lang="en-US" sz="1200"/>
              <a:pPr eaLnBrk="1" hangingPunct="1"/>
              <a:t>25</a:t>
            </a:fld>
            <a:endParaRPr lang="en-US" sz="1200"/>
          </a:p>
        </p:txBody>
      </p:sp>
    </p:spTree>
    <p:extLst>
      <p:ext uri="{BB962C8B-B14F-4D97-AF65-F5344CB8AC3E}">
        <p14:creationId xmlns:p14="http://schemas.microsoft.com/office/powerpoint/2010/main" val="1321381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37185-392A-C440-14A3-7E13A6082D9A}"/>
            </a:ext>
          </a:extLst>
        </p:cNvPr>
        <p:cNvGrpSpPr/>
        <p:nvPr/>
      </p:nvGrpSpPr>
      <p:grpSpPr>
        <a:xfrm>
          <a:off x="0" y="0"/>
          <a:ext cx="0" cy="0"/>
          <a:chOff x="0" y="0"/>
          <a:chExt cx="0" cy="0"/>
        </a:xfrm>
      </p:grpSpPr>
      <p:sp>
        <p:nvSpPr>
          <p:cNvPr id="270338" name="Slide Image Placeholder 1">
            <a:extLst>
              <a:ext uri="{FF2B5EF4-FFF2-40B4-BE49-F238E27FC236}">
                <a16:creationId xmlns:a16="http://schemas.microsoft.com/office/drawing/2014/main" id="{4D9648E4-4616-B7ED-5B67-AD9249B68F24}"/>
              </a:ext>
            </a:extLst>
          </p:cNvPr>
          <p:cNvSpPr>
            <a:spLocks noGrp="1" noRot="1" noChangeAspect="1" noTextEdit="1"/>
          </p:cNvSpPr>
          <p:nvPr>
            <p:ph type="sldImg"/>
          </p:nvPr>
        </p:nvSpPr>
        <p:spPr>
          <a:ln/>
        </p:spPr>
      </p:sp>
      <p:sp>
        <p:nvSpPr>
          <p:cNvPr id="270339" name="Notes Placeholder 2">
            <a:extLst>
              <a:ext uri="{FF2B5EF4-FFF2-40B4-BE49-F238E27FC236}">
                <a16:creationId xmlns:a16="http://schemas.microsoft.com/office/drawing/2014/main" id="{F45DB5B0-C063-EAA1-628C-926F5019127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70340" name="Slide Number Placeholder 3">
            <a:extLst>
              <a:ext uri="{FF2B5EF4-FFF2-40B4-BE49-F238E27FC236}">
                <a16:creationId xmlns:a16="http://schemas.microsoft.com/office/drawing/2014/main" id="{17E66446-D122-9DA1-D5C8-F008068D8CF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1271" indent="-288950" eaLnBrk="0" hangingPunct="0">
              <a:defRPr sz="2400">
                <a:solidFill>
                  <a:schemeClr val="tx1"/>
                </a:solidFill>
                <a:latin typeface="Times New Roman" pitchFamily="18" charset="0"/>
              </a:defRPr>
            </a:lvl2pPr>
            <a:lvl3pPr marL="1155802" indent="-231160" eaLnBrk="0" hangingPunct="0">
              <a:defRPr sz="2400">
                <a:solidFill>
                  <a:schemeClr val="tx1"/>
                </a:solidFill>
                <a:latin typeface="Times New Roman" pitchFamily="18" charset="0"/>
              </a:defRPr>
            </a:lvl3pPr>
            <a:lvl4pPr marL="1618122" indent="-231160" eaLnBrk="0" hangingPunct="0">
              <a:defRPr sz="2400">
                <a:solidFill>
                  <a:schemeClr val="tx1"/>
                </a:solidFill>
                <a:latin typeface="Times New Roman" pitchFamily="18" charset="0"/>
              </a:defRPr>
            </a:lvl4pPr>
            <a:lvl5pPr marL="2080443" indent="-231160" eaLnBrk="0" hangingPunct="0">
              <a:defRPr sz="2400">
                <a:solidFill>
                  <a:schemeClr val="tx1"/>
                </a:solidFill>
                <a:latin typeface="Times New Roman" pitchFamily="18" charset="0"/>
              </a:defRPr>
            </a:lvl5pPr>
            <a:lvl6pPr marL="2542764" indent="-231160" eaLnBrk="0" fontAlgn="base" hangingPunct="0">
              <a:spcBef>
                <a:spcPct val="0"/>
              </a:spcBef>
              <a:spcAft>
                <a:spcPct val="0"/>
              </a:spcAft>
              <a:defRPr sz="2400">
                <a:solidFill>
                  <a:schemeClr val="tx1"/>
                </a:solidFill>
                <a:latin typeface="Times New Roman" pitchFamily="18" charset="0"/>
              </a:defRPr>
            </a:lvl6pPr>
            <a:lvl7pPr marL="3005084" indent="-231160" eaLnBrk="0" fontAlgn="base" hangingPunct="0">
              <a:spcBef>
                <a:spcPct val="0"/>
              </a:spcBef>
              <a:spcAft>
                <a:spcPct val="0"/>
              </a:spcAft>
              <a:defRPr sz="2400">
                <a:solidFill>
                  <a:schemeClr val="tx1"/>
                </a:solidFill>
                <a:latin typeface="Times New Roman" pitchFamily="18" charset="0"/>
              </a:defRPr>
            </a:lvl7pPr>
            <a:lvl8pPr marL="3467405" indent="-231160" eaLnBrk="0" fontAlgn="base" hangingPunct="0">
              <a:spcBef>
                <a:spcPct val="0"/>
              </a:spcBef>
              <a:spcAft>
                <a:spcPct val="0"/>
              </a:spcAft>
              <a:defRPr sz="2400">
                <a:solidFill>
                  <a:schemeClr val="tx1"/>
                </a:solidFill>
                <a:latin typeface="Times New Roman" pitchFamily="18" charset="0"/>
              </a:defRPr>
            </a:lvl8pPr>
            <a:lvl9pPr marL="3929725" indent="-231160" eaLnBrk="0" fontAlgn="base" hangingPunct="0">
              <a:spcBef>
                <a:spcPct val="0"/>
              </a:spcBef>
              <a:spcAft>
                <a:spcPct val="0"/>
              </a:spcAft>
              <a:defRPr sz="2400">
                <a:solidFill>
                  <a:schemeClr val="tx1"/>
                </a:solidFill>
                <a:latin typeface="Times New Roman" pitchFamily="18" charset="0"/>
              </a:defRPr>
            </a:lvl9pPr>
          </a:lstStyle>
          <a:p>
            <a:pPr eaLnBrk="1" hangingPunct="1"/>
            <a:fld id="{DFBCACCC-B897-4180-B292-FD653A3816D5}" type="slidenum">
              <a:rPr lang="en-US" sz="1200"/>
              <a:pPr eaLnBrk="1" hangingPunct="1"/>
              <a:t>26</a:t>
            </a:fld>
            <a:endParaRPr lang="en-US" sz="1200"/>
          </a:p>
        </p:txBody>
      </p:sp>
    </p:spTree>
    <p:extLst>
      <p:ext uri="{BB962C8B-B14F-4D97-AF65-F5344CB8AC3E}">
        <p14:creationId xmlns:p14="http://schemas.microsoft.com/office/powerpoint/2010/main" val="3682871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 and health equity is the ultimate goal when designing and delivering DSMES. </a:t>
            </a:r>
          </a:p>
          <a:p>
            <a:endParaRPr lang="en-US" dirty="0"/>
          </a:p>
          <a:p>
            <a:r>
              <a:rPr lang="en-US" dirty="0"/>
              <a:t>Creating culturally appropriate and varied modalities of settings has been shown to improve outcomes. </a:t>
            </a:r>
          </a:p>
          <a:p>
            <a:endParaRPr lang="en-US" dirty="0"/>
          </a:p>
          <a:p>
            <a:r>
              <a:rPr lang="en-US" dirty="0"/>
              <a:t>We know barriers to care exist at every level from the health system to individual. </a:t>
            </a:r>
          </a:p>
          <a:p>
            <a:r>
              <a:rPr lang="en-US" dirty="0"/>
              <a:t>However we can address these barriers by working to educate participants and health care providers on the critical times when DSMES is needed. </a:t>
            </a:r>
          </a:p>
          <a:p>
            <a:r>
              <a:rPr lang="en-US" dirty="0"/>
              <a:t>We can work with health systems and clinics to develop population health screening and clinical outreach, </a:t>
            </a:r>
          </a:p>
          <a:p>
            <a:r>
              <a:rPr lang="en-US" dirty="0"/>
              <a:t>create protocols to reduce time for referral and </a:t>
            </a:r>
          </a:p>
          <a:p>
            <a:r>
              <a:rPr lang="en-US" dirty="0"/>
              <a:t>collaborate health and community systems to address social needs. </a:t>
            </a:r>
          </a:p>
          <a:p>
            <a:r>
              <a:rPr lang="en-US" dirty="0"/>
              <a:t>We can include other health partners including community health workers to support delivery of diabetes peer support. </a:t>
            </a:r>
          </a:p>
          <a:p>
            <a:endParaRPr lang="en-US" dirty="0"/>
          </a:p>
          <a:p>
            <a:r>
              <a:rPr lang="en-US" dirty="0"/>
              <a:t>Barriers can be also be addressed by developing a diversity of delivery models. </a:t>
            </a:r>
          </a:p>
          <a:p>
            <a:r>
              <a:rPr lang="en-US" dirty="0"/>
              <a:t>From traditional </a:t>
            </a:r>
            <a:r>
              <a:rPr lang="en-US" dirty="0" err="1"/>
              <a:t>inperson</a:t>
            </a:r>
            <a:r>
              <a:rPr lang="en-US" dirty="0"/>
              <a:t> classrooms to community-based strategies and technology enabled solutions including telehealth or virtual environments varying modes can serve different needs.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30</a:t>
            </a:fld>
            <a:endParaRPr lang="en-US"/>
          </a:p>
        </p:txBody>
      </p:sp>
    </p:spTree>
    <p:extLst>
      <p:ext uri="{BB962C8B-B14F-4D97-AF65-F5344CB8AC3E}">
        <p14:creationId xmlns:p14="http://schemas.microsoft.com/office/powerpoint/2010/main" val="1596921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Judgement Free Zone </a:t>
            </a:r>
          </a:p>
          <a:p>
            <a:r>
              <a:rPr lang="en-US" dirty="0"/>
              <a:t>Creating a judgment-free zone during diabetes coaching and education sessions lays the groundwork to make meaningful connections.  This “safety zone” provides individuals with a place to share their truth and have someone acknowledge and recognize what they are going through. It also helps to identify areas of distress and collaborate on problem-solving. Setting a judgment-free zone also opens the door to more fruitful conversation when gathering groups together in person or virtually.  To create this environment, the facilitators need to establish the ground rules. For example, the facilitator might say, “There are no good or bad blood sugars or good or bad foods. If a person is stressed out and eats a donut, they are not cheating; they are choosing to have a donut. If people have blood glucose levels out of range, they are not failing; they need support and help with problem-solving based on their lived experiences.”  If someone uses judgmental terms during the session, the educator gently reminds them that this is a judgment-free zone and encourages them to rephrase it. </a:t>
            </a:r>
          </a:p>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45</a:t>
            </a:fld>
            <a:endParaRPr lang="en-US"/>
          </a:p>
        </p:txBody>
      </p:sp>
    </p:spTree>
    <p:extLst>
      <p:ext uri="{BB962C8B-B14F-4D97-AF65-F5344CB8AC3E}">
        <p14:creationId xmlns:p14="http://schemas.microsoft.com/office/powerpoint/2010/main" val="3140695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47</a:t>
            </a:fld>
            <a:endParaRPr lang="en-US"/>
          </a:p>
        </p:txBody>
      </p:sp>
    </p:spTree>
    <p:extLst>
      <p:ext uri="{BB962C8B-B14F-4D97-AF65-F5344CB8AC3E}">
        <p14:creationId xmlns:p14="http://schemas.microsoft.com/office/powerpoint/2010/main" val="596765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A1876612-27E4-1140-BEAF-680E6B85D7D8}"/>
              </a:ext>
            </a:extLst>
          </p:cNvPr>
          <p:cNvSpPr>
            <a:spLocks noGrp="1" noRot="1" noChangeAspect="1" noChangeArrowheads="1" noTextEdit="1"/>
          </p:cNvSpPr>
          <p:nvPr>
            <p:ph type="sldImg"/>
          </p:nvPr>
        </p:nvSpPr>
        <p:spPr>
          <a:xfrm>
            <a:off x="1150938" y="692150"/>
            <a:ext cx="4556125" cy="3416300"/>
          </a:xfrm>
          <a:ln/>
        </p:spPr>
      </p:sp>
      <p:sp>
        <p:nvSpPr>
          <p:cNvPr id="35842" name="Notes Placeholder 2">
            <a:extLst>
              <a:ext uri="{FF2B5EF4-FFF2-40B4-BE49-F238E27FC236}">
                <a16:creationId xmlns:a16="http://schemas.microsoft.com/office/drawing/2014/main" id="{E35EA7F1-C90D-944E-BE93-688C78397814}"/>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
        <p:nvSpPr>
          <p:cNvPr id="35843" name="Slide Number Placeholder 3">
            <a:extLst>
              <a:ext uri="{FF2B5EF4-FFF2-40B4-BE49-F238E27FC236}">
                <a16:creationId xmlns:a16="http://schemas.microsoft.com/office/drawing/2014/main" id="{5066EA83-3784-B247-B6EA-5A340320FA9E}"/>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5AF2AEF-2941-CB4A-880C-2879A1BE8EAF}" type="slidenum">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485877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51</a:t>
            </a:fld>
            <a:endParaRPr lang="en-US"/>
          </a:p>
        </p:txBody>
      </p:sp>
    </p:spTree>
    <p:extLst>
      <p:ext uri="{BB962C8B-B14F-4D97-AF65-F5344CB8AC3E}">
        <p14:creationId xmlns:p14="http://schemas.microsoft.com/office/powerpoint/2010/main" val="29319812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the ultimate decision is up to the individual, but it is worth helping them explore and consider their choices out loud.  After all, diabetes lasts a lifetime, and we want to support daily quality of life while reducing the risk of complications.</a:t>
            </a:r>
          </a:p>
        </p:txBody>
      </p:sp>
      <p:sp>
        <p:nvSpPr>
          <p:cNvPr id="4" name="Slide Number Placeholder 3"/>
          <p:cNvSpPr>
            <a:spLocks noGrp="1"/>
          </p:cNvSpPr>
          <p:nvPr>
            <p:ph type="sldNum" sz="quarter" idx="5"/>
          </p:nvPr>
        </p:nvSpPr>
        <p:spPr/>
        <p:txBody>
          <a:bodyPr/>
          <a:lstStyle/>
          <a:p>
            <a:fld id="{5B5E225C-EA32-49AA-BCE1-CBED354D9589}" type="slidenum">
              <a:rPr lang="en-US" smtClean="0"/>
              <a:t>55</a:t>
            </a:fld>
            <a:endParaRPr lang="en-US"/>
          </a:p>
        </p:txBody>
      </p:sp>
    </p:spTree>
    <p:extLst>
      <p:ext uri="{BB962C8B-B14F-4D97-AF65-F5344CB8AC3E}">
        <p14:creationId xmlns:p14="http://schemas.microsoft.com/office/powerpoint/2010/main" val="3923965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4</a:t>
            </a:fld>
            <a:endParaRPr lang="en-US">
              <a:solidFill>
                <a:srgbClr val="000000"/>
              </a:solidFill>
            </a:endParaRPr>
          </a:p>
        </p:txBody>
      </p:sp>
    </p:spTree>
    <p:extLst>
      <p:ext uri="{BB962C8B-B14F-4D97-AF65-F5344CB8AC3E}">
        <p14:creationId xmlns:p14="http://schemas.microsoft.com/office/powerpoint/2010/main" val="89616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181100" y="698500"/>
            <a:ext cx="4648200" cy="348615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047" indent="-275402">
              <a:defRPr>
                <a:solidFill>
                  <a:schemeClr val="tx1"/>
                </a:solidFill>
                <a:latin typeface="Arial" panose="020B0604020202020204" pitchFamily="34" charset="0"/>
              </a:defRPr>
            </a:lvl2pPr>
            <a:lvl3pPr marL="1101610" indent="-220322">
              <a:defRPr>
                <a:solidFill>
                  <a:schemeClr val="tx1"/>
                </a:solidFill>
                <a:latin typeface="Arial" panose="020B0604020202020204" pitchFamily="34" charset="0"/>
              </a:defRPr>
            </a:lvl3pPr>
            <a:lvl4pPr marL="1542255" indent="-220322">
              <a:defRPr>
                <a:solidFill>
                  <a:schemeClr val="tx1"/>
                </a:solidFill>
                <a:latin typeface="Arial" panose="020B0604020202020204" pitchFamily="34" charset="0"/>
              </a:defRPr>
            </a:lvl4pPr>
            <a:lvl5pPr marL="1982899" indent="-220322">
              <a:defRPr>
                <a:solidFill>
                  <a:schemeClr val="tx1"/>
                </a:solidFill>
                <a:latin typeface="Arial" panose="020B0604020202020204" pitchFamily="34" charset="0"/>
              </a:defRPr>
            </a:lvl5pPr>
            <a:lvl6pPr marL="2423543" indent="-220322" eaLnBrk="0" fontAlgn="base" hangingPunct="0">
              <a:spcBef>
                <a:spcPct val="0"/>
              </a:spcBef>
              <a:spcAft>
                <a:spcPct val="0"/>
              </a:spcAft>
              <a:defRPr>
                <a:solidFill>
                  <a:schemeClr val="tx1"/>
                </a:solidFill>
                <a:latin typeface="Arial" panose="020B0604020202020204" pitchFamily="34" charset="0"/>
              </a:defRPr>
            </a:lvl6pPr>
            <a:lvl7pPr marL="2864187" indent="-220322" eaLnBrk="0" fontAlgn="base" hangingPunct="0">
              <a:spcBef>
                <a:spcPct val="0"/>
              </a:spcBef>
              <a:spcAft>
                <a:spcPct val="0"/>
              </a:spcAft>
              <a:defRPr>
                <a:solidFill>
                  <a:schemeClr val="tx1"/>
                </a:solidFill>
                <a:latin typeface="Arial" panose="020B0604020202020204" pitchFamily="34" charset="0"/>
              </a:defRPr>
            </a:lvl7pPr>
            <a:lvl8pPr marL="3304831" indent="-220322" eaLnBrk="0" fontAlgn="base" hangingPunct="0">
              <a:spcBef>
                <a:spcPct val="0"/>
              </a:spcBef>
              <a:spcAft>
                <a:spcPct val="0"/>
              </a:spcAft>
              <a:defRPr>
                <a:solidFill>
                  <a:schemeClr val="tx1"/>
                </a:solidFill>
                <a:latin typeface="Arial" panose="020B0604020202020204" pitchFamily="34" charset="0"/>
              </a:defRPr>
            </a:lvl8pPr>
            <a:lvl9pPr marL="3745476" indent="-220322"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047" indent="-275402">
              <a:defRPr>
                <a:solidFill>
                  <a:schemeClr val="tx1"/>
                </a:solidFill>
                <a:latin typeface="Arial" panose="020B0604020202020204" pitchFamily="34" charset="0"/>
              </a:defRPr>
            </a:lvl2pPr>
            <a:lvl3pPr marL="1101610" indent="-220322">
              <a:defRPr>
                <a:solidFill>
                  <a:schemeClr val="tx1"/>
                </a:solidFill>
                <a:latin typeface="Arial" panose="020B0604020202020204" pitchFamily="34" charset="0"/>
              </a:defRPr>
            </a:lvl3pPr>
            <a:lvl4pPr marL="1542255" indent="-220322">
              <a:defRPr>
                <a:solidFill>
                  <a:schemeClr val="tx1"/>
                </a:solidFill>
                <a:latin typeface="Arial" panose="020B0604020202020204" pitchFamily="34" charset="0"/>
              </a:defRPr>
            </a:lvl4pPr>
            <a:lvl5pPr marL="1982899" indent="-220322">
              <a:defRPr>
                <a:solidFill>
                  <a:schemeClr val="tx1"/>
                </a:solidFill>
                <a:latin typeface="Arial" panose="020B0604020202020204" pitchFamily="34" charset="0"/>
              </a:defRPr>
            </a:lvl5pPr>
            <a:lvl6pPr marL="2423543" indent="-220322" eaLnBrk="0" fontAlgn="base" hangingPunct="0">
              <a:spcBef>
                <a:spcPct val="0"/>
              </a:spcBef>
              <a:spcAft>
                <a:spcPct val="0"/>
              </a:spcAft>
              <a:defRPr>
                <a:solidFill>
                  <a:schemeClr val="tx1"/>
                </a:solidFill>
                <a:latin typeface="Arial" panose="020B0604020202020204" pitchFamily="34" charset="0"/>
              </a:defRPr>
            </a:lvl6pPr>
            <a:lvl7pPr marL="2864187" indent="-220322" eaLnBrk="0" fontAlgn="base" hangingPunct="0">
              <a:spcBef>
                <a:spcPct val="0"/>
              </a:spcBef>
              <a:spcAft>
                <a:spcPct val="0"/>
              </a:spcAft>
              <a:defRPr>
                <a:solidFill>
                  <a:schemeClr val="tx1"/>
                </a:solidFill>
                <a:latin typeface="Arial" panose="020B0604020202020204" pitchFamily="34" charset="0"/>
              </a:defRPr>
            </a:lvl7pPr>
            <a:lvl8pPr marL="3304831" indent="-220322" eaLnBrk="0" fontAlgn="base" hangingPunct="0">
              <a:spcBef>
                <a:spcPct val="0"/>
              </a:spcBef>
              <a:spcAft>
                <a:spcPct val="0"/>
              </a:spcAft>
              <a:defRPr>
                <a:solidFill>
                  <a:schemeClr val="tx1"/>
                </a:solidFill>
                <a:latin typeface="Arial" panose="020B0604020202020204" pitchFamily="34" charset="0"/>
              </a:defRPr>
            </a:lvl8pPr>
            <a:lvl9pPr marL="3745476" indent="-220322"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B4D74C-9B85-4DFD-9115-E1F2E713A514}" type="slidenum">
              <a:rPr kumimoji="0" 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47907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xfrm>
            <a:off x="1181100" y="698500"/>
            <a:ext cx="4648200" cy="3486150"/>
          </a:xfrm>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i="0" dirty="0">
                <a:solidFill>
                  <a:srgbClr val="000000"/>
                </a:solidFill>
                <a:effectLst/>
                <a:highlight>
                  <a:srgbClr val="FFFFFF"/>
                </a:highlight>
                <a:latin typeface="Times New Roman" panose="02020603050405020304" pitchFamily="18" charset="0"/>
              </a:rPr>
              <a:t>Measurement of C-peptide is preferable to the measurement of insulin as it has a longer half-life, not subjected to the first-pass hepatic metabolism, and a steady-state clearance from the circulation. Insulin undergoes first-pass hepatic metabolism, has variable clearance, a much shorter half-life, and exogenously administered insulin can confound results. </a:t>
            </a:r>
            <a:endParaRPr lang="en-US" dirty="0"/>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86012" indent="-302312" eaLnBrk="0" hangingPunct="0">
              <a:defRPr sz="2400">
                <a:solidFill>
                  <a:schemeClr val="tx1"/>
                </a:solidFill>
                <a:latin typeface="Times New Roman" pitchFamily="18" charset="0"/>
              </a:defRPr>
            </a:lvl2pPr>
            <a:lvl3pPr marL="1209251" indent="-241850" eaLnBrk="0" hangingPunct="0">
              <a:defRPr sz="2400">
                <a:solidFill>
                  <a:schemeClr val="tx1"/>
                </a:solidFill>
                <a:latin typeface="Times New Roman" pitchFamily="18" charset="0"/>
              </a:defRPr>
            </a:lvl3pPr>
            <a:lvl4pPr marL="1692952" indent="-241850" eaLnBrk="0" hangingPunct="0">
              <a:defRPr sz="2400">
                <a:solidFill>
                  <a:schemeClr val="tx1"/>
                </a:solidFill>
                <a:latin typeface="Times New Roman" pitchFamily="18" charset="0"/>
              </a:defRPr>
            </a:lvl4pPr>
            <a:lvl5pPr marL="2176653" indent="-241850" eaLnBrk="0" hangingPunct="0">
              <a:defRPr sz="2400">
                <a:solidFill>
                  <a:schemeClr val="tx1"/>
                </a:solidFill>
                <a:latin typeface="Times New Roman" pitchFamily="18" charset="0"/>
              </a:defRPr>
            </a:lvl5pPr>
            <a:lvl6pPr marL="2660353" indent="-241850" eaLnBrk="0" fontAlgn="base" hangingPunct="0">
              <a:spcBef>
                <a:spcPct val="0"/>
              </a:spcBef>
              <a:spcAft>
                <a:spcPct val="0"/>
              </a:spcAft>
              <a:defRPr sz="2400">
                <a:solidFill>
                  <a:schemeClr val="tx1"/>
                </a:solidFill>
                <a:latin typeface="Times New Roman" pitchFamily="18" charset="0"/>
              </a:defRPr>
            </a:lvl6pPr>
            <a:lvl7pPr marL="3144054" indent="-241850" eaLnBrk="0" fontAlgn="base" hangingPunct="0">
              <a:spcBef>
                <a:spcPct val="0"/>
              </a:spcBef>
              <a:spcAft>
                <a:spcPct val="0"/>
              </a:spcAft>
              <a:defRPr sz="2400">
                <a:solidFill>
                  <a:schemeClr val="tx1"/>
                </a:solidFill>
                <a:latin typeface="Times New Roman" pitchFamily="18" charset="0"/>
              </a:defRPr>
            </a:lvl7pPr>
            <a:lvl8pPr marL="3627754" indent="-241850" eaLnBrk="0" fontAlgn="base" hangingPunct="0">
              <a:spcBef>
                <a:spcPct val="0"/>
              </a:spcBef>
              <a:spcAft>
                <a:spcPct val="0"/>
              </a:spcAft>
              <a:defRPr sz="2400">
                <a:solidFill>
                  <a:schemeClr val="tx1"/>
                </a:solidFill>
                <a:latin typeface="Times New Roman" pitchFamily="18" charset="0"/>
              </a:defRPr>
            </a:lvl8pPr>
            <a:lvl9pPr marL="4111455" indent="-241850" eaLnBrk="0" fontAlgn="base" hangingPunct="0">
              <a:spcBef>
                <a:spcPct val="0"/>
              </a:spcBef>
              <a:spcAft>
                <a:spcPct val="0"/>
              </a:spcAft>
              <a:defRPr sz="2400">
                <a:solidFill>
                  <a:schemeClr val="tx1"/>
                </a:solidFill>
                <a:latin typeface="Times New Roman" pitchFamily="18" charset="0"/>
              </a:defRPr>
            </a:lvl9pPr>
          </a:lstStyle>
          <a:p>
            <a:pPr eaLnBrk="1" hangingPunct="1"/>
            <a:fld id="{E38BD17F-C71A-41CA-9316-C0CB28ED4AF7}" type="slidenum">
              <a:rPr lang="en-US" sz="1300"/>
              <a:pPr eaLnBrk="1" hangingPunct="1"/>
              <a:t>10</a:t>
            </a:fld>
            <a:endParaRPr lang="en-US" sz="1300"/>
          </a:p>
        </p:txBody>
      </p:sp>
    </p:spTree>
    <p:extLst>
      <p:ext uri="{BB962C8B-B14F-4D97-AF65-F5344CB8AC3E}">
        <p14:creationId xmlns:p14="http://schemas.microsoft.com/office/powerpoint/2010/main" val="3791918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xfrm>
            <a:off x="1181100" y="698500"/>
            <a:ext cx="4648200" cy="3486150"/>
          </a:xfrm>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357" indent="-296675" eaLnBrk="0" hangingPunct="0">
              <a:defRPr sz="2400">
                <a:solidFill>
                  <a:schemeClr val="tx1"/>
                </a:solidFill>
                <a:latin typeface="Times New Roman" pitchFamily="18" charset="0"/>
              </a:defRPr>
            </a:lvl2pPr>
            <a:lvl3pPr marL="1186704" indent="-237340" eaLnBrk="0" hangingPunct="0">
              <a:defRPr sz="2400">
                <a:solidFill>
                  <a:schemeClr val="tx1"/>
                </a:solidFill>
                <a:latin typeface="Times New Roman" pitchFamily="18" charset="0"/>
              </a:defRPr>
            </a:lvl3pPr>
            <a:lvl4pPr marL="1661385" indent="-237340" eaLnBrk="0" hangingPunct="0">
              <a:defRPr sz="2400">
                <a:solidFill>
                  <a:schemeClr val="tx1"/>
                </a:solidFill>
                <a:latin typeface="Times New Roman" pitchFamily="18" charset="0"/>
              </a:defRPr>
            </a:lvl4pPr>
            <a:lvl5pPr marL="2136067" indent="-237340" eaLnBrk="0" hangingPunct="0">
              <a:defRPr sz="2400">
                <a:solidFill>
                  <a:schemeClr val="tx1"/>
                </a:solidFill>
                <a:latin typeface="Times New Roman" pitchFamily="18" charset="0"/>
              </a:defRPr>
            </a:lvl5pPr>
            <a:lvl6pPr marL="2610749" indent="-237340" eaLnBrk="0" fontAlgn="base" hangingPunct="0">
              <a:spcBef>
                <a:spcPct val="0"/>
              </a:spcBef>
              <a:spcAft>
                <a:spcPct val="0"/>
              </a:spcAft>
              <a:defRPr sz="2400">
                <a:solidFill>
                  <a:schemeClr val="tx1"/>
                </a:solidFill>
                <a:latin typeface="Times New Roman" pitchFamily="18" charset="0"/>
              </a:defRPr>
            </a:lvl6pPr>
            <a:lvl7pPr marL="3085429" indent="-237340" eaLnBrk="0" fontAlgn="base" hangingPunct="0">
              <a:spcBef>
                <a:spcPct val="0"/>
              </a:spcBef>
              <a:spcAft>
                <a:spcPct val="0"/>
              </a:spcAft>
              <a:defRPr sz="2400">
                <a:solidFill>
                  <a:schemeClr val="tx1"/>
                </a:solidFill>
                <a:latin typeface="Times New Roman" pitchFamily="18" charset="0"/>
              </a:defRPr>
            </a:lvl7pPr>
            <a:lvl8pPr marL="3560112" indent="-237340" eaLnBrk="0" fontAlgn="base" hangingPunct="0">
              <a:spcBef>
                <a:spcPct val="0"/>
              </a:spcBef>
              <a:spcAft>
                <a:spcPct val="0"/>
              </a:spcAft>
              <a:defRPr sz="2400">
                <a:solidFill>
                  <a:schemeClr val="tx1"/>
                </a:solidFill>
                <a:latin typeface="Times New Roman" pitchFamily="18" charset="0"/>
              </a:defRPr>
            </a:lvl8pPr>
            <a:lvl9pPr marL="4034794" indent="-237340"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11</a:t>
            </a:fld>
            <a:endParaRPr lang="en-US" sz="1300"/>
          </a:p>
        </p:txBody>
      </p:sp>
    </p:spTree>
    <p:extLst>
      <p:ext uri="{BB962C8B-B14F-4D97-AF65-F5344CB8AC3E}">
        <p14:creationId xmlns:p14="http://schemas.microsoft.com/office/powerpoint/2010/main" val="143268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r>
              <a:rPr lang="en-US">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15</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250480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23899" indent="-317143">
              <a:spcBef>
                <a:spcPct val="30000"/>
              </a:spcBef>
              <a:defRPr sz="1200">
                <a:solidFill>
                  <a:schemeClr val="tx1"/>
                </a:solidFill>
                <a:latin typeface="Times New Roman" panose="02020603050405020304" pitchFamily="18" charset="0"/>
              </a:defRPr>
            </a:lvl2pPr>
            <a:lvl3pPr marL="1268569" indent="-253379">
              <a:spcBef>
                <a:spcPct val="30000"/>
              </a:spcBef>
              <a:defRPr sz="1200">
                <a:solidFill>
                  <a:schemeClr val="tx1"/>
                </a:solidFill>
                <a:latin typeface="Times New Roman" panose="02020603050405020304" pitchFamily="18" charset="0"/>
              </a:defRPr>
            </a:lvl3pPr>
            <a:lvl4pPr marL="1777004" indent="-253379">
              <a:spcBef>
                <a:spcPct val="30000"/>
              </a:spcBef>
              <a:defRPr sz="1200">
                <a:solidFill>
                  <a:schemeClr val="tx1"/>
                </a:solidFill>
                <a:latin typeface="Times New Roman" panose="02020603050405020304" pitchFamily="18" charset="0"/>
              </a:defRPr>
            </a:lvl4pPr>
            <a:lvl5pPr marL="2285437" indent="-253379">
              <a:spcBef>
                <a:spcPct val="30000"/>
              </a:spcBef>
              <a:defRPr sz="1200">
                <a:solidFill>
                  <a:schemeClr val="tx1"/>
                </a:solidFill>
                <a:latin typeface="Times New Roman" panose="02020603050405020304" pitchFamily="18" charset="0"/>
              </a:defRPr>
            </a:lvl5pPr>
            <a:lvl6pPr marL="2768702" indent="-253379" eaLnBrk="0" fontAlgn="base" hangingPunct="0">
              <a:spcBef>
                <a:spcPct val="30000"/>
              </a:spcBef>
              <a:spcAft>
                <a:spcPct val="0"/>
              </a:spcAft>
              <a:defRPr sz="1200">
                <a:solidFill>
                  <a:schemeClr val="tx1"/>
                </a:solidFill>
                <a:latin typeface="Times New Roman" panose="02020603050405020304" pitchFamily="18" charset="0"/>
              </a:defRPr>
            </a:lvl6pPr>
            <a:lvl7pPr marL="3251967" indent="-253379" eaLnBrk="0" fontAlgn="base" hangingPunct="0">
              <a:spcBef>
                <a:spcPct val="30000"/>
              </a:spcBef>
              <a:spcAft>
                <a:spcPct val="0"/>
              </a:spcAft>
              <a:defRPr sz="1200">
                <a:solidFill>
                  <a:schemeClr val="tx1"/>
                </a:solidFill>
                <a:latin typeface="Times New Roman" panose="02020603050405020304" pitchFamily="18" charset="0"/>
              </a:defRPr>
            </a:lvl7pPr>
            <a:lvl8pPr marL="3735231" indent="-253379" eaLnBrk="0" fontAlgn="base" hangingPunct="0">
              <a:spcBef>
                <a:spcPct val="30000"/>
              </a:spcBef>
              <a:spcAft>
                <a:spcPct val="0"/>
              </a:spcAft>
              <a:defRPr sz="1200">
                <a:solidFill>
                  <a:schemeClr val="tx1"/>
                </a:solidFill>
                <a:latin typeface="Times New Roman" panose="02020603050405020304" pitchFamily="18" charset="0"/>
              </a:defRPr>
            </a:lvl8pPr>
            <a:lvl9pPr marL="4218496" indent="-25337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17EE976-247E-4FBB-A943-DE241C736BF6}" type="slidenum">
              <a:rPr lang="en-US" sz="1300"/>
              <a:pPr>
                <a:spcBef>
                  <a:spcPct val="0"/>
                </a:spcBef>
              </a:pPr>
              <a:t>17</a:t>
            </a:fld>
            <a:endParaRPr lang="en-US" sz="1300"/>
          </a:p>
        </p:txBody>
      </p:sp>
    </p:spTree>
    <p:extLst>
      <p:ext uri="{BB962C8B-B14F-4D97-AF65-F5344CB8AC3E}">
        <p14:creationId xmlns:p14="http://schemas.microsoft.com/office/powerpoint/2010/main" val="1020139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03169" indent="-309163">
              <a:spcBef>
                <a:spcPct val="30000"/>
              </a:spcBef>
              <a:defRPr sz="1200">
                <a:solidFill>
                  <a:schemeClr val="tx1"/>
                </a:solidFill>
                <a:latin typeface="Times New Roman" panose="02020603050405020304" pitchFamily="18" charset="0"/>
              </a:defRPr>
            </a:lvl2pPr>
            <a:lvl3pPr marL="1236650" indent="-247004">
              <a:spcBef>
                <a:spcPct val="30000"/>
              </a:spcBef>
              <a:defRPr sz="1200">
                <a:solidFill>
                  <a:schemeClr val="tx1"/>
                </a:solidFill>
                <a:latin typeface="Times New Roman" panose="02020603050405020304" pitchFamily="18" charset="0"/>
              </a:defRPr>
            </a:lvl3pPr>
            <a:lvl4pPr marL="1732292" indent="-247004">
              <a:spcBef>
                <a:spcPct val="30000"/>
              </a:spcBef>
              <a:defRPr sz="1200">
                <a:solidFill>
                  <a:schemeClr val="tx1"/>
                </a:solidFill>
                <a:latin typeface="Times New Roman" panose="02020603050405020304" pitchFamily="18" charset="0"/>
              </a:defRPr>
            </a:lvl4pPr>
            <a:lvl5pPr marL="2227932" indent="-247004">
              <a:spcBef>
                <a:spcPct val="30000"/>
              </a:spcBef>
              <a:defRPr sz="1200">
                <a:solidFill>
                  <a:schemeClr val="tx1"/>
                </a:solidFill>
                <a:latin typeface="Times New Roman" panose="02020603050405020304" pitchFamily="18" charset="0"/>
              </a:defRPr>
            </a:lvl5pPr>
            <a:lvl6pPr marL="2699037" indent="-247004" eaLnBrk="0" fontAlgn="base" hangingPunct="0">
              <a:spcBef>
                <a:spcPct val="30000"/>
              </a:spcBef>
              <a:spcAft>
                <a:spcPct val="0"/>
              </a:spcAft>
              <a:defRPr sz="1200">
                <a:solidFill>
                  <a:schemeClr val="tx1"/>
                </a:solidFill>
                <a:latin typeface="Times New Roman" panose="02020603050405020304" pitchFamily="18" charset="0"/>
              </a:defRPr>
            </a:lvl6pPr>
            <a:lvl7pPr marL="3170142" indent="-247004" eaLnBrk="0" fontAlgn="base" hangingPunct="0">
              <a:spcBef>
                <a:spcPct val="30000"/>
              </a:spcBef>
              <a:spcAft>
                <a:spcPct val="0"/>
              </a:spcAft>
              <a:defRPr sz="1200">
                <a:solidFill>
                  <a:schemeClr val="tx1"/>
                </a:solidFill>
                <a:latin typeface="Times New Roman" panose="02020603050405020304" pitchFamily="18" charset="0"/>
              </a:defRPr>
            </a:lvl7pPr>
            <a:lvl8pPr marL="3641247" indent="-247004" eaLnBrk="0" fontAlgn="base" hangingPunct="0">
              <a:spcBef>
                <a:spcPct val="30000"/>
              </a:spcBef>
              <a:spcAft>
                <a:spcPct val="0"/>
              </a:spcAft>
              <a:defRPr sz="1200">
                <a:solidFill>
                  <a:schemeClr val="tx1"/>
                </a:solidFill>
                <a:latin typeface="Times New Roman" panose="02020603050405020304" pitchFamily="18" charset="0"/>
              </a:defRPr>
            </a:lvl8pPr>
            <a:lvl9pPr marL="4112352" indent="-247004"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75352EF-A889-4A92-85ED-C20D9A1C7B39}" type="slidenum">
              <a:rPr lang="en-US" sz="1300"/>
              <a:pPr>
                <a:spcBef>
                  <a:spcPct val="0"/>
                </a:spcBef>
              </a:pPr>
              <a:t>18</a:t>
            </a:fld>
            <a:endParaRPr lang="en-US" sz="1300"/>
          </a:p>
        </p:txBody>
      </p:sp>
      <p:sp>
        <p:nvSpPr>
          <p:cNvPr id="2" name="Footer Placeholder 1">
            <a:extLst>
              <a:ext uri="{FF2B5EF4-FFF2-40B4-BE49-F238E27FC236}">
                <a16:creationId xmlns:a16="http://schemas.microsoft.com/office/drawing/2014/main" id="{830958DE-43BC-089A-BE4E-32354C302BD5}"/>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2218999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23899" indent="-317143">
              <a:spcBef>
                <a:spcPct val="30000"/>
              </a:spcBef>
              <a:defRPr sz="1200">
                <a:solidFill>
                  <a:schemeClr val="tx1"/>
                </a:solidFill>
                <a:latin typeface="Times New Roman" panose="02020603050405020304" pitchFamily="18" charset="0"/>
              </a:defRPr>
            </a:lvl2pPr>
            <a:lvl3pPr marL="1268569" indent="-253379">
              <a:spcBef>
                <a:spcPct val="30000"/>
              </a:spcBef>
              <a:defRPr sz="1200">
                <a:solidFill>
                  <a:schemeClr val="tx1"/>
                </a:solidFill>
                <a:latin typeface="Times New Roman" panose="02020603050405020304" pitchFamily="18" charset="0"/>
              </a:defRPr>
            </a:lvl3pPr>
            <a:lvl4pPr marL="1777004" indent="-253379">
              <a:spcBef>
                <a:spcPct val="30000"/>
              </a:spcBef>
              <a:defRPr sz="1200">
                <a:solidFill>
                  <a:schemeClr val="tx1"/>
                </a:solidFill>
                <a:latin typeface="Times New Roman" panose="02020603050405020304" pitchFamily="18" charset="0"/>
              </a:defRPr>
            </a:lvl4pPr>
            <a:lvl5pPr marL="2285437" indent="-253379">
              <a:spcBef>
                <a:spcPct val="30000"/>
              </a:spcBef>
              <a:defRPr sz="1200">
                <a:solidFill>
                  <a:schemeClr val="tx1"/>
                </a:solidFill>
                <a:latin typeface="Times New Roman" panose="02020603050405020304" pitchFamily="18" charset="0"/>
              </a:defRPr>
            </a:lvl5pPr>
            <a:lvl6pPr marL="2768702" indent="-253379" eaLnBrk="0" fontAlgn="base" hangingPunct="0">
              <a:spcBef>
                <a:spcPct val="30000"/>
              </a:spcBef>
              <a:spcAft>
                <a:spcPct val="0"/>
              </a:spcAft>
              <a:defRPr sz="1200">
                <a:solidFill>
                  <a:schemeClr val="tx1"/>
                </a:solidFill>
                <a:latin typeface="Times New Roman" panose="02020603050405020304" pitchFamily="18" charset="0"/>
              </a:defRPr>
            </a:lvl6pPr>
            <a:lvl7pPr marL="3251967" indent="-253379" eaLnBrk="0" fontAlgn="base" hangingPunct="0">
              <a:spcBef>
                <a:spcPct val="30000"/>
              </a:spcBef>
              <a:spcAft>
                <a:spcPct val="0"/>
              </a:spcAft>
              <a:defRPr sz="1200">
                <a:solidFill>
                  <a:schemeClr val="tx1"/>
                </a:solidFill>
                <a:latin typeface="Times New Roman" panose="02020603050405020304" pitchFamily="18" charset="0"/>
              </a:defRPr>
            </a:lvl7pPr>
            <a:lvl8pPr marL="3735231" indent="-253379" eaLnBrk="0" fontAlgn="base" hangingPunct="0">
              <a:spcBef>
                <a:spcPct val="30000"/>
              </a:spcBef>
              <a:spcAft>
                <a:spcPct val="0"/>
              </a:spcAft>
              <a:defRPr sz="1200">
                <a:solidFill>
                  <a:schemeClr val="tx1"/>
                </a:solidFill>
                <a:latin typeface="Times New Roman" panose="02020603050405020304" pitchFamily="18" charset="0"/>
              </a:defRPr>
            </a:lvl8pPr>
            <a:lvl9pPr marL="4218496" indent="-25337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E4290E-10D9-42E5-96B0-838A0DD66B9A}" type="slidenum">
              <a:rPr lang="en-US" sz="1300"/>
              <a:pPr>
                <a:spcBef>
                  <a:spcPct val="0"/>
                </a:spcBef>
              </a:pPr>
              <a:t>19</a:t>
            </a:fld>
            <a:endParaRPr lang="en-US" sz="1300"/>
          </a:p>
        </p:txBody>
      </p:sp>
      <p:sp>
        <p:nvSpPr>
          <p:cNvPr id="89091" name="Rectangle 7"/>
          <p:cNvSpPr txBox="1">
            <a:spLocks noGrp="1" noChangeArrowheads="1"/>
          </p:cNvSpPr>
          <p:nvPr/>
        </p:nvSpPr>
        <p:spPr bwMode="auto">
          <a:xfrm>
            <a:off x="4421295" y="9602868"/>
            <a:ext cx="3381586" cy="50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218" tIns="50608" rIns="101218" bIns="50608"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B704CBBB-2EE3-449D-A19B-7321E1849287}" type="slidenum">
              <a:rPr lang="en-US"/>
              <a:pPr algn="r" eaLnBrk="1" hangingPunct="1">
                <a:spcBef>
                  <a:spcPct val="0"/>
                </a:spcBef>
              </a:pPr>
              <a:t>19</a:t>
            </a:fld>
            <a:endParaRPr lang="en-US"/>
          </a:p>
        </p:txBody>
      </p:sp>
      <p:sp>
        <p:nvSpPr>
          <p:cNvPr id="89092" name="Slide Image Placeholder 1"/>
          <p:cNvSpPr>
            <a:spLocks noGrp="1" noRot="1" noChangeAspect="1" noTextEdit="1"/>
          </p:cNvSpPr>
          <p:nvPr>
            <p:ph type="sldImg"/>
          </p:nvPr>
        </p:nvSpPr>
        <p:spPr>
          <a:ln/>
        </p:spPr>
      </p:sp>
      <p:sp>
        <p:nvSpPr>
          <p:cNvPr id="8909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909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23899" indent="-317143">
              <a:spcBef>
                <a:spcPct val="30000"/>
              </a:spcBef>
              <a:defRPr sz="1200">
                <a:solidFill>
                  <a:schemeClr val="tx1"/>
                </a:solidFill>
                <a:latin typeface="Times New Roman" panose="02020603050405020304" pitchFamily="18" charset="0"/>
              </a:defRPr>
            </a:lvl2pPr>
            <a:lvl3pPr marL="1268569" indent="-253379">
              <a:spcBef>
                <a:spcPct val="30000"/>
              </a:spcBef>
              <a:defRPr sz="1200">
                <a:solidFill>
                  <a:schemeClr val="tx1"/>
                </a:solidFill>
                <a:latin typeface="Times New Roman" panose="02020603050405020304" pitchFamily="18" charset="0"/>
              </a:defRPr>
            </a:lvl3pPr>
            <a:lvl4pPr marL="1777004" indent="-253379">
              <a:spcBef>
                <a:spcPct val="30000"/>
              </a:spcBef>
              <a:defRPr sz="1200">
                <a:solidFill>
                  <a:schemeClr val="tx1"/>
                </a:solidFill>
                <a:latin typeface="Times New Roman" panose="02020603050405020304" pitchFamily="18" charset="0"/>
              </a:defRPr>
            </a:lvl4pPr>
            <a:lvl5pPr marL="2285437" indent="-253379">
              <a:spcBef>
                <a:spcPct val="30000"/>
              </a:spcBef>
              <a:defRPr sz="1200">
                <a:solidFill>
                  <a:schemeClr val="tx1"/>
                </a:solidFill>
                <a:latin typeface="Times New Roman" panose="02020603050405020304" pitchFamily="18" charset="0"/>
              </a:defRPr>
            </a:lvl5pPr>
            <a:lvl6pPr marL="2768702" indent="-253379" eaLnBrk="0" fontAlgn="base" hangingPunct="0">
              <a:spcBef>
                <a:spcPct val="30000"/>
              </a:spcBef>
              <a:spcAft>
                <a:spcPct val="0"/>
              </a:spcAft>
              <a:defRPr sz="1200">
                <a:solidFill>
                  <a:schemeClr val="tx1"/>
                </a:solidFill>
                <a:latin typeface="Times New Roman" panose="02020603050405020304" pitchFamily="18" charset="0"/>
              </a:defRPr>
            </a:lvl6pPr>
            <a:lvl7pPr marL="3251967" indent="-253379" eaLnBrk="0" fontAlgn="base" hangingPunct="0">
              <a:spcBef>
                <a:spcPct val="30000"/>
              </a:spcBef>
              <a:spcAft>
                <a:spcPct val="0"/>
              </a:spcAft>
              <a:defRPr sz="1200">
                <a:solidFill>
                  <a:schemeClr val="tx1"/>
                </a:solidFill>
                <a:latin typeface="Times New Roman" panose="02020603050405020304" pitchFamily="18" charset="0"/>
              </a:defRPr>
            </a:lvl7pPr>
            <a:lvl8pPr marL="3735231" indent="-253379" eaLnBrk="0" fontAlgn="base" hangingPunct="0">
              <a:spcBef>
                <a:spcPct val="30000"/>
              </a:spcBef>
              <a:spcAft>
                <a:spcPct val="0"/>
              </a:spcAft>
              <a:defRPr sz="1200">
                <a:solidFill>
                  <a:schemeClr val="tx1"/>
                </a:solidFill>
                <a:latin typeface="Times New Roman" panose="02020603050405020304" pitchFamily="18" charset="0"/>
              </a:defRPr>
            </a:lvl8pPr>
            <a:lvl9pPr marL="4218496" indent="-25337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a:t>Diabetes Educational Services© (530) 893 - 8635 </a:t>
            </a:r>
          </a:p>
        </p:txBody>
      </p:sp>
      <p:sp>
        <p:nvSpPr>
          <p:cNvPr id="89095" name="Slide Number Placeholder 4"/>
          <p:cNvSpPr txBox="1">
            <a:spLocks noGrp="1"/>
          </p:cNvSpPr>
          <p:nvPr/>
        </p:nvSpPr>
        <p:spPr bwMode="auto">
          <a:xfrm>
            <a:off x="4421295" y="9602868"/>
            <a:ext cx="3381586" cy="50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218" tIns="50608" rIns="101218" bIns="50608"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F55D12BA-B2CE-4C8F-A652-3614F684F6B6}" type="slidenum">
              <a:rPr lang="en-US"/>
              <a:pPr algn="r" eaLnBrk="1" hangingPunct="1">
                <a:spcBef>
                  <a:spcPct val="0"/>
                </a:spcBef>
              </a:pPr>
              <a:t>19</a:t>
            </a:fld>
            <a:endParaRPr lang="en-US"/>
          </a:p>
        </p:txBody>
      </p:sp>
    </p:spTree>
    <p:extLst>
      <p:ext uri="{BB962C8B-B14F-4D97-AF65-F5344CB8AC3E}">
        <p14:creationId xmlns:p14="http://schemas.microsoft.com/office/powerpoint/2010/main" val="222528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xfrm>
            <a:off x="1143000" y="685800"/>
            <a:ext cx="4572000" cy="3429000"/>
          </a:xfrm>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p:txBody>
          <a:bodyPr/>
          <a:lstStyle/>
          <a:p>
            <a:pPr>
              <a:defRPr/>
            </a:pPr>
            <a:r>
              <a:rPr lang="en-US"/>
              <a:t>Diabetes Educational Services© (530) 893 - 8635 </a:t>
            </a:r>
          </a:p>
        </p:txBody>
      </p:sp>
      <p:sp>
        <p:nvSpPr>
          <p:cNvPr id="264197" name="Slide Number Placeholder 4"/>
          <p:cNvSpPr>
            <a:spLocks noGrp="1"/>
          </p:cNvSpPr>
          <p:nvPr>
            <p:ph type="sldNum" sz="quarter" idx="5"/>
          </p:nvPr>
        </p:nvSpPr>
        <p:spPr/>
        <p:txBody>
          <a:bodyPr/>
          <a:lstStyle/>
          <a:p>
            <a:pPr>
              <a:defRPr/>
            </a:pPr>
            <a:fld id="{BE921EF4-C4AA-441B-BC1E-E04382E8F9DD}" type="slidenum">
              <a:rPr lang="en-US" smtClean="0"/>
              <a:pPr>
                <a:defRPr/>
              </a:pPr>
              <a:t>21</a:t>
            </a:fld>
            <a:endParaRPr lang="en-US"/>
          </a:p>
        </p:txBody>
      </p:sp>
    </p:spTree>
    <p:extLst>
      <p:ext uri="{BB962C8B-B14F-4D97-AF65-F5344CB8AC3E}">
        <p14:creationId xmlns:p14="http://schemas.microsoft.com/office/powerpoint/2010/main" val="2887624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hemeOverride" Target="../theme/themeOverride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hemeOverride" Target="../theme/themeOverride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1.wdp"/></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1.wdp"/></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1.wdp"/></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1.wdp"/></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1.wdp"/></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kumimoji="0" lang="en-US" dirty="0"/>
              <a:t>Click to edit Master subtitle style</a:t>
            </a:r>
          </a:p>
        </p:txBody>
      </p:sp>
      <p:sp>
        <p:nvSpPr>
          <p:cNvPr id="21" name="Rectangle 20"/>
          <p:cNvSpPr/>
          <p:nvPr/>
        </p:nvSpPr>
        <p:spPr>
          <a:xfrm>
            <a:off x="904875" y="3276606"/>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6"/>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30901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05820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4"/>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7"/>
            <a:ext cx="2212848" cy="672800"/>
          </a:xfrm>
          <a:prstGeom prst="rect">
            <a:avLst/>
          </a:prstGeom>
        </p:spPr>
      </p:pic>
    </p:spTree>
    <p:extLst>
      <p:ext uri="{BB962C8B-B14F-4D97-AF65-F5344CB8AC3E}">
        <p14:creationId xmlns:p14="http://schemas.microsoft.com/office/powerpoint/2010/main" val="31752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4007768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9"/>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74822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Photos or Graphics">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247650" y="274639"/>
            <a:ext cx="8677275" cy="1143000"/>
          </a:xfrm>
          <a:prstGeom prst="rect">
            <a:avLst/>
          </a:prstGeom>
        </p:spPr>
        <p:txBody>
          <a:bodyPr vert="horz" lIns="91440" tIns="45720" rIns="91440" bIns="45720" rtlCol="0" anchor="ctr">
            <a:normAutofit/>
          </a:bodyPr>
          <a:lstStyle>
            <a:lvl1pPr>
              <a:defRPr>
                <a:solidFill>
                  <a:schemeClr val="tx1"/>
                </a:solidFill>
              </a:defRPr>
            </a:lvl1pPr>
          </a:lstStyle>
          <a:p>
            <a:r>
              <a:rPr lang="en-US"/>
              <a:t>Click to edit Master title style</a:t>
            </a:r>
          </a:p>
        </p:txBody>
      </p:sp>
      <p:sp>
        <p:nvSpPr>
          <p:cNvPr id="9" name="Text Placeholder 15"/>
          <p:cNvSpPr>
            <a:spLocks noGrp="1"/>
          </p:cNvSpPr>
          <p:nvPr>
            <p:ph type="body" sz="quarter" idx="11" hasCustomPrompt="1"/>
          </p:nvPr>
        </p:nvSpPr>
        <p:spPr>
          <a:xfrm>
            <a:off x="257176" y="6210301"/>
            <a:ext cx="8677275" cy="647700"/>
          </a:xfrm>
          <a:prstGeom prst="rect">
            <a:avLst/>
          </a:prstGeom>
        </p:spPr>
        <p:txBody>
          <a:bodyPr anchor="b">
            <a:noAutofit/>
          </a:bodyPr>
          <a:lstStyle>
            <a:lvl1pPr marL="0" indent="0" algn="r">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enter citations and photo credits</a:t>
            </a:r>
          </a:p>
        </p:txBody>
      </p:sp>
    </p:spTree>
    <p:extLst>
      <p:ext uri="{BB962C8B-B14F-4D97-AF65-F5344CB8AC3E}">
        <p14:creationId xmlns:p14="http://schemas.microsoft.com/office/powerpoint/2010/main" val="6012282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4D6CE09B-54E3-56A2-75A8-9AFDEA9DA004}"/>
              </a:ext>
            </a:extLst>
          </p:cNvPr>
          <p:cNvSpPr>
            <a:spLocks noGrp="1"/>
          </p:cNvSpPr>
          <p:nvPr>
            <p:ph type="title"/>
          </p:nvPr>
        </p:nvSpPr>
        <p:spPr>
          <a:xfrm>
            <a:off x="342900" y="685801"/>
            <a:ext cx="6029325" cy="228601"/>
          </a:xfrm>
          <a:prstGeom prst="rect">
            <a:avLst/>
          </a:prstGeom>
        </p:spPr>
        <p:txBody>
          <a:bodyPr vert="horz" lIns="0" tIns="0" rIns="0" bIns="0" rtlCol="0" anchor="t" anchorCtr="0">
            <a:noAutofit/>
          </a:bodyPr>
          <a:lstStyle>
            <a:lvl1pPr>
              <a:lnSpc>
                <a:spcPct val="100000"/>
              </a:lnSpc>
              <a:defRPr/>
            </a:lvl1pPr>
          </a:lstStyle>
          <a:p>
            <a:r>
              <a:rPr lang="en-US"/>
              <a:t>CLICK TO EDIT MASTER TITLE STYLE</a:t>
            </a:r>
          </a:p>
        </p:txBody>
      </p:sp>
      <p:sp>
        <p:nvSpPr>
          <p:cNvPr id="8" name="Text Placeholder 2">
            <a:extLst>
              <a:ext uri="{FF2B5EF4-FFF2-40B4-BE49-F238E27FC236}">
                <a16:creationId xmlns:a16="http://schemas.microsoft.com/office/drawing/2014/main" id="{D5BFB5B4-F2E3-D396-3307-48B3D0B8E8D0}"/>
              </a:ext>
            </a:extLst>
          </p:cNvPr>
          <p:cNvSpPr>
            <a:spLocks noGrp="1"/>
          </p:cNvSpPr>
          <p:nvPr>
            <p:ph idx="10" hasCustomPrompt="1"/>
          </p:nvPr>
        </p:nvSpPr>
        <p:spPr>
          <a:xfrm>
            <a:off x="342900" y="914401"/>
            <a:ext cx="6029325" cy="821292"/>
          </a:xfrm>
          <a:prstGeom prst="rect">
            <a:avLst/>
          </a:prstGeom>
        </p:spPr>
        <p:txBody>
          <a:bodyPr vert="horz" lIns="0" tIns="0" rIns="0" bIns="0" rtlCol="0">
            <a:noAutofit/>
          </a:bodyPr>
          <a:lstStyle>
            <a:lvl1pPr>
              <a:defRPr sz="2100" b="1">
                <a:solidFill>
                  <a:srgbClr val="2F3690"/>
                </a:solidFill>
              </a:defRPr>
            </a:lvl1pPr>
            <a:lvl2pPr marL="341710" indent="-333375">
              <a:tabLst/>
              <a:defRPr sz="1650"/>
            </a:lvl2pPr>
            <a:lvl3pPr marL="177404" indent="-84535">
              <a:tabLst/>
              <a:defRPr/>
            </a:lvl3pPr>
            <a:lvl4pPr marL="341710" indent="-164306">
              <a:tabLst/>
              <a:defRPr/>
            </a:lvl4pPr>
            <a:lvl5pPr marL="341710" indent="-78581">
              <a:tabLst/>
              <a:defRPr/>
            </a:lvl5pPr>
          </a:lstStyle>
          <a:p>
            <a:pPr lvl="0"/>
            <a:r>
              <a:rPr lang="en-US"/>
              <a:t>Edit Master text styles</a:t>
            </a:r>
          </a:p>
        </p:txBody>
      </p:sp>
      <p:sp>
        <p:nvSpPr>
          <p:cNvPr id="2" name="Picture Placeholder 8">
            <a:extLst>
              <a:ext uri="{FF2B5EF4-FFF2-40B4-BE49-F238E27FC236}">
                <a16:creationId xmlns:a16="http://schemas.microsoft.com/office/drawing/2014/main" id="{1BE519D2-6B23-9159-4B79-A08DDCFB79A4}"/>
              </a:ext>
            </a:extLst>
          </p:cNvPr>
          <p:cNvSpPr>
            <a:spLocks noGrp="1"/>
          </p:cNvSpPr>
          <p:nvPr>
            <p:ph type="pic" sz="quarter" idx="14"/>
          </p:nvPr>
        </p:nvSpPr>
        <p:spPr>
          <a:xfrm>
            <a:off x="6505575" y="1817649"/>
            <a:ext cx="2742194" cy="4015992"/>
          </a:xfrm>
          <a:prstGeom prst="rect">
            <a:avLst/>
          </a:prstGeom>
          <a:solidFill>
            <a:schemeClr val="bg1">
              <a:lumMod val="95000"/>
            </a:schemeClr>
          </a:solidFill>
        </p:spPr>
        <p:txBody>
          <a:bodyPr>
            <a:normAutofit/>
          </a:bodyPr>
          <a:lstStyle>
            <a:lvl1pPr>
              <a:defRPr sz="788"/>
            </a:lvl1pPr>
          </a:lstStyle>
          <a:p>
            <a:endParaRPr lang="en-US"/>
          </a:p>
        </p:txBody>
      </p:sp>
      <p:sp>
        <p:nvSpPr>
          <p:cNvPr id="5" name="Text Placeholder 2">
            <a:extLst>
              <a:ext uri="{FF2B5EF4-FFF2-40B4-BE49-F238E27FC236}">
                <a16:creationId xmlns:a16="http://schemas.microsoft.com/office/drawing/2014/main" id="{52217F6F-941D-DDCA-B18A-BB19CDAD5685}"/>
              </a:ext>
            </a:extLst>
          </p:cNvPr>
          <p:cNvSpPr>
            <a:spLocks noGrp="1"/>
          </p:cNvSpPr>
          <p:nvPr>
            <p:ph idx="17" hasCustomPrompt="1"/>
          </p:nvPr>
        </p:nvSpPr>
        <p:spPr>
          <a:xfrm>
            <a:off x="342901" y="1735693"/>
            <a:ext cx="6029325" cy="4097948"/>
          </a:xfrm>
          <a:prstGeom prst="rect">
            <a:avLst/>
          </a:prstGeom>
        </p:spPr>
        <p:txBody>
          <a:bodyPr vert="horz" lIns="0" tIns="0" rIns="0" bIns="0" rtlCol="0">
            <a:noAutofit/>
          </a:bodyPr>
          <a:lstStyle>
            <a:lvl1pPr>
              <a:defRPr sz="2100" b="1">
                <a:solidFill>
                  <a:srgbClr val="2F3690"/>
                </a:solidFill>
              </a:defRPr>
            </a:lvl1pPr>
            <a:lvl2pPr marL="341710" indent="-333375">
              <a:tabLst/>
              <a:defRPr sz="1650">
                <a:solidFill>
                  <a:schemeClr val="tx2"/>
                </a:solidFill>
              </a:defRPr>
            </a:lvl2pPr>
            <a:lvl3pPr marL="215504" indent="-122635">
              <a:buClr>
                <a:srgbClr val="F36D21"/>
              </a:buClr>
              <a:buFont typeface="Arial" panose="020B0604020202020204" pitchFamily="34" charset="0"/>
              <a:buChar char="•"/>
              <a:tabLst/>
              <a:defRPr>
                <a:solidFill>
                  <a:schemeClr val="tx1">
                    <a:lumMod val="50000"/>
                  </a:schemeClr>
                </a:solidFill>
              </a:defRPr>
            </a:lvl3pPr>
            <a:lvl4pPr marL="475060" indent="-129779">
              <a:tabLst/>
              <a:defRPr>
                <a:solidFill>
                  <a:schemeClr val="tx1">
                    <a:lumMod val="50000"/>
                  </a:schemeClr>
                </a:solidFill>
              </a:defRPr>
            </a:lvl4pPr>
            <a:lvl5pPr marL="606029" indent="-130969">
              <a:tabLst/>
              <a:defRPr sz="1200">
                <a:solidFill>
                  <a:schemeClr val="tx1">
                    <a:lumMod val="50000"/>
                  </a:schemeClr>
                </a:solidFill>
              </a:defRPr>
            </a:lvl5pPr>
          </a:lstStyle>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0258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6762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15595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206407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6813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normAutofit/>
          </a:bodyPr>
          <a:lstStyle>
            <a:lvl1pPr>
              <a:defRPr sz="4000"/>
            </a:lvl1pPr>
            <a:lvl2pPr>
              <a:defRPr sz="3200"/>
            </a:lvl2pPr>
            <a:lvl3pPr>
              <a:defRPr sz="2800"/>
            </a:lvl3pPr>
            <a:lvl4pPr>
              <a:defRPr sz="2000"/>
            </a:lvl4pPr>
            <a:lvl5pPr>
              <a:defRPr sz="20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94118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16762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1525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2555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17858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2982556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0735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48273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4832016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id="{E55CA321-8940-4E43-9470-042EA05A7DBC}"/>
              </a:ext>
            </a:extLst>
          </p:cNvPr>
          <p:cNvSpPr>
            <a:spLocks noGrp="1"/>
          </p:cNvSpPr>
          <p:nvPr>
            <p:ph type="sldNum" sz="quarter" idx="4"/>
          </p:nvPr>
        </p:nvSpPr>
        <p:spPr>
          <a:xfrm rot="10800000" flipV="1">
            <a:off x="8785857" y="5832847"/>
            <a:ext cx="246061" cy="283076"/>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5" name="Rectangle 4">
            <a:extLst>
              <a:ext uri="{FF2B5EF4-FFF2-40B4-BE49-F238E27FC236}">
                <a16:creationId xmlns:a16="http://schemas.microsoft.com/office/drawing/2014/main" id="{8ED1D6E9-2BBE-4B08-92EC-6C28ACB7EB93}"/>
              </a:ext>
            </a:extLst>
          </p:cNvPr>
          <p:cNvSpPr>
            <a:spLocks noChangeArrowheads="1"/>
          </p:cNvSpPr>
          <p:nvPr userDrawn="1"/>
        </p:nvSpPr>
        <p:spPr bwMode="auto">
          <a:xfrm flipV="1">
            <a:off x="511233" y="1209322"/>
            <a:ext cx="8491451" cy="45720"/>
          </a:xfrm>
          <a:prstGeom prst="rect">
            <a:avLst/>
          </a:prstGeom>
          <a:gradFill rotWithShape="0">
            <a:gsLst>
              <a:gs pos="0">
                <a:schemeClr val="tx1"/>
              </a:gs>
              <a:gs pos="89000">
                <a:srgbClr val="EFEAE3">
                  <a:lumMod val="39000"/>
                  <a:lumOff val="61000"/>
                </a:srgbClr>
              </a:gs>
              <a:gs pos="29000">
                <a:srgbClr val="7A5F46"/>
              </a:gs>
            </a:gsLst>
            <a:lin ang="0" scaled="1"/>
          </a:gradFill>
          <a:ln>
            <a:noFill/>
          </a:ln>
          <a:effectLst/>
        </p:spPr>
        <p:txBody>
          <a:bodyPr wrap="none" anchor="ctr"/>
          <a:lstStyle/>
          <a:p>
            <a:pPr marL="0" marR="0" lvl="0" indent="0" algn="ctr" defTabSz="685800" rtl="0" eaLnBrk="0" fontAlgn="auto" latinLnBrk="0" hangingPunct="0">
              <a:lnSpc>
                <a:spcPct val="100000"/>
              </a:lnSpc>
              <a:spcBef>
                <a:spcPts val="0"/>
              </a:spcBef>
              <a:spcAft>
                <a:spcPts val="0"/>
              </a:spcAft>
              <a:buClrTx/>
              <a:buSzTx/>
              <a:buFontTx/>
              <a:buNone/>
              <a:tabLst/>
              <a:defRPr/>
            </a:pPr>
            <a:endParaRPr kumimoji="0" lang="en-US" sz="2250" b="0" i="0" u="none" strike="noStrike" kern="1200" cap="none" spc="0" normalizeH="0" baseline="0" noProof="0">
              <a:ln>
                <a:noFill/>
              </a:ln>
              <a:solidFill>
                <a:prstClr val="black"/>
              </a:solidFill>
              <a:effectLst/>
              <a:uLnTx/>
              <a:uFillTx/>
              <a:latin typeface="Times" charset="0"/>
              <a:ea typeface="+mn-ea"/>
              <a:cs typeface="+mn-cs"/>
            </a:endParaRPr>
          </a:p>
        </p:txBody>
      </p:sp>
      <p:sp>
        <p:nvSpPr>
          <p:cNvPr id="7" name="TextBox 6">
            <a:extLst>
              <a:ext uri="{FF2B5EF4-FFF2-40B4-BE49-F238E27FC236}">
                <a16:creationId xmlns:a16="http://schemas.microsoft.com/office/drawing/2014/main" id="{D6776BE1-D95C-4B0F-9057-6772C2E4A7A6}"/>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
        <p:nvSpPr>
          <p:cNvPr id="8" name="Title 1">
            <a:extLst>
              <a:ext uri="{FF2B5EF4-FFF2-40B4-BE49-F238E27FC236}">
                <a16:creationId xmlns:a16="http://schemas.microsoft.com/office/drawing/2014/main" id="{597F347E-A677-4B2B-BB35-6EA06ABFBBC8}"/>
              </a:ext>
            </a:extLst>
          </p:cNvPr>
          <p:cNvSpPr>
            <a:spLocks noGrp="1"/>
          </p:cNvSpPr>
          <p:nvPr>
            <p:ph type="title"/>
          </p:nvPr>
        </p:nvSpPr>
        <p:spPr>
          <a:xfrm>
            <a:off x="511233" y="-276551"/>
            <a:ext cx="6959089" cy="1450757"/>
          </a:xfrm>
          <a:prstGeom prst="rect">
            <a:avLst/>
          </a:prstGeom>
        </p:spPr>
        <p:txBody>
          <a:bodyPr>
            <a:normAutofit/>
          </a:bodyPr>
          <a:lstStyle/>
          <a:p>
            <a:r>
              <a:rPr lang="en-US" sz="3300" dirty="0">
                <a:solidFill>
                  <a:schemeClr val="tx1"/>
                </a:solidFill>
              </a:rPr>
              <a:t>Capitalize First Word In Calibri Light 44</a:t>
            </a:r>
          </a:p>
        </p:txBody>
      </p:sp>
      <p:sp>
        <p:nvSpPr>
          <p:cNvPr id="10" name="TextBox 9">
            <a:extLst>
              <a:ext uri="{FF2B5EF4-FFF2-40B4-BE49-F238E27FC236}">
                <a16:creationId xmlns:a16="http://schemas.microsoft.com/office/drawing/2014/main" id="{66E36132-BCF6-4AB0-9559-4264AFBDE442}"/>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Tree>
    <p:extLst>
      <p:ext uri="{BB962C8B-B14F-4D97-AF65-F5344CB8AC3E}">
        <p14:creationId xmlns:p14="http://schemas.microsoft.com/office/powerpoint/2010/main" val="40175098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Media Placeholder 2"/>
          <p:cNvSpPr>
            <a:spLocks noGrp="1"/>
          </p:cNvSpPr>
          <p:nvPr>
            <p:ph type="media" sz="half" idx="1"/>
          </p:nvPr>
        </p:nvSpPr>
        <p:spPr>
          <a:xfrm>
            <a:off x="1169988" y="1946275"/>
            <a:ext cx="3810000" cy="4114800"/>
          </a:xfrm>
        </p:spPr>
        <p:txBody>
          <a:bodyPr/>
          <a:lstStyle/>
          <a:p>
            <a:pPr lvl="0"/>
            <a:endParaRPr lang="en-US" noProof="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9165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2400">
                <a:solidFill>
                  <a:schemeClr val="bg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734663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BD444616-E14A-46A0-A6D3-6E66F6B1A6DF}"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40492702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4"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4" y="3922715"/>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1" y="6242052"/>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C4B60773-B98C-4109-B941-042E7687E890}" type="slidenum">
              <a:rPr lang="en-US"/>
              <a:pPr/>
              <a:t>‹#›</a:t>
            </a:fld>
            <a:endParaRPr lang="en-US"/>
          </a:p>
        </p:txBody>
      </p:sp>
    </p:spTree>
    <p:extLst>
      <p:ext uri="{BB962C8B-B14F-4D97-AF65-F5344CB8AC3E}">
        <p14:creationId xmlns:p14="http://schemas.microsoft.com/office/powerpoint/2010/main" val="1439998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31464670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29360"/>
            <a:ext cx="8229600" cy="5019040"/>
          </a:xfrm>
        </p:spPr>
        <p:txBody>
          <a:bodyPr>
            <a:normAutofit/>
          </a:bodyPr>
          <a:lstStyle>
            <a:lvl1pPr marL="304804" indent="-304804">
              <a:spcBef>
                <a:spcPts val="889"/>
              </a:spcBef>
              <a:buClr>
                <a:schemeClr val="bg1">
                  <a:lumMod val="85000"/>
                </a:schemeClr>
              </a:buClr>
              <a:buSzPct val="110000"/>
              <a:buFont typeface="Arial" panose="020B0604020202020204" pitchFamily="34" charset="0"/>
              <a:buChar char="•"/>
              <a:defRPr sz="2133">
                <a:solidFill>
                  <a:srgbClr val="FCFCFC"/>
                </a:solidFill>
              </a:defRPr>
            </a:lvl1pPr>
            <a:lvl2pPr marL="660408" indent="-254003">
              <a:spcBef>
                <a:spcPts val="889"/>
              </a:spcBef>
              <a:buClr>
                <a:schemeClr val="bg1">
                  <a:lumMod val="85000"/>
                </a:schemeClr>
              </a:buClr>
              <a:buFont typeface="Arial" panose="020B0604020202020204" pitchFamily="34" charset="0"/>
              <a:buChar char="•"/>
              <a:defRPr sz="2133">
                <a:solidFill>
                  <a:srgbClr val="FCFCFC"/>
                </a:solidFill>
              </a:defRPr>
            </a:lvl2pPr>
            <a:lvl3pPr marL="1016013" indent="-203203">
              <a:spcBef>
                <a:spcPts val="889"/>
              </a:spcBef>
              <a:buClr>
                <a:schemeClr val="bg1">
                  <a:lumMod val="85000"/>
                </a:schemeClr>
              </a:buClr>
              <a:buFont typeface="Arial" panose="020B0604020202020204" pitchFamily="34" charset="0"/>
              <a:buChar char="•"/>
              <a:defRPr sz="2133">
                <a:solidFill>
                  <a:srgbClr val="FCFCFC"/>
                </a:solidFill>
              </a:defRPr>
            </a:lvl3pPr>
            <a:lvl4pPr marL="1422418" indent="-203203">
              <a:spcBef>
                <a:spcPts val="889"/>
              </a:spcBef>
              <a:buClr>
                <a:schemeClr val="bg1">
                  <a:lumMod val="85000"/>
                </a:schemeClr>
              </a:buClr>
              <a:buFont typeface="Arial" panose="020B0604020202020204" pitchFamily="34" charset="0"/>
              <a:buChar char="•"/>
              <a:defRPr sz="2133">
                <a:solidFill>
                  <a:srgbClr val="FCFCFC"/>
                </a:solidFill>
              </a:defRPr>
            </a:lvl4pPr>
            <a:lvl5pPr marL="1828823" indent="-203203">
              <a:spcBef>
                <a:spcPts val="889"/>
              </a:spcBef>
              <a:buClr>
                <a:schemeClr val="bg1">
                  <a:lumMod val="85000"/>
                </a:schemeClr>
              </a:buClr>
              <a:buFont typeface="Arial" panose="020B0604020202020204" pitchFamily="34" charset="0"/>
              <a:buChar char="•"/>
              <a:defRPr sz="2133">
                <a:solidFill>
                  <a:srgbClr val="FCFCF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FB7122C-15A3-3B46-90E5-49C62A286245}"/>
              </a:ext>
            </a:extLst>
          </p:cNvPr>
          <p:cNvSpPr>
            <a:spLocks noGrp="1"/>
          </p:cNvSpPr>
          <p:nvPr>
            <p:ph type="dt" sz="half" idx="10"/>
          </p:nvPr>
        </p:nvSpPr>
        <p:spPr>
          <a:xfrm>
            <a:off x="457200" y="6356353"/>
            <a:ext cx="2133600" cy="365125"/>
          </a:xfrm>
          <a:prstGeom prst="rect">
            <a:avLst/>
          </a:prstGeom>
        </p:spPr>
        <p:txBody>
          <a:bodyPr/>
          <a:lstStyle>
            <a:lvl1pPr>
              <a:defRPr/>
            </a:lvl1pPr>
          </a:lstStyle>
          <a:p>
            <a:pPr>
              <a:defRPr/>
            </a:pPr>
            <a:fld id="{99461199-918E-9D4D-A983-0E32435233B8}" type="datetimeFigureOut">
              <a:rPr lang="en-US"/>
              <a:pPr>
                <a:defRPr/>
              </a:pPr>
              <a:t>10/24/2024</a:t>
            </a:fld>
            <a:endParaRPr lang="en-US"/>
          </a:p>
        </p:txBody>
      </p:sp>
      <p:sp>
        <p:nvSpPr>
          <p:cNvPr id="5" name="Footer Placeholder 4">
            <a:extLst>
              <a:ext uri="{FF2B5EF4-FFF2-40B4-BE49-F238E27FC236}">
                <a16:creationId xmlns:a16="http://schemas.microsoft.com/office/drawing/2014/main" id="{3D227D85-23BE-4D41-B5C1-6ED03BA66AA8}"/>
              </a:ext>
            </a:extLst>
          </p:cNvPr>
          <p:cNvSpPr>
            <a:spLocks noGrp="1"/>
          </p:cNvSpPr>
          <p:nvPr>
            <p:ph type="ftr" sz="quarter" idx="11"/>
          </p:nvPr>
        </p:nvSpPr>
        <p:spPr>
          <a:xfrm>
            <a:off x="3124200" y="6356353"/>
            <a:ext cx="2895600" cy="365125"/>
          </a:xfrm>
        </p:spPr>
        <p:txBody>
          <a:bodyPr/>
          <a:lstStyle>
            <a:lvl1pPr algn="ctr">
              <a:defRPr>
                <a:solidFill>
                  <a:schemeClr val="bg1"/>
                </a:solidFill>
              </a:defRPr>
            </a:lvl1pPr>
          </a:lstStyle>
          <a:p>
            <a:pPr>
              <a:defRPr/>
            </a:pPr>
            <a:endParaRPr lang="en-US"/>
          </a:p>
        </p:txBody>
      </p:sp>
      <p:sp>
        <p:nvSpPr>
          <p:cNvPr id="6" name="Slide Number Placeholder 5">
            <a:extLst>
              <a:ext uri="{FF2B5EF4-FFF2-40B4-BE49-F238E27FC236}">
                <a16:creationId xmlns:a16="http://schemas.microsoft.com/office/drawing/2014/main" id="{6B7172B5-00F0-B042-BF81-20F60B11F7CD}"/>
              </a:ext>
            </a:extLst>
          </p:cNvPr>
          <p:cNvSpPr>
            <a:spLocks noGrp="1"/>
          </p:cNvSpPr>
          <p:nvPr>
            <p:ph type="sldNum" sz="quarter" idx="12"/>
          </p:nvPr>
        </p:nvSpPr>
        <p:spPr>
          <a:xfrm>
            <a:off x="6553200" y="6356353"/>
            <a:ext cx="2133600" cy="365125"/>
          </a:xfrm>
          <a:prstGeom prst="rect">
            <a:avLst/>
          </a:prstGeom>
        </p:spPr>
        <p:txBody>
          <a:bodyPr/>
          <a:lstStyle>
            <a:lvl1pPr>
              <a:defRPr/>
            </a:lvl1pPr>
          </a:lstStyle>
          <a:p>
            <a:pPr>
              <a:defRPr/>
            </a:pPr>
            <a:fld id="{0E4BB7A1-F533-224F-AB59-FB852FDFBA49}" type="slidenum">
              <a:rPr lang="en-US"/>
              <a:pPr>
                <a:defRPr/>
              </a:pPr>
              <a:t>‹#›</a:t>
            </a:fld>
            <a:endParaRPr lang="en-US"/>
          </a:p>
        </p:txBody>
      </p:sp>
    </p:spTree>
    <p:extLst>
      <p:ext uri="{BB962C8B-B14F-4D97-AF65-F5344CB8AC3E}">
        <p14:creationId xmlns:p14="http://schemas.microsoft.com/office/powerpoint/2010/main" val="27491703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BA2842-48DF-40E2-BFEB-26493492E960}"/>
              </a:ext>
            </a:extLst>
          </p:cNvPr>
          <p:cNvSpPr/>
          <p:nvPr/>
        </p:nvSpPr>
        <p:spPr>
          <a:xfrm>
            <a:off x="905248" y="3276600"/>
            <a:ext cx="7314914" cy="165100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581E1D83-2067-41D5-B78F-7A4E81EE5770}"/>
              </a:ext>
            </a:extLst>
          </p:cNvPr>
          <p:cNvSpPr/>
          <p:nvPr/>
        </p:nvSpPr>
        <p:spPr>
          <a:xfrm>
            <a:off x="905248" y="3276600"/>
            <a:ext cx="228815" cy="16510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6" name="Rectangle 5">
            <a:extLst>
              <a:ext uri="{FF2B5EF4-FFF2-40B4-BE49-F238E27FC236}">
                <a16:creationId xmlns:a16="http://schemas.microsoft.com/office/drawing/2014/main" id="{5E133F5A-86BD-4145-AD78-41DD9A375E45}"/>
              </a:ext>
            </a:extLst>
          </p:cNvPr>
          <p:cNvSpPr/>
          <p:nvPr/>
        </p:nvSpPr>
        <p:spPr>
          <a:xfrm>
            <a:off x="913828" y="5048250"/>
            <a:ext cx="228815"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8" name="Title 7"/>
          <p:cNvSpPr>
            <a:spLocks noGrp="1"/>
          </p:cNvSpPr>
          <p:nvPr>
            <p:ph type="ctrTitle"/>
          </p:nvPr>
        </p:nvSpPr>
        <p:spPr>
          <a:xfrm>
            <a:off x="1219200" y="3352800"/>
            <a:ext cx="6858000" cy="1524000"/>
          </a:xfrm>
          <a:noFill/>
        </p:spPr>
        <p:txBody>
          <a:bodyPr anchor="t">
            <a:normAutofit/>
          </a:bodyPr>
          <a:lstStyle>
            <a:lvl1pPr algn="r">
              <a:defRPr sz="3964">
                <a:solidFill>
                  <a:schemeClr val="tx1"/>
                </a:solidFill>
              </a:defRPr>
            </a:lvl1pPr>
          </a:lstStyle>
          <a:p>
            <a:r>
              <a:rPr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883">
                <a:solidFill>
                  <a:schemeClr val="tx1"/>
                </a:solidFill>
                <a:latin typeface="Calibri" panose="020F0502020204030204" pitchFamily="34" charset="0"/>
                <a:ea typeface="+mj-ea"/>
                <a:cs typeface="+mj-cs"/>
              </a:defRPr>
            </a:lvl1pPr>
            <a:lvl2pPr marL="411846" indent="0" algn="ctr">
              <a:buNone/>
            </a:lvl2pPr>
            <a:lvl3pPr marL="823692" indent="0" algn="ctr">
              <a:buNone/>
            </a:lvl3pPr>
            <a:lvl4pPr marL="1235537" indent="0" algn="ctr">
              <a:buNone/>
            </a:lvl4pPr>
            <a:lvl5pPr marL="1647383" indent="0" algn="ctr">
              <a:buNone/>
            </a:lvl5pPr>
            <a:lvl6pPr marL="2059229" indent="0" algn="ctr">
              <a:buNone/>
            </a:lvl6pPr>
            <a:lvl7pPr marL="2471075" indent="0" algn="ctr">
              <a:buNone/>
            </a:lvl7pPr>
            <a:lvl8pPr marL="2882920" indent="0" algn="ctr">
              <a:buNone/>
            </a:lvl8pPr>
            <a:lvl9pPr marL="3294766" indent="0" algn="ctr">
              <a:buNone/>
            </a:lvl9pPr>
          </a:lstStyle>
          <a:p>
            <a:r>
              <a:rPr lang="en-US" dirty="0"/>
              <a:t>Click to edit Master subtitle style</a:t>
            </a:r>
          </a:p>
        </p:txBody>
      </p:sp>
    </p:spTree>
    <p:extLst>
      <p:ext uri="{BB962C8B-B14F-4D97-AF65-F5344CB8AC3E}">
        <p14:creationId xmlns:p14="http://schemas.microsoft.com/office/powerpoint/2010/main" val="2892029237"/>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64"/>
            </a:lvl1pPr>
          </a:lstStyle>
          <a:p>
            <a:r>
              <a:rPr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2883"/>
            </a:lvl1pPr>
            <a:lvl2pPr>
              <a:defRPr sz="2342"/>
            </a:lvl2pPr>
            <a:lvl3pPr>
              <a:defRPr sz="1982"/>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2617306"/>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F34ED9-A643-4A30-AC3C-BDE575473D51}"/>
              </a:ext>
            </a:extLst>
          </p:cNvPr>
          <p:cNvSpPr/>
          <p:nvPr/>
        </p:nvSpPr>
        <p:spPr>
          <a:xfrm>
            <a:off x="913828" y="2819401"/>
            <a:ext cx="7316344"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74D3DF9E-45C2-4282-AA2A-E83E1FBD3998}"/>
              </a:ext>
            </a:extLst>
          </p:cNvPr>
          <p:cNvSpPr/>
          <p:nvPr/>
        </p:nvSpPr>
        <p:spPr>
          <a:xfrm>
            <a:off x="913828" y="2819401"/>
            <a:ext cx="228815" cy="127952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2" name="Title 1"/>
          <p:cNvSpPr>
            <a:spLocks noGrp="1"/>
          </p:cNvSpPr>
          <p:nvPr>
            <p:ph type="title"/>
          </p:nvPr>
        </p:nvSpPr>
        <p:spPr>
          <a:xfrm>
            <a:off x="1219200" y="2971800"/>
            <a:ext cx="6858000" cy="1066800"/>
          </a:xfrm>
        </p:spPr>
        <p:txBody>
          <a:bodyPr anchor="t">
            <a:normAutofit/>
          </a:bodyPr>
          <a:lstStyle>
            <a:lvl1pPr algn="r">
              <a:buNone/>
              <a:defRPr sz="3964" b="0"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95401" y="4267200"/>
            <a:ext cx="6781800" cy="1143000"/>
          </a:xfrm>
        </p:spPr>
        <p:txBody>
          <a:bodyPr>
            <a:normAutofit/>
          </a:bodyPr>
          <a:lstStyle>
            <a:lvl1pPr marL="0" indent="0" algn="r">
              <a:buNone/>
              <a:defRPr sz="2883">
                <a:solidFill>
                  <a:schemeClr val="bg1"/>
                </a:solidFill>
              </a:defRPr>
            </a:lvl1pPr>
            <a:lvl2pPr>
              <a:buNone/>
              <a:defRPr sz="1621">
                <a:solidFill>
                  <a:schemeClr val="tx1">
                    <a:tint val="75000"/>
                  </a:schemeClr>
                </a:solidFill>
              </a:defRPr>
            </a:lvl2pPr>
            <a:lvl3pPr>
              <a:buNone/>
              <a:defRPr sz="1441">
                <a:solidFill>
                  <a:schemeClr val="tx1">
                    <a:tint val="75000"/>
                  </a:schemeClr>
                </a:solidFill>
              </a:defRPr>
            </a:lvl3pPr>
            <a:lvl4pPr>
              <a:buNone/>
              <a:defRPr sz="1261">
                <a:solidFill>
                  <a:schemeClr val="tx1">
                    <a:tint val="75000"/>
                  </a:schemeClr>
                </a:solidFill>
              </a:defRPr>
            </a:lvl4pPr>
            <a:lvl5pPr>
              <a:buNone/>
              <a:defRPr sz="1261">
                <a:solidFill>
                  <a:schemeClr val="tx1">
                    <a:tint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2967102336"/>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632198" y="1216152"/>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2527567"/>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dirty="0"/>
              <a:t>Click to edit Master title style</a:t>
            </a:r>
          </a:p>
        </p:txBody>
      </p:sp>
      <p:sp>
        <p:nvSpPr>
          <p:cNvPr id="3" name="Text Placeholder 2"/>
          <p:cNvSpPr>
            <a:spLocks noGrp="1"/>
          </p:cNvSpPr>
          <p:nvPr>
            <p:ph type="body" idx="1"/>
          </p:nvPr>
        </p:nvSpPr>
        <p:spPr>
          <a:xfrm>
            <a:off x="457201" y="1285875"/>
            <a:ext cx="4040188"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4"/>
          </p:nvPr>
        </p:nvSpPr>
        <p:spPr>
          <a:xfrm>
            <a:off x="4648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3605969"/>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Tree>
    <p:extLst>
      <p:ext uri="{BB962C8B-B14F-4D97-AF65-F5344CB8AC3E}">
        <p14:creationId xmlns:p14="http://schemas.microsoft.com/office/powerpoint/2010/main" val="108873382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9056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362784"/>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5">
            <a:extLst>
              <a:ext uri="{FF2B5EF4-FFF2-40B4-BE49-F238E27FC236}">
                <a16:creationId xmlns:a16="http://schemas.microsoft.com/office/drawing/2014/main" id="{4B40052E-CE52-4F92-B1AE-54C1E74055B1}"/>
              </a:ext>
            </a:extLst>
          </p:cNvPr>
          <p:cNvSpPr>
            <a:spLocks noChangeShapeType="1"/>
          </p:cNvSpPr>
          <p:nvPr/>
        </p:nvSpPr>
        <p:spPr bwMode="auto">
          <a:xfrm rot="5400000">
            <a:off x="3160154"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6" name="Picture 3">
            <a:extLst>
              <a:ext uri="{FF2B5EF4-FFF2-40B4-BE49-F238E27FC236}">
                <a16:creationId xmlns:a16="http://schemas.microsoft.com/office/drawing/2014/main" id="{8A8EFF1E-803D-4827-82FE-ECCD5C393B8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8D57AF85-5BAA-4C17-A062-904CF61076D0}"/>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4600A82F-E954-4F1A-9C8D-D000D3DD63D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24600" y="304800"/>
            <a:ext cx="2514600" cy="838200"/>
          </a:xfrm>
        </p:spPr>
        <p:txBody>
          <a:bodyPr>
            <a:noAutofit/>
          </a:bodyPr>
          <a:lstStyle>
            <a:lvl1pPr algn="l">
              <a:buNone/>
              <a:defRPr sz="1802" b="1">
                <a:solidFill>
                  <a:schemeClr val="bg1"/>
                </a:solidFill>
                <a:latin typeface="Calibri" panose="020F0502020204030204" pitchFamily="34" charset="0"/>
                <a:ea typeface="+mn-ea"/>
                <a:cs typeface="+mn-cs"/>
              </a:defRPr>
            </a:lvl1pPr>
          </a:lstStyle>
          <a:p>
            <a:r>
              <a:rPr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982"/>
              </a:lnSpc>
              <a:spcAft>
                <a:spcPts val="901"/>
              </a:spcAft>
              <a:buNone/>
              <a:defRPr sz="1441">
                <a:solidFill>
                  <a:schemeClr val="tx1"/>
                </a:solidFill>
              </a:defRPr>
            </a:lvl1pPr>
            <a:lvl2pPr>
              <a:buNone/>
              <a:defRPr sz="1081"/>
            </a:lvl2pPr>
            <a:lvl3pPr>
              <a:buNone/>
              <a:defRPr sz="901"/>
            </a:lvl3pPr>
            <a:lvl4pPr>
              <a:buNone/>
              <a:defRPr sz="811"/>
            </a:lvl4pPr>
            <a:lvl5pPr>
              <a:buNone/>
              <a:defRPr sz="811"/>
            </a:lvl5pPr>
          </a:lstStyle>
          <a:p>
            <a:pPr lvl="0"/>
            <a:r>
              <a:rPr lang="en-US" dirty="0"/>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2251304"/>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5BBBA1-292F-4195-8A02-144986692DF5}"/>
              </a:ext>
            </a:extLst>
          </p:cNvPr>
          <p:cNvSpPr/>
          <p:nvPr/>
        </p:nvSpPr>
        <p:spPr>
          <a:xfrm>
            <a:off x="457629" y="500063"/>
            <a:ext cx="183052"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6" name="Picture 3">
            <a:extLst>
              <a:ext uri="{FF2B5EF4-FFF2-40B4-BE49-F238E27FC236}">
                <a16:creationId xmlns:a16="http://schemas.microsoft.com/office/drawing/2014/main" id="{CFF00A06-1808-4704-BE5D-F2DDE4A9376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CBA3D846-43B9-49F1-AF11-682BAA7FCD0E}"/>
              </a:ext>
            </a:extLst>
          </p:cNvPr>
          <p:cNvPicPr>
            <a:picLocks noChangeAspect="1" noChangeArrowheads="1"/>
          </p:cNvPicPr>
          <p:nvPr userDrawn="1"/>
        </p:nvPicPr>
        <p:blipFill>
          <a:blip r:embed="rId4">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E5B1AB1F-1F0D-47B9-ADAE-EAAEC97BE10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964" b="0">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540"/>
              </a:spcBef>
              <a:buNone/>
              <a:defRPr sz="2883"/>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noAutofit/>
          </a:bodyPr>
          <a:lstStyle>
            <a:lvl1pPr marL="0" indent="0" algn="l">
              <a:buFontTx/>
              <a:buNone/>
              <a:defRPr sz="2883">
                <a:solidFill>
                  <a:schemeClr val="bg1"/>
                </a:solidFill>
              </a:defRPr>
            </a:lvl1pPr>
            <a:lvl2pPr>
              <a:defRPr sz="1081"/>
            </a:lvl2pPr>
            <a:lvl3pPr>
              <a:defRPr sz="901"/>
            </a:lvl3pPr>
            <a:lvl4pPr>
              <a:defRPr sz="811"/>
            </a:lvl4pPr>
            <a:lvl5pPr>
              <a:defRPr sz="811"/>
            </a:lvl5pPr>
          </a:lstStyle>
          <a:p>
            <a:pPr lvl="0"/>
            <a:r>
              <a:rPr lang="en-US" dirty="0"/>
              <a:t>Click to edit Master text styles</a:t>
            </a:r>
          </a:p>
        </p:txBody>
      </p:sp>
    </p:spTree>
    <p:extLst>
      <p:ext uri="{BB962C8B-B14F-4D97-AF65-F5344CB8AC3E}">
        <p14:creationId xmlns:p14="http://schemas.microsoft.com/office/powerpoint/2010/main" val="113749826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9384499"/>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5">
            <a:extLst>
              <a:ext uri="{FF2B5EF4-FFF2-40B4-BE49-F238E27FC236}">
                <a16:creationId xmlns:a16="http://schemas.microsoft.com/office/drawing/2014/main" id="{82CB70B2-71C3-46DD-8698-F9210764AED5}"/>
              </a:ext>
            </a:extLst>
          </p:cNvPr>
          <p:cNvSpPr>
            <a:spLocks noChangeShapeType="1"/>
          </p:cNvSpPr>
          <p:nvPr/>
        </p:nvSpPr>
        <p:spPr bwMode="auto">
          <a:xfrm rot="5400000">
            <a:off x="3629773"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5" name="Picture 3">
            <a:extLst>
              <a:ext uri="{FF2B5EF4-FFF2-40B4-BE49-F238E27FC236}">
                <a16:creationId xmlns:a16="http://schemas.microsoft.com/office/drawing/2014/main" id="{EE75C399-9215-432A-94BD-D1BC7C3AD0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1717" y="274638"/>
            <a:ext cx="476221" cy="585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F0CDB53C-179A-40A0-827A-9EFDADD75057}"/>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228815" y="76200"/>
            <a:ext cx="533424"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8">
            <a:extLst>
              <a:ext uri="{FF2B5EF4-FFF2-40B4-BE49-F238E27FC236}">
                <a16:creationId xmlns:a16="http://schemas.microsoft.com/office/drawing/2014/main" id="{AAFE429A-0AE5-4D3C-BAA7-D1477532FCD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57417" y="4191001"/>
            <a:ext cx="67214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0546781"/>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26404316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04800" y="1752600"/>
            <a:ext cx="3810000" cy="4114800"/>
          </a:xfrm>
        </p:spPr>
        <p:txBody>
          <a:bodyPr/>
          <a:lstStyle>
            <a:lvl1pPr>
              <a:buClr>
                <a:schemeClr val="tx1"/>
              </a:buClr>
              <a:defRPr sz="1621"/>
            </a:lvl1pPr>
            <a:lvl2pPr>
              <a:defRPr sz="1621"/>
            </a:lvl2pPr>
            <a:lvl3pPr>
              <a:defRPr sz="1621"/>
            </a:lvl3pPr>
            <a:lvl4pPr>
              <a:defRPr sz="1621"/>
            </a:lvl4pPr>
            <a:lvl5pPr>
              <a:defRPr sz="1621"/>
            </a:lvl5pPr>
            <a:lvl6pPr>
              <a:defRPr sz="1621"/>
            </a:lvl6pPr>
            <a:lvl7pPr>
              <a:defRPr sz="1621"/>
            </a:lvl7pPr>
            <a:lvl8pPr>
              <a:defRPr sz="1621"/>
            </a:lvl8pPr>
            <a:lvl9pPr>
              <a:defRPr sz="162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267200" y="1752600"/>
            <a:ext cx="3810000" cy="4114800"/>
          </a:xfrm>
        </p:spPr>
        <p:txBody>
          <a:bodyPr/>
          <a:lstStyle>
            <a:lvl1pPr>
              <a:buClr>
                <a:schemeClr val="tx1"/>
              </a:buClr>
              <a:defRPr sz="1621"/>
            </a:lvl1pPr>
            <a:lvl2pPr>
              <a:defRPr sz="1621"/>
            </a:lvl2pPr>
            <a:lvl3pPr>
              <a:defRPr sz="1621"/>
            </a:lvl3pPr>
            <a:lvl4pPr>
              <a:defRPr sz="1621"/>
            </a:lvl4pPr>
            <a:lvl5pPr>
              <a:defRPr sz="1621"/>
            </a:lvl5pPr>
            <a:lvl6pPr>
              <a:defRPr sz="1621"/>
            </a:lvl6pPr>
            <a:lvl7pPr>
              <a:defRPr sz="1621"/>
            </a:lvl7pPr>
            <a:lvl8pPr>
              <a:defRPr sz="1621"/>
            </a:lvl8pPr>
            <a:lvl9pPr>
              <a:defRPr sz="162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p:cNvSpPr>
            <a:spLocks noGrp="1"/>
          </p:cNvSpPr>
          <p:nvPr>
            <p:ph type="body" sz="quarter" idx="11"/>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10376555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a:extLst>
              <a:ext uri="{FF2B5EF4-FFF2-40B4-BE49-F238E27FC236}">
                <a16:creationId xmlns:a16="http://schemas.microsoft.com/office/drawing/2014/main" id="{C601C91B-A902-4D38-9C5D-5C09332E2677}"/>
              </a:ext>
            </a:extLst>
          </p:cNvPr>
          <p:cNvSpPr>
            <a:spLocks noGrp="1" noChangeArrowheads="1"/>
          </p:cNvSpPr>
          <p:nvPr>
            <p:ph type="sldNum" sz="quarter" idx="10"/>
          </p:nvPr>
        </p:nvSpPr>
        <p:spPr>
          <a:xfrm>
            <a:off x="6250927" y="6556375"/>
            <a:ext cx="589197" cy="228600"/>
          </a:xfrm>
          <a:prstGeom prst="rect">
            <a:avLst/>
          </a:prstGeom>
        </p:spPr>
        <p:txBody>
          <a:bodyPr/>
          <a:lstStyle>
            <a:lvl1pPr>
              <a:defRPr/>
            </a:lvl1pPr>
          </a:lstStyle>
          <a:p>
            <a:pPr>
              <a:defRPr/>
            </a:pPr>
            <a:fld id="{7B6057F6-CD28-42E8-B0DF-D2E72FDB9D67}" type="slidenum">
              <a:rPr lang="en-US"/>
              <a:pPr>
                <a:defRPr/>
              </a:pPr>
              <a:t>‹#›</a:t>
            </a:fld>
            <a:endParaRPr lang="en-US"/>
          </a:p>
        </p:txBody>
      </p:sp>
      <p:sp>
        <p:nvSpPr>
          <p:cNvPr id="5" name="Rectangle 219">
            <a:extLst>
              <a:ext uri="{FF2B5EF4-FFF2-40B4-BE49-F238E27FC236}">
                <a16:creationId xmlns:a16="http://schemas.microsoft.com/office/drawing/2014/main" id="{735F0082-3F62-4C9F-9126-11130C3163B3}"/>
              </a:ext>
            </a:extLst>
          </p:cNvPr>
          <p:cNvSpPr>
            <a:spLocks noGrp="1" noChangeArrowheads="1"/>
          </p:cNvSpPr>
          <p:nvPr>
            <p:ph type="dt" sz="half" idx="11"/>
          </p:nvPr>
        </p:nvSpPr>
        <p:spPr>
          <a:xfrm>
            <a:off x="457629" y="6243638"/>
            <a:ext cx="2133695"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709701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7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901" i="1">
                <a:solidFill>
                  <a:srgbClr val="000000"/>
                </a:solidFill>
              </a:defRPr>
            </a:lvl1pPr>
          </a:lstStyle>
          <a:p>
            <a:pPr lvl="0"/>
            <a:r>
              <a:rPr lang="en-US" dirty="0"/>
              <a:t>Click to edit Master text styles</a:t>
            </a:r>
          </a:p>
        </p:txBody>
      </p:sp>
    </p:spTree>
    <p:extLst>
      <p:ext uri="{BB962C8B-B14F-4D97-AF65-F5344CB8AC3E}">
        <p14:creationId xmlns:p14="http://schemas.microsoft.com/office/powerpoint/2010/main" val="37011404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a:extLst>
              <a:ext uri="{FF2B5EF4-FFF2-40B4-BE49-F238E27FC236}">
                <a16:creationId xmlns:a16="http://schemas.microsoft.com/office/drawing/2014/main" id="{72D2E12E-3096-4579-AA5A-9D9C8DB7CC3D}"/>
              </a:ext>
            </a:extLst>
          </p:cNvPr>
          <p:cNvSpPr>
            <a:spLocks noGrp="1" noChangeArrowheads="1"/>
          </p:cNvSpPr>
          <p:nvPr>
            <p:ph type="sldNum" sz="quarter" idx="10"/>
          </p:nvPr>
        </p:nvSpPr>
        <p:spPr>
          <a:xfrm>
            <a:off x="6250927" y="6556375"/>
            <a:ext cx="589197" cy="228600"/>
          </a:xfrm>
          <a:prstGeom prst="rect">
            <a:avLst/>
          </a:prstGeom>
        </p:spPr>
        <p:txBody>
          <a:bodyPr/>
          <a:lstStyle>
            <a:lvl1pPr>
              <a:defRPr/>
            </a:lvl1pPr>
          </a:lstStyle>
          <a:p>
            <a:pPr>
              <a:defRPr/>
            </a:pPr>
            <a:fld id="{65DF50E5-78A7-49B3-A2F6-19D6ADB0DB59}" type="slidenum">
              <a:rPr lang="en-US"/>
              <a:pPr>
                <a:defRPr/>
              </a:pPr>
              <a:t>‹#›</a:t>
            </a:fld>
            <a:endParaRPr lang="en-US"/>
          </a:p>
        </p:txBody>
      </p:sp>
      <p:sp>
        <p:nvSpPr>
          <p:cNvPr id="6" name="Rectangle 219">
            <a:extLst>
              <a:ext uri="{FF2B5EF4-FFF2-40B4-BE49-F238E27FC236}">
                <a16:creationId xmlns:a16="http://schemas.microsoft.com/office/drawing/2014/main" id="{96F92549-71A8-4EE1-B723-1CC99B3B3869}"/>
              </a:ext>
            </a:extLst>
          </p:cNvPr>
          <p:cNvSpPr>
            <a:spLocks noGrp="1" noChangeArrowheads="1"/>
          </p:cNvSpPr>
          <p:nvPr>
            <p:ph type="dt" sz="half" idx="11"/>
          </p:nvPr>
        </p:nvSpPr>
        <p:spPr>
          <a:xfrm>
            <a:off x="457629" y="6243638"/>
            <a:ext cx="2133695"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399671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3"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7920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1" y="1535114"/>
            <a:ext cx="4040188" cy="522287"/>
          </a:xfrm>
        </p:spPr>
        <p:txBody>
          <a:bodyPr anchor="b"/>
          <a:lstStyle>
            <a:lvl1pPr marL="0" indent="0">
              <a:buNone/>
              <a:defRPr sz="1621" b="1"/>
            </a:lvl1pPr>
            <a:lvl2pPr marL="411846" indent="0">
              <a:buNone/>
              <a:defRPr sz="1802" b="1"/>
            </a:lvl2pPr>
            <a:lvl3pPr marL="823692" indent="0">
              <a:buNone/>
              <a:defRPr sz="1621" b="1"/>
            </a:lvl3pPr>
            <a:lvl4pPr marL="1235537" indent="0">
              <a:buNone/>
              <a:defRPr sz="1441" b="1"/>
            </a:lvl4pPr>
            <a:lvl5pPr marL="1647383" indent="0">
              <a:buNone/>
              <a:defRPr sz="1441" b="1"/>
            </a:lvl5pPr>
            <a:lvl6pPr marL="2059229" indent="0">
              <a:buNone/>
              <a:defRPr sz="1441" b="1"/>
            </a:lvl6pPr>
            <a:lvl7pPr marL="2471075" indent="0">
              <a:buNone/>
              <a:defRPr sz="1441" b="1"/>
            </a:lvl7pPr>
            <a:lvl8pPr marL="2882920" indent="0">
              <a:buNone/>
              <a:defRPr sz="1441" b="1"/>
            </a:lvl8pPr>
            <a:lvl9pPr marL="3294766" indent="0">
              <a:buNone/>
              <a:defRPr sz="1441"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buClr>
                <a:schemeClr val="bg2"/>
              </a:buClr>
              <a:defRPr sz="1621"/>
            </a:lvl1pPr>
            <a:lvl2pPr>
              <a:defRPr sz="1621"/>
            </a:lvl2pPr>
            <a:lvl3pPr>
              <a:defRPr sz="1621"/>
            </a:lvl3pPr>
            <a:lvl4pPr>
              <a:defRPr sz="1621"/>
            </a:lvl4pPr>
            <a:lvl5pPr>
              <a:defRPr sz="1621"/>
            </a:lvl5pPr>
            <a:lvl6pPr>
              <a:defRPr sz="1441"/>
            </a:lvl6pPr>
            <a:lvl7pPr>
              <a:defRPr sz="1441"/>
            </a:lvl7pPr>
            <a:lvl8pPr>
              <a:defRPr sz="1441"/>
            </a:lvl8pPr>
            <a:lvl9pPr>
              <a:defRPr sz="144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4"/>
            <a:ext cx="4041775" cy="522287"/>
          </a:xfrm>
        </p:spPr>
        <p:txBody>
          <a:bodyPr anchor="b"/>
          <a:lstStyle>
            <a:lvl1pPr marL="0" indent="0">
              <a:buNone/>
              <a:defRPr sz="1621" b="1"/>
            </a:lvl1pPr>
            <a:lvl2pPr marL="411846" indent="0">
              <a:buNone/>
              <a:defRPr sz="1802" b="1"/>
            </a:lvl2pPr>
            <a:lvl3pPr marL="823692" indent="0">
              <a:buNone/>
              <a:defRPr sz="1621" b="1"/>
            </a:lvl3pPr>
            <a:lvl4pPr marL="1235537" indent="0">
              <a:buNone/>
              <a:defRPr sz="1441" b="1"/>
            </a:lvl4pPr>
            <a:lvl5pPr marL="1647383" indent="0">
              <a:buNone/>
              <a:defRPr sz="1441" b="1"/>
            </a:lvl5pPr>
            <a:lvl6pPr marL="2059229" indent="0">
              <a:buNone/>
              <a:defRPr sz="1441" b="1"/>
            </a:lvl6pPr>
            <a:lvl7pPr marL="2471075" indent="0">
              <a:buNone/>
              <a:defRPr sz="1441" b="1"/>
            </a:lvl7pPr>
            <a:lvl8pPr marL="2882920" indent="0">
              <a:buNone/>
              <a:defRPr sz="1441" b="1"/>
            </a:lvl8pPr>
            <a:lvl9pPr marL="3294766" indent="0">
              <a:buNone/>
              <a:defRPr sz="1441"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buClr>
                <a:schemeClr val="bg2"/>
              </a:buClr>
              <a:defRPr sz="1621"/>
            </a:lvl1pPr>
            <a:lvl2pPr>
              <a:defRPr sz="1621"/>
            </a:lvl2pPr>
            <a:lvl3pPr>
              <a:defRPr sz="1621"/>
            </a:lvl3pPr>
            <a:lvl4pPr>
              <a:defRPr sz="1621"/>
            </a:lvl4pPr>
            <a:lvl5pPr>
              <a:defRPr sz="1621"/>
            </a:lvl5pPr>
            <a:lvl6pPr>
              <a:defRPr sz="1441"/>
            </a:lvl6pPr>
            <a:lvl7pPr>
              <a:defRPr sz="1441"/>
            </a:lvl7pPr>
            <a:lvl8pPr>
              <a:defRPr sz="1441"/>
            </a:lvl8pPr>
            <a:lvl9pPr>
              <a:defRPr sz="144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04800" y="0"/>
            <a:ext cx="7772400" cy="1295400"/>
          </a:xfrm>
        </p:spPr>
        <p:txBody>
          <a:bodyPr/>
          <a:lstStyle/>
          <a:p>
            <a:r>
              <a:rPr lang="en-US" dirty="0"/>
              <a:t>Click to edit Master title style</a:t>
            </a:r>
          </a:p>
        </p:txBody>
      </p:sp>
      <p:sp>
        <p:nvSpPr>
          <p:cNvPr id="11" name="Text Placeholder 12"/>
          <p:cNvSpPr>
            <a:spLocks noGrp="1"/>
          </p:cNvSpPr>
          <p:nvPr>
            <p:ph type="body" sz="quarter" idx="10"/>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19802498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7D9A54-3A6D-4949-96B0-9483521F5011}"/>
              </a:ext>
            </a:extLst>
          </p:cNvPr>
          <p:cNvSpPr/>
          <p:nvPr/>
        </p:nvSpPr>
        <p:spPr>
          <a:xfrm>
            <a:off x="905248" y="3276600"/>
            <a:ext cx="7314914" cy="165100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9F5A4E67-4FF2-4E64-AED3-DD12366AEB06}"/>
              </a:ext>
            </a:extLst>
          </p:cNvPr>
          <p:cNvSpPr/>
          <p:nvPr/>
        </p:nvSpPr>
        <p:spPr>
          <a:xfrm>
            <a:off x="905248" y="3276600"/>
            <a:ext cx="228815" cy="16510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6" name="Rectangle 5">
            <a:extLst>
              <a:ext uri="{FF2B5EF4-FFF2-40B4-BE49-F238E27FC236}">
                <a16:creationId xmlns:a16="http://schemas.microsoft.com/office/drawing/2014/main" id="{28EFB194-69D4-4DFA-ADF2-0F5DE70F42BF}"/>
              </a:ext>
            </a:extLst>
          </p:cNvPr>
          <p:cNvSpPr/>
          <p:nvPr/>
        </p:nvSpPr>
        <p:spPr>
          <a:xfrm>
            <a:off x="913828" y="5048250"/>
            <a:ext cx="228815"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7" name="Picture 3">
            <a:extLst>
              <a:ext uri="{FF2B5EF4-FFF2-40B4-BE49-F238E27FC236}">
                <a16:creationId xmlns:a16="http://schemas.microsoft.com/office/drawing/2014/main" id="{BBF3A3DC-8F07-48FF-A18B-481F3DC7C8F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a:extLst>
              <a:ext uri="{FF2B5EF4-FFF2-40B4-BE49-F238E27FC236}">
                <a16:creationId xmlns:a16="http://schemas.microsoft.com/office/drawing/2014/main" id="{74F2A57A-553C-4314-B59B-AAEAC58DCD40}"/>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69E610F3-05F5-410C-853B-EB1FF7B95A5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1219200" y="3352800"/>
            <a:ext cx="6858000" cy="1524000"/>
          </a:xfrm>
          <a:noFill/>
        </p:spPr>
        <p:txBody>
          <a:bodyPr anchor="t">
            <a:normAutofit/>
          </a:bodyPr>
          <a:lstStyle>
            <a:lvl1pPr algn="r">
              <a:defRPr sz="3964">
                <a:solidFill>
                  <a:schemeClr val="tx1"/>
                </a:solidFill>
              </a:defRPr>
            </a:lvl1pPr>
          </a:lstStyle>
          <a:p>
            <a:r>
              <a:rPr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883">
                <a:solidFill>
                  <a:schemeClr val="tx1"/>
                </a:solidFill>
                <a:latin typeface="Calibri" panose="020F0502020204030204" pitchFamily="34" charset="0"/>
                <a:ea typeface="+mj-ea"/>
                <a:cs typeface="+mj-cs"/>
              </a:defRPr>
            </a:lvl1pPr>
            <a:lvl2pPr marL="411846" indent="0" algn="ctr">
              <a:buNone/>
            </a:lvl2pPr>
            <a:lvl3pPr marL="823692" indent="0" algn="ctr">
              <a:buNone/>
            </a:lvl3pPr>
            <a:lvl4pPr marL="1235537" indent="0" algn="ctr">
              <a:buNone/>
            </a:lvl4pPr>
            <a:lvl5pPr marL="1647383" indent="0" algn="ctr">
              <a:buNone/>
            </a:lvl5pPr>
            <a:lvl6pPr marL="2059229" indent="0" algn="ctr">
              <a:buNone/>
            </a:lvl6pPr>
            <a:lvl7pPr marL="2471075" indent="0" algn="ctr">
              <a:buNone/>
            </a:lvl7pPr>
            <a:lvl8pPr marL="2882920" indent="0" algn="ctr">
              <a:buNone/>
            </a:lvl8pPr>
            <a:lvl9pPr marL="3294766" indent="0" algn="ctr">
              <a:buNone/>
            </a:lvl9pPr>
          </a:lstStyle>
          <a:p>
            <a:r>
              <a:rPr lang="en-US" dirty="0"/>
              <a:t>Click to edit Master subtitle style</a:t>
            </a:r>
          </a:p>
        </p:txBody>
      </p:sp>
    </p:spTree>
    <p:extLst>
      <p:ext uri="{BB962C8B-B14F-4D97-AF65-F5344CB8AC3E}">
        <p14:creationId xmlns:p14="http://schemas.microsoft.com/office/powerpoint/2010/main" val="2120868808"/>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64"/>
            </a:lvl1pPr>
          </a:lstStyle>
          <a:p>
            <a:r>
              <a:rPr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2883"/>
            </a:lvl1pPr>
            <a:lvl2pPr>
              <a:defRPr sz="2342"/>
            </a:lvl2pPr>
            <a:lvl3pPr>
              <a:defRPr sz="1982"/>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5941918"/>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09849B-8A69-4E1C-9BE0-C37281DB91E6}"/>
              </a:ext>
            </a:extLst>
          </p:cNvPr>
          <p:cNvSpPr/>
          <p:nvPr/>
        </p:nvSpPr>
        <p:spPr>
          <a:xfrm>
            <a:off x="913828" y="2819401"/>
            <a:ext cx="7316344"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00F452F9-AB26-45C3-8F5B-AC4E069E825D}"/>
              </a:ext>
            </a:extLst>
          </p:cNvPr>
          <p:cNvSpPr/>
          <p:nvPr/>
        </p:nvSpPr>
        <p:spPr>
          <a:xfrm>
            <a:off x="913828" y="2819401"/>
            <a:ext cx="228815" cy="127952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2" name="Title 1"/>
          <p:cNvSpPr>
            <a:spLocks noGrp="1"/>
          </p:cNvSpPr>
          <p:nvPr>
            <p:ph type="title"/>
          </p:nvPr>
        </p:nvSpPr>
        <p:spPr>
          <a:xfrm>
            <a:off x="1219200" y="2971800"/>
            <a:ext cx="6858000" cy="1066800"/>
          </a:xfrm>
        </p:spPr>
        <p:txBody>
          <a:bodyPr anchor="t">
            <a:normAutofit/>
          </a:bodyPr>
          <a:lstStyle>
            <a:lvl1pPr algn="r">
              <a:buNone/>
              <a:defRPr sz="3964" b="0"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95401" y="4267200"/>
            <a:ext cx="6781800" cy="1143000"/>
          </a:xfrm>
        </p:spPr>
        <p:txBody>
          <a:bodyPr>
            <a:normAutofit/>
          </a:bodyPr>
          <a:lstStyle>
            <a:lvl1pPr marL="0" indent="0" algn="r">
              <a:buNone/>
              <a:defRPr sz="2883">
                <a:solidFill>
                  <a:schemeClr val="bg1"/>
                </a:solidFill>
              </a:defRPr>
            </a:lvl1pPr>
            <a:lvl2pPr>
              <a:buNone/>
              <a:defRPr sz="1621">
                <a:solidFill>
                  <a:schemeClr val="tx1">
                    <a:tint val="75000"/>
                  </a:schemeClr>
                </a:solidFill>
              </a:defRPr>
            </a:lvl2pPr>
            <a:lvl3pPr>
              <a:buNone/>
              <a:defRPr sz="1441">
                <a:solidFill>
                  <a:schemeClr val="tx1">
                    <a:tint val="75000"/>
                  </a:schemeClr>
                </a:solidFill>
              </a:defRPr>
            </a:lvl3pPr>
            <a:lvl4pPr>
              <a:buNone/>
              <a:defRPr sz="1261">
                <a:solidFill>
                  <a:schemeClr val="tx1">
                    <a:tint val="75000"/>
                  </a:schemeClr>
                </a:solidFill>
              </a:defRPr>
            </a:lvl4pPr>
            <a:lvl5pPr>
              <a:buNone/>
              <a:defRPr sz="1261">
                <a:solidFill>
                  <a:schemeClr val="tx1">
                    <a:tint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72738234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632198" y="1216152"/>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5209807"/>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dirty="0"/>
              <a:t>Click to edit Master title style</a:t>
            </a:r>
          </a:p>
        </p:txBody>
      </p:sp>
      <p:sp>
        <p:nvSpPr>
          <p:cNvPr id="3" name="Text Placeholder 2"/>
          <p:cNvSpPr>
            <a:spLocks noGrp="1"/>
          </p:cNvSpPr>
          <p:nvPr>
            <p:ph type="body" idx="1"/>
          </p:nvPr>
        </p:nvSpPr>
        <p:spPr>
          <a:xfrm>
            <a:off x="457201" y="1285875"/>
            <a:ext cx="4040188"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4"/>
          </p:nvPr>
        </p:nvSpPr>
        <p:spPr>
          <a:xfrm>
            <a:off x="4648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77304"/>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Tree>
    <p:extLst>
      <p:ext uri="{BB962C8B-B14F-4D97-AF65-F5344CB8AC3E}">
        <p14:creationId xmlns:p14="http://schemas.microsoft.com/office/powerpoint/2010/main" val="1912236902"/>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874266"/>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5">
            <a:extLst>
              <a:ext uri="{FF2B5EF4-FFF2-40B4-BE49-F238E27FC236}">
                <a16:creationId xmlns:a16="http://schemas.microsoft.com/office/drawing/2014/main" id="{D0B276A4-EE10-4FE4-B8CC-73267BB9303B}"/>
              </a:ext>
            </a:extLst>
          </p:cNvPr>
          <p:cNvSpPr>
            <a:spLocks noChangeShapeType="1"/>
          </p:cNvSpPr>
          <p:nvPr/>
        </p:nvSpPr>
        <p:spPr bwMode="auto">
          <a:xfrm rot="5400000">
            <a:off x="3160154"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6" name="Picture 3">
            <a:extLst>
              <a:ext uri="{FF2B5EF4-FFF2-40B4-BE49-F238E27FC236}">
                <a16:creationId xmlns:a16="http://schemas.microsoft.com/office/drawing/2014/main" id="{CC6A3DD2-6DBE-4EFB-8CAE-30B38E2512E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5888CFBE-A47A-4688-84FC-9D1B1C9D1B8E}"/>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A4B167A0-4989-4246-892F-58160FD6B1C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24600" y="304800"/>
            <a:ext cx="2514600" cy="838200"/>
          </a:xfrm>
        </p:spPr>
        <p:txBody>
          <a:bodyPr>
            <a:noAutofit/>
          </a:bodyPr>
          <a:lstStyle>
            <a:lvl1pPr algn="l">
              <a:buNone/>
              <a:defRPr sz="1802" b="1">
                <a:solidFill>
                  <a:schemeClr val="bg1"/>
                </a:solidFill>
                <a:latin typeface="Calibri" panose="020F0502020204030204" pitchFamily="34" charset="0"/>
                <a:ea typeface="+mn-ea"/>
                <a:cs typeface="+mn-cs"/>
              </a:defRPr>
            </a:lvl1pPr>
          </a:lstStyle>
          <a:p>
            <a:r>
              <a:rPr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982"/>
              </a:lnSpc>
              <a:spcAft>
                <a:spcPts val="901"/>
              </a:spcAft>
              <a:buNone/>
              <a:defRPr sz="1441">
                <a:solidFill>
                  <a:schemeClr val="tx1"/>
                </a:solidFill>
              </a:defRPr>
            </a:lvl1pPr>
            <a:lvl2pPr>
              <a:buNone/>
              <a:defRPr sz="1081"/>
            </a:lvl2pPr>
            <a:lvl3pPr>
              <a:buNone/>
              <a:defRPr sz="901"/>
            </a:lvl3pPr>
            <a:lvl4pPr>
              <a:buNone/>
              <a:defRPr sz="811"/>
            </a:lvl4pPr>
            <a:lvl5pPr>
              <a:buNone/>
              <a:defRPr sz="811"/>
            </a:lvl5pPr>
          </a:lstStyle>
          <a:p>
            <a:pPr lvl="0"/>
            <a:r>
              <a:rPr lang="en-US" dirty="0"/>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2619575"/>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959E303-8C6A-44B6-901B-14D079F8E780}"/>
              </a:ext>
            </a:extLst>
          </p:cNvPr>
          <p:cNvSpPr/>
          <p:nvPr/>
        </p:nvSpPr>
        <p:spPr>
          <a:xfrm>
            <a:off x="457629" y="500063"/>
            <a:ext cx="183052"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6" name="Picture 3">
            <a:extLst>
              <a:ext uri="{FF2B5EF4-FFF2-40B4-BE49-F238E27FC236}">
                <a16:creationId xmlns:a16="http://schemas.microsoft.com/office/drawing/2014/main" id="{8C382666-27DD-4B2A-B4FF-09EF60336D7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15EA393F-1658-4276-A2B7-DC3328C90482}"/>
              </a:ext>
            </a:extLst>
          </p:cNvPr>
          <p:cNvPicPr>
            <a:picLocks noChangeAspect="1" noChangeArrowheads="1"/>
          </p:cNvPicPr>
          <p:nvPr userDrawn="1"/>
        </p:nvPicPr>
        <p:blipFill>
          <a:blip r:embed="rId4">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831F6455-EF6B-4F56-BA61-8BE59D557D9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964" b="0">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540"/>
              </a:spcBef>
              <a:buNone/>
              <a:defRPr sz="2883"/>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noAutofit/>
          </a:bodyPr>
          <a:lstStyle>
            <a:lvl1pPr marL="0" indent="0" algn="l">
              <a:buFontTx/>
              <a:buNone/>
              <a:defRPr sz="2883">
                <a:solidFill>
                  <a:schemeClr val="bg1"/>
                </a:solidFill>
              </a:defRPr>
            </a:lvl1pPr>
            <a:lvl2pPr>
              <a:defRPr sz="1081"/>
            </a:lvl2pPr>
            <a:lvl3pPr>
              <a:defRPr sz="901"/>
            </a:lvl3pPr>
            <a:lvl4pPr>
              <a:defRPr sz="811"/>
            </a:lvl4pPr>
            <a:lvl5pPr>
              <a:defRPr sz="811"/>
            </a:lvl5pPr>
          </a:lstStyle>
          <a:p>
            <a:pPr lvl="0"/>
            <a:r>
              <a:rPr lang="en-US" dirty="0"/>
              <a:t>Click to edit Master text styles</a:t>
            </a:r>
          </a:p>
        </p:txBody>
      </p:sp>
    </p:spTree>
    <p:extLst>
      <p:ext uri="{BB962C8B-B14F-4D97-AF65-F5344CB8AC3E}">
        <p14:creationId xmlns:p14="http://schemas.microsoft.com/office/powerpoint/2010/main" val="150710658"/>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2241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0045286"/>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5">
            <a:extLst>
              <a:ext uri="{FF2B5EF4-FFF2-40B4-BE49-F238E27FC236}">
                <a16:creationId xmlns:a16="http://schemas.microsoft.com/office/drawing/2014/main" id="{C4D662D2-ADE9-4017-B904-735460DC7D11}"/>
              </a:ext>
            </a:extLst>
          </p:cNvPr>
          <p:cNvSpPr>
            <a:spLocks noChangeShapeType="1"/>
          </p:cNvSpPr>
          <p:nvPr/>
        </p:nvSpPr>
        <p:spPr bwMode="auto">
          <a:xfrm rot="5400000">
            <a:off x="3629773"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5" name="Picture 3">
            <a:extLst>
              <a:ext uri="{FF2B5EF4-FFF2-40B4-BE49-F238E27FC236}">
                <a16:creationId xmlns:a16="http://schemas.microsoft.com/office/drawing/2014/main" id="{E4C8DBDB-C9AF-4195-80B8-7CA0F0DA62C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1717" y="274638"/>
            <a:ext cx="476221" cy="585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898B1479-615A-4944-A1FC-7F6F4C358321}"/>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228815" y="76200"/>
            <a:ext cx="533424"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8">
            <a:extLst>
              <a:ext uri="{FF2B5EF4-FFF2-40B4-BE49-F238E27FC236}">
                <a16:creationId xmlns:a16="http://schemas.microsoft.com/office/drawing/2014/main" id="{954D6751-0268-46E3-911A-F5EC2E9546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57417" y="4191001"/>
            <a:ext cx="67214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81385"/>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7"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7" y="3922717"/>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a:extLst>
              <a:ext uri="{FF2B5EF4-FFF2-40B4-BE49-F238E27FC236}">
                <a16:creationId xmlns:a16="http://schemas.microsoft.com/office/drawing/2014/main" id="{8CED01BD-9C7E-43C7-941E-3E146A8F59E9}"/>
              </a:ext>
            </a:extLst>
          </p:cNvPr>
          <p:cNvSpPr>
            <a:spLocks noGrp="1" noChangeArrowheads="1"/>
          </p:cNvSpPr>
          <p:nvPr>
            <p:ph type="sldNum" sz="quarter" idx="10"/>
          </p:nvPr>
        </p:nvSpPr>
        <p:spPr>
          <a:xfrm>
            <a:off x="6250927" y="6556375"/>
            <a:ext cx="589197" cy="228600"/>
          </a:xfrm>
          <a:prstGeom prst="rect">
            <a:avLst/>
          </a:prstGeom>
        </p:spPr>
        <p:txBody>
          <a:bodyPr/>
          <a:lstStyle>
            <a:lvl1pPr eaLnBrk="1" fontAlgn="auto" hangingPunct="1">
              <a:spcBef>
                <a:spcPts val="0"/>
              </a:spcBef>
              <a:spcAft>
                <a:spcPts val="0"/>
              </a:spcAft>
              <a:defRPr>
                <a:solidFill>
                  <a:srgbClr val="B13F9A"/>
                </a:solidFill>
                <a:latin typeface="Gill Sans MT"/>
              </a:defRPr>
            </a:lvl1pPr>
          </a:lstStyle>
          <a:p>
            <a:pPr>
              <a:defRPr/>
            </a:pPr>
            <a:fld id="{DEE3FD67-25D0-4E14-A8DB-602215F14F17}" type="slidenum">
              <a:rPr lang="en-US"/>
              <a:pPr>
                <a:defRPr/>
              </a:pPr>
              <a:t>‹#›</a:t>
            </a:fld>
            <a:endParaRPr lang="en-US"/>
          </a:p>
        </p:txBody>
      </p:sp>
    </p:spTree>
    <p:extLst>
      <p:ext uri="{BB962C8B-B14F-4D97-AF65-F5344CB8AC3E}">
        <p14:creationId xmlns:p14="http://schemas.microsoft.com/office/powerpoint/2010/main" val="14573343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21568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926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6942199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13811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2578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56339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64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246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3043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6171134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070270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70399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0259041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5025" y="1598613"/>
            <a:ext cx="4037013" cy="4497387"/>
          </a:xfrm>
        </p:spPr>
        <p:txBody>
          <a:bodyPr/>
          <a:lstStyle/>
          <a:p>
            <a:pPr lvl="0"/>
            <a:endParaRPr lang="en-US" noProof="0"/>
          </a:p>
        </p:txBody>
      </p:sp>
      <p:sp>
        <p:nvSpPr>
          <p:cNvPr id="5" name="Rectangle 70"/>
          <p:cNvSpPr>
            <a:spLocks noGrp="1" noChangeArrowheads="1"/>
          </p:cNvSpPr>
          <p:nvPr>
            <p:ph type="sldNum" sz="quarter" idx="10"/>
          </p:nvPr>
        </p:nvSpPr>
        <p:spPr>
          <a:xfrm>
            <a:off x="6553200" y="6242050"/>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2C420C02-EC2B-47E0-B1FB-668F4849594D}" type="slidenum">
              <a:rPr lang="en-US">
                <a:solidFill>
                  <a:prstClr val="black"/>
                </a:solidFill>
                <a:latin typeface="Arial" pitchFamily="34" charset="0"/>
              </a:rPr>
              <a:pPr eaLnBrk="0" fontAlgn="base" hangingPunct="0">
                <a:spcBef>
                  <a:spcPct val="0"/>
                </a:spcBef>
                <a:spcAft>
                  <a:spcPct val="0"/>
                </a:spcAft>
              </a:pPr>
              <a:t>‹#›</a:t>
            </a:fld>
            <a:endParaRPr lang="en-US">
              <a:solidFill>
                <a:prstClr val="black"/>
              </a:solidFill>
              <a:latin typeface="Arial" pitchFamily="34" charset="0"/>
            </a:endParaRPr>
          </a:p>
        </p:txBody>
      </p:sp>
    </p:spTree>
    <p:extLst>
      <p:ext uri="{BB962C8B-B14F-4D97-AF65-F5344CB8AC3E}">
        <p14:creationId xmlns:p14="http://schemas.microsoft.com/office/powerpoint/2010/main" val="21341463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3"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3" y="3922713"/>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C4B60773-B98C-4109-B941-042E7687E890}" type="slidenum">
              <a:rPr lang="en-US">
                <a:solidFill>
                  <a:prstClr val="black"/>
                </a:solidFill>
                <a:latin typeface="Arial" pitchFamily="34" charset="0"/>
              </a:rPr>
              <a:pPr eaLnBrk="0" fontAlgn="base" hangingPunct="0">
                <a:spcBef>
                  <a:spcPct val="0"/>
                </a:spcBef>
                <a:spcAft>
                  <a:spcPct val="0"/>
                </a:spcAft>
              </a:pPr>
              <a:t>‹#›</a:t>
            </a:fld>
            <a:endParaRPr lang="en-US">
              <a:solidFill>
                <a:prstClr val="black"/>
              </a:solidFill>
              <a:latin typeface="Arial" pitchFamily="34" charset="0"/>
            </a:endParaRPr>
          </a:p>
        </p:txBody>
      </p:sp>
    </p:spTree>
    <p:extLst>
      <p:ext uri="{BB962C8B-B14F-4D97-AF65-F5344CB8AC3E}">
        <p14:creationId xmlns:p14="http://schemas.microsoft.com/office/powerpoint/2010/main" val="36144148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5377999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12445331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57200" y="953526"/>
            <a:ext cx="8229600" cy="862606"/>
          </a:xfrm>
        </p:spPr>
        <p:txBody>
          <a:bodyPr/>
          <a:lstStyle>
            <a:lvl1pPr>
              <a:defRPr b="0">
                <a:solidFill>
                  <a:srgbClr val="002060"/>
                </a:solidFill>
              </a:defRPr>
            </a:lvl1pPr>
          </a:lstStyle>
          <a:p>
            <a:r>
              <a:rPr lang="en-US"/>
              <a:t>Click to edit Master title style</a:t>
            </a:r>
            <a:endParaRPr lang="en-US" dirty="0"/>
          </a:p>
        </p:txBody>
      </p:sp>
      <p:sp>
        <p:nvSpPr>
          <p:cNvPr id="8" name="Content Placeholder 2"/>
          <p:cNvSpPr>
            <a:spLocks noGrp="1"/>
          </p:cNvSpPr>
          <p:nvPr>
            <p:ph idx="1"/>
          </p:nvPr>
        </p:nvSpPr>
        <p:spPr>
          <a:xfrm>
            <a:off x="457200" y="1828800"/>
            <a:ext cx="8229600" cy="4572000"/>
          </a:xfrm>
        </p:spPr>
        <p:txBody>
          <a:bodyPr/>
          <a:lstStyle>
            <a:lvl1pPr>
              <a:buClrTx/>
              <a:defRPr>
                <a:solidFill>
                  <a:srgbClr val="002060"/>
                </a:solidFill>
                <a:latin typeface="+mj-lt"/>
              </a:defRPr>
            </a:lvl1pPr>
            <a:lvl2pPr>
              <a:buClr>
                <a:srgbClr val="0070C0"/>
              </a:buClr>
              <a:defRPr>
                <a:solidFill>
                  <a:srgbClr val="0070C0"/>
                </a:solidFill>
                <a:latin typeface="+mj-lt"/>
              </a:defRPr>
            </a:lvl2pPr>
            <a:lvl3pPr>
              <a:buClr>
                <a:srgbClr val="002060"/>
              </a:buClr>
              <a:buFont typeface="Trebuchet MS" pitchFamily="34" charset="0"/>
              <a:buChar char="—"/>
              <a:defRPr>
                <a:solidFill>
                  <a:srgbClr val="002060"/>
                </a:solidFill>
                <a:latin typeface="+mj-lt"/>
              </a:defRPr>
            </a:lvl3pPr>
            <a:lvl4pPr>
              <a:buClrTx/>
              <a:defRPr>
                <a:solidFill>
                  <a:srgbClr val="0070C0"/>
                </a:solidFill>
                <a:latin typeface="+mj-lt"/>
              </a:defRPr>
            </a:lvl4pPr>
            <a:lvl5pPr>
              <a:buClr>
                <a:srgbClr val="002060"/>
              </a:buClr>
              <a:defRPr>
                <a:solidFill>
                  <a:srgbClr val="00206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8"/>
          <p:cNvSpPr>
            <a:spLocks noGrp="1"/>
          </p:cNvSpPr>
          <p:nvPr>
            <p:ph type="body" sz="quarter" idx="10" hasCustomPrompt="1"/>
          </p:nvPr>
        </p:nvSpPr>
        <p:spPr>
          <a:xfrm>
            <a:off x="916517" y="6553200"/>
            <a:ext cx="8229600" cy="304800"/>
          </a:xfrm>
        </p:spPr>
        <p:txBody>
          <a:bodyPr>
            <a:noAutofit/>
          </a:bodyPr>
          <a:lstStyle>
            <a:lvl1pPr marL="0" indent="0" algn="r">
              <a:buNone/>
              <a:defRPr sz="1200" baseline="0">
                <a:latin typeface="+mn-lt"/>
                <a:cs typeface="Arial" pitchFamily="34" charset="0"/>
              </a:defRPr>
            </a:lvl1pPr>
            <a:lvl2pPr marL="342900" indent="0" algn="r">
              <a:buNone/>
              <a:defRPr sz="1200">
                <a:latin typeface="Arial" pitchFamily="34" charset="0"/>
                <a:cs typeface="Arial" pitchFamily="34" charset="0"/>
              </a:defRPr>
            </a:lvl2pPr>
            <a:lvl3pPr marL="685800" indent="0" algn="r">
              <a:buNone/>
              <a:defRPr sz="1200">
                <a:latin typeface="Arial" pitchFamily="34" charset="0"/>
                <a:cs typeface="Arial" pitchFamily="34" charset="0"/>
              </a:defRPr>
            </a:lvl3pPr>
            <a:lvl4pPr marL="1028700" indent="0" algn="r">
              <a:buNone/>
              <a:defRPr sz="1200">
                <a:latin typeface="Arial" pitchFamily="34" charset="0"/>
                <a:cs typeface="Arial" pitchFamily="34" charset="0"/>
              </a:defRPr>
            </a:lvl4pPr>
            <a:lvl5pPr marL="1371600" indent="0" algn="r">
              <a:buNone/>
              <a:defRPr sz="1200">
                <a:latin typeface="Arial" pitchFamily="34" charset="0"/>
                <a:cs typeface="Arial" pitchFamily="34" charset="0"/>
              </a:defRPr>
            </a:lvl5pPr>
          </a:lstStyle>
          <a:p>
            <a:pPr lvl="0"/>
            <a:r>
              <a:rPr lang="en-US" dirty="0"/>
              <a:t>Click to add reference</a:t>
            </a:r>
          </a:p>
        </p:txBody>
      </p:sp>
      <p:grpSp>
        <p:nvGrpSpPr>
          <p:cNvPr id="14" name="Group 13"/>
          <p:cNvGrpSpPr/>
          <p:nvPr userDrawn="1"/>
        </p:nvGrpSpPr>
        <p:grpSpPr>
          <a:xfrm>
            <a:off x="3" y="-1"/>
            <a:ext cx="6743698" cy="811037"/>
            <a:chOff x="0" y="-1"/>
            <a:chExt cx="7391399" cy="609601"/>
          </a:xfrm>
        </p:grpSpPr>
        <p:sp>
          <p:nvSpPr>
            <p:cNvPr id="16" name="Rectangle 15"/>
            <p:cNvSpPr/>
            <p:nvPr userDrawn="1"/>
          </p:nvSpPr>
          <p:spPr>
            <a:xfrm>
              <a:off x="0" y="459491"/>
              <a:ext cx="7391399" cy="150109"/>
            </a:xfrm>
            <a:prstGeom prst="rect">
              <a:avLst/>
            </a:prstGeom>
            <a:solidFill>
              <a:schemeClr val="accent3">
                <a:lumMod val="40000"/>
                <a:lumOff val="60000"/>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7" name="Rectangle 16"/>
            <p:cNvSpPr/>
            <p:nvPr userDrawn="1"/>
          </p:nvSpPr>
          <p:spPr>
            <a:xfrm>
              <a:off x="0" y="277618"/>
              <a:ext cx="7391399" cy="179582"/>
            </a:xfrm>
            <a:prstGeom prst="rect">
              <a:avLst/>
            </a:prstGeom>
            <a:solidFill>
              <a:schemeClr val="accent3">
                <a:lumMod val="60000"/>
                <a:lumOff val="4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8" name="Rectangle 17"/>
            <p:cNvSpPr/>
            <p:nvPr userDrawn="1"/>
          </p:nvSpPr>
          <p:spPr>
            <a:xfrm>
              <a:off x="0" y="-1"/>
              <a:ext cx="7391399" cy="277619"/>
            </a:xfrm>
            <a:prstGeom prst="rect">
              <a:avLst/>
            </a:prstGeom>
            <a:solidFill>
              <a:srgbClr val="0070C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51" y="87340"/>
            <a:ext cx="914399" cy="894409"/>
          </a:xfrm>
          <a:prstGeom prst="rect">
            <a:avLst/>
          </a:prstGeom>
        </p:spPr>
      </p:pic>
      <p:pic>
        <p:nvPicPr>
          <p:cNvPr id="13" name="Picture 12"/>
          <p:cNvPicPr/>
          <p:nvPr userDrawn="1"/>
        </p:nvPicPr>
        <p:blipFill rotWithShape="1">
          <a:blip r:embed="rId3">
            <a:extLst>
              <a:ext uri="{28A0092B-C50C-407E-A947-70E740481C1C}">
                <a14:useLocalDpi xmlns:a14="http://schemas.microsoft.com/office/drawing/2010/main" val="0"/>
              </a:ext>
            </a:extLst>
          </a:blip>
          <a:srcRect t="20445" b="24444"/>
          <a:stretch/>
        </p:blipFill>
        <p:spPr bwMode="auto">
          <a:xfrm>
            <a:off x="6866466" y="225779"/>
            <a:ext cx="999067" cy="6208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20790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3"/>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412562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467641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image" Target="../media/image5.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4.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theme" Target="../theme/theme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spTree>
    <p:extLst>
      <p:ext uri="{BB962C8B-B14F-4D97-AF65-F5344CB8AC3E}">
        <p14:creationId xmlns:p14="http://schemas.microsoft.com/office/powerpoint/2010/main" val="5464892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2" r:id="rId12"/>
    <p:sldLayoutId id="2147483693" r:id="rId13"/>
    <p:sldLayoutId id="2147483916" r:id="rId14"/>
    <p:sldLayoutId id="2147483917"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05735" indent="-205735" algn="l" rtl="0" eaLnBrk="1" latinLnBrk="0" hangingPunct="1">
        <a:spcBef>
          <a:spcPts val="450"/>
        </a:spcBef>
        <a:buClr>
          <a:srgbClr val="86AA2C"/>
        </a:buClr>
        <a:buSzPct val="76000"/>
        <a:buFont typeface="Wingdings 3"/>
        <a:buChar char=""/>
        <a:defRPr kumimoji="0" sz="4000" kern="1200">
          <a:solidFill>
            <a:schemeClr val="tx1"/>
          </a:solidFill>
          <a:latin typeface="Calibri" panose="020F0502020204030204" pitchFamily="34" charset="0"/>
          <a:ea typeface="+mn-ea"/>
          <a:cs typeface="+mn-cs"/>
        </a:defRPr>
      </a:lvl1pPr>
      <a:lvl2pPr marL="411470" indent="-205735" algn="l" rtl="0" eaLnBrk="1" latinLnBrk="0" hangingPunct="1">
        <a:spcBef>
          <a:spcPts val="375"/>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2pPr>
      <a:lvl3pPr marL="617204" indent="-171446" algn="l" rtl="0" eaLnBrk="1" latinLnBrk="0" hangingPunct="1">
        <a:spcBef>
          <a:spcPts val="375"/>
        </a:spcBef>
        <a:buClr>
          <a:srgbClr val="86AA2C"/>
        </a:buClr>
        <a:buSzPct val="76000"/>
        <a:buFont typeface="Wingdings 3"/>
        <a:buChar char=""/>
        <a:defRPr kumimoji="0" sz="2800" kern="1200">
          <a:solidFill>
            <a:schemeClr val="tx1"/>
          </a:solidFill>
          <a:latin typeface="Calibri" panose="020F0502020204030204" pitchFamily="34" charset="0"/>
          <a:ea typeface="+mn-ea"/>
          <a:cs typeface="+mn-cs"/>
        </a:defRPr>
      </a:lvl3pPr>
      <a:lvl4pPr marL="822940" indent="-171446" algn="l" rtl="0" eaLnBrk="1" latinLnBrk="0" hangingPunct="1">
        <a:spcBef>
          <a:spcPts val="300"/>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4pPr>
      <a:lvl5pPr marL="1028675" indent="-171446" algn="l" rtl="0" eaLnBrk="1" latinLnBrk="0" hangingPunct="1">
        <a:spcBef>
          <a:spcPts val="225"/>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5pPr>
      <a:lvl6pPr marL="1234409" indent="-137156"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6"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23" indent="-137156"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79" indent="-137156"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92" algn="l" rtl="0" eaLnBrk="1" latinLnBrk="0" hangingPunct="1">
        <a:defRPr kumimoji="0" kern="1200">
          <a:solidFill>
            <a:schemeClr val="tx1"/>
          </a:solidFill>
          <a:latin typeface="+mn-lt"/>
          <a:ea typeface="+mn-ea"/>
          <a:cs typeface="+mn-cs"/>
        </a:defRPr>
      </a:lvl2pPr>
      <a:lvl3pPr marL="685783" algn="l" rtl="0" eaLnBrk="1" latinLnBrk="0" hangingPunct="1">
        <a:defRPr kumimoji="0" kern="1200">
          <a:solidFill>
            <a:schemeClr val="tx1"/>
          </a:solidFill>
          <a:latin typeface="+mn-lt"/>
          <a:ea typeface="+mn-ea"/>
          <a:cs typeface="+mn-cs"/>
        </a:defRPr>
      </a:lvl3pPr>
      <a:lvl4pPr marL="1028675" algn="l" rtl="0" eaLnBrk="1" latinLnBrk="0" hangingPunct="1">
        <a:defRPr kumimoji="0" kern="1200">
          <a:solidFill>
            <a:schemeClr val="tx1"/>
          </a:solidFill>
          <a:latin typeface="+mn-lt"/>
          <a:ea typeface="+mn-ea"/>
          <a:cs typeface="+mn-cs"/>
        </a:defRPr>
      </a:lvl4pPr>
      <a:lvl5pPr marL="1371566" algn="l" rtl="0" eaLnBrk="1" latinLnBrk="0" hangingPunct="1">
        <a:defRPr kumimoji="0" kern="1200">
          <a:solidFill>
            <a:schemeClr val="tx1"/>
          </a:solidFill>
          <a:latin typeface="+mn-lt"/>
          <a:ea typeface="+mn-ea"/>
          <a:cs typeface="+mn-cs"/>
        </a:defRPr>
      </a:lvl5pPr>
      <a:lvl6pPr marL="1714457" algn="l" rtl="0" eaLnBrk="1" latinLnBrk="0" hangingPunct="1">
        <a:defRPr kumimoji="0" kern="1200">
          <a:solidFill>
            <a:schemeClr val="tx1"/>
          </a:solidFill>
          <a:latin typeface="+mn-lt"/>
          <a:ea typeface="+mn-ea"/>
          <a:cs typeface="+mn-cs"/>
        </a:defRPr>
      </a:lvl6pPr>
      <a:lvl7pPr marL="2057348" algn="l" rtl="0" eaLnBrk="1" latinLnBrk="0" hangingPunct="1">
        <a:defRPr kumimoji="0" kern="1200">
          <a:solidFill>
            <a:schemeClr val="tx1"/>
          </a:solidFill>
          <a:latin typeface="+mn-lt"/>
          <a:ea typeface="+mn-ea"/>
          <a:cs typeface="+mn-cs"/>
        </a:defRPr>
      </a:lvl7pPr>
      <a:lvl8pPr marL="2400240" algn="l" rtl="0" eaLnBrk="1" latinLnBrk="0" hangingPunct="1">
        <a:defRPr kumimoji="0" kern="1200">
          <a:solidFill>
            <a:schemeClr val="tx1"/>
          </a:solidFill>
          <a:latin typeface="+mn-lt"/>
          <a:ea typeface="+mn-ea"/>
          <a:cs typeface="+mn-cs"/>
        </a:defRPr>
      </a:lvl8pPr>
      <a:lvl9pPr marL="2743132"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73824521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36" r:id="rId14"/>
    <p:sldLayoutId id="2147483737" r:id="rId15"/>
    <p:sldLayoutId id="2147483738" r:id="rId16"/>
    <p:sldLayoutId id="2147483919" r:id="rId17"/>
    <p:sldLayoutId id="2147483920"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21">
            <a:extLst>
              <a:ext uri="{FF2B5EF4-FFF2-40B4-BE49-F238E27FC236}">
                <a16:creationId xmlns:a16="http://schemas.microsoft.com/office/drawing/2014/main" id="{5686D312-E558-40D0-B488-EBFDEEC6C163}"/>
              </a:ext>
            </a:extLst>
          </p:cNvPr>
          <p:cNvSpPr>
            <a:spLocks noGrp="1" noChangeArrowheads="1"/>
          </p:cNvSpPr>
          <p:nvPr>
            <p:ph type="title"/>
          </p:nvPr>
        </p:nvSpPr>
        <p:spPr bwMode="auto">
          <a:xfrm>
            <a:off x="457629" y="152400"/>
            <a:ext cx="8228742" cy="990600"/>
          </a:xfrm>
          <a:prstGeom prst="rect">
            <a:avLst/>
          </a:prstGeom>
          <a:solidFill>
            <a:srgbClr val="5E38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3075" name="Text Placeholder 12">
            <a:extLst>
              <a:ext uri="{FF2B5EF4-FFF2-40B4-BE49-F238E27FC236}">
                <a16:creationId xmlns:a16="http://schemas.microsoft.com/office/drawing/2014/main" id="{6B6B1677-28A8-4C10-B9CC-F6A714F6117D}"/>
              </a:ext>
            </a:extLst>
          </p:cNvPr>
          <p:cNvSpPr>
            <a:spLocks noGrp="1" noChangeArrowheads="1"/>
          </p:cNvSpPr>
          <p:nvPr>
            <p:ph type="body" idx="1"/>
          </p:nvPr>
        </p:nvSpPr>
        <p:spPr bwMode="auto">
          <a:xfrm>
            <a:off x="457629" y="1219200"/>
            <a:ext cx="8228742"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Straight Connector 28">
            <a:extLst>
              <a:ext uri="{FF2B5EF4-FFF2-40B4-BE49-F238E27FC236}">
                <a16:creationId xmlns:a16="http://schemas.microsoft.com/office/drawing/2014/main" id="{D9356B46-5571-4672-8A29-564170B8442B}"/>
              </a:ext>
            </a:extLst>
          </p:cNvPr>
          <p:cNvSpPr>
            <a:spLocks noChangeShapeType="1"/>
          </p:cNvSpPr>
          <p:nvPr/>
        </p:nvSpPr>
        <p:spPr bwMode="auto">
          <a:xfrm>
            <a:off x="457629" y="1143000"/>
            <a:ext cx="8228742"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3077" name="Picture 2">
            <a:extLst>
              <a:ext uri="{FF2B5EF4-FFF2-40B4-BE49-F238E27FC236}">
                <a16:creationId xmlns:a16="http://schemas.microsoft.com/office/drawing/2014/main" id="{5E707747-BCBC-460B-92AA-2B0C70EFB67E}"/>
              </a:ext>
            </a:extLst>
          </p:cNvPr>
          <p:cNvPicPr>
            <a:picLocks noChangeAspect="1" noChangeArrowheads="1"/>
          </p:cNvPicPr>
          <p:nvPr userDrawn="1"/>
        </p:nvPicPr>
        <p:blipFill>
          <a:blip r:embed="rId19">
            <a:clrChange>
              <a:clrFrom>
                <a:srgbClr val="BFBFBF"/>
              </a:clrFrom>
              <a:clrTo>
                <a:srgbClr val="BFBFB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08900" y="4229100"/>
            <a:ext cx="1046826" cy="40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995275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8" r:id="rId12"/>
    <p:sldLayoutId id="2147483776" r:id="rId13"/>
    <p:sldLayoutId id="2147483797" r:id="rId14"/>
    <p:sldLayoutId id="2147483798" r:id="rId15"/>
    <p:sldLayoutId id="2147483800" r:id="rId16"/>
    <p:sldLayoutId id="2147483801" r:id="rId17"/>
  </p:sldLayoutIdLst>
  <p:transition spd="med">
    <p:fade/>
  </p:transition>
  <p:txStyles>
    <p:titleStyle>
      <a:lvl1pPr algn="l" rtl="0" eaLnBrk="0" fontAlgn="base" hangingPunct="0">
        <a:spcBef>
          <a:spcPct val="0"/>
        </a:spcBef>
        <a:spcAft>
          <a:spcPct val="0"/>
        </a:spcAft>
        <a:defRPr sz="3964" kern="1200">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3964">
          <a:solidFill>
            <a:schemeClr val="bg1"/>
          </a:solidFill>
          <a:latin typeface="Calibri" panose="020F0502020204030204" pitchFamily="34" charset="0"/>
        </a:defRPr>
      </a:lvl2pPr>
      <a:lvl3pPr algn="l" rtl="0" eaLnBrk="0" fontAlgn="base" hangingPunct="0">
        <a:spcBef>
          <a:spcPct val="0"/>
        </a:spcBef>
        <a:spcAft>
          <a:spcPct val="0"/>
        </a:spcAft>
        <a:defRPr sz="3964">
          <a:solidFill>
            <a:schemeClr val="bg1"/>
          </a:solidFill>
          <a:latin typeface="Calibri" panose="020F0502020204030204" pitchFamily="34" charset="0"/>
        </a:defRPr>
      </a:lvl3pPr>
      <a:lvl4pPr algn="l" rtl="0" eaLnBrk="0" fontAlgn="base" hangingPunct="0">
        <a:spcBef>
          <a:spcPct val="0"/>
        </a:spcBef>
        <a:spcAft>
          <a:spcPct val="0"/>
        </a:spcAft>
        <a:defRPr sz="3964">
          <a:solidFill>
            <a:schemeClr val="bg1"/>
          </a:solidFill>
          <a:latin typeface="Calibri" panose="020F0502020204030204" pitchFamily="34" charset="0"/>
        </a:defRPr>
      </a:lvl4pPr>
      <a:lvl5pPr algn="l" rtl="0" eaLnBrk="0" fontAlgn="base" hangingPunct="0">
        <a:spcBef>
          <a:spcPct val="0"/>
        </a:spcBef>
        <a:spcAft>
          <a:spcPct val="0"/>
        </a:spcAft>
        <a:defRPr sz="3964">
          <a:solidFill>
            <a:schemeClr val="bg1"/>
          </a:solidFill>
          <a:latin typeface="Calibri" panose="020F0502020204030204" pitchFamily="34" charset="0"/>
        </a:defRPr>
      </a:lvl5pPr>
      <a:lvl6pPr marL="411846" algn="l" rtl="0" fontAlgn="base">
        <a:spcBef>
          <a:spcPct val="0"/>
        </a:spcBef>
        <a:spcAft>
          <a:spcPct val="0"/>
        </a:spcAft>
        <a:defRPr sz="3964">
          <a:solidFill>
            <a:schemeClr val="bg1"/>
          </a:solidFill>
          <a:latin typeface="Calibri" panose="020F0502020204030204" pitchFamily="34" charset="0"/>
        </a:defRPr>
      </a:lvl6pPr>
      <a:lvl7pPr marL="823692" algn="l" rtl="0" fontAlgn="base">
        <a:spcBef>
          <a:spcPct val="0"/>
        </a:spcBef>
        <a:spcAft>
          <a:spcPct val="0"/>
        </a:spcAft>
        <a:defRPr sz="3964">
          <a:solidFill>
            <a:schemeClr val="bg1"/>
          </a:solidFill>
          <a:latin typeface="Calibri" panose="020F0502020204030204" pitchFamily="34" charset="0"/>
        </a:defRPr>
      </a:lvl7pPr>
      <a:lvl8pPr marL="1235537" algn="l" rtl="0" fontAlgn="base">
        <a:spcBef>
          <a:spcPct val="0"/>
        </a:spcBef>
        <a:spcAft>
          <a:spcPct val="0"/>
        </a:spcAft>
        <a:defRPr sz="3964">
          <a:solidFill>
            <a:schemeClr val="bg1"/>
          </a:solidFill>
          <a:latin typeface="Calibri" panose="020F0502020204030204" pitchFamily="34" charset="0"/>
        </a:defRPr>
      </a:lvl8pPr>
      <a:lvl9pPr marL="1647383" algn="l" rtl="0" fontAlgn="base">
        <a:spcBef>
          <a:spcPct val="0"/>
        </a:spcBef>
        <a:spcAft>
          <a:spcPct val="0"/>
        </a:spcAft>
        <a:defRPr sz="3964">
          <a:solidFill>
            <a:schemeClr val="bg1"/>
          </a:solidFill>
          <a:latin typeface="Calibri" panose="020F0502020204030204" pitchFamily="34" charset="0"/>
        </a:defRPr>
      </a:lvl9pPr>
    </p:titleStyle>
    <p:bodyStyle>
      <a:lvl1pPr marL="245963" indent="-245963" algn="l" rtl="0" eaLnBrk="0" fontAlgn="base" hangingPunct="0">
        <a:spcBef>
          <a:spcPts val="540"/>
        </a:spcBef>
        <a:spcAft>
          <a:spcPct val="0"/>
        </a:spcAft>
        <a:buClr>
          <a:srgbClr val="86AA2C"/>
        </a:buClr>
        <a:buSzPct val="76000"/>
        <a:buFont typeface="Wingdings 3" panose="05040102010807070707" pitchFamily="18" charset="2"/>
        <a:buChar char=""/>
        <a:defRPr sz="2883" kern="1200">
          <a:solidFill>
            <a:schemeClr val="tx1"/>
          </a:solidFill>
          <a:latin typeface="Calibri" panose="020F0502020204030204" pitchFamily="34" charset="0"/>
          <a:ea typeface="+mn-ea"/>
          <a:cs typeface="+mn-cs"/>
        </a:defRPr>
      </a:lvl1pPr>
      <a:lvl2pPr marL="493357" indent="-245963" algn="l" rtl="0" eaLnBrk="0" fontAlgn="base" hangingPunct="0">
        <a:spcBef>
          <a:spcPts val="450"/>
        </a:spcBef>
        <a:spcAft>
          <a:spcPct val="0"/>
        </a:spcAft>
        <a:buClr>
          <a:srgbClr val="86AA2C"/>
        </a:buClr>
        <a:buSzPct val="76000"/>
        <a:buFont typeface="Wingdings 3" panose="05040102010807070707" pitchFamily="18" charset="2"/>
        <a:buChar char=""/>
        <a:defRPr sz="2342" kern="1200">
          <a:solidFill>
            <a:schemeClr val="tx1"/>
          </a:solidFill>
          <a:latin typeface="Calibri" panose="020F0502020204030204" pitchFamily="34" charset="0"/>
          <a:ea typeface="+mn-ea"/>
          <a:cs typeface="+mn-cs"/>
        </a:defRPr>
      </a:lvl2pPr>
      <a:lvl3pPr marL="740750" indent="-205923" algn="l" rtl="0" eaLnBrk="0" fontAlgn="base" hangingPunct="0">
        <a:spcBef>
          <a:spcPts val="450"/>
        </a:spcBef>
        <a:spcAft>
          <a:spcPct val="0"/>
        </a:spcAft>
        <a:buClr>
          <a:srgbClr val="86AA2C"/>
        </a:buClr>
        <a:buSzPct val="76000"/>
        <a:buFont typeface="Wingdings 3" panose="05040102010807070707" pitchFamily="18" charset="2"/>
        <a:buChar char=""/>
        <a:defRPr sz="1982" kern="1200">
          <a:solidFill>
            <a:schemeClr val="tx1"/>
          </a:solidFill>
          <a:latin typeface="Calibri" panose="020F0502020204030204" pitchFamily="34" charset="0"/>
          <a:ea typeface="+mn-ea"/>
          <a:cs typeface="+mn-cs"/>
        </a:defRPr>
      </a:lvl3pPr>
      <a:lvl4pPr marL="988144" indent="-205923" algn="l" rtl="0" eaLnBrk="0" fontAlgn="base" hangingPunct="0">
        <a:spcBef>
          <a:spcPts val="360"/>
        </a:spcBef>
        <a:spcAft>
          <a:spcPct val="0"/>
        </a:spcAft>
        <a:buClr>
          <a:srgbClr val="86AA2C"/>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4pPr>
      <a:lvl5pPr marL="1235537" indent="-205923" algn="l" rtl="0" eaLnBrk="0" fontAlgn="base" hangingPunct="0">
        <a:spcBef>
          <a:spcPts val="270"/>
        </a:spcBef>
        <a:spcAft>
          <a:spcPct val="0"/>
        </a:spcAft>
        <a:buClr>
          <a:srgbClr val="86AA2C"/>
        </a:buClr>
        <a:buSzPct val="70000"/>
        <a:buFont typeface="Wingdings" panose="05000000000000000000" pitchFamily="2" charset="2"/>
        <a:buChar char=""/>
        <a:defRPr sz="1441" kern="1200">
          <a:solidFill>
            <a:schemeClr val="tx1"/>
          </a:solidFill>
          <a:latin typeface="Calibri" panose="020F0502020204030204" pitchFamily="34" charset="0"/>
          <a:ea typeface="+mn-ea"/>
          <a:cs typeface="+mn-cs"/>
        </a:defRPr>
      </a:lvl5pPr>
      <a:lvl6pPr marL="1482645" indent="-164738" algn="l" rtl="0" eaLnBrk="1" latinLnBrk="0" hangingPunct="1">
        <a:spcBef>
          <a:spcPts val="270"/>
        </a:spcBef>
        <a:buClr>
          <a:srgbClr val="9FB8CD">
            <a:shade val="75000"/>
          </a:srgbClr>
        </a:buClr>
        <a:buSzPct val="75000"/>
        <a:buFont typeface="Wingdings 3"/>
        <a:buChar char=""/>
        <a:defRPr kumimoji="0" lang="en-US" sz="1441" kern="1200" smtClean="0">
          <a:solidFill>
            <a:schemeClr val="tx1"/>
          </a:solidFill>
          <a:latin typeface="+mn-lt"/>
          <a:ea typeface="+mn-ea"/>
          <a:cs typeface="+mn-cs"/>
        </a:defRPr>
      </a:lvl6pPr>
      <a:lvl7pPr marL="1647383" indent="-164738" algn="l" rtl="0" eaLnBrk="1" latinLnBrk="0" hangingPunct="1">
        <a:spcBef>
          <a:spcPts val="270"/>
        </a:spcBef>
        <a:buClr>
          <a:srgbClr val="727CA3">
            <a:shade val="75000"/>
          </a:srgbClr>
        </a:buClr>
        <a:buSzPct val="75000"/>
        <a:buFont typeface="Wingdings 3"/>
        <a:buChar char=""/>
        <a:defRPr kumimoji="0" lang="en-US" sz="1261" kern="1200" smtClean="0">
          <a:solidFill>
            <a:schemeClr val="tx1"/>
          </a:solidFill>
          <a:latin typeface="+mn-lt"/>
          <a:ea typeface="+mn-ea"/>
          <a:cs typeface="+mn-cs"/>
        </a:defRPr>
      </a:lvl7pPr>
      <a:lvl8pPr marL="1812121" indent="-164738" algn="l" rtl="0" eaLnBrk="1" latinLnBrk="0" hangingPunct="1">
        <a:spcBef>
          <a:spcPts val="270"/>
        </a:spcBef>
        <a:buClr>
          <a:prstClr val="white">
            <a:shade val="50000"/>
          </a:prstClr>
        </a:buClr>
        <a:buSzPct val="75000"/>
        <a:buFont typeface="Wingdings 3"/>
        <a:buChar char=""/>
        <a:defRPr kumimoji="0" lang="en-US" sz="1261" kern="1200" smtClean="0">
          <a:solidFill>
            <a:schemeClr val="tx1"/>
          </a:solidFill>
          <a:latin typeface="+mn-lt"/>
          <a:ea typeface="+mn-ea"/>
          <a:cs typeface="+mn-cs"/>
        </a:defRPr>
      </a:lvl8pPr>
      <a:lvl9pPr marL="1976860" indent="-164738" algn="l" rtl="0" eaLnBrk="1" latinLnBrk="0" hangingPunct="1">
        <a:spcBef>
          <a:spcPts val="270"/>
        </a:spcBef>
        <a:buClr>
          <a:srgbClr val="9FB8CD"/>
        </a:buClr>
        <a:buSzPct val="75000"/>
        <a:buFont typeface="Wingdings 3"/>
        <a:buChar char=""/>
        <a:defRPr kumimoji="0" lang="en-US" sz="1081"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11846" algn="l" rtl="0" eaLnBrk="1" latinLnBrk="0" hangingPunct="1">
        <a:defRPr kumimoji="0" kern="1200">
          <a:solidFill>
            <a:schemeClr val="tx1"/>
          </a:solidFill>
          <a:latin typeface="+mn-lt"/>
          <a:ea typeface="+mn-ea"/>
          <a:cs typeface="+mn-cs"/>
        </a:defRPr>
      </a:lvl2pPr>
      <a:lvl3pPr marL="823692" algn="l" rtl="0" eaLnBrk="1" latinLnBrk="0" hangingPunct="1">
        <a:defRPr kumimoji="0" kern="1200">
          <a:solidFill>
            <a:schemeClr val="tx1"/>
          </a:solidFill>
          <a:latin typeface="+mn-lt"/>
          <a:ea typeface="+mn-ea"/>
          <a:cs typeface="+mn-cs"/>
        </a:defRPr>
      </a:lvl3pPr>
      <a:lvl4pPr marL="1235537" algn="l" rtl="0" eaLnBrk="1" latinLnBrk="0" hangingPunct="1">
        <a:defRPr kumimoji="0" kern="1200">
          <a:solidFill>
            <a:schemeClr val="tx1"/>
          </a:solidFill>
          <a:latin typeface="+mn-lt"/>
          <a:ea typeface="+mn-ea"/>
          <a:cs typeface="+mn-cs"/>
        </a:defRPr>
      </a:lvl4pPr>
      <a:lvl5pPr marL="1647383" algn="l" rtl="0" eaLnBrk="1" latinLnBrk="0" hangingPunct="1">
        <a:defRPr kumimoji="0" kern="1200">
          <a:solidFill>
            <a:schemeClr val="tx1"/>
          </a:solidFill>
          <a:latin typeface="+mn-lt"/>
          <a:ea typeface="+mn-ea"/>
          <a:cs typeface="+mn-cs"/>
        </a:defRPr>
      </a:lvl5pPr>
      <a:lvl6pPr marL="2059229" algn="l" rtl="0" eaLnBrk="1" latinLnBrk="0" hangingPunct="1">
        <a:defRPr kumimoji="0" kern="1200">
          <a:solidFill>
            <a:schemeClr val="tx1"/>
          </a:solidFill>
          <a:latin typeface="+mn-lt"/>
          <a:ea typeface="+mn-ea"/>
          <a:cs typeface="+mn-cs"/>
        </a:defRPr>
      </a:lvl6pPr>
      <a:lvl7pPr marL="2471075" algn="l" rtl="0" eaLnBrk="1" latinLnBrk="0" hangingPunct="1">
        <a:defRPr kumimoji="0" kern="1200">
          <a:solidFill>
            <a:schemeClr val="tx1"/>
          </a:solidFill>
          <a:latin typeface="+mn-lt"/>
          <a:ea typeface="+mn-ea"/>
          <a:cs typeface="+mn-cs"/>
        </a:defRPr>
      </a:lvl7pPr>
      <a:lvl8pPr marL="2882920" algn="l" rtl="0" eaLnBrk="1" latinLnBrk="0" hangingPunct="1">
        <a:defRPr kumimoji="0" kern="1200">
          <a:solidFill>
            <a:schemeClr val="tx1"/>
          </a:solidFill>
          <a:latin typeface="+mn-lt"/>
          <a:ea typeface="+mn-ea"/>
          <a:cs typeface="+mn-cs"/>
        </a:defRPr>
      </a:lvl8pPr>
      <a:lvl9pPr marL="3294766"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21">
            <a:extLst>
              <a:ext uri="{FF2B5EF4-FFF2-40B4-BE49-F238E27FC236}">
                <a16:creationId xmlns:a16="http://schemas.microsoft.com/office/drawing/2014/main" id="{84AEEB2A-39BF-40B7-A4F3-4962B14969A4}"/>
              </a:ext>
            </a:extLst>
          </p:cNvPr>
          <p:cNvSpPr>
            <a:spLocks noGrp="1" noChangeArrowheads="1"/>
          </p:cNvSpPr>
          <p:nvPr>
            <p:ph type="title"/>
          </p:nvPr>
        </p:nvSpPr>
        <p:spPr bwMode="auto">
          <a:xfrm>
            <a:off x="457629" y="152400"/>
            <a:ext cx="8228742" cy="990600"/>
          </a:xfrm>
          <a:prstGeom prst="rect">
            <a:avLst/>
          </a:prstGeom>
          <a:solidFill>
            <a:srgbClr val="5E38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4099" name="Text Placeholder 12">
            <a:extLst>
              <a:ext uri="{FF2B5EF4-FFF2-40B4-BE49-F238E27FC236}">
                <a16:creationId xmlns:a16="http://schemas.microsoft.com/office/drawing/2014/main" id="{EB0ECBD0-2202-4B9E-8828-C543E048B5CB}"/>
              </a:ext>
            </a:extLst>
          </p:cNvPr>
          <p:cNvSpPr>
            <a:spLocks noGrp="1" noChangeArrowheads="1"/>
          </p:cNvSpPr>
          <p:nvPr>
            <p:ph type="body" idx="1"/>
          </p:nvPr>
        </p:nvSpPr>
        <p:spPr bwMode="auto">
          <a:xfrm>
            <a:off x="457629" y="1219200"/>
            <a:ext cx="8228742"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Straight Connector 28">
            <a:extLst>
              <a:ext uri="{FF2B5EF4-FFF2-40B4-BE49-F238E27FC236}">
                <a16:creationId xmlns:a16="http://schemas.microsoft.com/office/drawing/2014/main" id="{1F8D788B-5CB6-488B-BB90-21F079C99B1E}"/>
              </a:ext>
            </a:extLst>
          </p:cNvPr>
          <p:cNvSpPr>
            <a:spLocks noChangeShapeType="1"/>
          </p:cNvSpPr>
          <p:nvPr/>
        </p:nvSpPr>
        <p:spPr bwMode="auto">
          <a:xfrm>
            <a:off x="457629" y="1143000"/>
            <a:ext cx="8228742"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4101" name="Picture 2">
            <a:extLst>
              <a:ext uri="{FF2B5EF4-FFF2-40B4-BE49-F238E27FC236}">
                <a16:creationId xmlns:a16="http://schemas.microsoft.com/office/drawing/2014/main" id="{45539292-9142-44DA-B7A3-F3F43FF0A3F7}"/>
              </a:ext>
            </a:extLst>
          </p:cNvPr>
          <p:cNvPicPr>
            <a:picLocks noChangeAspect="1" noChangeArrowheads="1"/>
          </p:cNvPicPr>
          <p:nvPr userDrawn="1"/>
        </p:nvPicPr>
        <p:blipFill>
          <a:blip r:embed="rId14">
            <a:clrChange>
              <a:clrFrom>
                <a:srgbClr val="BFBFBF"/>
              </a:clrFrom>
              <a:clrTo>
                <a:srgbClr val="BFBFB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08900" y="4229100"/>
            <a:ext cx="1046826" cy="40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4987685"/>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ransition spd="med">
    <p:fade/>
  </p:transition>
  <p:txStyles>
    <p:titleStyle>
      <a:lvl1pPr algn="l" rtl="0" eaLnBrk="0" fontAlgn="base" hangingPunct="0">
        <a:spcBef>
          <a:spcPct val="0"/>
        </a:spcBef>
        <a:spcAft>
          <a:spcPct val="0"/>
        </a:spcAft>
        <a:defRPr sz="3964" kern="1200">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3964">
          <a:solidFill>
            <a:schemeClr val="bg1"/>
          </a:solidFill>
          <a:latin typeface="Calibri" panose="020F0502020204030204" pitchFamily="34" charset="0"/>
        </a:defRPr>
      </a:lvl2pPr>
      <a:lvl3pPr algn="l" rtl="0" eaLnBrk="0" fontAlgn="base" hangingPunct="0">
        <a:spcBef>
          <a:spcPct val="0"/>
        </a:spcBef>
        <a:spcAft>
          <a:spcPct val="0"/>
        </a:spcAft>
        <a:defRPr sz="3964">
          <a:solidFill>
            <a:schemeClr val="bg1"/>
          </a:solidFill>
          <a:latin typeface="Calibri" panose="020F0502020204030204" pitchFamily="34" charset="0"/>
        </a:defRPr>
      </a:lvl3pPr>
      <a:lvl4pPr algn="l" rtl="0" eaLnBrk="0" fontAlgn="base" hangingPunct="0">
        <a:spcBef>
          <a:spcPct val="0"/>
        </a:spcBef>
        <a:spcAft>
          <a:spcPct val="0"/>
        </a:spcAft>
        <a:defRPr sz="3964">
          <a:solidFill>
            <a:schemeClr val="bg1"/>
          </a:solidFill>
          <a:latin typeface="Calibri" panose="020F0502020204030204" pitchFamily="34" charset="0"/>
        </a:defRPr>
      </a:lvl4pPr>
      <a:lvl5pPr algn="l" rtl="0" eaLnBrk="0" fontAlgn="base" hangingPunct="0">
        <a:spcBef>
          <a:spcPct val="0"/>
        </a:spcBef>
        <a:spcAft>
          <a:spcPct val="0"/>
        </a:spcAft>
        <a:defRPr sz="3964">
          <a:solidFill>
            <a:schemeClr val="bg1"/>
          </a:solidFill>
          <a:latin typeface="Calibri" panose="020F0502020204030204" pitchFamily="34" charset="0"/>
        </a:defRPr>
      </a:lvl5pPr>
      <a:lvl6pPr marL="411846" algn="l" rtl="0" fontAlgn="base">
        <a:spcBef>
          <a:spcPct val="0"/>
        </a:spcBef>
        <a:spcAft>
          <a:spcPct val="0"/>
        </a:spcAft>
        <a:defRPr sz="3964">
          <a:solidFill>
            <a:schemeClr val="bg1"/>
          </a:solidFill>
          <a:latin typeface="Calibri" panose="020F0502020204030204" pitchFamily="34" charset="0"/>
        </a:defRPr>
      </a:lvl6pPr>
      <a:lvl7pPr marL="823692" algn="l" rtl="0" fontAlgn="base">
        <a:spcBef>
          <a:spcPct val="0"/>
        </a:spcBef>
        <a:spcAft>
          <a:spcPct val="0"/>
        </a:spcAft>
        <a:defRPr sz="3964">
          <a:solidFill>
            <a:schemeClr val="bg1"/>
          </a:solidFill>
          <a:latin typeface="Calibri" panose="020F0502020204030204" pitchFamily="34" charset="0"/>
        </a:defRPr>
      </a:lvl7pPr>
      <a:lvl8pPr marL="1235537" algn="l" rtl="0" fontAlgn="base">
        <a:spcBef>
          <a:spcPct val="0"/>
        </a:spcBef>
        <a:spcAft>
          <a:spcPct val="0"/>
        </a:spcAft>
        <a:defRPr sz="3964">
          <a:solidFill>
            <a:schemeClr val="bg1"/>
          </a:solidFill>
          <a:latin typeface="Calibri" panose="020F0502020204030204" pitchFamily="34" charset="0"/>
        </a:defRPr>
      </a:lvl8pPr>
      <a:lvl9pPr marL="1647383" algn="l" rtl="0" fontAlgn="base">
        <a:spcBef>
          <a:spcPct val="0"/>
        </a:spcBef>
        <a:spcAft>
          <a:spcPct val="0"/>
        </a:spcAft>
        <a:defRPr sz="3964">
          <a:solidFill>
            <a:schemeClr val="bg1"/>
          </a:solidFill>
          <a:latin typeface="Calibri" panose="020F0502020204030204" pitchFamily="34" charset="0"/>
        </a:defRPr>
      </a:lvl9pPr>
    </p:titleStyle>
    <p:bodyStyle>
      <a:lvl1pPr marL="245963" indent="-245963" algn="l" rtl="0" eaLnBrk="0" fontAlgn="base" hangingPunct="0">
        <a:spcBef>
          <a:spcPts val="540"/>
        </a:spcBef>
        <a:spcAft>
          <a:spcPct val="0"/>
        </a:spcAft>
        <a:buClr>
          <a:srgbClr val="86AA2C"/>
        </a:buClr>
        <a:buSzPct val="76000"/>
        <a:buFont typeface="Wingdings 3" panose="05040102010807070707" pitchFamily="18" charset="2"/>
        <a:buChar char=""/>
        <a:defRPr sz="2883" kern="1200">
          <a:solidFill>
            <a:schemeClr val="tx1"/>
          </a:solidFill>
          <a:latin typeface="Calibri" panose="020F0502020204030204" pitchFamily="34" charset="0"/>
          <a:ea typeface="+mn-ea"/>
          <a:cs typeface="+mn-cs"/>
        </a:defRPr>
      </a:lvl1pPr>
      <a:lvl2pPr marL="493357" indent="-245963" algn="l" rtl="0" eaLnBrk="0" fontAlgn="base" hangingPunct="0">
        <a:spcBef>
          <a:spcPts val="450"/>
        </a:spcBef>
        <a:spcAft>
          <a:spcPct val="0"/>
        </a:spcAft>
        <a:buClr>
          <a:srgbClr val="86AA2C"/>
        </a:buClr>
        <a:buSzPct val="76000"/>
        <a:buFont typeface="Wingdings 3" panose="05040102010807070707" pitchFamily="18" charset="2"/>
        <a:buChar char=""/>
        <a:defRPr sz="2342" kern="1200">
          <a:solidFill>
            <a:schemeClr val="tx1"/>
          </a:solidFill>
          <a:latin typeface="Calibri" panose="020F0502020204030204" pitchFamily="34" charset="0"/>
          <a:ea typeface="+mn-ea"/>
          <a:cs typeface="+mn-cs"/>
        </a:defRPr>
      </a:lvl2pPr>
      <a:lvl3pPr marL="740750" indent="-205923" algn="l" rtl="0" eaLnBrk="0" fontAlgn="base" hangingPunct="0">
        <a:spcBef>
          <a:spcPts val="450"/>
        </a:spcBef>
        <a:spcAft>
          <a:spcPct val="0"/>
        </a:spcAft>
        <a:buClr>
          <a:srgbClr val="86AA2C"/>
        </a:buClr>
        <a:buSzPct val="76000"/>
        <a:buFont typeface="Wingdings 3" panose="05040102010807070707" pitchFamily="18" charset="2"/>
        <a:buChar char=""/>
        <a:defRPr sz="1982" kern="1200">
          <a:solidFill>
            <a:schemeClr val="tx1"/>
          </a:solidFill>
          <a:latin typeface="Calibri" panose="020F0502020204030204" pitchFamily="34" charset="0"/>
          <a:ea typeface="+mn-ea"/>
          <a:cs typeface="+mn-cs"/>
        </a:defRPr>
      </a:lvl3pPr>
      <a:lvl4pPr marL="988144" indent="-205923" algn="l" rtl="0" eaLnBrk="0" fontAlgn="base" hangingPunct="0">
        <a:spcBef>
          <a:spcPts val="360"/>
        </a:spcBef>
        <a:spcAft>
          <a:spcPct val="0"/>
        </a:spcAft>
        <a:buClr>
          <a:srgbClr val="86AA2C"/>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4pPr>
      <a:lvl5pPr marL="1235537" indent="-205923" algn="l" rtl="0" eaLnBrk="0" fontAlgn="base" hangingPunct="0">
        <a:spcBef>
          <a:spcPts val="270"/>
        </a:spcBef>
        <a:spcAft>
          <a:spcPct val="0"/>
        </a:spcAft>
        <a:buClr>
          <a:srgbClr val="86AA2C"/>
        </a:buClr>
        <a:buSzPct val="70000"/>
        <a:buFont typeface="Wingdings" panose="05000000000000000000" pitchFamily="2" charset="2"/>
        <a:buChar char=""/>
        <a:defRPr sz="1441" kern="1200">
          <a:solidFill>
            <a:schemeClr val="tx1"/>
          </a:solidFill>
          <a:latin typeface="Calibri" panose="020F0502020204030204" pitchFamily="34" charset="0"/>
          <a:ea typeface="+mn-ea"/>
          <a:cs typeface="+mn-cs"/>
        </a:defRPr>
      </a:lvl5pPr>
      <a:lvl6pPr marL="1482645" indent="-164738" algn="l" rtl="0" eaLnBrk="1" latinLnBrk="0" hangingPunct="1">
        <a:spcBef>
          <a:spcPts val="270"/>
        </a:spcBef>
        <a:buClr>
          <a:srgbClr val="9FB8CD">
            <a:shade val="75000"/>
          </a:srgbClr>
        </a:buClr>
        <a:buSzPct val="75000"/>
        <a:buFont typeface="Wingdings 3"/>
        <a:buChar char=""/>
        <a:defRPr kumimoji="0" lang="en-US" sz="1441" kern="1200" smtClean="0">
          <a:solidFill>
            <a:schemeClr val="tx1"/>
          </a:solidFill>
          <a:latin typeface="+mn-lt"/>
          <a:ea typeface="+mn-ea"/>
          <a:cs typeface="+mn-cs"/>
        </a:defRPr>
      </a:lvl6pPr>
      <a:lvl7pPr marL="1647383" indent="-164738" algn="l" rtl="0" eaLnBrk="1" latinLnBrk="0" hangingPunct="1">
        <a:spcBef>
          <a:spcPts val="270"/>
        </a:spcBef>
        <a:buClr>
          <a:srgbClr val="727CA3">
            <a:shade val="75000"/>
          </a:srgbClr>
        </a:buClr>
        <a:buSzPct val="75000"/>
        <a:buFont typeface="Wingdings 3"/>
        <a:buChar char=""/>
        <a:defRPr kumimoji="0" lang="en-US" sz="1261" kern="1200" smtClean="0">
          <a:solidFill>
            <a:schemeClr val="tx1"/>
          </a:solidFill>
          <a:latin typeface="+mn-lt"/>
          <a:ea typeface="+mn-ea"/>
          <a:cs typeface="+mn-cs"/>
        </a:defRPr>
      </a:lvl7pPr>
      <a:lvl8pPr marL="1812121" indent="-164738" algn="l" rtl="0" eaLnBrk="1" latinLnBrk="0" hangingPunct="1">
        <a:spcBef>
          <a:spcPts val="270"/>
        </a:spcBef>
        <a:buClr>
          <a:prstClr val="white">
            <a:shade val="50000"/>
          </a:prstClr>
        </a:buClr>
        <a:buSzPct val="75000"/>
        <a:buFont typeface="Wingdings 3"/>
        <a:buChar char=""/>
        <a:defRPr kumimoji="0" lang="en-US" sz="1261" kern="1200" smtClean="0">
          <a:solidFill>
            <a:schemeClr val="tx1"/>
          </a:solidFill>
          <a:latin typeface="+mn-lt"/>
          <a:ea typeface="+mn-ea"/>
          <a:cs typeface="+mn-cs"/>
        </a:defRPr>
      </a:lvl8pPr>
      <a:lvl9pPr marL="1976860" indent="-164738" algn="l" rtl="0" eaLnBrk="1" latinLnBrk="0" hangingPunct="1">
        <a:spcBef>
          <a:spcPts val="270"/>
        </a:spcBef>
        <a:buClr>
          <a:srgbClr val="9FB8CD"/>
        </a:buClr>
        <a:buSzPct val="75000"/>
        <a:buFont typeface="Wingdings 3"/>
        <a:buChar char=""/>
        <a:defRPr kumimoji="0" lang="en-US" sz="1081"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11846" algn="l" rtl="0" eaLnBrk="1" latinLnBrk="0" hangingPunct="1">
        <a:defRPr kumimoji="0" kern="1200">
          <a:solidFill>
            <a:schemeClr val="tx1"/>
          </a:solidFill>
          <a:latin typeface="+mn-lt"/>
          <a:ea typeface="+mn-ea"/>
          <a:cs typeface="+mn-cs"/>
        </a:defRPr>
      </a:lvl2pPr>
      <a:lvl3pPr marL="823692" algn="l" rtl="0" eaLnBrk="1" latinLnBrk="0" hangingPunct="1">
        <a:defRPr kumimoji="0" kern="1200">
          <a:solidFill>
            <a:schemeClr val="tx1"/>
          </a:solidFill>
          <a:latin typeface="+mn-lt"/>
          <a:ea typeface="+mn-ea"/>
          <a:cs typeface="+mn-cs"/>
        </a:defRPr>
      </a:lvl3pPr>
      <a:lvl4pPr marL="1235537" algn="l" rtl="0" eaLnBrk="1" latinLnBrk="0" hangingPunct="1">
        <a:defRPr kumimoji="0" kern="1200">
          <a:solidFill>
            <a:schemeClr val="tx1"/>
          </a:solidFill>
          <a:latin typeface="+mn-lt"/>
          <a:ea typeface="+mn-ea"/>
          <a:cs typeface="+mn-cs"/>
        </a:defRPr>
      </a:lvl4pPr>
      <a:lvl5pPr marL="1647383" algn="l" rtl="0" eaLnBrk="1" latinLnBrk="0" hangingPunct="1">
        <a:defRPr kumimoji="0" kern="1200">
          <a:solidFill>
            <a:schemeClr val="tx1"/>
          </a:solidFill>
          <a:latin typeface="+mn-lt"/>
          <a:ea typeface="+mn-ea"/>
          <a:cs typeface="+mn-cs"/>
        </a:defRPr>
      </a:lvl5pPr>
      <a:lvl6pPr marL="2059229" algn="l" rtl="0" eaLnBrk="1" latinLnBrk="0" hangingPunct="1">
        <a:defRPr kumimoji="0" kern="1200">
          <a:solidFill>
            <a:schemeClr val="tx1"/>
          </a:solidFill>
          <a:latin typeface="+mn-lt"/>
          <a:ea typeface="+mn-ea"/>
          <a:cs typeface="+mn-cs"/>
        </a:defRPr>
      </a:lvl6pPr>
      <a:lvl7pPr marL="2471075" algn="l" rtl="0" eaLnBrk="1" latinLnBrk="0" hangingPunct="1">
        <a:defRPr kumimoji="0" kern="1200">
          <a:solidFill>
            <a:schemeClr val="tx1"/>
          </a:solidFill>
          <a:latin typeface="+mn-lt"/>
          <a:ea typeface="+mn-ea"/>
          <a:cs typeface="+mn-cs"/>
        </a:defRPr>
      </a:lvl7pPr>
      <a:lvl8pPr marL="2882920" algn="l" rtl="0" eaLnBrk="1" latinLnBrk="0" hangingPunct="1">
        <a:defRPr kumimoji="0" kern="1200">
          <a:solidFill>
            <a:schemeClr val="tx1"/>
          </a:solidFill>
          <a:latin typeface="+mn-lt"/>
          <a:ea typeface="+mn-ea"/>
          <a:cs typeface="+mn-cs"/>
        </a:defRPr>
      </a:lvl8pPr>
      <a:lvl9pPr marL="3294766"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spTree>
    <p:extLst>
      <p:ext uri="{BB962C8B-B14F-4D97-AF65-F5344CB8AC3E}">
        <p14:creationId xmlns:p14="http://schemas.microsoft.com/office/powerpoint/2010/main" val="208916541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4"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24.pn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64.xml"/><Relationship Id="rId1" Type="http://schemas.openxmlformats.org/officeDocument/2006/relationships/tags" Target="../tags/tag9.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64.xml"/><Relationship Id="rId1" Type="http://schemas.openxmlformats.org/officeDocument/2006/relationships/tags" Target="../tags/tag10.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5.xml"/><Relationship Id="rId7" Type="http://schemas.openxmlformats.org/officeDocument/2006/relationships/diagramQuickStyle" Target="../diagrams/quickStyle1.xml"/><Relationship Id="rId2" Type="http://schemas.openxmlformats.org/officeDocument/2006/relationships/slideLayout" Target="../slideLayouts/slideLayout13.xml"/><Relationship Id="rId1" Type="http://schemas.openxmlformats.org/officeDocument/2006/relationships/tags" Target="../tags/tag1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9.png"/><Relationship Id="rId9" Type="http://schemas.microsoft.com/office/2007/relationships/diagramDrawing" Target="../diagrams/drawing1.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notesSlide" Target="../notesSlides/notesSlide7.xml"/><Relationship Id="rId7"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image" Target="../media/image41.jpeg"/></Relationships>
</file>

<file path=ppt/slides/_rels/slide19.xml.rels><?xml version="1.0" encoding="UTF-8" standalone="yes"?>
<Relationships xmlns="http://schemas.openxmlformats.org/package/2006/relationships"><Relationship Id="rId8" Type="http://schemas.openxmlformats.org/officeDocument/2006/relationships/image" Target="../media/image45.wmf"/><Relationship Id="rId13" Type="http://schemas.openxmlformats.org/officeDocument/2006/relationships/image" Target="../media/image50.wmf"/><Relationship Id="rId3" Type="http://schemas.openxmlformats.org/officeDocument/2006/relationships/slideLayout" Target="../slideLayouts/slideLayout13.xml"/><Relationship Id="rId7" Type="http://schemas.openxmlformats.org/officeDocument/2006/relationships/image" Target="../media/image44.wmf"/><Relationship Id="rId12" Type="http://schemas.openxmlformats.org/officeDocument/2006/relationships/image" Target="../media/image49.pn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15.xml"/><Relationship Id="rId6" Type="http://schemas.openxmlformats.org/officeDocument/2006/relationships/image" Target="../media/image43.wmf"/><Relationship Id="rId11" Type="http://schemas.openxmlformats.org/officeDocument/2006/relationships/image" Target="../media/image48.png"/><Relationship Id="rId5" Type="http://schemas.openxmlformats.org/officeDocument/2006/relationships/image" Target="../media/image42.wmf"/><Relationship Id="rId15" Type="http://schemas.openxmlformats.org/officeDocument/2006/relationships/image" Target="../media/image52.jpeg"/><Relationship Id="rId10" Type="http://schemas.openxmlformats.org/officeDocument/2006/relationships/image" Target="../media/image47.png"/><Relationship Id="rId4" Type="http://schemas.openxmlformats.org/officeDocument/2006/relationships/notesSlide" Target="../notesSlides/notesSlide8.xml"/><Relationship Id="rId9" Type="http://schemas.openxmlformats.org/officeDocument/2006/relationships/image" Target="../media/image46.png"/><Relationship Id="rId14" Type="http://schemas.openxmlformats.org/officeDocument/2006/relationships/image" Target="../media/image51.wmf"/></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54.jpg"/></Relationships>
</file>

<file path=ppt/slides/_rels/slide22.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slideLayout" Target="../slideLayouts/slideLayout4.xml"/><Relationship Id="rId1" Type="http://schemas.openxmlformats.org/officeDocument/2006/relationships/tags" Target="../tags/tag1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57.JP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59.wm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coveragetoolkit.org/health-equity/defining-health-equity/" TargetMode="External"/><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devpolicy.org/young-peoples-political-engagement-future-timor-leste-20170721/" TargetMode="External"/><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hyperlink" Target="https://coveragetoolkit.org/health-equity/defining-health-equity/" TargetMode="External"/><Relationship Id="rId5" Type="http://schemas.openxmlformats.org/officeDocument/2006/relationships/image" Target="../media/image65.png"/><Relationship Id="rId4" Type="http://schemas.openxmlformats.org/officeDocument/2006/relationships/hyperlink" Target="https://www.bridgespan.org/insights/library/public-health/the-community-cure-for-health-care-(1)"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slideLayout" Target="../slideLayouts/slideLayout4.xml"/><Relationship Id="rId1" Type="http://schemas.openxmlformats.org/officeDocument/2006/relationships/tags" Target="../tags/tag24.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17.xml"/><Relationship Id="rId4" Type="http://schemas.openxmlformats.org/officeDocument/2006/relationships/hyperlink" Target="https://pxhere.com/en/photo/1080572"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73.jpeg"/><Relationship Id="rId2" Type="http://schemas.openxmlformats.org/officeDocument/2006/relationships/diagramData" Target="../diagrams/data3.xml"/><Relationship Id="rId1" Type="http://schemas.openxmlformats.org/officeDocument/2006/relationships/slideLayout" Target="../slideLayouts/slideLayout2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slideLayout" Target="../slideLayouts/slideLayout19.xml"/><Relationship Id="rId1" Type="http://schemas.openxmlformats.org/officeDocument/2006/relationships/tags" Target="../tags/tag25.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hyperlink" Target="https://professional.diabetes.org/sites/default/files/media/ada_mental_health_toolkit_questionnaires.pdf"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16.jpeg"/><Relationship Id="rId5" Type="http://schemas.openxmlformats.org/officeDocument/2006/relationships/hyperlink" Target="http://www.worlddiabetesday.org/node/4494" TargetMode="External"/><Relationship Id="rId4" Type="http://schemas.openxmlformats.org/officeDocument/2006/relationships/image" Target="../media/image15.wmf"/></Relationships>
</file>

<file path=ppt/slides/_rels/slide40.xml.rels><?xml version="1.0" encoding="UTF-8" standalone="yes"?>
<Relationships xmlns="http://schemas.openxmlformats.org/package/2006/relationships"><Relationship Id="rId3" Type="http://schemas.openxmlformats.org/officeDocument/2006/relationships/hyperlink" Target="https://doi.org/10.2337/dc23-2452" TargetMode="External"/><Relationship Id="rId2" Type="http://schemas.openxmlformats.org/officeDocument/2006/relationships/image" Target="../media/image78.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17.xml"/><Relationship Id="rId1" Type="http://schemas.openxmlformats.org/officeDocument/2006/relationships/tags" Target="../tags/tag26.xml"/></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7.xml"/><Relationship Id="rId1" Type="http://schemas.openxmlformats.org/officeDocument/2006/relationships/slideLayout" Target="../slideLayouts/slideLayout33.xml"/><Relationship Id="rId4" Type="http://schemas.openxmlformats.org/officeDocument/2006/relationships/hyperlink" Target="http://scp-th.wikidot.com/forum/t-7046053/scp-xxx-th"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8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17.xml"/><Relationship Id="rId1" Type="http://schemas.openxmlformats.org/officeDocument/2006/relationships/tags" Target="../tags/tag2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9.xml"/><Relationship Id="rId1" Type="http://schemas.openxmlformats.org/officeDocument/2006/relationships/tags" Target="../tags/tag28.xml"/><Relationship Id="rId5" Type="http://schemas.openxmlformats.org/officeDocument/2006/relationships/image" Target="../media/image93.jpeg"/><Relationship Id="rId4" Type="http://schemas.openxmlformats.org/officeDocument/2006/relationships/hyperlink" Target="mailto:Info@diabetesed.ne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r>
              <a:rPr lang="en-US" sz="4900" dirty="0"/>
              <a:t> All Voices Matter – Providing Collaborative Diabetes Care</a:t>
            </a:r>
            <a:r>
              <a:rPr lang="en-US" dirty="0"/>
              <a:t> </a:t>
            </a:r>
            <a:endParaRPr lang="en-US" sz="4000" dirty="0"/>
          </a:p>
        </p:txBody>
      </p:sp>
      <p:sp>
        <p:nvSpPr>
          <p:cNvPr id="11" name="Subtitle 10"/>
          <p:cNvSpPr>
            <a:spLocks noGrp="1"/>
          </p:cNvSpPr>
          <p:nvPr>
            <p:ph type="subTitle" idx="1"/>
          </p:nvPr>
        </p:nvSpPr>
        <p:spPr>
          <a:xfrm>
            <a:off x="1143000" y="5029200"/>
            <a:ext cx="7162800" cy="533400"/>
          </a:xfrm>
        </p:spPr>
        <p:txBody>
          <a:bodyPr/>
          <a:lstStyle/>
          <a:p>
            <a:pPr lvl="0">
              <a:spcBef>
                <a:spcPts val="0"/>
              </a:spcBef>
              <a:buClr>
                <a:srgbClr val="86AA2C"/>
              </a:buClr>
            </a:pPr>
            <a:r>
              <a:rPr lang="en-US" sz="2800" dirty="0">
                <a:solidFill>
                  <a:prstClr val="black"/>
                </a:solidFill>
              </a:rPr>
              <a:t>Beverly Thomassian, RN, MPH, BC-ADM, CDCES</a:t>
            </a:r>
          </a:p>
          <a:p>
            <a:pPr lvl="0">
              <a:spcBef>
                <a:spcPts val="0"/>
              </a:spcBef>
              <a:buClr>
                <a:srgbClr val="86AA2C"/>
              </a:buClr>
            </a:pPr>
            <a:r>
              <a:rPr lang="en-US" sz="2800" dirty="0">
                <a:solidFill>
                  <a:prstClr val="black"/>
                </a:solidFill>
              </a:rPr>
              <a:t>Founder - www.DiabetesEd.net</a:t>
            </a:r>
          </a:p>
          <a:p>
            <a:pPr lvl="0">
              <a:spcBef>
                <a:spcPts val="0"/>
              </a:spcBef>
              <a:buClr>
                <a:srgbClr val="86AA2C"/>
              </a:buClr>
            </a:pPr>
            <a:endParaRPr lang="en-US" sz="2800" dirty="0">
              <a:solidFill>
                <a:prstClr val="black"/>
              </a:solidFill>
            </a:endParaRPr>
          </a:p>
          <a:p>
            <a:pPr lvl="0">
              <a:spcBef>
                <a:spcPts val="0"/>
              </a:spcBef>
              <a:buClr>
                <a:srgbClr val="86AA2C"/>
              </a:buClr>
            </a:pPr>
            <a:endParaRPr lang="en-US" sz="2800" dirty="0">
              <a:solidFill>
                <a:prstClr val="black"/>
              </a:solidFill>
            </a:endParaRPr>
          </a:p>
        </p:txBody>
      </p:sp>
      <p:pic>
        <p:nvPicPr>
          <p:cNvPr id="3" name="Picture 2">
            <a:extLst>
              <a:ext uri="{FF2B5EF4-FFF2-40B4-BE49-F238E27FC236}">
                <a16:creationId xmlns:a16="http://schemas.microsoft.com/office/drawing/2014/main" id="{871A5786-05AD-E409-2A4B-2E84724530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2703" y="609600"/>
            <a:ext cx="6147816" cy="2011680"/>
          </a:xfrm>
          <a:prstGeom prst="rect">
            <a:avLst/>
          </a:prstGeom>
        </p:spPr>
      </p:pic>
    </p:spTree>
    <p:custDataLst>
      <p:tags r:id="rId1"/>
    </p:custDataLst>
    <p:extLst>
      <p:ext uri="{BB962C8B-B14F-4D97-AF65-F5344CB8AC3E}">
        <p14:creationId xmlns:p14="http://schemas.microsoft.com/office/powerpoint/2010/main" val="356550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80" y="21771"/>
            <a:ext cx="895604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685800" y="32657"/>
            <a:ext cx="2357949" cy="870045"/>
          </a:xfrm>
          <a:prstGeom prst="rect">
            <a:avLst/>
          </a:prstGeom>
        </p:spPr>
      </p:pic>
    </p:spTree>
    <p:custDataLst>
      <p:tags r:id="rId1"/>
    </p:custDataLst>
    <p:extLst>
      <p:ext uri="{BB962C8B-B14F-4D97-AF65-F5344CB8AC3E}">
        <p14:creationId xmlns:p14="http://schemas.microsoft.com/office/powerpoint/2010/main" val="592393645"/>
      </p:ext>
    </p:extLst>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a:t>Hormones Effect on Glucose</a:t>
            </a:r>
          </a:p>
        </p:txBody>
      </p:sp>
      <p:sp>
        <p:nvSpPr>
          <p:cNvPr id="1336323" name="Rectangle 3"/>
          <p:cNvSpPr>
            <a:spLocks noGrp="1" noChangeArrowheads="1"/>
          </p:cNvSpPr>
          <p:nvPr>
            <p:ph sz="half" idx="1"/>
          </p:nvPr>
        </p:nvSpPr>
        <p:spPr>
          <a:xfrm>
            <a:off x="533400" y="1295400"/>
            <a:ext cx="5181600" cy="5334000"/>
          </a:xfrm>
        </p:spPr>
        <p:txBody>
          <a:bodyPr>
            <a:normAutofit fontScale="77500" lnSpcReduction="20000"/>
          </a:bodyPr>
          <a:lstStyle/>
          <a:p>
            <a:pPr algn="ctr" eaLnBrk="1" hangingPunct="1">
              <a:buFont typeface="Wingdings" pitchFamily="2" charset="2"/>
              <a:buNone/>
              <a:defRPr/>
            </a:pPr>
            <a:r>
              <a:rPr lang="en-US" u="sng" dirty="0"/>
              <a:t>Hormone			 </a:t>
            </a:r>
            <a:r>
              <a:rPr lang="en-US" dirty="0"/>
              <a:t>	</a:t>
            </a:r>
            <a:r>
              <a:rPr lang="en-US" dirty="0">
                <a:sym typeface="Wingdings" pitchFamily="2" charset="2"/>
              </a:rPr>
              <a:t> </a:t>
            </a:r>
          </a:p>
          <a:p>
            <a:pPr eaLnBrk="1" hangingPunct="1">
              <a:lnSpc>
                <a:spcPct val="120000"/>
              </a:lnSpc>
              <a:defRPr/>
            </a:pPr>
            <a:r>
              <a:rPr lang="en-US" dirty="0">
                <a:sym typeface="Wingdings" pitchFamily="2" charset="2"/>
              </a:rPr>
              <a:t>Glucagon (pancreas)	</a:t>
            </a:r>
            <a:r>
              <a:rPr lang="en-US" dirty="0">
                <a:solidFill>
                  <a:srgbClr val="FF0000"/>
                </a:solidFill>
                <a:sym typeface="Wingdings" pitchFamily="2" charset="2"/>
              </a:rPr>
              <a:t> </a:t>
            </a:r>
          </a:p>
          <a:p>
            <a:pPr eaLnBrk="1" hangingPunct="1">
              <a:lnSpc>
                <a:spcPct val="120000"/>
              </a:lnSpc>
              <a:defRPr/>
            </a:pPr>
            <a:r>
              <a:rPr lang="en-US" dirty="0">
                <a:sym typeface="Wingdings" pitchFamily="2" charset="2"/>
              </a:rPr>
              <a:t>Stress hormones (kidney)	</a:t>
            </a:r>
            <a:endParaRPr lang="en-US" dirty="0">
              <a:solidFill>
                <a:srgbClr val="FF0000"/>
              </a:solidFill>
              <a:sym typeface="Wingdings" pitchFamily="2" charset="2"/>
            </a:endParaRPr>
          </a:p>
          <a:p>
            <a:pPr eaLnBrk="1" hangingPunct="1">
              <a:lnSpc>
                <a:spcPct val="120000"/>
              </a:lnSpc>
              <a:defRPr/>
            </a:pPr>
            <a:r>
              <a:rPr lang="en-US" dirty="0">
                <a:sym typeface="Wingdings" pitchFamily="2" charset="2"/>
              </a:rPr>
              <a:t>Epinephrine (kidney)		</a:t>
            </a:r>
            <a:r>
              <a:rPr lang="en-US" dirty="0">
                <a:solidFill>
                  <a:srgbClr val="FF0000"/>
                </a:solidFill>
                <a:sym typeface="Wingdings" pitchFamily="2" charset="2"/>
              </a:rPr>
              <a:t> </a:t>
            </a:r>
            <a:r>
              <a:rPr lang="en-US" dirty="0">
                <a:solidFill>
                  <a:srgbClr val="FFCC00"/>
                </a:solidFill>
                <a:sym typeface="Wingdings" pitchFamily="2" charset="2"/>
              </a:rPr>
              <a:t> </a:t>
            </a:r>
          </a:p>
          <a:p>
            <a:pPr eaLnBrk="1" hangingPunct="1">
              <a:lnSpc>
                <a:spcPct val="120000"/>
              </a:lnSpc>
              <a:defRPr/>
            </a:pPr>
            <a:r>
              <a:rPr lang="en-US" dirty="0">
                <a:sym typeface="Wingdings" pitchFamily="2" charset="2"/>
              </a:rPr>
              <a:t>Insulin (pancreas)	 </a:t>
            </a:r>
          </a:p>
          <a:p>
            <a:pPr eaLnBrk="1" hangingPunct="1">
              <a:lnSpc>
                <a:spcPct val="120000"/>
              </a:lnSpc>
              <a:defRPr/>
            </a:pPr>
            <a:r>
              <a:rPr lang="en-US" dirty="0">
                <a:sym typeface="Wingdings" pitchFamily="2" charset="2"/>
              </a:rPr>
              <a:t>Amylin (pancreas)	</a:t>
            </a:r>
          </a:p>
          <a:p>
            <a:pPr eaLnBrk="1" hangingPunct="1">
              <a:lnSpc>
                <a:spcPct val="120000"/>
              </a:lnSpc>
              <a:defRPr/>
            </a:pPr>
            <a:r>
              <a:rPr lang="en-US" dirty="0">
                <a:sym typeface="Wingdings" pitchFamily="2" charset="2"/>
              </a:rPr>
              <a:t>Gut hormones - </a:t>
            </a:r>
            <a:r>
              <a:rPr lang="en-US" dirty="0" err="1">
                <a:sym typeface="Wingdings" pitchFamily="2" charset="2"/>
              </a:rPr>
              <a:t>incretins</a:t>
            </a:r>
            <a:r>
              <a:rPr lang="en-US" dirty="0">
                <a:sym typeface="Wingdings" pitchFamily="2" charset="2"/>
              </a:rPr>
              <a:t> (GLP-1) released by L cells of intestinal mucosa, beta cell has receptors)</a:t>
            </a:r>
          </a:p>
        </p:txBody>
      </p:sp>
      <p:sp>
        <p:nvSpPr>
          <p:cNvPr id="1336324" name="Rectangle 4"/>
          <p:cNvSpPr>
            <a:spLocks noChangeArrowheads="1"/>
          </p:cNvSpPr>
          <p:nvPr/>
        </p:nvSpPr>
        <p:spPr bwMode="auto">
          <a:xfrm>
            <a:off x="5181600" y="1143000"/>
            <a:ext cx="1866900" cy="4597527"/>
          </a:xfrm>
          <a:prstGeom prst="rect">
            <a:avLst/>
          </a:prstGeom>
          <a:noFill/>
          <a:ln w="9525">
            <a:noFill/>
            <a:miter lim="800000"/>
            <a:headEnd/>
            <a:tailEnd/>
          </a:ln>
          <a:effectLst/>
        </p:spPr>
        <p:txBody>
          <a:bodyPr/>
          <a:lstStyle/>
          <a:p>
            <a:pPr marL="257168" indent="-257168" algn="ctr">
              <a:spcBef>
                <a:spcPct val="20000"/>
              </a:spcBef>
              <a:buClr>
                <a:schemeClr val="tx2"/>
              </a:buClr>
              <a:buSzPct val="60000"/>
              <a:defRPr/>
            </a:pPr>
            <a:r>
              <a:rPr lang="en-US" sz="3200" u="sng" dirty="0">
                <a:latin typeface="Tahoma" pitchFamily="34" charset="0"/>
              </a:rPr>
              <a:t>Effect    </a:t>
            </a:r>
            <a:r>
              <a:rPr lang="en-US" sz="2100" u="sng" dirty="0">
                <a:effectLst>
                  <a:outerShdw blurRad="38100" dist="38100" dir="2700000" algn="tl">
                    <a:srgbClr val="000000"/>
                  </a:outerShdw>
                </a:effectLst>
                <a:latin typeface="Tahoma" pitchFamily="34" charset="0"/>
              </a:rPr>
              <a:t>     </a:t>
            </a:r>
          </a:p>
          <a:p>
            <a:pPr marL="257168" indent="-257168" algn="ctr">
              <a:spcBef>
                <a:spcPct val="20000"/>
              </a:spcBef>
              <a:buClr>
                <a:schemeClr val="tx2"/>
              </a:buClr>
              <a:buSzPct val="60000"/>
              <a:defRPr/>
            </a:pPr>
            <a:r>
              <a:rPr lang="en-US" sz="2800" dirty="0">
                <a:solidFill>
                  <a:srgbClr val="FF0000"/>
                </a:solidFill>
                <a:effectLst>
                  <a:outerShdw blurRad="38100" dist="38100" dir="2700000" algn="tl">
                    <a:srgbClr val="000000"/>
                  </a:outerShdw>
                </a:effectLst>
                <a:latin typeface="Tahoma" pitchFamily="34" charset="0"/>
                <a:sym typeface="Wingdings" pitchFamily="2" charset="2"/>
              </a:rPr>
              <a:t>	 </a:t>
            </a:r>
            <a:r>
              <a:rPr lang="en-US" sz="3200" dirty="0">
                <a:solidFill>
                  <a:srgbClr val="FF0000"/>
                </a:solidFill>
                <a:effectLst>
                  <a:outerShdw blurRad="38100" dist="38100" dir="2700000" algn="tl">
                    <a:srgbClr val="000000"/>
                  </a:outerShdw>
                </a:effectLst>
                <a:latin typeface="Tahoma" pitchFamily="34" charset="0"/>
                <a:sym typeface="Wingdings" pitchFamily="2" charset="2"/>
              </a:rPr>
              <a:t></a:t>
            </a:r>
          </a:p>
          <a:p>
            <a:pPr marL="257168" indent="-257168">
              <a:spcBef>
                <a:spcPct val="20000"/>
              </a:spcBef>
              <a:buClr>
                <a:schemeClr val="tx2"/>
              </a:buClr>
              <a:buSzPct val="60000"/>
              <a:defRPr/>
            </a:pPr>
            <a:r>
              <a:rPr lang="en-US" sz="3200" dirty="0">
                <a:solidFill>
                  <a:srgbClr val="FF0000"/>
                </a:solidFill>
                <a:effectLst>
                  <a:outerShdw blurRad="38100" dist="38100" dir="2700000" algn="tl">
                    <a:srgbClr val="000000"/>
                  </a:outerShdw>
                </a:effectLst>
                <a:latin typeface="Tahoma" pitchFamily="34" charset="0"/>
                <a:sym typeface="Wingdings" pitchFamily="2" charset="2"/>
              </a:rPr>
              <a:t>	 	 </a:t>
            </a:r>
          </a:p>
          <a:p>
            <a:pPr marL="257168" indent="-257168">
              <a:spcBef>
                <a:spcPct val="20000"/>
              </a:spcBef>
              <a:buClr>
                <a:schemeClr val="tx2"/>
              </a:buClr>
              <a:buSzPct val="60000"/>
              <a:defRPr/>
            </a:pPr>
            <a:r>
              <a:rPr lang="en-US" sz="3200" dirty="0">
                <a:solidFill>
                  <a:srgbClr val="FF0000"/>
                </a:solidFill>
                <a:effectLst>
                  <a:outerShdw blurRad="38100" dist="38100" dir="2700000" algn="tl">
                    <a:srgbClr val="000000"/>
                  </a:outerShdw>
                </a:effectLst>
                <a:latin typeface="Tahoma" pitchFamily="34" charset="0"/>
                <a:sym typeface="Wingdings" pitchFamily="2" charset="2"/>
              </a:rPr>
              <a:t>		</a:t>
            </a:r>
            <a:r>
              <a:rPr lang="en-US" sz="3200" dirty="0">
                <a:solidFill>
                  <a:srgbClr val="FFCC00"/>
                </a:solidFill>
                <a:effectLst>
                  <a:outerShdw blurRad="38100" dist="38100" dir="2700000" algn="tl">
                    <a:srgbClr val="000000"/>
                  </a:outerShdw>
                </a:effectLst>
                <a:latin typeface="Tahoma" pitchFamily="34" charset="0"/>
                <a:sym typeface="Wingdings" pitchFamily="2" charset="2"/>
              </a:rPr>
              <a:t> </a:t>
            </a:r>
          </a:p>
          <a:p>
            <a:pPr marL="257168" indent="-257168">
              <a:spcBef>
                <a:spcPct val="20000"/>
              </a:spcBef>
              <a:buClr>
                <a:schemeClr val="tx2"/>
              </a:buClr>
              <a:buSzPct val="60000"/>
              <a:defRPr/>
            </a:pPr>
            <a:r>
              <a:rPr lang="en-US" sz="3200" dirty="0">
                <a:effectLst>
                  <a:outerShdw blurRad="38100" dist="38100" dir="2700000" algn="tl">
                    <a:srgbClr val="000000"/>
                  </a:outerShdw>
                </a:effectLst>
                <a:latin typeface="Tahoma" pitchFamily="34" charset="0"/>
                <a:sym typeface="Wingdings" pitchFamily="2" charset="2"/>
              </a:rPr>
              <a:t>		</a:t>
            </a:r>
            <a:endParaRPr lang="en-US" sz="3200" dirty="0">
              <a:solidFill>
                <a:srgbClr val="FFCC00"/>
              </a:solidFill>
              <a:effectLst>
                <a:outerShdw blurRad="38100" dist="38100" dir="2700000" algn="tl">
                  <a:srgbClr val="000000"/>
                </a:outerShdw>
              </a:effectLst>
              <a:latin typeface="Tahoma" pitchFamily="34" charset="0"/>
              <a:sym typeface="Wingdings" pitchFamily="2" charset="2"/>
            </a:endParaRPr>
          </a:p>
          <a:p>
            <a:pPr marL="257168" indent="-257168">
              <a:spcBef>
                <a:spcPct val="20000"/>
              </a:spcBef>
              <a:buClr>
                <a:schemeClr val="tx2"/>
              </a:buClr>
              <a:buSzPct val="60000"/>
              <a:defRPr/>
            </a:pPr>
            <a:r>
              <a:rPr lang="en-US" sz="3200" dirty="0">
                <a:effectLst>
                  <a:outerShdw blurRad="38100" dist="38100" dir="2700000" algn="tl">
                    <a:srgbClr val="000000"/>
                  </a:outerShdw>
                </a:effectLst>
                <a:latin typeface="Tahoma" pitchFamily="34" charset="0"/>
                <a:sym typeface="Wingdings" pitchFamily="2" charset="2"/>
              </a:rPr>
              <a:t>		</a:t>
            </a:r>
          </a:p>
          <a:p>
            <a:pPr marL="257168" indent="-257168">
              <a:spcBef>
                <a:spcPct val="20000"/>
              </a:spcBef>
              <a:buClr>
                <a:schemeClr val="tx2"/>
              </a:buClr>
              <a:buSzPct val="60000"/>
              <a:defRPr/>
            </a:pPr>
            <a:r>
              <a:rPr lang="en-US" sz="3200" dirty="0">
                <a:effectLst>
                  <a:outerShdw blurRad="38100" dist="38100" dir="2700000" algn="tl">
                    <a:srgbClr val="000000"/>
                  </a:outerShdw>
                </a:effectLst>
                <a:latin typeface="Tahoma" pitchFamily="34" charset="0"/>
                <a:sym typeface="Wingdings" pitchFamily="2" charset="2"/>
              </a:rPr>
              <a:t>	 	</a:t>
            </a:r>
          </a:p>
        </p:txBody>
      </p:sp>
    </p:spTree>
    <p:custDataLst>
      <p:tags r:id="rId1"/>
    </p:custDataLst>
    <p:extLst>
      <p:ext uri="{BB962C8B-B14F-4D97-AF65-F5344CB8AC3E}">
        <p14:creationId xmlns:p14="http://schemas.microsoft.com/office/powerpoint/2010/main" val="252917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228600"/>
            <a:ext cx="8305800" cy="1244600"/>
          </a:xfrm>
        </p:spPr>
        <p:txBody>
          <a:bodyPr vert="horz" lIns="80434" tIns="39511" rIns="80434" bIns="39511" anchor="b" anchorCtr="0">
            <a:normAutofit fontScale="90000"/>
          </a:bodyPr>
          <a:lstStyle/>
          <a:p>
            <a:pPr eaLnBrk="1" hangingPunct="1"/>
            <a:r>
              <a:rPr lang="en-US" dirty="0"/>
              <a:t>Pre Diabetes &amp; Type 2- Screening Guidelines</a:t>
            </a:r>
            <a:r>
              <a:rPr lang="en-US" sz="3200" dirty="0"/>
              <a:t> </a:t>
            </a:r>
            <a:r>
              <a:rPr lang="en-US" sz="2489" dirty="0"/>
              <a:t>(ADA 2024 Clinical Practice Guidelines</a:t>
            </a:r>
            <a:r>
              <a:rPr lang="en-US" sz="2844" dirty="0"/>
              <a:t>)</a:t>
            </a:r>
            <a:endParaRPr lang="en-US" sz="2844" dirty="0">
              <a:sym typeface="Monotype Sorts" pitchFamily="2" charset="2"/>
            </a:endParaRPr>
          </a:p>
        </p:txBody>
      </p:sp>
      <p:sp>
        <p:nvSpPr>
          <p:cNvPr id="1991683" name="Rectangle 3"/>
          <p:cNvSpPr>
            <a:spLocks noGrp="1" noChangeArrowheads="1"/>
          </p:cNvSpPr>
          <p:nvPr>
            <p:ph idx="1"/>
          </p:nvPr>
        </p:nvSpPr>
        <p:spPr>
          <a:xfrm>
            <a:off x="304800" y="1473200"/>
            <a:ext cx="7933267" cy="4978400"/>
          </a:xfrm>
        </p:spPr>
        <p:txBody>
          <a:bodyPr vert="horz" lIns="80434" tIns="39511" rIns="80434" bIns="39511">
            <a:normAutofit/>
          </a:bodyPr>
          <a:lstStyle/>
          <a:p>
            <a:pPr marL="474139" indent="-474139">
              <a:lnSpc>
                <a:spcPct val="90000"/>
              </a:lnSpc>
              <a:buFont typeface="Wingdings" pitchFamily="2" charset="2"/>
              <a:buAutoNum type="arabicPeriod"/>
            </a:pPr>
            <a:r>
              <a:rPr lang="en-US" dirty="0"/>
              <a:t>Start screening all people at age 35.</a:t>
            </a:r>
          </a:p>
          <a:p>
            <a:pPr marL="474139" indent="-474139">
              <a:lnSpc>
                <a:spcPct val="90000"/>
              </a:lnSpc>
              <a:buFont typeface="Wingdings" pitchFamily="2" charset="2"/>
              <a:buAutoNum type="arabicPeriod"/>
            </a:pPr>
            <a:r>
              <a:rPr lang="en-US" dirty="0"/>
              <a:t>Screen at any age if BMI </a:t>
            </a:r>
            <a:r>
              <a:rPr lang="en-US" dirty="0">
                <a:sym typeface="Symbol" pitchFamily="18" charset="2"/>
              </a:rPr>
              <a:t> 25 (Asians BMI  23) plus one or &gt; additional </a:t>
            </a:r>
            <a:r>
              <a:rPr lang="en-US" b="1" u="sng" dirty="0">
                <a:sym typeface="Symbol" pitchFamily="18" charset="2"/>
              </a:rPr>
              <a:t>risk factor</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a:t>*PreDiabetes </a:t>
            </a:r>
          </a:p>
          <a:p>
            <a:pPr marL="880544" lvl="1" indent="-474139">
              <a:lnSpc>
                <a:spcPct val="90000"/>
              </a:lnSpc>
              <a:buClr>
                <a:schemeClr val="hlink"/>
              </a:buClr>
            </a:pPr>
            <a:r>
              <a:rPr lang="en-US" sz="2489" dirty="0"/>
              <a:t>History of heart disease</a:t>
            </a:r>
          </a:p>
          <a:p>
            <a:pPr marL="880544" lvl="1" indent="-474139">
              <a:lnSpc>
                <a:spcPct val="90000"/>
              </a:lnSpc>
              <a:buClr>
                <a:schemeClr val="hlink"/>
              </a:buClr>
            </a:pPr>
            <a:r>
              <a:rPr lang="en-US" sz="2489" dirty="0">
                <a:solidFill>
                  <a:srgbClr val="0070C0"/>
                </a:solidFill>
              </a:rPr>
              <a:t>*Taking high risk meds; antiretrovirals, 2</a:t>
            </a:r>
            <a:r>
              <a:rPr lang="en-US" sz="2489" baseline="30000" dirty="0">
                <a:solidFill>
                  <a:srgbClr val="0070C0"/>
                </a:solidFill>
              </a:rPr>
              <a:t>nd</a:t>
            </a:r>
            <a:r>
              <a:rPr lang="en-US" sz="2489" dirty="0">
                <a:solidFill>
                  <a:srgbClr val="0070C0"/>
                </a:solidFill>
              </a:rPr>
              <a:t> generation antipsychotics or steroids</a:t>
            </a:r>
          </a:p>
          <a:p>
            <a:pPr marL="880544" lvl="1" indent="-474139">
              <a:lnSpc>
                <a:spcPct val="90000"/>
              </a:lnSpc>
              <a:buClr>
                <a:schemeClr val="hlink"/>
              </a:buClr>
            </a:pPr>
            <a:r>
              <a:rPr lang="en-US" sz="2489" dirty="0">
                <a:solidFill>
                  <a:srgbClr val="0070C0"/>
                </a:solidFill>
              </a:rPr>
              <a:t>History of pancreatitis</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0461" y="2819400"/>
            <a:ext cx="2833539" cy="20149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17D779F-8EAC-3628-E3F1-14B0402A7CDC}"/>
              </a:ext>
            </a:extLst>
          </p:cNvPr>
          <p:cNvPicPr>
            <a:picLocks noChangeAspect="1"/>
          </p:cNvPicPr>
          <p:nvPr/>
        </p:nvPicPr>
        <p:blipFill>
          <a:blip r:embed="rId4"/>
          <a:stretch>
            <a:fillRect/>
          </a:stretch>
        </p:blipFill>
        <p:spPr>
          <a:xfrm>
            <a:off x="5427448" y="6214428"/>
            <a:ext cx="3437152" cy="484296"/>
          </a:xfrm>
          <a:prstGeom prst="rect">
            <a:avLst/>
          </a:prstGeom>
        </p:spPr>
      </p:pic>
    </p:spTree>
    <p:custDataLst>
      <p:tags r:id="rId1"/>
    </p:custDataLst>
    <p:extLst>
      <p:ext uri="{BB962C8B-B14F-4D97-AF65-F5344CB8AC3E}">
        <p14:creationId xmlns:p14="http://schemas.microsoft.com/office/powerpoint/2010/main" val="1897033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3" end="3"/>
                                            </p:txEl>
                                          </p:spTgt>
                                        </p:tgtEl>
                                        <p:attrNameLst>
                                          <p:attrName>style.visibility</p:attrName>
                                        </p:attrNameLst>
                                      </p:cBhvr>
                                      <p:to>
                                        <p:strVal val="visible"/>
                                      </p:to>
                                    </p:set>
                                    <p:anim calcmode="lin" valueType="num">
                                      <p:cBhvr additive="base">
                                        <p:cTn id="7"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4" end="4"/>
                                            </p:txEl>
                                          </p:spTgt>
                                        </p:tgtEl>
                                        <p:attrNameLst>
                                          <p:attrName>style.visibility</p:attrName>
                                        </p:attrNameLst>
                                      </p:cBhvr>
                                      <p:to>
                                        <p:strVal val="visible"/>
                                      </p:to>
                                    </p:set>
                                    <p:anim calcmode="lin" valueType="num">
                                      <p:cBhvr additive="base">
                                        <p:cTn id="11"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5" end="5"/>
                                            </p:txEl>
                                          </p:spTgt>
                                        </p:tgtEl>
                                        <p:attrNameLst>
                                          <p:attrName>style.visibility</p:attrName>
                                        </p:attrNameLst>
                                      </p:cBhvr>
                                      <p:to>
                                        <p:strVal val="visible"/>
                                      </p:to>
                                    </p:set>
                                    <p:anim calcmode="lin" valueType="num">
                                      <p:cBhvr additive="base">
                                        <p:cTn id="15"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6" end="6"/>
                                            </p:txEl>
                                          </p:spTgt>
                                        </p:tgtEl>
                                        <p:attrNameLst>
                                          <p:attrName>style.visibility</p:attrName>
                                        </p:attrNameLst>
                                      </p:cBhvr>
                                      <p:to>
                                        <p:strVal val="visible"/>
                                      </p:to>
                                    </p:set>
                                    <p:anim calcmode="lin" valueType="num">
                                      <p:cBhvr additive="base">
                                        <p:cTn id="19"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8" end="8"/>
                                            </p:txEl>
                                          </p:spTgt>
                                        </p:tgtEl>
                                        <p:attrNameLst>
                                          <p:attrName>style.visibility</p:attrName>
                                        </p:attrNameLst>
                                      </p:cBhvr>
                                      <p:to>
                                        <p:strVal val="visible"/>
                                      </p:to>
                                    </p:set>
                                    <p:anim calcmode="lin" valueType="num">
                                      <p:cBhvr additive="base">
                                        <p:cTn id="23" dur="2000" fill="hold"/>
                                        <p:tgtEl>
                                          <p:spTgt spid="1991683">
                                            <p:txEl>
                                              <p:pRg st="8" end="8"/>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8" end="8"/>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91683">
                                            <p:txEl>
                                              <p:pRg st="9" end="9"/>
                                            </p:txEl>
                                          </p:spTgt>
                                        </p:tgtEl>
                                        <p:attrNameLst>
                                          <p:attrName>style.visibility</p:attrName>
                                        </p:attrNameLst>
                                      </p:cBhvr>
                                      <p:to>
                                        <p:strVal val="visible"/>
                                      </p:to>
                                    </p:set>
                                    <p:anim calcmode="lin" valueType="num">
                                      <p:cBhvr additive="base">
                                        <p:cTn id="27" dur="2000" fill="hold"/>
                                        <p:tgtEl>
                                          <p:spTgt spid="1991683">
                                            <p:txEl>
                                              <p:pRg st="9" end="9"/>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991683">
                                            <p:txEl>
                                              <p:pRg st="9" end="9"/>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991683">
                                            <p:txEl>
                                              <p:pRg st="7" end="7"/>
                                            </p:txEl>
                                          </p:spTgt>
                                        </p:tgtEl>
                                        <p:attrNameLst>
                                          <p:attrName>style.visibility</p:attrName>
                                        </p:attrNameLst>
                                      </p:cBhvr>
                                      <p:to>
                                        <p:strVal val="visible"/>
                                      </p:to>
                                    </p:set>
                                    <p:anim calcmode="lin" valueType="num">
                                      <p:cBhvr additive="base">
                                        <p:cTn id="31" dur="2000" fill="hold"/>
                                        <p:tgtEl>
                                          <p:spTgt spid="1991683">
                                            <p:txEl>
                                              <p:pRg st="7" end="7"/>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99168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19100" y="283634"/>
            <a:ext cx="8305800" cy="1016000"/>
          </a:xfrm>
        </p:spPr>
        <p:txBody>
          <a:bodyPr vert="horz" lIns="80434" tIns="39511" rIns="80434" bIns="39511" anchor="b" anchorCtr="0">
            <a:normAutofit fontScale="90000"/>
          </a:bodyPr>
          <a:lstStyle/>
          <a:p>
            <a:pPr eaLnBrk="1" hangingPunct="1"/>
            <a:r>
              <a:rPr lang="en-US" dirty="0"/>
              <a:t>Diabetes 2 - Who is at Risk?</a:t>
            </a:r>
            <a:r>
              <a:rPr lang="en-US" sz="3200" dirty="0"/>
              <a:t> </a:t>
            </a:r>
            <a:br>
              <a:rPr lang="en-US" sz="3200" dirty="0"/>
            </a:br>
            <a:r>
              <a:rPr lang="en-US" sz="2489" dirty="0"/>
              <a:t>(ADA 2024 Clinical Practice Guidelines</a:t>
            </a:r>
            <a:r>
              <a:rPr lang="en-US" sz="2844" dirty="0"/>
              <a:t>)</a:t>
            </a:r>
            <a:endParaRPr lang="en-US" sz="2844" dirty="0">
              <a:sym typeface="Monotype Sorts" pitchFamily="2" charset="2"/>
            </a:endParaRPr>
          </a:p>
        </p:txBody>
      </p:sp>
      <p:sp>
        <p:nvSpPr>
          <p:cNvPr id="1992707" name="Rectangle 3"/>
          <p:cNvSpPr>
            <a:spLocks noGrp="1" noChangeArrowheads="1"/>
          </p:cNvSpPr>
          <p:nvPr>
            <p:ph idx="1"/>
          </p:nvPr>
        </p:nvSpPr>
        <p:spPr>
          <a:xfrm>
            <a:off x="3657600" y="1523999"/>
            <a:ext cx="5188794" cy="4905701"/>
          </a:xfrm>
        </p:spPr>
        <p:txBody>
          <a:bodyPr vert="horz" lIns="80434" tIns="39511" rIns="80434" bIns="39511">
            <a:normAutofit/>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a:t>
            </a:r>
            <a:r>
              <a:rPr lang="en-US" sz="2844" dirty="0">
                <a:solidFill>
                  <a:srgbClr val="0070C0"/>
                </a:solidFill>
              </a:rPr>
              <a:t>BP &gt; 130/80</a:t>
            </a:r>
            <a:endParaRPr lang="en-US" sz="3200" dirty="0">
              <a:solidFill>
                <a:srgbClr val="0070C0"/>
              </a:solidFill>
            </a:endParaRPr>
          </a:p>
          <a:p>
            <a:pPr lvl="1" eaLnBrk="1" hangingPunct="1">
              <a:buClr>
                <a:schemeClr val="hlink"/>
              </a:buClr>
            </a:pPr>
            <a:r>
              <a:rPr lang="en-US" sz="2844" dirty="0"/>
              <a:t>HDL &lt; 35 or triglycerides &gt; 250</a:t>
            </a:r>
          </a:p>
          <a:p>
            <a:pPr lvl="1" eaLnBrk="1" hangingPunct="1">
              <a:buClr>
                <a:schemeClr val="hlink"/>
              </a:buClr>
            </a:pPr>
            <a:r>
              <a:rPr lang="en-US" sz="2844" dirty="0"/>
              <a:t>History of Gestational Diabetes Mellitus </a:t>
            </a:r>
          </a:p>
          <a:p>
            <a:pPr lvl="1" eaLnBrk="1" hangingPunct="1">
              <a:buClr>
                <a:schemeClr val="hlink"/>
              </a:buClr>
            </a:pPr>
            <a:r>
              <a:rPr lang="en-US" sz="2489" dirty="0"/>
              <a:t>Polycystic ovary syndrome (PCOS)</a:t>
            </a:r>
          </a:p>
          <a:p>
            <a:pPr lvl="1">
              <a:buClr>
                <a:schemeClr val="hlink"/>
              </a:buClr>
            </a:pPr>
            <a:r>
              <a:rPr lang="en-US" sz="2500" dirty="0"/>
              <a:t>Other conditions associated w/ insulin resistance:</a:t>
            </a:r>
          </a:p>
          <a:p>
            <a:pPr lvl="2">
              <a:buClr>
                <a:schemeClr val="hlink"/>
              </a:buClr>
            </a:pPr>
            <a:r>
              <a:rPr lang="en-US" sz="2100" dirty="0"/>
              <a:t>Elevated BMI, acanthosis nigricans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19100" y="1524000"/>
            <a:ext cx="2982079" cy="2091906"/>
          </a:xfrm>
          <a:prstGeom prst="rect">
            <a:avLst/>
          </a:prstGeom>
        </p:spPr>
      </p:pic>
      <p:sp>
        <p:nvSpPr>
          <p:cNvPr id="3" name="TextBox 2">
            <a:extLst>
              <a:ext uri="{FF2B5EF4-FFF2-40B4-BE49-F238E27FC236}">
                <a16:creationId xmlns:a16="http://schemas.microsoft.com/office/drawing/2014/main" id="{2BC3D52E-CDAB-4044-AA45-871C0091076E}"/>
              </a:ext>
            </a:extLst>
          </p:cNvPr>
          <p:cNvSpPr txBox="1"/>
          <p:nvPr/>
        </p:nvSpPr>
        <p:spPr>
          <a:xfrm>
            <a:off x="578694" y="3904518"/>
            <a:ext cx="2590800" cy="2308324"/>
          </a:xfrm>
          <a:prstGeom prst="rect">
            <a:avLst/>
          </a:prstGeom>
          <a:noFill/>
          <a:ln w="28575">
            <a:solidFill>
              <a:srgbClr val="C00000"/>
            </a:solidFill>
          </a:ln>
        </p:spPr>
        <p:txBody>
          <a:bodyPr wrap="square" rtlCol="0">
            <a:spAutoFit/>
          </a:bodyPr>
          <a:lstStyle/>
          <a:p>
            <a:r>
              <a:rPr lang="en-US" dirty="0"/>
              <a:t>Screen using A1C, Fasting Blood Glucose or OGTT.</a:t>
            </a:r>
          </a:p>
          <a:p>
            <a:endParaRPr lang="en-US" dirty="0"/>
          </a:p>
          <a:p>
            <a:r>
              <a:rPr lang="en-US" dirty="0"/>
              <a:t>Repeat screening at least every 3 years if negative.</a:t>
            </a:r>
          </a:p>
          <a:p>
            <a:endParaRPr lang="en-US" dirty="0"/>
          </a:p>
          <a:p>
            <a:r>
              <a:rPr lang="en-US" dirty="0"/>
              <a:t>*If prediabetes or on high risk meds, recheck yearly  </a:t>
            </a:r>
          </a:p>
        </p:txBody>
      </p:sp>
      <p:pic>
        <p:nvPicPr>
          <p:cNvPr id="4" name="Picture 3">
            <a:extLst>
              <a:ext uri="{FF2B5EF4-FFF2-40B4-BE49-F238E27FC236}">
                <a16:creationId xmlns:a16="http://schemas.microsoft.com/office/drawing/2014/main" id="{265F5724-3177-D1E1-D308-93D795DFFA04}"/>
              </a:ext>
            </a:extLst>
          </p:cNvPr>
          <p:cNvPicPr>
            <a:picLocks noChangeAspect="1"/>
          </p:cNvPicPr>
          <p:nvPr/>
        </p:nvPicPr>
        <p:blipFill>
          <a:blip r:embed="rId4"/>
          <a:stretch>
            <a:fillRect/>
          </a:stretch>
        </p:blipFill>
        <p:spPr>
          <a:xfrm>
            <a:off x="5136621" y="6169769"/>
            <a:ext cx="3437152" cy="484296"/>
          </a:xfrm>
          <a:prstGeom prst="rect">
            <a:avLst/>
          </a:prstGeom>
        </p:spPr>
      </p:pic>
    </p:spTree>
    <p:custDataLst>
      <p:tags r:id="rId1"/>
    </p:custDataLst>
    <p:extLst>
      <p:ext uri="{BB962C8B-B14F-4D97-AF65-F5344CB8AC3E}">
        <p14:creationId xmlns:p14="http://schemas.microsoft.com/office/powerpoint/2010/main" val="32236558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Poll Question 2 </a:t>
            </a:r>
          </a:p>
        </p:txBody>
      </p:sp>
      <p:sp>
        <p:nvSpPr>
          <p:cNvPr id="6" name="Content Placeholder 5"/>
          <p:cNvSpPr>
            <a:spLocks noGrp="1"/>
          </p:cNvSpPr>
          <p:nvPr>
            <p:ph sz="quarter" idx="1"/>
          </p:nvPr>
        </p:nvSpPr>
        <p:spPr/>
        <p:txBody>
          <a:bodyPr/>
          <a:lstStyle/>
          <a:p>
            <a:r>
              <a:rPr lang="en-US" sz="3600" dirty="0"/>
              <a:t>Which of the following level is considered pre-diabetes range?</a:t>
            </a:r>
          </a:p>
          <a:p>
            <a:pPr marL="205735" lvl="1" indent="0">
              <a:buNone/>
            </a:pPr>
            <a:r>
              <a:rPr lang="en-US" dirty="0"/>
              <a:t>a. </a:t>
            </a:r>
            <a:r>
              <a:rPr lang="en-US" sz="4000" dirty="0"/>
              <a:t>Fasting BG of 62</a:t>
            </a:r>
          </a:p>
          <a:p>
            <a:pPr marL="205735" lvl="1" indent="0">
              <a:buNone/>
            </a:pPr>
            <a:r>
              <a:rPr lang="en-US" sz="4000" dirty="0"/>
              <a:t>b.  A1c of 5.9 %</a:t>
            </a:r>
          </a:p>
          <a:p>
            <a:pPr marL="205735" lvl="1" indent="0">
              <a:buNone/>
            </a:pPr>
            <a:r>
              <a:rPr lang="en-US" sz="4000" dirty="0"/>
              <a:t>c. After meal BG of 137</a:t>
            </a:r>
          </a:p>
          <a:p>
            <a:pPr marL="205735" lvl="1" indent="0">
              <a:buNone/>
            </a:pPr>
            <a:r>
              <a:rPr lang="en-US" sz="4000" dirty="0"/>
              <a:t>d. A1c of 7.1 %</a:t>
            </a:r>
          </a:p>
          <a:p>
            <a:pPr marL="205735" lvl="1" indent="0">
              <a:buNone/>
            </a:pPr>
            <a:endParaRPr lang="en-US" sz="2400" dirty="0"/>
          </a:p>
          <a:p>
            <a:pPr lvl="1"/>
            <a:endParaRPr lang="en-US" sz="2400" dirty="0"/>
          </a:p>
        </p:txBody>
      </p:sp>
      <p:pic>
        <p:nvPicPr>
          <p:cNvPr id="7" name="Picture 6"/>
          <p:cNvPicPr>
            <a:picLocks noChangeAspect="1"/>
          </p:cNvPicPr>
          <p:nvPr/>
        </p:nvPicPr>
        <p:blipFill>
          <a:blip r:embed="rId3"/>
          <a:stretch>
            <a:fillRect/>
          </a:stretch>
        </p:blipFill>
        <p:spPr>
          <a:xfrm>
            <a:off x="6195939" y="3165371"/>
            <a:ext cx="1371600" cy="1363081"/>
          </a:xfrm>
          <a:prstGeom prst="rect">
            <a:avLst/>
          </a:prstGeom>
        </p:spPr>
      </p:pic>
      <p:sp>
        <p:nvSpPr>
          <p:cNvPr id="8" name="Oval 7">
            <a:extLst>
              <a:ext uri="{FF2B5EF4-FFF2-40B4-BE49-F238E27FC236}">
                <a16:creationId xmlns:a16="http://schemas.microsoft.com/office/drawing/2014/main" id="{46A7849A-5313-45AE-9022-8C622B26B295}"/>
              </a:ext>
            </a:extLst>
          </p:cNvPr>
          <p:cNvSpPr/>
          <p:nvPr/>
        </p:nvSpPr>
        <p:spPr>
          <a:xfrm>
            <a:off x="609600" y="3048000"/>
            <a:ext cx="3810000" cy="7620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304669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ext uri="{D42A27DB-BD31-4B8C-83A1-F6EECF244321}">
                <p14:modId xmlns:p14="http://schemas.microsoft.com/office/powerpoint/2010/main" val="1069447702"/>
              </p:ext>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4925379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PreDiabetes</a:t>
            </a:r>
            <a:r>
              <a:rPr lang="en-US" dirty="0"/>
              <a:t> is FREAKING ME OUT</a:t>
            </a:r>
          </a:p>
        </p:txBody>
      </p:sp>
      <p:sp>
        <p:nvSpPr>
          <p:cNvPr id="3" name="Content Placeholder 2"/>
          <p:cNvSpPr>
            <a:spLocks noGrp="1"/>
          </p:cNvSpPr>
          <p:nvPr>
            <p:ph sz="quarter" idx="1"/>
          </p:nvPr>
        </p:nvSpPr>
        <p:spPr>
          <a:xfrm>
            <a:off x="445477" y="1295402"/>
            <a:ext cx="5105400" cy="5287104"/>
          </a:xfrm>
        </p:spPr>
        <p:txBody>
          <a:bodyPr>
            <a:normAutofit fontScale="85000" lnSpcReduction="20000"/>
          </a:bodyPr>
          <a:lstStyle/>
          <a:p>
            <a:pPr>
              <a:lnSpc>
                <a:spcPct val="120000"/>
              </a:lnSpc>
            </a:pPr>
            <a:r>
              <a:rPr lang="en-US" dirty="0"/>
              <a:t>96 million people in US</a:t>
            </a:r>
          </a:p>
          <a:p>
            <a:pPr>
              <a:lnSpc>
                <a:spcPct val="120000"/>
              </a:lnSpc>
            </a:pPr>
            <a:r>
              <a:rPr lang="en-US" dirty="0"/>
              <a:t>80% don’t know they have it</a:t>
            </a:r>
          </a:p>
          <a:p>
            <a:pPr>
              <a:lnSpc>
                <a:spcPct val="120000"/>
              </a:lnSpc>
            </a:pPr>
            <a:r>
              <a:rPr lang="en-US" dirty="0"/>
              <a:t>In 3-5 years, about 30% of </a:t>
            </a:r>
            <a:r>
              <a:rPr lang="en-US" dirty="0" err="1"/>
              <a:t>predm</a:t>
            </a:r>
            <a:r>
              <a:rPr lang="en-US" dirty="0"/>
              <a:t> will get diabetes</a:t>
            </a:r>
          </a:p>
          <a:p>
            <a:pPr>
              <a:lnSpc>
                <a:spcPct val="120000"/>
              </a:lnSpc>
            </a:pPr>
            <a:r>
              <a:rPr lang="en-US" dirty="0"/>
              <a:t>Associated with higher rates of heart attack, stroke, neuropathy and vessel disease</a:t>
            </a:r>
          </a:p>
          <a:p>
            <a:endParaRPr lang="en-US" dirty="0"/>
          </a:p>
        </p:txBody>
      </p:sp>
      <p:pic>
        <p:nvPicPr>
          <p:cNvPr id="4" name="Picture 3"/>
          <p:cNvPicPr>
            <a:picLocks noChangeAspect="1"/>
          </p:cNvPicPr>
          <p:nvPr/>
        </p:nvPicPr>
        <p:blipFill>
          <a:blip r:embed="rId2"/>
          <a:stretch>
            <a:fillRect/>
          </a:stretch>
        </p:blipFill>
        <p:spPr>
          <a:xfrm>
            <a:off x="5669814" y="1295402"/>
            <a:ext cx="3028709" cy="2882747"/>
          </a:xfrm>
          <a:prstGeom prst="rect">
            <a:avLst/>
          </a:prstGeom>
        </p:spPr>
      </p:pic>
      <p:pic>
        <p:nvPicPr>
          <p:cNvPr id="5" name="Picture 4">
            <a:extLst>
              <a:ext uri="{FF2B5EF4-FFF2-40B4-BE49-F238E27FC236}">
                <a16:creationId xmlns:a16="http://schemas.microsoft.com/office/drawing/2014/main" id="{4E1A1970-5D03-3AD3-B22D-58C5503AA974}"/>
              </a:ext>
            </a:extLst>
          </p:cNvPr>
          <p:cNvPicPr>
            <a:picLocks noChangeAspect="1"/>
          </p:cNvPicPr>
          <p:nvPr/>
        </p:nvPicPr>
        <p:blipFill>
          <a:blip r:embed="rId3"/>
          <a:stretch>
            <a:fillRect/>
          </a:stretch>
        </p:blipFill>
        <p:spPr>
          <a:xfrm>
            <a:off x="5334000" y="6276816"/>
            <a:ext cx="3667430" cy="376352"/>
          </a:xfrm>
          <a:prstGeom prst="rect">
            <a:avLst/>
          </a:prstGeom>
        </p:spPr>
      </p:pic>
    </p:spTree>
    <p:extLst>
      <p:ext uri="{BB962C8B-B14F-4D97-AF65-F5344CB8AC3E}">
        <p14:creationId xmlns:p14="http://schemas.microsoft.com/office/powerpoint/2010/main" val="205429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457200" y="457200"/>
            <a:ext cx="8153400" cy="762000"/>
          </a:xfrm>
        </p:spPr>
        <p:txBody>
          <a:bodyPr>
            <a:normAutofit/>
          </a:bodyPr>
          <a:lstStyle/>
          <a:p>
            <a:r>
              <a:rPr lang="en-US" sz="4000" dirty="0"/>
              <a:t>Financial Advisor</a:t>
            </a:r>
          </a:p>
        </p:txBody>
      </p:sp>
      <p:sp>
        <p:nvSpPr>
          <p:cNvPr id="120835" name="Content Placeholder 2"/>
          <p:cNvSpPr>
            <a:spLocks noGrp="1"/>
          </p:cNvSpPr>
          <p:nvPr>
            <p:ph idx="1"/>
          </p:nvPr>
        </p:nvSpPr>
        <p:spPr>
          <a:xfrm>
            <a:off x="228600" y="1295400"/>
            <a:ext cx="5334000" cy="5257800"/>
          </a:xfrm>
        </p:spPr>
        <p:txBody>
          <a:bodyPr>
            <a:normAutofit fontScale="92500" lnSpcReduction="20000"/>
          </a:bodyPr>
          <a:lstStyle/>
          <a:p>
            <a:r>
              <a:rPr lang="en-US" dirty="0"/>
              <a:t>Mid 30s, friendly, he smiles to greet you and you notice his gums are inflamed.  You’d guess a BMI of 26 or so, with most of the extra weight in the waist area. </a:t>
            </a:r>
          </a:p>
          <a:p>
            <a:r>
              <a:rPr lang="en-US" dirty="0"/>
              <a:t>If you could give him some health related suggestions, what would they be?</a:t>
            </a:r>
          </a:p>
        </p:txBody>
      </p:sp>
      <p:pic>
        <p:nvPicPr>
          <p:cNvPr id="120836" name="Picture 7" descr="C:\Users\Beverly\AppData\Local\Microsoft\Windows\Temporary Internet Files\Content.IE5\GL06SCAX\MP90044348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295400"/>
            <a:ext cx="3203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7967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xfrm>
            <a:off x="330740" y="419911"/>
            <a:ext cx="8229600" cy="762000"/>
          </a:xfrm>
        </p:spPr>
        <p:txBody>
          <a:bodyPr>
            <a:normAutofit/>
          </a:bodyPr>
          <a:lstStyle/>
          <a:p>
            <a:r>
              <a:rPr lang="en-US" sz="4000" dirty="0"/>
              <a:t>Preventing Pre Diabetes and Diabetes</a:t>
            </a:r>
          </a:p>
        </p:txBody>
      </p:sp>
      <p:pic>
        <p:nvPicPr>
          <p:cNvPr id="122883" name="Picture 6" descr="C:\Documents and Settings\Owner\Local Settings\Temporary Internet Files\Content.IE5\YSNGJ5Y5\MPj04392720000[1].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785336" y="1683846"/>
            <a:ext cx="6400800" cy="4144963"/>
          </a:xfrm>
          <a:noFill/>
        </p:spPr>
      </p:pic>
      <p:pic>
        <p:nvPicPr>
          <p:cNvPr id="30728" name="Picture 8" descr="C:\Documents and Settings\Owner\Local Settings\Temporary Internet Files\Content.IE5\Y76R5TRG\MPj044364000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2977" y="1278037"/>
            <a:ext cx="187312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9" descr="C:\Documents and Settings\Owner\Local Settings\Temporary Internet Files\Content.IE5\BBC2FVZR\MPj0443691000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87912" y="3792637"/>
            <a:ext cx="2057160" cy="274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Elderly woman finishing a marathon">
            <a:extLst>
              <a:ext uri="{FF2B5EF4-FFF2-40B4-BE49-F238E27FC236}">
                <a16:creationId xmlns:a16="http://schemas.microsoft.com/office/drawing/2014/main" id="{2D26FACA-0DD1-2A61-54E5-FC21ABA7A3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0116" y="1343346"/>
            <a:ext cx="3527796" cy="2351864"/>
          </a:xfrm>
          <a:prstGeom prst="rect">
            <a:avLst/>
          </a:prstGeom>
        </p:spPr>
      </p:pic>
      <p:pic>
        <p:nvPicPr>
          <p:cNvPr id="4" name="Picture 3" descr="Father brushing disabled child's teeth">
            <a:extLst>
              <a:ext uri="{FF2B5EF4-FFF2-40B4-BE49-F238E27FC236}">
                <a16:creationId xmlns:a16="http://schemas.microsoft.com/office/drawing/2014/main" id="{5F6F1C3F-CE96-911A-DFE9-71D78F851E8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2175" y="4074908"/>
            <a:ext cx="3200400" cy="2133600"/>
          </a:xfrm>
          <a:prstGeom prst="rect">
            <a:avLst/>
          </a:prstGeom>
        </p:spPr>
      </p:pic>
      <p:pic>
        <p:nvPicPr>
          <p:cNvPr id="6" name="Picture 5" descr="Dog in sleep mask">
            <a:extLst>
              <a:ext uri="{FF2B5EF4-FFF2-40B4-BE49-F238E27FC236}">
                <a16:creationId xmlns:a16="http://schemas.microsoft.com/office/drawing/2014/main" id="{8A3A3208-4BAA-97EC-2A94-A29234921749}"/>
              </a:ext>
            </a:extLst>
          </p:cNvPr>
          <p:cNvPicPr>
            <a:picLocks noChangeAspect="1"/>
          </p:cNvPicPr>
          <p:nvPr/>
        </p:nvPicPr>
        <p:blipFill>
          <a:blip r:embed="rId9" cstate="print">
            <a:extLst>
              <a:ext uri="{28A0092B-C50C-407E-A947-70E740481C1C}">
                <a14:useLocalDpi xmlns:a14="http://schemas.microsoft.com/office/drawing/2010/main" val="0"/>
              </a:ext>
            </a:extLst>
          </a:blip>
          <a:srcRect l="25686" r="15839"/>
          <a:stretch/>
        </p:blipFill>
        <p:spPr>
          <a:xfrm>
            <a:off x="6400800" y="3556560"/>
            <a:ext cx="2546258" cy="2952184"/>
          </a:xfrm>
          <a:prstGeom prst="rect">
            <a:avLst/>
          </a:prstGeom>
        </p:spPr>
      </p:pic>
    </p:spTree>
    <p:custDataLst>
      <p:tags r:id="rId1"/>
    </p:custDataLst>
    <p:extLst>
      <p:ext uri="{BB962C8B-B14F-4D97-AF65-F5344CB8AC3E}">
        <p14:creationId xmlns:p14="http://schemas.microsoft.com/office/powerpoint/2010/main" val="10909585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0728"/>
                                        </p:tgtEl>
                                        <p:attrNameLst>
                                          <p:attrName>style.visibility</p:attrName>
                                        </p:attrNameLst>
                                      </p:cBhvr>
                                      <p:to>
                                        <p:strVal val="visible"/>
                                      </p:to>
                                    </p:set>
                                    <p:animEffect transition="in" filter="checkerboard(across)">
                                      <p:cBhvr>
                                        <p:cTn id="7" dur="500"/>
                                        <p:tgtEl>
                                          <p:spTgt spid="3072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ppt_w</p:attrName>
                                        </p:attrNameLst>
                                      </p:cBhvr>
                                      <p:tavLst>
                                        <p:tav tm="0">
                                          <p:val>
                                            <p:fltVal val="0"/>
                                          </p:val>
                                        </p:tav>
                                        <p:tav tm="100000">
                                          <p:val>
                                            <p:strVal val="#ppt_w"/>
                                          </p:val>
                                        </p:tav>
                                      </p:tavLst>
                                    </p:anim>
                                    <p:anim calcmode="lin" valueType="num">
                                      <p:cBhvr>
                                        <p:cTn id="29" dur="1000" fill="hold"/>
                                        <p:tgtEl>
                                          <p:spTgt spid="6"/>
                                        </p:tgtEl>
                                        <p:attrNameLst>
                                          <p:attrName>ppt_h</p:attrName>
                                        </p:attrNameLst>
                                      </p:cBhvr>
                                      <p:tavLst>
                                        <p:tav tm="0">
                                          <p:val>
                                            <p:fltVal val="0"/>
                                          </p:val>
                                        </p:tav>
                                        <p:tav tm="100000">
                                          <p:val>
                                            <p:strVal val="#ppt_h"/>
                                          </p:val>
                                        </p:tav>
                                      </p:tavLst>
                                    </p:anim>
                                    <p:anim calcmode="lin" valueType="num">
                                      <p:cBhvr>
                                        <p:cTn id="30" dur="1000" fill="hold"/>
                                        <p:tgtEl>
                                          <p:spTgt spid="6"/>
                                        </p:tgtEl>
                                        <p:attrNameLst>
                                          <p:attrName>style.rotation</p:attrName>
                                        </p:attrNameLst>
                                      </p:cBhvr>
                                      <p:tavLst>
                                        <p:tav tm="0">
                                          <p:val>
                                            <p:fltVal val="90"/>
                                          </p:val>
                                        </p:tav>
                                        <p:tav tm="100000">
                                          <p:val>
                                            <p:fltVal val="0"/>
                                          </p:val>
                                        </p:tav>
                                      </p:tavLst>
                                    </p:anim>
                                    <p:animEffect transition="in" filter="fade">
                                      <p:cBhvr>
                                        <p:cTn id="31" dur="10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30729"/>
                                        </p:tgtEl>
                                        <p:attrNameLst>
                                          <p:attrName>style.visibility</p:attrName>
                                        </p:attrNameLst>
                                      </p:cBhvr>
                                      <p:to>
                                        <p:strVal val="visible"/>
                                      </p:to>
                                    </p:set>
                                    <p:anim calcmode="lin" valueType="num">
                                      <p:cBhvr>
                                        <p:cTn id="36" dur="1000" fill="hold"/>
                                        <p:tgtEl>
                                          <p:spTgt spid="30729"/>
                                        </p:tgtEl>
                                        <p:attrNameLst>
                                          <p:attrName>ppt_w</p:attrName>
                                        </p:attrNameLst>
                                      </p:cBhvr>
                                      <p:tavLst>
                                        <p:tav tm="0">
                                          <p:val>
                                            <p:fltVal val="0"/>
                                          </p:val>
                                        </p:tav>
                                        <p:tav tm="100000">
                                          <p:val>
                                            <p:strVal val="#ppt_w"/>
                                          </p:val>
                                        </p:tav>
                                      </p:tavLst>
                                    </p:anim>
                                    <p:anim calcmode="lin" valueType="num">
                                      <p:cBhvr>
                                        <p:cTn id="37" dur="1000" fill="hold"/>
                                        <p:tgtEl>
                                          <p:spTgt spid="30729"/>
                                        </p:tgtEl>
                                        <p:attrNameLst>
                                          <p:attrName>ppt_h</p:attrName>
                                        </p:attrNameLst>
                                      </p:cBhvr>
                                      <p:tavLst>
                                        <p:tav tm="0">
                                          <p:val>
                                            <p:fltVal val="0"/>
                                          </p:val>
                                        </p:tav>
                                        <p:tav tm="100000">
                                          <p:val>
                                            <p:strVal val="#ppt_h"/>
                                          </p:val>
                                        </p:tav>
                                      </p:tavLst>
                                    </p:anim>
                                    <p:anim calcmode="lin" valueType="num">
                                      <p:cBhvr>
                                        <p:cTn id="38" dur="1000" fill="hold"/>
                                        <p:tgtEl>
                                          <p:spTgt spid="30729"/>
                                        </p:tgtEl>
                                        <p:attrNameLst>
                                          <p:attrName>style.rotation</p:attrName>
                                        </p:attrNameLst>
                                      </p:cBhvr>
                                      <p:tavLst>
                                        <p:tav tm="0">
                                          <p:val>
                                            <p:fltVal val="90"/>
                                          </p:val>
                                        </p:tav>
                                        <p:tav tm="100000">
                                          <p:val>
                                            <p:fltVal val="0"/>
                                          </p:val>
                                        </p:tav>
                                      </p:tavLst>
                                    </p:anim>
                                    <p:animEffect transition="in" filter="fade">
                                      <p:cBhvr>
                                        <p:cTn id="39" dur="1000"/>
                                        <p:tgtEl>
                                          <p:spTgt spid="30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228601" y="273050"/>
            <a:ext cx="8453438" cy="565150"/>
          </a:xfrm>
        </p:spPr>
        <p:txBody>
          <a:bodyPr lIns="90488" tIns="44450" rIns="90488" bIns="44450">
            <a:noAutofit/>
          </a:bodyPr>
          <a:lstStyle/>
          <a:p>
            <a:pPr eaLnBrk="1" hangingPunct="1"/>
            <a:r>
              <a:rPr lang="en-US" sz="4000" dirty="0"/>
              <a:t>Ominous Octet</a:t>
            </a:r>
          </a:p>
        </p:txBody>
      </p:sp>
      <p:pic>
        <p:nvPicPr>
          <p:cNvPr id="88067" name="Picture 276" descr="MCj01975660000[1]"/>
          <p:cNvPicPr>
            <a:picLocks noGrp="1" noChangeAspect="1" noChangeArrowheads="1"/>
          </p:cNvPicPr>
          <p:nvPr>
            <p:ph sz="half" idx="1"/>
          </p:nvPr>
        </p:nvPicPr>
        <p:blipFill>
          <a:blip r:embed="rId5" cstate="print">
            <a:extLst>
              <a:ext uri="{28A0092B-C50C-407E-A947-70E740481C1C}">
                <a14:useLocalDpi xmlns:a14="http://schemas.microsoft.com/office/drawing/2010/main" val="0"/>
              </a:ext>
            </a:extLst>
          </a:blip>
          <a:srcRect/>
          <a:stretch>
            <a:fillRect/>
          </a:stretch>
        </p:blipFill>
        <p:spPr>
          <a:xfrm>
            <a:off x="304800" y="838200"/>
            <a:ext cx="1524000" cy="1500188"/>
          </a:xfrm>
          <a:noFill/>
        </p:spPr>
      </p:pic>
      <p:pic>
        <p:nvPicPr>
          <p:cNvPr id="88068" name="Picture 277" descr="MCHM00246_0000[1]"/>
          <p:cNvPicPr>
            <a:picLocks noGrp="1" noChangeAspect="1" noChangeArrowheads="1"/>
          </p:cNvPicPr>
          <p:nvPr>
            <p:ph sz="quarter" idx="2"/>
          </p:nvPr>
        </p:nvPicPr>
        <p:blipFill>
          <a:blip r:embed="rId6" cstate="print">
            <a:extLst>
              <a:ext uri="{28A0092B-C50C-407E-A947-70E740481C1C}">
                <a14:useLocalDpi xmlns:a14="http://schemas.microsoft.com/office/drawing/2010/main" val="0"/>
              </a:ext>
            </a:extLst>
          </a:blip>
          <a:srcRect/>
          <a:stretch>
            <a:fillRect/>
          </a:stretch>
        </p:blipFill>
        <p:spPr>
          <a:xfrm>
            <a:off x="7315200" y="304800"/>
            <a:ext cx="1101725" cy="1484313"/>
          </a:xfrm>
          <a:noFill/>
        </p:spPr>
      </p:pic>
      <p:pic>
        <p:nvPicPr>
          <p:cNvPr id="88069" name="Picture 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5486400"/>
            <a:ext cx="15795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8070" name="Freeform 5"/>
          <p:cNvSpPr>
            <a:spLocks/>
          </p:cNvSpPr>
          <p:nvPr/>
        </p:nvSpPr>
        <p:spPr bwMode="auto">
          <a:xfrm>
            <a:off x="6140450" y="4008438"/>
            <a:ext cx="825500" cy="1022350"/>
          </a:xfrm>
          <a:custGeom>
            <a:avLst/>
            <a:gdLst>
              <a:gd name="T0" fmla="*/ 2147483646 w 584"/>
              <a:gd name="T1" fmla="*/ 2147483646 h 644"/>
              <a:gd name="T2" fmla="*/ 2147483646 w 584"/>
              <a:gd name="T3" fmla="*/ 2147483646 h 644"/>
              <a:gd name="T4" fmla="*/ 2147483646 w 584"/>
              <a:gd name="T5" fmla="*/ 2147483646 h 644"/>
              <a:gd name="T6" fmla="*/ 2147483646 w 584"/>
              <a:gd name="T7" fmla="*/ 2147483646 h 644"/>
              <a:gd name="T8" fmla="*/ 2147483646 w 584"/>
              <a:gd name="T9" fmla="*/ 2147483646 h 644"/>
              <a:gd name="T10" fmla="*/ 2147483646 w 584"/>
              <a:gd name="T11" fmla="*/ 2147483646 h 644"/>
              <a:gd name="T12" fmla="*/ 2147483646 w 584"/>
              <a:gd name="T13" fmla="*/ 2147483646 h 644"/>
              <a:gd name="T14" fmla="*/ 2147483646 w 584"/>
              <a:gd name="T15" fmla="*/ 2147483646 h 644"/>
              <a:gd name="T16" fmla="*/ 2147483646 w 584"/>
              <a:gd name="T17" fmla="*/ 2147483646 h 644"/>
              <a:gd name="T18" fmla="*/ 2147483646 w 584"/>
              <a:gd name="T19" fmla="*/ 2147483646 h 644"/>
              <a:gd name="T20" fmla="*/ 2147483646 w 584"/>
              <a:gd name="T21" fmla="*/ 2147483646 h 644"/>
              <a:gd name="T22" fmla="*/ 2147483646 w 584"/>
              <a:gd name="T23" fmla="*/ 2147483646 h 644"/>
              <a:gd name="T24" fmla="*/ 2147483646 w 584"/>
              <a:gd name="T25" fmla="*/ 2147483646 h 644"/>
              <a:gd name="T26" fmla="*/ 2147483646 w 584"/>
              <a:gd name="T27" fmla="*/ 2147483646 h 644"/>
              <a:gd name="T28" fmla="*/ 2147483646 w 584"/>
              <a:gd name="T29" fmla="*/ 2147483646 h 644"/>
              <a:gd name="T30" fmla="*/ 2147483646 w 584"/>
              <a:gd name="T31" fmla="*/ 2147483646 h 644"/>
              <a:gd name="T32" fmla="*/ 2147483646 w 584"/>
              <a:gd name="T33" fmla="*/ 2147483646 h 644"/>
              <a:gd name="T34" fmla="*/ 2147483646 w 584"/>
              <a:gd name="T35" fmla="*/ 2147483646 h 644"/>
              <a:gd name="T36" fmla="*/ 2147483646 w 584"/>
              <a:gd name="T37" fmla="*/ 2147483646 h 644"/>
              <a:gd name="T38" fmla="*/ 2147483646 w 584"/>
              <a:gd name="T39" fmla="*/ 2147483646 h 644"/>
              <a:gd name="T40" fmla="*/ 2147483646 w 584"/>
              <a:gd name="T41" fmla="*/ 2147483646 h 644"/>
              <a:gd name="T42" fmla="*/ 2147483646 w 584"/>
              <a:gd name="T43" fmla="*/ 2147483646 h 644"/>
              <a:gd name="T44" fmla="*/ 2147483646 w 584"/>
              <a:gd name="T45" fmla="*/ 2147483646 h 644"/>
              <a:gd name="T46" fmla="*/ 2147483646 w 584"/>
              <a:gd name="T47" fmla="*/ 2147483646 h 644"/>
              <a:gd name="T48" fmla="*/ 2147483646 w 584"/>
              <a:gd name="T49" fmla="*/ 2147483646 h 644"/>
              <a:gd name="T50" fmla="*/ 2147483646 w 584"/>
              <a:gd name="T51" fmla="*/ 2147483646 h 644"/>
              <a:gd name="T52" fmla="*/ 2147483646 w 584"/>
              <a:gd name="T53" fmla="*/ 2147483646 h 644"/>
              <a:gd name="T54" fmla="*/ 2147483646 w 584"/>
              <a:gd name="T55" fmla="*/ 2147483646 h 644"/>
              <a:gd name="T56" fmla="*/ 2147483646 w 584"/>
              <a:gd name="T57" fmla="*/ 2147483646 h 644"/>
              <a:gd name="T58" fmla="*/ 2147483646 w 584"/>
              <a:gd name="T59" fmla="*/ 2147483646 h 644"/>
              <a:gd name="T60" fmla="*/ 2147483646 w 584"/>
              <a:gd name="T61" fmla="*/ 2147483646 h 644"/>
              <a:gd name="T62" fmla="*/ 2147483646 w 584"/>
              <a:gd name="T63" fmla="*/ 2147483646 h 644"/>
              <a:gd name="T64" fmla="*/ 2147483646 w 584"/>
              <a:gd name="T65" fmla="*/ 2147483646 h 644"/>
              <a:gd name="T66" fmla="*/ 2147483646 w 584"/>
              <a:gd name="T67" fmla="*/ 2147483646 h 644"/>
              <a:gd name="T68" fmla="*/ 2147483646 w 584"/>
              <a:gd name="T69" fmla="*/ 2147483646 h 644"/>
              <a:gd name="T70" fmla="*/ 2147483646 w 584"/>
              <a:gd name="T71" fmla="*/ 0 h 644"/>
              <a:gd name="T72" fmla="*/ 2147483646 w 584"/>
              <a:gd name="T73" fmla="*/ 2147483646 h 644"/>
              <a:gd name="T74" fmla="*/ 2147483646 w 584"/>
              <a:gd name="T75" fmla="*/ 2147483646 h 644"/>
              <a:gd name="T76" fmla="*/ 2147483646 w 584"/>
              <a:gd name="T77" fmla="*/ 2147483646 h 644"/>
              <a:gd name="T78" fmla="*/ 2147483646 w 584"/>
              <a:gd name="T79" fmla="*/ 2147483646 h 644"/>
              <a:gd name="T80" fmla="*/ 2147483646 w 584"/>
              <a:gd name="T81" fmla="*/ 2147483646 h 644"/>
              <a:gd name="T82" fmla="*/ 2147483646 w 584"/>
              <a:gd name="T83" fmla="*/ 2147483646 h 644"/>
              <a:gd name="T84" fmla="*/ 2147483646 w 584"/>
              <a:gd name="T85" fmla="*/ 2147483646 h 644"/>
              <a:gd name="T86" fmla="*/ 2147483646 w 584"/>
              <a:gd name="T87" fmla="*/ 2147483646 h 644"/>
              <a:gd name="T88" fmla="*/ 2147483646 w 584"/>
              <a:gd name="T89" fmla="*/ 2147483646 h 644"/>
              <a:gd name="T90" fmla="*/ 2147483646 w 584"/>
              <a:gd name="T91" fmla="*/ 2147483646 h 644"/>
              <a:gd name="T92" fmla="*/ 2147483646 w 584"/>
              <a:gd name="T93" fmla="*/ 2147483646 h 644"/>
              <a:gd name="T94" fmla="*/ 2147483646 w 584"/>
              <a:gd name="T95" fmla="*/ 2147483646 h 644"/>
              <a:gd name="T96" fmla="*/ 2147483646 w 584"/>
              <a:gd name="T97" fmla="*/ 2147483646 h 644"/>
              <a:gd name="T98" fmla="*/ 2147483646 w 584"/>
              <a:gd name="T99" fmla="*/ 2147483646 h 644"/>
              <a:gd name="T100" fmla="*/ 2147483646 w 584"/>
              <a:gd name="T101" fmla="*/ 2147483646 h 644"/>
              <a:gd name="T102" fmla="*/ 2147483646 w 584"/>
              <a:gd name="T103" fmla="*/ 2147483646 h 644"/>
              <a:gd name="T104" fmla="*/ 2147483646 w 584"/>
              <a:gd name="T105" fmla="*/ 2147483646 h 644"/>
              <a:gd name="T106" fmla="*/ 2147483646 w 584"/>
              <a:gd name="T107" fmla="*/ 2147483646 h 644"/>
              <a:gd name="T108" fmla="*/ 2147483646 w 584"/>
              <a:gd name="T109" fmla="*/ 2147483646 h 644"/>
              <a:gd name="T110" fmla="*/ 2147483646 w 584"/>
              <a:gd name="T111" fmla="*/ 2147483646 h 644"/>
              <a:gd name="T112" fmla="*/ 2147483646 w 584"/>
              <a:gd name="T113" fmla="*/ 2147483646 h 644"/>
              <a:gd name="T114" fmla="*/ 2147483646 w 584"/>
              <a:gd name="T115" fmla="*/ 2147483646 h 644"/>
              <a:gd name="T116" fmla="*/ 2147483646 w 584"/>
              <a:gd name="T117" fmla="*/ 2147483646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1" name="Freeform 6"/>
          <p:cNvSpPr>
            <a:spLocks/>
          </p:cNvSpPr>
          <p:nvPr/>
        </p:nvSpPr>
        <p:spPr bwMode="auto">
          <a:xfrm>
            <a:off x="6140450" y="4008438"/>
            <a:ext cx="825500" cy="1022350"/>
          </a:xfrm>
          <a:custGeom>
            <a:avLst/>
            <a:gdLst>
              <a:gd name="T0" fmla="*/ 2147483646 w 584"/>
              <a:gd name="T1" fmla="*/ 2147483646 h 644"/>
              <a:gd name="T2" fmla="*/ 2147483646 w 584"/>
              <a:gd name="T3" fmla="*/ 2147483646 h 644"/>
              <a:gd name="T4" fmla="*/ 2147483646 w 584"/>
              <a:gd name="T5" fmla="*/ 2147483646 h 644"/>
              <a:gd name="T6" fmla="*/ 2147483646 w 584"/>
              <a:gd name="T7" fmla="*/ 2147483646 h 644"/>
              <a:gd name="T8" fmla="*/ 2147483646 w 584"/>
              <a:gd name="T9" fmla="*/ 2147483646 h 644"/>
              <a:gd name="T10" fmla="*/ 2147483646 w 584"/>
              <a:gd name="T11" fmla="*/ 2147483646 h 644"/>
              <a:gd name="T12" fmla="*/ 2147483646 w 584"/>
              <a:gd name="T13" fmla="*/ 2147483646 h 644"/>
              <a:gd name="T14" fmla="*/ 2147483646 w 584"/>
              <a:gd name="T15" fmla="*/ 2147483646 h 644"/>
              <a:gd name="T16" fmla="*/ 2147483646 w 584"/>
              <a:gd name="T17" fmla="*/ 2147483646 h 644"/>
              <a:gd name="T18" fmla="*/ 2147483646 w 584"/>
              <a:gd name="T19" fmla="*/ 2147483646 h 644"/>
              <a:gd name="T20" fmla="*/ 2147483646 w 584"/>
              <a:gd name="T21" fmla="*/ 2147483646 h 644"/>
              <a:gd name="T22" fmla="*/ 2147483646 w 584"/>
              <a:gd name="T23" fmla="*/ 2147483646 h 644"/>
              <a:gd name="T24" fmla="*/ 2147483646 w 584"/>
              <a:gd name="T25" fmla="*/ 2147483646 h 644"/>
              <a:gd name="T26" fmla="*/ 2147483646 w 584"/>
              <a:gd name="T27" fmla="*/ 2147483646 h 644"/>
              <a:gd name="T28" fmla="*/ 2147483646 w 584"/>
              <a:gd name="T29" fmla="*/ 2147483646 h 644"/>
              <a:gd name="T30" fmla="*/ 2147483646 w 584"/>
              <a:gd name="T31" fmla="*/ 2147483646 h 644"/>
              <a:gd name="T32" fmla="*/ 2147483646 w 584"/>
              <a:gd name="T33" fmla="*/ 2147483646 h 644"/>
              <a:gd name="T34" fmla="*/ 2147483646 w 584"/>
              <a:gd name="T35" fmla="*/ 2147483646 h 644"/>
              <a:gd name="T36" fmla="*/ 2147483646 w 584"/>
              <a:gd name="T37" fmla="*/ 2147483646 h 644"/>
              <a:gd name="T38" fmla="*/ 2147483646 w 584"/>
              <a:gd name="T39" fmla="*/ 2147483646 h 644"/>
              <a:gd name="T40" fmla="*/ 2147483646 w 584"/>
              <a:gd name="T41" fmla="*/ 2147483646 h 644"/>
              <a:gd name="T42" fmla="*/ 2147483646 w 584"/>
              <a:gd name="T43" fmla="*/ 2147483646 h 644"/>
              <a:gd name="T44" fmla="*/ 2147483646 w 584"/>
              <a:gd name="T45" fmla="*/ 2147483646 h 644"/>
              <a:gd name="T46" fmla="*/ 2147483646 w 584"/>
              <a:gd name="T47" fmla="*/ 2147483646 h 644"/>
              <a:gd name="T48" fmla="*/ 2147483646 w 584"/>
              <a:gd name="T49" fmla="*/ 2147483646 h 644"/>
              <a:gd name="T50" fmla="*/ 2147483646 w 584"/>
              <a:gd name="T51" fmla="*/ 2147483646 h 644"/>
              <a:gd name="T52" fmla="*/ 2147483646 w 584"/>
              <a:gd name="T53" fmla="*/ 2147483646 h 644"/>
              <a:gd name="T54" fmla="*/ 2147483646 w 584"/>
              <a:gd name="T55" fmla="*/ 2147483646 h 644"/>
              <a:gd name="T56" fmla="*/ 2147483646 w 584"/>
              <a:gd name="T57" fmla="*/ 2147483646 h 644"/>
              <a:gd name="T58" fmla="*/ 2147483646 w 584"/>
              <a:gd name="T59" fmla="*/ 2147483646 h 644"/>
              <a:gd name="T60" fmla="*/ 2147483646 w 584"/>
              <a:gd name="T61" fmla="*/ 2147483646 h 644"/>
              <a:gd name="T62" fmla="*/ 2147483646 w 584"/>
              <a:gd name="T63" fmla="*/ 2147483646 h 644"/>
              <a:gd name="T64" fmla="*/ 2147483646 w 584"/>
              <a:gd name="T65" fmla="*/ 2147483646 h 644"/>
              <a:gd name="T66" fmla="*/ 2147483646 w 584"/>
              <a:gd name="T67" fmla="*/ 2147483646 h 644"/>
              <a:gd name="T68" fmla="*/ 2147483646 w 584"/>
              <a:gd name="T69" fmla="*/ 2147483646 h 644"/>
              <a:gd name="T70" fmla="*/ 2147483646 w 584"/>
              <a:gd name="T71" fmla="*/ 0 h 644"/>
              <a:gd name="T72" fmla="*/ 2147483646 w 584"/>
              <a:gd name="T73" fmla="*/ 2147483646 h 644"/>
              <a:gd name="T74" fmla="*/ 2147483646 w 584"/>
              <a:gd name="T75" fmla="*/ 2147483646 h 644"/>
              <a:gd name="T76" fmla="*/ 2147483646 w 584"/>
              <a:gd name="T77" fmla="*/ 2147483646 h 644"/>
              <a:gd name="T78" fmla="*/ 2147483646 w 584"/>
              <a:gd name="T79" fmla="*/ 2147483646 h 644"/>
              <a:gd name="T80" fmla="*/ 2147483646 w 584"/>
              <a:gd name="T81" fmla="*/ 2147483646 h 644"/>
              <a:gd name="T82" fmla="*/ 2147483646 w 584"/>
              <a:gd name="T83" fmla="*/ 2147483646 h 644"/>
              <a:gd name="T84" fmla="*/ 2147483646 w 584"/>
              <a:gd name="T85" fmla="*/ 2147483646 h 644"/>
              <a:gd name="T86" fmla="*/ 2147483646 w 584"/>
              <a:gd name="T87" fmla="*/ 2147483646 h 644"/>
              <a:gd name="T88" fmla="*/ 2147483646 w 584"/>
              <a:gd name="T89" fmla="*/ 2147483646 h 644"/>
              <a:gd name="T90" fmla="*/ 2147483646 w 584"/>
              <a:gd name="T91" fmla="*/ 2147483646 h 644"/>
              <a:gd name="T92" fmla="*/ 2147483646 w 584"/>
              <a:gd name="T93" fmla="*/ 2147483646 h 644"/>
              <a:gd name="T94" fmla="*/ 2147483646 w 584"/>
              <a:gd name="T95" fmla="*/ 2147483646 h 644"/>
              <a:gd name="T96" fmla="*/ 2147483646 w 584"/>
              <a:gd name="T97" fmla="*/ 2147483646 h 644"/>
              <a:gd name="T98" fmla="*/ 2147483646 w 584"/>
              <a:gd name="T99" fmla="*/ 2147483646 h 644"/>
              <a:gd name="T100" fmla="*/ 2147483646 w 584"/>
              <a:gd name="T101" fmla="*/ 2147483646 h 644"/>
              <a:gd name="T102" fmla="*/ 2147483646 w 584"/>
              <a:gd name="T103" fmla="*/ 2147483646 h 644"/>
              <a:gd name="T104" fmla="*/ 2147483646 w 584"/>
              <a:gd name="T105" fmla="*/ 2147483646 h 644"/>
              <a:gd name="T106" fmla="*/ 2147483646 w 584"/>
              <a:gd name="T107" fmla="*/ 2147483646 h 644"/>
              <a:gd name="T108" fmla="*/ 2147483646 w 584"/>
              <a:gd name="T109" fmla="*/ 2147483646 h 644"/>
              <a:gd name="T110" fmla="*/ 2147483646 w 584"/>
              <a:gd name="T111" fmla="*/ 2147483646 h 644"/>
              <a:gd name="T112" fmla="*/ 2147483646 w 584"/>
              <a:gd name="T113" fmla="*/ 2147483646 h 644"/>
              <a:gd name="T114" fmla="*/ 2147483646 w 584"/>
              <a:gd name="T115" fmla="*/ 2147483646 h 644"/>
              <a:gd name="T116" fmla="*/ 2147483646 w 584"/>
              <a:gd name="T117" fmla="*/ 2147483646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88072" name="Freeform 7"/>
          <p:cNvSpPr>
            <a:spLocks/>
          </p:cNvSpPr>
          <p:nvPr/>
        </p:nvSpPr>
        <p:spPr bwMode="auto">
          <a:xfrm>
            <a:off x="6286500" y="4741863"/>
            <a:ext cx="280988" cy="263525"/>
          </a:xfrm>
          <a:custGeom>
            <a:avLst/>
            <a:gdLst>
              <a:gd name="T0" fmla="*/ 2147483646 w 199"/>
              <a:gd name="T1" fmla="*/ 2147483646 h 166"/>
              <a:gd name="T2" fmla="*/ 2147483646 w 199"/>
              <a:gd name="T3" fmla="*/ 2147483646 h 166"/>
              <a:gd name="T4" fmla="*/ 2147483646 w 199"/>
              <a:gd name="T5" fmla="*/ 2147483646 h 166"/>
              <a:gd name="T6" fmla="*/ 2147483646 w 199"/>
              <a:gd name="T7" fmla="*/ 2147483646 h 166"/>
              <a:gd name="T8" fmla="*/ 2147483646 w 199"/>
              <a:gd name="T9" fmla="*/ 2147483646 h 166"/>
              <a:gd name="T10" fmla="*/ 2147483646 w 199"/>
              <a:gd name="T11" fmla="*/ 2147483646 h 166"/>
              <a:gd name="T12" fmla="*/ 2147483646 w 199"/>
              <a:gd name="T13" fmla="*/ 2147483646 h 166"/>
              <a:gd name="T14" fmla="*/ 2147483646 w 199"/>
              <a:gd name="T15" fmla="*/ 2147483646 h 166"/>
              <a:gd name="T16" fmla="*/ 2147483646 w 199"/>
              <a:gd name="T17" fmla="*/ 2147483646 h 166"/>
              <a:gd name="T18" fmla="*/ 2147483646 w 199"/>
              <a:gd name="T19" fmla="*/ 2147483646 h 166"/>
              <a:gd name="T20" fmla="*/ 2147483646 w 199"/>
              <a:gd name="T21" fmla="*/ 2147483646 h 166"/>
              <a:gd name="T22" fmla="*/ 2147483646 w 199"/>
              <a:gd name="T23" fmla="*/ 2147483646 h 166"/>
              <a:gd name="T24" fmla="*/ 2147483646 w 199"/>
              <a:gd name="T25" fmla="*/ 2147483646 h 166"/>
              <a:gd name="T26" fmla="*/ 2147483646 w 199"/>
              <a:gd name="T27" fmla="*/ 2147483646 h 166"/>
              <a:gd name="T28" fmla="*/ 2147483646 w 199"/>
              <a:gd name="T29" fmla="*/ 2147483646 h 166"/>
              <a:gd name="T30" fmla="*/ 2147483646 w 199"/>
              <a:gd name="T31" fmla="*/ 2147483646 h 166"/>
              <a:gd name="T32" fmla="*/ 2147483646 w 199"/>
              <a:gd name="T33" fmla="*/ 2147483646 h 166"/>
              <a:gd name="T34" fmla="*/ 2147483646 w 199"/>
              <a:gd name="T35" fmla="*/ 2147483646 h 166"/>
              <a:gd name="T36" fmla="*/ 2147483646 w 199"/>
              <a:gd name="T37" fmla="*/ 2147483646 h 166"/>
              <a:gd name="T38" fmla="*/ 2147483646 w 199"/>
              <a:gd name="T39" fmla="*/ 2147483646 h 166"/>
              <a:gd name="T40" fmla="*/ 2147483646 w 199"/>
              <a:gd name="T41" fmla="*/ 2147483646 h 166"/>
              <a:gd name="T42" fmla="*/ 2147483646 w 199"/>
              <a:gd name="T43" fmla="*/ 2147483646 h 166"/>
              <a:gd name="T44" fmla="*/ 2147483646 w 199"/>
              <a:gd name="T45" fmla="*/ 2147483646 h 166"/>
              <a:gd name="T46" fmla="*/ 2147483646 w 199"/>
              <a:gd name="T47" fmla="*/ 2147483646 h 166"/>
              <a:gd name="T48" fmla="*/ 2147483646 w 199"/>
              <a:gd name="T49" fmla="*/ 2147483646 h 166"/>
              <a:gd name="T50" fmla="*/ 2147483646 w 199"/>
              <a:gd name="T51" fmla="*/ 2147483646 h 166"/>
              <a:gd name="T52" fmla="*/ 2147483646 w 199"/>
              <a:gd name="T53" fmla="*/ 2147483646 h 166"/>
              <a:gd name="T54" fmla="*/ 2147483646 w 199"/>
              <a:gd name="T55" fmla="*/ 2147483646 h 166"/>
              <a:gd name="T56" fmla="*/ 2147483646 w 199"/>
              <a:gd name="T57" fmla="*/ 2147483646 h 166"/>
              <a:gd name="T58" fmla="*/ 2147483646 w 199"/>
              <a:gd name="T59" fmla="*/ 2147483646 h 166"/>
              <a:gd name="T60" fmla="*/ 2147483646 w 199"/>
              <a:gd name="T61" fmla="*/ 2147483646 h 166"/>
              <a:gd name="T62" fmla="*/ 2147483646 w 199"/>
              <a:gd name="T63" fmla="*/ 2147483646 h 166"/>
              <a:gd name="T64" fmla="*/ 2147483646 w 199"/>
              <a:gd name="T65" fmla="*/ 2147483646 h 166"/>
              <a:gd name="T66" fmla="*/ 2147483646 w 199"/>
              <a:gd name="T67" fmla="*/ 2147483646 h 166"/>
              <a:gd name="T68" fmla="*/ 2147483646 w 199"/>
              <a:gd name="T69" fmla="*/ 2147483646 h 166"/>
              <a:gd name="T70" fmla="*/ 2147483646 w 199"/>
              <a:gd name="T71" fmla="*/ 2147483646 h 166"/>
              <a:gd name="T72" fmla="*/ 2147483646 w 199"/>
              <a:gd name="T73" fmla="*/ 0 h 166"/>
              <a:gd name="T74" fmla="*/ 2147483646 w 199"/>
              <a:gd name="T75" fmla="*/ 2147483646 h 166"/>
              <a:gd name="T76" fmla="*/ 2147483646 w 199"/>
              <a:gd name="T77" fmla="*/ 2147483646 h 166"/>
              <a:gd name="T78" fmla="*/ 2147483646 w 199"/>
              <a:gd name="T79" fmla="*/ 2147483646 h 166"/>
              <a:gd name="T80" fmla="*/ 2147483646 w 199"/>
              <a:gd name="T81" fmla="*/ 2147483646 h 166"/>
              <a:gd name="T82" fmla="*/ 2147483646 w 199"/>
              <a:gd name="T83" fmla="*/ 2147483646 h 166"/>
              <a:gd name="T84" fmla="*/ 2147483646 w 199"/>
              <a:gd name="T85" fmla="*/ 2147483646 h 166"/>
              <a:gd name="T86" fmla="*/ 2147483646 w 199"/>
              <a:gd name="T87" fmla="*/ 2147483646 h 166"/>
              <a:gd name="T88" fmla="*/ 2147483646 w 199"/>
              <a:gd name="T89" fmla="*/ 2147483646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3" name="Freeform 8"/>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2147483646 w 34"/>
              <a:gd name="T83" fmla="*/ 2147483646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4" name="Freeform 9"/>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2147483646 w 34"/>
              <a:gd name="T83" fmla="*/ 2147483646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88075" name="Freeform 10"/>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88076" name="Freeform 11"/>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2147483646 w 30"/>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7" name="Freeform 12"/>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2147483646 w 30"/>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88078" name="Freeform 13"/>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88079" name="Freeform 14"/>
          <p:cNvSpPr>
            <a:spLocks/>
          </p:cNvSpPr>
          <p:nvPr/>
        </p:nvSpPr>
        <p:spPr bwMode="auto">
          <a:xfrm>
            <a:off x="6350000" y="4913313"/>
            <a:ext cx="65088" cy="68262"/>
          </a:xfrm>
          <a:custGeom>
            <a:avLst/>
            <a:gdLst>
              <a:gd name="T0" fmla="*/ 0 w 46"/>
              <a:gd name="T1" fmla="*/ 2147483646 h 43"/>
              <a:gd name="T2" fmla="*/ 2147483646 w 46"/>
              <a:gd name="T3" fmla="*/ 2147483646 h 43"/>
              <a:gd name="T4" fmla="*/ 2147483646 w 46"/>
              <a:gd name="T5" fmla="*/ 2147483646 h 43"/>
              <a:gd name="T6" fmla="*/ 2147483646 w 46"/>
              <a:gd name="T7" fmla="*/ 2147483646 h 43"/>
              <a:gd name="T8" fmla="*/ 2147483646 w 46"/>
              <a:gd name="T9" fmla="*/ 2147483646 h 43"/>
              <a:gd name="T10" fmla="*/ 2147483646 w 46"/>
              <a:gd name="T11" fmla="*/ 2147483646 h 43"/>
              <a:gd name="T12" fmla="*/ 2147483646 w 46"/>
              <a:gd name="T13" fmla="*/ 2147483646 h 43"/>
              <a:gd name="T14" fmla="*/ 2147483646 w 46"/>
              <a:gd name="T15" fmla="*/ 2147483646 h 43"/>
              <a:gd name="T16" fmla="*/ 2147483646 w 46"/>
              <a:gd name="T17" fmla="*/ 2147483646 h 43"/>
              <a:gd name="T18" fmla="*/ 2147483646 w 46"/>
              <a:gd name="T19" fmla="*/ 2147483646 h 43"/>
              <a:gd name="T20" fmla="*/ 2147483646 w 46"/>
              <a:gd name="T21" fmla="*/ 2147483646 h 43"/>
              <a:gd name="T22" fmla="*/ 2147483646 w 46"/>
              <a:gd name="T23" fmla="*/ 2147483646 h 43"/>
              <a:gd name="T24" fmla="*/ 2147483646 w 46"/>
              <a:gd name="T25" fmla="*/ 2147483646 h 43"/>
              <a:gd name="T26" fmla="*/ 2147483646 w 46"/>
              <a:gd name="T27" fmla="*/ 2147483646 h 43"/>
              <a:gd name="T28" fmla="*/ 2147483646 w 46"/>
              <a:gd name="T29" fmla="*/ 2147483646 h 43"/>
              <a:gd name="T30" fmla="*/ 2147483646 w 46"/>
              <a:gd name="T31" fmla="*/ 2147483646 h 43"/>
              <a:gd name="T32" fmla="*/ 2147483646 w 46"/>
              <a:gd name="T33" fmla="*/ 2147483646 h 43"/>
              <a:gd name="T34" fmla="*/ 2147483646 w 46"/>
              <a:gd name="T35" fmla="*/ 2147483646 h 43"/>
              <a:gd name="T36" fmla="*/ 2147483646 w 46"/>
              <a:gd name="T37" fmla="*/ 2147483646 h 43"/>
              <a:gd name="T38" fmla="*/ 2147483646 w 46"/>
              <a:gd name="T39" fmla="*/ 2147483646 h 43"/>
              <a:gd name="T40" fmla="*/ 2147483646 w 46"/>
              <a:gd name="T41" fmla="*/ 2147483646 h 43"/>
              <a:gd name="T42" fmla="*/ 2147483646 w 46"/>
              <a:gd name="T43" fmla="*/ 2147483646 h 43"/>
              <a:gd name="T44" fmla="*/ 2147483646 w 46"/>
              <a:gd name="T45" fmla="*/ 2147483646 h 43"/>
              <a:gd name="T46" fmla="*/ 2147483646 w 46"/>
              <a:gd name="T47" fmla="*/ 2147483646 h 43"/>
              <a:gd name="T48" fmla="*/ 2147483646 w 46"/>
              <a:gd name="T49" fmla="*/ 2147483646 h 43"/>
              <a:gd name="T50" fmla="*/ 2147483646 w 46"/>
              <a:gd name="T51" fmla="*/ 2147483646 h 43"/>
              <a:gd name="T52" fmla="*/ 2147483646 w 46"/>
              <a:gd name="T53" fmla="*/ 2147483646 h 43"/>
              <a:gd name="T54" fmla="*/ 2147483646 w 46"/>
              <a:gd name="T55" fmla="*/ 0 h 43"/>
              <a:gd name="T56" fmla="*/ 2147483646 w 46"/>
              <a:gd name="T57" fmla="*/ 0 h 43"/>
              <a:gd name="T58" fmla="*/ 2147483646 w 46"/>
              <a:gd name="T59" fmla="*/ 2147483646 h 43"/>
              <a:gd name="T60" fmla="*/ 2147483646 w 46"/>
              <a:gd name="T61" fmla="*/ 2147483646 h 43"/>
              <a:gd name="T62" fmla="*/ 2147483646 w 46"/>
              <a:gd name="T63" fmla="*/ 2147483646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0" name="Freeform 15"/>
          <p:cNvSpPr>
            <a:spLocks/>
          </p:cNvSpPr>
          <p:nvPr/>
        </p:nvSpPr>
        <p:spPr bwMode="auto">
          <a:xfrm>
            <a:off x="6350000" y="4913313"/>
            <a:ext cx="65088" cy="68262"/>
          </a:xfrm>
          <a:custGeom>
            <a:avLst/>
            <a:gdLst>
              <a:gd name="T0" fmla="*/ 0 w 46"/>
              <a:gd name="T1" fmla="*/ 2147483646 h 43"/>
              <a:gd name="T2" fmla="*/ 2147483646 w 46"/>
              <a:gd name="T3" fmla="*/ 2147483646 h 43"/>
              <a:gd name="T4" fmla="*/ 2147483646 w 46"/>
              <a:gd name="T5" fmla="*/ 2147483646 h 43"/>
              <a:gd name="T6" fmla="*/ 2147483646 w 46"/>
              <a:gd name="T7" fmla="*/ 2147483646 h 43"/>
              <a:gd name="T8" fmla="*/ 2147483646 w 46"/>
              <a:gd name="T9" fmla="*/ 2147483646 h 43"/>
              <a:gd name="T10" fmla="*/ 2147483646 w 46"/>
              <a:gd name="T11" fmla="*/ 2147483646 h 43"/>
              <a:gd name="T12" fmla="*/ 2147483646 w 46"/>
              <a:gd name="T13" fmla="*/ 2147483646 h 43"/>
              <a:gd name="T14" fmla="*/ 2147483646 w 46"/>
              <a:gd name="T15" fmla="*/ 2147483646 h 43"/>
              <a:gd name="T16" fmla="*/ 2147483646 w 46"/>
              <a:gd name="T17" fmla="*/ 2147483646 h 43"/>
              <a:gd name="T18" fmla="*/ 2147483646 w 46"/>
              <a:gd name="T19" fmla="*/ 2147483646 h 43"/>
              <a:gd name="T20" fmla="*/ 2147483646 w 46"/>
              <a:gd name="T21" fmla="*/ 2147483646 h 43"/>
              <a:gd name="T22" fmla="*/ 2147483646 w 46"/>
              <a:gd name="T23" fmla="*/ 2147483646 h 43"/>
              <a:gd name="T24" fmla="*/ 2147483646 w 46"/>
              <a:gd name="T25" fmla="*/ 2147483646 h 43"/>
              <a:gd name="T26" fmla="*/ 2147483646 w 46"/>
              <a:gd name="T27" fmla="*/ 2147483646 h 43"/>
              <a:gd name="T28" fmla="*/ 2147483646 w 46"/>
              <a:gd name="T29" fmla="*/ 2147483646 h 43"/>
              <a:gd name="T30" fmla="*/ 2147483646 w 46"/>
              <a:gd name="T31" fmla="*/ 2147483646 h 43"/>
              <a:gd name="T32" fmla="*/ 2147483646 w 46"/>
              <a:gd name="T33" fmla="*/ 2147483646 h 43"/>
              <a:gd name="T34" fmla="*/ 2147483646 w 46"/>
              <a:gd name="T35" fmla="*/ 2147483646 h 43"/>
              <a:gd name="T36" fmla="*/ 2147483646 w 46"/>
              <a:gd name="T37" fmla="*/ 2147483646 h 43"/>
              <a:gd name="T38" fmla="*/ 2147483646 w 46"/>
              <a:gd name="T39" fmla="*/ 2147483646 h 43"/>
              <a:gd name="T40" fmla="*/ 2147483646 w 46"/>
              <a:gd name="T41" fmla="*/ 2147483646 h 43"/>
              <a:gd name="T42" fmla="*/ 2147483646 w 46"/>
              <a:gd name="T43" fmla="*/ 2147483646 h 43"/>
              <a:gd name="T44" fmla="*/ 2147483646 w 46"/>
              <a:gd name="T45" fmla="*/ 2147483646 h 43"/>
              <a:gd name="T46" fmla="*/ 2147483646 w 46"/>
              <a:gd name="T47" fmla="*/ 2147483646 h 43"/>
              <a:gd name="T48" fmla="*/ 2147483646 w 46"/>
              <a:gd name="T49" fmla="*/ 2147483646 h 43"/>
              <a:gd name="T50" fmla="*/ 2147483646 w 46"/>
              <a:gd name="T51" fmla="*/ 2147483646 h 43"/>
              <a:gd name="T52" fmla="*/ 2147483646 w 46"/>
              <a:gd name="T53" fmla="*/ 2147483646 h 43"/>
              <a:gd name="T54" fmla="*/ 2147483646 w 46"/>
              <a:gd name="T55" fmla="*/ 0 h 43"/>
              <a:gd name="T56" fmla="*/ 2147483646 w 46"/>
              <a:gd name="T57" fmla="*/ 0 h 43"/>
              <a:gd name="T58" fmla="*/ 2147483646 w 46"/>
              <a:gd name="T59" fmla="*/ 2147483646 h 43"/>
              <a:gd name="T60" fmla="*/ 2147483646 w 46"/>
              <a:gd name="T61" fmla="*/ 2147483646 h 43"/>
              <a:gd name="T62" fmla="*/ 2147483646 w 46"/>
              <a:gd name="T63" fmla="*/ 2147483646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88081" name="Freeform 16"/>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2" name="Freeform 17"/>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88083" name="Freeform 18"/>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88084" name="Freeform 19"/>
          <p:cNvSpPr>
            <a:spLocks/>
          </p:cNvSpPr>
          <p:nvPr/>
        </p:nvSpPr>
        <p:spPr bwMode="auto">
          <a:xfrm>
            <a:off x="6338888" y="4756150"/>
            <a:ext cx="95250" cy="79375"/>
          </a:xfrm>
          <a:custGeom>
            <a:avLst/>
            <a:gdLst>
              <a:gd name="T0" fmla="*/ 2147483646 w 68"/>
              <a:gd name="T1" fmla="*/ 2147483646 h 50"/>
              <a:gd name="T2" fmla="*/ 2147483646 w 68"/>
              <a:gd name="T3" fmla="*/ 2147483646 h 50"/>
              <a:gd name="T4" fmla="*/ 2147483646 w 68"/>
              <a:gd name="T5" fmla="*/ 2147483646 h 50"/>
              <a:gd name="T6" fmla="*/ 2147483646 w 68"/>
              <a:gd name="T7" fmla="*/ 2147483646 h 50"/>
              <a:gd name="T8" fmla="*/ 2147483646 w 68"/>
              <a:gd name="T9" fmla="*/ 2147483646 h 50"/>
              <a:gd name="T10" fmla="*/ 2147483646 w 68"/>
              <a:gd name="T11" fmla="*/ 2147483646 h 50"/>
              <a:gd name="T12" fmla="*/ 2147483646 w 68"/>
              <a:gd name="T13" fmla="*/ 2147483646 h 50"/>
              <a:gd name="T14" fmla="*/ 2147483646 w 68"/>
              <a:gd name="T15" fmla="*/ 2147483646 h 50"/>
              <a:gd name="T16" fmla="*/ 2147483646 w 68"/>
              <a:gd name="T17" fmla="*/ 2147483646 h 50"/>
              <a:gd name="T18" fmla="*/ 2147483646 w 68"/>
              <a:gd name="T19" fmla="*/ 2147483646 h 50"/>
              <a:gd name="T20" fmla="*/ 2147483646 w 68"/>
              <a:gd name="T21" fmla="*/ 2147483646 h 50"/>
              <a:gd name="T22" fmla="*/ 2147483646 w 68"/>
              <a:gd name="T23" fmla="*/ 2147483646 h 50"/>
              <a:gd name="T24" fmla="*/ 2147483646 w 68"/>
              <a:gd name="T25" fmla="*/ 2147483646 h 50"/>
              <a:gd name="T26" fmla="*/ 2147483646 w 68"/>
              <a:gd name="T27" fmla="*/ 2147483646 h 50"/>
              <a:gd name="T28" fmla="*/ 2147483646 w 68"/>
              <a:gd name="T29" fmla="*/ 2147483646 h 50"/>
              <a:gd name="T30" fmla="*/ 2147483646 w 68"/>
              <a:gd name="T31" fmla="*/ 2147483646 h 50"/>
              <a:gd name="T32" fmla="*/ 2147483646 w 68"/>
              <a:gd name="T33" fmla="*/ 2147483646 h 50"/>
              <a:gd name="T34" fmla="*/ 2147483646 w 68"/>
              <a:gd name="T35" fmla="*/ 2147483646 h 50"/>
              <a:gd name="T36" fmla="*/ 2147483646 w 68"/>
              <a:gd name="T37" fmla="*/ 2147483646 h 50"/>
              <a:gd name="T38" fmla="*/ 2147483646 w 68"/>
              <a:gd name="T39" fmla="*/ 2147483646 h 50"/>
              <a:gd name="T40" fmla="*/ 2147483646 w 68"/>
              <a:gd name="T41" fmla="*/ 2147483646 h 50"/>
              <a:gd name="T42" fmla="*/ 2147483646 w 68"/>
              <a:gd name="T43" fmla="*/ 2147483646 h 50"/>
              <a:gd name="T44" fmla="*/ 2147483646 w 68"/>
              <a:gd name="T45" fmla="*/ 2147483646 h 50"/>
              <a:gd name="T46" fmla="*/ 2147483646 w 68"/>
              <a:gd name="T47" fmla="*/ 2147483646 h 50"/>
              <a:gd name="T48" fmla="*/ 2147483646 w 68"/>
              <a:gd name="T49" fmla="*/ 2147483646 h 50"/>
              <a:gd name="T50" fmla="*/ 2147483646 w 68"/>
              <a:gd name="T51" fmla="*/ 2147483646 h 50"/>
              <a:gd name="T52" fmla="*/ 2147483646 w 68"/>
              <a:gd name="T53" fmla="*/ 2147483646 h 50"/>
              <a:gd name="T54" fmla="*/ 2147483646 w 68"/>
              <a:gd name="T55" fmla="*/ 2147483646 h 50"/>
              <a:gd name="T56" fmla="*/ 2147483646 w 68"/>
              <a:gd name="T57" fmla="*/ 2147483646 h 50"/>
              <a:gd name="T58" fmla="*/ 2147483646 w 68"/>
              <a:gd name="T59" fmla="*/ 2147483646 h 50"/>
              <a:gd name="T60" fmla="*/ 2147483646 w 68"/>
              <a:gd name="T61" fmla="*/ 2147483646 h 50"/>
              <a:gd name="T62" fmla="*/ 2147483646 w 68"/>
              <a:gd name="T63" fmla="*/ 2147483646 h 50"/>
              <a:gd name="T64" fmla="*/ 2147483646 w 68"/>
              <a:gd name="T65" fmla="*/ 0 h 50"/>
              <a:gd name="T66" fmla="*/ 2147483646 w 68"/>
              <a:gd name="T67" fmla="*/ 0 h 50"/>
              <a:gd name="T68" fmla="*/ 2147483646 w 68"/>
              <a:gd name="T69" fmla="*/ 0 h 50"/>
              <a:gd name="T70" fmla="*/ 2147483646 w 68"/>
              <a:gd name="T71" fmla="*/ 2147483646 h 50"/>
              <a:gd name="T72" fmla="*/ 2147483646 w 68"/>
              <a:gd name="T73" fmla="*/ 2147483646 h 50"/>
              <a:gd name="T74" fmla="*/ 2147483646 w 68"/>
              <a:gd name="T75" fmla="*/ 2147483646 h 50"/>
              <a:gd name="T76" fmla="*/ 2147483646 w 68"/>
              <a:gd name="T77" fmla="*/ 2147483646 h 50"/>
              <a:gd name="T78" fmla="*/ 0 w 68"/>
              <a:gd name="T79" fmla="*/ 2147483646 h 50"/>
              <a:gd name="T80" fmla="*/ 0 w 68"/>
              <a:gd name="T81" fmla="*/ 2147483646 h 50"/>
              <a:gd name="T82" fmla="*/ 2147483646 w 68"/>
              <a:gd name="T83" fmla="*/ 2147483646 h 50"/>
              <a:gd name="T84" fmla="*/ 2147483646 w 68"/>
              <a:gd name="T85" fmla="*/ 2147483646 h 50"/>
              <a:gd name="T86" fmla="*/ 2147483646 w 68"/>
              <a:gd name="T87" fmla="*/ 2147483646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5" name="Freeform 20"/>
          <p:cNvSpPr>
            <a:spLocks/>
          </p:cNvSpPr>
          <p:nvPr/>
        </p:nvSpPr>
        <p:spPr bwMode="auto">
          <a:xfrm>
            <a:off x="6338888" y="4756150"/>
            <a:ext cx="95250" cy="79375"/>
          </a:xfrm>
          <a:custGeom>
            <a:avLst/>
            <a:gdLst>
              <a:gd name="T0" fmla="*/ 2147483646 w 68"/>
              <a:gd name="T1" fmla="*/ 2147483646 h 50"/>
              <a:gd name="T2" fmla="*/ 2147483646 w 68"/>
              <a:gd name="T3" fmla="*/ 2147483646 h 50"/>
              <a:gd name="T4" fmla="*/ 2147483646 w 68"/>
              <a:gd name="T5" fmla="*/ 2147483646 h 50"/>
              <a:gd name="T6" fmla="*/ 2147483646 w 68"/>
              <a:gd name="T7" fmla="*/ 2147483646 h 50"/>
              <a:gd name="T8" fmla="*/ 2147483646 w 68"/>
              <a:gd name="T9" fmla="*/ 2147483646 h 50"/>
              <a:gd name="T10" fmla="*/ 2147483646 w 68"/>
              <a:gd name="T11" fmla="*/ 2147483646 h 50"/>
              <a:gd name="T12" fmla="*/ 2147483646 w 68"/>
              <a:gd name="T13" fmla="*/ 2147483646 h 50"/>
              <a:gd name="T14" fmla="*/ 2147483646 w 68"/>
              <a:gd name="T15" fmla="*/ 2147483646 h 50"/>
              <a:gd name="T16" fmla="*/ 2147483646 w 68"/>
              <a:gd name="T17" fmla="*/ 2147483646 h 50"/>
              <a:gd name="T18" fmla="*/ 2147483646 w 68"/>
              <a:gd name="T19" fmla="*/ 2147483646 h 50"/>
              <a:gd name="T20" fmla="*/ 2147483646 w 68"/>
              <a:gd name="T21" fmla="*/ 2147483646 h 50"/>
              <a:gd name="T22" fmla="*/ 2147483646 w 68"/>
              <a:gd name="T23" fmla="*/ 2147483646 h 50"/>
              <a:gd name="T24" fmla="*/ 2147483646 w 68"/>
              <a:gd name="T25" fmla="*/ 2147483646 h 50"/>
              <a:gd name="T26" fmla="*/ 2147483646 w 68"/>
              <a:gd name="T27" fmla="*/ 2147483646 h 50"/>
              <a:gd name="T28" fmla="*/ 2147483646 w 68"/>
              <a:gd name="T29" fmla="*/ 2147483646 h 50"/>
              <a:gd name="T30" fmla="*/ 2147483646 w 68"/>
              <a:gd name="T31" fmla="*/ 2147483646 h 50"/>
              <a:gd name="T32" fmla="*/ 2147483646 w 68"/>
              <a:gd name="T33" fmla="*/ 2147483646 h 50"/>
              <a:gd name="T34" fmla="*/ 2147483646 w 68"/>
              <a:gd name="T35" fmla="*/ 2147483646 h 50"/>
              <a:gd name="T36" fmla="*/ 2147483646 w 68"/>
              <a:gd name="T37" fmla="*/ 2147483646 h 50"/>
              <a:gd name="T38" fmla="*/ 2147483646 w 68"/>
              <a:gd name="T39" fmla="*/ 2147483646 h 50"/>
              <a:gd name="T40" fmla="*/ 2147483646 w 68"/>
              <a:gd name="T41" fmla="*/ 2147483646 h 50"/>
              <a:gd name="T42" fmla="*/ 2147483646 w 68"/>
              <a:gd name="T43" fmla="*/ 2147483646 h 50"/>
              <a:gd name="T44" fmla="*/ 2147483646 w 68"/>
              <a:gd name="T45" fmla="*/ 2147483646 h 50"/>
              <a:gd name="T46" fmla="*/ 2147483646 w 68"/>
              <a:gd name="T47" fmla="*/ 2147483646 h 50"/>
              <a:gd name="T48" fmla="*/ 2147483646 w 68"/>
              <a:gd name="T49" fmla="*/ 2147483646 h 50"/>
              <a:gd name="T50" fmla="*/ 2147483646 w 68"/>
              <a:gd name="T51" fmla="*/ 2147483646 h 50"/>
              <a:gd name="T52" fmla="*/ 2147483646 w 68"/>
              <a:gd name="T53" fmla="*/ 2147483646 h 50"/>
              <a:gd name="T54" fmla="*/ 2147483646 w 68"/>
              <a:gd name="T55" fmla="*/ 2147483646 h 50"/>
              <a:gd name="T56" fmla="*/ 2147483646 w 68"/>
              <a:gd name="T57" fmla="*/ 2147483646 h 50"/>
              <a:gd name="T58" fmla="*/ 2147483646 w 68"/>
              <a:gd name="T59" fmla="*/ 2147483646 h 50"/>
              <a:gd name="T60" fmla="*/ 2147483646 w 68"/>
              <a:gd name="T61" fmla="*/ 2147483646 h 50"/>
              <a:gd name="T62" fmla="*/ 2147483646 w 68"/>
              <a:gd name="T63" fmla="*/ 2147483646 h 50"/>
              <a:gd name="T64" fmla="*/ 2147483646 w 68"/>
              <a:gd name="T65" fmla="*/ 0 h 50"/>
              <a:gd name="T66" fmla="*/ 2147483646 w 68"/>
              <a:gd name="T67" fmla="*/ 0 h 50"/>
              <a:gd name="T68" fmla="*/ 2147483646 w 68"/>
              <a:gd name="T69" fmla="*/ 0 h 50"/>
              <a:gd name="T70" fmla="*/ 2147483646 w 68"/>
              <a:gd name="T71" fmla="*/ 2147483646 h 50"/>
              <a:gd name="T72" fmla="*/ 2147483646 w 68"/>
              <a:gd name="T73" fmla="*/ 2147483646 h 50"/>
              <a:gd name="T74" fmla="*/ 2147483646 w 68"/>
              <a:gd name="T75" fmla="*/ 2147483646 h 50"/>
              <a:gd name="T76" fmla="*/ 2147483646 w 68"/>
              <a:gd name="T77" fmla="*/ 2147483646 h 50"/>
              <a:gd name="T78" fmla="*/ 0 w 68"/>
              <a:gd name="T79" fmla="*/ 2147483646 h 50"/>
              <a:gd name="T80" fmla="*/ 0 w 68"/>
              <a:gd name="T81" fmla="*/ 2147483646 h 50"/>
              <a:gd name="T82" fmla="*/ 2147483646 w 68"/>
              <a:gd name="T83" fmla="*/ 2147483646 h 50"/>
              <a:gd name="T84" fmla="*/ 2147483646 w 68"/>
              <a:gd name="T85" fmla="*/ 2147483646 h 50"/>
              <a:gd name="T86" fmla="*/ 2147483646 w 68"/>
              <a:gd name="T87" fmla="*/ 2147483646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88086" name="Freeform 21"/>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7" name="Freeform 22"/>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88088" name="Freeform 23"/>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88089" name="Freeform 24"/>
          <p:cNvSpPr>
            <a:spLocks/>
          </p:cNvSpPr>
          <p:nvPr/>
        </p:nvSpPr>
        <p:spPr bwMode="auto">
          <a:xfrm>
            <a:off x="6489700" y="4816475"/>
            <a:ext cx="69850" cy="77788"/>
          </a:xfrm>
          <a:custGeom>
            <a:avLst/>
            <a:gdLst>
              <a:gd name="T0" fmla="*/ 0 w 50"/>
              <a:gd name="T1" fmla="*/ 2147483646 h 49"/>
              <a:gd name="T2" fmla="*/ 2147483646 w 50"/>
              <a:gd name="T3" fmla="*/ 2147483646 h 49"/>
              <a:gd name="T4" fmla="*/ 2147483646 w 50"/>
              <a:gd name="T5" fmla="*/ 2147483646 h 49"/>
              <a:gd name="T6" fmla="*/ 2147483646 w 50"/>
              <a:gd name="T7" fmla="*/ 2147483646 h 49"/>
              <a:gd name="T8" fmla="*/ 2147483646 w 50"/>
              <a:gd name="T9" fmla="*/ 2147483646 h 49"/>
              <a:gd name="T10" fmla="*/ 2147483646 w 50"/>
              <a:gd name="T11" fmla="*/ 2147483646 h 49"/>
              <a:gd name="T12" fmla="*/ 2147483646 w 50"/>
              <a:gd name="T13" fmla="*/ 2147483646 h 49"/>
              <a:gd name="T14" fmla="*/ 2147483646 w 50"/>
              <a:gd name="T15" fmla="*/ 2147483646 h 49"/>
              <a:gd name="T16" fmla="*/ 2147483646 w 50"/>
              <a:gd name="T17" fmla="*/ 0 h 49"/>
              <a:gd name="T18" fmla="*/ 2147483646 w 50"/>
              <a:gd name="T19" fmla="*/ 0 h 49"/>
              <a:gd name="T20" fmla="*/ 2147483646 w 50"/>
              <a:gd name="T21" fmla="*/ 2147483646 h 49"/>
              <a:gd name="T22" fmla="*/ 2147483646 w 50"/>
              <a:gd name="T23" fmla="*/ 2147483646 h 49"/>
              <a:gd name="T24" fmla="*/ 2147483646 w 50"/>
              <a:gd name="T25" fmla="*/ 2147483646 h 49"/>
              <a:gd name="T26" fmla="*/ 2147483646 w 50"/>
              <a:gd name="T27" fmla="*/ 2147483646 h 49"/>
              <a:gd name="T28" fmla="*/ 2147483646 w 50"/>
              <a:gd name="T29" fmla="*/ 2147483646 h 49"/>
              <a:gd name="T30" fmla="*/ 2147483646 w 50"/>
              <a:gd name="T31" fmla="*/ 2147483646 h 49"/>
              <a:gd name="T32" fmla="*/ 2147483646 w 50"/>
              <a:gd name="T33" fmla="*/ 2147483646 h 49"/>
              <a:gd name="T34" fmla="*/ 2147483646 w 50"/>
              <a:gd name="T35" fmla="*/ 2147483646 h 49"/>
              <a:gd name="T36" fmla="*/ 2147483646 w 50"/>
              <a:gd name="T37" fmla="*/ 2147483646 h 49"/>
              <a:gd name="T38" fmla="*/ 2147483646 w 50"/>
              <a:gd name="T39" fmla="*/ 2147483646 h 49"/>
              <a:gd name="T40" fmla="*/ 2147483646 w 50"/>
              <a:gd name="T41" fmla="*/ 2147483646 h 49"/>
              <a:gd name="T42" fmla="*/ 2147483646 w 50"/>
              <a:gd name="T43" fmla="*/ 2147483646 h 49"/>
              <a:gd name="T44" fmla="*/ 2147483646 w 50"/>
              <a:gd name="T45" fmla="*/ 2147483646 h 49"/>
              <a:gd name="T46" fmla="*/ 2147483646 w 50"/>
              <a:gd name="T47" fmla="*/ 2147483646 h 49"/>
              <a:gd name="T48" fmla="*/ 2147483646 w 50"/>
              <a:gd name="T49" fmla="*/ 2147483646 h 49"/>
              <a:gd name="T50" fmla="*/ 2147483646 w 50"/>
              <a:gd name="T51" fmla="*/ 2147483646 h 49"/>
              <a:gd name="T52" fmla="*/ 2147483646 w 50"/>
              <a:gd name="T53" fmla="*/ 2147483646 h 49"/>
              <a:gd name="T54" fmla="*/ 2147483646 w 50"/>
              <a:gd name="T55" fmla="*/ 2147483646 h 49"/>
              <a:gd name="T56" fmla="*/ 2147483646 w 50"/>
              <a:gd name="T57" fmla="*/ 2147483646 h 49"/>
              <a:gd name="T58" fmla="*/ 2147483646 w 50"/>
              <a:gd name="T59" fmla="*/ 2147483646 h 49"/>
              <a:gd name="T60" fmla="*/ 2147483646 w 50"/>
              <a:gd name="T61" fmla="*/ 2147483646 h 49"/>
              <a:gd name="T62" fmla="*/ 2147483646 w 50"/>
              <a:gd name="T63" fmla="*/ 2147483646 h 49"/>
              <a:gd name="T64" fmla="*/ 2147483646 w 50"/>
              <a:gd name="T65" fmla="*/ 2147483646 h 49"/>
              <a:gd name="T66" fmla="*/ 2147483646 w 50"/>
              <a:gd name="T67" fmla="*/ 2147483646 h 49"/>
              <a:gd name="T68" fmla="*/ 2147483646 w 50"/>
              <a:gd name="T69" fmla="*/ 2147483646 h 49"/>
              <a:gd name="T70" fmla="*/ 2147483646 w 50"/>
              <a:gd name="T71" fmla="*/ 2147483646 h 49"/>
              <a:gd name="T72" fmla="*/ 2147483646 w 50"/>
              <a:gd name="T73" fmla="*/ 2147483646 h 49"/>
              <a:gd name="T74" fmla="*/ 2147483646 w 50"/>
              <a:gd name="T75" fmla="*/ 2147483646 h 49"/>
              <a:gd name="T76" fmla="*/ 2147483646 w 50"/>
              <a:gd name="T77" fmla="*/ 2147483646 h 49"/>
              <a:gd name="T78" fmla="*/ 2147483646 w 50"/>
              <a:gd name="T79" fmla="*/ 2147483646 h 49"/>
              <a:gd name="T80" fmla="*/ 2147483646 w 50"/>
              <a:gd name="T81" fmla="*/ 2147483646 h 49"/>
              <a:gd name="T82" fmla="*/ 2147483646 w 50"/>
              <a:gd name="T83" fmla="*/ 2147483646 h 49"/>
              <a:gd name="T84" fmla="*/ 2147483646 w 50"/>
              <a:gd name="T85" fmla="*/ 2147483646 h 49"/>
              <a:gd name="T86" fmla="*/ 2147483646 w 50"/>
              <a:gd name="T87" fmla="*/ 2147483646 h 49"/>
              <a:gd name="T88" fmla="*/ 2147483646 w 50"/>
              <a:gd name="T89" fmla="*/ 2147483646 h 49"/>
              <a:gd name="T90" fmla="*/ 2147483646 w 50"/>
              <a:gd name="T91" fmla="*/ 2147483646 h 49"/>
              <a:gd name="T92" fmla="*/ 2147483646 w 50"/>
              <a:gd name="T93" fmla="*/ 2147483646 h 49"/>
              <a:gd name="T94" fmla="*/ 0 w 50"/>
              <a:gd name="T95" fmla="*/ 2147483646 h 49"/>
              <a:gd name="T96" fmla="*/ 0 w 5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0" name="Freeform 25"/>
          <p:cNvSpPr>
            <a:spLocks/>
          </p:cNvSpPr>
          <p:nvPr/>
        </p:nvSpPr>
        <p:spPr bwMode="auto">
          <a:xfrm>
            <a:off x="6489700" y="4816475"/>
            <a:ext cx="69850" cy="77788"/>
          </a:xfrm>
          <a:custGeom>
            <a:avLst/>
            <a:gdLst>
              <a:gd name="T0" fmla="*/ 0 w 50"/>
              <a:gd name="T1" fmla="*/ 2147483646 h 49"/>
              <a:gd name="T2" fmla="*/ 2147483646 w 50"/>
              <a:gd name="T3" fmla="*/ 2147483646 h 49"/>
              <a:gd name="T4" fmla="*/ 2147483646 w 50"/>
              <a:gd name="T5" fmla="*/ 2147483646 h 49"/>
              <a:gd name="T6" fmla="*/ 2147483646 w 50"/>
              <a:gd name="T7" fmla="*/ 2147483646 h 49"/>
              <a:gd name="T8" fmla="*/ 2147483646 w 50"/>
              <a:gd name="T9" fmla="*/ 2147483646 h 49"/>
              <a:gd name="T10" fmla="*/ 2147483646 w 50"/>
              <a:gd name="T11" fmla="*/ 2147483646 h 49"/>
              <a:gd name="T12" fmla="*/ 2147483646 w 50"/>
              <a:gd name="T13" fmla="*/ 2147483646 h 49"/>
              <a:gd name="T14" fmla="*/ 2147483646 w 50"/>
              <a:gd name="T15" fmla="*/ 2147483646 h 49"/>
              <a:gd name="T16" fmla="*/ 2147483646 w 50"/>
              <a:gd name="T17" fmla="*/ 0 h 49"/>
              <a:gd name="T18" fmla="*/ 2147483646 w 50"/>
              <a:gd name="T19" fmla="*/ 0 h 49"/>
              <a:gd name="T20" fmla="*/ 2147483646 w 50"/>
              <a:gd name="T21" fmla="*/ 2147483646 h 49"/>
              <a:gd name="T22" fmla="*/ 2147483646 w 50"/>
              <a:gd name="T23" fmla="*/ 2147483646 h 49"/>
              <a:gd name="T24" fmla="*/ 2147483646 w 50"/>
              <a:gd name="T25" fmla="*/ 2147483646 h 49"/>
              <a:gd name="T26" fmla="*/ 2147483646 w 50"/>
              <a:gd name="T27" fmla="*/ 2147483646 h 49"/>
              <a:gd name="T28" fmla="*/ 2147483646 w 50"/>
              <a:gd name="T29" fmla="*/ 2147483646 h 49"/>
              <a:gd name="T30" fmla="*/ 2147483646 w 50"/>
              <a:gd name="T31" fmla="*/ 2147483646 h 49"/>
              <a:gd name="T32" fmla="*/ 2147483646 w 50"/>
              <a:gd name="T33" fmla="*/ 2147483646 h 49"/>
              <a:gd name="T34" fmla="*/ 2147483646 w 50"/>
              <a:gd name="T35" fmla="*/ 2147483646 h 49"/>
              <a:gd name="T36" fmla="*/ 2147483646 w 50"/>
              <a:gd name="T37" fmla="*/ 2147483646 h 49"/>
              <a:gd name="T38" fmla="*/ 2147483646 w 50"/>
              <a:gd name="T39" fmla="*/ 2147483646 h 49"/>
              <a:gd name="T40" fmla="*/ 2147483646 w 50"/>
              <a:gd name="T41" fmla="*/ 2147483646 h 49"/>
              <a:gd name="T42" fmla="*/ 2147483646 w 50"/>
              <a:gd name="T43" fmla="*/ 2147483646 h 49"/>
              <a:gd name="T44" fmla="*/ 2147483646 w 50"/>
              <a:gd name="T45" fmla="*/ 2147483646 h 49"/>
              <a:gd name="T46" fmla="*/ 2147483646 w 50"/>
              <a:gd name="T47" fmla="*/ 2147483646 h 49"/>
              <a:gd name="T48" fmla="*/ 2147483646 w 50"/>
              <a:gd name="T49" fmla="*/ 2147483646 h 49"/>
              <a:gd name="T50" fmla="*/ 2147483646 w 50"/>
              <a:gd name="T51" fmla="*/ 2147483646 h 49"/>
              <a:gd name="T52" fmla="*/ 2147483646 w 50"/>
              <a:gd name="T53" fmla="*/ 2147483646 h 49"/>
              <a:gd name="T54" fmla="*/ 2147483646 w 50"/>
              <a:gd name="T55" fmla="*/ 2147483646 h 49"/>
              <a:gd name="T56" fmla="*/ 2147483646 w 50"/>
              <a:gd name="T57" fmla="*/ 2147483646 h 49"/>
              <a:gd name="T58" fmla="*/ 2147483646 w 50"/>
              <a:gd name="T59" fmla="*/ 2147483646 h 49"/>
              <a:gd name="T60" fmla="*/ 2147483646 w 50"/>
              <a:gd name="T61" fmla="*/ 2147483646 h 49"/>
              <a:gd name="T62" fmla="*/ 2147483646 w 50"/>
              <a:gd name="T63" fmla="*/ 2147483646 h 49"/>
              <a:gd name="T64" fmla="*/ 2147483646 w 50"/>
              <a:gd name="T65" fmla="*/ 2147483646 h 49"/>
              <a:gd name="T66" fmla="*/ 2147483646 w 50"/>
              <a:gd name="T67" fmla="*/ 2147483646 h 49"/>
              <a:gd name="T68" fmla="*/ 2147483646 w 50"/>
              <a:gd name="T69" fmla="*/ 2147483646 h 49"/>
              <a:gd name="T70" fmla="*/ 2147483646 w 50"/>
              <a:gd name="T71" fmla="*/ 2147483646 h 49"/>
              <a:gd name="T72" fmla="*/ 2147483646 w 50"/>
              <a:gd name="T73" fmla="*/ 2147483646 h 49"/>
              <a:gd name="T74" fmla="*/ 2147483646 w 50"/>
              <a:gd name="T75" fmla="*/ 2147483646 h 49"/>
              <a:gd name="T76" fmla="*/ 2147483646 w 50"/>
              <a:gd name="T77" fmla="*/ 2147483646 h 49"/>
              <a:gd name="T78" fmla="*/ 2147483646 w 50"/>
              <a:gd name="T79" fmla="*/ 2147483646 h 49"/>
              <a:gd name="T80" fmla="*/ 2147483646 w 50"/>
              <a:gd name="T81" fmla="*/ 2147483646 h 49"/>
              <a:gd name="T82" fmla="*/ 2147483646 w 50"/>
              <a:gd name="T83" fmla="*/ 2147483646 h 49"/>
              <a:gd name="T84" fmla="*/ 2147483646 w 50"/>
              <a:gd name="T85" fmla="*/ 2147483646 h 49"/>
              <a:gd name="T86" fmla="*/ 2147483646 w 50"/>
              <a:gd name="T87" fmla="*/ 2147483646 h 49"/>
              <a:gd name="T88" fmla="*/ 2147483646 w 50"/>
              <a:gd name="T89" fmla="*/ 2147483646 h 49"/>
              <a:gd name="T90" fmla="*/ 2147483646 w 50"/>
              <a:gd name="T91" fmla="*/ 2147483646 h 49"/>
              <a:gd name="T92" fmla="*/ 2147483646 w 50"/>
              <a:gd name="T93" fmla="*/ 2147483646 h 49"/>
              <a:gd name="T94" fmla="*/ 0 w 50"/>
              <a:gd name="T95" fmla="*/ 2147483646 h 49"/>
              <a:gd name="T96" fmla="*/ 0 w 5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88091" name="Freeform 26"/>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2147483646 w 37"/>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2" name="Freeform 27"/>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2147483646 w 37"/>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88093" name="Freeform 28"/>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88094" name="Freeform 29"/>
          <p:cNvSpPr>
            <a:spLocks/>
          </p:cNvSpPr>
          <p:nvPr/>
        </p:nvSpPr>
        <p:spPr bwMode="auto">
          <a:xfrm>
            <a:off x="6437313" y="4770438"/>
            <a:ext cx="93662" cy="49212"/>
          </a:xfrm>
          <a:custGeom>
            <a:avLst/>
            <a:gdLst>
              <a:gd name="T0" fmla="*/ 2147483646 w 66"/>
              <a:gd name="T1" fmla="*/ 2147483646 h 31"/>
              <a:gd name="T2" fmla="*/ 2147483646 w 66"/>
              <a:gd name="T3" fmla="*/ 2147483646 h 31"/>
              <a:gd name="T4" fmla="*/ 2147483646 w 66"/>
              <a:gd name="T5" fmla="*/ 2147483646 h 31"/>
              <a:gd name="T6" fmla="*/ 2147483646 w 66"/>
              <a:gd name="T7" fmla="*/ 2147483646 h 31"/>
              <a:gd name="T8" fmla="*/ 0 w 66"/>
              <a:gd name="T9" fmla="*/ 2147483646 h 31"/>
              <a:gd name="T10" fmla="*/ 0 w 66"/>
              <a:gd name="T11" fmla="*/ 2147483646 h 31"/>
              <a:gd name="T12" fmla="*/ 2147483646 w 66"/>
              <a:gd name="T13" fmla="*/ 2147483646 h 31"/>
              <a:gd name="T14" fmla="*/ 2147483646 w 66"/>
              <a:gd name="T15" fmla="*/ 2147483646 h 31"/>
              <a:gd name="T16" fmla="*/ 2147483646 w 66"/>
              <a:gd name="T17" fmla="*/ 2147483646 h 31"/>
              <a:gd name="T18" fmla="*/ 2147483646 w 66"/>
              <a:gd name="T19" fmla="*/ 2147483646 h 31"/>
              <a:gd name="T20" fmla="*/ 2147483646 w 66"/>
              <a:gd name="T21" fmla="*/ 2147483646 h 31"/>
              <a:gd name="T22" fmla="*/ 2147483646 w 66"/>
              <a:gd name="T23" fmla="*/ 2147483646 h 31"/>
              <a:gd name="T24" fmla="*/ 2147483646 w 66"/>
              <a:gd name="T25" fmla="*/ 2147483646 h 31"/>
              <a:gd name="T26" fmla="*/ 2147483646 w 66"/>
              <a:gd name="T27" fmla="*/ 2147483646 h 31"/>
              <a:gd name="T28" fmla="*/ 2147483646 w 66"/>
              <a:gd name="T29" fmla="*/ 2147483646 h 31"/>
              <a:gd name="T30" fmla="*/ 2147483646 w 66"/>
              <a:gd name="T31" fmla="*/ 2147483646 h 31"/>
              <a:gd name="T32" fmla="*/ 2147483646 w 66"/>
              <a:gd name="T33" fmla="*/ 2147483646 h 31"/>
              <a:gd name="T34" fmla="*/ 2147483646 w 66"/>
              <a:gd name="T35" fmla="*/ 2147483646 h 31"/>
              <a:gd name="T36" fmla="*/ 2147483646 w 66"/>
              <a:gd name="T37" fmla="*/ 2147483646 h 31"/>
              <a:gd name="T38" fmla="*/ 2147483646 w 66"/>
              <a:gd name="T39" fmla="*/ 2147483646 h 31"/>
              <a:gd name="T40" fmla="*/ 2147483646 w 66"/>
              <a:gd name="T41" fmla="*/ 2147483646 h 31"/>
              <a:gd name="T42" fmla="*/ 2147483646 w 66"/>
              <a:gd name="T43" fmla="*/ 2147483646 h 31"/>
              <a:gd name="T44" fmla="*/ 2147483646 w 66"/>
              <a:gd name="T45" fmla="*/ 2147483646 h 31"/>
              <a:gd name="T46" fmla="*/ 2147483646 w 66"/>
              <a:gd name="T47" fmla="*/ 2147483646 h 31"/>
              <a:gd name="T48" fmla="*/ 2147483646 w 66"/>
              <a:gd name="T49" fmla="*/ 2147483646 h 31"/>
              <a:gd name="T50" fmla="*/ 2147483646 w 66"/>
              <a:gd name="T51" fmla="*/ 2147483646 h 31"/>
              <a:gd name="T52" fmla="*/ 2147483646 w 66"/>
              <a:gd name="T53" fmla="*/ 2147483646 h 31"/>
              <a:gd name="T54" fmla="*/ 2147483646 w 66"/>
              <a:gd name="T55" fmla="*/ 2147483646 h 31"/>
              <a:gd name="T56" fmla="*/ 2147483646 w 66"/>
              <a:gd name="T57" fmla="*/ 2147483646 h 31"/>
              <a:gd name="T58" fmla="*/ 2147483646 w 66"/>
              <a:gd name="T59" fmla="*/ 2147483646 h 31"/>
              <a:gd name="T60" fmla="*/ 2147483646 w 66"/>
              <a:gd name="T61" fmla="*/ 2147483646 h 31"/>
              <a:gd name="T62" fmla="*/ 2147483646 w 66"/>
              <a:gd name="T63" fmla="*/ 0 h 31"/>
              <a:gd name="T64" fmla="*/ 2147483646 w 66"/>
              <a:gd name="T65" fmla="*/ 0 h 31"/>
              <a:gd name="T66" fmla="*/ 2147483646 w 66"/>
              <a:gd name="T67" fmla="*/ 2147483646 h 31"/>
              <a:gd name="T68" fmla="*/ 2147483646 w 66"/>
              <a:gd name="T69" fmla="*/ 2147483646 h 31"/>
              <a:gd name="T70" fmla="*/ 2147483646 w 66"/>
              <a:gd name="T71" fmla="*/ 2147483646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5" name="Freeform 30"/>
          <p:cNvSpPr>
            <a:spLocks/>
          </p:cNvSpPr>
          <p:nvPr/>
        </p:nvSpPr>
        <p:spPr bwMode="auto">
          <a:xfrm>
            <a:off x="6437313" y="4770438"/>
            <a:ext cx="93662" cy="49212"/>
          </a:xfrm>
          <a:custGeom>
            <a:avLst/>
            <a:gdLst>
              <a:gd name="T0" fmla="*/ 2147483646 w 66"/>
              <a:gd name="T1" fmla="*/ 2147483646 h 31"/>
              <a:gd name="T2" fmla="*/ 2147483646 w 66"/>
              <a:gd name="T3" fmla="*/ 2147483646 h 31"/>
              <a:gd name="T4" fmla="*/ 2147483646 w 66"/>
              <a:gd name="T5" fmla="*/ 2147483646 h 31"/>
              <a:gd name="T6" fmla="*/ 2147483646 w 66"/>
              <a:gd name="T7" fmla="*/ 2147483646 h 31"/>
              <a:gd name="T8" fmla="*/ 0 w 66"/>
              <a:gd name="T9" fmla="*/ 2147483646 h 31"/>
              <a:gd name="T10" fmla="*/ 0 w 66"/>
              <a:gd name="T11" fmla="*/ 2147483646 h 31"/>
              <a:gd name="T12" fmla="*/ 2147483646 w 66"/>
              <a:gd name="T13" fmla="*/ 2147483646 h 31"/>
              <a:gd name="T14" fmla="*/ 2147483646 w 66"/>
              <a:gd name="T15" fmla="*/ 2147483646 h 31"/>
              <a:gd name="T16" fmla="*/ 2147483646 w 66"/>
              <a:gd name="T17" fmla="*/ 2147483646 h 31"/>
              <a:gd name="T18" fmla="*/ 2147483646 w 66"/>
              <a:gd name="T19" fmla="*/ 2147483646 h 31"/>
              <a:gd name="T20" fmla="*/ 2147483646 w 66"/>
              <a:gd name="T21" fmla="*/ 2147483646 h 31"/>
              <a:gd name="T22" fmla="*/ 2147483646 w 66"/>
              <a:gd name="T23" fmla="*/ 2147483646 h 31"/>
              <a:gd name="T24" fmla="*/ 2147483646 w 66"/>
              <a:gd name="T25" fmla="*/ 2147483646 h 31"/>
              <a:gd name="T26" fmla="*/ 2147483646 w 66"/>
              <a:gd name="T27" fmla="*/ 2147483646 h 31"/>
              <a:gd name="T28" fmla="*/ 2147483646 w 66"/>
              <a:gd name="T29" fmla="*/ 2147483646 h 31"/>
              <a:gd name="T30" fmla="*/ 2147483646 w 66"/>
              <a:gd name="T31" fmla="*/ 2147483646 h 31"/>
              <a:gd name="T32" fmla="*/ 2147483646 w 66"/>
              <a:gd name="T33" fmla="*/ 2147483646 h 31"/>
              <a:gd name="T34" fmla="*/ 2147483646 w 66"/>
              <a:gd name="T35" fmla="*/ 2147483646 h 31"/>
              <a:gd name="T36" fmla="*/ 2147483646 w 66"/>
              <a:gd name="T37" fmla="*/ 2147483646 h 31"/>
              <a:gd name="T38" fmla="*/ 2147483646 w 66"/>
              <a:gd name="T39" fmla="*/ 2147483646 h 31"/>
              <a:gd name="T40" fmla="*/ 2147483646 w 66"/>
              <a:gd name="T41" fmla="*/ 2147483646 h 31"/>
              <a:gd name="T42" fmla="*/ 2147483646 w 66"/>
              <a:gd name="T43" fmla="*/ 2147483646 h 31"/>
              <a:gd name="T44" fmla="*/ 2147483646 w 66"/>
              <a:gd name="T45" fmla="*/ 2147483646 h 31"/>
              <a:gd name="T46" fmla="*/ 2147483646 w 66"/>
              <a:gd name="T47" fmla="*/ 2147483646 h 31"/>
              <a:gd name="T48" fmla="*/ 2147483646 w 66"/>
              <a:gd name="T49" fmla="*/ 2147483646 h 31"/>
              <a:gd name="T50" fmla="*/ 2147483646 w 66"/>
              <a:gd name="T51" fmla="*/ 2147483646 h 31"/>
              <a:gd name="T52" fmla="*/ 2147483646 w 66"/>
              <a:gd name="T53" fmla="*/ 2147483646 h 31"/>
              <a:gd name="T54" fmla="*/ 2147483646 w 66"/>
              <a:gd name="T55" fmla="*/ 2147483646 h 31"/>
              <a:gd name="T56" fmla="*/ 2147483646 w 66"/>
              <a:gd name="T57" fmla="*/ 2147483646 h 31"/>
              <a:gd name="T58" fmla="*/ 2147483646 w 66"/>
              <a:gd name="T59" fmla="*/ 2147483646 h 31"/>
              <a:gd name="T60" fmla="*/ 2147483646 w 66"/>
              <a:gd name="T61" fmla="*/ 2147483646 h 31"/>
              <a:gd name="T62" fmla="*/ 2147483646 w 66"/>
              <a:gd name="T63" fmla="*/ 0 h 31"/>
              <a:gd name="T64" fmla="*/ 2147483646 w 66"/>
              <a:gd name="T65" fmla="*/ 0 h 31"/>
              <a:gd name="T66" fmla="*/ 2147483646 w 66"/>
              <a:gd name="T67" fmla="*/ 2147483646 h 31"/>
              <a:gd name="T68" fmla="*/ 2147483646 w 66"/>
              <a:gd name="T69" fmla="*/ 2147483646 h 31"/>
              <a:gd name="T70" fmla="*/ 2147483646 w 66"/>
              <a:gd name="T71" fmla="*/ 2147483646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88096" name="Freeform 31"/>
          <p:cNvSpPr>
            <a:spLocks/>
          </p:cNvSpPr>
          <p:nvPr/>
        </p:nvSpPr>
        <p:spPr bwMode="auto">
          <a:xfrm>
            <a:off x="6432550" y="4502150"/>
            <a:ext cx="358775" cy="347663"/>
          </a:xfrm>
          <a:custGeom>
            <a:avLst/>
            <a:gdLst>
              <a:gd name="T0" fmla="*/ 2147483646 w 254"/>
              <a:gd name="T1" fmla="*/ 2147483646 h 219"/>
              <a:gd name="T2" fmla="*/ 2147483646 w 254"/>
              <a:gd name="T3" fmla="*/ 2147483646 h 219"/>
              <a:gd name="T4" fmla="*/ 2147483646 w 254"/>
              <a:gd name="T5" fmla="*/ 2147483646 h 219"/>
              <a:gd name="T6" fmla="*/ 2147483646 w 254"/>
              <a:gd name="T7" fmla="*/ 2147483646 h 219"/>
              <a:gd name="T8" fmla="*/ 0 w 254"/>
              <a:gd name="T9" fmla="*/ 2147483646 h 219"/>
              <a:gd name="T10" fmla="*/ 2147483646 w 254"/>
              <a:gd name="T11" fmla="*/ 2147483646 h 219"/>
              <a:gd name="T12" fmla="*/ 2147483646 w 254"/>
              <a:gd name="T13" fmla="*/ 2147483646 h 219"/>
              <a:gd name="T14" fmla="*/ 2147483646 w 254"/>
              <a:gd name="T15" fmla="*/ 2147483646 h 219"/>
              <a:gd name="T16" fmla="*/ 2147483646 w 254"/>
              <a:gd name="T17" fmla="*/ 2147483646 h 219"/>
              <a:gd name="T18" fmla="*/ 2147483646 w 254"/>
              <a:gd name="T19" fmla="*/ 2147483646 h 219"/>
              <a:gd name="T20" fmla="*/ 2147483646 w 254"/>
              <a:gd name="T21" fmla="*/ 2147483646 h 219"/>
              <a:gd name="T22" fmla="*/ 2147483646 w 254"/>
              <a:gd name="T23" fmla="*/ 2147483646 h 219"/>
              <a:gd name="T24" fmla="*/ 2147483646 w 254"/>
              <a:gd name="T25" fmla="*/ 2147483646 h 219"/>
              <a:gd name="T26" fmla="*/ 2147483646 w 254"/>
              <a:gd name="T27" fmla="*/ 2147483646 h 219"/>
              <a:gd name="T28" fmla="*/ 2147483646 w 254"/>
              <a:gd name="T29" fmla="*/ 2147483646 h 219"/>
              <a:gd name="T30" fmla="*/ 2147483646 w 254"/>
              <a:gd name="T31" fmla="*/ 2147483646 h 219"/>
              <a:gd name="T32" fmla="*/ 2147483646 w 254"/>
              <a:gd name="T33" fmla="*/ 2147483646 h 219"/>
              <a:gd name="T34" fmla="*/ 2147483646 w 254"/>
              <a:gd name="T35" fmla="*/ 2147483646 h 219"/>
              <a:gd name="T36" fmla="*/ 2147483646 w 254"/>
              <a:gd name="T37" fmla="*/ 2147483646 h 219"/>
              <a:gd name="T38" fmla="*/ 2147483646 w 254"/>
              <a:gd name="T39" fmla="*/ 2147483646 h 219"/>
              <a:gd name="T40" fmla="*/ 2147483646 w 254"/>
              <a:gd name="T41" fmla="*/ 2147483646 h 219"/>
              <a:gd name="T42" fmla="*/ 2147483646 w 254"/>
              <a:gd name="T43" fmla="*/ 2147483646 h 219"/>
              <a:gd name="T44" fmla="*/ 2147483646 w 254"/>
              <a:gd name="T45" fmla="*/ 2147483646 h 219"/>
              <a:gd name="T46" fmla="*/ 2147483646 w 254"/>
              <a:gd name="T47" fmla="*/ 2147483646 h 219"/>
              <a:gd name="T48" fmla="*/ 2147483646 w 254"/>
              <a:gd name="T49" fmla="*/ 2147483646 h 219"/>
              <a:gd name="T50" fmla="*/ 2147483646 w 254"/>
              <a:gd name="T51" fmla="*/ 2147483646 h 219"/>
              <a:gd name="T52" fmla="*/ 2147483646 w 254"/>
              <a:gd name="T53" fmla="*/ 2147483646 h 219"/>
              <a:gd name="T54" fmla="*/ 2147483646 w 254"/>
              <a:gd name="T55" fmla="*/ 2147483646 h 219"/>
              <a:gd name="T56" fmla="*/ 2147483646 w 254"/>
              <a:gd name="T57" fmla="*/ 2147483646 h 219"/>
              <a:gd name="T58" fmla="*/ 2147483646 w 254"/>
              <a:gd name="T59" fmla="*/ 2147483646 h 219"/>
              <a:gd name="T60" fmla="*/ 2147483646 w 254"/>
              <a:gd name="T61" fmla="*/ 2147483646 h 219"/>
              <a:gd name="T62" fmla="*/ 2147483646 w 254"/>
              <a:gd name="T63" fmla="*/ 2147483646 h 219"/>
              <a:gd name="T64" fmla="*/ 2147483646 w 254"/>
              <a:gd name="T65" fmla="*/ 2147483646 h 219"/>
              <a:gd name="T66" fmla="*/ 2147483646 w 254"/>
              <a:gd name="T67" fmla="*/ 2147483646 h 219"/>
              <a:gd name="T68" fmla="*/ 2147483646 w 254"/>
              <a:gd name="T69" fmla="*/ 2147483646 h 219"/>
              <a:gd name="T70" fmla="*/ 2147483646 w 254"/>
              <a:gd name="T71" fmla="*/ 2147483646 h 219"/>
              <a:gd name="T72" fmla="*/ 2147483646 w 254"/>
              <a:gd name="T73" fmla="*/ 2147483646 h 219"/>
              <a:gd name="T74" fmla="*/ 2147483646 w 254"/>
              <a:gd name="T75" fmla="*/ 2147483646 h 219"/>
              <a:gd name="T76" fmla="*/ 2147483646 w 254"/>
              <a:gd name="T77" fmla="*/ 2147483646 h 219"/>
              <a:gd name="T78" fmla="*/ 2147483646 w 254"/>
              <a:gd name="T79" fmla="*/ 2147483646 h 219"/>
              <a:gd name="T80" fmla="*/ 2147483646 w 254"/>
              <a:gd name="T81" fmla="*/ 2147483646 h 219"/>
              <a:gd name="T82" fmla="*/ 2147483646 w 254"/>
              <a:gd name="T83" fmla="*/ 2147483646 h 219"/>
              <a:gd name="T84" fmla="*/ 2147483646 w 254"/>
              <a:gd name="T85" fmla="*/ 2147483646 h 219"/>
              <a:gd name="T86" fmla="*/ 2147483646 w 254"/>
              <a:gd name="T87" fmla="*/ 2147483646 h 219"/>
              <a:gd name="T88" fmla="*/ 2147483646 w 254"/>
              <a:gd name="T89" fmla="*/ 2147483646 h 219"/>
              <a:gd name="T90" fmla="*/ 2147483646 w 254"/>
              <a:gd name="T91" fmla="*/ 2147483646 h 219"/>
              <a:gd name="T92" fmla="*/ 2147483646 w 254"/>
              <a:gd name="T93" fmla="*/ 2147483646 h 219"/>
              <a:gd name="T94" fmla="*/ 2147483646 w 254"/>
              <a:gd name="T95" fmla="*/ 2147483646 h 219"/>
              <a:gd name="T96" fmla="*/ 2147483646 w 254"/>
              <a:gd name="T97" fmla="*/ 0 h 219"/>
              <a:gd name="T98" fmla="*/ 2147483646 w 254"/>
              <a:gd name="T99" fmla="*/ 2147483646 h 219"/>
              <a:gd name="T100" fmla="*/ 2147483646 w 254"/>
              <a:gd name="T101" fmla="*/ 2147483646 h 219"/>
              <a:gd name="T102" fmla="*/ 2147483646 w 254"/>
              <a:gd name="T103" fmla="*/ 2147483646 h 219"/>
              <a:gd name="T104" fmla="*/ 2147483646 w 254"/>
              <a:gd name="T105" fmla="*/ 2147483646 h 219"/>
              <a:gd name="T106" fmla="*/ 2147483646 w 254"/>
              <a:gd name="T107" fmla="*/ 2147483646 h 219"/>
              <a:gd name="T108" fmla="*/ 2147483646 w 254"/>
              <a:gd name="T109" fmla="*/ 2147483646 h 219"/>
              <a:gd name="T110" fmla="*/ 2147483646 w 254"/>
              <a:gd name="T111" fmla="*/ 2147483646 h 219"/>
              <a:gd name="T112" fmla="*/ 2147483646 w 254"/>
              <a:gd name="T113" fmla="*/ 2147483646 h 219"/>
              <a:gd name="T114" fmla="*/ 2147483646 w 254"/>
              <a:gd name="T115" fmla="*/ 2147483646 h 219"/>
              <a:gd name="T116" fmla="*/ 2147483646 w 254"/>
              <a:gd name="T117" fmla="*/ 2147483646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7" name="Freeform 32"/>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8" name="Freeform 33"/>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88099" name="Freeform 34"/>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88100" name="Freeform 35"/>
          <p:cNvSpPr>
            <a:spLocks/>
          </p:cNvSpPr>
          <p:nvPr/>
        </p:nvSpPr>
        <p:spPr bwMode="auto">
          <a:xfrm>
            <a:off x="6510338" y="4684713"/>
            <a:ext cx="66675" cy="77787"/>
          </a:xfrm>
          <a:custGeom>
            <a:avLst/>
            <a:gdLst>
              <a:gd name="T0" fmla="*/ 2147483646 w 47"/>
              <a:gd name="T1" fmla="*/ 2147483646 h 49"/>
              <a:gd name="T2" fmla="*/ 2147483646 w 47"/>
              <a:gd name="T3" fmla="*/ 2147483646 h 49"/>
              <a:gd name="T4" fmla="*/ 2147483646 w 47"/>
              <a:gd name="T5" fmla="*/ 2147483646 h 49"/>
              <a:gd name="T6" fmla="*/ 2147483646 w 47"/>
              <a:gd name="T7" fmla="*/ 2147483646 h 49"/>
              <a:gd name="T8" fmla="*/ 2147483646 w 47"/>
              <a:gd name="T9" fmla="*/ 2147483646 h 49"/>
              <a:gd name="T10" fmla="*/ 2147483646 w 47"/>
              <a:gd name="T11" fmla="*/ 2147483646 h 49"/>
              <a:gd name="T12" fmla="*/ 2147483646 w 47"/>
              <a:gd name="T13" fmla="*/ 2147483646 h 49"/>
              <a:gd name="T14" fmla="*/ 2147483646 w 47"/>
              <a:gd name="T15" fmla="*/ 2147483646 h 49"/>
              <a:gd name="T16" fmla="*/ 2147483646 w 47"/>
              <a:gd name="T17" fmla="*/ 2147483646 h 49"/>
              <a:gd name="T18" fmla="*/ 2147483646 w 47"/>
              <a:gd name="T19" fmla="*/ 2147483646 h 49"/>
              <a:gd name="T20" fmla="*/ 2147483646 w 47"/>
              <a:gd name="T21" fmla="*/ 2147483646 h 49"/>
              <a:gd name="T22" fmla="*/ 2147483646 w 47"/>
              <a:gd name="T23" fmla="*/ 2147483646 h 49"/>
              <a:gd name="T24" fmla="*/ 2147483646 w 47"/>
              <a:gd name="T25" fmla="*/ 2147483646 h 49"/>
              <a:gd name="T26" fmla="*/ 2147483646 w 47"/>
              <a:gd name="T27" fmla="*/ 2147483646 h 49"/>
              <a:gd name="T28" fmla="*/ 2147483646 w 47"/>
              <a:gd name="T29" fmla="*/ 2147483646 h 49"/>
              <a:gd name="T30" fmla="*/ 2147483646 w 47"/>
              <a:gd name="T31" fmla="*/ 2147483646 h 49"/>
              <a:gd name="T32" fmla="*/ 2147483646 w 47"/>
              <a:gd name="T33" fmla="*/ 2147483646 h 49"/>
              <a:gd name="T34" fmla="*/ 2147483646 w 47"/>
              <a:gd name="T35" fmla="*/ 2147483646 h 49"/>
              <a:gd name="T36" fmla="*/ 2147483646 w 47"/>
              <a:gd name="T37" fmla="*/ 2147483646 h 49"/>
              <a:gd name="T38" fmla="*/ 2147483646 w 47"/>
              <a:gd name="T39" fmla="*/ 2147483646 h 49"/>
              <a:gd name="T40" fmla="*/ 2147483646 w 47"/>
              <a:gd name="T41" fmla="*/ 2147483646 h 49"/>
              <a:gd name="T42" fmla="*/ 2147483646 w 47"/>
              <a:gd name="T43" fmla="*/ 2147483646 h 49"/>
              <a:gd name="T44" fmla="*/ 2147483646 w 47"/>
              <a:gd name="T45" fmla="*/ 2147483646 h 49"/>
              <a:gd name="T46" fmla="*/ 2147483646 w 47"/>
              <a:gd name="T47" fmla="*/ 2147483646 h 49"/>
              <a:gd name="T48" fmla="*/ 2147483646 w 47"/>
              <a:gd name="T49" fmla="*/ 2147483646 h 49"/>
              <a:gd name="T50" fmla="*/ 2147483646 w 47"/>
              <a:gd name="T51" fmla="*/ 2147483646 h 49"/>
              <a:gd name="T52" fmla="*/ 2147483646 w 47"/>
              <a:gd name="T53" fmla="*/ 2147483646 h 49"/>
              <a:gd name="T54" fmla="*/ 2147483646 w 47"/>
              <a:gd name="T55" fmla="*/ 2147483646 h 49"/>
              <a:gd name="T56" fmla="*/ 2147483646 w 47"/>
              <a:gd name="T57" fmla="*/ 2147483646 h 49"/>
              <a:gd name="T58" fmla="*/ 2147483646 w 47"/>
              <a:gd name="T59" fmla="*/ 2147483646 h 49"/>
              <a:gd name="T60" fmla="*/ 2147483646 w 47"/>
              <a:gd name="T61" fmla="*/ 2147483646 h 49"/>
              <a:gd name="T62" fmla="*/ 2147483646 w 47"/>
              <a:gd name="T63" fmla="*/ 2147483646 h 49"/>
              <a:gd name="T64" fmla="*/ 2147483646 w 47"/>
              <a:gd name="T65" fmla="*/ 2147483646 h 49"/>
              <a:gd name="T66" fmla="*/ 2147483646 w 47"/>
              <a:gd name="T67" fmla="*/ 2147483646 h 49"/>
              <a:gd name="T68" fmla="*/ 2147483646 w 47"/>
              <a:gd name="T69" fmla="*/ 2147483646 h 49"/>
              <a:gd name="T70" fmla="*/ 2147483646 w 47"/>
              <a:gd name="T71" fmla="*/ 2147483646 h 49"/>
              <a:gd name="T72" fmla="*/ 2147483646 w 47"/>
              <a:gd name="T73" fmla="*/ 2147483646 h 49"/>
              <a:gd name="T74" fmla="*/ 2147483646 w 47"/>
              <a:gd name="T75" fmla="*/ 2147483646 h 49"/>
              <a:gd name="T76" fmla="*/ 2147483646 w 47"/>
              <a:gd name="T77" fmla="*/ 0 h 49"/>
              <a:gd name="T78" fmla="*/ 2147483646 w 47"/>
              <a:gd name="T79" fmla="*/ 0 h 49"/>
              <a:gd name="T80" fmla="*/ 2147483646 w 47"/>
              <a:gd name="T81" fmla="*/ 2147483646 h 49"/>
              <a:gd name="T82" fmla="*/ 2147483646 w 47"/>
              <a:gd name="T83" fmla="*/ 2147483646 h 49"/>
              <a:gd name="T84" fmla="*/ 2147483646 w 47"/>
              <a:gd name="T85" fmla="*/ 2147483646 h 49"/>
              <a:gd name="T86" fmla="*/ 2147483646 w 47"/>
              <a:gd name="T87" fmla="*/ 2147483646 h 49"/>
              <a:gd name="T88" fmla="*/ 2147483646 w 47"/>
              <a:gd name="T89" fmla="*/ 2147483646 h 49"/>
              <a:gd name="T90" fmla="*/ 0 w 47"/>
              <a:gd name="T91" fmla="*/ 2147483646 h 49"/>
              <a:gd name="T92" fmla="*/ 0 w 47"/>
              <a:gd name="T93" fmla="*/ 2147483646 h 49"/>
              <a:gd name="T94" fmla="*/ 2147483646 w 47"/>
              <a:gd name="T95" fmla="*/ 2147483646 h 49"/>
              <a:gd name="T96" fmla="*/ 2147483646 w 47"/>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1" name="Freeform 36"/>
          <p:cNvSpPr>
            <a:spLocks/>
          </p:cNvSpPr>
          <p:nvPr/>
        </p:nvSpPr>
        <p:spPr bwMode="auto">
          <a:xfrm>
            <a:off x="6510338" y="4684713"/>
            <a:ext cx="66675" cy="77787"/>
          </a:xfrm>
          <a:custGeom>
            <a:avLst/>
            <a:gdLst>
              <a:gd name="T0" fmla="*/ 2147483646 w 47"/>
              <a:gd name="T1" fmla="*/ 2147483646 h 49"/>
              <a:gd name="T2" fmla="*/ 2147483646 w 47"/>
              <a:gd name="T3" fmla="*/ 2147483646 h 49"/>
              <a:gd name="T4" fmla="*/ 2147483646 w 47"/>
              <a:gd name="T5" fmla="*/ 2147483646 h 49"/>
              <a:gd name="T6" fmla="*/ 2147483646 w 47"/>
              <a:gd name="T7" fmla="*/ 2147483646 h 49"/>
              <a:gd name="T8" fmla="*/ 2147483646 w 47"/>
              <a:gd name="T9" fmla="*/ 2147483646 h 49"/>
              <a:gd name="T10" fmla="*/ 2147483646 w 47"/>
              <a:gd name="T11" fmla="*/ 2147483646 h 49"/>
              <a:gd name="T12" fmla="*/ 2147483646 w 47"/>
              <a:gd name="T13" fmla="*/ 2147483646 h 49"/>
              <a:gd name="T14" fmla="*/ 2147483646 w 47"/>
              <a:gd name="T15" fmla="*/ 2147483646 h 49"/>
              <a:gd name="T16" fmla="*/ 2147483646 w 47"/>
              <a:gd name="T17" fmla="*/ 2147483646 h 49"/>
              <a:gd name="T18" fmla="*/ 2147483646 w 47"/>
              <a:gd name="T19" fmla="*/ 2147483646 h 49"/>
              <a:gd name="T20" fmla="*/ 2147483646 w 47"/>
              <a:gd name="T21" fmla="*/ 2147483646 h 49"/>
              <a:gd name="T22" fmla="*/ 2147483646 w 47"/>
              <a:gd name="T23" fmla="*/ 2147483646 h 49"/>
              <a:gd name="T24" fmla="*/ 2147483646 w 47"/>
              <a:gd name="T25" fmla="*/ 2147483646 h 49"/>
              <a:gd name="T26" fmla="*/ 2147483646 w 47"/>
              <a:gd name="T27" fmla="*/ 2147483646 h 49"/>
              <a:gd name="T28" fmla="*/ 2147483646 w 47"/>
              <a:gd name="T29" fmla="*/ 2147483646 h 49"/>
              <a:gd name="T30" fmla="*/ 2147483646 w 47"/>
              <a:gd name="T31" fmla="*/ 2147483646 h 49"/>
              <a:gd name="T32" fmla="*/ 2147483646 w 47"/>
              <a:gd name="T33" fmla="*/ 2147483646 h 49"/>
              <a:gd name="T34" fmla="*/ 2147483646 w 47"/>
              <a:gd name="T35" fmla="*/ 2147483646 h 49"/>
              <a:gd name="T36" fmla="*/ 2147483646 w 47"/>
              <a:gd name="T37" fmla="*/ 2147483646 h 49"/>
              <a:gd name="T38" fmla="*/ 2147483646 w 47"/>
              <a:gd name="T39" fmla="*/ 2147483646 h 49"/>
              <a:gd name="T40" fmla="*/ 2147483646 w 47"/>
              <a:gd name="T41" fmla="*/ 2147483646 h 49"/>
              <a:gd name="T42" fmla="*/ 2147483646 w 47"/>
              <a:gd name="T43" fmla="*/ 2147483646 h 49"/>
              <a:gd name="T44" fmla="*/ 2147483646 w 47"/>
              <a:gd name="T45" fmla="*/ 2147483646 h 49"/>
              <a:gd name="T46" fmla="*/ 2147483646 w 47"/>
              <a:gd name="T47" fmla="*/ 2147483646 h 49"/>
              <a:gd name="T48" fmla="*/ 2147483646 w 47"/>
              <a:gd name="T49" fmla="*/ 2147483646 h 49"/>
              <a:gd name="T50" fmla="*/ 2147483646 w 47"/>
              <a:gd name="T51" fmla="*/ 2147483646 h 49"/>
              <a:gd name="T52" fmla="*/ 2147483646 w 47"/>
              <a:gd name="T53" fmla="*/ 2147483646 h 49"/>
              <a:gd name="T54" fmla="*/ 2147483646 w 47"/>
              <a:gd name="T55" fmla="*/ 2147483646 h 49"/>
              <a:gd name="T56" fmla="*/ 2147483646 w 47"/>
              <a:gd name="T57" fmla="*/ 2147483646 h 49"/>
              <a:gd name="T58" fmla="*/ 2147483646 w 47"/>
              <a:gd name="T59" fmla="*/ 2147483646 h 49"/>
              <a:gd name="T60" fmla="*/ 2147483646 w 47"/>
              <a:gd name="T61" fmla="*/ 2147483646 h 49"/>
              <a:gd name="T62" fmla="*/ 2147483646 w 47"/>
              <a:gd name="T63" fmla="*/ 2147483646 h 49"/>
              <a:gd name="T64" fmla="*/ 2147483646 w 47"/>
              <a:gd name="T65" fmla="*/ 2147483646 h 49"/>
              <a:gd name="T66" fmla="*/ 2147483646 w 47"/>
              <a:gd name="T67" fmla="*/ 2147483646 h 49"/>
              <a:gd name="T68" fmla="*/ 2147483646 w 47"/>
              <a:gd name="T69" fmla="*/ 2147483646 h 49"/>
              <a:gd name="T70" fmla="*/ 2147483646 w 47"/>
              <a:gd name="T71" fmla="*/ 2147483646 h 49"/>
              <a:gd name="T72" fmla="*/ 2147483646 w 47"/>
              <a:gd name="T73" fmla="*/ 2147483646 h 49"/>
              <a:gd name="T74" fmla="*/ 2147483646 w 47"/>
              <a:gd name="T75" fmla="*/ 2147483646 h 49"/>
              <a:gd name="T76" fmla="*/ 2147483646 w 47"/>
              <a:gd name="T77" fmla="*/ 0 h 49"/>
              <a:gd name="T78" fmla="*/ 2147483646 w 47"/>
              <a:gd name="T79" fmla="*/ 0 h 49"/>
              <a:gd name="T80" fmla="*/ 2147483646 w 47"/>
              <a:gd name="T81" fmla="*/ 2147483646 h 49"/>
              <a:gd name="T82" fmla="*/ 2147483646 w 47"/>
              <a:gd name="T83" fmla="*/ 2147483646 h 49"/>
              <a:gd name="T84" fmla="*/ 2147483646 w 47"/>
              <a:gd name="T85" fmla="*/ 2147483646 h 49"/>
              <a:gd name="T86" fmla="*/ 2147483646 w 47"/>
              <a:gd name="T87" fmla="*/ 2147483646 h 49"/>
              <a:gd name="T88" fmla="*/ 2147483646 w 47"/>
              <a:gd name="T89" fmla="*/ 2147483646 h 49"/>
              <a:gd name="T90" fmla="*/ 0 w 47"/>
              <a:gd name="T91" fmla="*/ 2147483646 h 49"/>
              <a:gd name="T92" fmla="*/ 0 w 47"/>
              <a:gd name="T93" fmla="*/ 2147483646 h 49"/>
              <a:gd name="T94" fmla="*/ 2147483646 w 47"/>
              <a:gd name="T95" fmla="*/ 2147483646 h 49"/>
              <a:gd name="T96" fmla="*/ 2147483646 w 47"/>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88102" name="Freeform 37"/>
          <p:cNvSpPr>
            <a:spLocks/>
          </p:cNvSpPr>
          <p:nvPr/>
        </p:nvSpPr>
        <p:spPr bwMode="auto">
          <a:xfrm>
            <a:off x="6445250" y="4662488"/>
            <a:ext cx="57150" cy="76200"/>
          </a:xfrm>
          <a:custGeom>
            <a:avLst/>
            <a:gdLst>
              <a:gd name="T0" fmla="*/ 2147483646 w 40"/>
              <a:gd name="T1" fmla="*/ 2147483646 h 48"/>
              <a:gd name="T2" fmla="*/ 2147483646 w 40"/>
              <a:gd name="T3" fmla="*/ 2147483646 h 48"/>
              <a:gd name="T4" fmla="*/ 2147483646 w 40"/>
              <a:gd name="T5" fmla="*/ 2147483646 h 48"/>
              <a:gd name="T6" fmla="*/ 2147483646 w 40"/>
              <a:gd name="T7" fmla="*/ 2147483646 h 48"/>
              <a:gd name="T8" fmla="*/ 0 w 40"/>
              <a:gd name="T9" fmla="*/ 2147483646 h 48"/>
              <a:gd name="T10" fmla="*/ 0 w 40"/>
              <a:gd name="T11" fmla="*/ 2147483646 h 48"/>
              <a:gd name="T12" fmla="*/ 0 w 40"/>
              <a:gd name="T13" fmla="*/ 2147483646 h 48"/>
              <a:gd name="T14" fmla="*/ 2147483646 w 40"/>
              <a:gd name="T15" fmla="*/ 2147483646 h 48"/>
              <a:gd name="T16" fmla="*/ 2147483646 w 40"/>
              <a:gd name="T17" fmla="*/ 2147483646 h 48"/>
              <a:gd name="T18" fmla="*/ 2147483646 w 40"/>
              <a:gd name="T19" fmla="*/ 2147483646 h 48"/>
              <a:gd name="T20" fmla="*/ 2147483646 w 40"/>
              <a:gd name="T21" fmla="*/ 2147483646 h 48"/>
              <a:gd name="T22" fmla="*/ 2147483646 w 40"/>
              <a:gd name="T23" fmla="*/ 2147483646 h 48"/>
              <a:gd name="T24" fmla="*/ 2147483646 w 40"/>
              <a:gd name="T25" fmla="*/ 2147483646 h 48"/>
              <a:gd name="T26" fmla="*/ 2147483646 w 40"/>
              <a:gd name="T27" fmla="*/ 2147483646 h 48"/>
              <a:gd name="T28" fmla="*/ 2147483646 w 40"/>
              <a:gd name="T29" fmla="*/ 2147483646 h 48"/>
              <a:gd name="T30" fmla="*/ 2147483646 w 40"/>
              <a:gd name="T31" fmla="*/ 2147483646 h 48"/>
              <a:gd name="T32" fmla="*/ 2147483646 w 40"/>
              <a:gd name="T33" fmla="*/ 2147483646 h 48"/>
              <a:gd name="T34" fmla="*/ 2147483646 w 40"/>
              <a:gd name="T35" fmla="*/ 2147483646 h 48"/>
              <a:gd name="T36" fmla="*/ 2147483646 w 40"/>
              <a:gd name="T37" fmla="*/ 2147483646 h 48"/>
              <a:gd name="T38" fmla="*/ 2147483646 w 40"/>
              <a:gd name="T39" fmla="*/ 2147483646 h 48"/>
              <a:gd name="T40" fmla="*/ 2147483646 w 40"/>
              <a:gd name="T41" fmla="*/ 2147483646 h 48"/>
              <a:gd name="T42" fmla="*/ 2147483646 w 40"/>
              <a:gd name="T43" fmla="*/ 2147483646 h 48"/>
              <a:gd name="T44" fmla="*/ 2147483646 w 40"/>
              <a:gd name="T45" fmla="*/ 2147483646 h 48"/>
              <a:gd name="T46" fmla="*/ 2147483646 w 40"/>
              <a:gd name="T47" fmla="*/ 2147483646 h 48"/>
              <a:gd name="T48" fmla="*/ 2147483646 w 40"/>
              <a:gd name="T49" fmla="*/ 2147483646 h 48"/>
              <a:gd name="T50" fmla="*/ 2147483646 w 40"/>
              <a:gd name="T51" fmla="*/ 2147483646 h 48"/>
              <a:gd name="T52" fmla="*/ 2147483646 w 40"/>
              <a:gd name="T53" fmla="*/ 2147483646 h 48"/>
              <a:gd name="T54" fmla="*/ 2147483646 w 40"/>
              <a:gd name="T55" fmla="*/ 2147483646 h 48"/>
              <a:gd name="T56" fmla="*/ 2147483646 w 40"/>
              <a:gd name="T57" fmla="*/ 2147483646 h 48"/>
              <a:gd name="T58" fmla="*/ 2147483646 w 40"/>
              <a:gd name="T59" fmla="*/ 2147483646 h 48"/>
              <a:gd name="T60" fmla="*/ 2147483646 w 40"/>
              <a:gd name="T61" fmla="*/ 2147483646 h 48"/>
              <a:gd name="T62" fmla="*/ 2147483646 w 40"/>
              <a:gd name="T63" fmla="*/ 2147483646 h 48"/>
              <a:gd name="T64" fmla="*/ 2147483646 w 40"/>
              <a:gd name="T65" fmla="*/ 2147483646 h 48"/>
              <a:gd name="T66" fmla="*/ 2147483646 w 40"/>
              <a:gd name="T67" fmla="*/ 0 h 48"/>
              <a:gd name="T68" fmla="*/ 2147483646 w 40"/>
              <a:gd name="T69" fmla="*/ 0 h 48"/>
              <a:gd name="T70" fmla="*/ 2147483646 w 40"/>
              <a:gd name="T71" fmla="*/ 0 h 48"/>
              <a:gd name="T72" fmla="*/ 2147483646 w 40"/>
              <a:gd name="T73" fmla="*/ 2147483646 h 48"/>
              <a:gd name="T74" fmla="*/ 2147483646 w 40"/>
              <a:gd name="T75" fmla="*/ 2147483646 h 48"/>
              <a:gd name="T76" fmla="*/ 2147483646 w 40"/>
              <a:gd name="T77" fmla="*/ 2147483646 h 48"/>
              <a:gd name="T78" fmla="*/ 2147483646 w 40"/>
              <a:gd name="T79" fmla="*/ 2147483646 h 48"/>
              <a:gd name="T80" fmla="*/ 2147483646 w 40"/>
              <a:gd name="T81" fmla="*/ 2147483646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3" name="Freeform 38"/>
          <p:cNvSpPr>
            <a:spLocks/>
          </p:cNvSpPr>
          <p:nvPr/>
        </p:nvSpPr>
        <p:spPr bwMode="auto">
          <a:xfrm>
            <a:off x="6445250" y="4662488"/>
            <a:ext cx="57150" cy="76200"/>
          </a:xfrm>
          <a:custGeom>
            <a:avLst/>
            <a:gdLst>
              <a:gd name="T0" fmla="*/ 2147483646 w 40"/>
              <a:gd name="T1" fmla="*/ 2147483646 h 48"/>
              <a:gd name="T2" fmla="*/ 2147483646 w 40"/>
              <a:gd name="T3" fmla="*/ 2147483646 h 48"/>
              <a:gd name="T4" fmla="*/ 2147483646 w 40"/>
              <a:gd name="T5" fmla="*/ 2147483646 h 48"/>
              <a:gd name="T6" fmla="*/ 2147483646 w 40"/>
              <a:gd name="T7" fmla="*/ 2147483646 h 48"/>
              <a:gd name="T8" fmla="*/ 0 w 40"/>
              <a:gd name="T9" fmla="*/ 2147483646 h 48"/>
              <a:gd name="T10" fmla="*/ 0 w 40"/>
              <a:gd name="T11" fmla="*/ 2147483646 h 48"/>
              <a:gd name="T12" fmla="*/ 0 w 40"/>
              <a:gd name="T13" fmla="*/ 2147483646 h 48"/>
              <a:gd name="T14" fmla="*/ 2147483646 w 40"/>
              <a:gd name="T15" fmla="*/ 2147483646 h 48"/>
              <a:gd name="T16" fmla="*/ 2147483646 w 40"/>
              <a:gd name="T17" fmla="*/ 2147483646 h 48"/>
              <a:gd name="T18" fmla="*/ 2147483646 w 40"/>
              <a:gd name="T19" fmla="*/ 2147483646 h 48"/>
              <a:gd name="T20" fmla="*/ 2147483646 w 40"/>
              <a:gd name="T21" fmla="*/ 2147483646 h 48"/>
              <a:gd name="T22" fmla="*/ 2147483646 w 40"/>
              <a:gd name="T23" fmla="*/ 2147483646 h 48"/>
              <a:gd name="T24" fmla="*/ 2147483646 w 40"/>
              <a:gd name="T25" fmla="*/ 2147483646 h 48"/>
              <a:gd name="T26" fmla="*/ 2147483646 w 40"/>
              <a:gd name="T27" fmla="*/ 2147483646 h 48"/>
              <a:gd name="T28" fmla="*/ 2147483646 w 40"/>
              <a:gd name="T29" fmla="*/ 2147483646 h 48"/>
              <a:gd name="T30" fmla="*/ 2147483646 w 40"/>
              <a:gd name="T31" fmla="*/ 2147483646 h 48"/>
              <a:gd name="T32" fmla="*/ 2147483646 w 40"/>
              <a:gd name="T33" fmla="*/ 2147483646 h 48"/>
              <a:gd name="T34" fmla="*/ 2147483646 w 40"/>
              <a:gd name="T35" fmla="*/ 2147483646 h 48"/>
              <a:gd name="T36" fmla="*/ 2147483646 w 40"/>
              <a:gd name="T37" fmla="*/ 2147483646 h 48"/>
              <a:gd name="T38" fmla="*/ 2147483646 w 40"/>
              <a:gd name="T39" fmla="*/ 2147483646 h 48"/>
              <a:gd name="T40" fmla="*/ 2147483646 w 40"/>
              <a:gd name="T41" fmla="*/ 2147483646 h 48"/>
              <a:gd name="T42" fmla="*/ 2147483646 w 40"/>
              <a:gd name="T43" fmla="*/ 2147483646 h 48"/>
              <a:gd name="T44" fmla="*/ 2147483646 w 40"/>
              <a:gd name="T45" fmla="*/ 2147483646 h 48"/>
              <a:gd name="T46" fmla="*/ 2147483646 w 40"/>
              <a:gd name="T47" fmla="*/ 2147483646 h 48"/>
              <a:gd name="T48" fmla="*/ 2147483646 w 40"/>
              <a:gd name="T49" fmla="*/ 2147483646 h 48"/>
              <a:gd name="T50" fmla="*/ 2147483646 w 40"/>
              <a:gd name="T51" fmla="*/ 2147483646 h 48"/>
              <a:gd name="T52" fmla="*/ 2147483646 w 40"/>
              <a:gd name="T53" fmla="*/ 2147483646 h 48"/>
              <a:gd name="T54" fmla="*/ 2147483646 w 40"/>
              <a:gd name="T55" fmla="*/ 2147483646 h 48"/>
              <a:gd name="T56" fmla="*/ 2147483646 w 40"/>
              <a:gd name="T57" fmla="*/ 2147483646 h 48"/>
              <a:gd name="T58" fmla="*/ 2147483646 w 40"/>
              <a:gd name="T59" fmla="*/ 2147483646 h 48"/>
              <a:gd name="T60" fmla="*/ 2147483646 w 40"/>
              <a:gd name="T61" fmla="*/ 2147483646 h 48"/>
              <a:gd name="T62" fmla="*/ 2147483646 w 40"/>
              <a:gd name="T63" fmla="*/ 2147483646 h 48"/>
              <a:gd name="T64" fmla="*/ 2147483646 w 40"/>
              <a:gd name="T65" fmla="*/ 2147483646 h 48"/>
              <a:gd name="T66" fmla="*/ 2147483646 w 40"/>
              <a:gd name="T67" fmla="*/ 0 h 48"/>
              <a:gd name="T68" fmla="*/ 2147483646 w 40"/>
              <a:gd name="T69" fmla="*/ 0 h 48"/>
              <a:gd name="T70" fmla="*/ 2147483646 w 40"/>
              <a:gd name="T71" fmla="*/ 0 h 48"/>
              <a:gd name="T72" fmla="*/ 2147483646 w 40"/>
              <a:gd name="T73" fmla="*/ 2147483646 h 48"/>
              <a:gd name="T74" fmla="*/ 2147483646 w 40"/>
              <a:gd name="T75" fmla="*/ 2147483646 h 48"/>
              <a:gd name="T76" fmla="*/ 2147483646 w 40"/>
              <a:gd name="T77" fmla="*/ 2147483646 h 48"/>
              <a:gd name="T78" fmla="*/ 2147483646 w 40"/>
              <a:gd name="T79" fmla="*/ 2147483646 h 48"/>
              <a:gd name="T80" fmla="*/ 2147483646 w 40"/>
              <a:gd name="T81" fmla="*/ 2147483646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88104" name="Freeform 39"/>
          <p:cNvSpPr>
            <a:spLocks/>
          </p:cNvSpPr>
          <p:nvPr/>
        </p:nvSpPr>
        <p:spPr bwMode="auto">
          <a:xfrm>
            <a:off x="6667500" y="4668838"/>
            <a:ext cx="68263" cy="87312"/>
          </a:xfrm>
          <a:custGeom>
            <a:avLst/>
            <a:gdLst>
              <a:gd name="T0" fmla="*/ 2147483646 w 48"/>
              <a:gd name="T1" fmla="*/ 2147483646 h 55"/>
              <a:gd name="T2" fmla="*/ 0 w 48"/>
              <a:gd name="T3" fmla="*/ 2147483646 h 55"/>
              <a:gd name="T4" fmla="*/ 0 w 48"/>
              <a:gd name="T5" fmla="*/ 2147483646 h 55"/>
              <a:gd name="T6" fmla="*/ 0 w 48"/>
              <a:gd name="T7" fmla="*/ 2147483646 h 55"/>
              <a:gd name="T8" fmla="*/ 2147483646 w 48"/>
              <a:gd name="T9" fmla="*/ 2147483646 h 55"/>
              <a:gd name="T10" fmla="*/ 2147483646 w 48"/>
              <a:gd name="T11" fmla="*/ 2147483646 h 55"/>
              <a:gd name="T12" fmla="*/ 2147483646 w 48"/>
              <a:gd name="T13" fmla="*/ 2147483646 h 55"/>
              <a:gd name="T14" fmla="*/ 2147483646 w 48"/>
              <a:gd name="T15" fmla="*/ 2147483646 h 55"/>
              <a:gd name="T16" fmla="*/ 2147483646 w 48"/>
              <a:gd name="T17" fmla="*/ 2147483646 h 55"/>
              <a:gd name="T18" fmla="*/ 2147483646 w 48"/>
              <a:gd name="T19" fmla="*/ 2147483646 h 55"/>
              <a:gd name="T20" fmla="*/ 2147483646 w 48"/>
              <a:gd name="T21" fmla="*/ 2147483646 h 55"/>
              <a:gd name="T22" fmla="*/ 2147483646 w 48"/>
              <a:gd name="T23" fmla="*/ 2147483646 h 55"/>
              <a:gd name="T24" fmla="*/ 2147483646 w 48"/>
              <a:gd name="T25" fmla="*/ 2147483646 h 55"/>
              <a:gd name="T26" fmla="*/ 2147483646 w 48"/>
              <a:gd name="T27" fmla="*/ 2147483646 h 55"/>
              <a:gd name="T28" fmla="*/ 2147483646 w 48"/>
              <a:gd name="T29" fmla="*/ 2147483646 h 55"/>
              <a:gd name="T30" fmla="*/ 2147483646 w 48"/>
              <a:gd name="T31" fmla="*/ 2147483646 h 55"/>
              <a:gd name="T32" fmla="*/ 2147483646 w 48"/>
              <a:gd name="T33" fmla="*/ 2147483646 h 55"/>
              <a:gd name="T34" fmla="*/ 2147483646 w 48"/>
              <a:gd name="T35" fmla="*/ 2147483646 h 55"/>
              <a:gd name="T36" fmla="*/ 2147483646 w 48"/>
              <a:gd name="T37" fmla="*/ 2147483646 h 55"/>
              <a:gd name="T38" fmla="*/ 2147483646 w 48"/>
              <a:gd name="T39" fmla="*/ 2147483646 h 55"/>
              <a:gd name="T40" fmla="*/ 2147483646 w 48"/>
              <a:gd name="T41" fmla="*/ 2147483646 h 55"/>
              <a:gd name="T42" fmla="*/ 2147483646 w 48"/>
              <a:gd name="T43" fmla="*/ 2147483646 h 55"/>
              <a:gd name="T44" fmla="*/ 2147483646 w 48"/>
              <a:gd name="T45" fmla="*/ 2147483646 h 55"/>
              <a:gd name="T46" fmla="*/ 2147483646 w 48"/>
              <a:gd name="T47" fmla="*/ 2147483646 h 55"/>
              <a:gd name="T48" fmla="*/ 2147483646 w 48"/>
              <a:gd name="T49" fmla="*/ 2147483646 h 55"/>
              <a:gd name="T50" fmla="*/ 2147483646 w 48"/>
              <a:gd name="T51" fmla="*/ 2147483646 h 55"/>
              <a:gd name="T52" fmla="*/ 2147483646 w 48"/>
              <a:gd name="T53" fmla="*/ 2147483646 h 55"/>
              <a:gd name="T54" fmla="*/ 2147483646 w 48"/>
              <a:gd name="T55" fmla="*/ 2147483646 h 55"/>
              <a:gd name="T56" fmla="*/ 2147483646 w 48"/>
              <a:gd name="T57" fmla="*/ 2147483646 h 55"/>
              <a:gd name="T58" fmla="*/ 2147483646 w 48"/>
              <a:gd name="T59" fmla="*/ 2147483646 h 55"/>
              <a:gd name="T60" fmla="*/ 2147483646 w 48"/>
              <a:gd name="T61" fmla="*/ 2147483646 h 55"/>
              <a:gd name="T62" fmla="*/ 2147483646 w 48"/>
              <a:gd name="T63" fmla="*/ 2147483646 h 55"/>
              <a:gd name="T64" fmla="*/ 2147483646 w 48"/>
              <a:gd name="T65" fmla="*/ 0 h 55"/>
              <a:gd name="T66" fmla="*/ 2147483646 w 48"/>
              <a:gd name="T67" fmla="*/ 0 h 55"/>
              <a:gd name="T68" fmla="*/ 2147483646 w 48"/>
              <a:gd name="T69" fmla="*/ 2147483646 h 55"/>
              <a:gd name="T70" fmla="*/ 2147483646 w 48"/>
              <a:gd name="T71" fmla="*/ 2147483646 h 55"/>
              <a:gd name="T72" fmla="*/ 2147483646 w 48"/>
              <a:gd name="T73" fmla="*/ 2147483646 h 55"/>
              <a:gd name="T74" fmla="*/ 2147483646 w 48"/>
              <a:gd name="T75" fmla="*/ 2147483646 h 55"/>
              <a:gd name="T76" fmla="*/ 2147483646 w 48"/>
              <a:gd name="T77" fmla="*/ 2147483646 h 55"/>
              <a:gd name="T78" fmla="*/ 2147483646 w 48"/>
              <a:gd name="T79" fmla="*/ 2147483646 h 55"/>
              <a:gd name="T80" fmla="*/ 2147483646 w 48"/>
              <a:gd name="T81" fmla="*/ 2147483646 h 55"/>
              <a:gd name="T82" fmla="*/ 2147483646 w 48"/>
              <a:gd name="T83" fmla="*/ 2147483646 h 55"/>
              <a:gd name="T84" fmla="*/ 2147483646 w 48"/>
              <a:gd name="T85" fmla="*/ 2147483646 h 55"/>
              <a:gd name="T86" fmla="*/ 2147483646 w 48"/>
              <a:gd name="T87" fmla="*/ 2147483646 h 55"/>
              <a:gd name="T88" fmla="*/ 2147483646 w 48"/>
              <a:gd name="T89" fmla="*/ 2147483646 h 55"/>
              <a:gd name="T90" fmla="*/ 2147483646 w 48"/>
              <a:gd name="T91" fmla="*/ 2147483646 h 55"/>
              <a:gd name="T92" fmla="*/ 2147483646 w 48"/>
              <a:gd name="T93" fmla="*/ 2147483646 h 55"/>
              <a:gd name="T94" fmla="*/ 2147483646 w 48"/>
              <a:gd name="T95" fmla="*/ 2147483646 h 55"/>
              <a:gd name="T96" fmla="*/ 2147483646 w 48"/>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5" name="Freeform 40"/>
          <p:cNvSpPr>
            <a:spLocks/>
          </p:cNvSpPr>
          <p:nvPr/>
        </p:nvSpPr>
        <p:spPr bwMode="auto">
          <a:xfrm>
            <a:off x="6667500" y="4668838"/>
            <a:ext cx="68263" cy="87312"/>
          </a:xfrm>
          <a:custGeom>
            <a:avLst/>
            <a:gdLst>
              <a:gd name="T0" fmla="*/ 2147483646 w 48"/>
              <a:gd name="T1" fmla="*/ 2147483646 h 55"/>
              <a:gd name="T2" fmla="*/ 0 w 48"/>
              <a:gd name="T3" fmla="*/ 2147483646 h 55"/>
              <a:gd name="T4" fmla="*/ 0 w 48"/>
              <a:gd name="T5" fmla="*/ 2147483646 h 55"/>
              <a:gd name="T6" fmla="*/ 0 w 48"/>
              <a:gd name="T7" fmla="*/ 2147483646 h 55"/>
              <a:gd name="T8" fmla="*/ 2147483646 w 48"/>
              <a:gd name="T9" fmla="*/ 2147483646 h 55"/>
              <a:gd name="T10" fmla="*/ 2147483646 w 48"/>
              <a:gd name="T11" fmla="*/ 2147483646 h 55"/>
              <a:gd name="T12" fmla="*/ 2147483646 w 48"/>
              <a:gd name="T13" fmla="*/ 2147483646 h 55"/>
              <a:gd name="T14" fmla="*/ 2147483646 w 48"/>
              <a:gd name="T15" fmla="*/ 2147483646 h 55"/>
              <a:gd name="T16" fmla="*/ 2147483646 w 48"/>
              <a:gd name="T17" fmla="*/ 2147483646 h 55"/>
              <a:gd name="T18" fmla="*/ 2147483646 w 48"/>
              <a:gd name="T19" fmla="*/ 2147483646 h 55"/>
              <a:gd name="T20" fmla="*/ 2147483646 w 48"/>
              <a:gd name="T21" fmla="*/ 2147483646 h 55"/>
              <a:gd name="T22" fmla="*/ 2147483646 w 48"/>
              <a:gd name="T23" fmla="*/ 2147483646 h 55"/>
              <a:gd name="T24" fmla="*/ 2147483646 w 48"/>
              <a:gd name="T25" fmla="*/ 2147483646 h 55"/>
              <a:gd name="T26" fmla="*/ 2147483646 w 48"/>
              <a:gd name="T27" fmla="*/ 2147483646 h 55"/>
              <a:gd name="T28" fmla="*/ 2147483646 w 48"/>
              <a:gd name="T29" fmla="*/ 2147483646 h 55"/>
              <a:gd name="T30" fmla="*/ 2147483646 w 48"/>
              <a:gd name="T31" fmla="*/ 2147483646 h 55"/>
              <a:gd name="T32" fmla="*/ 2147483646 w 48"/>
              <a:gd name="T33" fmla="*/ 2147483646 h 55"/>
              <a:gd name="T34" fmla="*/ 2147483646 w 48"/>
              <a:gd name="T35" fmla="*/ 2147483646 h 55"/>
              <a:gd name="T36" fmla="*/ 2147483646 w 48"/>
              <a:gd name="T37" fmla="*/ 2147483646 h 55"/>
              <a:gd name="T38" fmla="*/ 2147483646 w 48"/>
              <a:gd name="T39" fmla="*/ 2147483646 h 55"/>
              <a:gd name="T40" fmla="*/ 2147483646 w 48"/>
              <a:gd name="T41" fmla="*/ 2147483646 h 55"/>
              <a:gd name="T42" fmla="*/ 2147483646 w 48"/>
              <a:gd name="T43" fmla="*/ 2147483646 h 55"/>
              <a:gd name="T44" fmla="*/ 2147483646 w 48"/>
              <a:gd name="T45" fmla="*/ 2147483646 h 55"/>
              <a:gd name="T46" fmla="*/ 2147483646 w 48"/>
              <a:gd name="T47" fmla="*/ 2147483646 h 55"/>
              <a:gd name="T48" fmla="*/ 2147483646 w 48"/>
              <a:gd name="T49" fmla="*/ 2147483646 h 55"/>
              <a:gd name="T50" fmla="*/ 2147483646 w 48"/>
              <a:gd name="T51" fmla="*/ 2147483646 h 55"/>
              <a:gd name="T52" fmla="*/ 2147483646 w 48"/>
              <a:gd name="T53" fmla="*/ 2147483646 h 55"/>
              <a:gd name="T54" fmla="*/ 2147483646 w 48"/>
              <a:gd name="T55" fmla="*/ 2147483646 h 55"/>
              <a:gd name="T56" fmla="*/ 2147483646 w 48"/>
              <a:gd name="T57" fmla="*/ 2147483646 h 55"/>
              <a:gd name="T58" fmla="*/ 2147483646 w 48"/>
              <a:gd name="T59" fmla="*/ 2147483646 h 55"/>
              <a:gd name="T60" fmla="*/ 2147483646 w 48"/>
              <a:gd name="T61" fmla="*/ 2147483646 h 55"/>
              <a:gd name="T62" fmla="*/ 2147483646 w 48"/>
              <a:gd name="T63" fmla="*/ 2147483646 h 55"/>
              <a:gd name="T64" fmla="*/ 2147483646 w 48"/>
              <a:gd name="T65" fmla="*/ 0 h 55"/>
              <a:gd name="T66" fmla="*/ 2147483646 w 48"/>
              <a:gd name="T67" fmla="*/ 0 h 55"/>
              <a:gd name="T68" fmla="*/ 2147483646 w 48"/>
              <a:gd name="T69" fmla="*/ 2147483646 h 55"/>
              <a:gd name="T70" fmla="*/ 2147483646 w 48"/>
              <a:gd name="T71" fmla="*/ 2147483646 h 55"/>
              <a:gd name="T72" fmla="*/ 2147483646 w 48"/>
              <a:gd name="T73" fmla="*/ 2147483646 h 55"/>
              <a:gd name="T74" fmla="*/ 2147483646 w 48"/>
              <a:gd name="T75" fmla="*/ 2147483646 h 55"/>
              <a:gd name="T76" fmla="*/ 2147483646 w 48"/>
              <a:gd name="T77" fmla="*/ 2147483646 h 55"/>
              <a:gd name="T78" fmla="*/ 2147483646 w 48"/>
              <a:gd name="T79" fmla="*/ 2147483646 h 55"/>
              <a:gd name="T80" fmla="*/ 2147483646 w 48"/>
              <a:gd name="T81" fmla="*/ 2147483646 h 55"/>
              <a:gd name="T82" fmla="*/ 2147483646 w 48"/>
              <a:gd name="T83" fmla="*/ 2147483646 h 55"/>
              <a:gd name="T84" fmla="*/ 2147483646 w 48"/>
              <a:gd name="T85" fmla="*/ 2147483646 h 55"/>
              <a:gd name="T86" fmla="*/ 2147483646 w 48"/>
              <a:gd name="T87" fmla="*/ 2147483646 h 55"/>
              <a:gd name="T88" fmla="*/ 2147483646 w 48"/>
              <a:gd name="T89" fmla="*/ 2147483646 h 55"/>
              <a:gd name="T90" fmla="*/ 2147483646 w 48"/>
              <a:gd name="T91" fmla="*/ 2147483646 h 55"/>
              <a:gd name="T92" fmla="*/ 2147483646 w 48"/>
              <a:gd name="T93" fmla="*/ 2147483646 h 55"/>
              <a:gd name="T94" fmla="*/ 2147483646 w 48"/>
              <a:gd name="T95" fmla="*/ 2147483646 h 55"/>
              <a:gd name="T96" fmla="*/ 2147483646 w 48"/>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88106" name="Freeform 41"/>
          <p:cNvSpPr>
            <a:spLocks/>
          </p:cNvSpPr>
          <p:nvPr/>
        </p:nvSpPr>
        <p:spPr bwMode="auto">
          <a:xfrm>
            <a:off x="6704013" y="4581525"/>
            <a:ext cx="74612" cy="85725"/>
          </a:xfrm>
          <a:custGeom>
            <a:avLst/>
            <a:gdLst>
              <a:gd name="T0" fmla="*/ 2147483646 w 53"/>
              <a:gd name="T1" fmla="*/ 2147483646 h 54"/>
              <a:gd name="T2" fmla="*/ 2147483646 w 53"/>
              <a:gd name="T3" fmla="*/ 2147483646 h 54"/>
              <a:gd name="T4" fmla="*/ 2147483646 w 53"/>
              <a:gd name="T5" fmla="*/ 2147483646 h 54"/>
              <a:gd name="T6" fmla="*/ 2147483646 w 53"/>
              <a:gd name="T7" fmla="*/ 2147483646 h 54"/>
              <a:gd name="T8" fmla="*/ 0 w 53"/>
              <a:gd name="T9" fmla="*/ 2147483646 h 54"/>
              <a:gd name="T10" fmla="*/ 0 w 53"/>
              <a:gd name="T11" fmla="*/ 2147483646 h 54"/>
              <a:gd name="T12" fmla="*/ 2147483646 w 53"/>
              <a:gd name="T13" fmla="*/ 2147483646 h 54"/>
              <a:gd name="T14" fmla="*/ 2147483646 w 53"/>
              <a:gd name="T15" fmla="*/ 2147483646 h 54"/>
              <a:gd name="T16" fmla="*/ 2147483646 w 53"/>
              <a:gd name="T17" fmla="*/ 2147483646 h 54"/>
              <a:gd name="T18" fmla="*/ 2147483646 w 53"/>
              <a:gd name="T19" fmla="*/ 2147483646 h 54"/>
              <a:gd name="T20" fmla="*/ 2147483646 w 53"/>
              <a:gd name="T21" fmla="*/ 2147483646 h 54"/>
              <a:gd name="T22" fmla="*/ 2147483646 w 53"/>
              <a:gd name="T23" fmla="*/ 2147483646 h 54"/>
              <a:gd name="T24" fmla="*/ 2147483646 w 53"/>
              <a:gd name="T25" fmla="*/ 2147483646 h 54"/>
              <a:gd name="T26" fmla="*/ 2147483646 w 53"/>
              <a:gd name="T27" fmla="*/ 2147483646 h 54"/>
              <a:gd name="T28" fmla="*/ 2147483646 w 53"/>
              <a:gd name="T29" fmla="*/ 2147483646 h 54"/>
              <a:gd name="T30" fmla="*/ 2147483646 w 53"/>
              <a:gd name="T31" fmla="*/ 2147483646 h 54"/>
              <a:gd name="T32" fmla="*/ 2147483646 w 53"/>
              <a:gd name="T33" fmla="*/ 2147483646 h 54"/>
              <a:gd name="T34" fmla="*/ 2147483646 w 53"/>
              <a:gd name="T35" fmla="*/ 2147483646 h 54"/>
              <a:gd name="T36" fmla="*/ 2147483646 w 53"/>
              <a:gd name="T37" fmla="*/ 2147483646 h 54"/>
              <a:gd name="T38" fmla="*/ 2147483646 w 53"/>
              <a:gd name="T39" fmla="*/ 2147483646 h 54"/>
              <a:gd name="T40" fmla="*/ 2147483646 w 53"/>
              <a:gd name="T41" fmla="*/ 2147483646 h 54"/>
              <a:gd name="T42" fmla="*/ 2147483646 w 53"/>
              <a:gd name="T43" fmla="*/ 2147483646 h 54"/>
              <a:gd name="T44" fmla="*/ 2147483646 w 53"/>
              <a:gd name="T45" fmla="*/ 2147483646 h 54"/>
              <a:gd name="T46" fmla="*/ 2147483646 w 53"/>
              <a:gd name="T47" fmla="*/ 2147483646 h 54"/>
              <a:gd name="T48" fmla="*/ 2147483646 w 53"/>
              <a:gd name="T49" fmla="*/ 2147483646 h 54"/>
              <a:gd name="T50" fmla="*/ 2147483646 w 53"/>
              <a:gd name="T51" fmla="*/ 2147483646 h 54"/>
              <a:gd name="T52" fmla="*/ 2147483646 w 53"/>
              <a:gd name="T53" fmla="*/ 2147483646 h 54"/>
              <a:gd name="T54" fmla="*/ 2147483646 w 53"/>
              <a:gd name="T55" fmla="*/ 2147483646 h 54"/>
              <a:gd name="T56" fmla="*/ 2147483646 w 53"/>
              <a:gd name="T57" fmla="*/ 2147483646 h 54"/>
              <a:gd name="T58" fmla="*/ 2147483646 w 53"/>
              <a:gd name="T59" fmla="*/ 2147483646 h 54"/>
              <a:gd name="T60" fmla="*/ 2147483646 w 53"/>
              <a:gd name="T61" fmla="*/ 2147483646 h 54"/>
              <a:gd name="T62" fmla="*/ 2147483646 w 53"/>
              <a:gd name="T63" fmla="*/ 0 h 54"/>
              <a:gd name="T64" fmla="*/ 2147483646 w 53"/>
              <a:gd name="T65" fmla="*/ 0 h 54"/>
              <a:gd name="T66" fmla="*/ 2147483646 w 53"/>
              <a:gd name="T67" fmla="*/ 0 h 54"/>
              <a:gd name="T68" fmla="*/ 2147483646 w 53"/>
              <a:gd name="T69" fmla="*/ 2147483646 h 54"/>
              <a:gd name="T70" fmla="*/ 2147483646 w 53"/>
              <a:gd name="T71" fmla="*/ 2147483646 h 54"/>
              <a:gd name="T72" fmla="*/ 2147483646 w 53"/>
              <a:gd name="T73" fmla="*/ 2147483646 h 54"/>
              <a:gd name="T74" fmla="*/ 2147483646 w 53"/>
              <a:gd name="T75" fmla="*/ 2147483646 h 54"/>
              <a:gd name="T76" fmla="*/ 2147483646 w 53"/>
              <a:gd name="T77" fmla="*/ 2147483646 h 54"/>
              <a:gd name="T78" fmla="*/ 2147483646 w 53"/>
              <a:gd name="T79" fmla="*/ 2147483646 h 54"/>
              <a:gd name="T80" fmla="*/ 2147483646 w 53"/>
              <a:gd name="T81" fmla="*/ 2147483646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7" name="Freeform 42"/>
          <p:cNvSpPr>
            <a:spLocks/>
          </p:cNvSpPr>
          <p:nvPr/>
        </p:nvSpPr>
        <p:spPr bwMode="auto">
          <a:xfrm>
            <a:off x="6704013" y="4581525"/>
            <a:ext cx="74612" cy="85725"/>
          </a:xfrm>
          <a:custGeom>
            <a:avLst/>
            <a:gdLst>
              <a:gd name="T0" fmla="*/ 2147483646 w 53"/>
              <a:gd name="T1" fmla="*/ 2147483646 h 54"/>
              <a:gd name="T2" fmla="*/ 2147483646 w 53"/>
              <a:gd name="T3" fmla="*/ 2147483646 h 54"/>
              <a:gd name="T4" fmla="*/ 2147483646 w 53"/>
              <a:gd name="T5" fmla="*/ 2147483646 h 54"/>
              <a:gd name="T6" fmla="*/ 2147483646 w 53"/>
              <a:gd name="T7" fmla="*/ 2147483646 h 54"/>
              <a:gd name="T8" fmla="*/ 0 w 53"/>
              <a:gd name="T9" fmla="*/ 2147483646 h 54"/>
              <a:gd name="T10" fmla="*/ 0 w 53"/>
              <a:gd name="T11" fmla="*/ 2147483646 h 54"/>
              <a:gd name="T12" fmla="*/ 2147483646 w 53"/>
              <a:gd name="T13" fmla="*/ 2147483646 h 54"/>
              <a:gd name="T14" fmla="*/ 2147483646 w 53"/>
              <a:gd name="T15" fmla="*/ 2147483646 h 54"/>
              <a:gd name="T16" fmla="*/ 2147483646 w 53"/>
              <a:gd name="T17" fmla="*/ 2147483646 h 54"/>
              <a:gd name="T18" fmla="*/ 2147483646 w 53"/>
              <a:gd name="T19" fmla="*/ 2147483646 h 54"/>
              <a:gd name="T20" fmla="*/ 2147483646 w 53"/>
              <a:gd name="T21" fmla="*/ 2147483646 h 54"/>
              <a:gd name="T22" fmla="*/ 2147483646 w 53"/>
              <a:gd name="T23" fmla="*/ 2147483646 h 54"/>
              <a:gd name="T24" fmla="*/ 2147483646 w 53"/>
              <a:gd name="T25" fmla="*/ 2147483646 h 54"/>
              <a:gd name="T26" fmla="*/ 2147483646 w 53"/>
              <a:gd name="T27" fmla="*/ 2147483646 h 54"/>
              <a:gd name="T28" fmla="*/ 2147483646 w 53"/>
              <a:gd name="T29" fmla="*/ 2147483646 h 54"/>
              <a:gd name="T30" fmla="*/ 2147483646 w 53"/>
              <a:gd name="T31" fmla="*/ 2147483646 h 54"/>
              <a:gd name="T32" fmla="*/ 2147483646 w 53"/>
              <a:gd name="T33" fmla="*/ 2147483646 h 54"/>
              <a:gd name="T34" fmla="*/ 2147483646 w 53"/>
              <a:gd name="T35" fmla="*/ 2147483646 h 54"/>
              <a:gd name="T36" fmla="*/ 2147483646 w 53"/>
              <a:gd name="T37" fmla="*/ 2147483646 h 54"/>
              <a:gd name="T38" fmla="*/ 2147483646 w 53"/>
              <a:gd name="T39" fmla="*/ 2147483646 h 54"/>
              <a:gd name="T40" fmla="*/ 2147483646 w 53"/>
              <a:gd name="T41" fmla="*/ 2147483646 h 54"/>
              <a:gd name="T42" fmla="*/ 2147483646 w 53"/>
              <a:gd name="T43" fmla="*/ 2147483646 h 54"/>
              <a:gd name="T44" fmla="*/ 2147483646 w 53"/>
              <a:gd name="T45" fmla="*/ 2147483646 h 54"/>
              <a:gd name="T46" fmla="*/ 2147483646 w 53"/>
              <a:gd name="T47" fmla="*/ 2147483646 h 54"/>
              <a:gd name="T48" fmla="*/ 2147483646 w 53"/>
              <a:gd name="T49" fmla="*/ 2147483646 h 54"/>
              <a:gd name="T50" fmla="*/ 2147483646 w 53"/>
              <a:gd name="T51" fmla="*/ 2147483646 h 54"/>
              <a:gd name="T52" fmla="*/ 2147483646 w 53"/>
              <a:gd name="T53" fmla="*/ 2147483646 h 54"/>
              <a:gd name="T54" fmla="*/ 2147483646 w 53"/>
              <a:gd name="T55" fmla="*/ 2147483646 h 54"/>
              <a:gd name="T56" fmla="*/ 2147483646 w 53"/>
              <a:gd name="T57" fmla="*/ 2147483646 h 54"/>
              <a:gd name="T58" fmla="*/ 2147483646 w 53"/>
              <a:gd name="T59" fmla="*/ 2147483646 h 54"/>
              <a:gd name="T60" fmla="*/ 2147483646 w 53"/>
              <a:gd name="T61" fmla="*/ 2147483646 h 54"/>
              <a:gd name="T62" fmla="*/ 2147483646 w 53"/>
              <a:gd name="T63" fmla="*/ 0 h 54"/>
              <a:gd name="T64" fmla="*/ 2147483646 w 53"/>
              <a:gd name="T65" fmla="*/ 0 h 54"/>
              <a:gd name="T66" fmla="*/ 2147483646 w 53"/>
              <a:gd name="T67" fmla="*/ 0 h 54"/>
              <a:gd name="T68" fmla="*/ 2147483646 w 53"/>
              <a:gd name="T69" fmla="*/ 2147483646 h 54"/>
              <a:gd name="T70" fmla="*/ 2147483646 w 53"/>
              <a:gd name="T71" fmla="*/ 2147483646 h 54"/>
              <a:gd name="T72" fmla="*/ 2147483646 w 53"/>
              <a:gd name="T73" fmla="*/ 2147483646 h 54"/>
              <a:gd name="T74" fmla="*/ 2147483646 w 53"/>
              <a:gd name="T75" fmla="*/ 2147483646 h 54"/>
              <a:gd name="T76" fmla="*/ 2147483646 w 53"/>
              <a:gd name="T77" fmla="*/ 2147483646 h 54"/>
              <a:gd name="T78" fmla="*/ 2147483646 w 53"/>
              <a:gd name="T79" fmla="*/ 2147483646 h 54"/>
              <a:gd name="T80" fmla="*/ 2147483646 w 53"/>
              <a:gd name="T81" fmla="*/ 2147483646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88108" name="Freeform 43"/>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9" name="Freeform 44"/>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88110" name="Freeform 45"/>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88111" name="Freeform 46"/>
          <p:cNvSpPr>
            <a:spLocks/>
          </p:cNvSpPr>
          <p:nvPr/>
        </p:nvSpPr>
        <p:spPr bwMode="auto">
          <a:xfrm>
            <a:off x="6623050" y="4576763"/>
            <a:ext cx="55563" cy="53975"/>
          </a:xfrm>
          <a:custGeom>
            <a:avLst/>
            <a:gdLst>
              <a:gd name="T0" fmla="*/ 2147483646 w 39"/>
              <a:gd name="T1" fmla="*/ 2147483646 h 34"/>
              <a:gd name="T2" fmla="*/ 2147483646 w 39"/>
              <a:gd name="T3" fmla="*/ 2147483646 h 34"/>
              <a:gd name="T4" fmla="*/ 2147483646 w 39"/>
              <a:gd name="T5" fmla="*/ 2147483646 h 34"/>
              <a:gd name="T6" fmla="*/ 2147483646 w 39"/>
              <a:gd name="T7" fmla="*/ 2147483646 h 34"/>
              <a:gd name="T8" fmla="*/ 2147483646 w 39"/>
              <a:gd name="T9" fmla="*/ 2147483646 h 34"/>
              <a:gd name="T10" fmla="*/ 2147483646 w 39"/>
              <a:gd name="T11" fmla="*/ 2147483646 h 34"/>
              <a:gd name="T12" fmla="*/ 2147483646 w 39"/>
              <a:gd name="T13" fmla="*/ 2147483646 h 34"/>
              <a:gd name="T14" fmla="*/ 2147483646 w 39"/>
              <a:gd name="T15" fmla="*/ 2147483646 h 34"/>
              <a:gd name="T16" fmla="*/ 2147483646 w 39"/>
              <a:gd name="T17" fmla="*/ 2147483646 h 34"/>
              <a:gd name="T18" fmla="*/ 2147483646 w 39"/>
              <a:gd name="T19" fmla="*/ 2147483646 h 34"/>
              <a:gd name="T20" fmla="*/ 2147483646 w 39"/>
              <a:gd name="T21" fmla="*/ 2147483646 h 34"/>
              <a:gd name="T22" fmla="*/ 2147483646 w 39"/>
              <a:gd name="T23" fmla="*/ 2147483646 h 34"/>
              <a:gd name="T24" fmla="*/ 2147483646 w 39"/>
              <a:gd name="T25" fmla="*/ 2147483646 h 34"/>
              <a:gd name="T26" fmla="*/ 2147483646 w 39"/>
              <a:gd name="T27" fmla="*/ 2147483646 h 34"/>
              <a:gd name="T28" fmla="*/ 2147483646 w 39"/>
              <a:gd name="T29" fmla="*/ 2147483646 h 34"/>
              <a:gd name="T30" fmla="*/ 2147483646 w 39"/>
              <a:gd name="T31" fmla="*/ 2147483646 h 34"/>
              <a:gd name="T32" fmla="*/ 2147483646 w 39"/>
              <a:gd name="T33" fmla="*/ 2147483646 h 34"/>
              <a:gd name="T34" fmla="*/ 2147483646 w 39"/>
              <a:gd name="T35" fmla="*/ 2147483646 h 34"/>
              <a:gd name="T36" fmla="*/ 2147483646 w 39"/>
              <a:gd name="T37" fmla="*/ 2147483646 h 34"/>
              <a:gd name="T38" fmla="*/ 2147483646 w 39"/>
              <a:gd name="T39" fmla="*/ 2147483646 h 34"/>
              <a:gd name="T40" fmla="*/ 2147483646 w 39"/>
              <a:gd name="T41" fmla="*/ 2147483646 h 34"/>
              <a:gd name="T42" fmla="*/ 2147483646 w 39"/>
              <a:gd name="T43" fmla="*/ 2147483646 h 34"/>
              <a:gd name="T44" fmla="*/ 2147483646 w 39"/>
              <a:gd name="T45" fmla="*/ 2147483646 h 34"/>
              <a:gd name="T46" fmla="*/ 2147483646 w 39"/>
              <a:gd name="T47" fmla="*/ 2147483646 h 34"/>
              <a:gd name="T48" fmla="*/ 2147483646 w 39"/>
              <a:gd name="T49" fmla="*/ 2147483646 h 34"/>
              <a:gd name="T50" fmla="*/ 2147483646 w 39"/>
              <a:gd name="T51" fmla="*/ 2147483646 h 34"/>
              <a:gd name="T52" fmla="*/ 2147483646 w 39"/>
              <a:gd name="T53" fmla="*/ 2147483646 h 34"/>
              <a:gd name="T54" fmla="*/ 2147483646 w 39"/>
              <a:gd name="T55" fmla="*/ 2147483646 h 34"/>
              <a:gd name="T56" fmla="*/ 2147483646 w 39"/>
              <a:gd name="T57" fmla="*/ 2147483646 h 34"/>
              <a:gd name="T58" fmla="*/ 2147483646 w 39"/>
              <a:gd name="T59" fmla="*/ 2147483646 h 34"/>
              <a:gd name="T60" fmla="*/ 2147483646 w 39"/>
              <a:gd name="T61" fmla="*/ 2147483646 h 34"/>
              <a:gd name="T62" fmla="*/ 2147483646 w 39"/>
              <a:gd name="T63" fmla="*/ 2147483646 h 34"/>
              <a:gd name="T64" fmla="*/ 2147483646 w 39"/>
              <a:gd name="T65" fmla="*/ 2147483646 h 34"/>
              <a:gd name="T66" fmla="*/ 2147483646 w 39"/>
              <a:gd name="T67" fmla="*/ 0 h 34"/>
              <a:gd name="T68" fmla="*/ 2147483646 w 39"/>
              <a:gd name="T69" fmla="*/ 0 h 34"/>
              <a:gd name="T70" fmla="*/ 2147483646 w 39"/>
              <a:gd name="T71" fmla="*/ 0 h 34"/>
              <a:gd name="T72" fmla="*/ 2147483646 w 39"/>
              <a:gd name="T73" fmla="*/ 0 h 34"/>
              <a:gd name="T74" fmla="*/ 2147483646 w 39"/>
              <a:gd name="T75" fmla="*/ 0 h 34"/>
              <a:gd name="T76" fmla="*/ 2147483646 w 39"/>
              <a:gd name="T77" fmla="*/ 0 h 34"/>
              <a:gd name="T78" fmla="*/ 2147483646 w 39"/>
              <a:gd name="T79" fmla="*/ 0 h 34"/>
              <a:gd name="T80" fmla="*/ 2147483646 w 39"/>
              <a:gd name="T81" fmla="*/ 2147483646 h 34"/>
              <a:gd name="T82" fmla="*/ 0 w 39"/>
              <a:gd name="T83" fmla="*/ 2147483646 h 34"/>
              <a:gd name="T84" fmla="*/ 0 w 39"/>
              <a:gd name="T85" fmla="*/ 2147483646 h 34"/>
              <a:gd name="T86" fmla="*/ 0 w 39"/>
              <a:gd name="T87" fmla="*/ 2147483646 h 34"/>
              <a:gd name="T88" fmla="*/ 0 w 39"/>
              <a:gd name="T89" fmla="*/ 2147483646 h 34"/>
              <a:gd name="T90" fmla="*/ 0 w 39"/>
              <a:gd name="T91" fmla="*/ 2147483646 h 34"/>
              <a:gd name="T92" fmla="*/ 2147483646 w 39"/>
              <a:gd name="T93" fmla="*/ 2147483646 h 34"/>
              <a:gd name="T94" fmla="*/ 2147483646 w 39"/>
              <a:gd name="T95" fmla="*/ 2147483646 h 34"/>
              <a:gd name="T96" fmla="*/ 2147483646 w 39"/>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2" name="Freeform 47"/>
          <p:cNvSpPr>
            <a:spLocks/>
          </p:cNvSpPr>
          <p:nvPr/>
        </p:nvSpPr>
        <p:spPr bwMode="auto">
          <a:xfrm>
            <a:off x="6623050" y="4576763"/>
            <a:ext cx="55563" cy="53975"/>
          </a:xfrm>
          <a:custGeom>
            <a:avLst/>
            <a:gdLst>
              <a:gd name="T0" fmla="*/ 2147483646 w 39"/>
              <a:gd name="T1" fmla="*/ 2147483646 h 34"/>
              <a:gd name="T2" fmla="*/ 2147483646 w 39"/>
              <a:gd name="T3" fmla="*/ 2147483646 h 34"/>
              <a:gd name="T4" fmla="*/ 2147483646 w 39"/>
              <a:gd name="T5" fmla="*/ 2147483646 h 34"/>
              <a:gd name="T6" fmla="*/ 2147483646 w 39"/>
              <a:gd name="T7" fmla="*/ 2147483646 h 34"/>
              <a:gd name="T8" fmla="*/ 2147483646 w 39"/>
              <a:gd name="T9" fmla="*/ 2147483646 h 34"/>
              <a:gd name="T10" fmla="*/ 2147483646 w 39"/>
              <a:gd name="T11" fmla="*/ 2147483646 h 34"/>
              <a:gd name="T12" fmla="*/ 2147483646 w 39"/>
              <a:gd name="T13" fmla="*/ 2147483646 h 34"/>
              <a:gd name="T14" fmla="*/ 2147483646 w 39"/>
              <a:gd name="T15" fmla="*/ 2147483646 h 34"/>
              <a:gd name="T16" fmla="*/ 2147483646 w 39"/>
              <a:gd name="T17" fmla="*/ 2147483646 h 34"/>
              <a:gd name="T18" fmla="*/ 2147483646 w 39"/>
              <a:gd name="T19" fmla="*/ 2147483646 h 34"/>
              <a:gd name="T20" fmla="*/ 2147483646 w 39"/>
              <a:gd name="T21" fmla="*/ 2147483646 h 34"/>
              <a:gd name="T22" fmla="*/ 2147483646 w 39"/>
              <a:gd name="T23" fmla="*/ 2147483646 h 34"/>
              <a:gd name="T24" fmla="*/ 2147483646 w 39"/>
              <a:gd name="T25" fmla="*/ 2147483646 h 34"/>
              <a:gd name="T26" fmla="*/ 2147483646 w 39"/>
              <a:gd name="T27" fmla="*/ 2147483646 h 34"/>
              <a:gd name="T28" fmla="*/ 2147483646 w 39"/>
              <a:gd name="T29" fmla="*/ 2147483646 h 34"/>
              <a:gd name="T30" fmla="*/ 2147483646 w 39"/>
              <a:gd name="T31" fmla="*/ 2147483646 h 34"/>
              <a:gd name="T32" fmla="*/ 2147483646 w 39"/>
              <a:gd name="T33" fmla="*/ 2147483646 h 34"/>
              <a:gd name="T34" fmla="*/ 2147483646 w 39"/>
              <a:gd name="T35" fmla="*/ 2147483646 h 34"/>
              <a:gd name="T36" fmla="*/ 2147483646 w 39"/>
              <a:gd name="T37" fmla="*/ 2147483646 h 34"/>
              <a:gd name="T38" fmla="*/ 2147483646 w 39"/>
              <a:gd name="T39" fmla="*/ 2147483646 h 34"/>
              <a:gd name="T40" fmla="*/ 2147483646 w 39"/>
              <a:gd name="T41" fmla="*/ 2147483646 h 34"/>
              <a:gd name="T42" fmla="*/ 2147483646 w 39"/>
              <a:gd name="T43" fmla="*/ 2147483646 h 34"/>
              <a:gd name="T44" fmla="*/ 2147483646 w 39"/>
              <a:gd name="T45" fmla="*/ 2147483646 h 34"/>
              <a:gd name="T46" fmla="*/ 2147483646 w 39"/>
              <a:gd name="T47" fmla="*/ 2147483646 h 34"/>
              <a:gd name="T48" fmla="*/ 2147483646 w 39"/>
              <a:gd name="T49" fmla="*/ 2147483646 h 34"/>
              <a:gd name="T50" fmla="*/ 2147483646 w 39"/>
              <a:gd name="T51" fmla="*/ 2147483646 h 34"/>
              <a:gd name="T52" fmla="*/ 2147483646 w 39"/>
              <a:gd name="T53" fmla="*/ 2147483646 h 34"/>
              <a:gd name="T54" fmla="*/ 2147483646 w 39"/>
              <a:gd name="T55" fmla="*/ 2147483646 h 34"/>
              <a:gd name="T56" fmla="*/ 2147483646 w 39"/>
              <a:gd name="T57" fmla="*/ 2147483646 h 34"/>
              <a:gd name="T58" fmla="*/ 2147483646 w 39"/>
              <a:gd name="T59" fmla="*/ 2147483646 h 34"/>
              <a:gd name="T60" fmla="*/ 2147483646 w 39"/>
              <a:gd name="T61" fmla="*/ 2147483646 h 34"/>
              <a:gd name="T62" fmla="*/ 2147483646 w 39"/>
              <a:gd name="T63" fmla="*/ 2147483646 h 34"/>
              <a:gd name="T64" fmla="*/ 2147483646 w 39"/>
              <a:gd name="T65" fmla="*/ 2147483646 h 34"/>
              <a:gd name="T66" fmla="*/ 2147483646 w 39"/>
              <a:gd name="T67" fmla="*/ 0 h 34"/>
              <a:gd name="T68" fmla="*/ 2147483646 w 39"/>
              <a:gd name="T69" fmla="*/ 0 h 34"/>
              <a:gd name="T70" fmla="*/ 2147483646 w 39"/>
              <a:gd name="T71" fmla="*/ 0 h 34"/>
              <a:gd name="T72" fmla="*/ 2147483646 w 39"/>
              <a:gd name="T73" fmla="*/ 0 h 34"/>
              <a:gd name="T74" fmla="*/ 2147483646 w 39"/>
              <a:gd name="T75" fmla="*/ 0 h 34"/>
              <a:gd name="T76" fmla="*/ 2147483646 w 39"/>
              <a:gd name="T77" fmla="*/ 0 h 34"/>
              <a:gd name="T78" fmla="*/ 2147483646 w 39"/>
              <a:gd name="T79" fmla="*/ 0 h 34"/>
              <a:gd name="T80" fmla="*/ 2147483646 w 39"/>
              <a:gd name="T81" fmla="*/ 2147483646 h 34"/>
              <a:gd name="T82" fmla="*/ 0 w 39"/>
              <a:gd name="T83" fmla="*/ 2147483646 h 34"/>
              <a:gd name="T84" fmla="*/ 0 w 39"/>
              <a:gd name="T85" fmla="*/ 2147483646 h 34"/>
              <a:gd name="T86" fmla="*/ 0 w 39"/>
              <a:gd name="T87" fmla="*/ 2147483646 h 34"/>
              <a:gd name="T88" fmla="*/ 0 w 39"/>
              <a:gd name="T89" fmla="*/ 2147483646 h 34"/>
              <a:gd name="T90" fmla="*/ 0 w 39"/>
              <a:gd name="T91" fmla="*/ 2147483646 h 34"/>
              <a:gd name="T92" fmla="*/ 2147483646 w 39"/>
              <a:gd name="T93" fmla="*/ 2147483646 h 34"/>
              <a:gd name="T94" fmla="*/ 2147483646 w 39"/>
              <a:gd name="T95" fmla="*/ 2147483646 h 34"/>
              <a:gd name="T96" fmla="*/ 2147483646 w 39"/>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88113" name="Freeform 48"/>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4" name="Freeform 49"/>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88115" name="Freeform 50"/>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88116" name="Freeform 51"/>
          <p:cNvSpPr>
            <a:spLocks/>
          </p:cNvSpPr>
          <p:nvPr/>
        </p:nvSpPr>
        <p:spPr bwMode="auto">
          <a:xfrm>
            <a:off x="6586538" y="4643438"/>
            <a:ext cx="73025" cy="92075"/>
          </a:xfrm>
          <a:custGeom>
            <a:avLst/>
            <a:gdLst>
              <a:gd name="T0" fmla="*/ 2147483646 w 51"/>
              <a:gd name="T1" fmla="*/ 2147483646 h 58"/>
              <a:gd name="T2" fmla="*/ 2147483646 w 51"/>
              <a:gd name="T3" fmla="*/ 2147483646 h 58"/>
              <a:gd name="T4" fmla="*/ 2147483646 w 51"/>
              <a:gd name="T5" fmla="*/ 2147483646 h 58"/>
              <a:gd name="T6" fmla="*/ 2147483646 w 51"/>
              <a:gd name="T7" fmla="*/ 2147483646 h 58"/>
              <a:gd name="T8" fmla="*/ 2147483646 w 51"/>
              <a:gd name="T9" fmla="*/ 2147483646 h 58"/>
              <a:gd name="T10" fmla="*/ 2147483646 w 51"/>
              <a:gd name="T11" fmla="*/ 2147483646 h 58"/>
              <a:gd name="T12" fmla="*/ 0 w 51"/>
              <a:gd name="T13" fmla="*/ 2147483646 h 58"/>
              <a:gd name="T14" fmla="*/ 0 w 51"/>
              <a:gd name="T15" fmla="*/ 2147483646 h 58"/>
              <a:gd name="T16" fmla="*/ 2147483646 w 51"/>
              <a:gd name="T17" fmla="*/ 2147483646 h 58"/>
              <a:gd name="T18" fmla="*/ 2147483646 w 51"/>
              <a:gd name="T19" fmla="*/ 2147483646 h 58"/>
              <a:gd name="T20" fmla="*/ 2147483646 w 51"/>
              <a:gd name="T21" fmla="*/ 2147483646 h 58"/>
              <a:gd name="T22" fmla="*/ 2147483646 w 51"/>
              <a:gd name="T23" fmla="*/ 2147483646 h 58"/>
              <a:gd name="T24" fmla="*/ 2147483646 w 51"/>
              <a:gd name="T25" fmla="*/ 2147483646 h 58"/>
              <a:gd name="T26" fmla="*/ 2147483646 w 51"/>
              <a:gd name="T27" fmla="*/ 2147483646 h 58"/>
              <a:gd name="T28" fmla="*/ 2147483646 w 51"/>
              <a:gd name="T29" fmla="*/ 2147483646 h 58"/>
              <a:gd name="T30" fmla="*/ 2147483646 w 51"/>
              <a:gd name="T31" fmla="*/ 2147483646 h 58"/>
              <a:gd name="T32" fmla="*/ 2147483646 w 51"/>
              <a:gd name="T33" fmla="*/ 2147483646 h 58"/>
              <a:gd name="T34" fmla="*/ 2147483646 w 51"/>
              <a:gd name="T35" fmla="*/ 2147483646 h 58"/>
              <a:gd name="T36" fmla="*/ 2147483646 w 51"/>
              <a:gd name="T37" fmla="*/ 2147483646 h 58"/>
              <a:gd name="T38" fmla="*/ 2147483646 w 51"/>
              <a:gd name="T39" fmla="*/ 2147483646 h 58"/>
              <a:gd name="T40" fmla="*/ 2147483646 w 51"/>
              <a:gd name="T41" fmla="*/ 2147483646 h 58"/>
              <a:gd name="T42" fmla="*/ 2147483646 w 51"/>
              <a:gd name="T43" fmla="*/ 2147483646 h 58"/>
              <a:gd name="T44" fmla="*/ 2147483646 w 51"/>
              <a:gd name="T45" fmla="*/ 2147483646 h 58"/>
              <a:gd name="T46" fmla="*/ 2147483646 w 51"/>
              <a:gd name="T47" fmla="*/ 2147483646 h 58"/>
              <a:gd name="T48" fmla="*/ 2147483646 w 51"/>
              <a:gd name="T49" fmla="*/ 2147483646 h 58"/>
              <a:gd name="T50" fmla="*/ 2147483646 w 51"/>
              <a:gd name="T51" fmla="*/ 2147483646 h 58"/>
              <a:gd name="T52" fmla="*/ 2147483646 w 51"/>
              <a:gd name="T53" fmla="*/ 2147483646 h 58"/>
              <a:gd name="T54" fmla="*/ 2147483646 w 51"/>
              <a:gd name="T55" fmla="*/ 2147483646 h 58"/>
              <a:gd name="T56" fmla="*/ 2147483646 w 51"/>
              <a:gd name="T57" fmla="*/ 2147483646 h 58"/>
              <a:gd name="T58" fmla="*/ 2147483646 w 51"/>
              <a:gd name="T59" fmla="*/ 2147483646 h 58"/>
              <a:gd name="T60" fmla="*/ 2147483646 w 51"/>
              <a:gd name="T61" fmla="*/ 2147483646 h 58"/>
              <a:gd name="T62" fmla="*/ 2147483646 w 51"/>
              <a:gd name="T63" fmla="*/ 2147483646 h 58"/>
              <a:gd name="T64" fmla="*/ 2147483646 w 51"/>
              <a:gd name="T65" fmla="*/ 2147483646 h 58"/>
              <a:gd name="T66" fmla="*/ 2147483646 w 51"/>
              <a:gd name="T67" fmla="*/ 2147483646 h 58"/>
              <a:gd name="T68" fmla="*/ 2147483646 w 51"/>
              <a:gd name="T69" fmla="*/ 2147483646 h 58"/>
              <a:gd name="T70" fmla="*/ 2147483646 w 51"/>
              <a:gd name="T71" fmla="*/ 0 h 58"/>
              <a:gd name="T72" fmla="*/ 2147483646 w 51"/>
              <a:gd name="T73" fmla="*/ 0 h 58"/>
              <a:gd name="T74" fmla="*/ 2147483646 w 51"/>
              <a:gd name="T75" fmla="*/ 2147483646 h 58"/>
              <a:gd name="T76" fmla="*/ 2147483646 w 51"/>
              <a:gd name="T77" fmla="*/ 2147483646 h 58"/>
              <a:gd name="T78" fmla="*/ 2147483646 w 51"/>
              <a:gd name="T79" fmla="*/ 2147483646 h 58"/>
              <a:gd name="T80" fmla="*/ 2147483646 w 51"/>
              <a:gd name="T81" fmla="*/ 2147483646 h 58"/>
              <a:gd name="T82" fmla="*/ 2147483646 w 51"/>
              <a:gd name="T83" fmla="*/ 2147483646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7" name="Freeform 52"/>
          <p:cNvSpPr>
            <a:spLocks/>
          </p:cNvSpPr>
          <p:nvPr/>
        </p:nvSpPr>
        <p:spPr bwMode="auto">
          <a:xfrm>
            <a:off x="6586538" y="4643438"/>
            <a:ext cx="73025" cy="92075"/>
          </a:xfrm>
          <a:custGeom>
            <a:avLst/>
            <a:gdLst>
              <a:gd name="T0" fmla="*/ 2147483646 w 51"/>
              <a:gd name="T1" fmla="*/ 2147483646 h 58"/>
              <a:gd name="T2" fmla="*/ 2147483646 w 51"/>
              <a:gd name="T3" fmla="*/ 2147483646 h 58"/>
              <a:gd name="T4" fmla="*/ 2147483646 w 51"/>
              <a:gd name="T5" fmla="*/ 2147483646 h 58"/>
              <a:gd name="T6" fmla="*/ 2147483646 w 51"/>
              <a:gd name="T7" fmla="*/ 2147483646 h 58"/>
              <a:gd name="T8" fmla="*/ 2147483646 w 51"/>
              <a:gd name="T9" fmla="*/ 2147483646 h 58"/>
              <a:gd name="T10" fmla="*/ 2147483646 w 51"/>
              <a:gd name="T11" fmla="*/ 2147483646 h 58"/>
              <a:gd name="T12" fmla="*/ 0 w 51"/>
              <a:gd name="T13" fmla="*/ 2147483646 h 58"/>
              <a:gd name="T14" fmla="*/ 0 w 51"/>
              <a:gd name="T15" fmla="*/ 2147483646 h 58"/>
              <a:gd name="T16" fmla="*/ 2147483646 w 51"/>
              <a:gd name="T17" fmla="*/ 2147483646 h 58"/>
              <a:gd name="T18" fmla="*/ 2147483646 w 51"/>
              <a:gd name="T19" fmla="*/ 2147483646 h 58"/>
              <a:gd name="T20" fmla="*/ 2147483646 w 51"/>
              <a:gd name="T21" fmla="*/ 2147483646 h 58"/>
              <a:gd name="T22" fmla="*/ 2147483646 w 51"/>
              <a:gd name="T23" fmla="*/ 2147483646 h 58"/>
              <a:gd name="T24" fmla="*/ 2147483646 w 51"/>
              <a:gd name="T25" fmla="*/ 2147483646 h 58"/>
              <a:gd name="T26" fmla="*/ 2147483646 w 51"/>
              <a:gd name="T27" fmla="*/ 2147483646 h 58"/>
              <a:gd name="T28" fmla="*/ 2147483646 w 51"/>
              <a:gd name="T29" fmla="*/ 2147483646 h 58"/>
              <a:gd name="T30" fmla="*/ 2147483646 w 51"/>
              <a:gd name="T31" fmla="*/ 2147483646 h 58"/>
              <a:gd name="T32" fmla="*/ 2147483646 w 51"/>
              <a:gd name="T33" fmla="*/ 2147483646 h 58"/>
              <a:gd name="T34" fmla="*/ 2147483646 w 51"/>
              <a:gd name="T35" fmla="*/ 2147483646 h 58"/>
              <a:gd name="T36" fmla="*/ 2147483646 w 51"/>
              <a:gd name="T37" fmla="*/ 2147483646 h 58"/>
              <a:gd name="T38" fmla="*/ 2147483646 w 51"/>
              <a:gd name="T39" fmla="*/ 2147483646 h 58"/>
              <a:gd name="T40" fmla="*/ 2147483646 w 51"/>
              <a:gd name="T41" fmla="*/ 2147483646 h 58"/>
              <a:gd name="T42" fmla="*/ 2147483646 w 51"/>
              <a:gd name="T43" fmla="*/ 2147483646 h 58"/>
              <a:gd name="T44" fmla="*/ 2147483646 w 51"/>
              <a:gd name="T45" fmla="*/ 2147483646 h 58"/>
              <a:gd name="T46" fmla="*/ 2147483646 w 51"/>
              <a:gd name="T47" fmla="*/ 2147483646 h 58"/>
              <a:gd name="T48" fmla="*/ 2147483646 w 51"/>
              <a:gd name="T49" fmla="*/ 2147483646 h 58"/>
              <a:gd name="T50" fmla="*/ 2147483646 w 51"/>
              <a:gd name="T51" fmla="*/ 2147483646 h 58"/>
              <a:gd name="T52" fmla="*/ 2147483646 w 51"/>
              <a:gd name="T53" fmla="*/ 2147483646 h 58"/>
              <a:gd name="T54" fmla="*/ 2147483646 w 51"/>
              <a:gd name="T55" fmla="*/ 2147483646 h 58"/>
              <a:gd name="T56" fmla="*/ 2147483646 w 51"/>
              <a:gd name="T57" fmla="*/ 2147483646 h 58"/>
              <a:gd name="T58" fmla="*/ 2147483646 w 51"/>
              <a:gd name="T59" fmla="*/ 2147483646 h 58"/>
              <a:gd name="T60" fmla="*/ 2147483646 w 51"/>
              <a:gd name="T61" fmla="*/ 2147483646 h 58"/>
              <a:gd name="T62" fmla="*/ 2147483646 w 51"/>
              <a:gd name="T63" fmla="*/ 2147483646 h 58"/>
              <a:gd name="T64" fmla="*/ 2147483646 w 51"/>
              <a:gd name="T65" fmla="*/ 2147483646 h 58"/>
              <a:gd name="T66" fmla="*/ 2147483646 w 51"/>
              <a:gd name="T67" fmla="*/ 2147483646 h 58"/>
              <a:gd name="T68" fmla="*/ 2147483646 w 51"/>
              <a:gd name="T69" fmla="*/ 2147483646 h 58"/>
              <a:gd name="T70" fmla="*/ 2147483646 w 51"/>
              <a:gd name="T71" fmla="*/ 0 h 58"/>
              <a:gd name="T72" fmla="*/ 2147483646 w 51"/>
              <a:gd name="T73" fmla="*/ 0 h 58"/>
              <a:gd name="T74" fmla="*/ 2147483646 w 51"/>
              <a:gd name="T75" fmla="*/ 2147483646 h 58"/>
              <a:gd name="T76" fmla="*/ 2147483646 w 51"/>
              <a:gd name="T77" fmla="*/ 2147483646 h 58"/>
              <a:gd name="T78" fmla="*/ 2147483646 w 51"/>
              <a:gd name="T79" fmla="*/ 2147483646 h 58"/>
              <a:gd name="T80" fmla="*/ 2147483646 w 51"/>
              <a:gd name="T81" fmla="*/ 2147483646 h 58"/>
              <a:gd name="T82" fmla="*/ 2147483646 w 51"/>
              <a:gd name="T83" fmla="*/ 2147483646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88118" name="Freeform 53"/>
          <p:cNvSpPr>
            <a:spLocks/>
          </p:cNvSpPr>
          <p:nvPr/>
        </p:nvSpPr>
        <p:spPr bwMode="auto">
          <a:xfrm>
            <a:off x="6491288" y="4594225"/>
            <a:ext cx="98425" cy="88900"/>
          </a:xfrm>
          <a:custGeom>
            <a:avLst/>
            <a:gdLst>
              <a:gd name="T0" fmla="*/ 2147483646 w 70"/>
              <a:gd name="T1" fmla="*/ 2147483646 h 56"/>
              <a:gd name="T2" fmla="*/ 2147483646 w 70"/>
              <a:gd name="T3" fmla="*/ 2147483646 h 56"/>
              <a:gd name="T4" fmla="*/ 0 w 70"/>
              <a:gd name="T5" fmla="*/ 2147483646 h 56"/>
              <a:gd name="T6" fmla="*/ 2147483646 w 70"/>
              <a:gd name="T7" fmla="*/ 2147483646 h 56"/>
              <a:gd name="T8" fmla="*/ 2147483646 w 70"/>
              <a:gd name="T9" fmla="*/ 2147483646 h 56"/>
              <a:gd name="T10" fmla="*/ 2147483646 w 70"/>
              <a:gd name="T11" fmla="*/ 2147483646 h 56"/>
              <a:gd name="T12" fmla="*/ 2147483646 w 70"/>
              <a:gd name="T13" fmla="*/ 2147483646 h 56"/>
              <a:gd name="T14" fmla="*/ 2147483646 w 70"/>
              <a:gd name="T15" fmla="*/ 2147483646 h 56"/>
              <a:gd name="T16" fmla="*/ 2147483646 w 70"/>
              <a:gd name="T17" fmla="*/ 2147483646 h 56"/>
              <a:gd name="T18" fmla="*/ 2147483646 w 70"/>
              <a:gd name="T19" fmla="*/ 2147483646 h 56"/>
              <a:gd name="T20" fmla="*/ 2147483646 w 70"/>
              <a:gd name="T21" fmla="*/ 2147483646 h 56"/>
              <a:gd name="T22" fmla="*/ 2147483646 w 70"/>
              <a:gd name="T23" fmla="*/ 2147483646 h 56"/>
              <a:gd name="T24" fmla="*/ 2147483646 w 70"/>
              <a:gd name="T25" fmla="*/ 2147483646 h 56"/>
              <a:gd name="T26" fmla="*/ 2147483646 w 70"/>
              <a:gd name="T27" fmla="*/ 2147483646 h 56"/>
              <a:gd name="T28" fmla="*/ 2147483646 w 70"/>
              <a:gd name="T29" fmla="*/ 2147483646 h 56"/>
              <a:gd name="T30" fmla="*/ 2147483646 w 70"/>
              <a:gd name="T31" fmla="*/ 2147483646 h 56"/>
              <a:gd name="T32" fmla="*/ 2147483646 w 70"/>
              <a:gd name="T33" fmla="*/ 2147483646 h 56"/>
              <a:gd name="T34" fmla="*/ 2147483646 w 70"/>
              <a:gd name="T35" fmla="*/ 2147483646 h 56"/>
              <a:gd name="T36" fmla="*/ 2147483646 w 70"/>
              <a:gd name="T37" fmla="*/ 2147483646 h 56"/>
              <a:gd name="T38" fmla="*/ 2147483646 w 70"/>
              <a:gd name="T39" fmla="*/ 2147483646 h 56"/>
              <a:gd name="T40" fmla="*/ 2147483646 w 70"/>
              <a:gd name="T41" fmla="*/ 2147483646 h 56"/>
              <a:gd name="T42" fmla="*/ 2147483646 w 70"/>
              <a:gd name="T43" fmla="*/ 2147483646 h 56"/>
              <a:gd name="T44" fmla="*/ 2147483646 w 70"/>
              <a:gd name="T45" fmla="*/ 2147483646 h 56"/>
              <a:gd name="T46" fmla="*/ 2147483646 w 70"/>
              <a:gd name="T47" fmla="*/ 2147483646 h 56"/>
              <a:gd name="T48" fmla="*/ 2147483646 w 70"/>
              <a:gd name="T49" fmla="*/ 2147483646 h 56"/>
              <a:gd name="T50" fmla="*/ 2147483646 w 70"/>
              <a:gd name="T51" fmla="*/ 2147483646 h 56"/>
              <a:gd name="T52" fmla="*/ 2147483646 w 70"/>
              <a:gd name="T53" fmla="*/ 2147483646 h 56"/>
              <a:gd name="T54" fmla="*/ 2147483646 w 70"/>
              <a:gd name="T55" fmla="*/ 2147483646 h 56"/>
              <a:gd name="T56" fmla="*/ 2147483646 w 70"/>
              <a:gd name="T57" fmla="*/ 2147483646 h 56"/>
              <a:gd name="T58" fmla="*/ 2147483646 w 70"/>
              <a:gd name="T59" fmla="*/ 0 h 56"/>
              <a:gd name="T60" fmla="*/ 2147483646 w 70"/>
              <a:gd name="T61" fmla="*/ 2147483646 h 56"/>
              <a:gd name="T62" fmla="*/ 2147483646 w 70"/>
              <a:gd name="T63" fmla="*/ 2147483646 h 56"/>
              <a:gd name="T64" fmla="*/ 2147483646 w 70"/>
              <a:gd name="T65" fmla="*/ 2147483646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9" name="Freeform 54"/>
          <p:cNvSpPr>
            <a:spLocks/>
          </p:cNvSpPr>
          <p:nvPr/>
        </p:nvSpPr>
        <p:spPr bwMode="auto">
          <a:xfrm>
            <a:off x="6491288" y="4594225"/>
            <a:ext cx="98425" cy="88900"/>
          </a:xfrm>
          <a:custGeom>
            <a:avLst/>
            <a:gdLst>
              <a:gd name="T0" fmla="*/ 2147483646 w 70"/>
              <a:gd name="T1" fmla="*/ 2147483646 h 56"/>
              <a:gd name="T2" fmla="*/ 2147483646 w 70"/>
              <a:gd name="T3" fmla="*/ 2147483646 h 56"/>
              <a:gd name="T4" fmla="*/ 0 w 70"/>
              <a:gd name="T5" fmla="*/ 2147483646 h 56"/>
              <a:gd name="T6" fmla="*/ 2147483646 w 70"/>
              <a:gd name="T7" fmla="*/ 2147483646 h 56"/>
              <a:gd name="T8" fmla="*/ 2147483646 w 70"/>
              <a:gd name="T9" fmla="*/ 2147483646 h 56"/>
              <a:gd name="T10" fmla="*/ 2147483646 w 70"/>
              <a:gd name="T11" fmla="*/ 2147483646 h 56"/>
              <a:gd name="T12" fmla="*/ 2147483646 w 70"/>
              <a:gd name="T13" fmla="*/ 2147483646 h 56"/>
              <a:gd name="T14" fmla="*/ 2147483646 w 70"/>
              <a:gd name="T15" fmla="*/ 2147483646 h 56"/>
              <a:gd name="T16" fmla="*/ 2147483646 w 70"/>
              <a:gd name="T17" fmla="*/ 2147483646 h 56"/>
              <a:gd name="T18" fmla="*/ 2147483646 w 70"/>
              <a:gd name="T19" fmla="*/ 2147483646 h 56"/>
              <a:gd name="T20" fmla="*/ 2147483646 w 70"/>
              <a:gd name="T21" fmla="*/ 2147483646 h 56"/>
              <a:gd name="T22" fmla="*/ 2147483646 w 70"/>
              <a:gd name="T23" fmla="*/ 2147483646 h 56"/>
              <a:gd name="T24" fmla="*/ 2147483646 w 70"/>
              <a:gd name="T25" fmla="*/ 2147483646 h 56"/>
              <a:gd name="T26" fmla="*/ 2147483646 w 70"/>
              <a:gd name="T27" fmla="*/ 2147483646 h 56"/>
              <a:gd name="T28" fmla="*/ 2147483646 w 70"/>
              <a:gd name="T29" fmla="*/ 2147483646 h 56"/>
              <a:gd name="T30" fmla="*/ 2147483646 w 70"/>
              <a:gd name="T31" fmla="*/ 2147483646 h 56"/>
              <a:gd name="T32" fmla="*/ 2147483646 w 70"/>
              <a:gd name="T33" fmla="*/ 2147483646 h 56"/>
              <a:gd name="T34" fmla="*/ 2147483646 w 70"/>
              <a:gd name="T35" fmla="*/ 2147483646 h 56"/>
              <a:gd name="T36" fmla="*/ 2147483646 w 70"/>
              <a:gd name="T37" fmla="*/ 2147483646 h 56"/>
              <a:gd name="T38" fmla="*/ 2147483646 w 70"/>
              <a:gd name="T39" fmla="*/ 2147483646 h 56"/>
              <a:gd name="T40" fmla="*/ 2147483646 w 70"/>
              <a:gd name="T41" fmla="*/ 2147483646 h 56"/>
              <a:gd name="T42" fmla="*/ 2147483646 w 70"/>
              <a:gd name="T43" fmla="*/ 2147483646 h 56"/>
              <a:gd name="T44" fmla="*/ 2147483646 w 70"/>
              <a:gd name="T45" fmla="*/ 2147483646 h 56"/>
              <a:gd name="T46" fmla="*/ 2147483646 w 70"/>
              <a:gd name="T47" fmla="*/ 2147483646 h 56"/>
              <a:gd name="T48" fmla="*/ 2147483646 w 70"/>
              <a:gd name="T49" fmla="*/ 2147483646 h 56"/>
              <a:gd name="T50" fmla="*/ 2147483646 w 70"/>
              <a:gd name="T51" fmla="*/ 2147483646 h 56"/>
              <a:gd name="T52" fmla="*/ 2147483646 w 70"/>
              <a:gd name="T53" fmla="*/ 2147483646 h 56"/>
              <a:gd name="T54" fmla="*/ 2147483646 w 70"/>
              <a:gd name="T55" fmla="*/ 2147483646 h 56"/>
              <a:gd name="T56" fmla="*/ 2147483646 w 70"/>
              <a:gd name="T57" fmla="*/ 2147483646 h 56"/>
              <a:gd name="T58" fmla="*/ 2147483646 w 70"/>
              <a:gd name="T59" fmla="*/ 0 h 56"/>
              <a:gd name="T60" fmla="*/ 2147483646 w 70"/>
              <a:gd name="T61" fmla="*/ 2147483646 h 56"/>
              <a:gd name="T62" fmla="*/ 2147483646 w 70"/>
              <a:gd name="T63" fmla="*/ 2147483646 h 56"/>
              <a:gd name="T64" fmla="*/ 2147483646 w 70"/>
              <a:gd name="T65" fmla="*/ 2147483646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88120" name="Freeform 55"/>
          <p:cNvSpPr>
            <a:spLocks/>
          </p:cNvSpPr>
          <p:nvPr/>
        </p:nvSpPr>
        <p:spPr bwMode="auto">
          <a:xfrm>
            <a:off x="6507163" y="4541838"/>
            <a:ext cx="47625" cy="44450"/>
          </a:xfrm>
          <a:custGeom>
            <a:avLst/>
            <a:gdLst>
              <a:gd name="T0" fmla="*/ 2147483646 w 34"/>
              <a:gd name="T1" fmla="*/ 2147483646 h 28"/>
              <a:gd name="T2" fmla="*/ 2147483646 w 34"/>
              <a:gd name="T3" fmla="*/ 2147483646 h 28"/>
              <a:gd name="T4" fmla="*/ 2147483646 w 34"/>
              <a:gd name="T5" fmla="*/ 2147483646 h 28"/>
              <a:gd name="T6" fmla="*/ 2147483646 w 34"/>
              <a:gd name="T7" fmla="*/ 2147483646 h 28"/>
              <a:gd name="T8" fmla="*/ 2147483646 w 34"/>
              <a:gd name="T9" fmla="*/ 2147483646 h 28"/>
              <a:gd name="T10" fmla="*/ 0 w 34"/>
              <a:gd name="T11" fmla="*/ 2147483646 h 28"/>
              <a:gd name="T12" fmla="*/ 0 w 34"/>
              <a:gd name="T13" fmla="*/ 2147483646 h 28"/>
              <a:gd name="T14" fmla="*/ 0 w 34"/>
              <a:gd name="T15" fmla="*/ 2147483646 h 28"/>
              <a:gd name="T16" fmla="*/ 0 w 34"/>
              <a:gd name="T17" fmla="*/ 2147483646 h 28"/>
              <a:gd name="T18" fmla="*/ 0 w 34"/>
              <a:gd name="T19" fmla="*/ 2147483646 h 28"/>
              <a:gd name="T20" fmla="*/ 2147483646 w 34"/>
              <a:gd name="T21" fmla="*/ 2147483646 h 28"/>
              <a:gd name="T22" fmla="*/ 2147483646 w 34"/>
              <a:gd name="T23" fmla="*/ 2147483646 h 28"/>
              <a:gd name="T24" fmla="*/ 2147483646 w 34"/>
              <a:gd name="T25" fmla="*/ 2147483646 h 28"/>
              <a:gd name="T26" fmla="*/ 2147483646 w 34"/>
              <a:gd name="T27" fmla="*/ 2147483646 h 28"/>
              <a:gd name="T28" fmla="*/ 2147483646 w 34"/>
              <a:gd name="T29" fmla="*/ 2147483646 h 28"/>
              <a:gd name="T30" fmla="*/ 2147483646 w 34"/>
              <a:gd name="T31" fmla="*/ 2147483646 h 28"/>
              <a:gd name="T32" fmla="*/ 2147483646 w 34"/>
              <a:gd name="T33" fmla="*/ 2147483646 h 28"/>
              <a:gd name="T34" fmla="*/ 2147483646 w 34"/>
              <a:gd name="T35" fmla="*/ 2147483646 h 28"/>
              <a:gd name="T36" fmla="*/ 2147483646 w 34"/>
              <a:gd name="T37" fmla="*/ 2147483646 h 28"/>
              <a:gd name="T38" fmla="*/ 2147483646 w 34"/>
              <a:gd name="T39" fmla="*/ 2147483646 h 28"/>
              <a:gd name="T40" fmla="*/ 2147483646 w 34"/>
              <a:gd name="T41" fmla="*/ 2147483646 h 28"/>
              <a:gd name="T42" fmla="*/ 2147483646 w 34"/>
              <a:gd name="T43" fmla="*/ 2147483646 h 28"/>
              <a:gd name="T44" fmla="*/ 2147483646 w 34"/>
              <a:gd name="T45" fmla="*/ 2147483646 h 28"/>
              <a:gd name="T46" fmla="*/ 2147483646 w 34"/>
              <a:gd name="T47" fmla="*/ 2147483646 h 28"/>
              <a:gd name="T48" fmla="*/ 2147483646 w 34"/>
              <a:gd name="T49" fmla="*/ 2147483646 h 28"/>
              <a:gd name="T50" fmla="*/ 2147483646 w 34"/>
              <a:gd name="T51" fmla="*/ 2147483646 h 28"/>
              <a:gd name="T52" fmla="*/ 2147483646 w 34"/>
              <a:gd name="T53" fmla="*/ 2147483646 h 28"/>
              <a:gd name="T54" fmla="*/ 2147483646 w 34"/>
              <a:gd name="T55" fmla="*/ 2147483646 h 28"/>
              <a:gd name="T56" fmla="*/ 2147483646 w 34"/>
              <a:gd name="T57" fmla="*/ 2147483646 h 28"/>
              <a:gd name="T58" fmla="*/ 2147483646 w 34"/>
              <a:gd name="T59" fmla="*/ 2147483646 h 28"/>
              <a:gd name="T60" fmla="*/ 2147483646 w 34"/>
              <a:gd name="T61" fmla="*/ 2147483646 h 28"/>
              <a:gd name="T62" fmla="*/ 2147483646 w 34"/>
              <a:gd name="T63" fmla="*/ 2147483646 h 28"/>
              <a:gd name="T64" fmla="*/ 2147483646 w 34"/>
              <a:gd name="T65" fmla="*/ 2147483646 h 28"/>
              <a:gd name="T66" fmla="*/ 2147483646 w 34"/>
              <a:gd name="T67" fmla="*/ 2147483646 h 28"/>
              <a:gd name="T68" fmla="*/ 2147483646 w 34"/>
              <a:gd name="T69" fmla="*/ 2147483646 h 28"/>
              <a:gd name="T70" fmla="*/ 2147483646 w 34"/>
              <a:gd name="T71" fmla="*/ 2147483646 h 28"/>
              <a:gd name="T72" fmla="*/ 2147483646 w 34"/>
              <a:gd name="T73" fmla="*/ 2147483646 h 28"/>
              <a:gd name="T74" fmla="*/ 2147483646 w 34"/>
              <a:gd name="T75" fmla="*/ 2147483646 h 28"/>
              <a:gd name="T76" fmla="*/ 2147483646 w 34"/>
              <a:gd name="T77" fmla="*/ 2147483646 h 28"/>
              <a:gd name="T78" fmla="*/ 2147483646 w 34"/>
              <a:gd name="T79" fmla="*/ 2147483646 h 28"/>
              <a:gd name="T80" fmla="*/ 2147483646 w 34"/>
              <a:gd name="T81" fmla="*/ 2147483646 h 28"/>
              <a:gd name="T82" fmla="*/ 2147483646 w 34"/>
              <a:gd name="T83" fmla="*/ 0 h 28"/>
              <a:gd name="T84" fmla="*/ 2147483646 w 34"/>
              <a:gd name="T85" fmla="*/ 0 h 28"/>
              <a:gd name="T86" fmla="*/ 2147483646 w 34"/>
              <a:gd name="T87" fmla="*/ 2147483646 h 28"/>
              <a:gd name="T88" fmla="*/ 2147483646 w 34"/>
              <a:gd name="T89" fmla="*/ 2147483646 h 28"/>
              <a:gd name="T90" fmla="*/ 2147483646 w 34"/>
              <a:gd name="T91" fmla="*/ 2147483646 h 28"/>
              <a:gd name="T92" fmla="*/ 2147483646 w 34"/>
              <a:gd name="T93" fmla="*/ 2147483646 h 28"/>
              <a:gd name="T94" fmla="*/ 2147483646 w 34"/>
              <a:gd name="T95" fmla="*/ 2147483646 h 28"/>
              <a:gd name="T96" fmla="*/ 2147483646 w 34"/>
              <a:gd name="T97" fmla="*/ 2147483646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1" name="Freeform 56"/>
          <p:cNvSpPr>
            <a:spLocks/>
          </p:cNvSpPr>
          <p:nvPr/>
        </p:nvSpPr>
        <p:spPr bwMode="auto">
          <a:xfrm>
            <a:off x="6507163" y="4541838"/>
            <a:ext cx="47625" cy="44450"/>
          </a:xfrm>
          <a:custGeom>
            <a:avLst/>
            <a:gdLst>
              <a:gd name="T0" fmla="*/ 2147483646 w 34"/>
              <a:gd name="T1" fmla="*/ 2147483646 h 28"/>
              <a:gd name="T2" fmla="*/ 2147483646 w 34"/>
              <a:gd name="T3" fmla="*/ 2147483646 h 28"/>
              <a:gd name="T4" fmla="*/ 2147483646 w 34"/>
              <a:gd name="T5" fmla="*/ 2147483646 h 28"/>
              <a:gd name="T6" fmla="*/ 2147483646 w 34"/>
              <a:gd name="T7" fmla="*/ 2147483646 h 28"/>
              <a:gd name="T8" fmla="*/ 2147483646 w 34"/>
              <a:gd name="T9" fmla="*/ 2147483646 h 28"/>
              <a:gd name="T10" fmla="*/ 0 w 34"/>
              <a:gd name="T11" fmla="*/ 2147483646 h 28"/>
              <a:gd name="T12" fmla="*/ 0 w 34"/>
              <a:gd name="T13" fmla="*/ 2147483646 h 28"/>
              <a:gd name="T14" fmla="*/ 0 w 34"/>
              <a:gd name="T15" fmla="*/ 2147483646 h 28"/>
              <a:gd name="T16" fmla="*/ 0 w 34"/>
              <a:gd name="T17" fmla="*/ 2147483646 h 28"/>
              <a:gd name="T18" fmla="*/ 0 w 34"/>
              <a:gd name="T19" fmla="*/ 2147483646 h 28"/>
              <a:gd name="T20" fmla="*/ 2147483646 w 34"/>
              <a:gd name="T21" fmla="*/ 2147483646 h 28"/>
              <a:gd name="T22" fmla="*/ 2147483646 w 34"/>
              <a:gd name="T23" fmla="*/ 2147483646 h 28"/>
              <a:gd name="T24" fmla="*/ 2147483646 w 34"/>
              <a:gd name="T25" fmla="*/ 2147483646 h 28"/>
              <a:gd name="T26" fmla="*/ 2147483646 w 34"/>
              <a:gd name="T27" fmla="*/ 2147483646 h 28"/>
              <a:gd name="T28" fmla="*/ 2147483646 w 34"/>
              <a:gd name="T29" fmla="*/ 2147483646 h 28"/>
              <a:gd name="T30" fmla="*/ 2147483646 w 34"/>
              <a:gd name="T31" fmla="*/ 2147483646 h 28"/>
              <a:gd name="T32" fmla="*/ 2147483646 w 34"/>
              <a:gd name="T33" fmla="*/ 2147483646 h 28"/>
              <a:gd name="T34" fmla="*/ 2147483646 w 34"/>
              <a:gd name="T35" fmla="*/ 2147483646 h 28"/>
              <a:gd name="T36" fmla="*/ 2147483646 w 34"/>
              <a:gd name="T37" fmla="*/ 2147483646 h 28"/>
              <a:gd name="T38" fmla="*/ 2147483646 w 34"/>
              <a:gd name="T39" fmla="*/ 2147483646 h 28"/>
              <a:gd name="T40" fmla="*/ 2147483646 w 34"/>
              <a:gd name="T41" fmla="*/ 2147483646 h 28"/>
              <a:gd name="T42" fmla="*/ 2147483646 w 34"/>
              <a:gd name="T43" fmla="*/ 2147483646 h 28"/>
              <a:gd name="T44" fmla="*/ 2147483646 w 34"/>
              <a:gd name="T45" fmla="*/ 2147483646 h 28"/>
              <a:gd name="T46" fmla="*/ 2147483646 w 34"/>
              <a:gd name="T47" fmla="*/ 2147483646 h 28"/>
              <a:gd name="T48" fmla="*/ 2147483646 w 34"/>
              <a:gd name="T49" fmla="*/ 2147483646 h 28"/>
              <a:gd name="T50" fmla="*/ 2147483646 w 34"/>
              <a:gd name="T51" fmla="*/ 2147483646 h 28"/>
              <a:gd name="T52" fmla="*/ 2147483646 w 34"/>
              <a:gd name="T53" fmla="*/ 2147483646 h 28"/>
              <a:gd name="T54" fmla="*/ 2147483646 w 34"/>
              <a:gd name="T55" fmla="*/ 2147483646 h 28"/>
              <a:gd name="T56" fmla="*/ 2147483646 w 34"/>
              <a:gd name="T57" fmla="*/ 2147483646 h 28"/>
              <a:gd name="T58" fmla="*/ 2147483646 w 34"/>
              <a:gd name="T59" fmla="*/ 2147483646 h 28"/>
              <a:gd name="T60" fmla="*/ 2147483646 w 34"/>
              <a:gd name="T61" fmla="*/ 2147483646 h 28"/>
              <a:gd name="T62" fmla="*/ 2147483646 w 34"/>
              <a:gd name="T63" fmla="*/ 2147483646 h 28"/>
              <a:gd name="T64" fmla="*/ 2147483646 w 34"/>
              <a:gd name="T65" fmla="*/ 2147483646 h 28"/>
              <a:gd name="T66" fmla="*/ 2147483646 w 34"/>
              <a:gd name="T67" fmla="*/ 2147483646 h 28"/>
              <a:gd name="T68" fmla="*/ 2147483646 w 34"/>
              <a:gd name="T69" fmla="*/ 2147483646 h 28"/>
              <a:gd name="T70" fmla="*/ 2147483646 w 34"/>
              <a:gd name="T71" fmla="*/ 2147483646 h 28"/>
              <a:gd name="T72" fmla="*/ 2147483646 w 34"/>
              <a:gd name="T73" fmla="*/ 2147483646 h 28"/>
              <a:gd name="T74" fmla="*/ 2147483646 w 34"/>
              <a:gd name="T75" fmla="*/ 2147483646 h 28"/>
              <a:gd name="T76" fmla="*/ 2147483646 w 34"/>
              <a:gd name="T77" fmla="*/ 2147483646 h 28"/>
              <a:gd name="T78" fmla="*/ 2147483646 w 34"/>
              <a:gd name="T79" fmla="*/ 2147483646 h 28"/>
              <a:gd name="T80" fmla="*/ 2147483646 w 34"/>
              <a:gd name="T81" fmla="*/ 2147483646 h 28"/>
              <a:gd name="T82" fmla="*/ 2147483646 w 34"/>
              <a:gd name="T83" fmla="*/ 0 h 28"/>
              <a:gd name="T84" fmla="*/ 2147483646 w 34"/>
              <a:gd name="T85" fmla="*/ 0 h 28"/>
              <a:gd name="T86" fmla="*/ 2147483646 w 34"/>
              <a:gd name="T87" fmla="*/ 2147483646 h 28"/>
              <a:gd name="T88" fmla="*/ 2147483646 w 34"/>
              <a:gd name="T89" fmla="*/ 2147483646 h 28"/>
              <a:gd name="T90" fmla="*/ 2147483646 w 34"/>
              <a:gd name="T91" fmla="*/ 2147483646 h 28"/>
              <a:gd name="T92" fmla="*/ 2147483646 w 34"/>
              <a:gd name="T93" fmla="*/ 2147483646 h 28"/>
              <a:gd name="T94" fmla="*/ 2147483646 w 34"/>
              <a:gd name="T95" fmla="*/ 2147483646 h 28"/>
              <a:gd name="T96" fmla="*/ 2147483646 w 34"/>
              <a:gd name="T97" fmla="*/ 2147483646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88122" name="Freeform 57"/>
          <p:cNvSpPr>
            <a:spLocks/>
          </p:cNvSpPr>
          <p:nvPr/>
        </p:nvSpPr>
        <p:spPr bwMode="auto">
          <a:xfrm>
            <a:off x="6538913" y="4508500"/>
            <a:ext cx="80962" cy="61913"/>
          </a:xfrm>
          <a:custGeom>
            <a:avLst/>
            <a:gdLst>
              <a:gd name="T0" fmla="*/ 2147483646 w 57"/>
              <a:gd name="T1" fmla="*/ 2147483646 h 39"/>
              <a:gd name="T2" fmla="*/ 2147483646 w 57"/>
              <a:gd name="T3" fmla="*/ 2147483646 h 39"/>
              <a:gd name="T4" fmla="*/ 2147483646 w 57"/>
              <a:gd name="T5" fmla="*/ 2147483646 h 39"/>
              <a:gd name="T6" fmla="*/ 2147483646 w 57"/>
              <a:gd name="T7" fmla="*/ 2147483646 h 39"/>
              <a:gd name="T8" fmla="*/ 2147483646 w 57"/>
              <a:gd name="T9" fmla="*/ 2147483646 h 39"/>
              <a:gd name="T10" fmla="*/ 2147483646 w 57"/>
              <a:gd name="T11" fmla="*/ 2147483646 h 39"/>
              <a:gd name="T12" fmla="*/ 2147483646 w 57"/>
              <a:gd name="T13" fmla="*/ 2147483646 h 39"/>
              <a:gd name="T14" fmla="*/ 0 w 57"/>
              <a:gd name="T15" fmla="*/ 2147483646 h 39"/>
              <a:gd name="T16" fmla="*/ 0 w 57"/>
              <a:gd name="T17" fmla="*/ 2147483646 h 39"/>
              <a:gd name="T18" fmla="*/ 0 w 57"/>
              <a:gd name="T19" fmla="*/ 2147483646 h 39"/>
              <a:gd name="T20" fmla="*/ 0 w 57"/>
              <a:gd name="T21" fmla="*/ 2147483646 h 39"/>
              <a:gd name="T22" fmla="*/ 0 w 57"/>
              <a:gd name="T23" fmla="*/ 2147483646 h 39"/>
              <a:gd name="T24" fmla="*/ 2147483646 w 57"/>
              <a:gd name="T25" fmla="*/ 2147483646 h 39"/>
              <a:gd name="T26" fmla="*/ 2147483646 w 57"/>
              <a:gd name="T27" fmla="*/ 2147483646 h 39"/>
              <a:gd name="T28" fmla="*/ 2147483646 w 57"/>
              <a:gd name="T29" fmla="*/ 2147483646 h 39"/>
              <a:gd name="T30" fmla="*/ 2147483646 w 57"/>
              <a:gd name="T31" fmla="*/ 2147483646 h 39"/>
              <a:gd name="T32" fmla="*/ 2147483646 w 57"/>
              <a:gd name="T33" fmla="*/ 2147483646 h 39"/>
              <a:gd name="T34" fmla="*/ 2147483646 w 57"/>
              <a:gd name="T35" fmla="*/ 2147483646 h 39"/>
              <a:gd name="T36" fmla="*/ 2147483646 w 57"/>
              <a:gd name="T37" fmla="*/ 2147483646 h 39"/>
              <a:gd name="T38" fmla="*/ 2147483646 w 57"/>
              <a:gd name="T39" fmla="*/ 2147483646 h 39"/>
              <a:gd name="T40" fmla="*/ 2147483646 w 57"/>
              <a:gd name="T41" fmla="*/ 2147483646 h 39"/>
              <a:gd name="T42" fmla="*/ 2147483646 w 57"/>
              <a:gd name="T43" fmla="*/ 2147483646 h 39"/>
              <a:gd name="T44" fmla="*/ 2147483646 w 57"/>
              <a:gd name="T45" fmla="*/ 2147483646 h 39"/>
              <a:gd name="T46" fmla="*/ 2147483646 w 57"/>
              <a:gd name="T47" fmla="*/ 2147483646 h 39"/>
              <a:gd name="T48" fmla="*/ 2147483646 w 57"/>
              <a:gd name="T49" fmla="*/ 2147483646 h 39"/>
              <a:gd name="T50" fmla="*/ 2147483646 w 57"/>
              <a:gd name="T51" fmla="*/ 2147483646 h 39"/>
              <a:gd name="T52" fmla="*/ 2147483646 w 57"/>
              <a:gd name="T53" fmla="*/ 2147483646 h 39"/>
              <a:gd name="T54" fmla="*/ 2147483646 w 57"/>
              <a:gd name="T55" fmla="*/ 2147483646 h 39"/>
              <a:gd name="T56" fmla="*/ 2147483646 w 57"/>
              <a:gd name="T57" fmla="*/ 2147483646 h 39"/>
              <a:gd name="T58" fmla="*/ 2147483646 w 57"/>
              <a:gd name="T59" fmla="*/ 2147483646 h 39"/>
              <a:gd name="T60" fmla="*/ 2147483646 w 57"/>
              <a:gd name="T61" fmla="*/ 2147483646 h 39"/>
              <a:gd name="T62" fmla="*/ 2147483646 w 57"/>
              <a:gd name="T63" fmla="*/ 2147483646 h 39"/>
              <a:gd name="T64" fmla="*/ 2147483646 w 57"/>
              <a:gd name="T65" fmla="*/ 2147483646 h 39"/>
              <a:gd name="T66" fmla="*/ 2147483646 w 57"/>
              <a:gd name="T67" fmla="*/ 2147483646 h 39"/>
              <a:gd name="T68" fmla="*/ 2147483646 w 57"/>
              <a:gd name="T69" fmla="*/ 2147483646 h 39"/>
              <a:gd name="T70" fmla="*/ 2147483646 w 57"/>
              <a:gd name="T71" fmla="*/ 2147483646 h 39"/>
              <a:gd name="T72" fmla="*/ 2147483646 w 57"/>
              <a:gd name="T73" fmla="*/ 2147483646 h 39"/>
              <a:gd name="T74" fmla="*/ 2147483646 w 57"/>
              <a:gd name="T75" fmla="*/ 2147483646 h 39"/>
              <a:gd name="T76" fmla="*/ 2147483646 w 57"/>
              <a:gd name="T77" fmla="*/ 2147483646 h 39"/>
              <a:gd name="T78" fmla="*/ 2147483646 w 57"/>
              <a:gd name="T79" fmla="*/ 2147483646 h 39"/>
              <a:gd name="T80" fmla="*/ 2147483646 w 57"/>
              <a:gd name="T81" fmla="*/ 2147483646 h 39"/>
              <a:gd name="T82" fmla="*/ 2147483646 w 57"/>
              <a:gd name="T83" fmla="*/ 2147483646 h 39"/>
              <a:gd name="T84" fmla="*/ 2147483646 w 57"/>
              <a:gd name="T85" fmla="*/ 2147483646 h 39"/>
              <a:gd name="T86" fmla="*/ 2147483646 w 57"/>
              <a:gd name="T87" fmla="*/ 2147483646 h 39"/>
              <a:gd name="T88" fmla="*/ 2147483646 w 57"/>
              <a:gd name="T89" fmla="*/ 2147483646 h 39"/>
              <a:gd name="T90" fmla="*/ 2147483646 w 57"/>
              <a:gd name="T91" fmla="*/ 2147483646 h 39"/>
              <a:gd name="T92" fmla="*/ 2147483646 w 57"/>
              <a:gd name="T93" fmla="*/ 2147483646 h 39"/>
              <a:gd name="T94" fmla="*/ 2147483646 w 57"/>
              <a:gd name="T95" fmla="*/ 2147483646 h 39"/>
              <a:gd name="T96" fmla="*/ 2147483646 w 57"/>
              <a:gd name="T97" fmla="*/ 0 h 39"/>
              <a:gd name="T98" fmla="*/ 2147483646 w 57"/>
              <a:gd name="T99" fmla="*/ 0 h 39"/>
              <a:gd name="T100" fmla="*/ 2147483646 w 57"/>
              <a:gd name="T101" fmla="*/ 0 h 39"/>
              <a:gd name="T102" fmla="*/ 2147483646 w 57"/>
              <a:gd name="T103" fmla="*/ 0 h 39"/>
              <a:gd name="T104" fmla="*/ 2147483646 w 57"/>
              <a:gd name="T105" fmla="*/ 0 h 39"/>
              <a:gd name="T106" fmla="*/ 2147483646 w 57"/>
              <a:gd name="T107" fmla="*/ 2147483646 h 39"/>
              <a:gd name="T108" fmla="*/ 2147483646 w 57"/>
              <a:gd name="T109" fmla="*/ 2147483646 h 39"/>
              <a:gd name="T110" fmla="*/ 2147483646 w 57"/>
              <a:gd name="T111" fmla="*/ 2147483646 h 39"/>
              <a:gd name="T112" fmla="*/ 2147483646 w 57"/>
              <a:gd name="T113" fmla="*/ 2147483646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3" name="Freeform 58"/>
          <p:cNvSpPr>
            <a:spLocks/>
          </p:cNvSpPr>
          <p:nvPr/>
        </p:nvSpPr>
        <p:spPr bwMode="auto">
          <a:xfrm>
            <a:off x="6538913" y="4508500"/>
            <a:ext cx="80962" cy="61913"/>
          </a:xfrm>
          <a:custGeom>
            <a:avLst/>
            <a:gdLst>
              <a:gd name="T0" fmla="*/ 2147483646 w 57"/>
              <a:gd name="T1" fmla="*/ 2147483646 h 39"/>
              <a:gd name="T2" fmla="*/ 2147483646 w 57"/>
              <a:gd name="T3" fmla="*/ 2147483646 h 39"/>
              <a:gd name="T4" fmla="*/ 2147483646 w 57"/>
              <a:gd name="T5" fmla="*/ 2147483646 h 39"/>
              <a:gd name="T6" fmla="*/ 2147483646 w 57"/>
              <a:gd name="T7" fmla="*/ 2147483646 h 39"/>
              <a:gd name="T8" fmla="*/ 2147483646 w 57"/>
              <a:gd name="T9" fmla="*/ 2147483646 h 39"/>
              <a:gd name="T10" fmla="*/ 2147483646 w 57"/>
              <a:gd name="T11" fmla="*/ 2147483646 h 39"/>
              <a:gd name="T12" fmla="*/ 2147483646 w 57"/>
              <a:gd name="T13" fmla="*/ 2147483646 h 39"/>
              <a:gd name="T14" fmla="*/ 0 w 57"/>
              <a:gd name="T15" fmla="*/ 2147483646 h 39"/>
              <a:gd name="T16" fmla="*/ 0 w 57"/>
              <a:gd name="T17" fmla="*/ 2147483646 h 39"/>
              <a:gd name="T18" fmla="*/ 0 w 57"/>
              <a:gd name="T19" fmla="*/ 2147483646 h 39"/>
              <a:gd name="T20" fmla="*/ 0 w 57"/>
              <a:gd name="T21" fmla="*/ 2147483646 h 39"/>
              <a:gd name="T22" fmla="*/ 0 w 57"/>
              <a:gd name="T23" fmla="*/ 2147483646 h 39"/>
              <a:gd name="T24" fmla="*/ 2147483646 w 57"/>
              <a:gd name="T25" fmla="*/ 2147483646 h 39"/>
              <a:gd name="T26" fmla="*/ 2147483646 w 57"/>
              <a:gd name="T27" fmla="*/ 2147483646 h 39"/>
              <a:gd name="T28" fmla="*/ 2147483646 w 57"/>
              <a:gd name="T29" fmla="*/ 2147483646 h 39"/>
              <a:gd name="T30" fmla="*/ 2147483646 w 57"/>
              <a:gd name="T31" fmla="*/ 2147483646 h 39"/>
              <a:gd name="T32" fmla="*/ 2147483646 w 57"/>
              <a:gd name="T33" fmla="*/ 2147483646 h 39"/>
              <a:gd name="T34" fmla="*/ 2147483646 w 57"/>
              <a:gd name="T35" fmla="*/ 2147483646 h 39"/>
              <a:gd name="T36" fmla="*/ 2147483646 w 57"/>
              <a:gd name="T37" fmla="*/ 2147483646 h 39"/>
              <a:gd name="T38" fmla="*/ 2147483646 w 57"/>
              <a:gd name="T39" fmla="*/ 2147483646 h 39"/>
              <a:gd name="T40" fmla="*/ 2147483646 w 57"/>
              <a:gd name="T41" fmla="*/ 2147483646 h 39"/>
              <a:gd name="T42" fmla="*/ 2147483646 w 57"/>
              <a:gd name="T43" fmla="*/ 2147483646 h 39"/>
              <a:gd name="T44" fmla="*/ 2147483646 w 57"/>
              <a:gd name="T45" fmla="*/ 2147483646 h 39"/>
              <a:gd name="T46" fmla="*/ 2147483646 w 57"/>
              <a:gd name="T47" fmla="*/ 2147483646 h 39"/>
              <a:gd name="T48" fmla="*/ 2147483646 w 57"/>
              <a:gd name="T49" fmla="*/ 2147483646 h 39"/>
              <a:gd name="T50" fmla="*/ 2147483646 w 57"/>
              <a:gd name="T51" fmla="*/ 2147483646 h 39"/>
              <a:gd name="T52" fmla="*/ 2147483646 w 57"/>
              <a:gd name="T53" fmla="*/ 2147483646 h 39"/>
              <a:gd name="T54" fmla="*/ 2147483646 w 57"/>
              <a:gd name="T55" fmla="*/ 2147483646 h 39"/>
              <a:gd name="T56" fmla="*/ 2147483646 w 57"/>
              <a:gd name="T57" fmla="*/ 2147483646 h 39"/>
              <a:gd name="T58" fmla="*/ 2147483646 w 57"/>
              <a:gd name="T59" fmla="*/ 2147483646 h 39"/>
              <a:gd name="T60" fmla="*/ 2147483646 w 57"/>
              <a:gd name="T61" fmla="*/ 2147483646 h 39"/>
              <a:gd name="T62" fmla="*/ 2147483646 w 57"/>
              <a:gd name="T63" fmla="*/ 2147483646 h 39"/>
              <a:gd name="T64" fmla="*/ 2147483646 w 57"/>
              <a:gd name="T65" fmla="*/ 2147483646 h 39"/>
              <a:gd name="T66" fmla="*/ 2147483646 w 57"/>
              <a:gd name="T67" fmla="*/ 2147483646 h 39"/>
              <a:gd name="T68" fmla="*/ 2147483646 w 57"/>
              <a:gd name="T69" fmla="*/ 2147483646 h 39"/>
              <a:gd name="T70" fmla="*/ 2147483646 w 57"/>
              <a:gd name="T71" fmla="*/ 2147483646 h 39"/>
              <a:gd name="T72" fmla="*/ 2147483646 w 57"/>
              <a:gd name="T73" fmla="*/ 2147483646 h 39"/>
              <a:gd name="T74" fmla="*/ 2147483646 w 57"/>
              <a:gd name="T75" fmla="*/ 2147483646 h 39"/>
              <a:gd name="T76" fmla="*/ 2147483646 w 57"/>
              <a:gd name="T77" fmla="*/ 2147483646 h 39"/>
              <a:gd name="T78" fmla="*/ 2147483646 w 57"/>
              <a:gd name="T79" fmla="*/ 2147483646 h 39"/>
              <a:gd name="T80" fmla="*/ 2147483646 w 57"/>
              <a:gd name="T81" fmla="*/ 2147483646 h 39"/>
              <a:gd name="T82" fmla="*/ 2147483646 w 57"/>
              <a:gd name="T83" fmla="*/ 2147483646 h 39"/>
              <a:gd name="T84" fmla="*/ 2147483646 w 57"/>
              <a:gd name="T85" fmla="*/ 2147483646 h 39"/>
              <a:gd name="T86" fmla="*/ 2147483646 w 57"/>
              <a:gd name="T87" fmla="*/ 2147483646 h 39"/>
              <a:gd name="T88" fmla="*/ 2147483646 w 57"/>
              <a:gd name="T89" fmla="*/ 2147483646 h 39"/>
              <a:gd name="T90" fmla="*/ 2147483646 w 57"/>
              <a:gd name="T91" fmla="*/ 2147483646 h 39"/>
              <a:gd name="T92" fmla="*/ 2147483646 w 57"/>
              <a:gd name="T93" fmla="*/ 2147483646 h 39"/>
              <a:gd name="T94" fmla="*/ 2147483646 w 57"/>
              <a:gd name="T95" fmla="*/ 2147483646 h 39"/>
              <a:gd name="T96" fmla="*/ 2147483646 w 57"/>
              <a:gd name="T97" fmla="*/ 0 h 39"/>
              <a:gd name="T98" fmla="*/ 2147483646 w 57"/>
              <a:gd name="T99" fmla="*/ 0 h 39"/>
              <a:gd name="T100" fmla="*/ 2147483646 w 57"/>
              <a:gd name="T101" fmla="*/ 0 h 39"/>
              <a:gd name="T102" fmla="*/ 2147483646 w 57"/>
              <a:gd name="T103" fmla="*/ 0 h 39"/>
              <a:gd name="T104" fmla="*/ 2147483646 w 57"/>
              <a:gd name="T105" fmla="*/ 0 h 39"/>
              <a:gd name="T106" fmla="*/ 2147483646 w 57"/>
              <a:gd name="T107" fmla="*/ 2147483646 h 39"/>
              <a:gd name="T108" fmla="*/ 2147483646 w 57"/>
              <a:gd name="T109" fmla="*/ 2147483646 h 39"/>
              <a:gd name="T110" fmla="*/ 2147483646 w 57"/>
              <a:gd name="T111" fmla="*/ 2147483646 h 39"/>
              <a:gd name="T112" fmla="*/ 2147483646 w 57"/>
              <a:gd name="T113" fmla="*/ 2147483646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88124" name="Freeform 59"/>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5" name="Freeform 60"/>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88126" name="Freeform 61"/>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88127" name="Freeform 62"/>
          <p:cNvSpPr>
            <a:spLocks/>
          </p:cNvSpPr>
          <p:nvPr/>
        </p:nvSpPr>
        <p:spPr bwMode="auto">
          <a:xfrm>
            <a:off x="6527800" y="4227513"/>
            <a:ext cx="315913" cy="330200"/>
          </a:xfrm>
          <a:custGeom>
            <a:avLst/>
            <a:gdLst>
              <a:gd name="T0" fmla="*/ 2147483646 w 224"/>
              <a:gd name="T1" fmla="*/ 2147483646 h 208"/>
              <a:gd name="T2" fmla="*/ 2147483646 w 224"/>
              <a:gd name="T3" fmla="*/ 2147483646 h 208"/>
              <a:gd name="T4" fmla="*/ 2147483646 w 224"/>
              <a:gd name="T5" fmla="*/ 2147483646 h 208"/>
              <a:gd name="T6" fmla="*/ 2147483646 w 224"/>
              <a:gd name="T7" fmla="*/ 2147483646 h 208"/>
              <a:gd name="T8" fmla="*/ 2147483646 w 224"/>
              <a:gd name="T9" fmla="*/ 2147483646 h 208"/>
              <a:gd name="T10" fmla="*/ 2147483646 w 224"/>
              <a:gd name="T11" fmla="*/ 2147483646 h 208"/>
              <a:gd name="T12" fmla="*/ 2147483646 w 224"/>
              <a:gd name="T13" fmla="*/ 2147483646 h 208"/>
              <a:gd name="T14" fmla="*/ 2147483646 w 224"/>
              <a:gd name="T15" fmla="*/ 2147483646 h 208"/>
              <a:gd name="T16" fmla="*/ 2147483646 w 224"/>
              <a:gd name="T17" fmla="*/ 2147483646 h 208"/>
              <a:gd name="T18" fmla="*/ 2147483646 w 224"/>
              <a:gd name="T19" fmla="*/ 2147483646 h 208"/>
              <a:gd name="T20" fmla="*/ 2147483646 w 224"/>
              <a:gd name="T21" fmla="*/ 2147483646 h 208"/>
              <a:gd name="T22" fmla="*/ 2147483646 w 224"/>
              <a:gd name="T23" fmla="*/ 2147483646 h 208"/>
              <a:gd name="T24" fmla="*/ 2147483646 w 224"/>
              <a:gd name="T25" fmla="*/ 2147483646 h 208"/>
              <a:gd name="T26" fmla="*/ 2147483646 w 224"/>
              <a:gd name="T27" fmla="*/ 2147483646 h 208"/>
              <a:gd name="T28" fmla="*/ 2147483646 w 224"/>
              <a:gd name="T29" fmla="*/ 2147483646 h 208"/>
              <a:gd name="T30" fmla="*/ 2147483646 w 224"/>
              <a:gd name="T31" fmla="*/ 2147483646 h 208"/>
              <a:gd name="T32" fmla="*/ 2147483646 w 224"/>
              <a:gd name="T33" fmla="*/ 2147483646 h 208"/>
              <a:gd name="T34" fmla="*/ 2147483646 w 224"/>
              <a:gd name="T35" fmla="*/ 2147483646 h 208"/>
              <a:gd name="T36" fmla="*/ 2147483646 w 224"/>
              <a:gd name="T37" fmla="*/ 2147483646 h 208"/>
              <a:gd name="T38" fmla="*/ 2147483646 w 224"/>
              <a:gd name="T39" fmla="*/ 2147483646 h 208"/>
              <a:gd name="T40" fmla="*/ 2147483646 w 224"/>
              <a:gd name="T41" fmla="*/ 2147483646 h 208"/>
              <a:gd name="T42" fmla="*/ 2147483646 w 224"/>
              <a:gd name="T43" fmla="*/ 2147483646 h 208"/>
              <a:gd name="T44" fmla="*/ 2147483646 w 224"/>
              <a:gd name="T45" fmla="*/ 2147483646 h 208"/>
              <a:gd name="T46" fmla="*/ 2147483646 w 224"/>
              <a:gd name="T47" fmla="*/ 2147483646 h 208"/>
              <a:gd name="T48" fmla="*/ 2147483646 w 224"/>
              <a:gd name="T49" fmla="*/ 2147483646 h 208"/>
              <a:gd name="T50" fmla="*/ 2147483646 w 224"/>
              <a:gd name="T51" fmla="*/ 2147483646 h 208"/>
              <a:gd name="T52" fmla="*/ 2147483646 w 224"/>
              <a:gd name="T53" fmla="*/ 2147483646 h 208"/>
              <a:gd name="T54" fmla="*/ 2147483646 w 224"/>
              <a:gd name="T55" fmla="*/ 2147483646 h 208"/>
              <a:gd name="T56" fmla="*/ 2147483646 w 224"/>
              <a:gd name="T57" fmla="*/ 2147483646 h 208"/>
              <a:gd name="T58" fmla="*/ 2147483646 w 224"/>
              <a:gd name="T59" fmla="*/ 2147483646 h 208"/>
              <a:gd name="T60" fmla="*/ 2147483646 w 224"/>
              <a:gd name="T61" fmla="*/ 2147483646 h 208"/>
              <a:gd name="T62" fmla="*/ 2147483646 w 224"/>
              <a:gd name="T63" fmla="*/ 2147483646 h 208"/>
              <a:gd name="T64" fmla="*/ 2147483646 w 224"/>
              <a:gd name="T65" fmla="*/ 2147483646 h 208"/>
              <a:gd name="T66" fmla="*/ 2147483646 w 224"/>
              <a:gd name="T67" fmla="*/ 2147483646 h 208"/>
              <a:gd name="T68" fmla="*/ 2147483646 w 224"/>
              <a:gd name="T69" fmla="*/ 2147483646 h 208"/>
              <a:gd name="T70" fmla="*/ 2147483646 w 224"/>
              <a:gd name="T71" fmla="*/ 2147483646 h 208"/>
              <a:gd name="T72" fmla="*/ 2147483646 w 224"/>
              <a:gd name="T73" fmla="*/ 2147483646 h 208"/>
              <a:gd name="T74" fmla="*/ 2147483646 w 224"/>
              <a:gd name="T75" fmla="*/ 0 h 208"/>
              <a:gd name="T76" fmla="*/ 2147483646 w 224"/>
              <a:gd name="T77" fmla="*/ 2147483646 h 208"/>
              <a:gd name="T78" fmla="*/ 2147483646 w 224"/>
              <a:gd name="T79" fmla="*/ 2147483646 h 208"/>
              <a:gd name="T80" fmla="*/ 2147483646 w 224"/>
              <a:gd name="T81" fmla="*/ 2147483646 h 208"/>
              <a:gd name="T82" fmla="*/ 2147483646 w 224"/>
              <a:gd name="T83" fmla="*/ 2147483646 h 208"/>
              <a:gd name="T84" fmla="*/ 2147483646 w 224"/>
              <a:gd name="T85" fmla="*/ 2147483646 h 208"/>
              <a:gd name="T86" fmla="*/ 2147483646 w 224"/>
              <a:gd name="T87" fmla="*/ 2147483646 h 208"/>
              <a:gd name="T88" fmla="*/ 2147483646 w 224"/>
              <a:gd name="T89" fmla="*/ 2147483646 h 208"/>
              <a:gd name="T90" fmla="*/ 2147483646 w 224"/>
              <a:gd name="T91" fmla="*/ 2147483646 h 208"/>
              <a:gd name="T92" fmla="*/ 2147483646 w 224"/>
              <a:gd name="T93" fmla="*/ 2147483646 h 208"/>
              <a:gd name="T94" fmla="*/ 2147483646 w 224"/>
              <a:gd name="T95" fmla="*/ 2147483646 h 208"/>
              <a:gd name="T96" fmla="*/ 0 w 224"/>
              <a:gd name="T97" fmla="*/ 2147483646 h 208"/>
              <a:gd name="T98" fmla="*/ 2147483646 w 224"/>
              <a:gd name="T99" fmla="*/ 2147483646 h 208"/>
              <a:gd name="T100" fmla="*/ 2147483646 w 224"/>
              <a:gd name="T101" fmla="*/ 2147483646 h 208"/>
              <a:gd name="T102" fmla="*/ 2147483646 w 224"/>
              <a:gd name="T103" fmla="*/ 2147483646 h 208"/>
              <a:gd name="T104" fmla="*/ 2147483646 w 224"/>
              <a:gd name="T105" fmla="*/ 2147483646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8" name="Freeform 63"/>
          <p:cNvSpPr>
            <a:spLocks/>
          </p:cNvSpPr>
          <p:nvPr/>
        </p:nvSpPr>
        <p:spPr bwMode="auto">
          <a:xfrm>
            <a:off x="6538913" y="4337050"/>
            <a:ext cx="71437" cy="87313"/>
          </a:xfrm>
          <a:custGeom>
            <a:avLst/>
            <a:gdLst>
              <a:gd name="T0" fmla="*/ 2147483646 w 51"/>
              <a:gd name="T1" fmla="*/ 2147483646 h 55"/>
              <a:gd name="T2" fmla="*/ 2147483646 w 51"/>
              <a:gd name="T3" fmla="*/ 2147483646 h 55"/>
              <a:gd name="T4" fmla="*/ 2147483646 w 51"/>
              <a:gd name="T5" fmla="*/ 2147483646 h 55"/>
              <a:gd name="T6" fmla="*/ 2147483646 w 51"/>
              <a:gd name="T7" fmla="*/ 2147483646 h 55"/>
              <a:gd name="T8" fmla="*/ 2147483646 w 51"/>
              <a:gd name="T9" fmla="*/ 2147483646 h 55"/>
              <a:gd name="T10" fmla="*/ 2147483646 w 51"/>
              <a:gd name="T11" fmla="*/ 2147483646 h 55"/>
              <a:gd name="T12" fmla="*/ 2147483646 w 51"/>
              <a:gd name="T13" fmla="*/ 2147483646 h 55"/>
              <a:gd name="T14" fmla="*/ 2147483646 w 51"/>
              <a:gd name="T15" fmla="*/ 2147483646 h 55"/>
              <a:gd name="T16" fmla="*/ 2147483646 w 51"/>
              <a:gd name="T17" fmla="*/ 2147483646 h 55"/>
              <a:gd name="T18" fmla="*/ 2147483646 w 51"/>
              <a:gd name="T19" fmla="*/ 2147483646 h 55"/>
              <a:gd name="T20" fmla="*/ 2147483646 w 51"/>
              <a:gd name="T21" fmla="*/ 2147483646 h 55"/>
              <a:gd name="T22" fmla="*/ 2147483646 w 51"/>
              <a:gd name="T23" fmla="*/ 2147483646 h 55"/>
              <a:gd name="T24" fmla="*/ 2147483646 w 51"/>
              <a:gd name="T25" fmla="*/ 2147483646 h 55"/>
              <a:gd name="T26" fmla="*/ 2147483646 w 51"/>
              <a:gd name="T27" fmla="*/ 2147483646 h 55"/>
              <a:gd name="T28" fmla="*/ 2147483646 w 51"/>
              <a:gd name="T29" fmla="*/ 2147483646 h 55"/>
              <a:gd name="T30" fmla="*/ 2147483646 w 51"/>
              <a:gd name="T31" fmla="*/ 2147483646 h 55"/>
              <a:gd name="T32" fmla="*/ 2147483646 w 51"/>
              <a:gd name="T33" fmla="*/ 2147483646 h 55"/>
              <a:gd name="T34" fmla="*/ 2147483646 w 51"/>
              <a:gd name="T35" fmla="*/ 2147483646 h 55"/>
              <a:gd name="T36" fmla="*/ 2147483646 w 51"/>
              <a:gd name="T37" fmla="*/ 2147483646 h 55"/>
              <a:gd name="T38" fmla="*/ 2147483646 w 51"/>
              <a:gd name="T39" fmla="*/ 2147483646 h 55"/>
              <a:gd name="T40" fmla="*/ 2147483646 w 51"/>
              <a:gd name="T41" fmla="*/ 2147483646 h 55"/>
              <a:gd name="T42" fmla="*/ 2147483646 w 51"/>
              <a:gd name="T43" fmla="*/ 2147483646 h 55"/>
              <a:gd name="T44" fmla="*/ 2147483646 w 51"/>
              <a:gd name="T45" fmla="*/ 2147483646 h 55"/>
              <a:gd name="T46" fmla="*/ 2147483646 w 51"/>
              <a:gd name="T47" fmla="*/ 2147483646 h 55"/>
              <a:gd name="T48" fmla="*/ 2147483646 w 51"/>
              <a:gd name="T49" fmla="*/ 2147483646 h 55"/>
              <a:gd name="T50" fmla="*/ 2147483646 w 51"/>
              <a:gd name="T51" fmla="*/ 2147483646 h 55"/>
              <a:gd name="T52" fmla="*/ 2147483646 w 51"/>
              <a:gd name="T53" fmla="*/ 2147483646 h 55"/>
              <a:gd name="T54" fmla="*/ 2147483646 w 51"/>
              <a:gd name="T55" fmla="*/ 2147483646 h 55"/>
              <a:gd name="T56" fmla="*/ 2147483646 w 51"/>
              <a:gd name="T57" fmla="*/ 2147483646 h 55"/>
              <a:gd name="T58" fmla="*/ 2147483646 w 51"/>
              <a:gd name="T59" fmla="*/ 2147483646 h 55"/>
              <a:gd name="T60" fmla="*/ 2147483646 w 51"/>
              <a:gd name="T61" fmla="*/ 2147483646 h 55"/>
              <a:gd name="T62" fmla="*/ 2147483646 w 51"/>
              <a:gd name="T63" fmla="*/ 2147483646 h 55"/>
              <a:gd name="T64" fmla="*/ 2147483646 w 51"/>
              <a:gd name="T65" fmla="*/ 2147483646 h 55"/>
              <a:gd name="T66" fmla="*/ 2147483646 w 51"/>
              <a:gd name="T67" fmla="*/ 0 h 55"/>
              <a:gd name="T68" fmla="*/ 2147483646 w 51"/>
              <a:gd name="T69" fmla="*/ 0 h 55"/>
              <a:gd name="T70" fmla="*/ 2147483646 w 51"/>
              <a:gd name="T71" fmla="*/ 0 h 55"/>
              <a:gd name="T72" fmla="*/ 2147483646 w 51"/>
              <a:gd name="T73" fmla="*/ 2147483646 h 55"/>
              <a:gd name="T74" fmla="*/ 2147483646 w 51"/>
              <a:gd name="T75" fmla="*/ 2147483646 h 55"/>
              <a:gd name="T76" fmla="*/ 2147483646 w 51"/>
              <a:gd name="T77" fmla="*/ 2147483646 h 55"/>
              <a:gd name="T78" fmla="*/ 2147483646 w 51"/>
              <a:gd name="T79" fmla="*/ 2147483646 h 55"/>
              <a:gd name="T80" fmla="*/ 2147483646 w 51"/>
              <a:gd name="T81" fmla="*/ 2147483646 h 55"/>
              <a:gd name="T82" fmla="*/ 2147483646 w 51"/>
              <a:gd name="T83" fmla="*/ 2147483646 h 55"/>
              <a:gd name="T84" fmla="*/ 2147483646 w 51"/>
              <a:gd name="T85" fmla="*/ 2147483646 h 55"/>
              <a:gd name="T86" fmla="*/ 2147483646 w 51"/>
              <a:gd name="T87" fmla="*/ 2147483646 h 55"/>
              <a:gd name="T88" fmla="*/ 2147483646 w 51"/>
              <a:gd name="T89" fmla="*/ 2147483646 h 55"/>
              <a:gd name="T90" fmla="*/ 2147483646 w 51"/>
              <a:gd name="T91" fmla="*/ 2147483646 h 55"/>
              <a:gd name="T92" fmla="*/ 2147483646 w 51"/>
              <a:gd name="T93" fmla="*/ 2147483646 h 55"/>
              <a:gd name="T94" fmla="*/ 2147483646 w 51"/>
              <a:gd name="T95" fmla="*/ 2147483646 h 55"/>
              <a:gd name="T96" fmla="*/ 2147483646 w 51"/>
              <a:gd name="T97" fmla="*/ 2147483646 h 55"/>
              <a:gd name="T98" fmla="*/ 2147483646 w 51"/>
              <a:gd name="T99" fmla="*/ 2147483646 h 55"/>
              <a:gd name="T100" fmla="*/ 2147483646 w 51"/>
              <a:gd name="T101" fmla="*/ 2147483646 h 55"/>
              <a:gd name="T102" fmla="*/ 2147483646 w 51"/>
              <a:gd name="T103" fmla="*/ 2147483646 h 55"/>
              <a:gd name="T104" fmla="*/ 0 w 51"/>
              <a:gd name="T105" fmla="*/ 2147483646 h 55"/>
              <a:gd name="T106" fmla="*/ 0 w 51"/>
              <a:gd name="T107" fmla="*/ 2147483646 h 55"/>
              <a:gd name="T108" fmla="*/ 0 w 51"/>
              <a:gd name="T109" fmla="*/ 2147483646 h 55"/>
              <a:gd name="T110" fmla="*/ 2147483646 w 51"/>
              <a:gd name="T111" fmla="*/ 2147483646 h 55"/>
              <a:gd name="T112" fmla="*/ 2147483646 w 51"/>
              <a:gd name="T113" fmla="*/ 2147483646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9" name="Freeform 64"/>
          <p:cNvSpPr>
            <a:spLocks/>
          </p:cNvSpPr>
          <p:nvPr/>
        </p:nvSpPr>
        <p:spPr bwMode="auto">
          <a:xfrm>
            <a:off x="6858000" y="4343400"/>
            <a:ext cx="71438" cy="87313"/>
          </a:xfrm>
          <a:custGeom>
            <a:avLst/>
            <a:gdLst>
              <a:gd name="T0" fmla="*/ 2147483646 w 51"/>
              <a:gd name="T1" fmla="*/ 2147483646 h 55"/>
              <a:gd name="T2" fmla="*/ 2147483646 w 51"/>
              <a:gd name="T3" fmla="*/ 2147483646 h 55"/>
              <a:gd name="T4" fmla="*/ 2147483646 w 51"/>
              <a:gd name="T5" fmla="*/ 2147483646 h 55"/>
              <a:gd name="T6" fmla="*/ 2147483646 w 51"/>
              <a:gd name="T7" fmla="*/ 2147483646 h 55"/>
              <a:gd name="T8" fmla="*/ 2147483646 w 51"/>
              <a:gd name="T9" fmla="*/ 2147483646 h 55"/>
              <a:gd name="T10" fmla="*/ 2147483646 w 51"/>
              <a:gd name="T11" fmla="*/ 2147483646 h 55"/>
              <a:gd name="T12" fmla="*/ 2147483646 w 51"/>
              <a:gd name="T13" fmla="*/ 2147483646 h 55"/>
              <a:gd name="T14" fmla="*/ 2147483646 w 51"/>
              <a:gd name="T15" fmla="*/ 2147483646 h 55"/>
              <a:gd name="T16" fmla="*/ 2147483646 w 51"/>
              <a:gd name="T17" fmla="*/ 2147483646 h 55"/>
              <a:gd name="T18" fmla="*/ 2147483646 w 51"/>
              <a:gd name="T19" fmla="*/ 2147483646 h 55"/>
              <a:gd name="T20" fmla="*/ 2147483646 w 51"/>
              <a:gd name="T21" fmla="*/ 2147483646 h 55"/>
              <a:gd name="T22" fmla="*/ 2147483646 w 51"/>
              <a:gd name="T23" fmla="*/ 2147483646 h 55"/>
              <a:gd name="T24" fmla="*/ 2147483646 w 51"/>
              <a:gd name="T25" fmla="*/ 2147483646 h 55"/>
              <a:gd name="T26" fmla="*/ 2147483646 w 51"/>
              <a:gd name="T27" fmla="*/ 2147483646 h 55"/>
              <a:gd name="T28" fmla="*/ 2147483646 w 51"/>
              <a:gd name="T29" fmla="*/ 2147483646 h 55"/>
              <a:gd name="T30" fmla="*/ 2147483646 w 51"/>
              <a:gd name="T31" fmla="*/ 2147483646 h 55"/>
              <a:gd name="T32" fmla="*/ 2147483646 w 51"/>
              <a:gd name="T33" fmla="*/ 2147483646 h 55"/>
              <a:gd name="T34" fmla="*/ 2147483646 w 51"/>
              <a:gd name="T35" fmla="*/ 2147483646 h 55"/>
              <a:gd name="T36" fmla="*/ 2147483646 w 51"/>
              <a:gd name="T37" fmla="*/ 2147483646 h 55"/>
              <a:gd name="T38" fmla="*/ 2147483646 w 51"/>
              <a:gd name="T39" fmla="*/ 2147483646 h 55"/>
              <a:gd name="T40" fmla="*/ 2147483646 w 51"/>
              <a:gd name="T41" fmla="*/ 2147483646 h 55"/>
              <a:gd name="T42" fmla="*/ 2147483646 w 51"/>
              <a:gd name="T43" fmla="*/ 2147483646 h 55"/>
              <a:gd name="T44" fmla="*/ 2147483646 w 51"/>
              <a:gd name="T45" fmla="*/ 2147483646 h 55"/>
              <a:gd name="T46" fmla="*/ 2147483646 w 51"/>
              <a:gd name="T47" fmla="*/ 2147483646 h 55"/>
              <a:gd name="T48" fmla="*/ 2147483646 w 51"/>
              <a:gd name="T49" fmla="*/ 2147483646 h 55"/>
              <a:gd name="T50" fmla="*/ 2147483646 w 51"/>
              <a:gd name="T51" fmla="*/ 2147483646 h 55"/>
              <a:gd name="T52" fmla="*/ 2147483646 w 51"/>
              <a:gd name="T53" fmla="*/ 2147483646 h 55"/>
              <a:gd name="T54" fmla="*/ 2147483646 w 51"/>
              <a:gd name="T55" fmla="*/ 2147483646 h 55"/>
              <a:gd name="T56" fmla="*/ 2147483646 w 51"/>
              <a:gd name="T57" fmla="*/ 2147483646 h 55"/>
              <a:gd name="T58" fmla="*/ 2147483646 w 51"/>
              <a:gd name="T59" fmla="*/ 2147483646 h 55"/>
              <a:gd name="T60" fmla="*/ 2147483646 w 51"/>
              <a:gd name="T61" fmla="*/ 2147483646 h 55"/>
              <a:gd name="T62" fmla="*/ 2147483646 w 51"/>
              <a:gd name="T63" fmla="*/ 2147483646 h 55"/>
              <a:gd name="T64" fmla="*/ 2147483646 w 51"/>
              <a:gd name="T65" fmla="*/ 2147483646 h 55"/>
              <a:gd name="T66" fmla="*/ 2147483646 w 51"/>
              <a:gd name="T67" fmla="*/ 0 h 55"/>
              <a:gd name="T68" fmla="*/ 2147483646 w 51"/>
              <a:gd name="T69" fmla="*/ 0 h 55"/>
              <a:gd name="T70" fmla="*/ 2147483646 w 51"/>
              <a:gd name="T71" fmla="*/ 0 h 55"/>
              <a:gd name="T72" fmla="*/ 2147483646 w 51"/>
              <a:gd name="T73" fmla="*/ 2147483646 h 55"/>
              <a:gd name="T74" fmla="*/ 2147483646 w 51"/>
              <a:gd name="T75" fmla="*/ 2147483646 h 55"/>
              <a:gd name="T76" fmla="*/ 2147483646 w 51"/>
              <a:gd name="T77" fmla="*/ 2147483646 h 55"/>
              <a:gd name="T78" fmla="*/ 2147483646 w 51"/>
              <a:gd name="T79" fmla="*/ 2147483646 h 55"/>
              <a:gd name="T80" fmla="*/ 2147483646 w 51"/>
              <a:gd name="T81" fmla="*/ 2147483646 h 55"/>
              <a:gd name="T82" fmla="*/ 2147483646 w 51"/>
              <a:gd name="T83" fmla="*/ 2147483646 h 55"/>
              <a:gd name="T84" fmla="*/ 2147483646 w 51"/>
              <a:gd name="T85" fmla="*/ 2147483646 h 55"/>
              <a:gd name="T86" fmla="*/ 2147483646 w 51"/>
              <a:gd name="T87" fmla="*/ 2147483646 h 55"/>
              <a:gd name="T88" fmla="*/ 2147483646 w 51"/>
              <a:gd name="T89" fmla="*/ 2147483646 h 55"/>
              <a:gd name="T90" fmla="*/ 2147483646 w 51"/>
              <a:gd name="T91" fmla="*/ 2147483646 h 55"/>
              <a:gd name="T92" fmla="*/ 2147483646 w 51"/>
              <a:gd name="T93" fmla="*/ 2147483646 h 55"/>
              <a:gd name="T94" fmla="*/ 2147483646 w 51"/>
              <a:gd name="T95" fmla="*/ 2147483646 h 55"/>
              <a:gd name="T96" fmla="*/ 2147483646 w 51"/>
              <a:gd name="T97" fmla="*/ 2147483646 h 55"/>
              <a:gd name="T98" fmla="*/ 2147483646 w 51"/>
              <a:gd name="T99" fmla="*/ 2147483646 h 55"/>
              <a:gd name="T100" fmla="*/ 2147483646 w 51"/>
              <a:gd name="T101" fmla="*/ 2147483646 h 55"/>
              <a:gd name="T102" fmla="*/ 2147483646 w 51"/>
              <a:gd name="T103" fmla="*/ 2147483646 h 55"/>
              <a:gd name="T104" fmla="*/ 0 w 51"/>
              <a:gd name="T105" fmla="*/ 2147483646 h 55"/>
              <a:gd name="T106" fmla="*/ 0 w 51"/>
              <a:gd name="T107" fmla="*/ 2147483646 h 55"/>
              <a:gd name="T108" fmla="*/ 0 w 51"/>
              <a:gd name="T109" fmla="*/ 2147483646 h 55"/>
              <a:gd name="T110" fmla="*/ 2147483646 w 51"/>
              <a:gd name="T111" fmla="*/ 2147483646 h 55"/>
              <a:gd name="T112" fmla="*/ 2147483646 w 51"/>
              <a:gd name="T113" fmla="*/ 2147483646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88130" name="Freeform 65"/>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1" name="Freeform 66"/>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88132" name="Freeform 67"/>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88133" name="Freeform 68"/>
          <p:cNvSpPr>
            <a:spLocks/>
          </p:cNvSpPr>
          <p:nvPr/>
        </p:nvSpPr>
        <p:spPr bwMode="auto">
          <a:xfrm>
            <a:off x="6610350" y="4273550"/>
            <a:ext cx="76200" cy="77788"/>
          </a:xfrm>
          <a:custGeom>
            <a:avLst/>
            <a:gdLst>
              <a:gd name="T0" fmla="*/ 2147483646 w 53"/>
              <a:gd name="T1" fmla="*/ 2147483646 h 49"/>
              <a:gd name="T2" fmla="*/ 2147483646 w 53"/>
              <a:gd name="T3" fmla="*/ 2147483646 h 49"/>
              <a:gd name="T4" fmla="*/ 0 w 53"/>
              <a:gd name="T5" fmla="*/ 2147483646 h 49"/>
              <a:gd name="T6" fmla="*/ 2147483646 w 53"/>
              <a:gd name="T7" fmla="*/ 2147483646 h 49"/>
              <a:gd name="T8" fmla="*/ 2147483646 w 53"/>
              <a:gd name="T9" fmla="*/ 2147483646 h 49"/>
              <a:gd name="T10" fmla="*/ 2147483646 w 53"/>
              <a:gd name="T11" fmla="*/ 2147483646 h 49"/>
              <a:gd name="T12" fmla="*/ 2147483646 w 53"/>
              <a:gd name="T13" fmla="*/ 2147483646 h 49"/>
              <a:gd name="T14" fmla="*/ 2147483646 w 53"/>
              <a:gd name="T15" fmla="*/ 2147483646 h 49"/>
              <a:gd name="T16" fmla="*/ 2147483646 w 53"/>
              <a:gd name="T17" fmla="*/ 2147483646 h 49"/>
              <a:gd name="T18" fmla="*/ 2147483646 w 53"/>
              <a:gd name="T19" fmla="*/ 2147483646 h 49"/>
              <a:gd name="T20" fmla="*/ 2147483646 w 53"/>
              <a:gd name="T21" fmla="*/ 2147483646 h 49"/>
              <a:gd name="T22" fmla="*/ 2147483646 w 53"/>
              <a:gd name="T23" fmla="*/ 2147483646 h 49"/>
              <a:gd name="T24" fmla="*/ 2147483646 w 53"/>
              <a:gd name="T25" fmla="*/ 2147483646 h 49"/>
              <a:gd name="T26" fmla="*/ 2147483646 w 53"/>
              <a:gd name="T27" fmla="*/ 2147483646 h 49"/>
              <a:gd name="T28" fmla="*/ 2147483646 w 53"/>
              <a:gd name="T29" fmla="*/ 2147483646 h 49"/>
              <a:gd name="T30" fmla="*/ 2147483646 w 53"/>
              <a:gd name="T31" fmla="*/ 2147483646 h 49"/>
              <a:gd name="T32" fmla="*/ 2147483646 w 53"/>
              <a:gd name="T33" fmla="*/ 2147483646 h 49"/>
              <a:gd name="T34" fmla="*/ 2147483646 w 53"/>
              <a:gd name="T35" fmla="*/ 2147483646 h 49"/>
              <a:gd name="T36" fmla="*/ 2147483646 w 53"/>
              <a:gd name="T37" fmla="*/ 2147483646 h 49"/>
              <a:gd name="T38" fmla="*/ 2147483646 w 53"/>
              <a:gd name="T39" fmla="*/ 2147483646 h 49"/>
              <a:gd name="T40" fmla="*/ 2147483646 w 53"/>
              <a:gd name="T41" fmla="*/ 0 h 49"/>
              <a:gd name="T42" fmla="*/ 2147483646 w 53"/>
              <a:gd name="T43" fmla="*/ 0 h 49"/>
              <a:gd name="T44" fmla="*/ 2147483646 w 53"/>
              <a:gd name="T45" fmla="*/ 0 h 49"/>
              <a:gd name="T46" fmla="*/ 2147483646 w 53"/>
              <a:gd name="T47" fmla="*/ 2147483646 h 49"/>
              <a:gd name="T48" fmla="*/ 2147483646 w 53"/>
              <a:gd name="T49" fmla="*/ 2147483646 h 49"/>
              <a:gd name="T50" fmla="*/ 2147483646 w 53"/>
              <a:gd name="T51" fmla="*/ 2147483646 h 49"/>
              <a:gd name="T52" fmla="*/ 2147483646 w 53"/>
              <a:gd name="T53" fmla="*/ 2147483646 h 49"/>
              <a:gd name="T54" fmla="*/ 2147483646 w 53"/>
              <a:gd name="T55" fmla="*/ 2147483646 h 49"/>
              <a:gd name="T56" fmla="*/ 2147483646 w 53"/>
              <a:gd name="T57" fmla="*/ 2147483646 h 49"/>
              <a:gd name="T58" fmla="*/ 2147483646 w 53"/>
              <a:gd name="T59" fmla="*/ 2147483646 h 49"/>
              <a:gd name="T60" fmla="*/ 2147483646 w 53"/>
              <a:gd name="T61" fmla="*/ 2147483646 h 49"/>
              <a:gd name="T62" fmla="*/ 2147483646 w 53"/>
              <a:gd name="T63" fmla="*/ 2147483646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4" name="Freeform 69"/>
          <p:cNvSpPr>
            <a:spLocks/>
          </p:cNvSpPr>
          <p:nvPr/>
        </p:nvSpPr>
        <p:spPr bwMode="auto">
          <a:xfrm>
            <a:off x="6610350" y="4273550"/>
            <a:ext cx="76200" cy="77788"/>
          </a:xfrm>
          <a:custGeom>
            <a:avLst/>
            <a:gdLst>
              <a:gd name="T0" fmla="*/ 2147483646 w 53"/>
              <a:gd name="T1" fmla="*/ 2147483646 h 49"/>
              <a:gd name="T2" fmla="*/ 2147483646 w 53"/>
              <a:gd name="T3" fmla="*/ 2147483646 h 49"/>
              <a:gd name="T4" fmla="*/ 0 w 53"/>
              <a:gd name="T5" fmla="*/ 2147483646 h 49"/>
              <a:gd name="T6" fmla="*/ 2147483646 w 53"/>
              <a:gd name="T7" fmla="*/ 2147483646 h 49"/>
              <a:gd name="T8" fmla="*/ 2147483646 w 53"/>
              <a:gd name="T9" fmla="*/ 2147483646 h 49"/>
              <a:gd name="T10" fmla="*/ 2147483646 w 53"/>
              <a:gd name="T11" fmla="*/ 2147483646 h 49"/>
              <a:gd name="T12" fmla="*/ 2147483646 w 53"/>
              <a:gd name="T13" fmla="*/ 2147483646 h 49"/>
              <a:gd name="T14" fmla="*/ 2147483646 w 53"/>
              <a:gd name="T15" fmla="*/ 2147483646 h 49"/>
              <a:gd name="T16" fmla="*/ 2147483646 w 53"/>
              <a:gd name="T17" fmla="*/ 2147483646 h 49"/>
              <a:gd name="T18" fmla="*/ 2147483646 w 53"/>
              <a:gd name="T19" fmla="*/ 2147483646 h 49"/>
              <a:gd name="T20" fmla="*/ 2147483646 w 53"/>
              <a:gd name="T21" fmla="*/ 2147483646 h 49"/>
              <a:gd name="T22" fmla="*/ 2147483646 w 53"/>
              <a:gd name="T23" fmla="*/ 2147483646 h 49"/>
              <a:gd name="T24" fmla="*/ 2147483646 w 53"/>
              <a:gd name="T25" fmla="*/ 2147483646 h 49"/>
              <a:gd name="T26" fmla="*/ 2147483646 w 53"/>
              <a:gd name="T27" fmla="*/ 2147483646 h 49"/>
              <a:gd name="T28" fmla="*/ 2147483646 w 53"/>
              <a:gd name="T29" fmla="*/ 2147483646 h 49"/>
              <a:gd name="T30" fmla="*/ 2147483646 w 53"/>
              <a:gd name="T31" fmla="*/ 2147483646 h 49"/>
              <a:gd name="T32" fmla="*/ 2147483646 w 53"/>
              <a:gd name="T33" fmla="*/ 2147483646 h 49"/>
              <a:gd name="T34" fmla="*/ 2147483646 w 53"/>
              <a:gd name="T35" fmla="*/ 2147483646 h 49"/>
              <a:gd name="T36" fmla="*/ 2147483646 w 53"/>
              <a:gd name="T37" fmla="*/ 2147483646 h 49"/>
              <a:gd name="T38" fmla="*/ 2147483646 w 53"/>
              <a:gd name="T39" fmla="*/ 2147483646 h 49"/>
              <a:gd name="T40" fmla="*/ 2147483646 w 53"/>
              <a:gd name="T41" fmla="*/ 0 h 49"/>
              <a:gd name="T42" fmla="*/ 2147483646 w 53"/>
              <a:gd name="T43" fmla="*/ 0 h 49"/>
              <a:gd name="T44" fmla="*/ 2147483646 w 53"/>
              <a:gd name="T45" fmla="*/ 0 h 49"/>
              <a:gd name="T46" fmla="*/ 2147483646 w 53"/>
              <a:gd name="T47" fmla="*/ 2147483646 h 49"/>
              <a:gd name="T48" fmla="*/ 2147483646 w 53"/>
              <a:gd name="T49" fmla="*/ 2147483646 h 49"/>
              <a:gd name="T50" fmla="*/ 2147483646 w 53"/>
              <a:gd name="T51" fmla="*/ 2147483646 h 49"/>
              <a:gd name="T52" fmla="*/ 2147483646 w 53"/>
              <a:gd name="T53" fmla="*/ 2147483646 h 49"/>
              <a:gd name="T54" fmla="*/ 2147483646 w 53"/>
              <a:gd name="T55" fmla="*/ 2147483646 h 49"/>
              <a:gd name="T56" fmla="*/ 2147483646 w 53"/>
              <a:gd name="T57" fmla="*/ 2147483646 h 49"/>
              <a:gd name="T58" fmla="*/ 2147483646 w 53"/>
              <a:gd name="T59" fmla="*/ 2147483646 h 49"/>
              <a:gd name="T60" fmla="*/ 2147483646 w 53"/>
              <a:gd name="T61" fmla="*/ 2147483646 h 49"/>
              <a:gd name="T62" fmla="*/ 2147483646 w 53"/>
              <a:gd name="T63" fmla="*/ 2147483646 h 49"/>
              <a:gd name="T64" fmla="*/ 2147483646 w 53"/>
              <a:gd name="T65" fmla="*/ 2147483646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88135" name="Freeform 70"/>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6" name="Freeform 71"/>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88137" name="Freeform 72"/>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88138" name="Freeform 73"/>
          <p:cNvSpPr>
            <a:spLocks/>
          </p:cNvSpPr>
          <p:nvPr/>
        </p:nvSpPr>
        <p:spPr bwMode="auto">
          <a:xfrm>
            <a:off x="6735763" y="4476750"/>
            <a:ext cx="84137" cy="69850"/>
          </a:xfrm>
          <a:custGeom>
            <a:avLst/>
            <a:gdLst>
              <a:gd name="T0" fmla="*/ 2147483646 w 60"/>
              <a:gd name="T1" fmla="*/ 2147483646 h 44"/>
              <a:gd name="T2" fmla="*/ 2147483646 w 60"/>
              <a:gd name="T3" fmla="*/ 2147483646 h 44"/>
              <a:gd name="T4" fmla="*/ 2147483646 w 60"/>
              <a:gd name="T5" fmla="*/ 2147483646 h 44"/>
              <a:gd name="T6" fmla="*/ 2147483646 w 60"/>
              <a:gd name="T7" fmla="*/ 2147483646 h 44"/>
              <a:gd name="T8" fmla="*/ 2147483646 w 60"/>
              <a:gd name="T9" fmla="*/ 2147483646 h 44"/>
              <a:gd name="T10" fmla="*/ 0 w 60"/>
              <a:gd name="T11" fmla="*/ 2147483646 h 44"/>
              <a:gd name="T12" fmla="*/ 0 w 60"/>
              <a:gd name="T13" fmla="*/ 2147483646 h 44"/>
              <a:gd name="T14" fmla="*/ 2147483646 w 60"/>
              <a:gd name="T15" fmla="*/ 2147483646 h 44"/>
              <a:gd name="T16" fmla="*/ 2147483646 w 60"/>
              <a:gd name="T17" fmla="*/ 2147483646 h 44"/>
              <a:gd name="T18" fmla="*/ 2147483646 w 60"/>
              <a:gd name="T19" fmla="*/ 2147483646 h 44"/>
              <a:gd name="T20" fmla="*/ 2147483646 w 60"/>
              <a:gd name="T21" fmla="*/ 2147483646 h 44"/>
              <a:gd name="T22" fmla="*/ 2147483646 w 60"/>
              <a:gd name="T23" fmla="*/ 2147483646 h 44"/>
              <a:gd name="T24" fmla="*/ 2147483646 w 60"/>
              <a:gd name="T25" fmla="*/ 2147483646 h 44"/>
              <a:gd name="T26" fmla="*/ 2147483646 w 60"/>
              <a:gd name="T27" fmla="*/ 2147483646 h 44"/>
              <a:gd name="T28" fmla="*/ 2147483646 w 60"/>
              <a:gd name="T29" fmla="*/ 2147483646 h 44"/>
              <a:gd name="T30" fmla="*/ 2147483646 w 60"/>
              <a:gd name="T31" fmla="*/ 2147483646 h 44"/>
              <a:gd name="T32" fmla="*/ 2147483646 w 60"/>
              <a:gd name="T33" fmla="*/ 2147483646 h 44"/>
              <a:gd name="T34" fmla="*/ 2147483646 w 60"/>
              <a:gd name="T35" fmla="*/ 2147483646 h 44"/>
              <a:gd name="T36" fmla="*/ 2147483646 w 60"/>
              <a:gd name="T37" fmla="*/ 2147483646 h 44"/>
              <a:gd name="T38" fmla="*/ 2147483646 w 60"/>
              <a:gd name="T39" fmla="*/ 2147483646 h 44"/>
              <a:gd name="T40" fmla="*/ 2147483646 w 60"/>
              <a:gd name="T41" fmla="*/ 2147483646 h 44"/>
              <a:gd name="T42" fmla="*/ 2147483646 w 60"/>
              <a:gd name="T43" fmla="*/ 2147483646 h 44"/>
              <a:gd name="T44" fmla="*/ 2147483646 w 60"/>
              <a:gd name="T45" fmla="*/ 2147483646 h 44"/>
              <a:gd name="T46" fmla="*/ 2147483646 w 60"/>
              <a:gd name="T47" fmla="*/ 2147483646 h 44"/>
              <a:gd name="T48" fmla="*/ 2147483646 w 60"/>
              <a:gd name="T49" fmla="*/ 2147483646 h 44"/>
              <a:gd name="T50" fmla="*/ 2147483646 w 60"/>
              <a:gd name="T51" fmla="*/ 2147483646 h 44"/>
              <a:gd name="T52" fmla="*/ 2147483646 w 60"/>
              <a:gd name="T53" fmla="*/ 2147483646 h 44"/>
              <a:gd name="T54" fmla="*/ 2147483646 w 60"/>
              <a:gd name="T55" fmla="*/ 2147483646 h 44"/>
              <a:gd name="T56" fmla="*/ 2147483646 w 60"/>
              <a:gd name="T57" fmla="*/ 2147483646 h 44"/>
              <a:gd name="T58" fmla="*/ 2147483646 w 60"/>
              <a:gd name="T59" fmla="*/ 2147483646 h 44"/>
              <a:gd name="T60" fmla="*/ 2147483646 w 60"/>
              <a:gd name="T61" fmla="*/ 2147483646 h 44"/>
              <a:gd name="T62" fmla="*/ 2147483646 w 60"/>
              <a:gd name="T63" fmla="*/ 2147483646 h 44"/>
              <a:gd name="T64" fmla="*/ 2147483646 w 60"/>
              <a:gd name="T65" fmla="*/ 2147483646 h 44"/>
              <a:gd name="T66" fmla="*/ 2147483646 w 60"/>
              <a:gd name="T67" fmla="*/ 2147483646 h 44"/>
              <a:gd name="T68" fmla="*/ 2147483646 w 60"/>
              <a:gd name="T69" fmla="*/ 2147483646 h 44"/>
              <a:gd name="T70" fmla="*/ 2147483646 w 60"/>
              <a:gd name="T71" fmla="*/ 0 h 44"/>
              <a:gd name="T72" fmla="*/ 2147483646 w 60"/>
              <a:gd name="T73" fmla="*/ 0 h 44"/>
              <a:gd name="T74" fmla="*/ 2147483646 w 60"/>
              <a:gd name="T75" fmla="*/ 0 h 44"/>
              <a:gd name="T76" fmla="*/ 2147483646 w 60"/>
              <a:gd name="T77" fmla="*/ 0 h 44"/>
              <a:gd name="T78" fmla="*/ 2147483646 w 60"/>
              <a:gd name="T79" fmla="*/ 2147483646 h 44"/>
              <a:gd name="T80" fmla="*/ 2147483646 w 60"/>
              <a:gd name="T81" fmla="*/ 2147483646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9" name="Freeform 74"/>
          <p:cNvSpPr>
            <a:spLocks/>
          </p:cNvSpPr>
          <p:nvPr/>
        </p:nvSpPr>
        <p:spPr bwMode="auto">
          <a:xfrm>
            <a:off x="6735763" y="4476750"/>
            <a:ext cx="84137" cy="69850"/>
          </a:xfrm>
          <a:custGeom>
            <a:avLst/>
            <a:gdLst>
              <a:gd name="T0" fmla="*/ 2147483646 w 60"/>
              <a:gd name="T1" fmla="*/ 2147483646 h 44"/>
              <a:gd name="T2" fmla="*/ 2147483646 w 60"/>
              <a:gd name="T3" fmla="*/ 2147483646 h 44"/>
              <a:gd name="T4" fmla="*/ 2147483646 w 60"/>
              <a:gd name="T5" fmla="*/ 2147483646 h 44"/>
              <a:gd name="T6" fmla="*/ 2147483646 w 60"/>
              <a:gd name="T7" fmla="*/ 2147483646 h 44"/>
              <a:gd name="T8" fmla="*/ 2147483646 w 60"/>
              <a:gd name="T9" fmla="*/ 2147483646 h 44"/>
              <a:gd name="T10" fmla="*/ 0 w 60"/>
              <a:gd name="T11" fmla="*/ 2147483646 h 44"/>
              <a:gd name="T12" fmla="*/ 0 w 60"/>
              <a:gd name="T13" fmla="*/ 2147483646 h 44"/>
              <a:gd name="T14" fmla="*/ 2147483646 w 60"/>
              <a:gd name="T15" fmla="*/ 2147483646 h 44"/>
              <a:gd name="T16" fmla="*/ 2147483646 w 60"/>
              <a:gd name="T17" fmla="*/ 2147483646 h 44"/>
              <a:gd name="T18" fmla="*/ 2147483646 w 60"/>
              <a:gd name="T19" fmla="*/ 2147483646 h 44"/>
              <a:gd name="T20" fmla="*/ 2147483646 w 60"/>
              <a:gd name="T21" fmla="*/ 2147483646 h 44"/>
              <a:gd name="T22" fmla="*/ 2147483646 w 60"/>
              <a:gd name="T23" fmla="*/ 2147483646 h 44"/>
              <a:gd name="T24" fmla="*/ 2147483646 w 60"/>
              <a:gd name="T25" fmla="*/ 2147483646 h 44"/>
              <a:gd name="T26" fmla="*/ 2147483646 w 60"/>
              <a:gd name="T27" fmla="*/ 2147483646 h 44"/>
              <a:gd name="T28" fmla="*/ 2147483646 w 60"/>
              <a:gd name="T29" fmla="*/ 2147483646 h 44"/>
              <a:gd name="T30" fmla="*/ 2147483646 w 60"/>
              <a:gd name="T31" fmla="*/ 2147483646 h 44"/>
              <a:gd name="T32" fmla="*/ 2147483646 w 60"/>
              <a:gd name="T33" fmla="*/ 2147483646 h 44"/>
              <a:gd name="T34" fmla="*/ 2147483646 w 60"/>
              <a:gd name="T35" fmla="*/ 2147483646 h 44"/>
              <a:gd name="T36" fmla="*/ 2147483646 w 60"/>
              <a:gd name="T37" fmla="*/ 2147483646 h 44"/>
              <a:gd name="T38" fmla="*/ 2147483646 w 60"/>
              <a:gd name="T39" fmla="*/ 2147483646 h 44"/>
              <a:gd name="T40" fmla="*/ 2147483646 w 60"/>
              <a:gd name="T41" fmla="*/ 2147483646 h 44"/>
              <a:gd name="T42" fmla="*/ 2147483646 w 60"/>
              <a:gd name="T43" fmla="*/ 2147483646 h 44"/>
              <a:gd name="T44" fmla="*/ 2147483646 w 60"/>
              <a:gd name="T45" fmla="*/ 2147483646 h 44"/>
              <a:gd name="T46" fmla="*/ 2147483646 w 60"/>
              <a:gd name="T47" fmla="*/ 2147483646 h 44"/>
              <a:gd name="T48" fmla="*/ 2147483646 w 60"/>
              <a:gd name="T49" fmla="*/ 2147483646 h 44"/>
              <a:gd name="T50" fmla="*/ 2147483646 w 60"/>
              <a:gd name="T51" fmla="*/ 2147483646 h 44"/>
              <a:gd name="T52" fmla="*/ 2147483646 w 60"/>
              <a:gd name="T53" fmla="*/ 2147483646 h 44"/>
              <a:gd name="T54" fmla="*/ 2147483646 w 60"/>
              <a:gd name="T55" fmla="*/ 2147483646 h 44"/>
              <a:gd name="T56" fmla="*/ 2147483646 w 60"/>
              <a:gd name="T57" fmla="*/ 2147483646 h 44"/>
              <a:gd name="T58" fmla="*/ 2147483646 w 60"/>
              <a:gd name="T59" fmla="*/ 2147483646 h 44"/>
              <a:gd name="T60" fmla="*/ 2147483646 w 60"/>
              <a:gd name="T61" fmla="*/ 2147483646 h 44"/>
              <a:gd name="T62" fmla="*/ 2147483646 w 60"/>
              <a:gd name="T63" fmla="*/ 2147483646 h 44"/>
              <a:gd name="T64" fmla="*/ 2147483646 w 60"/>
              <a:gd name="T65" fmla="*/ 2147483646 h 44"/>
              <a:gd name="T66" fmla="*/ 2147483646 w 60"/>
              <a:gd name="T67" fmla="*/ 2147483646 h 44"/>
              <a:gd name="T68" fmla="*/ 2147483646 w 60"/>
              <a:gd name="T69" fmla="*/ 2147483646 h 44"/>
              <a:gd name="T70" fmla="*/ 2147483646 w 60"/>
              <a:gd name="T71" fmla="*/ 0 h 44"/>
              <a:gd name="T72" fmla="*/ 2147483646 w 60"/>
              <a:gd name="T73" fmla="*/ 0 h 44"/>
              <a:gd name="T74" fmla="*/ 2147483646 w 60"/>
              <a:gd name="T75" fmla="*/ 0 h 44"/>
              <a:gd name="T76" fmla="*/ 2147483646 w 60"/>
              <a:gd name="T77" fmla="*/ 0 h 44"/>
              <a:gd name="T78" fmla="*/ 2147483646 w 60"/>
              <a:gd name="T79" fmla="*/ 2147483646 h 44"/>
              <a:gd name="T80" fmla="*/ 2147483646 w 60"/>
              <a:gd name="T81" fmla="*/ 2147483646 h 44"/>
              <a:gd name="T82" fmla="*/ 2147483646 w 60"/>
              <a:gd name="T83" fmla="*/ 2147483646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88140" name="Freeform 75"/>
          <p:cNvSpPr>
            <a:spLocks/>
          </p:cNvSpPr>
          <p:nvPr/>
        </p:nvSpPr>
        <p:spPr bwMode="auto">
          <a:xfrm>
            <a:off x="6777038" y="4400550"/>
            <a:ext cx="53975" cy="71438"/>
          </a:xfrm>
          <a:custGeom>
            <a:avLst/>
            <a:gdLst>
              <a:gd name="T0" fmla="*/ 2147483646 w 38"/>
              <a:gd name="T1" fmla="*/ 2147483646 h 45"/>
              <a:gd name="T2" fmla="*/ 2147483646 w 38"/>
              <a:gd name="T3" fmla="*/ 2147483646 h 45"/>
              <a:gd name="T4" fmla="*/ 2147483646 w 38"/>
              <a:gd name="T5" fmla="*/ 2147483646 h 45"/>
              <a:gd name="T6" fmla="*/ 2147483646 w 38"/>
              <a:gd name="T7" fmla="*/ 2147483646 h 45"/>
              <a:gd name="T8" fmla="*/ 2147483646 w 38"/>
              <a:gd name="T9" fmla="*/ 2147483646 h 45"/>
              <a:gd name="T10" fmla="*/ 2147483646 w 38"/>
              <a:gd name="T11" fmla="*/ 2147483646 h 45"/>
              <a:gd name="T12" fmla="*/ 2147483646 w 38"/>
              <a:gd name="T13" fmla="*/ 2147483646 h 45"/>
              <a:gd name="T14" fmla="*/ 2147483646 w 38"/>
              <a:gd name="T15" fmla="*/ 2147483646 h 45"/>
              <a:gd name="T16" fmla="*/ 2147483646 w 38"/>
              <a:gd name="T17" fmla="*/ 2147483646 h 45"/>
              <a:gd name="T18" fmla="*/ 2147483646 w 38"/>
              <a:gd name="T19" fmla="*/ 2147483646 h 45"/>
              <a:gd name="T20" fmla="*/ 2147483646 w 38"/>
              <a:gd name="T21" fmla="*/ 2147483646 h 45"/>
              <a:gd name="T22" fmla="*/ 2147483646 w 38"/>
              <a:gd name="T23" fmla="*/ 2147483646 h 45"/>
              <a:gd name="T24" fmla="*/ 2147483646 w 38"/>
              <a:gd name="T25" fmla="*/ 2147483646 h 45"/>
              <a:gd name="T26" fmla="*/ 2147483646 w 38"/>
              <a:gd name="T27" fmla="*/ 2147483646 h 45"/>
              <a:gd name="T28" fmla="*/ 2147483646 w 38"/>
              <a:gd name="T29" fmla="*/ 2147483646 h 45"/>
              <a:gd name="T30" fmla="*/ 2147483646 w 38"/>
              <a:gd name="T31" fmla="*/ 2147483646 h 45"/>
              <a:gd name="T32" fmla="*/ 2147483646 w 38"/>
              <a:gd name="T33" fmla="*/ 2147483646 h 45"/>
              <a:gd name="T34" fmla="*/ 2147483646 w 38"/>
              <a:gd name="T35" fmla="*/ 2147483646 h 45"/>
              <a:gd name="T36" fmla="*/ 2147483646 w 38"/>
              <a:gd name="T37" fmla="*/ 2147483646 h 45"/>
              <a:gd name="T38" fmla="*/ 2147483646 w 38"/>
              <a:gd name="T39" fmla="*/ 2147483646 h 45"/>
              <a:gd name="T40" fmla="*/ 2147483646 w 38"/>
              <a:gd name="T41" fmla="*/ 2147483646 h 45"/>
              <a:gd name="T42" fmla="*/ 2147483646 w 38"/>
              <a:gd name="T43" fmla="*/ 2147483646 h 45"/>
              <a:gd name="T44" fmla="*/ 2147483646 w 38"/>
              <a:gd name="T45" fmla="*/ 2147483646 h 45"/>
              <a:gd name="T46" fmla="*/ 2147483646 w 38"/>
              <a:gd name="T47" fmla="*/ 2147483646 h 45"/>
              <a:gd name="T48" fmla="*/ 2147483646 w 38"/>
              <a:gd name="T49" fmla="*/ 2147483646 h 45"/>
              <a:gd name="T50" fmla="*/ 2147483646 w 38"/>
              <a:gd name="T51" fmla="*/ 2147483646 h 45"/>
              <a:gd name="T52" fmla="*/ 2147483646 w 38"/>
              <a:gd name="T53" fmla="*/ 2147483646 h 45"/>
              <a:gd name="T54" fmla="*/ 2147483646 w 38"/>
              <a:gd name="T55" fmla="*/ 2147483646 h 45"/>
              <a:gd name="T56" fmla="*/ 2147483646 w 38"/>
              <a:gd name="T57" fmla="*/ 0 h 45"/>
              <a:gd name="T58" fmla="*/ 2147483646 w 38"/>
              <a:gd name="T59" fmla="*/ 0 h 45"/>
              <a:gd name="T60" fmla="*/ 2147483646 w 38"/>
              <a:gd name="T61" fmla="*/ 0 h 45"/>
              <a:gd name="T62" fmla="*/ 2147483646 w 38"/>
              <a:gd name="T63" fmla="*/ 0 h 45"/>
              <a:gd name="T64" fmla="*/ 2147483646 w 38"/>
              <a:gd name="T65" fmla="*/ 2147483646 h 45"/>
              <a:gd name="T66" fmla="*/ 2147483646 w 38"/>
              <a:gd name="T67" fmla="*/ 2147483646 h 45"/>
              <a:gd name="T68" fmla="*/ 2147483646 w 38"/>
              <a:gd name="T69" fmla="*/ 2147483646 h 45"/>
              <a:gd name="T70" fmla="*/ 2147483646 w 38"/>
              <a:gd name="T71" fmla="*/ 2147483646 h 45"/>
              <a:gd name="T72" fmla="*/ 2147483646 w 38"/>
              <a:gd name="T73" fmla="*/ 2147483646 h 45"/>
              <a:gd name="T74" fmla="*/ 0 w 38"/>
              <a:gd name="T75" fmla="*/ 2147483646 h 45"/>
              <a:gd name="T76" fmla="*/ 2147483646 w 38"/>
              <a:gd name="T77" fmla="*/ 2147483646 h 45"/>
              <a:gd name="T78" fmla="*/ 2147483646 w 38"/>
              <a:gd name="T79" fmla="*/ 2147483646 h 45"/>
              <a:gd name="T80" fmla="*/ 2147483646 w 38"/>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1" name="Freeform 76"/>
          <p:cNvSpPr>
            <a:spLocks/>
          </p:cNvSpPr>
          <p:nvPr/>
        </p:nvSpPr>
        <p:spPr bwMode="auto">
          <a:xfrm>
            <a:off x="6777038" y="4400550"/>
            <a:ext cx="53975" cy="71438"/>
          </a:xfrm>
          <a:custGeom>
            <a:avLst/>
            <a:gdLst>
              <a:gd name="T0" fmla="*/ 2147483646 w 38"/>
              <a:gd name="T1" fmla="*/ 2147483646 h 45"/>
              <a:gd name="T2" fmla="*/ 2147483646 w 38"/>
              <a:gd name="T3" fmla="*/ 2147483646 h 45"/>
              <a:gd name="T4" fmla="*/ 2147483646 w 38"/>
              <a:gd name="T5" fmla="*/ 2147483646 h 45"/>
              <a:gd name="T6" fmla="*/ 2147483646 w 38"/>
              <a:gd name="T7" fmla="*/ 2147483646 h 45"/>
              <a:gd name="T8" fmla="*/ 2147483646 w 38"/>
              <a:gd name="T9" fmla="*/ 2147483646 h 45"/>
              <a:gd name="T10" fmla="*/ 2147483646 w 38"/>
              <a:gd name="T11" fmla="*/ 2147483646 h 45"/>
              <a:gd name="T12" fmla="*/ 2147483646 w 38"/>
              <a:gd name="T13" fmla="*/ 2147483646 h 45"/>
              <a:gd name="T14" fmla="*/ 2147483646 w 38"/>
              <a:gd name="T15" fmla="*/ 2147483646 h 45"/>
              <a:gd name="T16" fmla="*/ 2147483646 w 38"/>
              <a:gd name="T17" fmla="*/ 2147483646 h 45"/>
              <a:gd name="T18" fmla="*/ 2147483646 w 38"/>
              <a:gd name="T19" fmla="*/ 2147483646 h 45"/>
              <a:gd name="T20" fmla="*/ 2147483646 w 38"/>
              <a:gd name="T21" fmla="*/ 2147483646 h 45"/>
              <a:gd name="T22" fmla="*/ 2147483646 w 38"/>
              <a:gd name="T23" fmla="*/ 2147483646 h 45"/>
              <a:gd name="T24" fmla="*/ 2147483646 w 38"/>
              <a:gd name="T25" fmla="*/ 2147483646 h 45"/>
              <a:gd name="T26" fmla="*/ 2147483646 w 38"/>
              <a:gd name="T27" fmla="*/ 2147483646 h 45"/>
              <a:gd name="T28" fmla="*/ 2147483646 w 38"/>
              <a:gd name="T29" fmla="*/ 2147483646 h 45"/>
              <a:gd name="T30" fmla="*/ 2147483646 w 38"/>
              <a:gd name="T31" fmla="*/ 2147483646 h 45"/>
              <a:gd name="T32" fmla="*/ 2147483646 w 38"/>
              <a:gd name="T33" fmla="*/ 2147483646 h 45"/>
              <a:gd name="T34" fmla="*/ 2147483646 w 38"/>
              <a:gd name="T35" fmla="*/ 2147483646 h 45"/>
              <a:gd name="T36" fmla="*/ 2147483646 w 38"/>
              <a:gd name="T37" fmla="*/ 2147483646 h 45"/>
              <a:gd name="T38" fmla="*/ 2147483646 w 38"/>
              <a:gd name="T39" fmla="*/ 2147483646 h 45"/>
              <a:gd name="T40" fmla="*/ 2147483646 w 38"/>
              <a:gd name="T41" fmla="*/ 2147483646 h 45"/>
              <a:gd name="T42" fmla="*/ 2147483646 w 38"/>
              <a:gd name="T43" fmla="*/ 2147483646 h 45"/>
              <a:gd name="T44" fmla="*/ 2147483646 w 38"/>
              <a:gd name="T45" fmla="*/ 2147483646 h 45"/>
              <a:gd name="T46" fmla="*/ 2147483646 w 38"/>
              <a:gd name="T47" fmla="*/ 2147483646 h 45"/>
              <a:gd name="T48" fmla="*/ 2147483646 w 38"/>
              <a:gd name="T49" fmla="*/ 2147483646 h 45"/>
              <a:gd name="T50" fmla="*/ 2147483646 w 38"/>
              <a:gd name="T51" fmla="*/ 2147483646 h 45"/>
              <a:gd name="T52" fmla="*/ 2147483646 w 38"/>
              <a:gd name="T53" fmla="*/ 2147483646 h 45"/>
              <a:gd name="T54" fmla="*/ 2147483646 w 38"/>
              <a:gd name="T55" fmla="*/ 2147483646 h 45"/>
              <a:gd name="T56" fmla="*/ 2147483646 w 38"/>
              <a:gd name="T57" fmla="*/ 0 h 45"/>
              <a:gd name="T58" fmla="*/ 2147483646 w 38"/>
              <a:gd name="T59" fmla="*/ 0 h 45"/>
              <a:gd name="T60" fmla="*/ 2147483646 w 38"/>
              <a:gd name="T61" fmla="*/ 0 h 45"/>
              <a:gd name="T62" fmla="*/ 2147483646 w 38"/>
              <a:gd name="T63" fmla="*/ 0 h 45"/>
              <a:gd name="T64" fmla="*/ 2147483646 w 38"/>
              <a:gd name="T65" fmla="*/ 2147483646 h 45"/>
              <a:gd name="T66" fmla="*/ 2147483646 w 38"/>
              <a:gd name="T67" fmla="*/ 2147483646 h 45"/>
              <a:gd name="T68" fmla="*/ 2147483646 w 38"/>
              <a:gd name="T69" fmla="*/ 2147483646 h 45"/>
              <a:gd name="T70" fmla="*/ 2147483646 w 38"/>
              <a:gd name="T71" fmla="*/ 2147483646 h 45"/>
              <a:gd name="T72" fmla="*/ 2147483646 w 38"/>
              <a:gd name="T73" fmla="*/ 2147483646 h 45"/>
              <a:gd name="T74" fmla="*/ 0 w 38"/>
              <a:gd name="T75" fmla="*/ 2147483646 h 45"/>
              <a:gd name="T76" fmla="*/ 2147483646 w 38"/>
              <a:gd name="T77" fmla="*/ 2147483646 h 45"/>
              <a:gd name="T78" fmla="*/ 2147483646 w 38"/>
              <a:gd name="T79" fmla="*/ 2147483646 h 45"/>
              <a:gd name="T80" fmla="*/ 2147483646 w 38"/>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88142" name="Freeform 77"/>
          <p:cNvSpPr>
            <a:spLocks/>
          </p:cNvSpPr>
          <p:nvPr/>
        </p:nvSpPr>
        <p:spPr bwMode="auto">
          <a:xfrm>
            <a:off x="6724650" y="4321175"/>
            <a:ext cx="66675" cy="128588"/>
          </a:xfrm>
          <a:custGeom>
            <a:avLst/>
            <a:gdLst>
              <a:gd name="T0" fmla="*/ 2147483646 w 47"/>
              <a:gd name="T1" fmla="*/ 2147483646 h 81"/>
              <a:gd name="T2" fmla="*/ 0 w 47"/>
              <a:gd name="T3" fmla="*/ 2147483646 h 81"/>
              <a:gd name="T4" fmla="*/ 0 w 47"/>
              <a:gd name="T5" fmla="*/ 2147483646 h 81"/>
              <a:gd name="T6" fmla="*/ 2147483646 w 47"/>
              <a:gd name="T7" fmla="*/ 2147483646 h 81"/>
              <a:gd name="T8" fmla="*/ 2147483646 w 47"/>
              <a:gd name="T9" fmla="*/ 2147483646 h 81"/>
              <a:gd name="T10" fmla="*/ 2147483646 w 47"/>
              <a:gd name="T11" fmla="*/ 2147483646 h 81"/>
              <a:gd name="T12" fmla="*/ 2147483646 w 47"/>
              <a:gd name="T13" fmla="*/ 2147483646 h 81"/>
              <a:gd name="T14" fmla="*/ 2147483646 w 47"/>
              <a:gd name="T15" fmla="*/ 2147483646 h 81"/>
              <a:gd name="T16" fmla="*/ 2147483646 w 47"/>
              <a:gd name="T17" fmla="*/ 2147483646 h 81"/>
              <a:gd name="T18" fmla="*/ 2147483646 w 47"/>
              <a:gd name="T19" fmla="*/ 2147483646 h 81"/>
              <a:gd name="T20" fmla="*/ 2147483646 w 47"/>
              <a:gd name="T21" fmla="*/ 2147483646 h 81"/>
              <a:gd name="T22" fmla="*/ 2147483646 w 47"/>
              <a:gd name="T23" fmla="*/ 2147483646 h 81"/>
              <a:gd name="T24" fmla="*/ 2147483646 w 47"/>
              <a:gd name="T25" fmla="*/ 2147483646 h 81"/>
              <a:gd name="T26" fmla="*/ 2147483646 w 47"/>
              <a:gd name="T27" fmla="*/ 2147483646 h 81"/>
              <a:gd name="T28" fmla="*/ 2147483646 w 47"/>
              <a:gd name="T29" fmla="*/ 2147483646 h 81"/>
              <a:gd name="T30" fmla="*/ 2147483646 w 47"/>
              <a:gd name="T31" fmla="*/ 2147483646 h 81"/>
              <a:gd name="T32" fmla="*/ 2147483646 w 47"/>
              <a:gd name="T33" fmla="*/ 2147483646 h 81"/>
              <a:gd name="T34" fmla="*/ 2147483646 w 47"/>
              <a:gd name="T35" fmla="*/ 2147483646 h 81"/>
              <a:gd name="T36" fmla="*/ 2147483646 w 47"/>
              <a:gd name="T37" fmla="*/ 2147483646 h 81"/>
              <a:gd name="T38" fmla="*/ 2147483646 w 47"/>
              <a:gd name="T39" fmla="*/ 2147483646 h 81"/>
              <a:gd name="T40" fmla="*/ 2147483646 w 47"/>
              <a:gd name="T41" fmla="*/ 2147483646 h 81"/>
              <a:gd name="T42" fmla="*/ 2147483646 w 47"/>
              <a:gd name="T43" fmla="*/ 2147483646 h 81"/>
              <a:gd name="T44" fmla="*/ 2147483646 w 47"/>
              <a:gd name="T45" fmla="*/ 2147483646 h 81"/>
              <a:gd name="T46" fmla="*/ 2147483646 w 47"/>
              <a:gd name="T47" fmla="*/ 2147483646 h 81"/>
              <a:gd name="T48" fmla="*/ 2147483646 w 47"/>
              <a:gd name="T49" fmla="*/ 2147483646 h 81"/>
              <a:gd name="T50" fmla="*/ 2147483646 w 47"/>
              <a:gd name="T51" fmla="*/ 2147483646 h 81"/>
              <a:gd name="T52" fmla="*/ 2147483646 w 47"/>
              <a:gd name="T53" fmla="*/ 2147483646 h 81"/>
              <a:gd name="T54" fmla="*/ 2147483646 w 47"/>
              <a:gd name="T55" fmla="*/ 2147483646 h 81"/>
              <a:gd name="T56" fmla="*/ 2147483646 w 47"/>
              <a:gd name="T57" fmla="*/ 2147483646 h 81"/>
              <a:gd name="T58" fmla="*/ 2147483646 w 47"/>
              <a:gd name="T59" fmla="*/ 2147483646 h 81"/>
              <a:gd name="T60" fmla="*/ 2147483646 w 47"/>
              <a:gd name="T61" fmla="*/ 2147483646 h 81"/>
              <a:gd name="T62" fmla="*/ 2147483646 w 47"/>
              <a:gd name="T63" fmla="*/ 2147483646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3" name="Freeform 78"/>
          <p:cNvSpPr>
            <a:spLocks/>
          </p:cNvSpPr>
          <p:nvPr/>
        </p:nvSpPr>
        <p:spPr bwMode="auto">
          <a:xfrm>
            <a:off x="6724650" y="4321175"/>
            <a:ext cx="66675" cy="128588"/>
          </a:xfrm>
          <a:custGeom>
            <a:avLst/>
            <a:gdLst>
              <a:gd name="T0" fmla="*/ 2147483646 w 47"/>
              <a:gd name="T1" fmla="*/ 2147483646 h 81"/>
              <a:gd name="T2" fmla="*/ 0 w 47"/>
              <a:gd name="T3" fmla="*/ 2147483646 h 81"/>
              <a:gd name="T4" fmla="*/ 0 w 47"/>
              <a:gd name="T5" fmla="*/ 2147483646 h 81"/>
              <a:gd name="T6" fmla="*/ 2147483646 w 47"/>
              <a:gd name="T7" fmla="*/ 2147483646 h 81"/>
              <a:gd name="T8" fmla="*/ 2147483646 w 47"/>
              <a:gd name="T9" fmla="*/ 2147483646 h 81"/>
              <a:gd name="T10" fmla="*/ 2147483646 w 47"/>
              <a:gd name="T11" fmla="*/ 2147483646 h 81"/>
              <a:gd name="T12" fmla="*/ 2147483646 w 47"/>
              <a:gd name="T13" fmla="*/ 2147483646 h 81"/>
              <a:gd name="T14" fmla="*/ 2147483646 w 47"/>
              <a:gd name="T15" fmla="*/ 2147483646 h 81"/>
              <a:gd name="T16" fmla="*/ 2147483646 w 47"/>
              <a:gd name="T17" fmla="*/ 2147483646 h 81"/>
              <a:gd name="T18" fmla="*/ 2147483646 w 47"/>
              <a:gd name="T19" fmla="*/ 2147483646 h 81"/>
              <a:gd name="T20" fmla="*/ 2147483646 w 47"/>
              <a:gd name="T21" fmla="*/ 2147483646 h 81"/>
              <a:gd name="T22" fmla="*/ 2147483646 w 47"/>
              <a:gd name="T23" fmla="*/ 2147483646 h 81"/>
              <a:gd name="T24" fmla="*/ 2147483646 w 47"/>
              <a:gd name="T25" fmla="*/ 2147483646 h 81"/>
              <a:gd name="T26" fmla="*/ 2147483646 w 47"/>
              <a:gd name="T27" fmla="*/ 2147483646 h 81"/>
              <a:gd name="T28" fmla="*/ 2147483646 w 47"/>
              <a:gd name="T29" fmla="*/ 2147483646 h 81"/>
              <a:gd name="T30" fmla="*/ 2147483646 w 47"/>
              <a:gd name="T31" fmla="*/ 2147483646 h 81"/>
              <a:gd name="T32" fmla="*/ 2147483646 w 47"/>
              <a:gd name="T33" fmla="*/ 2147483646 h 81"/>
              <a:gd name="T34" fmla="*/ 2147483646 w 47"/>
              <a:gd name="T35" fmla="*/ 2147483646 h 81"/>
              <a:gd name="T36" fmla="*/ 2147483646 w 47"/>
              <a:gd name="T37" fmla="*/ 2147483646 h 81"/>
              <a:gd name="T38" fmla="*/ 2147483646 w 47"/>
              <a:gd name="T39" fmla="*/ 2147483646 h 81"/>
              <a:gd name="T40" fmla="*/ 2147483646 w 47"/>
              <a:gd name="T41" fmla="*/ 2147483646 h 81"/>
              <a:gd name="T42" fmla="*/ 2147483646 w 47"/>
              <a:gd name="T43" fmla="*/ 2147483646 h 81"/>
              <a:gd name="T44" fmla="*/ 2147483646 w 47"/>
              <a:gd name="T45" fmla="*/ 2147483646 h 81"/>
              <a:gd name="T46" fmla="*/ 2147483646 w 47"/>
              <a:gd name="T47" fmla="*/ 2147483646 h 81"/>
              <a:gd name="T48" fmla="*/ 2147483646 w 47"/>
              <a:gd name="T49" fmla="*/ 2147483646 h 81"/>
              <a:gd name="T50" fmla="*/ 2147483646 w 47"/>
              <a:gd name="T51" fmla="*/ 2147483646 h 81"/>
              <a:gd name="T52" fmla="*/ 2147483646 w 47"/>
              <a:gd name="T53" fmla="*/ 2147483646 h 81"/>
              <a:gd name="T54" fmla="*/ 2147483646 w 47"/>
              <a:gd name="T55" fmla="*/ 2147483646 h 81"/>
              <a:gd name="T56" fmla="*/ 2147483646 w 47"/>
              <a:gd name="T57" fmla="*/ 2147483646 h 81"/>
              <a:gd name="T58" fmla="*/ 2147483646 w 47"/>
              <a:gd name="T59" fmla="*/ 2147483646 h 81"/>
              <a:gd name="T60" fmla="*/ 2147483646 w 47"/>
              <a:gd name="T61" fmla="*/ 2147483646 h 81"/>
              <a:gd name="T62" fmla="*/ 2147483646 w 47"/>
              <a:gd name="T63" fmla="*/ 2147483646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88144" name="Freeform 79"/>
          <p:cNvSpPr>
            <a:spLocks/>
          </p:cNvSpPr>
          <p:nvPr/>
        </p:nvSpPr>
        <p:spPr bwMode="auto">
          <a:xfrm>
            <a:off x="6686550" y="4375150"/>
            <a:ext cx="30163" cy="44450"/>
          </a:xfrm>
          <a:custGeom>
            <a:avLst/>
            <a:gdLst>
              <a:gd name="T0" fmla="*/ 2147483646 w 21"/>
              <a:gd name="T1" fmla="*/ 2147483646 h 28"/>
              <a:gd name="T2" fmla="*/ 0 w 21"/>
              <a:gd name="T3" fmla="*/ 2147483646 h 28"/>
              <a:gd name="T4" fmla="*/ 2147483646 w 21"/>
              <a:gd name="T5" fmla="*/ 2147483646 h 28"/>
              <a:gd name="T6" fmla="*/ 2147483646 w 21"/>
              <a:gd name="T7" fmla="*/ 2147483646 h 28"/>
              <a:gd name="T8" fmla="*/ 2147483646 w 21"/>
              <a:gd name="T9" fmla="*/ 2147483646 h 28"/>
              <a:gd name="T10" fmla="*/ 2147483646 w 21"/>
              <a:gd name="T11" fmla="*/ 2147483646 h 28"/>
              <a:gd name="T12" fmla="*/ 2147483646 w 21"/>
              <a:gd name="T13" fmla="*/ 2147483646 h 28"/>
              <a:gd name="T14" fmla="*/ 2147483646 w 21"/>
              <a:gd name="T15" fmla="*/ 2147483646 h 28"/>
              <a:gd name="T16" fmla="*/ 2147483646 w 21"/>
              <a:gd name="T17" fmla="*/ 2147483646 h 28"/>
              <a:gd name="T18" fmla="*/ 2147483646 w 21"/>
              <a:gd name="T19" fmla="*/ 2147483646 h 28"/>
              <a:gd name="T20" fmla="*/ 2147483646 w 21"/>
              <a:gd name="T21" fmla="*/ 2147483646 h 28"/>
              <a:gd name="T22" fmla="*/ 2147483646 w 21"/>
              <a:gd name="T23" fmla="*/ 2147483646 h 28"/>
              <a:gd name="T24" fmla="*/ 2147483646 w 21"/>
              <a:gd name="T25" fmla="*/ 2147483646 h 28"/>
              <a:gd name="T26" fmla="*/ 2147483646 w 21"/>
              <a:gd name="T27" fmla="*/ 2147483646 h 28"/>
              <a:gd name="T28" fmla="*/ 2147483646 w 21"/>
              <a:gd name="T29" fmla="*/ 2147483646 h 28"/>
              <a:gd name="T30" fmla="*/ 2147483646 w 21"/>
              <a:gd name="T31" fmla="*/ 2147483646 h 28"/>
              <a:gd name="T32" fmla="*/ 2147483646 w 21"/>
              <a:gd name="T33" fmla="*/ 2147483646 h 28"/>
              <a:gd name="T34" fmla="*/ 2147483646 w 21"/>
              <a:gd name="T35" fmla="*/ 0 h 28"/>
              <a:gd name="T36" fmla="*/ 2147483646 w 21"/>
              <a:gd name="T37" fmla="*/ 0 h 28"/>
              <a:gd name="T38" fmla="*/ 2147483646 w 21"/>
              <a:gd name="T39" fmla="*/ 0 h 28"/>
              <a:gd name="T40" fmla="*/ 2147483646 w 21"/>
              <a:gd name="T41" fmla="*/ 0 h 28"/>
              <a:gd name="T42" fmla="*/ 2147483646 w 21"/>
              <a:gd name="T43" fmla="*/ 2147483646 h 28"/>
              <a:gd name="T44" fmla="*/ 2147483646 w 21"/>
              <a:gd name="T45" fmla="*/ 2147483646 h 28"/>
              <a:gd name="T46" fmla="*/ 2147483646 w 21"/>
              <a:gd name="T47" fmla="*/ 2147483646 h 28"/>
              <a:gd name="T48" fmla="*/ 2147483646 w 21"/>
              <a:gd name="T49" fmla="*/ 2147483646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5" name="Freeform 80"/>
          <p:cNvSpPr>
            <a:spLocks/>
          </p:cNvSpPr>
          <p:nvPr/>
        </p:nvSpPr>
        <p:spPr bwMode="auto">
          <a:xfrm>
            <a:off x="6686550" y="4375150"/>
            <a:ext cx="30163" cy="44450"/>
          </a:xfrm>
          <a:custGeom>
            <a:avLst/>
            <a:gdLst>
              <a:gd name="T0" fmla="*/ 2147483646 w 21"/>
              <a:gd name="T1" fmla="*/ 2147483646 h 28"/>
              <a:gd name="T2" fmla="*/ 0 w 21"/>
              <a:gd name="T3" fmla="*/ 2147483646 h 28"/>
              <a:gd name="T4" fmla="*/ 2147483646 w 21"/>
              <a:gd name="T5" fmla="*/ 2147483646 h 28"/>
              <a:gd name="T6" fmla="*/ 2147483646 w 21"/>
              <a:gd name="T7" fmla="*/ 2147483646 h 28"/>
              <a:gd name="T8" fmla="*/ 2147483646 w 21"/>
              <a:gd name="T9" fmla="*/ 2147483646 h 28"/>
              <a:gd name="T10" fmla="*/ 2147483646 w 21"/>
              <a:gd name="T11" fmla="*/ 2147483646 h 28"/>
              <a:gd name="T12" fmla="*/ 2147483646 w 21"/>
              <a:gd name="T13" fmla="*/ 2147483646 h 28"/>
              <a:gd name="T14" fmla="*/ 2147483646 w 21"/>
              <a:gd name="T15" fmla="*/ 2147483646 h 28"/>
              <a:gd name="T16" fmla="*/ 2147483646 w 21"/>
              <a:gd name="T17" fmla="*/ 2147483646 h 28"/>
              <a:gd name="T18" fmla="*/ 2147483646 w 21"/>
              <a:gd name="T19" fmla="*/ 2147483646 h 28"/>
              <a:gd name="T20" fmla="*/ 2147483646 w 21"/>
              <a:gd name="T21" fmla="*/ 2147483646 h 28"/>
              <a:gd name="T22" fmla="*/ 2147483646 w 21"/>
              <a:gd name="T23" fmla="*/ 2147483646 h 28"/>
              <a:gd name="T24" fmla="*/ 2147483646 w 21"/>
              <a:gd name="T25" fmla="*/ 2147483646 h 28"/>
              <a:gd name="T26" fmla="*/ 2147483646 w 21"/>
              <a:gd name="T27" fmla="*/ 2147483646 h 28"/>
              <a:gd name="T28" fmla="*/ 2147483646 w 21"/>
              <a:gd name="T29" fmla="*/ 2147483646 h 28"/>
              <a:gd name="T30" fmla="*/ 2147483646 w 21"/>
              <a:gd name="T31" fmla="*/ 2147483646 h 28"/>
              <a:gd name="T32" fmla="*/ 2147483646 w 21"/>
              <a:gd name="T33" fmla="*/ 2147483646 h 28"/>
              <a:gd name="T34" fmla="*/ 2147483646 w 21"/>
              <a:gd name="T35" fmla="*/ 0 h 28"/>
              <a:gd name="T36" fmla="*/ 2147483646 w 21"/>
              <a:gd name="T37" fmla="*/ 0 h 28"/>
              <a:gd name="T38" fmla="*/ 2147483646 w 21"/>
              <a:gd name="T39" fmla="*/ 0 h 28"/>
              <a:gd name="T40" fmla="*/ 2147483646 w 21"/>
              <a:gd name="T41" fmla="*/ 0 h 28"/>
              <a:gd name="T42" fmla="*/ 2147483646 w 21"/>
              <a:gd name="T43" fmla="*/ 2147483646 h 28"/>
              <a:gd name="T44" fmla="*/ 2147483646 w 21"/>
              <a:gd name="T45" fmla="*/ 2147483646 h 28"/>
              <a:gd name="T46" fmla="*/ 2147483646 w 21"/>
              <a:gd name="T47" fmla="*/ 2147483646 h 28"/>
              <a:gd name="T48" fmla="*/ 2147483646 w 21"/>
              <a:gd name="T49" fmla="*/ 2147483646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88146" name="Freeform 81"/>
          <p:cNvSpPr>
            <a:spLocks/>
          </p:cNvSpPr>
          <p:nvPr/>
        </p:nvSpPr>
        <p:spPr bwMode="auto">
          <a:xfrm>
            <a:off x="6677025" y="4268788"/>
            <a:ext cx="60325" cy="101600"/>
          </a:xfrm>
          <a:custGeom>
            <a:avLst/>
            <a:gdLst>
              <a:gd name="T0" fmla="*/ 2147483646 w 43"/>
              <a:gd name="T1" fmla="*/ 2147483646 h 64"/>
              <a:gd name="T2" fmla="*/ 2147483646 w 43"/>
              <a:gd name="T3" fmla="*/ 2147483646 h 64"/>
              <a:gd name="T4" fmla="*/ 2147483646 w 43"/>
              <a:gd name="T5" fmla="*/ 2147483646 h 64"/>
              <a:gd name="T6" fmla="*/ 2147483646 w 43"/>
              <a:gd name="T7" fmla="*/ 2147483646 h 64"/>
              <a:gd name="T8" fmla="*/ 0 w 43"/>
              <a:gd name="T9" fmla="*/ 2147483646 h 64"/>
              <a:gd name="T10" fmla="*/ 0 w 43"/>
              <a:gd name="T11" fmla="*/ 2147483646 h 64"/>
              <a:gd name="T12" fmla="*/ 2147483646 w 43"/>
              <a:gd name="T13" fmla="*/ 2147483646 h 64"/>
              <a:gd name="T14" fmla="*/ 2147483646 w 43"/>
              <a:gd name="T15" fmla="*/ 2147483646 h 64"/>
              <a:gd name="T16" fmla="*/ 2147483646 w 43"/>
              <a:gd name="T17" fmla="*/ 2147483646 h 64"/>
              <a:gd name="T18" fmla="*/ 2147483646 w 43"/>
              <a:gd name="T19" fmla="*/ 2147483646 h 64"/>
              <a:gd name="T20" fmla="*/ 2147483646 w 43"/>
              <a:gd name="T21" fmla="*/ 2147483646 h 64"/>
              <a:gd name="T22" fmla="*/ 2147483646 w 43"/>
              <a:gd name="T23" fmla="*/ 2147483646 h 64"/>
              <a:gd name="T24" fmla="*/ 2147483646 w 43"/>
              <a:gd name="T25" fmla="*/ 2147483646 h 64"/>
              <a:gd name="T26" fmla="*/ 2147483646 w 43"/>
              <a:gd name="T27" fmla="*/ 2147483646 h 64"/>
              <a:gd name="T28" fmla="*/ 2147483646 w 43"/>
              <a:gd name="T29" fmla="*/ 2147483646 h 64"/>
              <a:gd name="T30" fmla="*/ 2147483646 w 43"/>
              <a:gd name="T31" fmla="*/ 2147483646 h 64"/>
              <a:gd name="T32" fmla="*/ 2147483646 w 43"/>
              <a:gd name="T33" fmla="*/ 2147483646 h 64"/>
              <a:gd name="T34" fmla="*/ 2147483646 w 43"/>
              <a:gd name="T35" fmla="*/ 2147483646 h 64"/>
              <a:gd name="T36" fmla="*/ 2147483646 w 43"/>
              <a:gd name="T37" fmla="*/ 2147483646 h 64"/>
              <a:gd name="T38" fmla="*/ 2147483646 w 43"/>
              <a:gd name="T39" fmla="*/ 2147483646 h 64"/>
              <a:gd name="T40" fmla="*/ 2147483646 w 43"/>
              <a:gd name="T41" fmla="*/ 2147483646 h 64"/>
              <a:gd name="T42" fmla="*/ 2147483646 w 43"/>
              <a:gd name="T43" fmla="*/ 2147483646 h 64"/>
              <a:gd name="T44" fmla="*/ 2147483646 w 43"/>
              <a:gd name="T45" fmla="*/ 2147483646 h 64"/>
              <a:gd name="T46" fmla="*/ 2147483646 w 43"/>
              <a:gd name="T47" fmla="*/ 2147483646 h 64"/>
              <a:gd name="T48" fmla="*/ 2147483646 w 43"/>
              <a:gd name="T49" fmla="*/ 2147483646 h 64"/>
              <a:gd name="T50" fmla="*/ 2147483646 w 43"/>
              <a:gd name="T51" fmla="*/ 2147483646 h 64"/>
              <a:gd name="T52" fmla="*/ 2147483646 w 43"/>
              <a:gd name="T53" fmla="*/ 0 h 64"/>
              <a:gd name="T54" fmla="*/ 2147483646 w 43"/>
              <a:gd name="T55" fmla="*/ 0 h 64"/>
              <a:gd name="T56" fmla="*/ 2147483646 w 43"/>
              <a:gd name="T57" fmla="*/ 2147483646 h 64"/>
              <a:gd name="T58" fmla="*/ 2147483646 w 43"/>
              <a:gd name="T59" fmla="*/ 2147483646 h 64"/>
              <a:gd name="T60" fmla="*/ 2147483646 w 43"/>
              <a:gd name="T61" fmla="*/ 2147483646 h 64"/>
              <a:gd name="T62" fmla="*/ 2147483646 w 43"/>
              <a:gd name="T63" fmla="*/ 2147483646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7" name="Freeform 82"/>
          <p:cNvSpPr>
            <a:spLocks/>
          </p:cNvSpPr>
          <p:nvPr/>
        </p:nvSpPr>
        <p:spPr bwMode="auto">
          <a:xfrm>
            <a:off x="6677025" y="4268788"/>
            <a:ext cx="60325" cy="101600"/>
          </a:xfrm>
          <a:custGeom>
            <a:avLst/>
            <a:gdLst>
              <a:gd name="T0" fmla="*/ 2147483646 w 43"/>
              <a:gd name="T1" fmla="*/ 2147483646 h 64"/>
              <a:gd name="T2" fmla="*/ 2147483646 w 43"/>
              <a:gd name="T3" fmla="*/ 2147483646 h 64"/>
              <a:gd name="T4" fmla="*/ 2147483646 w 43"/>
              <a:gd name="T5" fmla="*/ 2147483646 h 64"/>
              <a:gd name="T6" fmla="*/ 2147483646 w 43"/>
              <a:gd name="T7" fmla="*/ 2147483646 h 64"/>
              <a:gd name="T8" fmla="*/ 0 w 43"/>
              <a:gd name="T9" fmla="*/ 2147483646 h 64"/>
              <a:gd name="T10" fmla="*/ 0 w 43"/>
              <a:gd name="T11" fmla="*/ 2147483646 h 64"/>
              <a:gd name="T12" fmla="*/ 2147483646 w 43"/>
              <a:gd name="T13" fmla="*/ 2147483646 h 64"/>
              <a:gd name="T14" fmla="*/ 2147483646 w 43"/>
              <a:gd name="T15" fmla="*/ 2147483646 h 64"/>
              <a:gd name="T16" fmla="*/ 2147483646 w 43"/>
              <a:gd name="T17" fmla="*/ 2147483646 h 64"/>
              <a:gd name="T18" fmla="*/ 2147483646 w 43"/>
              <a:gd name="T19" fmla="*/ 2147483646 h 64"/>
              <a:gd name="T20" fmla="*/ 2147483646 w 43"/>
              <a:gd name="T21" fmla="*/ 2147483646 h 64"/>
              <a:gd name="T22" fmla="*/ 2147483646 w 43"/>
              <a:gd name="T23" fmla="*/ 2147483646 h 64"/>
              <a:gd name="T24" fmla="*/ 2147483646 w 43"/>
              <a:gd name="T25" fmla="*/ 2147483646 h 64"/>
              <a:gd name="T26" fmla="*/ 2147483646 w 43"/>
              <a:gd name="T27" fmla="*/ 2147483646 h 64"/>
              <a:gd name="T28" fmla="*/ 2147483646 w 43"/>
              <a:gd name="T29" fmla="*/ 2147483646 h 64"/>
              <a:gd name="T30" fmla="*/ 2147483646 w 43"/>
              <a:gd name="T31" fmla="*/ 2147483646 h 64"/>
              <a:gd name="T32" fmla="*/ 2147483646 w 43"/>
              <a:gd name="T33" fmla="*/ 2147483646 h 64"/>
              <a:gd name="T34" fmla="*/ 2147483646 w 43"/>
              <a:gd name="T35" fmla="*/ 2147483646 h 64"/>
              <a:gd name="T36" fmla="*/ 2147483646 w 43"/>
              <a:gd name="T37" fmla="*/ 2147483646 h 64"/>
              <a:gd name="T38" fmla="*/ 2147483646 w 43"/>
              <a:gd name="T39" fmla="*/ 2147483646 h 64"/>
              <a:gd name="T40" fmla="*/ 2147483646 w 43"/>
              <a:gd name="T41" fmla="*/ 2147483646 h 64"/>
              <a:gd name="T42" fmla="*/ 2147483646 w 43"/>
              <a:gd name="T43" fmla="*/ 2147483646 h 64"/>
              <a:gd name="T44" fmla="*/ 2147483646 w 43"/>
              <a:gd name="T45" fmla="*/ 2147483646 h 64"/>
              <a:gd name="T46" fmla="*/ 2147483646 w 43"/>
              <a:gd name="T47" fmla="*/ 2147483646 h 64"/>
              <a:gd name="T48" fmla="*/ 2147483646 w 43"/>
              <a:gd name="T49" fmla="*/ 2147483646 h 64"/>
              <a:gd name="T50" fmla="*/ 2147483646 w 43"/>
              <a:gd name="T51" fmla="*/ 2147483646 h 64"/>
              <a:gd name="T52" fmla="*/ 2147483646 w 43"/>
              <a:gd name="T53" fmla="*/ 0 h 64"/>
              <a:gd name="T54" fmla="*/ 2147483646 w 43"/>
              <a:gd name="T55" fmla="*/ 0 h 64"/>
              <a:gd name="T56" fmla="*/ 2147483646 w 43"/>
              <a:gd name="T57" fmla="*/ 2147483646 h 64"/>
              <a:gd name="T58" fmla="*/ 2147483646 w 43"/>
              <a:gd name="T59" fmla="*/ 2147483646 h 64"/>
              <a:gd name="T60" fmla="*/ 2147483646 w 43"/>
              <a:gd name="T61" fmla="*/ 2147483646 h 64"/>
              <a:gd name="T62" fmla="*/ 2147483646 w 43"/>
              <a:gd name="T63" fmla="*/ 2147483646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88148" name="Freeform 83"/>
          <p:cNvSpPr>
            <a:spLocks/>
          </p:cNvSpPr>
          <p:nvPr/>
        </p:nvSpPr>
        <p:spPr bwMode="auto">
          <a:xfrm>
            <a:off x="6727825" y="4238625"/>
            <a:ext cx="79375" cy="79375"/>
          </a:xfrm>
          <a:custGeom>
            <a:avLst/>
            <a:gdLst>
              <a:gd name="T0" fmla="*/ 0 w 56"/>
              <a:gd name="T1" fmla="*/ 2147483646 h 50"/>
              <a:gd name="T2" fmla="*/ 2147483646 w 56"/>
              <a:gd name="T3" fmla="*/ 2147483646 h 50"/>
              <a:gd name="T4" fmla="*/ 2147483646 w 56"/>
              <a:gd name="T5" fmla="*/ 2147483646 h 50"/>
              <a:gd name="T6" fmla="*/ 2147483646 w 56"/>
              <a:gd name="T7" fmla="*/ 2147483646 h 50"/>
              <a:gd name="T8" fmla="*/ 2147483646 w 56"/>
              <a:gd name="T9" fmla="*/ 2147483646 h 50"/>
              <a:gd name="T10" fmla="*/ 2147483646 w 56"/>
              <a:gd name="T11" fmla="*/ 2147483646 h 50"/>
              <a:gd name="T12" fmla="*/ 2147483646 w 56"/>
              <a:gd name="T13" fmla="*/ 2147483646 h 50"/>
              <a:gd name="T14" fmla="*/ 2147483646 w 56"/>
              <a:gd name="T15" fmla="*/ 2147483646 h 50"/>
              <a:gd name="T16" fmla="*/ 2147483646 w 56"/>
              <a:gd name="T17" fmla="*/ 2147483646 h 50"/>
              <a:gd name="T18" fmla="*/ 2147483646 w 56"/>
              <a:gd name="T19" fmla="*/ 2147483646 h 50"/>
              <a:gd name="T20" fmla="*/ 2147483646 w 56"/>
              <a:gd name="T21" fmla="*/ 2147483646 h 50"/>
              <a:gd name="T22" fmla="*/ 2147483646 w 56"/>
              <a:gd name="T23" fmla="*/ 2147483646 h 50"/>
              <a:gd name="T24" fmla="*/ 2147483646 w 56"/>
              <a:gd name="T25" fmla="*/ 2147483646 h 50"/>
              <a:gd name="T26" fmla="*/ 2147483646 w 56"/>
              <a:gd name="T27" fmla="*/ 2147483646 h 50"/>
              <a:gd name="T28" fmla="*/ 2147483646 w 56"/>
              <a:gd name="T29" fmla="*/ 2147483646 h 50"/>
              <a:gd name="T30" fmla="*/ 2147483646 w 56"/>
              <a:gd name="T31" fmla="*/ 2147483646 h 50"/>
              <a:gd name="T32" fmla="*/ 2147483646 w 56"/>
              <a:gd name="T33" fmla="*/ 2147483646 h 50"/>
              <a:gd name="T34" fmla="*/ 2147483646 w 56"/>
              <a:gd name="T35" fmla="*/ 2147483646 h 50"/>
              <a:gd name="T36" fmla="*/ 2147483646 w 56"/>
              <a:gd name="T37" fmla="*/ 2147483646 h 50"/>
              <a:gd name="T38" fmla="*/ 2147483646 w 56"/>
              <a:gd name="T39" fmla="*/ 2147483646 h 50"/>
              <a:gd name="T40" fmla="*/ 2147483646 w 56"/>
              <a:gd name="T41" fmla="*/ 2147483646 h 50"/>
              <a:gd name="T42" fmla="*/ 2147483646 w 56"/>
              <a:gd name="T43" fmla="*/ 2147483646 h 50"/>
              <a:gd name="T44" fmla="*/ 2147483646 w 56"/>
              <a:gd name="T45" fmla="*/ 2147483646 h 50"/>
              <a:gd name="T46" fmla="*/ 2147483646 w 56"/>
              <a:gd name="T47" fmla="*/ 2147483646 h 50"/>
              <a:gd name="T48" fmla="*/ 2147483646 w 56"/>
              <a:gd name="T49" fmla="*/ 2147483646 h 50"/>
              <a:gd name="T50" fmla="*/ 2147483646 w 56"/>
              <a:gd name="T51" fmla="*/ 2147483646 h 50"/>
              <a:gd name="T52" fmla="*/ 2147483646 w 56"/>
              <a:gd name="T53" fmla="*/ 2147483646 h 50"/>
              <a:gd name="T54" fmla="*/ 2147483646 w 56"/>
              <a:gd name="T55" fmla="*/ 2147483646 h 50"/>
              <a:gd name="T56" fmla="*/ 2147483646 w 56"/>
              <a:gd name="T57" fmla="*/ 2147483646 h 50"/>
              <a:gd name="T58" fmla="*/ 2147483646 w 56"/>
              <a:gd name="T59" fmla="*/ 2147483646 h 50"/>
              <a:gd name="T60" fmla="*/ 2147483646 w 56"/>
              <a:gd name="T61" fmla="*/ 2147483646 h 50"/>
              <a:gd name="T62" fmla="*/ 2147483646 w 56"/>
              <a:gd name="T63" fmla="*/ 2147483646 h 50"/>
              <a:gd name="T64" fmla="*/ 2147483646 w 56"/>
              <a:gd name="T65" fmla="*/ 2147483646 h 50"/>
              <a:gd name="T66" fmla="*/ 2147483646 w 56"/>
              <a:gd name="T67" fmla="*/ 2147483646 h 50"/>
              <a:gd name="T68" fmla="*/ 2147483646 w 56"/>
              <a:gd name="T69" fmla="*/ 2147483646 h 50"/>
              <a:gd name="T70" fmla="*/ 2147483646 w 56"/>
              <a:gd name="T71" fmla="*/ 2147483646 h 50"/>
              <a:gd name="T72" fmla="*/ 2147483646 w 56"/>
              <a:gd name="T73" fmla="*/ 2147483646 h 50"/>
              <a:gd name="T74" fmla="*/ 2147483646 w 56"/>
              <a:gd name="T75" fmla="*/ 2147483646 h 50"/>
              <a:gd name="T76" fmla="*/ 2147483646 w 56"/>
              <a:gd name="T77" fmla="*/ 2147483646 h 50"/>
              <a:gd name="T78" fmla="*/ 2147483646 w 56"/>
              <a:gd name="T79" fmla="*/ 2147483646 h 50"/>
              <a:gd name="T80" fmla="*/ 2147483646 w 56"/>
              <a:gd name="T81" fmla="*/ 2147483646 h 50"/>
              <a:gd name="T82" fmla="*/ 2147483646 w 56"/>
              <a:gd name="T83" fmla="*/ 2147483646 h 50"/>
              <a:gd name="T84" fmla="*/ 2147483646 w 56"/>
              <a:gd name="T85" fmla="*/ 2147483646 h 50"/>
              <a:gd name="T86" fmla="*/ 2147483646 w 56"/>
              <a:gd name="T87" fmla="*/ 2147483646 h 50"/>
              <a:gd name="T88" fmla="*/ 2147483646 w 56"/>
              <a:gd name="T89" fmla="*/ 0 h 50"/>
              <a:gd name="T90" fmla="*/ 2147483646 w 56"/>
              <a:gd name="T91" fmla="*/ 0 h 50"/>
              <a:gd name="T92" fmla="*/ 2147483646 w 56"/>
              <a:gd name="T93" fmla="*/ 0 h 50"/>
              <a:gd name="T94" fmla="*/ 2147483646 w 56"/>
              <a:gd name="T95" fmla="*/ 0 h 50"/>
              <a:gd name="T96" fmla="*/ 2147483646 w 56"/>
              <a:gd name="T97" fmla="*/ 0 h 50"/>
              <a:gd name="T98" fmla="*/ 2147483646 w 56"/>
              <a:gd name="T99" fmla="*/ 0 h 50"/>
              <a:gd name="T100" fmla="*/ 2147483646 w 56"/>
              <a:gd name="T101" fmla="*/ 2147483646 h 50"/>
              <a:gd name="T102" fmla="*/ 2147483646 w 56"/>
              <a:gd name="T103" fmla="*/ 2147483646 h 50"/>
              <a:gd name="T104" fmla="*/ 2147483646 w 56"/>
              <a:gd name="T105" fmla="*/ 2147483646 h 50"/>
              <a:gd name="T106" fmla="*/ 2147483646 w 56"/>
              <a:gd name="T107" fmla="*/ 2147483646 h 50"/>
              <a:gd name="T108" fmla="*/ 2147483646 w 56"/>
              <a:gd name="T109" fmla="*/ 2147483646 h 50"/>
              <a:gd name="T110" fmla="*/ 2147483646 w 56"/>
              <a:gd name="T111" fmla="*/ 2147483646 h 50"/>
              <a:gd name="T112" fmla="*/ 0 w 56"/>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9" name="Freeform 84"/>
          <p:cNvSpPr>
            <a:spLocks/>
          </p:cNvSpPr>
          <p:nvPr/>
        </p:nvSpPr>
        <p:spPr bwMode="auto">
          <a:xfrm>
            <a:off x="6727825" y="4238625"/>
            <a:ext cx="79375" cy="79375"/>
          </a:xfrm>
          <a:custGeom>
            <a:avLst/>
            <a:gdLst>
              <a:gd name="T0" fmla="*/ 0 w 56"/>
              <a:gd name="T1" fmla="*/ 2147483646 h 50"/>
              <a:gd name="T2" fmla="*/ 2147483646 w 56"/>
              <a:gd name="T3" fmla="*/ 2147483646 h 50"/>
              <a:gd name="T4" fmla="*/ 2147483646 w 56"/>
              <a:gd name="T5" fmla="*/ 2147483646 h 50"/>
              <a:gd name="T6" fmla="*/ 2147483646 w 56"/>
              <a:gd name="T7" fmla="*/ 2147483646 h 50"/>
              <a:gd name="T8" fmla="*/ 2147483646 w 56"/>
              <a:gd name="T9" fmla="*/ 2147483646 h 50"/>
              <a:gd name="T10" fmla="*/ 2147483646 w 56"/>
              <a:gd name="T11" fmla="*/ 2147483646 h 50"/>
              <a:gd name="T12" fmla="*/ 2147483646 w 56"/>
              <a:gd name="T13" fmla="*/ 2147483646 h 50"/>
              <a:gd name="T14" fmla="*/ 2147483646 w 56"/>
              <a:gd name="T15" fmla="*/ 2147483646 h 50"/>
              <a:gd name="T16" fmla="*/ 2147483646 w 56"/>
              <a:gd name="T17" fmla="*/ 2147483646 h 50"/>
              <a:gd name="T18" fmla="*/ 2147483646 w 56"/>
              <a:gd name="T19" fmla="*/ 2147483646 h 50"/>
              <a:gd name="T20" fmla="*/ 2147483646 w 56"/>
              <a:gd name="T21" fmla="*/ 2147483646 h 50"/>
              <a:gd name="T22" fmla="*/ 2147483646 w 56"/>
              <a:gd name="T23" fmla="*/ 2147483646 h 50"/>
              <a:gd name="T24" fmla="*/ 2147483646 w 56"/>
              <a:gd name="T25" fmla="*/ 2147483646 h 50"/>
              <a:gd name="T26" fmla="*/ 2147483646 w 56"/>
              <a:gd name="T27" fmla="*/ 2147483646 h 50"/>
              <a:gd name="T28" fmla="*/ 2147483646 w 56"/>
              <a:gd name="T29" fmla="*/ 2147483646 h 50"/>
              <a:gd name="T30" fmla="*/ 2147483646 w 56"/>
              <a:gd name="T31" fmla="*/ 2147483646 h 50"/>
              <a:gd name="T32" fmla="*/ 2147483646 w 56"/>
              <a:gd name="T33" fmla="*/ 2147483646 h 50"/>
              <a:gd name="T34" fmla="*/ 2147483646 w 56"/>
              <a:gd name="T35" fmla="*/ 2147483646 h 50"/>
              <a:gd name="T36" fmla="*/ 2147483646 w 56"/>
              <a:gd name="T37" fmla="*/ 2147483646 h 50"/>
              <a:gd name="T38" fmla="*/ 2147483646 w 56"/>
              <a:gd name="T39" fmla="*/ 2147483646 h 50"/>
              <a:gd name="T40" fmla="*/ 2147483646 w 56"/>
              <a:gd name="T41" fmla="*/ 2147483646 h 50"/>
              <a:gd name="T42" fmla="*/ 2147483646 w 56"/>
              <a:gd name="T43" fmla="*/ 2147483646 h 50"/>
              <a:gd name="T44" fmla="*/ 2147483646 w 56"/>
              <a:gd name="T45" fmla="*/ 2147483646 h 50"/>
              <a:gd name="T46" fmla="*/ 2147483646 w 56"/>
              <a:gd name="T47" fmla="*/ 2147483646 h 50"/>
              <a:gd name="T48" fmla="*/ 2147483646 w 56"/>
              <a:gd name="T49" fmla="*/ 2147483646 h 50"/>
              <a:gd name="T50" fmla="*/ 2147483646 w 56"/>
              <a:gd name="T51" fmla="*/ 2147483646 h 50"/>
              <a:gd name="T52" fmla="*/ 2147483646 w 56"/>
              <a:gd name="T53" fmla="*/ 2147483646 h 50"/>
              <a:gd name="T54" fmla="*/ 2147483646 w 56"/>
              <a:gd name="T55" fmla="*/ 2147483646 h 50"/>
              <a:gd name="T56" fmla="*/ 2147483646 w 56"/>
              <a:gd name="T57" fmla="*/ 2147483646 h 50"/>
              <a:gd name="T58" fmla="*/ 2147483646 w 56"/>
              <a:gd name="T59" fmla="*/ 2147483646 h 50"/>
              <a:gd name="T60" fmla="*/ 2147483646 w 56"/>
              <a:gd name="T61" fmla="*/ 2147483646 h 50"/>
              <a:gd name="T62" fmla="*/ 2147483646 w 56"/>
              <a:gd name="T63" fmla="*/ 2147483646 h 50"/>
              <a:gd name="T64" fmla="*/ 2147483646 w 56"/>
              <a:gd name="T65" fmla="*/ 2147483646 h 50"/>
              <a:gd name="T66" fmla="*/ 2147483646 w 56"/>
              <a:gd name="T67" fmla="*/ 2147483646 h 50"/>
              <a:gd name="T68" fmla="*/ 2147483646 w 56"/>
              <a:gd name="T69" fmla="*/ 2147483646 h 50"/>
              <a:gd name="T70" fmla="*/ 2147483646 w 56"/>
              <a:gd name="T71" fmla="*/ 2147483646 h 50"/>
              <a:gd name="T72" fmla="*/ 2147483646 w 56"/>
              <a:gd name="T73" fmla="*/ 2147483646 h 50"/>
              <a:gd name="T74" fmla="*/ 2147483646 w 56"/>
              <a:gd name="T75" fmla="*/ 2147483646 h 50"/>
              <a:gd name="T76" fmla="*/ 2147483646 w 56"/>
              <a:gd name="T77" fmla="*/ 2147483646 h 50"/>
              <a:gd name="T78" fmla="*/ 2147483646 w 56"/>
              <a:gd name="T79" fmla="*/ 2147483646 h 50"/>
              <a:gd name="T80" fmla="*/ 2147483646 w 56"/>
              <a:gd name="T81" fmla="*/ 2147483646 h 50"/>
              <a:gd name="T82" fmla="*/ 2147483646 w 56"/>
              <a:gd name="T83" fmla="*/ 2147483646 h 50"/>
              <a:gd name="T84" fmla="*/ 2147483646 w 56"/>
              <a:gd name="T85" fmla="*/ 2147483646 h 50"/>
              <a:gd name="T86" fmla="*/ 2147483646 w 56"/>
              <a:gd name="T87" fmla="*/ 2147483646 h 50"/>
              <a:gd name="T88" fmla="*/ 2147483646 w 56"/>
              <a:gd name="T89" fmla="*/ 0 h 50"/>
              <a:gd name="T90" fmla="*/ 2147483646 w 56"/>
              <a:gd name="T91" fmla="*/ 0 h 50"/>
              <a:gd name="T92" fmla="*/ 2147483646 w 56"/>
              <a:gd name="T93" fmla="*/ 0 h 50"/>
              <a:gd name="T94" fmla="*/ 2147483646 w 56"/>
              <a:gd name="T95" fmla="*/ 0 h 50"/>
              <a:gd name="T96" fmla="*/ 2147483646 w 56"/>
              <a:gd name="T97" fmla="*/ 0 h 50"/>
              <a:gd name="T98" fmla="*/ 2147483646 w 56"/>
              <a:gd name="T99" fmla="*/ 0 h 50"/>
              <a:gd name="T100" fmla="*/ 2147483646 w 56"/>
              <a:gd name="T101" fmla="*/ 2147483646 h 50"/>
              <a:gd name="T102" fmla="*/ 2147483646 w 56"/>
              <a:gd name="T103" fmla="*/ 2147483646 h 50"/>
              <a:gd name="T104" fmla="*/ 2147483646 w 56"/>
              <a:gd name="T105" fmla="*/ 2147483646 h 50"/>
              <a:gd name="T106" fmla="*/ 2147483646 w 56"/>
              <a:gd name="T107" fmla="*/ 2147483646 h 50"/>
              <a:gd name="T108" fmla="*/ 2147483646 w 56"/>
              <a:gd name="T109" fmla="*/ 2147483646 h 50"/>
              <a:gd name="T110" fmla="*/ 2147483646 w 56"/>
              <a:gd name="T111" fmla="*/ 2147483646 h 50"/>
              <a:gd name="T112" fmla="*/ 0 w 56"/>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88150" name="Freeform 85"/>
          <p:cNvSpPr>
            <a:spLocks/>
          </p:cNvSpPr>
          <p:nvPr/>
        </p:nvSpPr>
        <p:spPr bwMode="auto">
          <a:xfrm>
            <a:off x="6796088" y="4308475"/>
            <a:ext cx="39687" cy="82550"/>
          </a:xfrm>
          <a:custGeom>
            <a:avLst/>
            <a:gdLst>
              <a:gd name="T0" fmla="*/ 2147483646 w 28"/>
              <a:gd name="T1" fmla="*/ 2147483646 h 52"/>
              <a:gd name="T2" fmla="*/ 2147483646 w 28"/>
              <a:gd name="T3" fmla="*/ 2147483646 h 52"/>
              <a:gd name="T4" fmla="*/ 2147483646 w 28"/>
              <a:gd name="T5" fmla="*/ 2147483646 h 52"/>
              <a:gd name="T6" fmla="*/ 2147483646 w 28"/>
              <a:gd name="T7" fmla="*/ 2147483646 h 52"/>
              <a:gd name="T8" fmla="*/ 2147483646 w 28"/>
              <a:gd name="T9" fmla="*/ 2147483646 h 52"/>
              <a:gd name="T10" fmla="*/ 2147483646 w 28"/>
              <a:gd name="T11" fmla="*/ 2147483646 h 52"/>
              <a:gd name="T12" fmla="*/ 0 w 28"/>
              <a:gd name="T13" fmla="*/ 2147483646 h 52"/>
              <a:gd name="T14" fmla="*/ 2147483646 w 28"/>
              <a:gd name="T15" fmla="*/ 2147483646 h 52"/>
              <a:gd name="T16" fmla="*/ 2147483646 w 28"/>
              <a:gd name="T17" fmla="*/ 2147483646 h 52"/>
              <a:gd name="T18" fmla="*/ 2147483646 w 28"/>
              <a:gd name="T19" fmla="*/ 2147483646 h 52"/>
              <a:gd name="T20" fmla="*/ 2147483646 w 28"/>
              <a:gd name="T21" fmla="*/ 2147483646 h 52"/>
              <a:gd name="T22" fmla="*/ 2147483646 w 28"/>
              <a:gd name="T23" fmla="*/ 2147483646 h 52"/>
              <a:gd name="T24" fmla="*/ 2147483646 w 28"/>
              <a:gd name="T25" fmla="*/ 2147483646 h 52"/>
              <a:gd name="T26" fmla="*/ 2147483646 w 28"/>
              <a:gd name="T27" fmla="*/ 2147483646 h 52"/>
              <a:gd name="T28" fmla="*/ 2147483646 w 28"/>
              <a:gd name="T29" fmla="*/ 2147483646 h 52"/>
              <a:gd name="T30" fmla="*/ 2147483646 w 28"/>
              <a:gd name="T31" fmla="*/ 2147483646 h 52"/>
              <a:gd name="T32" fmla="*/ 2147483646 w 28"/>
              <a:gd name="T33" fmla="*/ 2147483646 h 52"/>
              <a:gd name="T34" fmla="*/ 2147483646 w 28"/>
              <a:gd name="T35" fmla="*/ 2147483646 h 52"/>
              <a:gd name="T36" fmla="*/ 2147483646 w 28"/>
              <a:gd name="T37" fmla="*/ 2147483646 h 52"/>
              <a:gd name="T38" fmla="*/ 2147483646 w 28"/>
              <a:gd name="T39" fmla="*/ 2147483646 h 52"/>
              <a:gd name="T40" fmla="*/ 2147483646 w 28"/>
              <a:gd name="T41" fmla="*/ 2147483646 h 52"/>
              <a:gd name="T42" fmla="*/ 2147483646 w 28"/>
              <a:gd name="T43" fmla="*/ 2147483646 h 52"/>
              <a:gd name="T44" fmla="*/ 2147483646 w 28"/>
              <a:gd name="T45" fmla="*/ 2147483646 h 52"/>
              <a:gd name="T46" fmla="*/ 2147483646 w 28"/>
              <a:gd name="T47" fmla="*/ 2147483646 h 52"/>
              <a:gd name="T48" fmla="*/ 2147483646 w 28"/>
              <a:gd name="T49" fmla="*/ 2147483646 h 52"/>
              <a:gd name="T50" fmla="*/ 2147483646 w 28"/>
              <a:gd name="T51" fmla="*/ 2147483646 h 52"/>
              <a:gd name="T52" fmla="*/ 2147483646 w 28"/>
              <a:gd name="T53" fmla="*/ 2147483646 h 52"/>
              <a:gd name="T54" fmla="*/ 2147483646 w 28"/>
              <a:gd name="T55" fmla="*/ 2147483646 h 52"/>
              <a:gd name="T56" fmla="*/ 2147483646 w 28"/>
              <a:gd name="T57" fmla="*/ 2147483646 h 52"/>
              <a:gd name="T58" fmla="*/ 2147483646 w 28"/>
              <a:gd name="T59" fmla="*/ 2147483646 h 52"/>
              <a:gd name="T60" fmla="*/ 2147483646 w 28"/>
              <a:gd name="T61" fmla="*/ 2147483646 h 52"/>
              <a:gd name="T62" fmla="*/ 2147483646 w 28"/>
              <a:gd name="T63" fmla="*/ 2147483646 h 52"/>
              <a:gd name="T64" fmla="*/ 2147483646 w 28"/>
              <a:gd name="T65" fmla="*/ 2147483646 h 52"/>
              <a:gd name="T66" fmla="*/ 2147483646 w 28"/>
              <a:gd name="T67" fmla="*/ 0 h 52"/>
              <a:gd name="T68" fmla="*/ 2147483646 w 28"/>
              <a:gd name="T69" fmla="*/ 0 h 52"/>
              <a:gd name="T70" fmla="*/ 2147483646 w 28"/>
              <a:gd name="T71" fmla="*/ 0 h 52"/>
              <a:gd name="T72" fmla="*/ 2147483646 w 28"/>
              <a:gd name="T73" fmla="*/ 0 h 52"/>
              <a:gd name="T74" fmla="*/ 2147483646 w 28"/>
              <a:gd name="T75" fmla="*/ 0 h 52"/>
              <a:gd name="T76" fmla="*/ 2147483646 w 28"/>
              <a:gd name="T77" fmla="*/ 0 h 52"/>
              <a:gd name="T78" fmla="*/ 2147483646 w 28"/>
              <a:gd name="T79" fmla="*/ 0 h 52"/>
              <a:gd name="T80" fmla="*/ 2147483646 w 28"/>
              <a:gd name="T81" fmla="*/ 2147483646 h 52"/>
              <a:gd name="T82" fmla="*/ 2147483646 w 28"/>
              <a:gd name="T83" fmla="*/ 2147483646 h 52"/>
              <a:gd name="T84" fmla="*/ 2147483646 w 28"/>
              <a:gd name="T85" fmla="*/ 2147483646 h 52"/>
              <a:gd name="T86" fmla="*/ 2147483646 w 28"/>
              <a:gd name="T87" fmla="*/ 2147483646 h 52"/>
              <a:gd name="T88" fmla="*/ 2147483646 w 28"/>
              <a:gd name="T89" fmla="*/ 2147483646 h 52"/>
              <a:gd name="T90" fmla="*/ 2147483646 w 28"/>
              <a:gd name="T91" fmla="*/ 2147483646 h 52"/>
              <a:gd name="T92" fmla="*/ 2147483646 w 28"/>
              <a:gd name="T93" fmla="*/ 2147483646 h 52"/>
              <a:gd name="T94" fmla="*/ 2147483646 w 28"/>
              <a:gd name="T95" fmla="*/ 2147483646 h 52"/>
              <a:gd name="T96" fmla="*/ 2147483646 w 28"/>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1" name="Freeform 86"/>
          <p:cNvSpPr>
            <a:spLocks/>
          </p:cNvSpPr>
          <p:nvPr/>
        </p:nvSpPr>
        <p:spPr bwMode="auto">
          <a:xfrm>
            <a:off x="6796088" y="4308475"/>
            <a:ext cx="39687" cy="82550"/>
          </a:xfrm>
          <a:custGeom>
            <a:avLst/>
            <a:gdLst>
              <a:gd name="T0" fmla="*/ 2147483646 w 28"/>
              <a:gd name="T1" fmla="*/ 2147483646 h 52"/>
              <a:gd name="T2" fmla="*/ 2147483646 w 28"/>
              <a:gd name="T3" fmla="*/ 2147483646 h 52"/>
              <a:gd name="T4" fmla="*/ 2147483646 w 28"/>
              <a:gd name="T5" fmla="*/ 2147483646 h 52"/>
              <a:gd name="T6" fmla="*/ 2147483646 w 28"/>
              <a:gd name="T7" fmla="*/ 2147483646 h 52"/>
              <a:gd name="T8" fmla="*/ 2147483646 w 28"/>
              <a:gd name="T9" fmla="*/ 2147483646 h 52"/>
              <a:gd name="T10" fmla="*/ 2147483646 w 28"/>
              <a:gd name="T11" fmla="*/ 2147483646 h 52"/>
              <a:gd name="T12" fmla="*/ 0 w 28"/>
              <a:gd name="T13" fmla="*/ 2147483646 h 52"/>
              <a:gd name="T14" fmla="*/ 2147483646 w 28"/>
              <a:gd name="T15" fmla="*/ 2147483646 h 52"/>
              <a:gd name="T16" fmla="*/ 2147483646 w 28"/>
              <a:gd name="T17" fmla="*/ 2147483646 h 52"/>
              <a:gd name="T18" fmla="*/ 2147483646 w 28"/>
              <a:gd name="T19" fmla="*/ 2147483646 h 52"/>
              <a:gd name="T20" fmla="*/ 2147483646 w 28"/>
              <a:gd name="T21" fmla="*/ 2147483646 h 52"/>
              <a:gd name="T22" fmla="*/ 2147483646 w 28"/>
              <a:gd name="T23" fmla="*/ 2147483646 h 52"/>
              <a:gd name="T24" fmla="*/ 2147483646 w 28"/>
              <a:gd name="T25" fmla="*/ 2147483646 h 52"/>
              <a:gd name="T26" fmla="*/ 2147483646 w 28"/>
              <a:gd name="T27" fmla="*/ 2147483646 h 52"/>
              <a:gd name="T28" fmla="*/ 2147483646 w 28"/>
              <a:gd name="T29" fmla="*/ 2147483646 h 52"/>
              <a:gd name="T30" fmla="*/ 2147483646 w 28"/>
              <a:gd name="T31" fmla="*/ 2147483646 h 52"/>
              <a:gd name="T32" fmla="*/ 2147483646 w 28"/>
              <a:gd name="T33" fmla="*/ 2147483646 h 52"/>
              <a:gd name="T34" fmla="*/ 2147483646 w 28"/>
              <a:gd name="T35" fmla="*/ 2147483646 h 52"/>
              <a:gd name="T36" fmla="*/ 2147483646 w 28"/>
              <a:gd name="T37" fmla="*/ 2147483646 h 52"/>
              <a:gd name="T38" fmla="*/ 2147483646 w 28"/>
              <a:gd name="T39" fmla="*/ 2147483646 h 52"/>
              <a:gd name="T40" fmla="*/ 2147483646 w 28"/>
              <a:gd name="T41" fmla="*/ 2147483646 h 52"/>
              <a:gd name="T42" fmla="*/ 2147483646 w 28"/>
              <a:gd name="T43" fmla="*/ 2147483646 h 52"/>
              <a:gd name="T44" fmla="*/ 2147483646 w 28"/>
              <a:gd name="T45" fmla="*/ 2147483646 h 52"/>
              <a:gd name="T46" fmla="*/ 2147483646 w 28"/>
              <a:gd name="T47" fmla="*/ 2147483646 h 52"/>
              <a:gd name="T48" fmla="*/ 2147483646 w 28"/>
              <a:gd name="T49" fmla="*/ 2147483646 h 52"/>
              <a:gd name="T50" fmla="*/ 2147483646 w 28"/>
              <a:gd name="T51" fmla="*/ 2147483646 h 52"/>
              <a:gd name="T52" fmla="*/ 2147483646 w 28"/>
              <a:gd name="T53" fmla="*/ 2147483646 h 52"/>
              <a:gd name="T54" fmla="*/ 2147483646 w 28"/>
              <a:gd name="T55" fmla="*/ 2147483646 h 52"/>
              <a:gd name="T56" fmla="*/ 2147483646 w 28"/>
              <a:gd name="T57" fmla="*/ 2147483646 h 52"/>
              <a:gd name="T58" fmla="*/ 2147483646 w 28"/>
              <a:gd name="T59" fmla="*/ 2147483646 h 52"/>
              <a:gd name="T60" fmla="*/ 2147483646 w 28"/>
              <a:gd name="T61" fmla="*/ 2147483646 h 52"/>
              <a:gd name="T62" fmla="*/ 2147483646 w 28"/>
              <a:gd name="T63" fmla="*/ 2147483646 h 52"/>
              <a:gd name="T64" fmla="*/ 2147483646 w 28"/>
              <a:gd name="T65" fmla="*/ 2147483646 h 52"/>
              <a:gd name="T66" fmla="*/ 2147483646 w 28"/>
              <a:gd name="T67" fmla="*/ 0 h 52"/>
              <a:gd name="T68" fmla="*/ 2147483646 w 28"/>
              <a:gd name="T69" fmla="*/ 0 h 52"/>
              <a:gd name="T70" fmla="*/ 2147483646 w 28"/>
              <a:gd name="T71" fmla="*/ 0 h 52"/>
              <a:gd name="T72" fmla="*/ 2147483646 w 28"/>
              <a:gd name="T73" fmla="*/ 0 h 52"/>
              <a:gd name="T74" fmla="*/ 2147483646 w 28"/>
              <a:gd name="T75" fmla="*/ 0 h 52"/>
              <a:gd name="T76" fmla="*/ 2147483646 w 28"/>
              <a:gd name="T77" fmla="*/ 0 h 52"/>
              <a:gd name="T78" fmla="*/ 2147483646 w 28"/>
              <a:gd name="T79" fmla="*/ 0 h 52"/>
              <a:gd name="T80" fmla="*/ 2147483646 w 28"/>
              <a:gd name="T81" fmla="*/ 2147483646 h 52"/>
              <a:gd name="T82" fmla="*/ 2147483646 w 28"/>
              <a:gd name="T83" fmla="*/ 2147483646 h 52"/>
              <a:gd name="T84" fmla="*/ 2147483646 w 28"/>
              <a:gd name="T85" fmla="*/ 2147483646 h 52"/>
              <a:gd name="T86" fmla="*/ 2147483646 w 28"/>
              <a:gd name="T87" fmla="*/ 2147483646 h 52"/>
              <a:gd name="T88" fmla="*/ 2147483646 w 28"/>
              <a:gd name="T89" fmla="*/ 2147483646 h 52"/>
              <a:gd name="T90" fmla="*/ 2147483646 w 28"/>
              <a:gd name="T91" fmla="*/ 2147483646 h 52"/>
              <a:gd name="T92" fmla="*/ 2147483646 w 28"/>
              <a:gd name="T93" fmla="*/ 2147483646 h 52"/>
              <a:gd name="T94" fmla="*/ 2147483646 w 28"/>
              <a:gd name="T95" fmla="*/ 2147483646 h 52"/>
              <a:gd name="T96" fmla="*/ 2147483646 w 28"/>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88152" name="Freeform 87"/>
          <p:cNvSpPr>
            <a:spLocks/>
          </p:cNvSpPr>
          <p:nvPr/>
        </p:nvSpPr>
        <p:spPr bwMode="auto">
          <a:xfrm>
            <a:off x="6262688" y="4038600"/>
            <a:ext cx="685800" cy="239713"/>
          </a:xfrm>
          <a:custGeom>
            <a:avLst/>
            <a:gdLst>
              <a:gd name="T0" fmla="*/ 2147483646 w 486"/>
              <a:gd name="T1" fmla="*/ 2147483646 h 151"/>
              <a:gd name="T2" fmla="*/ 2147483646 w 486"/>
              <a:gd name="T3" fmla="*/ 2147483646 h 151"/>
              <a:gd name="T4" fmla="*/ 2147483646 w 486"/>
              <a:gd name="T5" fmla="*/ 2147483646 h 151"/>
              <a:gd name="T6" fmla="*/ 2147483646 w 486"/>
              <a:gd name="T7" fmla="*/ 2147483646 h 151"/>
              <a:gd name="T8" fmla="*/ 2147483646 w 486"/>
              <a:gd name="T9" fmla="*/ 2147483646 h 151"/>
              <a:gd name="T10" fmla="*/ 2147483646 w 486"/>
              <a:gd name="T11" fmla="*/ 2147483646 h 151"/>
              <a:gd name="T12" fmla="*/ 2147483646 w 486"/>
              <a:gd name="T13" fmla="*/ 2147483646 h 151"/>
              <a:gd name="T14" fmla="*/ 2147483646 w 486"/>
              <a:gd name="T15" fmla="*/ 2147483646 h 151"/>
              <a:gd name="T16" fmla="*/ 2147483646 w 486"/>
              <a:gd name="T17" fmla="*/ 2147483646 h 151"/>
              <a:gd name="T18" fmla="*/ 2147483646 w 486"/>
              <a:gd name="T19" fmla="*/ 2147483646 h 151"/>
              <a:gd name="T20" fmla="*/ 2147483646 w 486"/>
              <a:gd name="T21" fmla="*/ 2147483646 h 151"/>
              <a:gd name="T22" fmla="*/ 2147483646 w 486"/>
              <a:gd name="T23" fmla="*/ 2147483646 h 151"/>
              <a:gd name="T24" fmla="*/ 2147483646 w 486"/>
              <a:gd name="T25" fmla="*/ 2147483646 h 151"/>
              <a:gd name="T26" fmla="*/ 0 w 486"/>
              <a:gd name="T27" fmla="*/ 2147483646 h 151"/>
              <a:gd name="T28" fmla="*/ 2147483646 w 486"/>
              <a:gd name="T29" fmla="*/ 2147483646 h 151"/>
              <a:gd name="T30" fmla="*/ 2147483646 w 486"/>
              <a:gd name="T31" fmla="*/ 2147483646 h 151"/>
              <a:gd name="T32" fmla="*/ 2147483646 w 486"/>
              <a:gd name="T33" fmla="*/ 2147483646 h 151"/>
              <a:gd name="T34" fmla="*/ 2147483646 w 486"/>
              <a:gd name="T35" fmla="*/ 2147483646 h 151"/>
              <a:gd name="T36" fmla="*/ 2147483646 w 486"/>
              <a:gd name="T37" fmla="*/ 2147483646 h 151"/>
              <a:gd name="T38" fmla="*/ 2147483646 w 486"/>
              <a:gd name="T39" fmla="*/ 2147483646 h 151"/>
              <a:gd name="T40" fmla="*/ 2147483646 w 486"/>
              <a:gd name="T41" fmla="*/ 2147483646 h 151"/>
              <a:gd name="T42" fmla="*/ 2147483646 w 486"/>
              <a:gd name="T43" fmla="*/ 2147483646 h 151"/>
              <a:gd name="T44" fmla="*/ 2147483646 w 486"/>
              <a:gd name="T45" fmla="*/ 2147483646 h 151"/>
              <a:gd name="T46" fmla="*/ 2147483646 w 486"/>
              <a:gd name="T47" fmla="*/ 2147483646 h 151"/>
              <a:gd name="T48" fmla="*/ 2147483646 w 486"/>
              <a:gd name="T49" fmla="*/ 2147483646 h 151"/>
              <a:gd name="T50" fmla="*/ 2147483646 w 486"/>
              <a:gd name="T51" fmla="*/ 2147483646 h 151"/>
              <a:gd name="T52" fmla="*/ 2147483646 w 486"/>
              <a:gd name="T53" fmla="*/ 2147483646 h 151"/>
              <a:gd name="T54" fmla="*/ 2147483646 w 486"/>
              <a:gd name="T55" fmla="*/ 2147483646 h 151"/>
              <a:gd name="T56" fmla="*/ 2147483646 w 486"/>
              <a:gd name="T57" fmla="*/ 2147483646 h 151"/>
              <a:gd name="T58" fmla="*/ 2147483646 w 486"/>
              <a:gd name="T59" fmla="*/ 2147483646 h 151"/>
              <a:gd name="T60" fmla="*/ 2147483646 w 486"/>
              <a:gd name="T61" fmla="*/ 2147483646 h 151"/>
              <a:gd name="T62" fmla="*/ 2147483646 w 486"/>
              <a:gd name="T63" fmla="*/ 2147483646 h 151"/>
              <a:gd name="T64" fmla="*/ 2147483646 w 486"/>
              <a:gd name="T65" fmla="*/ 2147483646 h 151"/>
              <a:gd name="T66" fmla="*/ 2147483646 w 486"/>
              <a:gd name="T67" fmla="*/ 2147483646 h 151"/>
              <a:gd name="T68" fmla="*/ 2147483646 w 486"/>
              <a:gd name="T69" fmla="*/ 2147483646 h 151"/>
              <a:gd name="T70" fmla="*/ 2147483646 w 486"/>
              <a:gd name="T71" fmla="*/ 2147483646 h 151"/>
              <a:gd name="T72" fmla="*/ 2147483646 w 486"/>
              <a:gd name="T73" fmla="*/ 2147483646 h 151"/>
              <a:gd name="T74" fmla="*/ 2147483646 w 486"/>
              <a:gd name="T75" fmla="*/ 2147483646 h 151"/>
              <a:gd name="T76" fmla="*/ 2147483646 w 486"/>
              <a:gd name="T77" fmla="*/ 2147483646 h 151"/>
              <a:gd name="T78" fmla="*/ 2147483646 w 486"/>
              <a:gd name="T79" fmla="*/ 2147483646 h 151"/>
              <a:gd name="T80" fmla="*/ 2147483646 w 486"/>
              <a:gd name="T81" fmla="*/ 2147483646 h 151"/>
              <a:gd name="T82" fmla="*/ 2147483646 w 486"/>
              <a:gd name="T83" fmla="*/ 2147483646 h 151"/>
              <a:gd name="T84" fmla="*/ 2147483646 w 486"/>
              <a:gd name="T85" fmla="*/ 2147483646 h 151"/>
              <a:gd name="T86" fmla="*/ 2147483646 w 486"/>
              <a:gd name="T87" fmla="*/ 2147483646 h 151"/>
              <a:gd name="T88" fmla="*/ 2147483646 w 486"/>
              <a:gd name="T89" fmla="*/ 2147483646 h 151"/>
              <a:gd name="T90" fmla="*/ 2147483646 w 486"/>
              <a:gd name="T91" fmla="*/ 2147483646 h 151"/>
              <a:gd name="T92" fmla="*/ 2147483646 w 486"/>
              <a:gd name="T93" fmla="*/ 2147483646 h 151"/>
              <a:gd name="T94" fmla="*/ 2147483646 w 486"/>
              <a:gd name="T95" fmla="*/ 2147483646 h 151"/>
              <a:gd name="T96" fmla="*/ 2147483646 w 486"/>
              <a:gd name="T97" fmla="*/ 2147483646 h 151"/>
              <a:gd name="T98" fmla="*/ 2147483646 w 486"/>
              <a:gd name="T99" fmla="*/ 0 h 151"/>
              <a:gd name="T100" fmla="*/ 2147483646 w 486"/>
              <a:gd name="T101" fmla="*/ 0 h 151"/>
              <a:gd name="T102" fmla="*/ 2147483646 w 486"/>
              <a:gd name="T103" fmla="*/ 2147483646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3" name="Freeform 88"/>
          <p:cNvSpPr>
            <a:spLocks/>
          </p:cNvSpPr>
          <p:nvPr/>
        </p:nvSpPr>
        <p:spPr bwMode="auto">
          <a:xfrm>
            <a:off x="6276975" y="4083050"/>
            <a:ext cx="69850" cy="68263"/>
          </a:xfrm>
          <a:custGeom>
            <a:avLst/>
            <a:gdLst>
              <a:gd name="T0" fmla="*/ 0 w 50"/>
              <a:gd name="T1" fmla="*/ 2147483646 h 43"/>
              <a:gd name="T2" fmla="*/ 2147483646 w 50"/>
              <a:gd name="T3" fmla="*/ 2147483646 h 43"/>
              <a:gd name="T4" fmla="*/ 2147483646 w 50"/>
              <a:gd name="T5" fmla="*/ 2147483646 h 43"/>
              <a:gd name="T6" fmla="*/ 2147483646 w 50"/>
              <a:gd name="T7" fmla="*/ 2147483646 h 43"/>
              <a:gd name="T8" fmla="*/ 2147483646 w 50"/>
              <a:gd name="T9" fmla="*/ 2147483646 h 43"/>
              <a:gd name="T10" fmla="*/ 2147483646 w 50"/>
              <a:gd name="T11" fmla="*/ 2147483646 h 43"/>
              <a:gd name="T12" fmla="*/ 2147483646 w 50"/>
              <a:gd name="T13" fmla="*/ 2147483646 h 43"/>
              <a:gd name="T14" fmla="*/ 2147483646 w 50"/>
              <a:gd name="T15" fmla="*/ 2147483646 h 43"/>
              <a:gd name="T16" fmla="*/ 2147483646 w 50"/>
              <a:gd name="T17" fmla="*/ 2147483646 h 43"/>
              <a:gd name="T18" fmla="*/ 2147483646 w 50"/>
              <a:gd name="T19" fmla="*/ 2147483646 h 43"/>
              <a:gd name="T20" fmla="*/ 2147483646 w 50"/>
              <a:gd name="T21" fmla="*/ 2147483646 h 43"/>
              <a:gd name="T22" fmla="*/ 2147483646 w 50"/>
              <a:gd name="T23" fmla="*/ 2147483646 h 43"/>
              <a:gd name="T24" fmla="*/ 2147483646 w 50"/>
              <a:gd name="T25" fmla="*/ 2147483646 h 43"/>
              <a:gd name="T26" fmla="*/ 2147483646 w 50"/>
              <a:gd name="T27" fmla="*/ 2147483646 h 43"/>
              <a:gd name="T28" fmla="*/ 2147483646 w 50"/>
              <a:gd name="T29" fmla="*/ 2147483646 h 43"/>
              <a:gd name="T30" fmla="*/ 2147483646 w 50"/>
              <a:gd name="T31" fmla="*/ 2147483646 h 43"/>
              <a:gd name="T32" fmla="*/ 2147483646 w 50"/>
              <a:gd name="T33" fmla="*/ 2147483646 h 43"/>
              <a:gd name="T34" fmla="*/ 2147483646 w 50"/>
              <a:gd name="T35" fmla="*/ 2147483646 h 43"/>
              <a:gd name="T36" fmla="*/ 2147483646 w 50"/>
              <a:gd name="T37" fmla="*/ 2147483646 h 43"/>
              <a:gd name="T38" fmla="*/ 2147483646 w 50"/>
              <a:gd name="T39" fmla="*/ 2147483646 h 43"/>
              <a:gd name="T40" fmla="*/ 2147483646 w 50"/>
              <a:gd name="T41" fmla="*/ 2147483646 h 43"/>
              <a:gd name="T42" fmla="*/ 2147483646 w 50"/>
              <a:gd name="T43" fmla="*/ 2147483646 h 43"/>
              <a:gd name="T44" fmla="*/ 2147483646 w 50"/>
              <a:gd name="T45" fmla="*/ 2147483646 h 43"/>
              <a:gd name="T46" fmla="*/ 2147483646 w 50"/>
              <a:gd name="T47" fmla="*/ 2147483646 h 43"/>
              <a:gd name="T48" fmla="*/ 2147483646 w 50"/>
              <a:gd name="T49" fmla="*/ 2147483646 h 43"/>
              <a:gd name="T50" fmla="*/ 2147483646 w 50"/>
              <a:gd name="T51" fmla="*/ 2147483646 h 43"/>
              <a:gd name="T52" fmla="*/ 2147483646 w 50"/>
              <a:gd name="T53" fmla="*/ 2147483646 h 43"/>
              <a:gd name="T54" fmla="*/ 2147483646 w 50"/>
              <a:gd name="T55" fmla="*/ 2147483646 h 43"/>
              <a:gd name="T56" fmla="*/ 2147483646 w 50"/>
              <a:gd name="T57" fmla="*/ 2147483646 h 43"/>
              <a:gd name="T58" fmla="*/ 2147483646 w 50"/>
              <a:gd name="T59" fmla="*/ 2147483646 h 43"/>
              <a:gd name="T60" fmla="*/ 2147483646 w 50"/>
              <a:gd name="T61" fmla="*/ 2147483646 h 43"/>
              <a:gd name="T62" fmla="*/ 2147483646 w 50"/>
              <a:gd name="T63" fmla="*/ 2147483646 h 43"/>
              <a:gd name="T64" fmla="*/ 2147483646 w 50"/>
              <a:gd name="T65" fmla="*/ 2147483646 h 43"/>
              <a:gd name="T66" fmla="*/ 2147483646 w 50"/>
              <a:gd name="T67" fmla="*/ 2147483646 h 43"/>
              <a:gd name="T68" fmla="*/ 2147483646 w 50"/>
              <a:gd name="T69" fmla="*/ 2147483646 h 43"/>
              <a:gd name="T70" fmla="*/ 2147483646 w 50"/>
              <a:gd name="T71" fmla="*/ 0 h 43"/>
              <a:gd name="T72" fmla="*/ 2147483646 w 50"/>
              <a:gd name="T73" fmla="*/ 0 h 43"/>
              <a:gd name="T74" fmla="*/ 2147483646 w 50"/>
              <a:gd name="T75" fmla="*/ 0 h 43"/>
              <a:gd name="T76" fmla="*/ 2147483646 w 50"/>
              <a:gd name="T77" fmla="*/ 2147483646 h 43"/>
              <a:gd name="T78" fmla="*/ 0 w 50"/>
              <a:gd name="T79" fmla="*/ 2147483646 h 43"/>
              <a:gd name="T80" fmla="*/ 0 w 50"/>
              <a:gd name="T81" fmla="*/ 2147483646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4" name="Freeform 89"/>
          <p:cNvSpPr>
            <a:spLocks/>
          </p:cNvSpPr>
          <p:nvPr/>
        </p:nvSpPr>
        <p:spPr bwMode="auto">
          <a:xfrm>
            <a:off x="6276975" y="4083050"/>
            <a:ext cx="69850" cy="68263"/>
          </a:xfrm>
          <a:custGeom>
            <a:avLst/>
            <a:gdLst>
              <a:gd name="T0" fmla="*/ 0 w 50"/>
              <a:gd name="T1" fmla="*/ 2147483646 h 43"/>
              <a:gd name="T2" fmla="*/ 2147483646 w 50"/>
              <a:gd name="T3" fmla="*/ 2147483646 h 43"/>
              <a:gd name="T4" fmla="*/ 2147483646 w 50"/>
              <a:gd name="T5" fmla="*/ 2147483646 h 43"/>
              <a:gd name="T6" fmla="*/ 2147483646 w 50"/>
              <a:gd name="T7" fmla="*/ 2147483646 h 43"/>
              <a:gd name="T8" fmla="*/ 2147483646 w 50"/>
              <a:gd name="T9" fmla="*/ 2147483646 h 43"/>
              <a:gd name="T10" fmla="*/ 2147483646 w 50"/>
              <a:gd name="T11" fmla="*/ 2147483646 h 43"/>
              <a:gd name="T12" fmla="*/ 2147483646 w 50"/>
              <a:gd name="T13" fmla="*/ 2147483646 h 43"/>
              <a:gd name="T14" fmla="*/ 2147483646 w 50"/>
              <a:gd name="T15" fmla="*/ 2147483646 h 43"/>
              <a:gd name="T16" fmla="*/ 2147483646 w 50"/>
              <a:gd name="T17" fmla="*/ 2147483646 h 43"/>
              <a:gd name="T18" fmla="*/ 2147483646 w 50"/>
              <a:gd name="T19" fmla="*/ 2147483646 h 43"/>
              <a:gd name="T20" fmla="*/ 2147483646 w 50"/>
              <a:gd name="T21" fmla="*/ 2147483646 h 43"/>
              <a:gd name="T22" fmla="*/ 2147483646 w 50"/>
              <a:gd name="T23" fmla="*/ 2147483646 h 43"/>
              <a:gd name="T24" fmla="*/ 2147483646 w 50"/>
              <a:gd name="T25" fmla="*/ 2147483646 h 43"/>
              <a:gd name="T26" fmla="*/ 2147483646 w 50"/>
              <a:gd name="T27" fmla="*/ 2147483646 h 43"/>
              <a:gd name="T28" fmla="*/ 2147483646 w 50"/>
              <a:gd name="T29" fmla="*/ 2147483646 h 43"/>
              <a:gd name="T30" fmla="*/ 2147483646 w 50"/>
              <a:gd name="T31" fmla="*/ 2147483646 h 43"/>
              <a:gd name="T32" fmla="*/ 2147483646 w 50"/>
              <a:gd name="T33" fmla="*/ 2147483646 h 43"/>
              <a:gd name="T34" fmla="*/ 2147483646 w 50"/>
              <a:gd name="T35" fmla="*/ 2147483646 h 43"/>
              <a:gd name="T36" fmla="*/ 2147483646 w 50"/>
              <a:gd name="T37" fmla="*/ 2147483646 h 43"/>
              <a:gd name="T38" fmla="*/ 2147483646 w 50"/>
              <a:gd name="T39" fmla="*/ 2147483646 h 43"/>
              <a:gd name="T40" fmla="*/ 2147483646 w 50"/>
              <a:gd name="T41" fmla="*/ 2147483646 h 43"/>
              <a:gd name="T42" fmla="*/ 2147483646 w 50"/>
              <a:gd name="T43" fmla="*/ 2147483646 h 43"/>
              <a:gd name="T44" fmla="*/ 2147483646 w 50"/>
              <a:gd name="T45" fmla="*/ 2147483646 h 43"/>
              <a:gd name="T46" fmla="*/ 2147483646 w 50"/>
              <a:gd name="T47" fmla="*/ 2147483646 h 43"/>
              <a:gd name="T48" fmla="*/ 2147483646 w 50"/>
              <a:gd name="T49" fmla="*/ 2147483646 h 43"/>
              <a:gd name="T50" fmla="*/ 2147483646 w 50"/>
              <a:gd name="T51" fmla="*/ 2147483646 h 43"/>
              <a:gd name="T52" fmla="*/ 2147483646 w 50"/>
              <a:gd name="T53" fmla="*/ 2147483646 h 43"/>
              <a:gd name="T54" fmla="*/ 2147483646 w 50"/>
              <a:gd name="T55" fmla="*/ 2147483646 h 43"/>
              <a:gd name="T56" fmla="*/ 2147483646 w 50"/>
              <a:gd name="T57" fmla="*/ 2147483646 h 43"/>
              <a:gd name="T58" fmla="*/ 2147483646 w 50"/>
              <a:gd name="T59" fmla="*/ 2147483646 h 43"/>
              <a:gd name="T60" fmla="*/ 2147483646 w 50"/>
              <a:gd name="T61" fmla="*/ 2147483646 h 43"/>
              <a:gd name="T62" fmla="*/ 2147483646 w 50"/>
              <a:gd name="T63" fmla="*/ 2147483646 h 43"/>
              <a:gd name="T64" fmla="*/ 2147483646 w 50"/>
              <a:gd name="T65" fmla="*/ 2147483646 h 43"/>
              <a:gd name="T66" fmla="*/ 2147483646 w 50"/>
              <a:gd name="T67" fmla="*/ 2147483646 h 43"/>
              <a:gd name="T68" fmla="*/ 2147483646 w 50"/>
              <a:gd name="T69" fmla="*/ 2147483646 h 43"/>
              <a:gd name="T70" fmla="*/ 2147483646 w 50"/>
              <a:gd name="T71" fmla="*/ 0 h 43"/>
              <a:gd name="T72" fmla="*/ 2147483646 w 50"/>
              <a:gd name="T73" fmla="*/ 0 h 43"/>
              <a:gd name="T74" fmla="*/ 2147483646 w 50"/>
              <a:gd name="T75" fmla="*/ 0 h 43"/>
              <a:gd name="T76" fmla="*/ 2147483646 w 50"/>
              <a:gd name="T77" fmla="*/ 2147483646 h 43"/>
              <a:gd name="T78" fmla="*/ 0 w 50"/>
              <a:gd name="T79" fmla="*/ 2147483646 h 43"/>
              <a:gd name="T80" fmla="*/ 0 w 50"/>
              <a:gd name="T81" fmla="*/ 2147483646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88155" name="Freeform 90"/>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2147483646 w 63"/>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6" name="Freeform 91"/>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2147483646 w 63"/>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88157" name="Freeform 92"/>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88158" name="Freeform 93"/>
          <p:cNvSpPr>
            <a:spLocks/>
          </p:cNvSpPr>
          <p:nvPr/>
        </p:nvSpPr>
        <p:spPr bwMode="auto">
          <a:xfrm>
            <a:off x="6354763" y="4073525"/>
            <a:ext cx="57150" cy="33338"/>
          </a:xfrm>
          <a:custGeom>
            <a:avLst/>
            <a:gdLst>
              <a:gd name="T0" fmla="*/ 0 w 41"/>
              <a:gd name="T1" fmla="*/ 2147483646 h 21"/>
              <a:gd name="T2" fmla="*/ 2147483646 w 41"/>
              <a:gd name="T3" fmla="*/ 2147483646 h 21"/>
              <a:gd name="T4" fmla="*/ 2147483646 w 41"/>
              <a:gd name="T5" fmla="*/ 2147483646 h 21"/>
              <a:gd name="T6" fmla="*/ 2147483646 w 41"/>
              <a:gd name="T7" fmla="*/ 2147483646 h 21"/>
              <a:gd name="T8" fmla="*/ 2147483646 w 41"/>
              <a:gd name="T9" fmla="*/ 2147483646 h 21"/>
              <a:gd name="T10" fmla="*/ 2147483646 w 41"/>
              <a:gd name="T11" fmla="*/ 2147483646 h 21"/>
              <a:gd name="T12" fmla="*/ 2147483646 w 41"/>
              <a:gd name="T13" fmla="*/ 2147483646 h 21"/>
              <a:gd name="T14" fmla="*/ 2147483646 w 41"/>
              <a:gd name="T15" fmla="*/ 2147483646 h 21"/>
              <a:gd name="T16" fmla="*/ 2147483646 w 41"/>
              <a:gd name="T17" fmla="*/ 2147483646 h 21"/>
              <a:gd name="T18" fmla="*/ 2147483646 w 41"/>
              <a:gd name="T19" fmla="*/ 2147483646 h 21"/>
              <a:gd name="T20" fmla="*/ 2147483646 w 41"/>
              <a:gd name="T21" fmla="*/ 2147483646 h 21"/>
              <a:gd name="T22" fmla="*/ 2147483646 w 41"/>
              <a:gd name="T23" fmla="*/ 2147483646 h 21"/>
              <a:gd name="T24" fmla="*/ 2147483646 w 41"/>
              <a:gd name="T25" fmla="*/ 2147483646 h 21"/>
              <a:gd name="T26" fmla="*/ 2147483646 w 41"/>
              <a:gd name="T27" fmla="*/ 2147483646 h 21"/>
              <a:gd name="T28" fmla="*/ 2147483646 w 41"/>
              <a:gd name="T29" fmla="*/ 2147483646 h 21"/>
              <a:gd name="T30" fmla="*/ 2147483646 w 41"/>
              <a:gd name="T31" fmla="*/ 2147483646 h 21"/>
              <a:gd name="T32" fmla="*/ 2147483646 w 41"/>
              <a:gd name="T33" fmla="*/ 2147483646 h 21"/>
              <a:gd name="T34" fmla="*/ 2147483646 w 41"/>
              <a:gd name="T35" fmla="*/ 2147483646 h 21"/>
              <a:gd name="T36" fmla="*/ 2147483646 w 41"/>
              <a:gd name="T37" fmla="*/ 2147483646 h 21"/>
              <a:gd name="T38" fmla="*/ 2147483646 w 41"/>
              <a:gd name="T39" fmla="*/ 2147483646 h 21"/>
              <a:gd name="T40" fmla="*/ 2147483646 w 41"/>
              <a:gd name="T41" fmla="*/ 2147483646 h 21"/>
              <a:gd name="T42" fmla="*/ 2147483646 w 41"/>
              <a:gd name="T43" fmla="*/ 2147483646 h 21"/>
              <a:gd name="T44" fmla="*/ 2147483646 w 41"/>
              <a:gd name="T45" fmla="*/ 2147483646 h 21"/>
              <a:gd name="T46" fmla="*/ 2147483646 w 41"/>
              <a:gd name="T47" fmla="*/ 0 h 21"/>
              <a:gd name="T48" fmla="*/ 2147483646 w 41"/>
              <a:gd name="T49" fmla="*/ 2147483646 h 21"/>
              <a:gd name="T50" fmla="*/ 2147483646 w 41"/>
              <a:gd name="T51" fmla="*/ 2147483646 h 21"/>
              <a:gd name="T52" fmla="*/ 2147483646 w 41"/>
              <a:gd name="T53" fmla="*/ 2147483646 h 21"/>
              <a:gd name="T54" fmla="*/ 2147483646 w 41"/>
              <a:gd name="T55" fmla="*/ 2147483646 h 21"/>
              <a:gd name="T56" fmla="*/ 2147483646 w 41"/>
              <a:gd name="T57" fmla="*/ 2147483646 h 21"/>
              <a:gd name="T58" fmla="*/ 2147483646 w 41"/>
              <a:gd name="T59" fmla="*/ 2147483646 h 21"/>
              <a:gd name="T60" fmla="*/ 2147483646 w 41"/>
              <a:gd name="T61" fmla="*/ 2147483646 h 21"/>
              <a:gd name="T62" fmla="*/ 2147483646 w 41"/>
              <a:gd name="T63" fmla="*/ 2147483646 h 21"/>
              <a:gd name="T64" fmla="*/ 0 w 41"/>
              <a:gd name="T65" fmla="*/ 2147483646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9" name="Freeform 94"/>
          <p:cNvSpPr>
            <a:spLocks/>
          </p:cNvSpPr>
          <p:nvPr/>
        </p:nvSpPr>
        <p:spPr bwMode="auto">
          <a:xfrm>
            <a:off x="6354763" y="4073525"/>
            <a:ext cx="57150" cy="33338"/>
          </a:xfrm>
          <a:custGeom>
            <a:avLst/>
            <a:gdLst>
              <a:gd name="T0" fmla="*/ 0 w 41"/>
              <a:gd name="T1" fmla="*/ 2147483646 h 21"/>
              <a:gd name="T2" fmla="*/ 2147483646 w 41"/>
              <a:gd name="T3" fmla="*/ 2147483646 h 21"/>
              <a:gd name="T4" fmla="*/ 2147483646 w 41"/>
              <a:gd name="T5" fmla="*/ 2147483646 h 21"/>
              <a:gd name="T6" fmla="*/ 2147483646 w 41"/>
              <a:gd name="T7" fmla="*/ 2147483646 h 21"/>
              <a:gd name="T8" fmla="*/ 2147483646 w 41"/>
              <a:gd name="T9" fmla="*/ 2147483646 h 21"/>
              <a:gd name="T10" fmla="*/ 2147483646 w 41"/>
              <a:gd name="T11" fmla="*/ 2147483646 h 21"/>
              <a:gd name="T12" fmla="*/ 2147483646 w 41"/>
              <a:gd name="T13" fmla="*/ 2147483646 h 21"/>
              <a:gd name="T14" fmla="*/ 2147483646 w 41"/>
              <a:gd name="T15" fmla="*/ 2147483646 h 21"/>
              <a:gd name="T16" fmla="*/ 2147483646 w 41"/>
              <a:gd name="T17" fmla="*/ 2147483646 h 21"/>
              <a:gd name="T18" fmla="*/ 2147483646 w 41"/>
              <a:gd name="T19" fmla="*/ 2147483646 h 21"/>
              <a:gd name="T20" fmla="*/ 2147483646 w 41"/>
              <a:gd name="T21" fmla="*/ 2147483646 h 21"/>
              <a:gd name="T22" fmla="*/ 2147483646 w 41"/>
              <a:gd name="T23" fmla="*/ 2147483646 h 21"/>
              <a:gd name="T24" fmla="*/ 2147483646 w 41"/>
              <a:gd name="T25" fmla="*/ 2147483646 h 21"/>
              <a:gd name="T26" fmla="*/ 2147483646 w 41"/>
              <a:gd name="T27" fmla="*/ 2147483646 h 21"/>
              <a:gd name="T28" fmla="*/ 2147483646 w 41"/>
              <a:gd name="T29" fmla="*/ 2147483646 h 21"/>
              <a:gd name="T30" fmla="*/ 2147483646 w 41"/>
              <a:gd name="T31" fmla="*/ 2147483646 h 21"/>
              <a:gd name="T32" fmla="*/ 2147483646 w 41"/>
              <a:gd name="T33" fmla="*/ 2147483646 h 21"/>
              <a:gd name="T34" fmla="*/ 2147483646 w 41"/>
              <a:gd name="T35" fmla="*/ 2147483646 h 21"/>
              <a:gd name="T36" fmla="*/ 2147483646 w 41"/>
              <a:gd name="T37" fmla="*/ 2147483646 h 21"/>
              <a:gd name="T38" fmla="*/ 2147483646 w 41"/>
              <a:gd name="T39" fmla="*/ 2147483646 h 21"/>
              <a:gd name="T40" fmla="*/ 2147483646 w 41"/>
              <a:gd name="T41" fmla="*/ 2147483646 h 21"/>
              <a:gd name="T42" fmla="*/ 2147483646 w 41"/>
              <a:gd name="T43" fmla="*/ 2147483646 h 21"/>
              <a:gd name="T44" fmla="*/ 2147483646 w 41"/>
              <a:gd name="T45" fmla="*/ 2147483646 h 21"/>
              <a:gd name="T46" fmla="*/ 2147483646 w 41"/>
              <a:gd name="T47" fmla="*/ 0 h 21"/>
              <a:gd name="T48" fmla="*/ 2147483646 w 41"/>
              <a:gd name="T49" fmla="*/ 2147483646 h 21"/>
              <a:gd name="T50" fmla="*/ 2147483646 w 41"/>
              <a:gd name="T51" fmla="*/ 2147483646 h 21"/>
              <a:gd name="T52" fmla="*/ 2147483646 w 41"/>
              <a:gd name="T53" fmla="*/ 2147483646 h 21"/>
              <a:gd name="T54" fmla="*/ 2147483646 w 41"/>
              <a:gd name="T55" fmla="*/ 2147483646 h 21"/>
              <a:gd name="T56" fmla="*/ 2147483646 w 41"/>
              <a:gd name="T57" fmla="*/ 2147483646 h 21"/>
              <a:gd name="T58" fmla="*/ 2147483646 w 41"/>
              <a:gd name="T59" fmla="*/ 2147483646 h 21"/>
              <a:gd name="T60" fmla="*/ 2147483646 w 41"/>
              <a:gd name="T61" fmla="*/ 2147483646 h 21"/>
              <a:gd name="T62" fmla="*/ 2147483646 w 41"/>
              <a:gd name="T63" fmla="*/ 2147483646 h 21"/>
              <a:gd name="T64" fmla="*/ 0 w 41"/>
              <a:gd name="T65" fmla="*/ 2147483646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88160" name="Freeform 95"/>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w 57"/>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1" name="Freeform 96"/>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w 57"/>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88162" name="Freeform 97"/>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88163" name="Freeform 98"/>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4" name="Freeform 99"/>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88165" name="Freeform 100"/>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88166" name="Freeform 101"/>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7" name="Freeform 102"/>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88168" name="Freeform 103"/>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88169" name="Freeform 104"/>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0" name="Freeform 105"/>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88171" name="Freeform 106"/>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88172" name="Freeform 107"/>
          <p:cNvSpPr>
            <a:spLocks/>
          </p:cNvSpPr>
          <p:nvPr/>
        </p:nvSpPr>
        <p:spPr bwMode="auto">
          <a:xfrm>
            <a:off x="6577013" y="4156075"/>
            <a:ext cx="25400" cy="25400"/>
          </a:xfrm>
          <a:custGeom>
            <a:avLst/>
            <a:gdLst>
              <a:gd name="T0" fmla="*/ 2147483646 w 18"/>
              <a:gd name="T1" fmla="*/ 2147483646 h 16"/>
              <a:gd name="T2" fmla="*/ 2147483646 w 18"/>
              <a:gd name="T3" fmla="*/ 2147483646 h 16"/>
              <a:gd name="T4" fmla="*/ 2147483646 w 18"/>
              <a:gd name="T5" fmla="*/ 2147483646 h 16"/>
              <a:gd name="T6" fmla="*/ 2147483646 w 18"/>
              <a:gd name="T7" fmla="*/ 2147483646 h 16"/>
              <a:gd name="T8" fmla="*/ 2147483646 w 18"/>
              <a:gd name="T9" fmla="*/ 2147483646 h 16"/>
              <a:gd name="T10" fmla="*/ 2147483646 w 18"/>
              <a:gd name="T11" fmla="*/ 2147483646 h 16"/>
              <a:gd name="T12" fmla="*/ 2147483646 w 18"/>
              <a:gd name="T13" fmla="*/ 2147483646 h 16"/>
              <a:gd name="T14" fmla="*/ 0 w 18"/>
              <a:gd name="T15" fmla="*/ 2147483646 h 16"/>
              <a:gd name="T16" fmla="*/ 0 w 18"/>
              <a:gd name="T17" fmla="*/ 2147483646 h 16"/>
              <a:gd name="T18" fmla="*/ 2147483646 w 18"/>
              <a:gd name="T19" fmla="*/ 2147483646 h 16"/>
              <a:gd name="T20" fmla="*/ 2147483646 w 18"/>
              <a:gd name="T21" fmla="*/ 2147483646 h 16"/>
              <a:gd name="T22" fmla="*/ 2147483646 w 18"/>
              <a:gd name="T23" fmla="*/ 2147483646 h 16"/>
              <a:gd name="T24" fmla="*/ 2147483646 w 18"/>
              <a:gd name="T25" fmla="*/ 2147483646 h 16"/>
              <a:gd name="T26" fmla="*/ 2147483646 w 18"/>
              <a:gd name="T27" fmla="*/ 2147483646 h 16"/>
              <a:gd name="T28" fmla="*/ 2147483646 w 18"/>
              <a:gd name="T29" fmla="*/ 2147483646 h 16"/>
              <a:gd name="T30" fmla="*/ 2147483646 w 18"/>
              <a:gd name="T31" fmla="*/ 2147483646 h 16"/>
              <a:gd name="T32" fmla="*/ 2147483646 w 18"/>
              <a:gd name="T33" fmla="*/ 2147483646 h 16"/>
              <a:gd name="T34" fmla="*/ 2147483646 w 18"/>
              <a:gd name="T35" fmla="*/ 2147483646 h 16"/>
              <a:gd name="T36" fmla="*/ 2147483646 w 18"/>
              <a:gd name="T37" fmla="*/ 2147483646 h 16"/>
              <a:gd name="T38" fmla="*/ 2147483646 w 18"/>
              <a:gd name="T39" fmla="*/ 2147483646 h 16"/>
              <a:gd name="T40" fmla="*/ 2147483646 w 18"/>
              <a:gd name="T41" fmla="*/ 2147483646 h 16"/>
              <a:gd name="T42" fmla="*/ 2147483646 w 18"/>
              <a:gd name="T43" fmla="*/ 2147483646 h 16"/>
              <a:gd name="T44" fmla="*/ 2147483646 w 18"/>
              <a:gd name="T45" fmla="*/ 2147483646 h 16"/>
              <a:gd name="T46" fmla="*/ 2147483646 w 18"/>
              <a:gd name="T47" fmla="*/ 2147483646 h 16"/>
              <a:gd name="T48" fmla="*/ 2147483646 w 18"/>
              <a:gd name="T49" fmla="*/ 2147483646 h 16"/>
              <a:gd name="T50" fmla="*/ 2147483646 w 18"/>
              <a:gd name="T51" fmla="*/ 2147483646 h 16"/>
              <a:gd name="T52" fmla="*/ 2147483646 w 18"/>
              <a:gd name="T53" fmla="*/ 2147483646 h 16"/>
              <a:gd name="T54" fmla="*/ 2147483646 w 18"/>
              <a:gd name="T55" fmla="*/ 2147483646 h 16"/>
              <a:gd name="T56" fmla="*/ 2147483646 w 18"/>
              <a:gd name="T57" fmla="*/ 2147483646 h 16"/>
              <a:gd name="T58" fmla="*/ 2147483646 w 18"/>
              <a:gd name="T59" fmla="*/ 2147483646 h 16"/>
              <a:gd name="T60" fmla="*/ 2147483646 w 18"/>
              <a:gd name="T61" fmla="*/ 2147483646 h 16"/>
              <a:gd name="T62" fmla="*/ 2147483646 w 18"/>
              <a:gd name="T63" fmla="*/ 2147483646 h 16"/>
              <a:gd name="T64" fmla="*/ 2147483646 w 18"/>
              <a:gd name="T65" fmla="*/ 0 h 16"/>
              <a:gd name="T66" fmla="*/ 2147483646 w 18"/>
              <a:gd name="T67" fmla="*/ 0 h 16"/>
              <a:gd name="T68" fmla="*/ 2147483646 w 18"/>
              <a:gd name="T69" fmla="*/ 0 h 16"/>
              <a:gd name="T70" fmla="*/ 2147483646 w 18"/>
              <a:gd name="T71" fmla="*/ 0 h 16"/>
              <a:gd name="T72" fmla="*/ 2147483646 w 18"/>
              <a:gd name="T73" fmla="*/ 0 h 16"/>
              <a:gd name="T74" fmla="*/ 2147483646 w 18"/>
              <a:gd name="T75" fmla="*/ 2147483646 h 16"/>
              <a:gd name="T76" fmla="*/ 2147483646 w 18"/>
              <a:gd name="T77" fmla="*/ 2147483646 h 16"/>
              <a:gd name="T78" fmla="*/ 2147483646 w 18"/>
              <a:gd name="T79" fmla="*/ 2147483646 h 16"/>
              <a:gd name="T80" fmla="*/ 2147483646 w 18"/>
              <a:gd name="T81" fmla="*/ 2147483646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3" name="Freeform 108"/>
          <p:cNvSpPr>
            <a:spLocks/>
          </p:cNvSpPr>
          <p:nvPr/>
        </p:nvSpPr>
        <p:spPr bwMode="auto">
          <a:xfrm>
            <a:off x="6577013" y="4156075"/>
            <a:ext cx="25400" cy="25400"/>
          </a:xfrm>
          <a:custGeom>
            <a:avLst/>
            <a:gdLst>
              <a:gd name="T0" fmla="*/ 2147483646 w 18"/>
              <a:gd name="T1" fmla="*/ 2147483646 h 16"/>
              <a:gd name="T2" fmla="*/ 2147483646 w 18"/>
              <a:gd name="T3" fmla="*/ 2147483646 h 16"/>
              <a:gd name="T4" fmla="*/ 2147483646 w 18"/>
              <a:gd name="T5" fmla="*/ 2147483646 h 16"/>
              <a:gd name="T6" fmla="*/ 2147483646 w 18"/>
              <a:gd name="T7" fmla="*/ 2147483646 h 16"/>
              <a:gd name="T8" fmla="*/ 2147483646 w 18"/>
              <a:gd name="T9" fmla="*/ 2147483646 h 16"/>
              <a:gd name="T10" fmla="*/ 2147483646 w 18"/>
              <a:gd name="T11" fmla="*/ 2147483646 h 16"/>
              <a:gd name="T12" fmla="*/ 2147483646 w 18"/>
              <a:gd name="T13" fmla="*/ 2147483646 h 16"/>
              <a:gd name="T14" fmla="*/ 0 w 18"/>
              <a:gd name="T15" fmla="*/ 2147483646 h 16"/>
              <a:gd name="T16" fmla="*/ 0 w 18"/>
              <a:gd name="T17" fmla="*/ 2147483646 h 16"/>
              <a:gd name="T18" fmla="*/ 2147483646 w 18"/>
              <a:gd name="T19" fmla="*/ 2147483646 h 16"/>
              <a:gd name="T20" fmla="*/ 2147483646 w 18"/>
              <a:gd name="T21" fmla="*/ 2147483646 h 16"/>
              <a:gd name="T22" fmla="*/ 2147483646 w 18"/>
              <a:gd name="T23" fmla="*/ 2147483646 h 16"/>
              <a:gd name="T24" fmla="*/ 2147483646 w 18"/>
              <a:gd name="T25" fmla="*/ 2147483646 h 16"/>
              <a:gd name="T26" fmla="*/ 2147483646 w 18"/>
              <a:gd name="T27" fmla="*/ 2147483646 h 16"/>
              <a:gd name="T28" fmla="*/ 2147483646 w 18"/>
              <a:gd name="T29" fmla="*/ 2147483646 h 16"/>
              <a:gd name="T30" fmla="*/ 2147483646 w 18"/>
              <a:gd name="T31" fmla="*/ 2147483646 h 16"/>
              <a:gd name="T32" fmla="*/ 2147483646 w 18"/>
              <a:gd name="T33" fmla="*/ 2147483646 h 16"/>
              <a:gd name="T34" fmla="*/ 2147483646 w 18"/>
              <a:gd name="T35" fmla="*/ 2147483646 h 16"/>
              <a:gd name="T36" fmla="*/ 2147483646 w 18"/>
              <a:gd name="T37" fmla="*/ 2147483646 h 16"/>
              <a:gd name="T38" fmla="*/ 2147483646 w 18"/>
              <a:gd name="T39" fmla="*/ 2147483646 h 16"/>
              <a:gd name="T40" fmla="*/ 2147483646 w 18"/>
              <a:gd name="T41" fmla="*/ 2147483646 h 16"/>
              <a:gd name="T42" fmla="*/ 2147483646 w 18"/>
              <a:gd name="T43" fmla="*/ 2147483646 h 16"/>
              <a:gd name="T44" fmla="*/ 2147483646 w 18"/>
              <a:gd name="T45" fmla="*/ 2147483646 h 16"/>
              <a:gd name="T46" fmla="*/ 2147483646 w 18"/>
              <a:gd name="T47" fmla="*/ 2147483646 h 16"/>
              <a:gd name="T48" fmla="*/ 2147483646 w 18"/>
              <a:gd name="T49" fmla="*/ 2147483646 h 16"/>
              <a:gd name="T50" fmla="*/ 2147483646 w 18"/>
              <a:gd name="T51" fmla="*/ 2147483646 h 16"/>
              <a:gd name="T52" fmla="*/ 2147483646 w 18"/>
              <a:gd name="T53" fmla="*/ 2147483646 h 16"/>
              <a:gd name="T54" fmla="*/ 2147483646 w 18"/>
              <a:gd name="T55" fmla="*/ 2147483646 h 16"/>
              <a:gd name="T56" fmla="*/ 2147483646 w 18"/>
              <a:gd name="T57" fmla="*/ 2147483646 h 16"/>
              <a:gd name="T58" fmla="*/ 2147483646 w 18"/>
              <a:gd name="T59" fmla="*/ 2147483646 h 16"/>
              <a:gd name="T60" fmla="*/ 2147483646 w 18"/>
              <a:gd name="T61" fmla="*/ 2147483646 h 16"/>
              <a:gd name="T62" fmla="*/ 2147483646 w 18"/>
              <a:gd name="T63" fmla="*/ 2147483646 h 16"/>
              <a:gd name="T64" fmla="*/ 2147483646 w 18"/>
              <a:gd name="T65" fmla="*/ 0 h 16"/>
              <a:gd name="T66" fmla="*/ 2147483646 w 18"/>
              <a:gd name="T67" fmla="*/ 0 h 16"/>
              <a:gd name="T68" fmla="*/ 2147483646 w 18"/>
              <a:gd name="T69" fmla="*/ 0 h 16"/>
              <a:gd name="T70" fmla="*/ 2147483646 w 18"/>
              <a:gd name="T71" fmla="*/ 0 h 16"/>
              <a:gd name="T72" fmla="*/ 2147483646 w 18"/>
              <a:gd name="T73" fmla="*/ 0 h 16"/>
              <a:gd name="T74" fmla="*/ 2147483646 w 18"/>
              <a:gd name="T75" fmla="*/ 2147483646 h 16"/>
              <a:gd name="T76" fmla="*/ 2147483646 w 18"/>
              <a:gd name="T77" fmla="*/ 2147483646 h 16"/>
              <a:gd name="T78" fmla="*/ 2147483646 w 18"/>
              <a:gd name="T79" fmla="*/ 2147483646 h 16"/>
              <a:gd name="T80" fmla="*/ 2147483646 w 18"/>
              <a:gd name="T81" fmla="*/ 2147483646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88174" name="Freeform 109"/>
          <p:cNvSpPr>
            <a:spLocks/>
          </p:cNvSpPr>
          <p:nvPr/>
        </p:nvSpPr>
        <p:spPr bwMode="auto">
          <a:xfrm>
            <a:off x="6591300" y="4175125"/>
            <a:ext cx="52388" cy="77788"/>
          </a:xfrm>
          <a:custGeom>
            <a:avLst/>
            <a:gdLst>
              <a:gd name="T0" fmla="*/ 2147483646 w 37"/>
              <a:gd name="T1" fmla="*/ 2147483646 h 49"/>
              <a:gd name="T2" fmla="*/ 2147483646 w 37"/>
              <a:gd name="T3" fmla="*/ 2147483646 h 49"/>
              <a:gd name="T4" fmla="*/ 2147483646 w 37"/>
              <a:gd name="T5" fmla="*/ 2147483646 h 49"/>
              <a:gd name="T6" fmla="*/ 2147483646 w 37"/>
              <a:gd name="T7" fmla="*/ 2147483646 h 49"/>
              <a:gd name="T8" fmla="*/ 2147483646 w 37"/>
              <a:gd name="T9" fmla="*/ 2147483646 h 49"/>
              <a:gd name="T10" fmla="*/ 2147483646 w 37"/>
              <a:gd name="T11" fmla="*/ 2147483646 h 49"/>
              <a:gd name="T12" fmla="*/ 2147483646 w 37"/>
              <a:gd name="T13" fmla="*/ 2147483646 h 49"/>
              <a:gd name="T14" fmla="*/ 2147483646 w 37"/>
              <a:gd name="T15" fmla="*/ 2147483646 h 49"/>
              <a:gd name="T16" fmla="*/ 2147483646 w 37"/>
              <a:gd name="T17" fmla="*/ 2147483646 h 49"/>
              <a:gd name="T18" fmla="*/ 2147483646 w 37"/>
              <a:gd name="T19" fmla="*/ 2147483646 h 49"/>
              <a:gd name="T20" fmla="*/ 2147483646 w 37"/>
              <a:gd name="T21" fmla="*/ 2147483646 h 49"/>
              <a:gd name="T22" fmla="*/ 2147483646 w 37"/>
              <a:gd name="T23" fmla="*/ 2147483646 h 49"/>
              <a:gd name="T24" fmla="*/ 0 w 37"/>
              <a:gd name="T25" fmla="*/ 2147483646 h 49"/>
              <a:gd name="T26" fmla="*/ 0 w 37"/>
              <a:gd name="T27" fmla="*/ 2147483646 h 49"/>
              <a:gd name="T28" fmla="*/ 0 w 37"/>
              <a:gd name="T29" fmla="*/ 2147483646 h 49"/>
              <a:gd name="T30" fmla="*/ 0 w 37"/>
              <a:gd name="T31" fmla="*/ 2147483646 h 49"/>
              <a:gd name="T32" fmla="*/ 2147483646 w 37"/>
              <a:gd name="T33" fmla="*/ 2147483646 h 49"/>
              <a:gd name="T34" fmla="*/ 2147483646 w 37"/>
              <a:gd name="T35" fmla="*/ 2147483646 h 49"/>
              <a:gd name="T36" fmla="*/ 2147483646 w 37"/>
              <a:gd name="T37" fmla="*/ 2147483646 h 49"/>
              <a:gd name="T38" fmla="*/ 2147483646 w 37"/>
              <a:gd name="T39" fmla="*/ 2147483646 h 49"/>
              <a:gd name="T40" fmla="*/ 2147483646 w 37"/>
              <a:gd name="T41" fmla="*/ 2147483646 h 49"/>
              <a:gd name="T42" fmla="*/ 2147483646 w 37"/>
              <a:gd name="T43" fmla="*/ 2147483646 h 49"/>
              <a:gd name="T44" fmla="*/ 2147483646 w 37"/>
              <a:gd name="T45" fmla="*/ 2147483646 h 49"/>
              <a:gd name="T46" fmla="*/ 2147483646 w 37"/>
              <a:gd name="T47" fmla="*/ 2147483646 h 49"/>
              <a:gd name="T48" fmla="*/ 2147483646 w 37"/>
              <a:gd name="T49" fmla="*/ 2147483646 h 49"/>
              <a:gd name="T50" fmla="*/ 2147483646 w 37"/>
              <a:gd name="T51" fmla="*/ 2147483646 h 49"/>
              <a:gd name="T52" fmla="*/ 2147483646 w 37"/>
              <a:gd name="T53" fmla="*/ 2147483646 h 49"/>
              <a:gd name="T54" fmla="*/ 2147483646 w 37"/>
              <a:gd name="T55" fmla="*/ 2147483646 h 49"/>
              <a:gd name="T56" fmla="*/ 2147483646 w 37"/>
              <a:gd name="T57" fmla="*/ 2147483646 h 49"/>
              <a:gd name="T58" fmla="*/ 2147483646 w 37"/>
              <a:gd name="T59" fmla="*/ 2147483646 h 49"/>
              <a:gd name="T60" fmla="*/ 2147483646 w 37"/>
              <a:gd name="T61" fmla="*/ 2147483646 h 49"/>
              <a:gd name="T62" fmla="*/ 2147483646 w 37"/>
              <a:gd name="T63" fmla="*/ 2147483646 h 49"/>
              <a:gd name="T64" fmla="*/ 2147483646 w 37"/>
              <a:gd name="T65" fmla="*/ 2147483646 h 49"/>
              <a:gd name="T66" fmla="*/ 2147483646 w 37"/>
              <a:gd name="T67" fmla="*/ 2147483646 h 49"/>
              <a:gd name="T68" fmla="*/ 2147483646 w 37"/>
              <a:gd name="T69" fmla="*/ 2147483646 h 49"/>
              <a:gd name="T70" fmla="*/ 2147483646 w 37"/>
              <a:gd name="T71" fmla="*/ 2147483646 h 49"/>
              <a:gd name="T72" fmla="*/ 2147483646 w 37"/>
              <a:gd name="T73" fmla="*/ 2147483646 h 49"/>
              <a:gd name="T74" fmla="*/ 2147483646 w 37"/>
              <a:gd name="T75" fmla="*/ 2147483646 h 49"/>
              <a:gd name="T76" fmla="*/ 2147483646 w 37"/>
              <a:gd name="T77" fmla="*/ 2147483646 h 49"/>
              <a:gd name="T78" fmla="*/ 2147483646 w 37"/>
              <a:gd name="T79" fmla="*/ 2147483646 h 49"/>
              <a:gd name="T80" fmla="*/ 2147483646 w 37"/>
              <a:gd name="T81" fmla="*/ 2147483646 h 49"/>
              <a:gd name="T82" fmla="*/ 2147483646 w 37"/>
              <a:gd name="T83" fmla="*/ 2147483646 h 49"/>
              <a:gd name="T84" fmla="*/ 2147483646 w 37"/>
              <a:gd name="T85" fmla="*/ 0 h 49"/>
              <a:gd name="T86" fmla="*/ 2147483646 w 37"/>
              <a:gd name="T87" fmla="*/ 0 h 49"/>
              <a:gd name="T88" fmla="*/ 2147483646 w 37"/>
              <a:gd name="T89" fmla="*/ 0 h 49"/>
              <a:gd name="T90" fmla="*/ 2147483646 w 37"/>
              <a:gd name="T91" fmla="*/ 0 h 49"/>
              <a:gd name="T92" fmla="*/ 2147483646 w 37"/>
              <a:gd name="T93" fmla="*/ 2147483646 h 49"/>
              <a:gd name="T94" fmla="*/ 2147483646 w 37"/>
              <a:gd name="T95" fmla="*/ 2147483646 h 49"/>
              <a:gd name="T96" fmla="*/ 2147483646 w 37"/>
              <a:gd name="T97" fmla="*/ 2147483646 h 49"/>
              <a:gd name="T98" fmla="*/ 2147483646 w 37"/>
              <a:gd name="T99" fmla="*/ 2147483646 h 49"/>
              <a:gd name="T100" fmla="*/ 2147483646 w 37"/>
              <a:gd name="T101" fmla="*/ 2147483646 h 49"/>
              <a:gd name="T102" fmla="*/ 2147483646 w 37"/>
              <a:gd name="T103" fmla="*/ 2147483646 h 49"/>
              <a:gd name="T104" fmla="*/ 2147483646 w 37"/>
              <a:gd name="T105" fmla="*/ 2147483646 h 49"/>
              <a:gd name="T106" fmla="*/ 2147483646 w 37"/>
              <a:gd name="T107" fmla="*/ 2147483646 h 49"/>
              <a:gd name="T108" fmla="*/ 2147483646 w 37"/>
              <a:gd name="T109" fmla="*/ 2147483646 h 49"/>
              <a:gd name="T110" fmla="*/ 2147483646 w 37"/>
              <a:gd name="T111" fmla="*/ 2147483646 h 49"/>
              <a:gd name="T112" fmla="*/ 2147483646 w 37"/>
              <a:gd name="T113" fmla="*/ 2147483646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5" name="Freeform 110"/>
          <p:cNvSpPr>
            <a:spLocks/>
          </p:cNvSpPr>
          <p:nvPr/>
        </p:nvSpPr>
        <p:spPr bwMode="auto">
          <a:xfrm>
            <a:off x="6591300" y="4175125"/>
            <a:ext cx="52388" cy="77788"/>
          </a:xfrm>
          <a:custGeom>
            <a:avLst/>
            <a:gdLst>
              <a:gd name="T0" fmla="*/ 2147483646 w 37"/>
              <a:gd name="T1" fmla="*/ 2147483646 h 49"/>
              <a:gd name="T2" fmla="*/ 2147483646 w 37"/>
              <a:gd name="T3" fmla="*/ 2147483646 h 49"/>
              <a:gd name="T4" fmla="*/ 2147483646 w 37"/>
              <a:gd name="T5" fmla="*/ 2147483646 h 49"/>
              <a:gd name="T6" fmla="*/ 2147483646 w 37"/>
              <a:gd name="T7" fmla="*/ 2147483646 h 49"/>
              <a:gd name="T8" fmla="*/ 2147483646 w 37"/>
              <a:gd name="T9" fmla="*/ 2147483646 h 49"/>
              <a:gd name="T10" fmla="*/ 2147483646 w 37"/>
              <a:gd name="T11" fmla="*/ 2147483646 h 49"/>
              <a:gd name="T12" fmla="*/ 2147483646 w 37"/>
              <a:gd name="T13" fmla="*/ 2147483646 h 49"/>
              <a:gd name="T14" fmla="*/ 2147483646 w 37"/>
              <a:gd name="T15" fmla="*/ 2147483646 h 49"/>
              <a:gd name="T16" fmla="*/ 2147483646 w 37"/>
              <a:gd name="T17" fmla="*/ 2147483646 h 49"/>
              <a:gd name="T18" fmla="*/ 2147483646 w 37"/>
              <a:gd name="T19" fmla="*/ 2147483646 h 49"/>
              <a:gd name="T20" fmla="*/ 2147483646 w 37"/>
              <a:gd name="T21" fmla="*/ 2147483646 h 49"/>
              <a:gd name="T22" fmla="*/ 2147483646 w 37"/>
              <a:gd name="T23" fmla="*/ 2147483646 h 49"/>
              <a:gd name="T24" fmla="*/ 0 w 37"/>
              <a:gd name="T25" fmla="*/ 2147483646 h 49"/>
              <a:gd name="T26" fmla="*/ 0 w 37"/>
              <a:gd name="T27" fmla="*/ 2147483646 h 49"/>
              <a:gd name="T28" fmla="*/ 0 w 37"/>
              <a:gd name="T29" fmla="*/ 2147483646 h 49"/>
              <a:gd name="T30" fmla="*/ 0 w 37"/>
              <a:gd name="T31" fmla="*/ 2147483646 h 49"/>
              <a:gd name="T32" fmla="*/ 2147483646 w 37"/>
              <a:gd name="T33" fmla="*/ 2147483646 h 49"/>
              <a:gd name="T34" fmla="*/ 2147483646 w 37"/>
              <a:gd name="T35" fmla="*/ 2147483646 h 49"/>
              <a:gd name="T36" fmla="*/ 2147483646 w 37"/>
              <a:gd name="T37" fmla="*/ 2147483646 h 49"/>
              <a:gd name="T38" fmla="*/ 2147483646 w 37"/>
              <a:gd name="T39" fmla="*/ 2147483646 h 49"/>
              <a:gd name="T40" fmla="*/ 2147483646 w 37"/>
              <a:gd name="T41" fmla="*/ 2147483646 h 49"/>
              <a:gd name="T42" fmla="*/ 2147483646 w 37"/>
              <a:gd name="T43" fmla="*/ 2147483646 h 49"/>
              <a:gd name="T44" fmla="*/ 2147483646 w 37"/>
              <a:gd name="T45" fmla="*/ 2147483646 h 49"/>
              <a:gd name="T46" fmla="*/ 2147483646 w 37"/>
              <a:gd name="T47" fmla="*/ 2147483646 h 49"/>
              <a:gd name="T48" fmla="*/ 2147483646 w 37"/>
              <a:gd name="T49" fmla="*/ 2147483646 h 49"/>
              <a:gd name="T50" fmla="*/ 2147483646 w 37"/>
              <a:gd name="T51" fmla="*/ 2147483646 h 49"/>
              <a:gd name="T52" fmla="*/ 2147483646 w 37"/>
              <a:gd name="T53" fmla="*/ 2147483646 h 49"/>
              <a:gd name="T54" fmla="*/ 2147483646 w 37"/>
              <a:gd name="T55" fmla="*/ 2147483646 h 49"/>
              <a:gd name="T56" fmla="*/ 2147483646 w 37"/>
              <a:gd name="T57" fmla="*/ 2147483646 h 49"/>
              <a:gd name="T58" fmla="*/ 2147483646 w 37"/>
              <a:gd name="T59" fmla="*/ 2147483646 h 49"/>
              <a:gd name="T60" fmla="*/ 2147483646 w 37"/>
              <a:gd name="T61" fmla="*/ 2147483646 h 49"/>
              <a:gd name="T62" fmla="*/ 2147483646 w 37"/>
              <a:gd name="T63" fmla="*/ 2147483646 h 49"/>
              <a:gd name="T64" fmla="*/ 2147483646 w 37"/>
              <a:gd name="T65" fmla="*/ 2147483646 h 49"/>
              <a:gd name="T66" fmla="*/ 2147483646 w 37"/>
              <a:gd name="T67" fmla="*/ 2147483646 h 49"/>
              <a:gd name="T68" fmla="*/ 2147483646 w 37"/>
              <a:gd name="T69" fmla="*/ 2147483646 h 49"/>
              <a:gd name="T70" fmla="*/ 2147483646 w 37"/>
              <a:gd name="T71" fmla="*/ 2147483646 h 49"/>
              <a:gd name="T72" fmla="*/ 2147483646 w 37"/>
              <a:gd name="T73" fmla="*/ 2147483646 h 49"/>
              <a:gd name="T74" fmla="*/ 2147483646 w 37"/>
              <a:gd name="T75" fmla="*/ 2147483646 h 49"/>
              <a:gd name="T76" fmla="*/ 2147483646 w 37"/>
              <a:gd name="T77" fmla="*/ 2147483646 h 49"/>
              <a:gd name="T78" fmla="*/ 2147483646 w 37"/>
              <a:gd name="T79" fmla="*/ 2147483646 h 49"/>
              <a:gd name="T80" fmla="*/ 2147483646 w 37"/>
              <a:gd name="T81" fmla="*/ 2147483646 h 49"/>
              <a:gd name="T82" fmla="*/ 2147483646 w 37"/>
              <a:gd name="T83" fmla="*/ 2147483646 h 49"/>
              <a:gd name="T84" fmla="*/ 2147483646 w 37"/>
              <a:gd name="T85" fmla="*/ 0 h 49"/>
              <a:gd name="T86" fmla="*/ 2147483646 w 37"/>
              <a:gd name="T87" fmla="*/ 0 h 49"/>
              <a:gd name="T88" fmla="*/ 2147483646 w 37"/>
              <a:gd name="T89" fmla="*/ 0 h 49"/>
              <a:gd name="T90" fmla="*/ 2147483646 w 37"/>
              <a:gd name="T91" fmla="*/ 0 h 49"/>
              <a:gd name="T92" fmla="*/ 2147483646 w 37"/>
              <a:gd name="T93" fmla="*/ 2147483646 h 49"/>
              <a:gd name="T94" fmla="*/ 2147483646 w 37"/>
              <a:gd name="T95" fmla="*/ 2147483646 h 49"/>
              <a:gd name="T96" fmla="*/ 2147483646 w 37"/>
              <a:gd name="T97" fmla="*/ 2147483646 h 49"/>
              <a:gd name="T98" fmla="*/ 2147483646 w 37"/>
              <a:gd name="T99" fmla="*/ 2147483646 h 49"/>
              <a:gd name="T100" fmla="*/ 2147483646 w 37"/>
              <a:gd name="T101" fmla="*/ 2147483646 h 49"/>
              <a:gd name="T102" fmla="*/ 2147483646 w 37"/>
              <a:gd name="T103" fmla="*/ 2147483646 h 49"/>
              <a:gd name="T104" fmla="*/ 2147483646 w 37"/>
              <a:gd name="T105" fmla="*/ 2147483646 h 49"/>
              <a:gd name="T106" fmla="*/ 2147483646 w 37"/>
              <a:gd name="T107" fmla="*/ 2147483646 h 49"/>
              <a:gd name="T108" fmla="*/ 2147483646 w 37"/>
              <a:gd name="T109" fmla="*/ 2147483646 h 49"/>
              <a:gd name="T110" fmla="*/ 2147483646 w 37"/>
              <a:gd name="T111" fmla="*/ 2147483646 h 49"/>
              <a:gd name="T112" fmla="*/ 2147483646 w 37"/>
              <a:gd name="T113" fmla="*/ 2147483646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88176" name="Freeform 111"/>
          <p:cNvSpPr>
            <a:spLocks/>
          </p:cNvSpPr>
          <p:nvPr/>
        </p:nvSpPr>
        <p:spPr bwMode="auto">
          <a:xfrm>
            <a:off x="6615113" y="4110038"/>
            <a:ext cx="101600" cy="68262"/>
          </a:xfrm>
          <a:custGeom>
            <a:avLst/>
            <a:gdLst>
              <a:gd name="T0" fmla="*/ 2147483646 w 72"/>
              <a:gd name="T1" fmla="*/ 2147483646 h 43"/>
              <a:gd name="T2" fmla="*/ 2147483646 w 72"/>
              <a:gd name="T3" fmla="*/ 2147483646 h 43"/>
              <a:gd name="T4" fmla="*/ 2147483646 w 72"/>
              <a:gd name="T5" fmla="*/ 2147483646 h 43"/>
              <a:gd name="T6" fmla="*/ 2147483646 w 72"/>
              <a:gd name="T7" fmla="*/ 2147483646 h 43"/>
              <a:gd name="T8" fmla="*/ 2147483646 w 72"/>
              <a:gd name="T9" fmla="*/ 2147483646 h 43"/>
              <a:gd name="T10" fmla="*/ 2147483646 w 72"/>
              <a:gd name="T11" fmla="*/ 2147483646 h 43"/>
              <a:gd name="T12" fmla="*/ 2147483646 w 72"/>
              <a:gd name="T13" fmla="*/ 2147483646 h 43"/>
              <a:gd name="T14" fmla="*/ 2147483646 w 72"/>
              <a:gd name="T15" fmla="*/ 2147483646 h 43"/>
              <a:gd name="T16" fmla="*/ 0 w 72"/>
              <a:gd name="T17" fmla="*/ 2147483646 h 43"/>
              <a:gd name="T18" fmla="*/ 0 w 72"/>
              <a:gd name="T19" fmla="*/ 2147483646 h 43"/>
              <a:gd name="T20" fmla="*/ 0 w 72"/>
              <a:gd name="T21" fmla="*/ 2147483646 h 43"/>
              <a:gd name="T22" fmla="*/ 2147483646 w 72"/>
              <a:gd name="T23" fmla="*/ 2147483646 h 43"/>
              <a:gd name="T24" fmla="*/ 2147483646 w 72"/>
              <a:gd name="T25" fmla="*/ 2147483646 h 43"/>
              <a:gd name="T26" fmla="*/ 2147483646 w 72"/>
              <a:gd name="T27" fmla="*/ 2147483646 h 43"/>
              <a:gd name="T28" fmla="*/ 2147483646 w 72"/>
              <a:gd name="T29" fmla="*/ 2147483646 h 43"/>
              <a:gd name="T30" fmla="*/ 2147483646 w 72"/>
              <a:gd name="T31" fmla="*/ 2147483646 h 43"/>
              <a:gd name="T32" fmla="*/ 2147483646 w 72"/>
              <a:gd name="T33" fmla="*/ 2147483646 h 43"/>
              <a:gd name="T34" fmla="*/ 2147483646 w 72"/>
              <a:gd name="T35" fmla="*/ 2147483646 h 43"/>
              <a:gd name="T36" fmla="*/ 2147483646 w 72"/>
              <a:gd name="T37" fmla="*/ 2147483646 h 43"/>
              <a:gd name="T38" fmla="*/ 2147483646 w 72"/>
              <a:gd name="T39" fmla="*/ 2147483646 h 43"/>
              <a:gd name="T40" fmla="*/ 2147483646 w 72"/>
              <a:gd name="T41" fmla="*/ 2147483646 h 43"/>
              <a:gd name="T42" fmla="*/ 2147483646 w 72"/>
              <a:gd name="T43" fmla="*/ 2147483646 h 43"/>
              <a:gd name="T44" fmla="*/ 2147483646 w 72"/>
              <a:gd name="T45" fmla="*/ 2147483646 h 43"/>
              <a:gd name="T46" fmla="*/ 2147483646 w 72"/>
              <a:gd name="T47" fmla="*/ 2147483646 h 43"/>
              <a:gd name="T48" fmla="*/ 2147483646 w 72"/>
              <a:gd name="T49" fmla="*/ 2147483646 h 43"/>
              <a:gd name="T50" fmla="*/ 2147483646 w 72"/>
              <a:gd name="T51" fmla="*/ 2147483646 h 43"/>
              <a:gd name="T52" fmla="*/ 2147483646 w 72"/>
              <a:gd name="T53" fmla="*/ 2147483646 h 43"/>
              <a:gd name="T54" fmla="*/ 2147483646 w 72"/>
              <a:gd name="T55" fmla="*/ 2147483646 h 43"/>
              <a:gd name="T56" fmla="*/ 2147483646 w 72"/>
              <a:gd name="T57" fmla="*/ 2147483646 h 43"/>
              <a:gd name="T58" fmla="*/ 2147483646 w 72"/>
              <a:gd name="T59" fmla="*/ 2147483646 h 43"/>
              <a:gd name="T60" fmla="*/ 2147483646 w 72"/>
              <a:gd name="T61" fmla="*/ 2147483646 h 43"/>
              <a:gd name="T62" fmla="*/ 2147483646 w 72"/>
              <a:gd name="T63" fmla="*/ 2147483646 h 43"/>
              <a:gd name="T64" fmla="*/ 2147483646 w 72"/>
              <a:gd name="T65" fmla="*/ 2147483646 h 43"/>
              <a:gd name="T66" fmla="*/ 2147483646 w 72"/>
              <a:gd name="T67" fmla="*/ 2147483646 h 43"/>
              <a:gd name="T68" fmla="*/ 2147483646 w 72"/>
              <a:gd name="T69" fmla="*/ 2147483646 h 43"/>
              <a:gd name="T70" fmla="*/ 2147483646 w 72"/>
              <a:gd name="T71" fmla="*/ 2147483646 h 43"/>
              <a:gd name="T72" fmla="*/ 2147483646 w 72"/>
              <a:gd name="T73" fmla="*/ 2147483646 h 43"/>
              <a:gd name="T74" fmla="*/ 2147483646 w 72"/>
              <a:gd name="T75" fmla="*/ 2147483646 h 43"/>
              <a:gd name="T76" fmla="*/ 2147483646 w 72"/>
              <a:gd name="T77" fmla="*/ 2147483646 h 43"/>
              <a:gd name="T78" fmla="*/ 2147483646 w 72"/>
              <a:gd name="T79" fmla="*/ 2147483646 h 43"/>
              <a:gd name="T80" fmla="*/ 2147483646 w 72"/>
              <a:gd name="T81" fmla="*/ 2147483646 h 43"/>
              <a:gd name="T82" fmla="*/ 2147483646 w 72"/>
              <a:gd name="T83" fmla="*/ 2147483646 h 43"/>
              <a:gd name="T84" fmla="*/ 2147483646 w 72"/>
              <a:gd name="T85" fmla="*/ 2147483646 h 43"/>
              <a:gd name="T86" fmla="*/ 2147483646 w 72"/>
              <a:gd name="T87" fmla="*/ 2147483646 h 43"/>
              <a:gd name="T88" fmla="*/ 2147483646 w 72"/>
              <a:gd name="T89" fmla="*/ 2147483646 h 43"/>
              <a:gd name="T90" fmla="*/ 2147483646 w 72"/>
              <a:gd name="T91" fmla="*/ 2147483646 h 43"/>
              <a:gd name="T92" fmla="*/ 2147483646 w 72"/>
              <a:gd name="T93" fmla="*/ 2147483646 h 43"/>
              <a:gd name="T94" fmla="*/ 2147483646 w 72"/>
              <a:gd name="T95" fmla="*/ 0 h 43"/>
              <a:gd name="T96" fmla="*/ 2147483646 w 72"/>
              <a:gd name="T97" fmla="*/ 0 h 43"/>
              <a:gd name="T98" fmla="*/ 2147483646 w 72"/>
              <a:gd name="T99" fmla="*/ 2147483646 h 43"/>
              <a:gd name="T100" fmla="*/ 2147483646 w 72"/>
              <a:gd name="T101" fmla="*/ 2147483646 h 43"/>
              <a:gd name="T102" fmla="*/ 2147483646 w 72"/>
              <a:gd name="T103" fmla="*/ 2147483646 h 43"/>
              <a:gd name="T104" fmla="*/ 2147483646 w 72"/>
              <a:gd name="T105" fmla="*/ 2147483646 h 43"/>
              <a:gd name="T106" fmla="*/ 2147483646 w 72"/>
              <a:gd name="T107" fmla="*/ 2147483646 h 43"/>
              <a:gd name="T108" fmla="*/ 2147483646 w 72"/>
              <a:gd name="T109" fmla="*/ 2147483646 h 43"/>
              <a:gd name="T110" fmla="*/ 2147483646 w 72"/>
              <a:gd name="T111" fmla="*/ 2147483646 h 43"/>
              <a:gd name="T112" fmla="*/ 2147483646 w 72"/>
              <a:gd name="T113" fmla="*/ 2147483646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7" name="Freeform 112"/>
          <p:cNvSpPr>
            <a:spLocks/>
          </p:cNvSpPr>
          <p:nvPr/>
        </p:nvSpPr>
        <p:spPr bwMode="auto">
          <a:xfrm>
            <a:off x="6615113" y="4110038"/>
            <a:ext cx="101600" cy="68262"/>
          </a:xfrm>
          <a:custGeom>
            <a:avLst/>
            <a:gdLst>
              <a:gd name="T0" fmla="*/ 2147483646 w 72"/>
              <a:gd name="T1" fmla="*/ 2147483646 h 43"/>
              <a:gd name="T2" fmla="*/ 2147483646 w 72"/>
              <a:gd name="T3" fmla="*/ 2147483646 h 43"/>
              <a:gd name="T4" fmla="*/ 2147483646 w 72"/>
              <a:gd name="T5" fmla="*/ 2147483646 h 43"/>
              <a:gd name="T6" fmla="*/ 2147483646 w 72"/>
              <a:gd name="T7" fmla="*/ 2147483646 h 43"/>
              <a:gd name="T8" fmla="*/ 2147483646 w 72"/>
              <a:gd name="T9" fmla="*/ 2147483646 h 43"/>
              <a:gd name="T10" fmla="*/ 2147483646 w 72"/>
              <a:gd name="T11" fmla="*/ 2147483646 h 43"/>
              <a:gd name="T12" fmla="*/ 2147483646 w 72"/>
              <a:gd name="T13" fmla="*/ 2147483646 h 43"/>
              <a:gd name="T14" fmla="*/ 2147483646 w 72"/>
              <a:gd name="T15" fmla="*/ 2147483646 h 43"/>
              <a:gd name="T16" fmla="*/ 0 w 72"/>
              <a:gd name="T17" fmla="*/ 2147483646 h 43"/>
              <a:gd name="T18" fmla="*/ 0 w 72"/>
              <a:gd name="T19" fmla="*/ 2147483646 h 43"/>
              <a:gd name="T20" fmla="*/ 0 w 72"/>
              <a:gd name="T21" fmla="*/ 2147483646 h 43"/>
              <a:gd name="T22" fmla="*/ 2147483646 w 72"/>
              <a:gd name="T23" fmla="*/ 2147483646 h 43"/>
              <a:gd name="T24" fmla="*/ 2147483646 w 72"/>
              <a:gd name="T25" fmla="*/ 2147483646 h 43"/>
              <a:gd name="T26" fmla="*/ 2147483646 w 72"/>
              <a:gd name="T27" fmla="*/ 2147483646 h 43"/>
              <a:gd name="T28" fmla="*/ 2147483646 w 72"/>
              <a:gd name="T29" fmla="*/ 2147483646 h 43"/>
              <a:gd name="T30" fmla="*/ 2147483646 w 72"/>
              <a:gd name="T31" fmla="*/ 2147483646 h 43"/>
              <a:gd name="T32" fmla="*/ 2147483646 w 72"/>
              <a:gd name="T33" fmla="*/ 2147483646 h 43"/>
              <a:gd name="T34" fmla="*/ 2147483646 w 72"/>
              <a:gd name="T35" fmla="*/ 2147483646 h 43"/>
              <a:gd name="T36" fmla="*/ 2147483646 w 72"/>
              <a:gd name="T37" fmla="*/ 2147483646 h 43"/>
              <a:gd name="T38" fmla="*/ 2147483646 w 72"/>
              <a:gd name="T39" fmla="*/ 2147483646 h 43"/>
              <a:gd name="T40" fmla="*/ 2147483646 w 72"/>
              <a:gd name="T41" fmla="*/ 2147483646 h 43"/>
              <a:gd name="T42" fmla="*/ 2147483646 w 72"/>
              <a:gd name="T43" fmla="*/ 2147483646 h 43"/>
              <a:gd name="T44" fmla="*/ 2147483646 w 72"/>
              <a:gd name="T45" fmla="*/ 2147483646 h 43"/>
              <a:gd name="T46" fmla="*/ 2147483646 w 72"/>
              <a:gd name="T47" fmla="*/ 2147483646 h 43"/>
              <a:gd name="T48" fmla="*/ 2147483646 w 72"/>
              <a:gd name="T49" fmla="*/ 2147483646 h 43"/>
              <a:gd name="T50" fmla="*/ 2147483646 w 72"/>
              <a:gd name="T51" fmla="*/ 2147483646 h 43"/>
              <a:gd name="T52" fmla="*/ 2147483646 w 72"/>
              <a:gd name="T53" fmla="*/ 2147483646 h 43"/>
              <a:gd name="T54" fmla="*/ 2147483646 w 72"/>
              <a:gd name="T55" fmla="*/ 2147483646 h 43"/>
              <a:gd name="T56" fmla="*/ 2147483646 w 72"/>
              <a:gd name="T57" fmla="*/ 2147483646 h 43"/>
              <a:gd name="T58" fmla="*/ 2147483646 w 72"/>
              <a:gd name="T59" fmla="*/ 2147483646 h 43"/>
              <a:gd name="T60" fmla="*/ 2147483646 w 72"/>
              <a:gd name="T61" fmla="*/ 2147483646 h 43"/>
              <a:gd name="T62" fmla="*/ 2147483646 w 72"/>
              <a:gd name="T63" fmla="*/ 2147483646 h 43"/>
              <a:gd name="T64" fmla="*/ 2147483646 w 72"/>
              <a:gd name="T65" fmla="*/ 2147483646 h 43"/>
              <a:gd name="T66" fmla="*/ 2147483646 w 72"/>
              <a:gd name="T67" fmla="*/ 2147483646 h 43"/>
              <a:gd name="T68" fmla="*/ 2147483646 w 72"/>
              <a:gd name="T69" fmla="*/ 2147483646 h 43"/>
              <a:gd name="T70" fmla="*/ 2147483646 w 72"/>
              <a:gd name="T71" fmla="*/ 2147483646 h 43"/>
              <a:gd name="T72" fmla="*/ 2147483646 w 72"/>
              <a:gd name="T73" fmla="*/ 2147483646 h 43"/>
              <a:gd name="T74" fmla="*/ 2147483646 w 72"/>
              <a:gd name="T75" fmla="*/ 2147483646 h 43"/>
              <a:gd name="T76" fmla="*/ 2147483646 w 72"/>
              <a:gd name="T77" fmla="*/ 2147483646 h 43"/>
              <a:gd name="T78" fmla="*/ 2147483646 w 72"/>
              <a:gd name="T79" fmla="*/ 2147483646 h 43"/>
              <a:gd name="T80" fmla="*/ 2147483646 w 72"/>
              <a:gd name="T81" fmla="*/ 2147483646 h 43"/>
              <a:gd name="T82" fmla="*/ 2147483646 w 72"/>
              <a:gd name="T83" fmla="*/ 2147483646 h 43"/>
              <a:gd name="T84" fmla="*/ 2147483646 w 72"/>
              <a:gd name="T85" fmla="*/ 2147483646 h 43"/>
              <a:gd name="T86" fmla="*/ 2147483646 w 72"/>
              <a:gd name="T87" fmla="*/ 2147483646 h 43"/>
              <a:gd name="T88" fmla="*/ 2147483646 w 72"/>
              <a:gd name="T89" fmla="*/ 2147483646 h 43"/>
              <a:gd name="T90" fmla="*/ 2147483646 w 72"/>
              <a:gd name="T91" fmla="*/ 2147483646 h 43"/>
              <a:gd name="T92" fmla="*/ 2147483646 w 72"/>
              <a:gd name="T93" fmla="*/ 2147483646 h 43"/>
              <a:gd name="T94" fmla="*/ 2147483646 w 72"/>
              <a:gd name="T95" fmla="*/ 0 h 43"/>
              <a:gd name="T96" fmla="*/ 2147483646 w 72"/>
              <a:gd name="T97" fmla="*/ 0 h 43"/>
              <a:gd name="T98" fmla="*/ 2147483646 w 72"/>
              <a:gd name="T99" fmla="*/ 2147483646 h 43"/>
              <a:gd name="T100" fmla="*/ 2147483646 w 72"/>
              <a:gd name="T101" fmla="*/ 2147483646 h 43"/>
              <a:gd name="T102" fmla="*/ 2147483646 w 72"/>
              <a:gd name="T103" fmla="*/ 2147483646 h 43"/>
              <a:gd name="T104" fmla="*/ 2147483646 w 72"/>
              <a:gd name="T105" fmla="*/ 2147483646 h 43"/>
              <a:gd name="T106" fmla="*/ 2147483646 w 72"/>
              <a:gd name="T107" fmla="*/ 2147483646 h 43"/>
              <a:gd name="T108" fmla="*/ 2147483646 w 72"/>
              <a:gd name="T109" fmla="*/ 2147483646 h 43"/>
              <a:gd name="T110" fmla="*/ 2147483646 w 72"/>
              <a:gd name="T111" fmla="*/ 2147483646 h 43"/>
              <a:gd name="T112" fmla="*/ 2147483646 w 72"/>
              <a:gd name="T113" fmla="*/ 2147483646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88178" name="Freeform 113"/>
          <p:cNvSpPr>
            <a:spLocks/>
          </p:cNvSpPr>
          <p:nvPr/>
        </p:nvSpPr>
        <p:spPr bwMode="auto">
          <a:xfrm>
            <a:off x="6664325" y="4140200"/>
            <a:ext cx="100013" cy="74613"/>
          </a:xfrm>
          <a:custGeom>
            <a:avLst/>
            <a:gdLst>
              <a:gd name="T0" fmla="*/ 2147483646 w 71"/>
              <a:gd name="T1" fmla="*/ 2147483646 h 47"/>
              <a:gd name="T2" fmla="*/ 2147483646 w 71"/>
              <a:gd name="T3" fmla="*/ 2147483646 h 47"/>
              <a:gd name="T4" fmla="*/ 2147483646 w 71"/>
              <a:gd name="T5" fmla="*/ 2147483646 h 47"/>
              <a:gd name="T6" fmla="*/ 2147483646 w 71"/>
              <a:gd name="T7" fmla="*/ 2147483646 h 47"/>
              <a:gd name="T8" fmla="*/ 2147483646 w 71"/>
              <a:gd name="T9" fmla="*/ 2147483646 h 47"/>
              <a:gd name="T10" fmla="*/ 2147483646 w 71"/>
              <a:gd name="T11" fmla="*/ 2147483646 h 47"/>
              <a:gd name="T12" fmla="*/ 2147483646 w 71"/>
              <a:gd name="T13" fmla="*/ 2147483646 h 47"/>
              <a:gd name="T14" fmla="*/ 0 w 71"/>
              <a:gd name="T15" fmla="*/ 2147483646 h 47"/>
              <a:gd name="T16" fmla="*/ 0 w 71"/>
              <a:gd name="T17" fmla="*/ 2147483646 h 47"/>
              <a:gd name="T18" fmla="*/ 2147483646 w 71"/>
              <a:gd name="T19" fmla="*/ 2147483646 h 47"/>
              <a:gd name="T20" fmla="*/ 2147483646 w 71"/>
              <a:gd name="T21" fmla="*/ 2147483646 h 47"/>
              <a:gd name="T22" fmla="*/ 2147483646 w 71"/>
              <a:gd name="T23" fmla="*/ 2147483646 h 47"/>
              <a:gd name="T24" fmla="*/ 2147483646 w 71"/>
              <a:gd name="T25" fmla="*/ 2147483646 h 47"/>
              <a:gd name="T26" fmla="*/ 2147483646 w 71"/>
              <a:gd name="T27" fmla="*/ 2147483646 h 47"/>
              <a:gd name="T28" fmla="*/ 2147483646 w 71"/>
              <a:gd name="T29" fmla="*/ 2147483646 h 47"/>
              <a:gd name="T30" fmla="*/ 2147483646 w 71"/>
              <a:gd name="T31" fmla="*/ 2147483646 h 47"/>
              <a:gd name="T32" fmla="*/ 2147483646 w 71"/>
              <a:gd name="T33" fmla="*/ 2147483646 h 47"/>
              <a:gd name="T34" fmla="*/ 2147483646 w 71"/>
              <a:gd name="T35" fmla="*/ 2147483646 h 47"/>
              <a:gd name="T36" fmla="*/ 2147483646 w 71"/>
              <a:gd name="T37" fmla="*/ 2147483646 h 47"/>
              <a:gd name="T38" fmla="*/ 2147483646 w 71"/>
              <a:gd name="T39" fmla="*/ 2147483646 h 47"/>
              <a:gd name="T40" fmla="*/ 2147483646 w 71"/>
              <a:gd name="T41" fmla="*/ 2147483646 h 47"/>
              <a:gd name="T42" fmla="*/ 2147483646 w 71"/>
              <a:gd name="T43" fmla="*/ 2147483646 h 47"/>
              <a:gd name="T44" fmla="*/ 2147483646 w 71"/>
              <a:gd name="T45" fmla="*/ 2147483646 h 47"/>
              <a:gd name="T46" fmla="*/ 2147483646 w 71"/>
              <a:gd name="T47" fmla="*/ 2147483646 h 47"/>
              <a:gd name="T48" fmla="*/ 2147483646 w 71"/>
              <a:gd name="T49" fmla="*/ 2147483646 h 47"/>
              <a:gd name="T50" fmla="*/ 2147483646 w 71"/>
              <a:gd name="T51" fmla="*/ 2147483646 h 47"/>
              <a:gd name="T52" fmla="*/ 2147483646 w 71"/>
              <a:gd name="T53" fmla="*/ 2147483646 h 47"/>
              <a:gd name="T54" fmla="*/ 2147483646 w 71"/>
              <a:gd name="T55" fmla="*/ 2147483646 h 47"/>
              <a:gd name="T56" fmla="*/ 2147483646 w 71"/>
              <a:gd name="T57" fmla="*/ 2147483646 h 47"/>
              <a:gd name="T58" fmla="*/ 2147483646 w 71"/>
              <a:gd name="T59" fmla="*/ 2147483646 h 47"/>
              <a:gd name="T60" fmla="*/ 2147483646 w 71"/>
              <a:gd name="T61" fmla="*/ 2147483646 h 47"/>
              <a:gd name="T62" fmla="*/ 2147483646 w 71"/>
              <a:gd name="T63" fmla="*/ 2147483646 h 47"/>
              <a:gd name="T64" fmla="*/ 2147483646 w 71"/>
              <a:gd name="T65" fmla="*/ 2147483646 h 47"/>
              <a:gd name="T66" fmla="*/ 2147483646 w 71"/>
              <a:gd name="T67" fmla="*/ 2147483646 h 47"/>
              <a:gd name="T68" fmla="*/ 2147483646 w 71"/>
              <a:gd name="T69" fmla="*/ 2147483646 h 47"/>
              <a:gd name="T70" fmla="*/ 2147483646 w 71"/>
              <a:gd name="T71" fmla="*/ 2147483646 h 47"/>
              <a:gd name="T72" fmla="*/ 2147483646 w 71"/>
              <a:gd name="T73" fmla="*/ 2147483646 h 47"/>
              <a:gd name="T74" fmla="*/ 2147483646 w 71"/>
              <a:gd name="T75" fmla="*/ 2147483646 h 47"/>
              <a:gd name="T76" fmla="*/ 2147483646 w 71"/>
              <a:gd name="T77" fmla="*/ 0 h 47"/>
              <a:gd name="T78" fmla="*/ 2147483646 w 71"/>
              <a:gd name="T79" fmla="*/ 0 h 47"/>
              <a:gd name="T80" fmla="*/ 2147483646 w 71"/>
              <a:gd name="T81" fmla="*/ 2147483646 h 47"/>
              <a:gd name="T82" fmla="*/ 2147483646 w 71"/>
              <a:gd name="T83" fmla="*/ 2147483646 h 47"/>
              <a:gd name="T84" fmla="*/ 2147483646 w 71"/>
              <a:gd name="T85" fmla="*/ 2147483646 h 47"/>
              <a:gd name="T86" fmla="*/ 2147483646 w 71"/>
              <a:gd name="T87" fmla="*/ 2147483646 h 47"/>
              <a:gd name="T88" fmla="*/ 2147483646 w 71"/>
              <a:gd name="T89" fmla="*/ 2147483646 h 47"/>
              <a:gd name="T90" fmla="*/ 2147483646 w 71"/>
              <a:gd name="T91" fmla="*/ 2147483646 h 47"/>
              <a:gd name="T92" fmla="*/ 2147483646 w 71"/>
              <a:gd name="T93" fmla="*/ 2147483646 h 47"/>
              <a:gd name="T94" fmla="*/ 2147483646 w 71"/>
              <a:gd name="T95" fmla="*/ 2147483646 h 47"/>
              <a:gd name="T96" fmla="*/ 2147483646 w 71"/>
              <a:gd name="T97" fmla="*/ 2147483646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9" name="Freeform 114"/>
          <p:cNvSpPr>
            <a:spLocks/>
          </p:cNvSpPr>
          <p:nvPr/>
        </p:nvSpPr>
        <p:spPr bwMode="auto">
          <a:xfrm>
            <a:off x="6664325" y="4140200"/>
            <a:ext cx="100013" cy="74613"/>
          </a:xfrm>
          <a:custGeom>
            <a:avLst/>
            <a:gdLst>
              <a:gd name="T0" fmla="*/ 2147483646 w 71"/>
              <a:gd name="T1" fmla="*/ 2147483646 h 47"/>
              <a:gd name="T2" fmla="*/ 2147483646 w 71"/>
              <a:gd name="T3" fmla="*/ 2147483646 h 47"/>
              <a:gd name="T4" fmla="*/ 2147483646 w 71"/>
              <a:gd name="T5" fmla="*/ 2147483646 h 47"/>
              <a:gd name="T6" fmla="*/ 2147483646 w 71"/>
              <a:gd name="T7" fmla="*/ 2147483646 h 47"/>
              <a:gd name="T8" fmla="*/ 2147483646 w 71"/>
              <a:gd name="T9" fmla="*/ 2147483646 h 47"/>
              <a:gd name="T10" fmla="*/ 2147483646 w 71"/>
              <a:gd name="T11" fmla="*/ 2147483646 h 47"/>
              <a:gd name="T12" fmla="*/ 2147483646 w 71"/>
              <a:gd name="T13" fmla="*/ 2147483646 h 47"/>
              <a:gd name="T14" fmla="*/ 0 w 71"/>
              <a:gd name="T15" fmla="*/ 2147483646 h 47"/>
              <a:gd name="T16" fmla="*/ 0 w 71"/>
              <a:gd name="T17" fmla="*/ 2147483646 h 47"/>
              <a:gd name="T18" fmla="*/ 2147483646 w 71"/>
              <a:gd name="T19" fmla="*/ 2147483646 h 47"/>
              <a:gd name="T20" fmla="*/ 2147483646 w 71"/>
              <a:gd name="T21" fmla="*/ 2147483646 h 47"/>
              <a:gd name="T22" fmla="*/ 2147483646 w 71"/>
              <a:gd name="T23" fmla="*/ 2147483646 h 47"/>
              <a:gd name="T24" fmla="*/ 2147483646 w 71"/>
              <a:gd name="T25" fmla="*/ 2147483646 h 47"/>
              <a:gd name="T26" fmla="*/ 2147483646 w 71"/>
              <a:gd name="T27" fmla="*/ 2147483646 h 47"/>
              <a:gd name="T28" fmla="*/ 2147483646 w 71"/>
              <a:gd name="T29" fmla="*/ 2147483646 h 47"/>
              <a:gd name="T30" fmla="*/ 2147483646 w 71"/>
              <a:gd name="T31" fmla="*/ 2147483646 h 47"/>
              <a:gd name="T32" fmla="*/ 2147483646 w 71"/>
              <a:gd name="T33" fmla="*/ 2147483646 h 47"/>
              <a:gd name="T34" fmla="*/ 2147483646 w 71"/>
              <a:gd name="T35" fmla="*/ 2147483646 h 47"/>
              <a:gd name="T36" fmla="*/ 2147483646 w 71"/>
              <a:gd name="T37" fmla="*/ 2147483646 h 47"/>
              <a:gd name="T38" fmla="*/ 2147483646 w 71"/>
              <a:gd name="T39" fmla="*/ 2147483646 h 47"/>
              <a:gd name="T40" fmla="*/ 2147483646 w 71"/>
              <a:gd name="T41" fmla="*/ 2147483646 h 47"/>
              <a:gd name="T42" fmla="*/ 2147483646 w 71"/>
              <a:gd name="T43" fmla="*/ 2147483646 h 47"/>
              <a:gd name="T44" fmla="*/ 2147483646 w 71"/>
              <a:gd name="T45" fmla="*/ 2147483646 h 47"/>
              <a:gd name="T46" fmla="*/ 2147483646 w 71"/>
              <a:gd name="T47" fmla="*/ 2147483646 h 47"/>
              <a:gd name="T48" fmla="*/ 2147483646 w 71"/>
              <a:gd name="T49" fmla="*/ 2147483646 h 47"/>
              <a:gd name="T50" fmla="*/ 2147483646 w 71"/>
              <a:gd name="T51" fmla="*/ 2147483646 h 47"/>
              <a:gd name="T52" fmla="*/ 2147483646 w 71"/>
              <a:gd name="T53" fmla="*/ 2147483646 h 47"/>
              <a:gd name="T54" fmla="*/ 2147483646 w 71"/>
              <a:gd name="T55" fmla="*/ 2147483646 h 47"/>
              <a:gd name="T56" fmla="*/ 2147483646 w 71"/>
              <a:gd name="T57" fmla="*/ 2147483646 h 47"/>
              <a:gd name="T58" fmla="*/ 2147483646 w 71"/>
              <a:gd name="T59" fmla="*/ 2147483646 h 47"/>
              <a:gd name="T60" fmla="*/ 2147483646 w 71"/>
              <a:gd name="T61" fmla="*/ 2147483646 h 47"/>
              <a:gd name="T62" fmla="*/ 2147483646 w 71"/>
              <a:gd name="T63" fmla="*/ 2147483646 h 47"/>
              <a:gd name="T64" fmla="*/ 2147483646 w 71"/>
              <a:gd name="T65" fmla="*/ 2147483646 h 47"/>
              <a:gd name="T66" fmla="*/ 2147483646 w 71"/>
              <a:gd name="T67" fmla="*/ 2147483646 h 47"/>
              <a:gd name="T68" fmla="*/ 2147483646 w 71"/>
              <a:gd name="T69" fmla="*/ 2147483646 h 47"/>
              <a:gd name="T70" fmla="*/ 2147483646 w 71"/>
              <a:gd name="T71" fmla="*/ 2147483646 h 47"/>
              <a:gd name="T72" fmla="*/ 2147483646 w 71"/>
              <a:gd name="T73" fmla="*/ 2147483646 h 47"/>
              <a:gd name="T74" fmla="*/ 2147483646 w 71"/>
              <a:gd name="T75" fmla="*/ 2147483646 h 47"/>
              <a:gd name="T76" fmla="*/ 2147483646 w 71"/>
              <a:gd name="T77" fmla="*/ 0 h 47"/>
              <a:gd name="T78" fmla="*/ 2147483646 w 71"/>
              <a:gd name="T79" fmla="*/ 0 h 47"/>
              <a:gd name="T80" fmla="*/ 2147483646 w 71"/>
              <a:gd name="T81" fmla="*/ 2147483646 h 47"/>
              <a:gd name="T82" fmla="*/ 2147483646 w 71"/>
              <a:gd name="T83" fmla="*/ 2147483646 h 47"/>
              <a:gd name="T84" fmla="*/ 2147483646 w 71"/>
              <a:gd name="T85" fmla="*/ 2147483646 h 47"/>
              <a:gd name="T86" fmla="*/ 2147483646 w 71"/>
              <a:gd name="T87" fmla="*/ 2147483646 h 47"/>
              <a:gd name="T88" fmla="*/ 2147483646 w 71"/>
              <a:gd name="T89" fmla="*/ 2147483646 h 47"/>
              <a:gd name="T90" fmla="*/ 2147483646 w 71"/>
              <a:gd name="T91" fmla="*/ 2147483646 h 47"/>
              <a:gd name="T92" fmla="*/ 2147483646 w 71"/>
              <a:gd name="T93" fmla="*/ 2147483646 h 47"/>
              <a:gd name="T94" fmla="*/ 2147483646 w 71"/>
              <a:gd name="T95" fmla="*/ 2147483646 h 47"/>
              <a:gd name="T96" fmla="*/ 2147483646 w 71"/>
              <a:gd name="T97" fmla="*/ 2147483646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88180" name="Freeform 115"/>
          <p:cNvSpPr>
            <a:spLocks/>
          </p:cNvSpPr>
          <p:nvPr/>
        </p:nvSpPr>
        <p:spPr bwMode="auto">
          <a:xfrm>
            <a:off x="6634163" y="4057650"/>
            <a:ext cx="100012" cy="47625"/>
          </a:xfrm>
          <a:custGeom>
            <a:avLst/>
            <a:gdLst>
              <a:gd name="T0" fmla="*/ 2147483646 w 71"/>
              <a:gd name="T1" fmla="*/ 0 h 30"/>
              <a:gd name="T2" fmla="*/ 2147483646 w 71"/>
              <a:gd name="T3" fmla="*/ 0 h 30"/>
              <a:gd name="T4" fmla="*/ 2147483646 w 71"/>
              <a:gd name="T5" fmla="*/ 2147483646 h 30"/>
              <a:gd name="T6" fmla="*/ 0 w 71"/>
              <a:gd name="T7" fmla="*/ 2147483646 h 30"/>
              <a:gd name="T8" fmla="*/ 2147483646 w 71"/>
              <a:gd name="T9" fmla="*/ 2147483646 h 30"/>
              <a:gd name="T10" fmla="*/ 2147483646 w 71"/>
              <a:gd name="T11" fmla="*/ 2147483646 h 30"/>
              <a:gd name="T12" fmla="*/ 2147483646 w 71"/>
              <a:gd name="T13" fmla="*/ 2147483646 h 30"/>
              <a:gd name="T14" fmla="*/ 2147483646 w 71"/>
              <a:gd name="T15" fmla="*/ 2147483646 h 30"/>
              <a:gd name="T16" fmla="*/ 2147483646 w 71"/>
              <a:gd name="T17" fmla="*/ 2147483646 h 30"/>
              <a:gd name="T18" fmla="*/ 2147483646 w 71"/>
              <a:gd name="T19" fmla="*/ 2147483646 h 30"/>
              <a:gd name="T20" fmla="*/ 2147483646 w 71"/>
              <a:gd name="T21" fmla="*/ 2147483646 h 30"/>
              <a:gd name="T22" fmla="*/ 2147483646 w 71"/>
              <a:gd name="T23" fmla="*/ 2147483646 h 30"/>
              <a:gd name="T24" fmla="*/ 2147483646 w 71"/>
              <a:gd name="T25" fmla="*/ 2147483646 h 30"/>
              <a:gd name="T26" fmla="*/ 2147483646 w 71"/>
              <a:gd name="T27" fmla="*/ 2147483646 h 30"/>
              <a:gd name="T28" fmla="*/ 2147483646 w 71"/>
              <a:gd name="T29" fmla="*/ 2147483646 h 30"/>
              <a:gd name="T30" fmla="*/ 2147483646 w 71"/>
              <a:gd name="T31" fmla="*/ 2147483646 h 30"/>
              <a:gd name="T32" fmla="*/ 2147483646 w 71"/>
              <a:gd name="T33" fmla="*/ 2147483646 h 30"/>
              <a:gd name="T34" fmla="*/ 2147483646 w 71"/>
              <a:gd name="T35" fmla="*/ 2147483646 h 30"/>
              <a:gd name="T36" fmla="*/ 2147483646 w 71"/>
              <a:gd name="T37" fmla="*/ 2147483646 h 30"/>
              <a:gd name="T38" fmla="*/ 2147483646 w 71"/>
              <a:gd name="T39" fmla="*/ 2147483646 h 30"/>
              <a:gd name="T40" fmla="*/ 2147483646 w 71"/>
              <a:gd name="T41" fmla="*/ 2147483646 h 30"/>
              <a:gd name="T42" fmla="*/ 2147483646 w 71"/>
              <a:gd name="T43" fmla="*/ 2147483646 h 30"/>
              <a:gd name="T44" fmla="*/ 2147483646 w 71"/>
              <a:gd name="T45" fmla="*/ 2147483646 h 30"/>
              <a:gd name="T46" fmla="*/ 2147483646 w 71"/>
              <a:gd name="T47" fmla="*/ 0 h 30"/>
              <a:gd name="T48" fmla="*/ 2147483646 w 71"/>
              <a:gd name="T49" fmla="*/ 2147483646 h 30"/>
              <a:gd name="T50" fmla="*/ 2147483646 w 71"/>
              <a:gd name="T51" fmla="*/ 2147483646 h 30"/>
              <a:gd name="T52" fmla="*/ 2147483646 w 71"/>
              <a:gd name="T53" fmla="*/ 2147483646 h 30"/>
              <a:gd name="T54" fmla="*/ 2147483646 w 71"/>
              <a:gd name="T55" fmla="*/ 2147483646 h 30"/>
              <a:gd name="T56" fmla="*/ 2147483646 w 71"/>
              <a:gd name="T57" fmla="*/ 2147483646 h 30"/>
              <a:gd name="T58" fmla="*/ 2147483646 w 71"/>
              <a:gd name="T59" fmla="*/ 2147483646 h 30"/>
              <a:gd name="T60" fmla="*/ 2147483646 w 71"/>
              <a:gd name="T61" fmla="*/ 2147483646 h 30"/>
              <a:gd name="T62" fmla="*/ 2147483646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1" name="Freeform 116"/>
          <p:cNvSpPr>
            <a:spLocks/>
          </p:cNvSpPr>
          <p:nvPr/>
        </p:nvSpPr>
        <p:spPr bwMode="auto">
          <a:xfrm>
            <a:off x="6634163" y="4057650"/>
            <a:ext cx="100012" cy="47625"/>
          </a:xfrm>
          <a:custGeom>
            <a:avLst/>
            <a:gdLst>
              <a:gd name="T0" fmla="*/ 2147483646 w 71"/>
              <a:gd name="T1" fmla="*/ 0 h 30"/>
              <a:gd name="T2" fmla="*/ 2147483646 w 71"/>
              <a:gd name="T3" fmla="*/ 0 h 30"/>
              <a:gd name="T4" fmla="*/ 2147483646 w 71"/>
              <a:gd name="T5" fmla="*/ 2147483646 h 30"/>
              <a:gd name="T6" fmla="*/ 0 w 71"/>
              <a:gd name="T7" fmla="*/ 2147483646 h 30"/>
              <a:gd name="T8" fmla="*/ 2147483646 w 71"/>
              <a:gd name="T9" fmla="*/ 2147483646 h 30"/>
              <a:gd name="T10" fmla="*/ 2147483646 w 71"/>
              <a:gd name="T11" fmla="*/ 2147483646 h 30"/>
              <a:gd name="T12" fmla="*/ 2147483646 w 71"/>
              <a:gd name="T13" fmla="*/ 2147483646 h 30"/>
              <a:gd name="T14" fmla="*/ 2147483646 w 71"/>
              <a:gd name="T15" fmla="*/ 2147483646 h 30"/>
              <a:gd name="T16" fmla="*/ 2147483646 w 71"/>
              <a:gd name="T17" fmla="*/ 2147483646 h 30"/>
              <a:gd name="T18" fmla="*/ 2147483646 w 71"/>
              <a:gd name="T19" fmla="*/ 2147483646 h 30"/>
              <a:gd name="T20" fmla="*/ 2147483646 w 71"/>
              <a:gd name="T21" fmla="*/ 2147483646 h 30"/>
              <a:gd name="T22" fmla="*/ 2147483646 w 71"/>
              <a:gd name="T23" fmla="*/ 2147483646 h 30"/>
              <a:gd name="T24" fmla="*/ 2147483646 w 71"/>
              <a:gd name="T25" fmla="*/ 2147483646 h 30"/>
              <a:gd name="T26" fmla="*/ 2147483646 w 71"/>
              <a:gd name="T27" fmla="*/ 2147483646 h 30"/>
              <a:gd name="T28" fmla="*/ 2147483646 w 71"/>
              <a:gd name="T29" fmla="*/ 2147483646 h 30"/>
              <a:gd name="T30" fmla="*/ 2147483646 w 71"/>
              <a:gd name="T31" fmla="*/ 2147483646 h 30"/>
              <a:gd name="T32" fmla="*/ 2147483646 w 71"/>
              <a:gd name="T33" fmla="*/ 2147483646 h 30"/>
              <a:gd name="T34" fmla="*/ 2147483646 w 71"/>
              <a:gd name="T35" fmla="*/ 2147483646 h 30"/>
              <a:gd name="T36" fmla="*/ 2147483646 w 71"/>
              <a:gd name="T37" fmla="*/ 2147483646 h 30"/>
              <a:gd name="T38" fmla="*/ 2147483646 w 71"/>
              <a:gd name="T39" fmla="*/ 2147483646 h 30"/>
              <a:gd name="T40" fmla="*/ 2147483646 w 71"/>
              <a:gd name="T41" fmla="*/ 2147483646 h 30"/>
              <a:gd name="T42" fmla="*/ 2147483646 w 71"/>
              <a:gd name="T43" fmla="*/ 2147483646 h 30"/>
              <a:gd name="T44" fmla="*/ 2147483646 w 71"/>
              <a:gd name="T45" fmla="*/ 2147483646 h 30"/>
              <a:gd name="T46" fmla="*/ 2147483646 w 71"/>
              <a:gd name="T47" fmla="*/ 0 h 30"/>
              <a:gd name="T48" fmla="*/ 2147483646 w 71"/>
              <a:gd name="T49" fmla="*/ 2147483646 h 30"/>
              <a:gd name="T50" fmla="*/ 2147483646 w 71"/>
              <a:gd name="T51" fmla="*/ 2147483646 h 30"/>
              <a:gd name="T52" fmla="*/ 2147483646 w 71"/>
              <a:gd name="T53" fmla="*/ 2147483646 h 30"/>
              <a:gd name="T54" fmla="*/ 2147483646 w 71"/>
              <a:gd name="T55" fmla="*/ 2147483646 h 30"/>
              <a:gd name="T56" fmla="*/ 2147483646 w 71"/>
              <a:gd name="T57" fmla="*/ 2147483646 h 30"/>
              <a:gd name="T58" fmla="*/ 2147483646 w 71"/>
              <a:gd name="T59" fmla="*/ 2147483646 h 30"/>
              <a:gd name="T60" fmla="*/ 2147483646 w 71"/>
              <a:gd name="T61" fmla="*/ 2147483646 h 30"/>
              <a:gd name="T62" fmla="*/ 2147483646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88182" name="Freeform 117"/>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3" name="Freeform 118"/>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88184" name="Freeform 119"/>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88185" name="Freeform 120"/>
          <p:cNvSpPr>
            <a:spLocks/>
          </p:cNvSpPr>
          <p:nvPr/>
        </p:nvSpPr>
        <p:spPr bwMode="auto">
          <a:xfrm>
            <a:off x="6735763" y="4048125"/>
            <a:ext cx="68262" cy="19050"/>
          </a:xfrm>
          <a:custGeom>
            <a:avLst/>
            <a:gdLst>
              <a:gd name="T0" fmla="*/ 2147483646 w 49"/>
              <a:gd name="T1" fmla="*/ 0 h 12"/>
              <a:gd name="T2" fmla="*/ 2147483646 w 49"/>
              <a:gd name="T3" fmla="*/ 0 h 12"/>
              <a:gd name="T4" fmla="*/ 2147483646 w 49"/>
              <a:gd name="T5" fmla="*/ 0 h 12"/>
              <a:gd name="T6" fmla="*/ 2147483646 w 49"/>
              <a:gd name="T7" fmla="*/ 0 h 12"/>
              <a:gd name="T8" fmla="*/ 2147483646 w 49"/>
              <a:gd name="T9" fmla="*/ 0 h 12"/>
              <a:gd name="T10" fmla="*/ 2147483646 w 49"/>
              <a:gd name="T11" fmla="*/ 0 h 12"/>
              <a:gd name="T12" fmla="*/ 2147483646 w 49"/>
              <a:gd name="T13" fmla="*/ 2147483646 h 12"/>
              <a:gd name="T14" fmla="*/ 2147483646 w 49"/>
              <a:gd name="T15" fmla="*/ 2147483646 h 12"/>
              <a:gd name="T16" fmla="*/ 2147483646 w 49"/>
              <a:gd name="T17" fmla="*/ 2147483646 h 12"/>
              <a:gd name="T18" fmla="*/ 2147483646 w 49"/>
              <a:gd name="T19" fmla="*/ 2147483646 h 12"/>
              <a:gd name="T20" fmla="*/ 2147483646 w 49"/>
              <a:gd name="T21" fmla="*/ 2147483646 h 12"/>
              <a:gd name="T22" fmla="*/ 2147483646 w 49"/>
              <a:gd name="T23" fmla="*/ 2147483646 h 12"/>
              <a:gd name="T24" fmla="*/ 2147483646 w 49"/>
              <a:gd name="T25" fmla="*/ 2147483646 h 12"/>
              <a:gd name="T26" fmla="*/ 0 w 49"/>
              <a:gd name="T27" fmla="*/ 2147483646 h 12"/>
              <a:gd name="T28" fmla="*/ 2147483646 w 49"/>
              <a:gd name="T29" fmla="*/ 2147483646 h 12"/>
              <a:gd name="T30" fmla="*/ 0 w 49"/>
              <a:gd name="T31" fmla="*/ 2147483646 h 12"/>
              <a:gd name="T32" fmla="*/ 0 w 49"/>
              <a:gd name="T33" fmla="*/ 2147483646 h 12"/>
              <a:gd name="T34" fmla="*/ 2147483646 w 49"/>
              <a:gd name="T35" fmla="*/ 2147483646 h 12"/>
              <a:gd name="T36" fmla="*/ 2147483646 w 49"/>
              <a:gd name="T37" fmla="*/ 2147483646 h 12"/>
              <a:gd name="T38" fmla="*/ 2147483646 w 49"/>
              <a:gd name="T39" fmla="*/ 2147483646 h 12"/>
              <a:gd name="T40" fmla="*/ 2147483646 w 49"/>
              <a:gd name="T41" fmla="*/ 2147483646 h 12"/>
              <a:gd name="T42" fmla="*/ 2147483646 w 49"/>
              <a:gd name="T43" fmla="*/ 2147483646 h 12"/>
              <a:gd name="T44" fmla="*/ 2147483646 w 49"/>
              <a:gd name="T45" fmla="*/ 2147483646 h 12"/>
              <a:gd name="T46" fmla="*/ 2147483646 w 49"/>
              <a:gd name="T47" fmla="*/ 2147483646 h 12"/>
              <a:gd name="T48" fmla="*/ 2147483646 w 49"/>
              <a:gd name="T49" fmla="*/ 2147483646 h 12"/>
              <a:gd name="T50" fmla="*/ 2147483646 w 49"/>
              <a:gd name="T51" fmla="*/ 2147483646 h 12"/>
              <a:gd name="T52" fmla="*/ 2147483646 w 49"/>
              <a:gd name="T53" fmla="*/ 2147483646 h 12"/>
              <a:gd name="T54" fmla="*/ 2147483646 w 49"/>
              <a:gd name="T55" fmla="*/ 2147483646 h 12"/>
              <a:gd name="T56" fmla="*/ 2147483646 w 49"/>
              <a:gd name="T57" fmla="*/ 2147483646 h 12"/>
              <a:gd name="T58" fmla="*/ 2147483646 w 49"/>
              <a:gd name="T59" fmla="*/ 2147483646 h 12"/>
              <a:gd name="T60" fmla="*/ 2147483646 w 49"/>
              <a:gd name="T61" fmla="*/ 2147483646 h 12"/>
              <a:gd name="T62" fmla="*/ 2147483646 w 49"/>
              <a:gd name="T63" fmla="*/ 2147483646 h 12"/>
              <a:gd name="T64" fmla="*/ 2147483646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6" name="Freeform 121"/>
          <p:cNvSpPr>
            <a:spLocks/>
          </p:cNvSpPr>
          <p:nvPr/>
        </p:nvSpPr>
        <p:spPr bwMode="auto">
          <a:xfrm>
            <a:off x="6735763" y="4048125"/>
            <a:ext cx="68262" cy="19050"/>
          </a:xfrm>
          <a:custGeom>
            <a:avLst/>
            <a:gdLst>
              <a:gd name="T0" fmla="*/ 2147483646 w 49"/>
              <a:gd name="T1" fmla="*/ 0 h 12"/>
              <a:gd name="T2" fmla="*/ 2147483646 w 49"/>
              <a:gd name="T3" fmla="*/ 0 h 12"/>
              <a:gd name="T4" fmla="*/ 2147483646 w 49"/>
              <a:gd name="T5" fmla="*/ 0 h 12"/>
              <a:gd name="T6" fmla="*/ 2147483646 w 49"/>
              <a:gd name="T7" fmla="*/ 0 h 12"/>
              <a:gd name="T8" fmla="*/ 2147483646 w 49"/>
              <a:gd name="T9" fmla="*/ 0 h 12"/>
              <a:gd name="T10" fmla="*/ 2147483646 w 49"/>
              <a:gd name="T11" fmla="*/ 0 h 12"/>
              <a:gd name="T12" fmla="*/ 2147483646 w 49"/>
              <a:gd name="T13" fmla="*/ 2147483646 h 12"/>
              <a:gd name="T14" fmla="*/ 2147483646 w 49"/>
              <a:gd name="T15" fmla="*/ 2147483646 h 12"/>
              <a:gd name="T16" fmla="*/ 2147483646 w 49"/>
              <a:gd name="T17" fmla="*/ 2147483646 h 12"/>
              <a:gd name="T18" fmla="*/ 2147483646 w 49"/>
              <a:gd name="T19" fmla="*/ 2147483646 h 12"/>
              <a:gd name="T20" fmla="*/ 2147483646 w 49"/>
              <a:gd name="T21" fmla="*/ 2147483646 h 12"/>
              <a:gd name="T22" fmla="*/ 2147483646 w 49"/>
              <a:gd name="T23" fmla="*/ 2147483646 h 12"/>
              <a:gd name="T24" fmla="*/ 2147483646 w 49"/>
              <a:gd name="T25" fmla="*/ 2147483646 h 12"/>
              <a:gd name="T26" fmla="*/ 0 w 49"/>
              <a:gd name="T27" fmla="*/ 2147483646 h 12"/>
              <a:gd name="T28" fmla="*/ 2147483646 w 49"/>
              <a:gd name="T29" fmla="*/ 2147483646 h 12"/>
              <a:gd name="T30" fmla="*/ 0 w 49"/>
              <a:gd name="T31" fmla="*/ 2147483646 h 12"/>
              <a:gd name="T32" fmla="*/ 0 w 49"/>
              <a:gd name="T33" fmla="*/ 2147483646 h 12"/>
              <a:gd name="T34" fmla="*/ 2147483646 w 49"/>
              <a:gd name="T35" fmla="*/ 2147483646 h 12"/>
              <a:gd name="T36" fmla="*/ 2147483646 w 49"/>
              <a:gd name="T37" fmla="*/ 2147483646 h 12"/>
              <a:gd name="T38" fmla="*/ 2147483646 w 49"/>
              <a:gd name="T39" fmla="*/ 2147483646 h 12"/>
              <a:gd name="T40" fmla="*/ 2147483646 w 49"/>
              <a:gd name="T41" fmla="*/ 2147483646 h 12"/>
              <a:gd name="T42" fmla="*/ 2147483646 w 49"/>
              <a:gd name="T43" fmla="*/ 2147483646 h 12"/>
              <a:gd name="T44" fmla="*/ 2147483646 w 49"/>
              <a:gd name="T45" fmla="*/ 2147483646 h 12"/>
              <a:gd name="T46" fmla="*/ 2147483646 w 49"/>
              <a:gd name="T47" fmla="*/ 2147483646 h 12"/>
              <a:gd name="T48" fmla="*/ 2147483646 w 49"/>
              <a:gd name="T49" fmla="*/ 2147483646 h 12"/>
              <a:gd name="T50" fmla="*/ 2147483646 w 49"/>
              <a:gd name="T51" fmla="*/ 2147483646 h 12"/>
              <a:gd name="T52" fmla="*/ 2147483646 w 49"/>
              <a:gd name="T53" fmla="*/ 2147483646 h 12"/>
              <a:gd name="T54" fmla="*/ 2147483646 w 49"/>
              <a:gd name="T55" fmla="*/ 2147483646 h 12"/>
              <a:gd name="T56" fmla="*/ 2147483646 w 49"/>
              <a:gd name="T57" fmla="*/ 2147483646 h 12"/>
              <a:gd name="T58" fmla="*/ 2147483646 w 49"/>
              <a:gd name="T59" fmla="*/ 2147483646 h 12"/>
              <a:gd name="T60" fmla="*/ 2147483646 w 49"/>
              <a:gd name="T61" fmla="*/ 2147483646 h 12"/>
              <a:gd name="T62" fmla="*/ 2147483646 w 49"/>
              <a:gd name="T63" fmla="*/ 2147483646 h 12"/>
              <a:gd name="T64" fmla="*/ 2147483646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88187" name="Freeform 122"/>
          <p:cNvSpPr>
            <a:spLocks/>
          </p:cNvSpPr>
          <p:nvPr/>
        </p:nvSpPr>
        <p:spPr bwMode="auto">
          <a:xfrm>
            <a:off x="6773863" y="4146550"/>
            <a:ext cx="55562" cy="42863"/>
          </a:xfrm>
          <a:custGeom>
            <a:avLst/>
            <a:gdLst>
              <a:gd name="T0" fmla="*/ 2147483646 w 40"/>
              <a:gd name="T1" fmla="*/ 2147483646 h 27"/>
              <a:gd name="T2" fmla="*/ 2147483646 w 40"/>
              <a:gd name="T3" fmla="*/ 2147483646 h 27"/>
              <a:gd name="T4" fmla="*/ 2147483646 w 40"/>
              <a:gd name="T5" fmla="*/ 2147483646 h 27"/>
              <a:gd name="T6" fmla="*/ 2147483646 w 40"/>
              <a:gd name="T7" fmla="*/ 2147483646 h 27"/>
              <a:gd name="T8" fmla="*/ 2147483646 w 40"/>
              <a:gd name="T9" fmla="*/ 2147483646 h 27"/>
              <a:gd name="T10" fmla="*/ 2147483646 w 40"/>
              <a:gd name="T11" fmla="*/ 2147483646 h 27"/>
              <a:gd name="T12" fmla="*/ 2147483646 w 40"/>
              <a:gd name="T13" fmla="*/ 2147483646 h 27"/>
              <a:gd name="T14" fmla="*/ 2147483646 w 40"/>
              <a:gd name="T15" fmla="*/ 2147483646 h 27"/>
              <a:gd name="T16" fmla="*/ 2147483646 w 40"/>
              <a:gd name="T17" fmla="*/ 2147483646 h 27"/>
              <a:gd name="T18" fmla="*/ 2147483646 w 40"/>
              <a:gd name="T19" fmla="*/ 2147483646 h 27"/>
              <a:gd name="T20" fmla="*/ 0 w 40"/>
              <a:gd name="T21" fmla="*/ 2147483646 h 27"/>
              <a:gd name="T22" fmla="*/ 0 w 40"/>
              <a:gd name="T23" fmla="*/ 2147483646 h 27"/>
              <a:gd name="T24" fmla="*/ 0 w 40"/>
              <a:gd name="T25" fmla="*/ 2147483646 h 27"/>
              <a:gd name="T26" fmla="*/ 0 w 40"/>
              <a:gd name="T27" fmla="*/ 2147483646 h 27"/>
              <a:gd name="T28" fmla="*/ 0 w 40"/>
              <a:gd name="T29" fmla="*/ 2147483646 h 27"/>
              <a:gd name="T30" fmla="*/ 0 w 40"/>
              <a:gd name="T31" fmla="*/ 2147483646 h 27"/>
              <a:gd name="T32" fmla="*/ 2147483646 w 40"/>
              <a:gd name="T33" fmla="*/ 2147483646 h 27"/>
              <a:gd name="T34" fmla="*/ 2147483646 w 40"/>
              <a:gd name="T35" fmla="*/ 2147483646 h 27"/>
              <a:gd name="T36" fmla="*/ 2147483646 w 40"/>
              <a:gd name="T37" fmla="*/ 2147483646 h 27"/>
              <a:gd name="T38" fmla="*/ 2147483646 w 40"/>
              <a:gd name="T39" fmla="*/ 2147483646 h 27"/>
              <a:gd name="T40" fmla="*/ 2147483646 w 40"/>
              <a:gd name="T41" fmla="*/ 2147483646 h 27"/>
              <a:gd name="T42" fmla="*/ 2147483646 w 40"/>
              <a:gd name="T43" fmla="*/ 2147483646 h 27"/>
              <a:gd name="T44" fmla="*/ 2147483646 w 40"/>
              <a:gd name="T45" fmla="*/ 2147483646 h 27"/>
              <a:gd name="T46" fmla="*/ 2147483646 w 40"/>
              <a:gd name="T47" fmla="*/ 2147483646 h 27"/>
              <a:gd name="T48" fmla="*/ 2147483646 w 40"/>
              <a:gd name="T49" fmla="*/ 2147483646 h 27"/>
              <a:gd name="T50" fmla="*/ 2147483646 w 40"/>
              <a:gd name="T51" fmla="*/ 2147483646 h 27"/>
              <a:gd name="T52" fmla="*/ 2147483646 w 40"/>
              <a:gd name="T53" fmla="*/ 2147483646 h 27"/>
              <a:gd name="T54" fmla="*/ 2147483646 w 40"/>
              <a:gd name="T55" fmla="*/ 2147483646 h 27"/>
              <a:gd name="T56" fmla="*/ 2147483646 w 40"/>
              <a:gd name="T57" fmla="*/ 2147483646 h 27"/>
              <a:gd name="T58" fmla="*/ 2147483646 w 40"/>
              <a:gd name="T59" fmla="*/ 2147483646 h 27"/>
              <a:gd name="T60" fmla="*/ 2147483646 w 40"/>
              <a:gd name="T61" fmla="*/ 2147483646 h 27"/>
              <a:gd name="T62" fmla="*/ 2147483646 w 40"/>
              <a:gd name="T63" fmla="*/ 2147483646 h 27"/>
              <a:gd name="T64" fmla="*/ 2147483646 w 40"/>
              <a:gd name="T65" fmla="*/ 2147483646 h 27"/>
              <a:gd name="T66" fmla="*/ 2147483646 w 40"/>
              <a:gd name="T67" fmla="*/ 2147483646 h 27"/>
              <a:gd name="T68" fmla="*/ 2147483646 w 40"/>
              <a:gd name="T69" fmla="*/ 2147483646 h 27"/>
              <a:gd name="T70" fmla="*/ 2147483646 w 40"/>
              <a:gd name="T71" fmla="*/ 2147483646 h 27"/>
              <a:gd name="T72" fmla="*/ 2147483646 w 40"/>
              <a:gd name="T73" fmla="*/ 2147483646 h 27"/>
              <a:gd name="T74" fmla="*/ 2147483646 w 40"/>
              <a:gd name="T75" fmla="*/ 2147483646 h 27"/>
              <a:gd name="T76" fmla="*/ 2147483646 w 40"/>
              <a:gd name="T77" fmla="*/ 2147483646 h 27"/>
              <a:gd name="T78" fmla="*/ 2147483646 w 40"/>
              <a:gd name="T79" fmla="*/ 2147483646 h 27"/>
              <a:gd name="T80" fmla="*/ 2147483646 w 40"/>
              <a:gd name="T81" fmla="*/ 0 h 27"/>
              <a:gd name="T82" fmla="*/ 2147483646 w 40"/>
              <a:gd name="T83" fmla="*/ 2147483646 h 27"/>
              <a:gd name="T84" fmla="*/ 2147483646 w 40"/>
              <a:gd name="T85" fmla="*/ 2147483646 h 27"/>
              <a:gd name="T86" fmla="*/ 2147483646 w 40"/>
              <a:gd name="T87" fmla="*/ 2147483646 h 27"/>
              <a:gd name="T88" fmla="*/ 2147483646 w 40"/>
              <a:gd name="T89" fmla="*/ 2147483646 h 27"/>
              <a:gd name="T90" fmla="*/ 2147483646 w 40"/>
              <a:gd name="T91" fmla="*/ 2147483646 h 27"/>
              <a:gd name="T92" fmla="*/ 2147483646 w 40"/>
              <a:gd name="T93" fmla="*/ 2147483646 h 27"/>
              <a:gd name="T94" fmla="*/ 2147483646 w 40"/>
              <a:gd name="T95" fmla="*/ 2147483646 h 27"/>
              <a:gd name="T96" fmla="*/ 2147483646 w 40"/>
              <a:gd name="T97" fmla="*/ 2147483646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8" name="Freeform 123"/>
          <p:cNvSpPr>
            <a:spLocks/>
          </p:cNvSpPr>
          <p:nvPr/>
        </p:nvSpPr>
        <p:spPr bwMode="auto">
          <a:xfrm>
            <a:off x="6773863" y="4146550"/>
            <a:ext cx="55562" cy="42863"/>
          </a:xfrm>
          <a:custGeom>
            <a:avLst/>
            <a:gdLst>
              <a:gd name="T0" fmla="*/ 2147483646 w 40"/>
              <a:gd name="T1" fmla="*/ 2147483646 h 27"/>
              <a:gd name="T2" fmla="*/ 2147483646 w 40"/>
              <a:gd name="T3" fmla="*/ 2147483646 h 27"/>
              <a:gd name="T4" fmla="*/ 2147483646 w 40"/>
              <a:gd name="T5" fmla="*/ 2147483646 h 27"/>
              <a:gd name="T6" fmla="*/ 2147483646 w 40"/>
              <a:gd name="T7" fmla="*/ 2147483646 h 27"/>
              <a:gd name="T8" fmla="*/ 2147483646 w 40"/>
              <a:gd name="T9" fmla="*/ 2147483646 h 27"/>
              <a:gd name="T10" fmla="*/ 2147483646 w 40"/>
              <a:gd name="T11" fmla="*/ 2147483646 h 27"/>
              <a:gd name="T12" fmla="*/ 2147483646 w 40"/>
              <a:gd name="T13" fmla="*/ 2147483646 h 27"/>
              <a:gd name="T14" fmla="*/ 2147483646 w 40"/>
              <a:gd name="T15" fmla="*/ 2147483646 h 27"/>
              <a:gd name="T16" fmla="*/ 2147483646 w 40"/>
              <a:gd name="T17" fmla="*/ 2147483646 h 27"/>
              <a:gd name="T18" fmla="*/ 2147483646 w 40"/>
              <a:gd name="T19" fmla="*/ 2147483646 h 27"/>
              <a:gd name="T20" fmla="*/ 0 w 40"/>
              <a:gd name="T21" fmla="*/ 2147483646 h 27"/>
              <a:gd name="T22" fmla="*/ 0 w 40"/>
              <a:gd name="T23" fmla="*/ 2147483646 h 27"/>
              <a:gd name="T24" fmla="*/ 0 w 40"/>
              <a:gd name="T25" fmla="*/ 2147483646 h 27"/>
              <a:gd name="T26" fmla="*/ 0 w 40"/>
              <a:gd name="T27" fmla="*/ 2147483646 h 27"/>
              <a:gd name="T28" fmla="*/ 0 w 40"/>
              <a:gd name="T29" fmla="*/ 2147483646 h 27"/>
              <a:gd name="T30" fmla="*/ 0 w 40"/>
              <a:gd name="T31" fmla="*/ 2147483646 h 27"/>
              <a:gd name="T32" fmla="*/ 2147483646 w 40"/>
              <a:gd name="T33" fmla="*/ 2147483646 h 27"/>
              <a:gd name="T34" fmla="*/ 2147483646 w 40"/>
              <a:gd name="T35" fmla="*/ 2147483646 h 27"/>
              <a:gd name="T36" fmla="*/ 2147483646 w 40"/>
              <a:gd name="T37" fmla="*/ 2147483646 h 27"/>
              <a:gd name="T38" fmla="*/ 2147483646 w 40"/>
              <a:gd name="T39" fmla="*/ 2147483646 h 27"/>
              <a:gd name="T40" fmla="*/ 2147483646 w 40"/>
              <a:gd name="T41" fmla="*/ 2147483646 h 27"/>
              <a:gd name="T42" fmla="*/ 2147483646 w 40"/>
              <a:gd name="T43" fmla="*/ 2147483646 h 27"/>
              <a:gd name="T44" fmla="*/ 2147483646 w 40"/>
              <a:gd name="T45" fmla="*/ 2147483646 h 27"/>
              <a:gd name="T46" fmla="*/ 2147483646 w 40"/>
              <a:gd name="T47" fmla="*/ 2147483646 h 27"/>
              <a:gd name="T48" fmla="*/ 2147483646 w 40"/>
              <a:gd name="T49" fmla="*/ 2147483646 h 27"/>
              <a:gd name="T50" fmla="*/ 2147483646 w 40"/>
              <a:gd name="T51" fmla="*/ 2147483646 h 27"/>
              <a:gd name="T52" fmla="*/ 2147483646 w 40"/>
              <a:gd name="T53" fmla="*/ 2147483646 h 27"/>
              <a:gd name="T54" fmla="*/ 2147483646 w 40"/>
              <a:gd name="T55" fmla="*/ 2147483646 h 27"/>
              <a:gd name="T56" fmla="*/ 2147483646 w 40"/>
              <a:gd name="T57" fmla="*/ 2147483646 h 27"/>
              <a:gd name="T58" fmla="*/ 2147483646 w 40"/>
              <a:gd name="T59" fmla="*/ 2147483646 h 27"/>
              <a:gd name="T60" fmla="*/ 2147483646 w 40"/>
              <a:gd name="T61" fmla="*/ 2147483646 h 27"/>
              <a:gd name="T62" fmla="*/ 2147483646 w 40"/>
              <a:gd name="T63" fmla="*/ 2147483646 h 27"/>
              <a:gd name="T64" fmla="*/ 2147483646 w 40"/>
              <a:gd name="T65" fmla="*/ 2147483646 h 27"/>
              <a:gd name="T66" fmla="*/ 2147483646 w 40"/>
              <a:gd name="T67" fmla="*/ 2147483646 h 27"/>
              <a:gd name="T68" fmla="*/ 2147483646 w 40"/>
              <a:gd name="T69" fmla="*/ 2147483646 h 27"/>
              <a:gd name="T70" fmla="*/ 2147483646 w 40"/>
              <a:gd name="T71" fmla="*/ 2147483646 h 27"/>
              <a:gd name="T72" fmla="*/ 2147483646 w 40"/>
              <a:gd name="T73" fmla="*/ 2147483646 h 27"/>
              <a:gd name="T74" fmla="*/ 2147483646 w 40"/>
              <a:gd name="T75" fmla="*/ 2147483646 h 27"/>
              <a:gd name="T76" fmla="*/ 2147483646 w 40"/>
              <a:gd name="T77" fmla="*/ 2147483646 h 27"/>
              <a:gd name="T78" fmla="*/ 2147483646 w 40"/>
              <a:gd name="T79" fmla="*/ 2147483646 h 27"/>
              <a:gd name="T80" fmla="*/ 2147483646 w 40"/>
              <a:gd name="T81" fmla="*/ 0 h 27"/>
              <a:gd name="T82" fmla="*/ 2147483646 w 40"/>
              <a:gd name="T83" fmla="*/ 2147483646 h 27"/>
              <a:gd name="T84" fmla="*/ 2147483646 w 40"/>
              <a:gd name="T85" fmla="*/ 2147483646 h 27"/>
              <a:gd name="T86" fmla="*/ 2147483646 w 40"/>
              <a:gd name="T87" fmla="*/ 2147483646 h 27"/>
              <a:gd name="T88" fmla="*/ 2147483646 w 40"/>
              <a:gd name="T89" fmla="*/ 2147483646 h 27"/>
              <a:gd name="T90" fmla="*/ 2147483646 w 40"/>
              <a:gd name="T91" fmla="*/ 2147483646 h 27"/>
              <a:gd name="T92" fmla="*/ 2147483646 w 40"/>
              <a:gd name="T93" fmla="*/ 2147483646 h 27"/>
              <a:gd name="T94" fmla="*/ 2147483646 w 40"/>
              <a:gd name="T95" fmla="*/ 2147483646 h 27"/>
              <a:gd name="T96" fmla="*/ 2147483646 w 40"/>
              <a:gd name="T97" fmla="*/ 2147483646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88189" name="Freeform 124"/>
          <p:cNvSpPr>
            <a:spLocks/>
          </p:cNvSpPr>
          <p:nvPr/>
        </p:nvSpPr>
        <p:spPr bwMode="auto">
          <a:xfrm>
            <a:off x="6838950" y="4156075"/>
            <a:ext cx="73025" cy="57150"/>
          </a:xfrm>
          <a:custGeom>
            <a:avLst/>
            <a:gdLst>
              <a:gd name="T0" fmla="*/ 2147483646 w 52"/>
              <a:gd name="T1" fmla="*/ 2147483646 h 36"/>
              <a:gd name="T2" fmla="*/ 2147483646 w 52"/>
              <a:gd name="T3" fmla="*/ 2147483646 h 36"/>
              <a:gd name="T4" fmla="*/ 2147483646 w 52"/>
              <a:gd name="T5" fmla="*/ 2147483646 h 36"/>
              <a:gd name="T6" fmla="*/ 2147483646 w 52"/>
              <a:gd name="T7" fmla="*/ 2147483646 h 36"/>
              <a:gd name="T8" fmla="*/ 2147483646 w 52"/>
              <a:gd name="T9" fmla="*/ 2147483646 h 36"/>
              <a:gd name="T10" fmla="*/ 0 w 52"/>
              <a:gd name="T11" fmla="*/ 2147483646 h 36"/>
              <a:gd name="T12" fmla="*/ 0 w 52"/>
              <a:gd name="T13" fmla="*/ 2147483646 h 36"/>
              <a:gd name="T14" fmla="*/ 0 w 52"/>
              <a:gd name="T15" fmla="*/ 2147483646 h 36"/>
              <a:gd name="T16" fmla="*/ 0 w 52"/>
              <a:gd name="T17" fmla="*/ 2147483646 h 36"/>
              <a:gd name="T18" fmla="*/ 2147483646 w 52"/>
              <a:gd name="T19" fmla="*/ 2147483646 h 36"/>
              <a:gd name="T20" fmla="*/ 2147483646 w 52"/>
              <a:gd name="T21" fmla="*/ 2147483646 h 36"/>
              <a:gd name="T22" fmla="*/ 2147483646 w 52"/>
              <a:gd name="T23" fmla="*/ 2147483646 h 36"/>
              <a:gd name="T24" fmla="*/ 2147483646 w 52"/>
              <a:gd name="T25" fmla="*/ 2147483646 h 36"/>
              <a:gd name="T26" fmla="*/ 2147483646 w 52"/>
              <a:gd name="T27" fmla="*/ 2147483646 h 36"/>
              <a:gd name="T28" fmla="*/ 2147483646 w 52"/>
              <a:gd name="T29" fmla="*/ 2147483646 h 36"/>
              <a:gd name="T30" fmla="*/ 2147483646 w 52"/>
              <a:gd name="T31" fmla="*/ 2147483646 h 36"/>
              <a:gd name="T32" fmla="*/ 2147483646 w 52"/>
              <a:gd name="T33" fmla="*/ 2147483646 h 36"/>
              <a:gd name="T34" fmla="*/ 2147483646 w 52"/>
              <a:gd name="T35" fmla="*/ 2147483646 h 36"/>
              <a:gd name="T36" fmla="*/ 2147483646 w 52"/>
              <a:gd name="T37" fmla="*/ 2147483646 h 36"/>
              <a:gd name="T38" fmla="*/ 2147483646 w 52"/>
              <a:gd name="T39" fmla="*/ 2147483646 h 36"/>
              <a:gd name="T40" fmla="*/ 2147483646 w 52"/>
              <a:gd name="T41" fmla="*/ 2147483646 h 36"/>
              <a:gd name="T42" fmla="*/ 2147483646 w 52"/>
              <a:gd name="T43" fmla="*/ 2147483646 h 36"/>
              <a:gd name="T44" fmla="*/ 2147483646 w 52"/>
              <a:gd name="T45" fmla="*/ 2147483646 h 36"/>
              <a:gd name="T46" fmla="*/ 2147483646 w 52"/>
              <a:gd name="T47" fmla="*/ 2147483646 h 36"/>
              <a:gd name="T48" fmla="*/ 2147483646 w 52"/>
              <a:gd name="T49" fmla="*/ 2147483646 h 36"/>
              <a:gd name="T50" fmla="*/ 2147483646 w 52"/>
              <a:gd name="T51" fmla="*/ 2147483646 h 36"/>
              <a:gd name="T52" fmla="*/ 2147483646 w 52"/>
              <a:gd name="T53" fmla="*/ 2147483646 h 36"/>
              <a:gd name="T54" fmla="*/ 2147483646 w 52"/>
              <a:gd name="T55" fmla="*/ 2147483646 h 36"/>
              <a:gd name="T56" fmla="*/ 2147483646 w 52"/>
              <a:gd name="T57" fmla="*/ 2147483646 h 36"/>
              <a:gd name="T58" fmla="*/ 2147483646 w 52"/>
              <a:gd name="T59" fmla="*/ 2147483646 h 36"/>
              <a:gd name="T60" fmla="*/ 2147483646 w 52"/>
              <a:gd name="T61" fmla="*/ 2147483646 h 36"/>
              <a:gd name="T62" fmla="*/ 2147483646 w 52"/>
              <a:gd name="T63" fmla="*/ 2147483646 h 36"/>
              <a:gd name="T64" fmla="*/ 2147483646 w 52"/>
              <a:gd name="T65" fmla="*/ 2147483646 h 36"/>
              <a:gd name="T66" fmla="*/ 2147483646 w 52"/>
              <a:gd name="T67" fmla="*/ 2147483646 h 36"/>
              <a:gd name="T68" fmla="*/ 2147483646 w 52"/>
              <a:gd name="T69" fmla="*/ 2147483646 h 36"/>
              <a:gd name="T70" fmla="*/ 2147483646 w 52"/>
              <a:gd name="T71" fmla="*/ 2147483646 h 36"/>
              <a:gd name="T72" fmla="*/ 2147483646 w 52"/>
              <a:gd name="T73" fmla="*/ 0 h 36"/>
              <a:gd name="T74" fmla="*/ 2147483646 w 52"/>
              <a:gd name="T75" fmla="*/ 0 h 36"/>
              <a:gd name="T76" fmla="*/ 2147483646 w 52"/>
              <a:gd name="T77" fmla="*/ 0 h 36"/>
              <a:gd name="T78" fmla="*/ 2147483646 w 52"/>
              <a:gd name="T79" fmla="*/ 2147483646 h 36"/>
              <a:gd name="T80" fmla="*/ 2147483646 w 52"/>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0" name="Freeform 125"/>
          <p:cNvSpPr>
            <a:spLocks/>
          </p:cNvSpPr>
          <p:nvPr/>
        </p:nvSpPr>
        <p:spPr bwMode="auto">
          <a:xfrm>
            <a:off x="6838950" y="4156075"/>
            <a:ext cx="73025" cy="57150"/>
          </a:xfrm>
          <a:custGeom>
            <a:avLst/>
            <a:gdLst>
              <a:gd name="T0" fmla="*/ 2147483646 w 52"/>
              <a:gd name="T1" fmla="*/ 2147483646 h 36"/>
              <a:gd name="T2" fmla="*/ 2147483646 w 52"/>
              <a:gd name="T3" fmla="*/ 2147483646 h 36"/>
              <a:gd name="T4" fmla="*/ 2147483646 w 52"/>
              <a:gd name="T5" fmla="*/ 2147483646 h 36"/>
              <a:gd name="T6" fmla="*/ 2147483646 w 52"/>
              <a:gd name="T7" fmla="*/ 2147483646 h 36"/>
              <a:gd name="T8" fmla="*/ 2147483646 w 52"/>
              <a:gd name="T9" fmla="*/ 2147483646 h 36"/>
              <a:gd name="T10" fmla="*/ 0 w 52"/>
              <a:gd name="T11" fmla="*/ 2147483646 h 36"/>
              <a:gd name="T12" fmla="*/ 0 w 52"/>
              <a:gd name="T13" fmla="*/ 2147483646 h 36"/>
              <a:gd name="T14" fmla="*/ 0 w 52"/>
              <a:gd name="T15" fmla="*/ 2147483646 h 36"/>
              <a:gd name="T16" fmla="*/ 0 w 52"/>
              <a:gd name="T17" fmla="*/ 2147483646 h 36"/>
              <a:gd name="T18" fmla="*/ 2147483646 w 52"/>
              <a:gd name="T19" fmla="*/ 2147483646 h 36"/>
              <a:gd name="T20" fmla="*/ 2147483646 w 52"/>
              <a:gd name="T21" fmla="*/ 2147483646 h 36"/>
              <a:gd name="T22" fmla="*/ 2147483646 w 52"/>
              <a:gd name="T23" fmla="*/ 2147483646 h 36"/>
              <a:gd name="T24" fmla="*/ 2147483646 w 52"/>
              <a:gd name="T25" fmla="*/ 2147483646 h 36"/>
              <a:gd name="T26" fmla="*/ 2147483646 w 52"/>
              <a:gd name="T27" fmla="*/ 2147483646 h 36"/>
              <a:gd name="T28" fmla="*/ 2147483646 w 52"/>
              <a:gd name="T29" fmla="*/ 2147483646 h 36"/>
              <a:gd name="T30" fmla="*/ 2147483646 w 52"/>
              <a:gd name="T31" fmla="*/ 2147483646 h 36"/>
              <a:gd name="T32" fmla="*/ 2147483646 w 52"/>
              <a:gd name="T33" fmla="*/ 2147483646 h 36"/>
              <a:gd name="T34" fmla="*/ 2147483646 w 52"/>
              <a:gd name="T35" fmla="*/ 2147483646 h 36"/>
              <a:gd name="T36" fmla="*/ 2147483646 w 52"/>
              <a:gd name="T37" fmla="*/ 2147483646 h 36"/>
              <a:gd name="T38" fmla="*/ 2147483646 w 52"/>
              <a:gd name="T39" fmla="*/ 2147483646 h 36"/>
              <a:gd name="T40" fmla="*/ 2147483646 w 52"/>
              <a:gd name="T41" fmla="*/ 2147483646 h 36"/>
              <a:gd name="T42" fmla="*/ 2147483646 w 52"/>
              <a:gd name="T43" fmla="*/ 2147483646 h 36"/>
              <a:gd name="T44" fmla="*/ 2147483646 w 52"/>
              <a:gd name="T45" fmla="*/ 2147483646 h 36"/>
              <a:gd name="T46" fmla="*/ 2147483646 w 52"/>
              <a:gd name="T47" fmla="*/ 2147483646 h 36"/>
              <a:gd name="T48" fmla="*/ 2147483646 w 52"/>
              <a:gd name="T49" fmla="*/ 2147483646 h 36"/>
              <a:gd name="T50" fmla="*/ 2147483646 w 52"/>
              <a:gd name="T51" fmla="*/ 2147483646 h 36"/>
              <a:gd name="T52" fmla="*/ 2147483646 w 52"/>
              <a:gd name="T53" fmla="*/ 2147483646 h 36"/>
              <a:gd name="T54" fmla="*/ 2147483646 w 52"/>
              <a:gd name="T55" fmla="*/ 2147483646 h 36"/>
              <a:gd name="T56" fmla="*/ 2147483646 w 52"/>
              <a:gd name="T57" fmla="*/ 2147483646 h 36"/>
              <a:gd name="T58" fmla="*/ 2147483646 w 52"/>
              <a:gd name="T59" fmla="*/ 2147483646 h 36"/>
              <a:gd name="T60" fmla="*/ 2147483646 w 52"/>
              <a:gd name="T61" fmla="*/ 2147483646 h 36"/>
              <a:gd name="T62" fmla="*/ 2147483646 w 52"/>
              <a:gd name="T63" fmla="*/ 2147483646 h 36"/>
              <a:gd name="T64" fmla="*/ 2147483646 w 52"/>
              <a:gd name="T65" fmla="*/ 2147483646 h 36"/>
              <a:gd name="T66" fmla="*/ 2147483646 w 52"/>
              <a:gd name="T67" fmla="*/ 2147483646 h 36"/>
              <a:gd name="T68" fmla="*/ 2147483646 w 52"/>
              <a:gd name="T69" fmla="*/ 2147483646 h 36"/>
              <a:gd name="T70" fmla="*/ 2147483646 w 52"/>
              <a:gd name="T71" fmla="*/ 2147483646 h 36"/>
              <a:gd name="T72" fmla="*/ 2147483646 w 52"/>
              <a:gd name="T73" fmla="*/ 0 h 36"/>
              <a:gd name="T74" fmla="*/ 2147483646 w 52"/>
              <a:gd name="T75" fmla="*/ 0 h 36"/>
              <a:gd name="T76" fmla="*/ 2147483646 w 52"/>
              <a:gd name="T77" fmla="*/ 0 h 36"/>
              <a:gd name="T78" fmla="*/ 2147483646 w 52"/>
              <a:gd name="T79" fmla="*/ 2147483646 h 36"/>
              <a:gd name="T80" fmla="*/ 2147483646 w 52"/>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88191" name="Freeform 126"/>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2147483646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2" name="Freeform 127"/>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2147483646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88193" name="Freeform 128"/>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88194" name="Freeform 129"/>
          <p:cNvSpPr>
            <a:spLocks/>
          </p:cNvSpPr>
          <p:nvPr/>
        </p:nvSpPr>
        <p:spPr bwMode="auto">
          <a:xfrm>
            <a:off x="6838950" y="4057650"/>
            <a:ext cx="88900" cy="47625"/>
          </a:xfrm>
          <a:custGeom>
            <a:avLst/>
            <a:gdLst>
              <a:gd name="T0" fmla="*/ 2147483646 w 64"/>
              <a:gd name="T1" fmla="*/ 2147483646 h 30"/>
              <a:gd name="T2" fmla="*/ 2147483646 w 64"/>
              <a:gd name="T3" fmla="*/ 0 h 30"/>
              <a:gd name="T4" fmla="*/ 2147483646 w 64"/>
              <a:gd name="T5" fmla="*/ 0 h 30"/>
              <a:gd name="T6" fmla="*/ 2147483646 w 64"/>
              <a:gd name="T7" fmla="*/ 2147483646 h 30"/>
              <a:gd name="T8" fmla="*/ 2147483646 w 64"/>
              <a:gd name="T9" fmla="*/ 2147483646 h 30"/>
              <a:gd name="T10" fmla="*/ 2147483646 w 64"/>
              <a:gd name="T11" fmla="*/ 2147483646 h 30"/>
              <a:gd name="T12" fmla="*/ 2147483646 w 64"/>
              <a:gd name="T13" fmla="*/ 2147483646 h 30"/>
              <a:gd name="T14" fmla="*/ 2147483646 w 64"/>
              <a:gd name="T15" fmla="*/ 2147483646 h 30"/>
              <a:gd name="T16" fmla="*/ 0 w 64"/>
              <a:gd name="T17" fmla="*/ 2147483646 h 30"/>
              <a:gd name="T18" fmla="*/ 0 w 64"/>
              <a:gd name="T19" fmla="*/ 2147483646 h 30"/>
              <a:gd name="T20" fmla="*/ 0 w 64"/>
              <a:gd name="T21" fmla="*/ 2147483646 h 30"/>
              <a:gd name="T22" fmla="*/ 0 w 64"/>
              <a:gd name="T23" fmla="*/ 2147483646 h 30"/>
              <a:gd name="T24" fmla="*/ 2147483646 w 64"/>
              <a:gd name="T25" fmla="*/ 2147483646 h 30"/>
              <a:gd name="T26" fmla="*/ 2147483646 w 64"/>
              <a:gd name="T27" fmla="*/ 2147483646 h 30"/>
              <a:gd name="T28" fmla="*/ 2147483646 w 64"/>
              <a:gd name="T29" fmla="*/ 2147483646 h 30"/>
              <a:gd name="T30" fmla="*/ 2147483646 w 64"/>
              <a:gd name="T31" fmla="*/ 2147483646 h 30"/>
              <a:gd name="T32" fmla="*/ 2147483646 w 64"/>
              <a:gd name="T33" fmla="*/ 2147483646 h 30"/>
              <a:gd name="T34" fmla="*/ 2147483646 w 64"/>
              <a:gd name="T35" fmla="*/ 2147483646 h 30"/>
              <a:gd name="T36" fmla="*/ 2147483646 w 64"/>
              <a:gd name="T37" fmla="*/ 2147483646 h 30"/>
              <a:gd name="T38" fmla="*/ 2147483646 w 64"/>
              <a:gd name="T39" fmla="*/ 2147483646 h 30"/>
              <a:gd name="T40" fmla="*/ 2147483646 w 64"/>
              <a:gd name="T41" fmla="*/ 2147483646 h 30"/>
              <a:gd name="T42" fmla="*/ 2147483646 w 64"/>
              <a:gd name="T43" fmla="*/ 2147483646 h 30"/>
              <a:gd name="T44" fmla="*/ 2147483646 w 64"/>
              <a:gd name="T45" fmla="*/ 2147483646 h 30"/>
              <a:gd name="T46" fmla="*/ 2147483646 w 64"/>
              <a:gd name="T47" fmla="*/ 2147483646 h 30"/>
              <a:gd name="T48" fmla="*/ 2147483646 w 64"/>
              <a:gd name="T49" fmla="*/ 2147483646 h 30"/>
              <a:gd name="T50" fmla="*/ 2147483646 w 64"/>
              <a:gd name="T51" fmla="*/ 2147483646 h 30"/>
              <a:gd name="T52" fmla="*/ 2147483646 w 64"/>
              <a:gd name="T53" fmla="*/ 2147483646 h 30"/>
              <a:gd name="T54" fmla="*/ 2147483646 w 64"/>
              <a:gd name="T55" fmla="*/ 2147483646 h 30"/>
              <a:gd name="T56" fmla="*/ 2147483646 w 64"/>
              <a:gd name="T57" fmla="*/ 2147483646 h 30"/>
              <a:gd name="T58" fmla="*/ 2147483646 w 64"/>
              <a:gd name="T59" fmla="*/ 2147483646 h 30"/>
              <a:gd name="T60" fmla="*/ 2147483646 w 64"/>
              <a:gd name="T61" fmla="*/ 2147483646 h 30"/>
              <a:gd name="T62" fmla="*/ 2147483646 w 64"/>
              <a:gd name="T63" fmla="*/ 2147483646 h 30"/>
              <a:gd name="T64" fmla="*/ 2147483646 w 64"/>
              <a:gd name="T65" fmla="*/ 2147483646 h 30"/>
              <a:gd name="T66" fmla="*/ 2147483646 w 64"/>
              <a:gd name="T67" fmla="*/ 2147483646 h 30"/>
              <a:gd name="T68" fmla="*/ 2147483646 w 64"/>
              <a:gd name="T69" fmla="*/ 2147483646 h 30"/>
              <a:gd name="T70" fmla="*/ 2147483646 w 64"/>
              <a:gd name="T71" fmla="*/ 2147483646 h 30"/>
              <a:gd name="T72" fmla="*/ 2147483646 w 64"/>
              <a:gd name="T73" fmla="*/ 2147483646 h 30"/>
              <a:gd name="T74" fmla="*/ 2147483646 w 64"/>
              <a:gd name="T75" fmla="*/ 2147483646 h 30"/>
              <a:gd name="T76" fmla="*/ 2147483646 w 64"/>
              <a:gd name="T77" fmla="*/ 2147483646 h 30"/>
              <a:gd name="T78" fmla="*/ 2147483646 w 64"/>
              <a:gd name="T79" fmla="*/ 2147483646 h 30"/>
              <a:gd name="T80" fmla="*/ 2147483646 w 64"/>
              <a:gd name="T81" fmla="*/ 2147483646 h 30"/>
              <a:gd name="T82" fmla="*/ 2147483646 w 64"/>
              <a:gd name="T83" fmla="*/ 2147483646 h 30"/>
              <a:gd name="T84" fmla="*/ 2147483646 w 64"/>
              <a:gd name="T85" fmla="*/ 2147483646 h 30"/>
              <a:gd name="T86" fmla="*/ 2147483646 w 64"/>
              <a:gd name="T87" fmla="*/ 2147483646 h 30"/>
              <a:gd name="T88" fmla="*/ 2147483646 w 64"/>
              <a:gd name="T89" fmla="*/ 2147483646 h 30"/>
              <a:gd name="T90" fmla="*/ 2147483646 w 64"/>
              <a:gd name="T91" fmla="*/ 2147483646 h 30"/>
              <a:gd name="T92" fmla="*/ 2147483646 w 64"/>
              <a:gd name="T93" fmla="*/ 2147483646 h 30"/>
              <a:gd name="T94" fmla="*/ 2147483646 w 64"/>
              <a:gd name="T95" fmla="*/ 2147483646 h 30"/>
              <a:gd name="T96" fmla="*/ 2147483646 w 64"/>
              <a:gd name="T97" fmla="*/ 2147483646 h 30"/>
              <a:gd name="T98" fmla="*/ 2147483646 w 64"/>
              <a:gd name="T99" fmla="*/ 2147483646 h 30"/>
              <a:gd name="T100" fmla="*/ 2147483646 w 64"/>
              <a:gd name="T101" fmla="*/ 2147483646 h 30"/>
              <a:gd name="T102" fmla="*/ 2147483646 w 64"/>
              <a:gd name="T103" fmla="*/ 2147483646 h 30"/>
              <a:gd name="T104" fmla="*/ 2147483646 w 64"/>
              <a:gd name="T105" fmla="*/ 2147483646 h 30"/>
              <a:gd name="T106" fmla="*/ 2147483646 w 64"/>
              <a:gd name="T107" fmla="*/ 2147483646 h 30"/>
              <a:gd name="T108" fmla="*/ 2147483646 w 64"/>
              <a:gd name="T109" fmla="*/ 2147483646 h 30"/>
              <a:gd name="T110" fmla="*/ 2147483646 w 64"/>
              <a:gd name="T111" fmla="*/ 2147483646 h 30"/>
              <a:gd name="T112" fmla="*/ 2147483646 w 64"/>
              <a:gd name="T113" fmla="*/ 2147483646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5" name="Freeform 130"/>
          <p:cNvSpPr>
            <a:spLocks/>
          </p:cNvSpPr>
          <p:nvPr/>
        </p:nvSpPr>
        <p:spPr bwMode="auto">
          <a:xfrm>
            <a:off x="6838950" y="4057650"/>
            <a:ext cx="88900" cy="47625"/>
          </a:xfrm>
          <a:custGeom>
            <a:avLst/>
            <a:gdLst>
              <a:gd name="T0" fmla="*/ 2147483646 w 64"/>
              <a:gd name="T1" fmla="*/ 2147483646 h 30"/>
              <a:gd name="T2" fmla="*/ 2147483646 w 64"/>
              <a:gd name="T3" fmla="*/ 0 h 30"/>
              <a:gd name="T4" fmla="*/ 2147483646 w 64"/>
              <a:gd name="T5" fmla="*/ 0 h 30"/>
              <a:gd name="T6" fmla="*/ 2147483646 w 64"/>
              <a:gd name="T7" fmla="*/ 2147483646 h 30"/>
              <a:gd name="T8" fmla="*/ 2147483646 w 64"/>
              <a:gd name="T9" fmla="*/ 2147483646 h 30"/>
              <a:gd name="T10" fmla="*/ 2147483646 w 64"/>
              <a:gd name="T11" fmla="*/ 2147483646 h 30"/>
              <a:gd name="T12" fmla="*/ 2147483646 w 64"/>
              <a:gd name="T13" fmla="*/ 2147483646 h 30"/>
              <a:gd name="T14" fmla="*/ 2147483646 w 64"/>
              <a:gd name="T15" fmla="*/ 2147483646 h 30"/>
              <a:gd name="T16" fmla="*/ 0 w 64"/>
              <a:gd name="T17" fmla="*/ 2147483646 h 30"/>
              <a:gd name="T18" fmla="*/ 0 w 64"/>
              <a:gd name="T19" fmla="*/ 2147483646 h 30"/>
              <a:gd name="T20" fmla="*/ 0 w 64"/>
              <a:gd name="T21" fmla="*/ 2147483646 h 30"/>
              <a:gd name="T22" fmla="*/ 0 w 64"/>
              <a:gd name="T23" fmla="*/ 2147483646 h 30"/>
              <a:gd name="T24" fmla="*/ 2147483646 w 64"/>
              <a:gd name="T25" fmla="*/ 2147483646 h 30"/>
              <a:gd name="T26" fmla="*/ 2147483646 w 64"/>
              <a:gd name="T27" fmla="*/ 2147483646 h 30"/>
              <a:gd name="T28" fmla="*/ 2147483646 w 64"/>
              <a:gd name="T29" fmla="*/ 2147483646 h 30"/>
              <a:gd name="T30" fmla="*/ 2147483646 w 64"/>
              <a:gd name="T31" fmla="*/ 2147483646 h 30"/>
              <a:gd name="T32" fmla="*/ 2147483646 w 64"/>
              <a:gd name="T33" fmla="*/ 2147483646 h 30"/>
              <a:gd name="T34" fmla="*/ 2147483646 w 64"/>
              <a:gd name="T35" fmla="*/ 2147483646 h 30"/>
              <a:gd name="T36" fmla="*/ 2147483646 w 64"/>
              <a:gd name="T37" fmla="*/ 2147483646 h 30"/>
              <a:gd name="T38" fmla="*/ 2147483646 w 64"/>
              <a:gd name="T39" fmla="*/ 2147483646 h 30"/>
              <a:gd name="T40" fmla="*/ 2147483646 w 64"/>
              <a:gd name="T41" fmla="*/ 2147483646 h 30"/>
              <a:gd name="T42" fmla="*/ 2147483646 w 64"/>
              <a:gd name="T43" fmla="*/ 2147483646 h 30"/>
              <a:gd name="T44" fmla="*/ 2147483646 w 64"/>
              <a:gd name="T45" fmla="*/ 2147483646 h 30"/>
              <a:gd name="T46" fmla="*/ 2147483646 w 64"/>
              <a:gd name="T47" fmla="*/ 2147483646 h 30"/>
              <a:gd name="T48" fmla="*/ 2147483646 w 64"/>
              <a:gd name="T49" fmla="*/ 2147483646 h 30"/>
              <a:gd name="T50" fmla="*/ 2147483646 w 64"/>
              <a:gd name="T51" fmla="*/ 2147483646 h 30"/>
              <a:gd name="T52" fmla="*/ 2147483646 w 64"/>
              <a:gd name="T53" fmla="*/ 2147483646 h 30"/>
              <a:gd name="T54" fmla="*/ 2147483646 w 64"/>
              <a:gd name="T55" fmla="*/ 2147483646 h 30"/>
              <a:gd name="T56" fmla="*/ 2147483646 w 64"/>
              <a:gd name="T57" fmla="*/ 2147483646 h 30"/>
              <a:gd name="T58" fmla="*/ 2147483646 w 64"/>
              <a:gd name="T59" fmla="*/ 2147483646 h 30"/>
              <a:gd name="T60" fmla="*/ 2147483646 w 64"/>
              <a:gd name="T61" fmla="*/ 2147483646 h 30"/>
              <a:gd name="T62" fmla="*/ 2147483646 w 64"/>
              <a:gd name="T63" fmla="*/ 2147483646 h 30"/>
              <a:gd name="T64" fmla="*/ 2147483646 w 64"/>
              <a:gd name="T65" fmla="*/ 2147483646 h 30"/>
              <a:gd name="T66" fmla="*/ 2147483646 w 64"/>
              <a:gd name="T67" fmla="*/ 2147483646 h 30"/>
              <a:gd name="T68" fmla="*/ 2147483646 w 64"/>
              <a:gd name="T69" fmla="*/ 2147483646 h 30"/>
              <a:gd name="T70" fmla="*/ 2147483646 w 64"/>
              <a:gd name="T71" fmla="*/ 2147483646 h 30"/>
              <a:gd name="T72" fmla="*/ 2147483646 w 64"/>
              <a:gd name="T73" fmla="*/ 2147483646 h 30"/>
              <a:gd name="T74" fmla="*/ 2147483646 w 64"/>
              <a:gd name="T75" fmla="*/ 2147483646 h 30"/>
              <a:gd name="T76" fmla="*/ 2147483646 w 64"/>
              <a:gd name="T77" fmla="*/ 2147483646 h 30"/>
              <a:gd name="T78" fmla="*/ 2147483646 w 64"/>
              <a:gd name="T79" fmla="*/ 2147483646 h 30"/>
              <a:gd name="T80" fmla="*/ 2147483646 w 64"/>
              <a:gd name="T81" fmla="*/ 2147483646 h 30"/>
              <a:gd name="T82" fmla="*/ 2147483646 w 64"/>
              <a:gd name="T83" fmla="*/ 2147483646 h 30"/>
              <a:gd name="T84" fmla="*/ 2147483646 w 64"/>
              <a:gd name="T85" fmla="*/ 2147483646 h 30"/>
              <a:gd name="T86" fmla="*/ 2147483646 w 64"/>
              <a:gd name="T87" fmla="*/ 2147483646 h 30"/>
              <a:gd name="T88" fmla="*/ 2147483646 w 64"/>
              <a:gd name="T89" fmla="*/ 2147483646 h 30"/>
              <a:gd name="T90" fmla="*/ 2147483646 w 64"/>
              <a:gd name="T91" fmla="*/ 2147483646 h 30"/>
              <a:gd name="T92" fmla="*/ 2147483646 w 64"/>
              <a:gd name="T93" fmla="*/ 2147483646 h 30"/>
              <a:gd name="T94" fmla="*/ 2147483646 w 64"/>
              <a:gd name="T95" fmla="*/ 2147483646 h 30"/>
              <a:gd name="T96" fmla="*/ 2147483646 w 64"/>
              <a:gd name="T97" fmla="*/ 2147483646 h 30"/>
              <a:gd name="T98" fmla="*/ 2147483646 w 64"/>
              <a:gd name="T99" fmla="*/ 2147483646 h 30"/>
              <a:gd name="T100" fmla="*/ 2147483646 w 64"/>
              <a:gd name="T101" fmla="*/ 2147483646 h 30"/>
              <a:gd name="T102" fmla="*/ 2147483646 w 64"/>
              <a:gd name="T103" fmla="*/ 2147483646 h 30"/>
              <a:gd name="T104" fmla="*/ 2147483646 w 64"/>
              <a:gd name="T105" fmla="*/ 2147483646 h 30"/>
              <a:gd name="T106" fmla="*/ 2147483646 w 64"/>
              <a:gd name="T107" fmla="*/ 2147483646 h 30"/>
              <a:gd name="T108" fmla="*/ 2147483646 w 64"/>
              <a:gd name="T109" fmla="*/ 2147483646 h 30"/>
              <a:gd name="T110" fmla="*/ 2147483646 w 64"/>
              <a:gd name="T111" fmla="*/ 2147483646 h 30"/>
              <a:gd name="T112" fmla="*/ 2147483646 w 64"/>
              <a:gd name="T113" fmla="*/ 2147483646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88196" name="Freeform 131"/>
          <p:cNvSpPr>
            <a:spLocks/>
          </p:cNvSpPr>
          <p:nvPr/>
        </p:nvSpPr>
        <p:spPr bwMode="auto">
          <a:xfrm>
            <a:off x="6896100" y="4110038"/>
            <a:ext cx="31750" cy="36512"/>
          </a:xfrm>
          <a:custGeom>
            <a:avLst/>
            <a:gdLst>
              <a:gd name="T0" fmla="*/ 2147483646 w 23"/>
              <a:gd name="T1" fmla="*/ 0 h 23"/>
              <a:gd name="T2" fmla="*/ 2147483646 w 23"/>
              <a:gd name="T3" fmla="*/ 2147483646 h 23"/>
              <a:gd name="T4" fmla="*/ 2147483646 w 23"/>
              <a:gd name="T5" fmla="*/ 2147483646 h 23"/>
              <a:gd name="T6" fmla="*/ 2147483646 w 23"/>
              <a:gd name="T7" fmla="*/ 2147483646 h 23"/>
              <a:gd name="T8" fmla="*/ 2147483646 w 23"/>
              <a:gd name="T9" fmla="*/ 2147483646 h 23"/>
              <a:gd name="T10" fmla="*/ 0 w 23"/>
              <a:gd name="T11" fmla="*/ 2147483646 h 23"/>
              <a:gd name="T12" fmla="*/ 0 w 23"/>
              <a:gd name="T13" fmla="*/ 2147483646 h 23"/>
              <a:gd name="T14" fmla="*/ 0 w 23"/>
              <a:gd name="T15" fmla="*/ 2147483646 h 23"/>
              <a:gd name="T16" fmla="*/ 0 w 23"/>
              <a:gd name="T17" fmla="*/ 2147483646 h 23"/>
              <a:gd name="T18" fmla="*/ 2147483646 w 23"/>
              <a:gd name="T19" fmla="*/ 2147483646 h 23"/>
              <a:gd name="T20" fmla="*/ 2147483646 w 23"/>
              <a:gd name="T21" fmla="*/ 2147483646 h 23"/>
              <a:gd name="T22" fmla="*/ 2147483646 w 23"/>
              <a:gd name="T23" fmla="*/ 2147483646 h 23"/>
              <a:gd name="T24" fmla="*/ 2147483646 w 23"/>
              <a:gd name="T25" fmla="*/ 2147483646 h 23"/>
              <a:gd name="T26" fmla="*/ 2147483646 w 23"/>
              <a:gd name="T27" fmla="*/ 2147483646 h 23"/>
              <a:gd name="T28" fmla="*/ 2147483646 w 23"/>
              <a:gd name="T29" fmla="*/ 2147483646 h 23"/>
              <a:gd name="T30" fmla="*/ 2147483646 w 23"/>
              <a:gd name="T31" fmla="*/ 2147483646 h 23"/>
              <a:gd name="T32" fmla="*/ 2147483646 w 23"/>
              <a:gd name="T33" fmla="*/ 2147483646 h 23"/>
              <a:gd name="T34" fmla="*/ 2147483646 w 23"/>
              <a:gd name="T35" fmla="*/ 2147483646 h 23"/>
              <a:gd name="T36" fmla="*/ 2147483646 w 23"/>
              <a:gd name="T37" fmla="*/ 2147483646 h 23"/>
              <a:gd name="T38" fmla="*/ 2147483646 w 23"/>
              <a:gd name="T39" fmla="*/ 2147483646 h 23"/>
              <a:gd name="T40" fmla="*/ 2147483646 w 23"/>
              <a:gd name="T41" fmla="*/ 2147483646 h 23"/>
              <a:gd name="T42" fmla="*/ 2147483646 w 23"/>
              <a:gd name="T43" fmla="*/ 2147483646 h 23"/>
              <a:gd name="T44" fmla="*/ 2147483646 w 23"/>
              <a:gd name="T45" fmla="*/ 2147483646 h 23"/>
              <a:gd name="T46" fmla="*/ 2147483646 w 23"/>
              <a:gd name="T47" fmla="*/ 2147483646 h 23"/>
              <a:gd name="T48" fmla="*/ 2147483646 w 23"/>
              <a:gd name="T49" fmla="*/ 2147483646 h 23"/>
              <a:gd name="T50" fmla="*/ 2147483646 w 23"/>
              <a:gd name="T51" fmla="*/ 2147483646 h 23"/>
              <a:gd name="T52" fmla="*/ 2147483646 w 23"/>
              <a:gd name="T53" fmla="*/ 0 h 23"/>
              <a:gd name="T54" fmla="*/ 2147483646 w 23"/>
              <a:gd name="T55" fmla="*/ 0 h 23"/>
              <a:gd name="T56" fmla="*/ 2147483646 w 23"/>
              <a:gd name="T57" fmla="*/ 0 h 23"/>
              <a:gd name="T58" fmla="*/ 2147483646 w 23"/>
              <a:gd name="T59" fmla="*/ 0 h 23"/>
              <a:gd name="T60" fmla="*/ 2147483646 w 23"/>
              <a:gd name="T61" fmla="*/ 0 h 23"/>
              <a:gd name="T62" fmla="*/ 2147483646 w 23"/>
              <a:gd name="T63" fmla="*/ 0 h 23"/>
              <a:gd name="T64" fmla="*/ 2147483646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7" name="Freeform 132"/>
          <p:cNvSpPr>
            <a:spLocks/>
          </p:cNvSpPr>
          <p:nvPr/>
        </p:nvSpPr>
        <p:spPr bwMode="auto">
          <a:xfrm>
            <a:off x="6896100" y="4110038"/>
            <a:ext cx="31750" cy="36512"/>
          </a:xfrm>
          <a:custGeom>
            <a:avLst/>
            <a:gdLst>
              <a:gd name="T0" fmla="*/ 2147483646 w 23"/>
              <a:gd name="T1" fmla="*/ 0 h 23"/>
              <a:gd name="T2" fmla="*/ 2147483646 w 23"/>
              <a:gd name="T3" fmla="*/ 2147483646 h 23"/>
              <a:gd name="T4" fmla="*/ 2147483646 w 23"/>
              <a:gd name="T5" fmla="*/ 2147483646 h 23"/>
              <a:gd name="T6" fmla="*/ 2147483646 w 23"/>
              <a:gd name="T7" fmla="*/ 2147483646 h 23"/>
              <a:gd name="T8" fmla="*/ 2147483646 w 23"/>
              <a:gd name="T9" fmla="*/ 2147483646 h 23"/>
              <a:gd name="T10" fmla="*/ 0 w 23"/>
              <a:gd name="T11" fmla="*/ 2147483646 h 23"/>
              <a:gd name="T12" fmla="*/ 0 w 23"/>
              <a:gd name="T13" fmla="*/ 2147483646 h 23"/>
              <a:gd name="T14" fmla="*/ 0 w 23"/>
              <a:gd name="T15" fmla="*/ 2147483646 h 23"/>
              <a:gd name="T16" fmla="*/ 0 w 23"/>
              <a:gd name="T17" fmla="*/ 2147483646 h 23"/>
              <a:gd name="T18" fmla="*/ 2147483646 w 23"/>
              <a:gd name="T19" fmla="*/ 2147483646 h 23"/>
              <a:gd name="T20" fmla="*/ 2147483646 w 23"/>
              <a:gd name="T21" fmla="*/ 2147483646 h 23"/>
              <a:gd name="T22" fmla="*/ 2147483646 w 23"/>
              <a:gd name="T23" fmla="*/ 2147483646 h 23"/>
              <a:gd name="T24" fmla="*/ 2147483646 w 23"/>
              <a:gd name="T25" fmla="*/ 2147483646 h 23"/>
              <a:gd name="T26" fmla="*/ 2147483646 w 23"/>
              <a:gd name="T27" fmla="*/ 2147483646 h 23"/>
              <a:gd name="T28" fmla="*/ 2147483646 w 23"/>
              <a:gd name="T29" fmla="*/ 2147483646 h 23"/>
              <a:gd name="T30" fmla="*/ 2147483646 w 23"/>
              <a:gd name="T31" fmla="*/ 2147483646 h 23"/>
              <a:gd name="T32" fmla="*/ 2147483646 w 23"/>
              <a:gd name="T33" fmla="*/ 2147483646 h 23"/>
              <a:gd name="T34" fmla="*/ 2147483646 w 23"/>
              <a:gd name="T35" fmla="*/ 2147483646 h 23"/>
              <a:gd name="T36" fmla="*/ 2147483646 w 23"/>
              <a:gd name="T37" fmla="*/ 2147483646 h 23"/>
              <a:gd name="T38" fmla="*/ 2147483646 w 23"/>
              <a:gd name="T39" fmla="*/ 2147483646 h 23"/>
              <a:gd name="T40" fmla="*/ 2147483646 w 23"/>
              <a:gd name="T41" fmla="*/ 2147483646 h 23"/>
              <a:gd name="T42" fmla="*/ 2147483646 w 23"/>
              <a:gd name="T43" fmla="*/ 2147483646 h 23"/>
              <a:gd name="T44" fmla="*/ 2147483646 w 23"/>
              <a:gd name="T45" fmla="*/ 2147483646 h 23"/>
              <a:gd name="T46" fmla="*/ 2147483646 w 23"/>
              <a:gd name="T47" fmla="*/ 2147483646 h 23"/>
              <a:gd name="T48" fmla="*/ 2147483646 w 23"/>
              <a:gd name="T49" fmla="*/ 2147483646 h 23"/>
              <a:gd name="T50" fmla="*/ 2147483646 w 23"/>
              <a:gd name="T51" fmla="*/ 2147483646 h 23"/>
              <a:gd name="T52" fmla="*/ 2147483646 w 23"/>
              <a:gd name="T53" fmla="*/ 0 h 23"/>
              <a:gd name="T54" fmla="*/ 2147483646 w 23"/>
              <a:gd name="T55" fmla="*/ 0 h 23"/>
              <a:gd name="T56" fmla="*/ 2147483646 w 23"/>
              <a:gd name="T57" fmla="*/ 0 h 23"/>
              <a:gd name="T58" fmla="*/ 2147483646 w 23"/>
              <a:gd name="T59" fmla="*/ 0 h 23"/>
              <a:gd name="T60" fmla="*/ 2147483646 w 23"/>
              <a:gd name="T61" fmla="*/ 0 h 23"/>
              <a:gd name="T62" fmla="*/ 2147483646 w 23"/>
              <a:gd name="T63" fmla="*/ 0 h 23"/>
              <a:gd name="T64" fmla="*/ 2147483646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88198" name="Freeform 133"/>
          <p:cNvSpPr>
            <a:spLocks/>
          </p:cNvSpPr>
          <p:nvPr/>
        </p:nvSpPr>
        <p:spPr bwMode="auto">
          <a:xfrm>
            <a:off x="6813550" y="4195763"/>
            <a:ext cx="55563" cy="53975"/>
          </a:xfrm>
          <a:custGeom>
            <a:avLst/>
            <a:gdLst>
              <a:gd name="T0" fmla="*/ 2147483646 w 40"/>
              <a:gd name="T1" fmla="*/ 2147483646 h 34"/>
              <a:gd name="T2" fmla="*/ 2147483646 w 40"/>
              <a:gd name="T3" fmla="*/ 2147483646 h 34"/>
              <a:gd name="T4" fmla="*/ 2147483646 w 40"/>
              <a:gd name="T5" fmla="*/ 2147483646 h 34"/>
              <a:gd name="T6" fmla="*/ 2147483646 w 40"/>
              <a:gd name="T7" fmla="*/ 0 h 34"/>
              <a:gd name="T8" fmla="*/ 2147483646 w 40"/>
              <a:gd name="T9" fmla="*/ 0 h 34"/>
              <a:gd name="T10" fmla="*/ 2147483646 w 40"/>
              <a:gd name="T11" fmla="*/ 0 h 34"/>
              <a:gd name="T12" fmla="*/ 2147483646 w 40"/>
              <a:gd name="T13" fmla="*/ 0 h 34"/>
              <a:gd name="T14" fmla="*/ 2147483646 w 40"/>
              <a:gd name="T15" fmla="*/ 2147483646 h 34"/>
              <a:gd name="T16" fmla="*/ 2147483646 w 40"/>
              <a:gd name="T17" fmla="*/ 2147483646 h 34"/>
              <a:gd name="T18" fmla="*/ 2147483646 w 40"/>
              <a:gd name="T19" fmla="*/ 2147483646 h 34"/>
              <a:gd name="T20" fmla="*/ 0 w 40"/>
              <a:gd name="T21" fmla="*/ 2147483646 h 34"/>
              <a:gd name="T22" fmla="*/ 0 w 40"/>
              <a:gd name="T23" fmla="*/ 2147483646 h 34"/>
              <a:gd name="T24" fmla="*/ 0 w 40"/>
              <a:gd name="T25" fmla="*/ 2147483646 h 34"/>
              <a:gd name="T26" fmla="*/ 0 w 40"/>
              <a:gd name="T27" fmla="*/ 2147483646 h 34"/>
              <a:gd name="T28" fmla="*/ 0 w 40"/>
              <a:gd name="T29" fmla="*/ 2147483646 h 34"/>
              <a:gd name="T30" fmla="*/ 0 w 40"/>
              <a:gd name="T31" fmla="*/ 2147483646 h 34"/>
              <a:gd name="T32" fmla="*/ 0 w 40"/>
              <a:gd name="T33" fmla="*/ 2147483646 h 34"/>
              <a:gd name="T34" fmla="*/ 2147483646 w 40"/>
              <a:gd name="T35" fmla="*/ 2147483646 h 34"/>
              <a:gd name="T36" fmla="*/ 2147483646 w 40"/>
              <a:gd name="T37" fmla="*/ 2147483646 h 34"/>
              <a:gd name="T38" fmla="*/ 2147483646 w 40"/>
              <a:gd name="T39" fmla="*/ 2147483646 h 34"/>
              <a:gd name="T40" fmla="*/ 2147483646 w 40"/>
              <a:gd name="T41" fmla="*/ 2147483646 h 34"/>
              <a:gd name="T42" fmla="*/ 2147483646 w 40"/>
              <a:gd name="T43" fmla="*/ 2147483646 h 34"/>
              <a:gd name="T44" fmla="*/ 2147483646 w 40"/>
              <a:gd name="T45" fmla="*/ 2147483646 h 34"/>
              <a:gd name="T46" fmla="*/ 2147483646 w 40"/>
              <a:gd name="T47" fmla="*/ 2147483646 h 34"/>
              <a:gd name="T48" fmla="*/ 2147483646 w 40"/>
              <a:gd name="T49" fmla="*/ 2147483646 h 34"/>
              <a:gd name="T50" fmla="*/ 2147483646 w 40"/>
              <a:gd name="T51" fmla="*/ 2147483646 h 34"/>
              <a:gd name="T52" fmla="*/ 2147483646 w 40"/>
              <a:gd name="T53" fmla="*/ 2147483646 h 34"/>
              <a:gd name="T54" fmla="*/ 2147483646 w 40"/>
              <a:gd name="T55" fmla="*/ 2147483646 h 34"/>
              <a:gd name="T56" fmla="*/ 2147483646 w 40"/>
              <a:gd name="T57" fmla="*/ 2147483646 h 34"/>
              <a:gd name="T58" fmla="*/ 2147483646 w 40"/>
              <a:gd name="T59" fmla="*/ 2147483646 h 34"/>
              <a:gd name="T60" fmla="*/ 2147483646 w 40"/>
              <a:gd name="T61" fmla="*/ 2147483646 h 34"/>
              <a:gd name="T62" fmla="*/ 2147483646 w 40"/>
              <a:gd name="T63" fmla="*/ 2147483646 h 34"/>
              <a:gd name="T64" fmla="*/ 2147483646 w 40"/>
              <a:gd name="T65" fmla="*/ 2147483646 h 34"/>
              <a:gd name="T66" fmla="*/ 2147483646 w 40"/>
              <a:gd name="T67" fmla="*/ 2147483646 h 34"/>
              <a:gd name="T68" fmla="*/ 2147483646 w 40"/>
              <a:gd name="T69" fmla="*/ 2147483646 h 34"/>
              <a:gd name="T70" fmla="*/ 2147483646 w 40"/>
              <a:gd name="T71" fmla="*/ 2147483646 h 34"/>
              <a:gd name="T72" fmla="*/ 2147483646 w 40"/>
              <a:gd name="T73" fmla="*/ 2147483646 h 34"/>
              <a:gd name="T74" fmla="*/ 2147483646 w 40"/>
              <a:gd name="T75" fmla="*/ 2147483646 h 34"/>
              <a:gd name="T76" fmla="*/ 2147483646 w 40"/>
              <a:gd name="T77" fmla="*/ 2147483646 h 34"/>
              <a:gd name="T78" fmla="*/ 2147483646 w 40"/>
              <a:gd name="T79" fmla="*/ 2147483646 h 34"/>
              <a:gd name="T80" fmla="*/ 2147483646 w 40"/>
              <a:gd name="T81" fmla="*/ 2147483646 h 34"/>
              <a:gd name="T82" fmla="*/ 2147483646 w 40"/>
              <a:gd name="T83" fmla="*/ 2147483646 h 34"/>
              <a:gd name="T84" fmla="*/ 2147483646 w 40"/>
              <a:gd name="T85" fmla="*/ 2147483646 h 34"/>
              <a:gd name="T86" fmla="*/ 2147483646 w 40"/>
              <a:gd name="T87" fmla="*/ 2147483646 h 34"/>
              <a:gd name="T88" fmla="*/ 2147483646 w 40"/>
              <a:gd name="T89" fmla="*/ 2147483646 h 34"/>
              <a:gd name="T90" fmla="*/ 2147483646 w 40"/>
              <a:gd name="T91" fmla="*/ 2147483646 h 34"/>
              <a:gd name="T92" fmla="*/ 2147483646 w 40"/>
              <a:gd name="T93" fmla="*/ 2147483646 h 34"/>
              <a:gd name="T94" fmla="*/ 2147483646 w 40"/>
              <a:gd name="T95" fmla="*/ 2147483646 h 34"/>
              <a:gd name="T96" fmla="*/ 2147483646 w 40"/>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9" name="Freeform 134"/>
          <p:cNvSpPr>
            <a:spLocks/>
          </p:cNvSpPr>
          <p:nvPr/>
        </p:nvSpPr>
        <p:spPr bwMode="auto">
          <a:xfrm>
            <a:off x="6813550" y="4195763"/>
            <a:ext cx="55563" cy="53975"/>
          </a:xfrm>
          <a:custGeom>
            <a:avLst/>
            <a:gdLst>
              <a:gd name="T0" fmla="*/ 2147483646 w 40"/>
              <a:gd name="T1" fmla="*/ 2147483646 h 34"/>
              <a:gd name="T2" fmla="*/ 2147483646 w 40"/>
              <a:gd name="T3" fmla="*/ 2147483646 h 34"/>
              <a:gd name="T4" fmla="*/ 2147483646 w 40"/>
              <a:gd name="T5" fmla="*/ 2147483646 h 34"/>
              <a:gd name="T6" fmla="*/ 2147483646 w 40"/>
              <a:gd name="T7" fmla="*/ 0 h 34"/>
              <a:gd name="T8" fmla="*/ 2147483646 w 40"/>
              <a:gd name="T9" fmla="*/ 0 h 34"/>
              <a:gd name="T10" fmla="*/ 2147483646 w 40"/>
              <a:gd name="T11" fmla="*/ 0 h 34"/>
              <a:gd name="T12" fmla="*/ 2147483646 w 40"/>
              <a:gd name="T13" fmla="*/ 0 h 34"/>
              <a:gd name="T14" fmla="*/ 2147483646 w 40"/>
              <a:gd name="T15" fmla="*/ 2147483646 h 34"/>
              <a:gd name="T16" fmla="*/ 2147483646 w 40"/>
              <a:gd name="T17" fmla="*/ 2147483646 h 34"/>
              <a:gd name="T18" fmla="*/ 2147483646 w 40"/>
              <a:gd name="T19" fmla="*/ 2147483646 h 34"/>
              <a:gd name="T20" fmla="*/ 0 w 40"/>
              <a:gd name="T21" fmla="*/ 2147483646 h 34"/>
              <a:gd name="T22" fmla="*/ 0 w 40"/>
              <a:gd name="T23" fmla="*/ 2147483646 h 34"/>
              <a:gd name="T24" fmla="*/ 0 w 40"/>
              <a:gd name="T25" fmla="*/ 2147483646 h 34"/>
              <a:gd name="T26" fmla="*/ 0 w 40"/>
              <a:gd name="T27" fmla="*/ 2147483646 h 34"/>
              <a:gd name="T28" fmla="*/ 0 w 40"/>
              <a:gd name="T29" fmla="*/ 2147483646 h 34"/>
              <a:gd name="T30" fmla="*/ 0 w 40"/>
              <a:gd name="T31" fmla="*/ 2147483646 h 34"/>
              <a:gd name="T32" fmla="*/ 0 w 40"/>
              <a:gd name="T33" fmla="*/ 2147483646 h 34"/>
              <a:gd name="T34" fmla="*/ 2147483646 w 40"/>
              <a:gd name="T35" fmla="*/ 2147483646 h 34"/>
              <a:gd name="T36" fmla="*/ 2147483646 w 40"/>
              <a:gd name="T37" fmla="*/ 2147483646 h 34"/>
              <a:gd name="T38" fmla="*/ 2147483646 w 40"/>
              <a:gd name="T39" fmla="*/ 2147483646 h 34"/>
              <a:gd name="T40" fmla="*/ 2147483646 w 40"/>
              <a:gd name="T41" fmla="*/ 2147483646 h 34"/>
              <a:gd name="T42" fmla="*/ 2147483646 w 40"/>
              <a:gd name="T43" fmla="*/ 2147483646 h 34"/>
              <a:gd name="T44" fmla="*/ 2147483646 w 40"/>
              <a:gd name="T45" fmla="*/ 2147483646 h 34"/>
              <a:gd name="T46" fmla="*/ 2147483646 w 40"/>
              <a:gd name="T47" fmla="*/ 2147483646 h 34"/>
              <a:gd name="T48" fmla="*/ 2147483646 w 40"/>
              <a:gd name="T49" fmla="*/ 2147483646 h 34"/>
              <a:gd name="T50" fmla="*/ 2147483646 w 40"/>
              <a:gd name="T51" fmla="*/ 2147483646 h 34"/>
              <a:gd name="T52" fmla="*/ 2147483646 w 40"/>
              <a:gd name="T53" fmla="*/ 2147483646 h 34"/>
              <a:gd name="T54" fmla="*/ 2147483646 w 40"/>
              <a:gd name="T55" fmla="*/ 2147483646 h 34"/>
              <a:gd name="T56" fmla="*/ 2147483646 w 40"/>
              <a:gd name="T57" fmla="*/ 2147483646 h 34"/>
              <a:gd name="T58" fmla="*/ 2147483646 w 40"/>
              <a:gd name="T59" fmla="*/ 2147483646 h 34"/>
              <a:gd name="T60" fmla="*/ 2147483646 w 40"/>
              <a:gd name="T61" fmla="*/ 2147483646 h 34"/>
              <a:gd name="T62" fmla="*/ 2147483646 w 40"/>
              <a:gd name="T63" fmla="*/ 2147483646 h 34"/>
              <a:gd name="T64" fmla="*/ 2147483646 w 40"/>
              <a:gd name="T65" fmla="*/ 2147483646 h 34"/>
              <a:gd name="T66" fmla="*/ 2147483646 w 40"/>
              <a:gd name="T67" fmla="*/ 2147483646 h 34"/>
              <a:gd name="T68" fmla="*/ 2147483646 w 40"/>
              <a:gd name="T69" fmla="*/ 2147483646 h 34"/>
              <a:gd name="T70" fmla="*/ 2147483646 w 40"/>
              <a:gd name="T71" fmla="*/ 2147483646 h 34"/>
              <a:gd name="T72" fmla="*/ 2147483646 w 40"/>
              <a:gd name="T73" fmla="*/ 2147483646 h 34"/>
              <a:gd name="T74" fmla="*/ 2147483646 w 40"/>
              <a:gd name="T75" fmla="*/ 2147483646 h 34"/>
              <a:gd name="T76" fmla="*/ 2147483646 w 40"/>
              <a:gd name="T77" fmla="*/ 2147483646 h 34"/>
              <a:gd name="T78" fmla="*/ 2147483646 w 40"/>
              <a:gd name="T79" fmla="*/ 2147483646 h 34"/>
              <a:gd name="T80" fmla="*/ 2147483646 w 40"/>
              <a:gd name="T81" fmla="*/ 2147483646 h 34"/>
              <a:gd name="T82" fmla="*/ 2147483646 w 40"/>
              <a:gd name="T83" fmla="*/ 2147483646 h 34"/>
              <a:gd name="T84" fmla="*/ 2147483646 w 40"/>
              <a:gd name="T85" fmla="*/ 2147483646 h 34"/>
              <a:gd name="T86" fmla="*/ 2147483646 w 40"/>
              <a:gd name="T87" fmla="*/ 2147483646 h 34"/>
              <a:gd name="T88" fmla="*/ 2147483646 w 40"/>
              <a:gd name="T89" fmla="*/ 2147483646 h 34"/>
              <a:gd name="T90" fmla="*/ 2147483646 w 40"/>
              <a:gd name="T91" fmla="*/ 2147483646 h 34"/>
              <a:gd name="T92" fmla="*/ 2147483646 w 40"/>
              <a:gd name="T93" fmla="*/ 2147483646 h 34"/>
              <a:gd name="T94" fmla="*/ 2147483646 w 40"/>
              <a:gd name="T95" fmla="*/ 2147483646 h 34"/>
              <a:gd name="T96" fmla="*/ 2147483646 w 40"/>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88200" name="Freeform 135"/>
          <p:cNvSpPr>
            <a:spLocks/>
          </p:cNvSpPr>
          <p:nvPr/>
        </p:nvSpPr>
        <p:spPr bwMode="auto">
          <a:xfrm>
            <a:off x="6151563" y="4497388"/>
            <a:ext cx="331787" cy="363537"/>
          </a:xfrm>
          <a:custGeom>
            <a:avLst/>
            <a:gdLst>
              <a:gd name="T0" fmla="*/ 2147483646 w 235"/>
              <a:gd name="T1" fmla="*/ 2147483646 h 229"/>
              <a:gd name="T2" fmla="*/ 2147483646 w 235"/>
              <a:gd name="T3" fmla="*/ 2147483646 h 229"/>
              <a:gd name="T4" fmla="*/ 2147483646 w 235"/>
              <a:gd name="T5" fmla="*/ 2147483646 h 229"/>
              <a:gd name="T6" fmla="*/ 2147483646 w 235"/>
              <a:gd name="T7" fmla="*/ 2147483646 h 229"/>
              <a:gd name="T8" fmla="*/ 2147483646 w 235"/>
              <a:gd name="T9" fmla="*/ 2147483646 h 229"/>
              <a:gd name="T10" fmla="*/ 2147483646 w 235"/>
              <a:gd name="T11" fmla="*/ 2147483646 h 229"/>
              <a:gd name="T12" fmla="*/ 2147483646 w 235"/>
              <a:gd name="T13" fmla="*/ 2147483646 h 229"/>
              <a:gd name="T14" fmla="*/ 2147483646 w 235"/>
              <a:gd name="T15" fmla="*/ 2147483646 h 229"/>
              <a:gd name="T16" fmla="*/ 2147483646 w 235"/>
              <a:gd name="T17" fmla="*/ 2147483646 h 229"/>
              <a:gd name="T18" fmla="*/ 2147483646 w 235"/>
              <a:gd name="T19" fmla="*/ 2147483646 h 229"/>
              <a:gd name="T20" fmla="*/ 2147483646 w 235"/>
              <a:gd name="T21" fmla="*/ 2147483646 h 229"/>
              <a:gd name="T22" fmla="*/ 2147483646 w 235"/>
              <a:gd name="T23" fmla="*/ 2147483646 h 229"/>
              <a:gd name="T24" fmla="*/ 2147483646 w 235"/>
              <a:gd name="T25" fmla="*/ 2147483646 h 229"/>
              <a:gd name="T26" fmla="*/ 2147483646 w 235"/>
              <a:gd name="T27" fmla="*/ 2147483646 h 229"/>
              <a:gd name="T28" fmla="*/ 2147483646 w 235"/>
              <a:gd name="T29" fmla="*/ 2147483646 h 229"/>
              <a:gd name="T30" fmla="*/ 2147483646 w 235"/>
              <a:gd name="T31" fmla="*/ 2147483646 h 229"/>
              <a:gd name="T32" fmla="*/ 2147483646 w 235"/>
              <a:gd name="T33" fmla="*/ 2147483646 h 229"/>
              <a:gd name="T34" fmla="*/ 2147483646 w 235"/>
              <a:gd name="T35" fmla="*/ 2147483646 h 229"/>
              <a:gd name="T36" fmla="*/ 2147483646 w 235"/>
              <a:gd name="T37" fmla="*/ 2147483646 h 229"/>
              <a:gd name="T38" fmla="*/ 2147483646 w 235"/>
              <a:gd name="T39" fmla="*/ 2147483646 h 229"/>
              <a:gd name="T40" fmla="*/ 2147483646 w 235"/>
              <a:gd name="T41" fmla="*/ 2147483646 h 229"/>
              <a:gd name="T42" fmla="*/ 2147483646 w 235"/>
              <a:gd name="T43" fmla="*/ 2147483646 h 229"/>
              <a:gd name="T44" fmla="*/ 2147483646 w 235"/>
              <a:gd name="T45" fmla="*/ 2147483646 h 229"/>
              <a:gd name="T46" fmla="*/ 2147483646 w 235"/>
              <a:gd name="T47" fmla="*/ 2147483646 h 229"/>
              <a:gd name="T48" fmla="*/ 2147483646 w 235"/>
              <a:gd name="T49" fmla="*/ 2147483646 h 229"/>
              <a:gd name="T50" fmla="*/ 2147483646 w 235"/>
              <a:gd name="T51" fmla="*/ 2147483646 h 229"/>
              <a:gd name="T52" fmla="*/ 2147483646 w 235"/>
              <a:gd name="T53" fmla="*/ 2147483646 h 229"/>
              <a:gd name="T54" fmla="*/ 2147483646 w 235"/>
              <a:gd name="T55" fmla="*/ 2147483646 h 229"/>
              <a:gd name="T56" fmla="*/ 2147483646 w 235"/>
              <a:gd name="T57" fmla="*/ 2147483646 h 229"/>
              <a:gd name="T58" fmla="*/ 2147483646 w 235"/>
              <a:gd name="T59" fmla="*/ 2147483646 h 229"/>
              <a:gd name="T60" fmla="*/ 2147483646 w 235"/>
              <a:gd name="T61" fmla="*/ 2147483646 h 229"/>
              <a:gd name="T62" fmla="*/ 2147483646 w 235"/>
              <a:gd name="T63" fmla="*/ 2147483646 h 229"/>
              <a:gd name="T64" fmla="*/ 2147483646 w 235"/>
              <a:gd name="T65" fmla="*/ 2147483646 h 229"/>
              <a:gd name="T66" fmla="*/ 2147483646 w 235"/>
              <a:gd name="T67" fmla="*/ 2147483646 h 229"/>
              <a:gd name="T68" fmla="*/ 2147483646 w 235"/>
              <a:gd name="T69" fmla="*/ 2147483646 h 229"/>
              <a:gd name="T70" fmla="*/ 2147483646 w 235"/>
              <a:gd name="T71" fmla="*/ 2147483646 h 229"/>
              <a:gd name="T72" fmla="*/ 2147483646 w 235"/>
              <a:gd name="T73" fmla="*/ 2147483646 h 229"/>
              <a:gd name="T74" fmla="*/ 2147483646 w 235"/>
              <a:gd name="T75" fmla="*/ 2147483646 h 229"/>
              <a:gd name="T76" fmla="*/ 2147483646 w 235"/>
              <a:gd name="T77" fmla="*/ 2147483646 h 229"/>
              <a:gd name="T78" fmla="*/ 2147483646 w 235"/>
              <a:gd name="T79" fmla="*/ 2147483646 h 229"/>
              <a:gd name="T80" fmla="*/ 2147483646 w 235"/>
              <a:gd name="T81" fmla="*/ 2147483646 h 229"/>
              <a:gd name="T82" fmla="*/ 2147483646 w 235"/>
              <a:gd name="T83" fmla="*/ 2147483646 h 229"/>
              <a:gd name="T84" fmla="*/ 2147483646 w 235"/>
              <a:gd name="T85" fmla="*/ 2147483646 h 229"/>
              <a:gd name="T86" fmla="*/ 2147483646 w 235"/>
              <a:gd name="T87" fmla="*/ 2147483646 h 229"/>
              <a:gd name="T88" fmla="*/ 0 w 235"/>
              <a:gd name="T89" fmla="*/ 2147483646 h 229"/>
              <a:gd name="T90" fmla="*/ 2147483646 w 235"/>
              <a:gd name="T91" fmla="*/ 2147483646 h 229"/>
              <a:gd name="T92" fmla="*/ 2147483646 w 235"/>
              <a:gd name="T93" fmla="*/ 2147483646 h 229"/>
              <a:gd name="T94" fmla="*/ 2147483646 w 235"/>
              <a:gd name="T95" fmla="*/ 2147483646 h 229"/>
              <a:gd name="T96" fmla="*/ 2147483646 w 235"/>
              <a:gd name="T97" fmla="*/ 2147483646 h 229"/>
              <a:gd name="T98" fmla="*/ 2147483646 w 235"/>
              <a:gd name="T99" fmla="*/ 2147483646 h 229"/>
              <a:gd name="T100" fmla="*/ 2147483646 w 235"/>
              <a:gd name="T101" fmla="*/ 2147483646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1" name="Freeform 136"/>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2" name="Freeform 137"/>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88203" name="Freeform 138"/>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88204" name="Freeform 139"/>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5" name="Freeform 140"/>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88206" name="Freeform 141"/>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88207" name="Freeform 142"/>
          <p:cNvSpPr>
            <a:spLocks/>
          </p:cNvSpPr>
          <p:nvPr/>
        </p:nvSpPr>
        <p:spPr bwMode="auto">
          <a:xfrm>
            <a:off x="6181725" y="4576763"/>
            <a:ext cx="60325" cy="80962"/>
          </a:xfrm>
          <a:custGeom>
            <a:avLst/>
            <a:gdLst>
              <a:gd name="T0" fmla="*/ 2147483646 w 43"/>
              <a:gd name="T1" fmla="*/ 2147483646 h 51"/>
              <a:gd name="T2" fmla="*/ 2147483646 w 43"/>
              <a:gd name="T3" fmla="*/ 2147483646 h 51"/>
              <a:gd name="T4" fmla="*/ 2147483646 w 43"/>
              <a:gd name="T5" fmla="*/ 2147483646 h 51"/>
              <a:gd name="T6" fmla="*/ 2147483646 w 43"/>
              <a:gd name="T7" fmla="*/ 2147483646 h 51"/>
              <a:gd name="T8" fmla="*/ 2147483646 w 43"/>
              <a:gd name="T9" fmla="*/ 2147483646 h 51"/>
              <a:gd name="T10" fmla="*/ 2147483646 w 43"/>
              <a:gd name="T11" fmla="*/ 2147483646 h 51"/>
              <a:gd name="T12" fmla="*/ 2147483646 w 43"/>
              <a:gd name="T13" fmla="*/ 2147483646 h 51"/>
              <a:gd name="T14" fmla="*/ 2147483646 w 43"/>
              <a:gd name="T15" fmla="*/ 2147483646 h 51"/>
              <a:gd name="T16" fmla="*/ 2147483646 w 43"/>
              <a:gd name="T17" fmla="*/ 2147483646 h 51"/>
              <a:gd name="T18" fmla="*/ 2147483646 w 43"/>
              <a:gd name="T19" fmla="*/ 2147483646 h 51"/>
              <a:gd name="T20" fmla="*/ 2147483646 w 43"/>
              <a:gd name="T21" fmla="*/ 2147483646 h 51"/>
              <a:gd name="T22" fmla="*/ 2147483646 w 43"/>
              <a:gd name="T23" fmla="*/ 2147483646 h 51"/>
              <a:gd name="T24" fmla="*/ 2147483646 w 43"/>
              <a:gd name="T25" fmla="*/ 2147483646 h 51"/>
              <a:gd name="T26" fmla="*/ 2147483646 w 43"/>
              <a:gd name="T27" fmla="*/ 2147483646 h 51"/>
              <a:gd name="T28" fmla="*/ 2147483646 w 43"/>
              <a:gd name="T29" fmla="*/ 2147483646 h 51"/>
              <a:gd name="T30" fmla="*/ 2147483646 w 43"/>
              <a:gd name="T31" fmla="*/ 2147483646 h 51"/>
              <a:gd name="T32" fmla="*/ 2147483646 w 43"/>
              <a:gd name="T33" fmla="*/ 2147483646 h 51"/>
              <a:gd name="T34" fmla="*/ 2147483646 w 43"/>
              <a:gd name="T35" fmla="*/ 2147483646 h 51"/>
              <a:gd name="T36" fmla="*/ 2147483646 w 43"/>
              <a:gd name="T37" fmla="*/ 2147483646 h 51"/>
              <a:gd name="T38" fmla="*/ 2147483646 w 43"/>
              <a:gd name="T39" fmla="*/ 2147483646 h 51"/>
              <a:gd name="T40" fmla="*/ 2147483646 w 43"/>
              <a:gd name="T41" fmla="*/ 2147483646 h 51"/>
              <a:gd name="T42" fmla="*/ 2147483646 w 43"/>
              <a:gd name="T43" fmla="*/ 2147483646 h 51"/>
              <a:gd name="T44" fmla="*/ 2147483646 w 43"/>
              <a:gd name="T45" fmla="*/ 0 h 51"/>
              <a:gd name="T46" fmla="*/ 2147483646 w 43"/>
              <a:gd name="T47" fmla="*/ 0 h 51"/>
              <a:gd name="T48" fmla="*/ 2147483646 w 43"/>
              <a:gd name="T49" fmla="*/ 2147483646 h 51"/>
              <a:gd name="T50" fmla="*/ 0 w 43"/>
              <a:gd name="T51" fmla="*/ 2147483646 h 51"/>
              <a:gd name="T52" fmla="*/ 0 w 43"/>
              <a:gd name="T53" fmla="*/ 2147483646 h 51"/>
              <a:gd name="T54" fmla="*/ 0 w 43"/>
              <a:gd name="T55" fmla="*/ 2147483646 h 51"/>
              <a:gd name="T56" fmla="*/ 2147483646 w 43"/>
              <a:gd name="T57" fmla="*/ 2147483646 h 51"/>
              <a:gd name="T58" fmla="*/ 2147483646 w 43"/>
              <a:gd name="T59" fmla="*/ 2147483646 h 51"/>
              <a:gd name="T60" fmla="*/ 2147483646 w 43"/>
              <a:gd name="T61" fmla="*/ 2147483646 h 51"/>
              <a:gd name="T62" fmla="*/ 2147483646 w 43"/>
              <a:gd name="T63" fmla="*/ 2147483646 h 51"/>
              <a:gd name="T64" fmla="*/ 2147483646 w 43"/>
              <a:gd name="T65" fmla="*/ 2147483646 h 51"/>
              <a:gd name="T66" fmla="*/ 2147483646 w 43"/>
              <a:gd name="T67" fmla="*/ 2147483646 h 51"/>
              <a:gd name="T68" fmla="*/ 2147483646 w 43"/>
              <a:gd name="T69" fmla="*/ 2147483646 h 51"/>
              <a:gd name="T70" fmla="*/ 2147483646 w 43"/>
              <a:gd name="T71" fmla="*/ 2147483646 h 51"/>
              <a:gd name="T72" fmla="*/ 2147483646 w 43"/>
              <a:gd name="T73" fmla="*/ 2147483646 h 51"/>
              <a:gd name="T74" fmla="*/ 2147483646 w 43"/>
              <a:gd name="T75" fmla="*/ 2147483646 h 51"/>
              <a:gd name="T76" fmla="*/ 2147483646 w 43"/>
              <a:gd name="T77" fmla="*/ 2147483646 h 51"/>
              <a:gd name="T78" fmla="*/ 2147483646 w 43"/>
              <a:gd name="T79" fmla="*/ 2147483646 h 51"/>
              <a:gd name="T80" fmla="*/ 2147483646 w 43"/>
              <a:gd name="T81" fmla="*/ 2147483646 h 51"/>
              <a:gd name="T82" fmla="*/ 2147483646 w 43"/>
              <a:gd name="T83" fmla="*/ 2147483646 h 51"/>
              <a:gd name="T84" fmla="*/ 2147483646 w 43"/>
              <a:gd name="T85" fmla="*/ 2147483646 h 51"/>
              <a:gd name="T86" fmla="*/ 2147483646 w 43"/>
              <a:gd name="T87" fmla="*/ 2147483646 h 51"/>
              <a:gd name="T88" fmla="*/ 2147483646 w 43"/>
              <a:gd name="T89" fmla="*/ 2147483646 h 51"/>
              <a:gd name="T90" fmla="*/ 2147483646 w 43"/>
              <a:gd name="T91" fmla="*/ 2147483646 h 51"/>
              <a:gd name="T92" fmla="*/ 2147483646 w 43"/>
              <a:gd name="T93" fmla="*/ 2147483646 h 51"/>
              <a:gd name="T94" fmla="*/ 2147483646 w 43"/>
              <a:gd name="T95" fmla="*/ 2147483646 h 51"/>
              <a:gd name="T96" fmla="*/ 2147483646 w 43"/>
              <a:gd name="T97" fmla="*/ 2147483646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8" name="Freeform 143"/>
          <p:cNvSpPr>
            <a:spLocks/>
          </p:cNvSpPr>
          <p:nvPr/>
        </p:nvSpPr>
        <p:spPr bwMode="auto">
          <a:xfrm>
            <a:off x="6181725" y="4576763"/>
            <a:ext cx="60325" cy="80962"/>
          </a:xfrm>
          <a:custGeom>
            <a:avLst/>
            <a:gdLst>
              <a:gd name="T0" fmla="*/ 2147483646 w 43"/>
              <a:gd name="T1" fmla="*/ 2147483646 h 51"/>
              <a:gd name="T2" fmla="*/ 2147483646 w 43"/>
              <a:gd name="T3" fmla="*/ 2147483646 h 51"/>
              <a:gd name="T4" fmla="*/ 2147483646 w 43"/>
              <a:gd name="T5" fmla="*/ 2147483646 h 51"/>
              <a:gd name="T6" fmla="*/ 2147483646 w 43"/>
              <a:gd name="T7" fmla="*/ 2147483646 h 51"/>
              <a:gd name="T8" fmla="*/ 2147483646 w 43"/>
              <a:gd name="T9" fmla="*/ 2147483646 h 51"/>
              <a:gd name="T10" fmla="*/ 2147483646 w 43"/>
              <a:gd name="T11" fmla="*/ 2147483646 h 51"/>
              <a:gd name="T12" fmla="*/ 2147483646 w 43"/>
              <a:gd name="T13" fmla="*/ 2147483646 h 51"/>
              <a:gd name="T14" fmla="*/ 2147483646 w 43"/>
              <a:gd name="T15" fmla="*/ 2147483646 h 51"/>
              <a:gd name="T16" fmla="*/ 2147483646 w 43"/>
              <a:gd name="T17" fmla="*/ 2147483646 h 51"/>
              <a:gd name="T18" fmla="*/ 2147483646 w 43"/>
              <a:gd name="T19" fmla="*/ 2147483646 h 51"/>
              <a:gd name="T20" fmla="*/ 2147483646 w 43"/>
              <a:gd name="T21" fmla="*/ 2147483646 h 51"/>
              <a:gd name="T22" fmla="*/ 2147483646 w 43"/>
              <a:gd name="T23" fmla="*/ 2147483646 h 51"/>
              <a:gd name="T24" fmla="*/ 2147483646 w 43"/>
              <a:gd name="T25" fmla="*/ 2147483646 h 51"/>
              <a:gd name="T26" fmla="*/ 2147483646 w 43"/>
              <a:gd name="T27" fmla="*/ 2147483646 h 51"/>
              <a:gd name="T28" fmla="*/ 2147483646 w 43"/>
              <a:gd name="T29" fmla="*/ 2147483646 h 51"/>
              <a:gd name="T30" fmla="*/ 2147483646 w 43"/>
              <a:gd name="T31" fmla="*/ 2147483646 h 51"/>
              <a:gd name="T32" fmla="*/ 2147483646 w 43"/>
              <a:gd name="T33" fmla="*/ 2147483646 h 51"/>
              <a:gd name="T34" fmla="*/ 2147483646 w 43"/>
              <a:gd name="T35" fmla="*/ 2147483646 h 51"/>
              <a:gd name="T36" fmla="*/ 2147483646 w 43"/>
              <a:gd name="T37" fmla="*/ 2147483646 h 51"/>
              <a:gd name="T38" fmla="*/ 2147483646 w 43"/>
              <a:gd name="T39" fmla="*/ 2147483646 h 51"/>
              <a:gd name="T40" fmla="*/ 2147483646 w 43"/>
              <a:gd name="T41" fmla="*/ 2147483646 h 51"/>
              <a:gd name="T42" fmla="*/ 2147483646 w 43"/>
              <a:gd name="T43" fmla="*/ 2147483646 h 51"/>
              <a:gd name="T44" fmla="*/ 2147483646 w 43"/>
              <a:gd name="T45" fmla="*/ 0 h 51"/>
              <a:gd name="T46" fmla="*/ 2147483646 w 43"/>
              <a:gd name="T47" fmla="*/ 0 h 51"/>
              <a:gd name="T48" fmla="*/ 2147483646 w 43"/>
              <a:gd name="T49" fmla="*/ 2147483646 h 51"/>
              <a:gd name="T50" fmla="*/ 0 w 43"/>
              <a:gd name="T51" fmla="*/ 2147483646 h 51"/>
              <a:gd name="T52" fmla="*/ 0 w 43"/>
              <a:gd name="T53" fmla="*/ 2147483646 h 51"/>
              <a:gd name="T54" fmla="*/ 0 w 43"/>
              <a:gd name="T55" fmla="*/ 2147483646 h 51"/>
              <a:gd name="T56" fmla="*/ 2147483646 w 43"/>
              <a:gd name="T57" fmla="*/ 2147483646 h 51"/>
              <a:gd name="T58" fmla="*/ 2147483646 w 43"/>
              <a:gd name="T59" fmla="*/ 2147483646 h 51"/>
              <a:gd name="T60" fmla="*/ 2147483646 w 43"/>
              <a:gd name="T61" fmla="*/ 2147483646 h 51"/>
              <a:gd name="T62" fmla="*/ 2147483646 w 43"/>
              <a:gd name="T63" fmla="*/ 2147483646 h 51"/>
              <a:gd name="T64" fmla="*/ 2147483646 w 43"/>
              <a:gd name="T65" fmla="*/ 2147483646 h 51"/>
              <a:gd name="T66" fmla="*/ 2147483646 w 43"/>
              <a:gd name="T67" fmla="*/ 2147483646 h 51"/>
              <a:gd name="T68" fmla="*/ 2147483646 w 43"/>
              <a:gd name="T69" fmla="*/ 2147483646 h 51"/>
              <a:gd name="T70" fmla="*/ 2147483646 w 43"/>
              <a:gd name="T71" fmla="*/ 2147483646 h 51"/>
              <a:gd name="T72" fmla="*/ 2147483646 w 43"/>
              <a:gd name="T73" fmla="*/ 2147483646 h 51"/>
              <a:gd name="T74" fmla="*/ 2147483646 w 43"/>
              <a:gd name="T75" fmla="*/ 2147483646 h 51"/>
              <a:gd name="T76" fmla="*/ 2147483646 w 43"/>
              <a:gd name="T77" fmla="*/ 2147483646 h 51"/>
              <a:gd name="T78" fmla="*/ 2147483646 w 43"/>
              <a:gd name="T79" fmla="*/ 2147483646 h 51"/>
              <a:gd name="T80" fmla="*/ 2147483646 w 43"/>
              <a:gd name="T81" fmla="*/ 2147483646 h 51"/>
              <a:gd name="T82" fmla="*/ 2147483646 w 43"/>
              <a:gd name="T83" fmla="*/ 2147483646 h 51"/>
              <a:gd name="T84" fmla="*/ 2147483646 w 43"/>
              <a:gd name="T85" fmla="*/ 2147483646 h 51"/>
              <a:gd name="T86" fmla="*/ 2147483646 w 43"/>
              <a:gd name="T87" fmla="*/ 2147483646 h 51"/>
              <a:gd name="T88" fmla="*/ 2147483646 w 43"/>
              <a:gd name="T89" fmla="*/ 2147483646 h 51"/>
              <a:gd name="T90" fmla="*/ 2147483646 w 43"/>
              <a:gd name="T91" fmla="*/ 2147483646 h 51"/>
              <a:gd name="T92" fmla="*/ 2147483646 w 43"/>
              <a:gd name="T93" fmla="*/ 2147483646 h 51"/>
              <a:gd name="T94" fmla="*/ 2147483646 w 43"/>
              <a:gd name="T95" fmla="*/ 2147483646 h 51"/>
              <a:gd name="T96" fmla="*/ 2147483646 w 43"/>
              <a:gd name="T97" fmla="*/ 2147483646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88209" name="Freeform 144"/>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0" name="Freeform 145"/>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88211" name="Freeform 146"/>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88212" name="Freeform 147"/>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3" name="Freeform 148"/>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88214" name="Freeform 149"/>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88215" name="Freeform 150"/>
          <p:cNvSpPr>
            <a:spLocks/>
          </p:cNvSpPr>
          <p:nvPr/>
        </p:nvSpPr>
        <p:spPr bwMode="auto">
          <a:xfrm>
            <a:off x="6407150" y="4540250"/>
            <a:ext cx="63500" cy="69850"/>
          </a:xfrm>
          <a:custGeom>
            <a:avLst/>
            <a:gdLst>
              <a:gd name="T0" fmla="*/ 2147483646 w 46"/>
              <a:gd name="T1" fmla="*/ 2147483646 h 44"/>
              <a:gd name="T2" fmla="*/ 2147483646 w 46"/>
              <a:gd name="T3" fmla="*/ 2147483646 h 44"/>
              <a:gd name="T4" fmla="*/ 2147483646 w 46"/>
              <a:gd name="T5" fmla="*/ 2147483646 h 44"/>
              <a:gd name="T6" fmla="*/ 2147483646 w 46"/>
              <a:gd name="T7" fmla="*/ 2147483646 h 44"/>
              <a:gd name="T8" fmla="*/ 2147483646 w 46"/>
              <a:gd name="T9" fmla="*/ 2147483646 h 44"/>
              <a:gd name="T10" fmla="*/ 2147483646 w 46"/>
              <a:gd name="T11" fmla="*/ 2147483646 h 44"/>
              <a:gd name="T12" fmla="*/ 2147483646 w 46"/>
              <a:gd name="T13" fmla="*/ 2147483646 h 44"/>
              <a:gd name="T14" fmla="*/ 2147483646 w 46"/>
              <a:gd name="T15" fmla="*/ 2147483646 h 44"/>
              <a:gd name="T16" fmla="*/ 2147483646 w 46"/>
              <a:gd name="T17" fmla="*/ 2147483646 h 44"/>
              <a:gd name="T18" fmla="*/ 2147483646 w 46"/>
              <a:gd name="T19" fmla="*/ 2147483646 h 44"/>
              <a:gd name="T20" fmla="*/ 2147483646 w 46"/>
              <a:gd name="T21" fmla="*/ 2147483646 h 44"/>
              <a:gd name="T22" fmla="*/ 2147483646 w 46"/>
              <a:gd name="T23" fmla="*/ 2147483646 h 44"/>
              <a:gd name="T24" fmla="*/ 2147483646 w 46"/>
              <a:gd name="T25" fmla="*/ 2147483646 h 44"/>
              <a:gd name="T26" fmla="*/ 2147483646 w 46"/>
              <a:gd name="T27" fmla="*/ 2147483646 h 44"/>
              <a:gd name="T28" fmla="*/ 2147483646 w 46"/>
              <a:gd name="T29" fmla="*/ 0 h 44"/>
              <a:gd name="T30" fmla="*/ 2147483646 w 46"/>
              <a:gd name="T31" fmla="*/ 0 h 44"/>
              <a:gd name="T32" fmla="*/ 2147483646 w 46"/>
              <a:gd name="T33" fmla="*/ 2147483646 h 44"/>
              <a:gd name="T34" fmla="*/ 2147483646 w 46"/>
              <a:gd name="T35" fmla="*/ 2147483646 h 44"/>
              <a:gd name="T36" fmla="*/ 2147483646 w 46"/>
              <a:gd name="T37" fmla="*/ 2147483646 h 44"/>
              <a:gd name="T38" fmla="*/ 2147483646 w 46"/>
              <a:gd name="T39" fmla="*/ 2147483646 h 44"/>
              <a:gd name="T40" fmla="*/ 2147483646 w 46"/>
              <a:gd name="T41" fmla="*/ 2147483646 h 44"/>
              <a:gd name="T42" fmla="*/ 2147483646 w 46"/>
              <a:gd name="T43" fmla="*/ 2147483646 h 44"/>
              <a:gd name="T44" fmla="*/ 2147483646 w 46"/>
              <a:gd name="T45" fmla="*/ 2147483646 h 44"/>
              <a:gd name="T46" fmla="*/ 2147483646 w 46"/>
              <a:gd name="T47" fmla="*/ 2147483646 h 44"/>
              <a:gd name="T48" fmla="*/ 0 w 46"/>
              <a:gd name="T49" fmla="*/ 2147483646 h 44"/>
              <a:gd name="T50" fmla="*/ 0 w 46"/>
              <a:gd name="T51" fmla="*/ 2147483646 h 44"/>
              <a:gd name="T52" fmla="*/ 2147483646 w 46"/>
              <a:gd name="T53" fmla="*/ 2147483646 h 44"/>
              <a:gd name="T54" fmla="*/ 2147483646 w 46"/>
              <a:gd name="T55" fmla="*/ 2147483646 h 44"/>
              <a:gd name="T56" fmla="*/ 2147483646 w 46"/>
              <a:gd name="T57" fmla="*/ 2147483646 h 44"/>
              <a:gd name="T58" fmla="*/ 2147483646 w 46"/>
              <a:gd name="T59" fmla="*/ 2147483646 h 44"/>
              <a:gd name="T60" fmla="*/ 2147483646 w 46"/>
              <a:gd name="T61" fmla="*/ 2147483646 h 44"/>
              <a:gd name="T62" fmla="*/ 2147483646 w 46"/>
              <a:gd name="T63" fmla="*/ 2147483646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6" name="Freeform 151"/>
          <p:cNvSpPr>
            <a:spLocks/>
          </p:cNvSpPr>
          <p:nvPr/>
        </p:nvSpPr>
        <p:spPr bwMode="auto">
          <a:xfrm>
            <a:off x="6407150" y="4540250"/>
            <a:ext cx="63500" cy="69850"/>
          </a:xfrm>
          <a:custGeom>
            <a:avLst/>
            <a:gdLst>
              <a:gd name="T0" fmla="*/ 2147483646 w 46"/>
              <a:gd name="T1" fmla="*/ 2147483646 h 44"/>
              <a:gd name="T2" fmla="*/ 2147483646 w 46"/>
              <a:gd name="T3" fmla="*/ 2147483646 h 44"/>
              <a:gd name="T4" fmla="*/ 2147483646 w 46"/>
              <a:gd name="T5" fmla="*/ 2147483646 h 44"/>
              <a:gd name="T6" fmla="*/ 2147483646 w 46"/>
              <a:gd name="T7" fmla="*/ 2147483646 h 44"/>
              <a:gd name="T8" fmla="*/ 2147483646 w 46"/>
              <a:gd name="T9" fmla="*/ 2147483646 h 44"/>
              <a:gd name="T10" fmla="*/ 2147483646 w 46"/>
              <a:gd name="T11" fmla="*/ 2147483646 h 44"/>
              <a:gd name="T12" fmla="*/ 2147483646 w 46"/>
              <a:gd name="T13" fmla="*/ 2147483646 h 44"/>
              <a:gd name="T14" fmla="*/ 2147483646 w 46"/>
              <a:gd name="T15" fmla="*/ 2147483646 h 44"/>
              <a:gd name="T16" fmla="*/ 2147483646 w 46"/>
              <a:gd name="T17" fmla="*/ 2147483646 h 44"/>
              <a:gd name="T18" fmla="*/ 2147483646 w 46"/>
              <a:gd name="T19" fmla="*/ 2147483646 h 44"/>
              <a:gd name="T20" fmla="*/ 2147483646 w 46"/>
              <a:gd name="T21" fmla="*/ 2147483646 h 44"/>
              <a:gd name="T22" fmla="*/ 2147483646 w 46"/>
              <a:gd name="T23" fmla="*/ 2147483646 h 44"/>
              <a:gd name="T24" fmla="*/ 2147483646 w 46"/>
              <a:gd name="T25" fmla="*/ 2147483646 h 44"/>
              <a:gd name="T26" fmla="*/ 2147483646 w 46"/>
              <a:gd name="T27" fmla="*/ 2147483646 h 44"/>
              <a:gd name="T28" fmla="*/ 2147483646 w 46"/>
              <a:gd name="T29" fmla="*/ 0 h 44"/>
              <a:gd name="T30" fmla="*/ 2147483646 w 46"/>
              <a:gd name="T31" fmla="*/ 0 h 44"/>
              <a:gd name="T32" fmla="*/ 2147483646 w 46"/>
              <a:gd name="T33" fmla="*/ 2147483646 h 44"/>
              <a:gd name="T34" fmla="*/ 2147483646 w 46"/>
              <a:gd name="T35" fmla="*/ 2147483646 h 44"/>
              <a:gd name="T36" fmla="*/ 2147483646 w 46"/>
              <a:gd name="T37" fmla="*/ 2147483646 h 44"/>
              <a:gd name="T38" fmla="*/ 2147483646 w 46"/>
              <a:gd name="T39" fmla="*/ 2147483646 h 44"/>
              <a:gd name="T40" fmla="*/ 2147483646 w 46"/>
              <a:gd name="T41" fmla="*/ 2147483646 h 44"/>
              <a:gd name="T42" fmla="*/ 2147483646 w 46"/>
              <a:gd name="T43" fmla="*/ 2147483646 h 44"/>
              <a:gd name="T44" fmla="*/ 2147483646 w 46"/>
              <a:gd name="T45" fmla="*/ 2147483646 h 44"/>
              <a:gd name="T46" fmla="*/ 2147483646 w 46"/>
              <a:gd name="T47" fmla="*/ 2147483646 h 44"/>
              <a:gd name="T48" fmla="*/ 0 w 46"/>
              <a:gd name="T49" fmla="*/ 2147483646 h 44"/>
              <a:gd name="T50" fmla="*/ 0 w 46"/>
              <a:gd name="T51" fmla="*/ 2147483646 h 44"/>
              <a:gd name="T52" fmla="*/ 2147483646 w 46"/>
              <a:gd name="T53" fmla="*/ 2147483646 h 44"/>
              <a:gd name="T54" fmla="*/ 2147483646 w 46"/>
              <a:gd name="T55" fmla="*/ 2147483646 h 44"/>
              <a:gd name="T56" fmla="*/ 2147483646 w 46"/>
              <a:gd name="T57" fmla="*/ 2147483646 h 44"/>
              <a:gd name="T58" fmla="*/ 2147483646 w 46"/>
              <a:gd name="T59" fmla="*/ 2147483646 h 44"/>
              <a:gd name="T60" fmla="*/ 2147483646 w 46"/>
              <a:gd name="T61" fmla="*/ 2147483646 h 44"/>
              <a:gd name="T62" fmla="*/ 2147483646 w 46"/>
              <a:gd name="T63" fmla="*/ 2147483646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88217" name="Freeform 152"/>
          <p:cNvSpPr>
            <a:spLocks/>
          </p:cNvSpPr>
          <p:nvPr/>
        </p:nvSpPr>
        <p:spPr bwMode="auto">
          <a:xfrm>
            <a:off x="6310313" y="4576763"/>
            <a:ext cx="60325" cy="47625"/>
          </a:xfrm>
          <a:custGeom>
            <a:avLst/>
            <a:gdLst>
              <a:gd name="T0" fmla="*/ 2147483646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0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0 w 43"/>
              <a:gd name="T61" fmla="*/ 2147483646 h 30"/>
              <a:gd name="T62" fmla="*/ 0 w 43"/>
              <a:gd name="T63" fmla="*/ 2147483646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2147483646 w 43"/>
              <a:gd name="T79" fmla="*/ 2147483646 h 30"/>
              <a:gd name="T80" fmla="*/ 2147483646 w 43"/>
              <a:gd name="T81" fmla="*/ 2147483646 h 30"/>
              <a:gd name="T82" fmla="*/ 2147483646 w 43"/>
              <a:gd name="T83" fmla="*/ 2147483646 h 30"/>
              <a:gd name="T84" fmla="*/ 2147483646 w 43"/>
              <a:gd name="T85" fmla="*/ 2147483646 h 30"/>
              <a:gd name="T86" fmla="*/ 2147483646 w 43"/>
              <a:gd name="T87" fmla="*/ 2147483646 h 30"/>
              <a:gd name="T88" fmla="*/ 2147483646 w 43"/>
              <a:gd name="T89" fmla="*/ 2147483646 h 30"/>
              <a:gd name="T90" fmla="*/ 2147483646 w 43"/>
              <a:gd name="T91" fmla="*/ 2147483646 h 30"/>
              <a:gd name="T92" fmla="*/ 2147483646 w 43"/>
              <a:gd name="T93" fmla="*/ 2147483646 h 30"/>
              <a:gd name="T94" fmla="*/ 2147483646 w 43"/>
              <a:gd name="T95" fmla="*/ 2147483646 h 30"/>
              <a:gd name="T96" fmla="*/ 2147483646 w 43"/>
              <a:gd name="T97" fmla="*/ 2147483646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8" name="Freeform 153"/>
          <p:cNvSpPr>
            <a:spLocks/>
          </p:cNvSpPr>
          <p:nvPr/>
        </p:nvSpPr>
        <p:spPr bwMode="auto">
          <a:xfrm>
            <a:off x="6310313" y="4576763"/>
            <a:ext cx="60325" cy="47625"/>
          </a:xfrm>
          <a:custGeom>
            <a:avLst/>
            <a:gdLst>
              <a:gd name="T0" fmla="*/ 2147483646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0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0 w 43"/>
              <a:gd name="T61" fmla="*/ 2147483646 h 30"/>
              <a:gd name="T62" fmla="*/ 0 w 43"/>
              <a:gd name="T63" fmla="*/ 2147483646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2147483646 w 43"/>
              <a:gd name="T79" fmla="*/ 2147483646 h 30"/>
              <a:gd name="T80" fmla="*/ 2147483646 w 43"/>
              <a:gd name="T81" fmla="*/ 2147483646 h 30"/>
              <a:gd name="T82" fmla="*/ 2147483646 w 43"/>
              <a:gd name="T83" fmla="*/ 2147483646 h 30"/>
              <a:gd name="T84" fmla="*/ 2147483646 w 43"/>
              <a:gd name="T85" fmla="*/ 2147483646 h 30"/>
              <a:gd name="T86" fmla="*/ 2147483646 w 43"/>
              <a:gd name="T87" fmla="*/ 2147483646 h 30"/>
              <a:gd name="T88" fmla="*/ 2147483646 w 43"/>
              <a:gd name="T89" fmla="*/ 2147483646 h 30"/>
              <a:gd name="T90" fmla="*/ 2147483646 w 43"/>
              <a:gd name="T91" fmla="*/ 2147483646 h 30"/>
              <a:gd name="T92" fmla="*/ 2147483646 w 43"/>
              <a:gd name="T93" fmla="*/ 2147483646 h 30"/>
              <a:gd name="T94" fmla="*/ 2147483646 w 43"/>
              <a:gd name="T95" fmla="*/ 2147483646 h 30"/>
              <a:gd name="T96" fmla="*/ 2147483646 w 43"/>
              <a:gd name="T97" fmla="*/ 2147483646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88219" name="Freeform 154"/>
          <p:cNvSpPr>
            <a:spLocks/>
          </p:cNvSpPr>
          <p:nvPr/>
        </p:nvSpPr>
        <p:spPr bwMode="auto">
          <a:xfrm>
            <a:off x="6234113" y="4541838"/>
            <a:ext cx="60325" cy="47625"/>
          </a:xfrm>
          <a:custGeom>
            <a:avLst/>
            <a:gdLst>
              <a:gd name="T0" fmla="*/ 0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2147483646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2147483646 w 43"/>
              <a:gd name="T61" fmla="*/ 2147483646 h 30"/>
              <a:gd name="T62" fmla="*/ 2147483646 w 43"/>
              <a:gd name="T63" fmla="*/ 0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0 w 43"/>
              <a:gd name="T79" fmla="*/ 2147483646 h 30"/>
              <a:gd name="T80" fmla="*/ 0 w 43"/>
              <a:gd name="T81" fmla="*/ 2147483646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0" name="Freeform 155"/>
          <p:cNvSpPr>
            <a:spLocks/>
          </p:cNvSpPr>
          <p:nvPr/>
        </p:nvSpPr>
        <p:spPr bwMode="auto">
          <a:xfrm>
            <a:off x="6234113" y="4541838"/>
            <a:ext cx="60325" cy="47625"/>
          </a:xfrm>
          <a:custGeom>
            <a:avLst/>
            <a:gdLst>
              <a:gd name="T0" fmla="*/ 0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2147483646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2147483646 w 43"/>
              <a:gd name="T61" fmla="*/ 2147483646 h 30"/>
              <a:gd name="T62" fmla="*/ 2147483646 w 43"/>
              <a:gd name="T63" fmla="*/ 0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0 w 43"/>
              <a:gd name="T79" fmla="*/ 2147483646 h 30"/>
              <a:gd name="T80" fmla="*/ 0 w 43"/>
              <a:gd name="T81" fmla="*/ 2147483646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88221" name="Freeform 156"/>
          <p:cNvSpPr>
            <a:spLocks/>
          </p:cNvSpPr>
          <p:nvPr/>
        </p:nvSpPr>
        <p:spPr bwMode="auto">
          <a:xfrm>
            <a:off x="6157913" y="4516438"/>
            <a:ext cx="76200" cy="53975"/>
          </a:xfrm>
          <a:custGeom>
            <a:avLst/>
            <a:gdLst>
              <a:gd name="T0" fmla="*/ 2147483646 w 54"/>
              <a:gd name="T1" fmla="*/ 2147483646 h 34"/>
              <a:gd name="T2" fmla="*/ 2147483646 w 54"/>
              <a:gd name="T3" fmla="*/ 2147483646 h 34"/>
              <a:gd name="T4" fmla="*/ 2147483646 w 54"/>
              <a:gd name="T5" fmla="*/ 2147483646 h 34"/>
              <a:gd name="T6" fmla="*/ 2147483646 w 54"/>
              <a:gd name="T7" fmla="*/ 2147483646 h 34"/>
              <a:gd name="T8" fmla="*/ 2147483646 w 54"/>
              <a:gd name="T9" fmla="*/ 2147483646 h 34"/>
              <a:gd name="T10" fmla="*/ 2147483646 w 54"/>
              <a:gd name="T11" fmla="*/ 2147483646 h 34"/>
              <a:gd name="T12" fmla="*/ 2147483646 w 54"/>
              <a:gd name="T13" fmla="*/ 2147483646 h 34"/>
              <a:gd name="T14" fmla="*/ 2147483646 w 54"/>
              <a:gd name="T15" fmla="*/ 2147483646 h 34"/>
              <a:gd name="T16" fmla="*/ 2147483646 w 54"/>
              <a:gd name="T17" fmla="*/ 2147483646 h 34"/>
              <a:gd name="T18" fmla="*/ 2147483646 w 54"/>
              <a:gd name="T19" fmla="*/ 2147483646 h 34"/>
              <a:gd name="T20" fmla="*/ 2147483646 w 54"/>
              <a:gd name="T21" fmla="*/ 2147483646 h 34"/>
              <a:gd name="T22" fmla="*/ 2147483646 w 54"/>
              <a:gd name="T23" fmla="*/ 2147483646 h 34"/>
              <a:gd name="T24" fmla="*/ 2147483646 w 54"/>
              <a:gd name="T25" fmla="*/ 2147483646 h 34"/>
              <a:gd name="T26" fmla="*/ 2147483646 w 54"/>
              <a:gd name="T27" fmla="*/ 2147483646 h 34"/>
              <a:gd name="T28" fmla="*/ 2147483646 w 54"/>
              <a:gd name="T29" fmla="*/ 2147483646 h 34"/>
              <a:gd name="T30" fmla="*/ 2147483646 w 54"/>
              <a:gd name="T31" fmla="*/ 2147483646 h 34"/>
              <a:gd name="T32" fmla="*/ 2147483646 w 54"/>
              <a:gd name="T33" fmla="*/ 2147483646 h 34"/>
              <a:gd name="T34" fmla="*/ 2147483646 w 54"/>
              <a:gd name="T35" fmla="*/ 2147483646 h 34"/>
              <a:gd name="T36" fmla="*/ 2147483646 w 54"/>
              <a:gd name="T37" fmla="*/ 2147483646 h 34"/>
              <a:gd name="T38" fmla="*/ 2147483646 w 54"/>
              <a:gd name="T39" fmla="*/ 2147483646 h 34"/>
              <a:gd name="T40" fmla="*/ 2147483646 w 54"/>
              <a:gd name="T41" fmla="*/ 2147483646 h 34"/>
              <a:gd name="T42" fmla="*/ 2147483646 w 54"/>
              <a:gd name="T43" fmla="*/ 2147483646 h 34"/>
              <a:gd name="T44" fmla="*/ 2147483646 w 54"/>
              <a:gd name="T45" fmla="*/ 2147483646 h 34"/>
              <a:gd name="T46" fmla="*/ 2147483646 w 54"/>
              <a:gd name="T47" fmla="*/ 2147483646 h 34"/>
              <a:gd name="T48" fmla="*/ 2147483646 w 54"/>
              <a:gd name="T49" fmla="*/ 0 h 34"/>
              <a:gd name="T50" fmla="*/ 2147483646 w 54"/>
              <a:gd name="T51" fmla="*/ 2147483646 h 34"/>
              <a:gd name="T52" fmla="*/ 2147483646 w 54"/>
              <a:gd name="T53" fmla="*/ 2147483646 h 34"/>
              <a:gd name="T54" fmla="*/ 2147483646 w 54"/>
              <a:gd name="T55" fmla="*/ 2147483646 h 34"/>
              <a:gd name="T56" fmla="*/ 2147483646 w 54"/>
              <a:gd name="T57" fmla="*/ 2147483646 h 34"/>
              <a:gd name="T58" fmla="*/ 0 w 54"/>
              <a:gd name="T59" fmla="*/ 2147483646 h 34"/>
              <a:gd name="T60" fmla="*/ 0 w 54"/>
              <a:gd name="T61" fmla="*/ 2147483646 h 34"/>
              <a:gd name="T62" fmla="*/ 0 w 54"/>
              <a:gd name="T63" fmla="*/ 2147483646 h 34"/>
              <a:gd name="T64" fmla="*/ 0 w 54"/>
              <a:gd name="T65" fmla="*/ 2147483646 h 34"/>
              <a:gd name="T66" fmla="*/ 2147483646 w 54"/>
              <a:gd name="T67" fmla="*/ 2147483646 h 34"/>
              <a:gd name="T68" fmla="*/ 2147483646 w 54"/>
              <a:gd name="T69" fmla="*/ 2147483646 h 34"/>
              <a:gd name="T70" fmla="*/ 2147483646 w 54"/>
              <a:gd name="T71" fmla="*/ 2147483646 h 34"/>
              <a:gd name="T72" fmla="*/ 2147483646 w 54"/>
              <a:gd name="T73" fmla="*/ 2147483646 h 34"/>
              <a:gd name="T74" fmla="*/ 2147483646 w 54"/>
              <a:gd name="T75" fmla="*/ 2147483646 h 34"/>
              <a:gd name="T76" fmla="*/ 2147483646 w 54"/>
              <a:gd name="T77" fmla="*/ 2147483646 h 34"/>
              <a:gd name="T78" fmla="*/ 2147483646 w 54"/>
              <a:gd name="T79" fmla="*/ 2147483646 h 34"/>
              <a:gd name="T80" fmla="*/ 2147483646 w 5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2" name="Freeform 157"/>
          <p:cNvSpPr>
            <a:spLocks/>
          </p:cNvSpPr>
          <p:nvPr/>
        </p:nvSpPr>
        <p:spPr bwMode="auto">
          <a:xfrm>
            <a:off x="6157913" y="4516438"/>
            <a:ext cx="76200" cy="53975"/>
          </a:xfrm>
          <a:custGeom>
            <a:avLst/>
            <a:gdLst>
              <a:gd name="T0" fmla="*/ 2147483646 w 54"/>
              <a:gd name="T1" fmla="*/ 2147483646 h 34"/>
              <a:gd name="T2" fmla="*/ 2147483646 w 54"/>
              <a:gd name="T3" fmla="*/ 2147483646 h 34"/>
              <a:gd name="T4" fmla="*/ 2147483646 w 54"/>
              <a:gd name="T5" fmla="*/ 2147483646 h 34"/>
              <a:gd name="T6" fmla="*/ 2147483646 w 54"/>
              <a:gd name="T7" fmla="*/ 2147483646 h 34"/>
              <a:gd name="T8" fmla="*/ 2147483646 w 54"/>
              <a:gd name="T9" fmla="*/ 2147483646 h 34"/>
              <a:gd name="T10" fmla="*/ 2147483646 w 54"/>
              <a:gd name="T11" fmla="*/ 2147483646 h 34"/>
              <a:gd name="T12" fmla="*/ 2147483646 w 54"/>
              <a:gd name="T13" fmla="*/ 2147483646 h 34"/>
              <a:gd name="T14" fmla="*/ 2147483646 w 54"/>
              <a:gd name="T15" fmla="*/ 2147483646 h 34"/>
              <a:gd name="T16" fmla="*/ 2147483646 w 54"/>
              <a:gd name="T17" fmla="*/ 2147483646 h 34"/>
              <a:gd name="T18" fmla="*/ 2147483646 w 54"/>
              <a:gd name="T19" fmla="*/ 2147483646 h 34"/>
              <a:gd name="T20" fmla="*/ 2147483646 w 54"/>
              <a:gd name="T21" fmla="*/ 2147483646 h 34"/>
              <a:gd name="T22" fmla="*/ 2147483646 w 54"/>
              <a:gd name="T23" fmla="*/ 2147483646 h 34"/>
              <a:gd name="T24" fmla="*/ 2147483646 w 54"/>
              <a:gd name="T25" fmla="*/ 2147483646 h 34"/>
              <a:gd name="T26" fmla="*/ 2147483646 w 54"/>
              <a:gd name="T27" fmla="*/ 2147483646 h 34"/>
              <a:gd name="T28" fmla="*/ 2147483646 w 54"/>
              <a:gd name="T29" fmla="*/ 2147483646 h 34"/>
              <a:gd name="T30" fmla="*/ 2147483646 w 54"/>
              <a:gd name="T31" fmla="*/ 2147483646 h 34"/>
              <a:gd name="T32" fmla="*/ 2147483646 w 54"/>
              <a:gd name="T33" fmla="*/ 2147483646 h 34"/>
              <a:gd name="T34" fmla="*/ 2147483646 w 54"/>
              <a:gd name="T35" fmla="*/ 2147483646 h 34"/>
              <a:gd name="T36" fmla="*/ 2147483646 w 54"/>
              <a:gd name="T37" fmla="*/ 2147483646 h 34"/>
              <a:gd name="T38" fmla="*/ 2147483646 w 54"/>
              <a:gd name="T39" fmla="*/ 2147483646 h 34"/>
              <a:gd name="T40" fmla="*/ 2147483646 w 54"/>
              <a:gd name="T41" fmla="*/ 2147483646 h 34"/>
              <a:gd name="T42" fmla="*/ 2147483646 w 54"/>
              <a:gd name="T43" fmla="*/ 2147483646 h 34"/>
              <a:gd name="T44" fmla="*/ 2147483646 w 54"/>
              <a:gd name="T45" fmla="*/ 2147483646 h 34"/>
              <a:gd name="T46" fmla="*/ 2147483646 w 54"/>
              <a:gd name="T47" fmla="*/ 2147483646 h 34"/>
              <a:gd name="T48" fmla="*/ 2147483646 w 54"/>
              <a:gd name="T49" fmla="*/ 0 h 34"/>
              <a:gd name="T50" fmla="*/ 2147483646 w 54"/>
              <a:gd name="T51" fmla="*/ 2147483646 h 34"/>
              <a:gd name="T52" fmla="*/ 2147483646 w 54"/>
              <a:gd name="T53" fmla="*/ 2147483646 h 34"/>
              <a:gd name="T54" fmla="*/ 2147483646 w 54"/>
              <a:gd name="T55" fmla="*/ 2147483646 h 34"/>
              <a:gd name="T56" fmla="*/ 2147483646 w 54"/>
              <a:gd name="T57" fmla="*/ 2147483646 h 34"/>
              <a:gd name="T58" fmla="*/ 0 w 54"/>
              <a:gd name="T59" fmla="*/ 2147483646 h 34"/>
              <a:gd name="T60" fmla="*/ 0 w 54"/>
              <a:gd name="T61" fmla="*/ 2147483646 h 34"/>
              <a:gd name="T62" fmla="*/ 0 w 54"/>
              <a:gd name="T63" fmla="*/ 2147483646 h 34"/>
              <a:gd name="T64" fmla="*/ 0 w 54"/>
              <a:gd name="T65" fmla="*/ 2147483646 h 34"/>
              <a:gd name="T66" fmla="*/ 2147483646 w 54"/>
              <a:gd name="T67" fmla="*/ 2147483646 h 34"/>
              <a:gd name="T68" fmla="*/ 2147483646 w 54"/>
              <a:gd name="T69" fmla="*/ 2147483646 h 34"/>
              <a:gd name="T70" fmla="*/ 2147483646 w 54"/>
              <a:gd name="T71" fmla="*/ 2147483646 h 34"/>
              <a:gd name="T72" fmla="*/ 2147483646 w 54"/>
              <a:gd name="T73" fmla="*/ 2147483646 h 34"/>
              <a:gd name="T74" fmla="*/ 2147483646 w 54"/>
              <a:gd name="T75" fmla="*/ 2147483646 h 34"/>
              <a:gd name="T76" fmla="*/ 2147483646 w 54"/>
              <a:gd name="T77" fmla="*/ 2147483646 h 34"/>
              <a:gd name="T78" fmla="*/ 2147483646 w 54"/>
              <a:gd name="T79" fmla="*/ 2147483646 h 34"/>
              <a:gd name="T80" fmla="*/ 2147483646 w 5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88223" name="Freeform 158"/>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4" name="Freeform 159"/>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88225" name="Freeform 160"/>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88226" name="Freeform 161"/>
          <p:cNvSpPr>
            <a:spLocks/>
          </p:cNvSpPr>
          <p:nvPr/>
        </p:nvSpPr>
        <p:spPr bwMode="auto">
          <a:xfrm>
            <a:off x="6175375" y="4181475"/>
            <a:ext cx="374650" cy="369888"/>
          </a:xfrm>
          <a:custGeom>
            <a:avLst/>
            <a:gdLst>
              <a:gd name="T0" fmla="*/ 2147483646 w 266"/>
              <a:gd name="T1" fmla="*/ 2147483646 h 233"/>
              <a:gd name="T2" fmla="*/ 2147483646 w 266"/>
              <a:gd name="T3" fmla="*/ 2147483646 h 233"/>
              <a:gd name="T4" fmla="*/ 2147483646 w 266"/>
              <a:gd name="T5" fmla="*/ 2147483646 h 233"/>
              <a:gd name="T6" fmla="*/ 2147483646 w 266"/>
              <a:gd name="T7" fmla="*/ 2147483646 h 233"/>
              <a:gd name="T8" fmla="*/ 2147483646 w 266"/>
              <a:gd name="T9" fmla="*/ 2147483646 h 233"/>
              <a:gd name="T10" fmla="*/ 2147483646 w 266"/>
              <a:gd name="T11" fmla="*/ 2147483646 h 233"/>
              <a:gd name="T12" fmla="*/ 2147483646 w 266"/>
              <a:gd name="T13" fmla="*/ 2147483646 h 233"/>
              <a:gd name="T14" fmla="*/ 2147483646 w 266"/>
              <a:gd name="T15" fmla="*/ 2147483646 h 233"/>
              <a:gd name="T16" fmla="*/ 2147483646 w 266"/>
              <a:gd name="T17" fmla="*/ 2147483646 h 233"/>
              <a:gd name="T18" fmla="*/ 2147483646 w 266"/>
              <a:gd name="T19" fmla="*/ 2147483646 h 233"/>
              <a:gd name="T20" fmla="*/ 2147483646 w 266"/>
              <a:gd name="T21" fmla="*/ 2147483646 h 233"/>
              <a:gd name="T22" fmla="*/ 2147483646 w 266"/>
              <a:gd name="T23" fmla="*/ 2147483646 h 233"/>
              <a:gd name="T24" fmla="*/ 2147483646 w 266"/>
              <a:gd name="T25" fmla="*/ 2147483646 h 233"/>
              <a:gd name="T26" fmla="*/ 2147483646 w 266"/>
              <a:gd name="T27" fmla="*/ 2147483646 h 233"/>
              <a:gd name="T28" fmla="*/ 2147483646 w 266"/>
              <a:gd name="T29" fmla="*/ 2147483646 h 233"/>
              <a:gd name="T30" fmla="*/ 2147483646 w 266"/>
              <a:gd name="T31" fmla="*/ 2147483646 h 233"/>
              <a:gd name="T32" fmla="*/ 2147483646 w 266"/>
              <a:gd name="T33" fmla="*/ 2147483646 h 233"/>
              <a:gd name="T34" fmla="*/ 2147483646 w 266"/>
              <a:gd name="T35" fmla="*/ 2147483646 h 233"/>
              <a:gd name="T36" fmla="*/ 2147483646 w 266"/>
              <a:gd name="T37" fmla="*/ 2147483646 h 233"/>
              <a:gd name="T38" fmla="*/ 2147483646 w 266"/>
              <a:gd name="T39" fmla="*/ 2147483646 h 233"/>
              <a:gd name="T40" fmla="*/ 2147483646 w 266"/>
              <a:gd name="T41" fmla="*/ 2147483646 h 233"/>
              <a:gd name="T42" fmla="*/ 2147483646 w 266"/>
              <a:gd name="T43" fmla="*/ 2147483646 h 233"/>
              <a:gd name="T44" fmla="*/ 2147483646 w 266"/>
              <a:gd name="T45" fmla="*/ 2147483646 h 233"/>
              <a:gd name="T46" fmla="*/ 2147483646 w 266"/>
              <a:gd name="T47" fmla="*/ 2147483646 h 233"/>
              <a:gd name="T48" fmla="*/ 2147483646 w 266"/>
              <a:gd name="T49" fmla="*/ 2147483646 h 233"/>
              <a:gd name="T50" fmla="*/ 2147483646 w 266"/>
              <a:gd name="T51" fmla="*/ 2147483646 h 233"/>
              <a:gd name="T52" fmla="*/ 2147483646 w 266"/>
              <a:gd name="T53" fmla="*/ 2147483646 h 233"/>
              <a:gd name="T54" fmla="*/ 2147483646 w 266"/>
              <a:gd name="T55" fmla="*/ 2147483646 h 233"/>
              <a:gd name="T56" fmla="*/ 2147483646 w 266"/>
              <a:gd name="T57" fmla="*/ 2147483646 h 233"/>
              <a:gd name="T58" fmla="*/ 2147483646 w 266"/>
              <a:gd name="T59" fmla="*/ 2147483646 h 233"/>
              <a:gd name="T60" fmla="*/ 2147483646 w 266"/>
              <a:gd name="T61" fmla="*/ 2147483646 h 233"/>
              <a:gd name="T62" fmla="*/ 2147483646 w 266"/>
              <a:gd name="T63" fmla="*/ 2147483646 h 233"/>
              <a:gd name="T64" fmla="*/ 2147483646 w 266"/>
              <a:gd name="T65" fmla="*/ 2147483646 h 233"/>
              <a:gd name="T66" fmla="*/ 2147483646 w 266"/>
              <a:gd name="T67" fmla="*/ 0 h 233"/>
              <a:gd name="T68" fmla="*/ 2147483646 w 266"/>
              <a:gd name="T69" fmla="*/ 2147483646 h 233"/>
              <a:gd name="T70" fmla="*/ 2147483646 w 266"/>
              <a:gd name="T71" fmla="*/ 2147483646 h 233"/>
              <a:gd name="T72" fmla="*/ 2147483646 w 266"/>
              <a:gd name="T73" fmla="*/ 2147483646 h 233"/>
              <a:gd name="T74" fmla="*/ 2147483646 w 266"/>
              <a:gd name="T75" fmla="*/ 2147483646 h 233"/>
              <a:gd name="T76" fmla="*/ 2147483646 w 266"/>
              <a:gd name="T77" fmla="*/ 2147483646 h 233"/>
              <a:gd name="T78" fmla="*/ 2147483646 w 266"/>
              <a:gd name="T79" fmla="*/ 2147483646 h 233"/>
              <a:gd name="T80" fmla="*/ 0 w 266"/>
              <a:gd name="T81" fmla="*/ 2147483646 h 233"/>
              <a:gd name="T82" fmla="*/ 2147483646 w 266"/>
              <a:gd name="T83" fmla="*/ 2147483646 h 233"/>
              <a:gd name="T84" fmla="*/ 2147483646 w 266"/>
              <a:gd name="T85" fmla="*/ 2147483646 h 233"/>
              <a:gd name="T86" fmla="*/ 2147483646 w 266"/>
              <a:gd name="T87" fmla="*/ 2147483646 h 233"/>
              <a:gd name="T88" fmla="*/ 2147483646 w 266"/>
              <a:gd name="T89" fmla="*/ 2147483646 h 233"/>
              <a:gd name="T90" fmla="*/ 2147483646 w 266"/>
              <a:gd name="T91" fmla="*/ 2147483646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7" name="Freeform 162"/>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w 65"/>
              <a:gd name="T83" fmla="*/ 2147483646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8" name="Freeform 163"/>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w 65"/>
              <a:gd name="T83" fmla="*/ 2147483646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88229" name="Freeform 164"/>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88230" name="Freeform 165"/>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1" name="Freeform 166"/>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88232" name="Freeform 167"/>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88233" name="Freeform 168"/>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2147483646 w 61"/>
              <a:gd name="T99" fmla="*/ 2147483646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4" name="Freeform 169"/>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2147483646 w 61"/>
              <a:gd name="T99" fmla="*/ 2147483646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88235" name="Freeform 170"/>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88236" name="Freeform 171"/>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7" name="Freeform 172"/>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88238" name="Freeform 173"/>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88239" name="Freeform 174"/>
          <p:cNvSpPr>
            <a:spLocks/>
          </p:cNvSpPr>
          <p:nvPr/>
        </p:nvSpPr>
        <p:spPr bwMode="auto">
          <a:xfrm>
            <a:off x="6429375" y="4224338"/>
            <a:ext cx="52388" cy="49212"/>
          </a:xfrm>
          <a:custGeom>
            <a:avLst/>
            <a:gdLst>
              <a:gd name="T0" fmla="*/ 2147483646 w 37"/>
              <a:gd name="T1" fmla="*/ 2147483646 h 31"/>
              <a:gd name="T2" fmla="*/ 0 w 37"/>
              <a:gd name="T3" fmla="*/ 2147483646 h 31"/>
              <a:gd name="T4" fmla="*/ 0 w 37"/>
              <a:gd name="T5" fmla="*/ 2147483646 h 31"/>
              <a:gd name="T6" fmla="*/ 0 w 37"/>
              <a:gd name="T7" fmla="*/ 2147483646 h 31"/>
              <a:gd name="T8" fmla="*/ 0 w 37"/>
              <a:gd name="T9" fmla="*/ 2147483646 h 31"/>
              <a:gd name="T10" fmla="*/ 2147483646 w 37"/>
              <a:gd name="T11" fmla="*/ 2147483646 h 31"/>
              <a:gd name="T12" fmla="*/ 2147483646 w 37"/>
              <a:gd name="T13" fmla="*/ 2147483646 h 31"/>
              <a:gd name="T14" fmla="*/ 2147483646 w 37"/>
              <a:gd name="T15" fmla="*/ 2147483646 h 31"/>
              <a:gd name="T16" fmla="*/ 2147483646 w 37"/>
              <a:gd name="T17" fmla="*/ 2147483646 h 31"/>
              <a:gd name="T18" fmla="*/ 2147483646 w 37"/>
              <a:gd name="T19" fmla="*/ 2147483646 h 31"/>
              <a:gd name="T20" fmla="*/ 2147483646 w 37"/>
              <a:gd name="T21" fmla="*/ 2147483646 h 31"/>
              <a:gd name="T22" fmla="*/ 2147483646 w 37"/>
              <a:gd name="T23" fmla="*/ 2147483646 h 31"/>
              <a:gd name="T24" fmla="*/ 2147483646 w 37"/>
              <a:gd name="T25" fmla="*/ 2147483646 h 31"/>
              <a:gd name="T26" fmla="*/ 2147483646 w 37"/>
              <a:gd name="T27" fmla="*/ 2147483646 h 31"/>
              <a:gd name="T28" fmla="*/ 2147483646 w 37"/>
              <a:gd name="T29" fmla="*/ 2147483646 h 31"/>
              <a:gd name="T30" fmla="*/ 2147483646 w 37"/>
              <a:gd name="T31" fmla="*/ 2147483646 h 31"/>
              <a:gd name="T32" fmla="*/ 2147483646 w 37"/>
              <a:gd name="T33" fmla="*/ 2147483646 h 31"/>
              <a:gd name="T34" fmla="*/ 2147483646 w 37"/>
              <a:gd name="T35" fmla="*/ 2147483646 h 31"/>
              <a:gd name="T36" fmla="*/ 2147483646 w 37"/>
              <a:gd name="T37" fmla="*/ 2147483646 h 31"/>
              <a:gd name="T38" fmla="*/ 2147483646 w 37"/>
              <a:gd name="T39" fmla="*/ 2147483646 h 31"/>
              <a:gd name="T40" fmla="*/ 2147483646 w 37"/>
              <a:gd name="T41" fmla="*/ 2147483646 h 31"/>
              <a:gd name="T42" fmla="*/ 2147483646 w 37"/>
              <a:gd name="T43" fmla="*/ 2147483646 h 31"/>
              <a:gd name="T44" fmla="*/ 2147483646 w 37"/>
              <a:gd name="T45" fmla="*/ 2147483646 h 31"/>
              <a:gd name="T46" fmla="*/ 2147483646 w 37"/>
              <a:gd name="T47" fmla="*/ 2147483646 h 31"/>
              <a:gd name="T48" fmla="*/ 2147483646 w 37"/>
              <a:gd name="T49" fmla="*/ 2147483646 h 31"/>
              <a:gd name="T50" fmla="*/ 2147483646 w 37"/>
              <a:gd name="T51" fmla="*/ 2147483646 h 31"/>
              <a:gd name="T52" fmla="*/ 2147483646 w 37"/>
              <a:gd name="T53" fmla="*/ 2147483646 h 31"/>
              <a:gd name="T54" fmla="*/ 2147483646 w 37"/>
              <a:gd name="T55" fmla="*/ 2147483646 h 31"/>
              <a:gd name="T56" fmla="*/ 2147483646 w 37"/>
              <a:gd name="T57" fmla="*/ 2147483646 h 31"/>
              <a:gd name="T58" fmla="*/ 2147483646 w 37"/>
              <a:gd name="T59" fmla="*/ 0 h 31"/>
              <a:gd name="T60" fmla="*/ 2147483646 w 37"/>
              <a:gd name="T61" fmla="*/ 0 h 31"/>
              <a:gd name="T62" fmla="*/ 2147483646 w 37"/>
              <a:gd name="T63" fmla="*/ 2147483646 h 31"/>
              <a:gd name="T64" fmla="*/ 2147483646 w 37"/>
              <a:gd name="T65" fmla="*/ 2147483646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0" name="Freeform 175"/>
          <p:cNvSpPr>
            <a:spLocks/>
          </p:cNvSpPr>
          <p:nvPr/>
        </p:nvSpPr>
        <p:spPr bwMode="auto">
          <a:xfrm>
            <a:off x="6429375" y="4224338"/>
            <a:ext cx="52388" cy="49212"/>
          </a:xfrm>
          <a:custGeom>
            <a:avLst/>
            <a:gdLst>
              <a:gd name="T0" fmla="*/ 2147483646 w 37"/>
              <a:gd name="T1" fmla="*/ 2147483646 h 31"/>
              <a:gd name="T2" fmla="*/ 0 w 37"/>
              <a:gd name="T3" fmla="*/ 2147483646 h 31"/>
              <a:gd name="T4" fmla="*/ 0 w 37"/>
              <a:gd name="T5" fmla="*/ 2147483646 h 31"/>
              <a:gd name="T6" fmla="*/ 0 w 37"/>
              <a:gd name="T7" fmla="*/ 2147483646 h 31"/>
              <a:gd name="T8" fmla="*/ 0 w 37"/>
              <a:gd name="T9" fmla="*/ 2147483646 h 31"/>
              <a:gd name="T10" fmla="*/ 2147483646 w 37"/>
              <a:gd name="T11" fmla="*/ 2147483646 h 31"/>
              <a:gd name="T12" fmla="*/ 2147483646 w 37"/>
              <a:gd name="T13" fmla="*/ 2147483646 h 31"/>
              <a:gd name="T14" fmla="*/ 2147483646 w 37"/>
              <a:gd name="T15" fmla="*/ 2147483646 h 31"/>
              <a:gd name="T16" fmla="*/ 2147483646 w 37"/>
              <a:gd name="T17" fmla="*/ 2147483646 h 31"/>
              <a:gd name="T18" fmla="*/ 2147483646 w 37"/>
              <a:gd name="T19" fmla="*/ 2147483646 h 31"/>
              <a:gd name="T20" fmla="*/ 2147483646 w 37"/>
              <a:gd name="T21" fmla="*/ 2147483646 h 31"/>
              <a:gd name="T22" fmla="*/ 2147483646 w 37"/>
              <a:gd name="T23" fmla="*/ 2147483646 h 31"/>
              <a:gd name="T24" fmla="*/ 2147483646 w 37"/>
              <a:gd name="T25" fmla="*/ 2147483646 h 31"/>
              <a:gd name="T26" fmla="*/ 2147483646 w 37"/>
              <a:gd name="T27" fmla="*/ 2147483646 h 31"/>
              <a:gd name="T28" fmla="*/ 2147483646 w 37"/>
              <a:gd name="T29" fmla="*/ 2147483646 h 31"/>
              <a:gd name="T30" fmla="*/ 2147483646 w 37"/>
              <a:gd name="T31" fmla="*/ 2147483646 h 31"/>
              <a:gd name="T32" fmla="*/ 2147483646 w 37"/>
              <a:gd name="T33" fmla="*/ 2147483646 h 31"/>
              <a:gd name="T34" fmla="*/ 2147483646 w 37"/>
              <a:gd name="T35" fmla="*/ 2147483646 h 31"/>
              <a:gd name="T36" fmla="*/ 2147483646 w 37"/>
              <a:gd name="T37" fmla="*/ 2147483646 h 31"/>
              <a:gd name="T38" fmla="*/ 2147483646 w 37"/>
              <a:gd name="T39" fmla="*/ 2147483646 h 31"/>
              <a:gd name="T40" fmla="*/ 2147483646 w 37"/>
              <a:gd name="T41" fmla="*/ 2147483646 h 31"/>
              <a:gd name="T42" fmla="*/ 2147483646 w 37"/>
              <a:gd name="T43" fmla="*/ 2147483646 h 31"/>
              <a:gd name="T44" fmla="*/ 2147483646 w 37"/>
              <a:gd name="T45" fmla="*/ 2147483646 h 31"/>
              <a:gd name="T46" fmla="*/ 2147483646 w 37"/>
              <a:gd name="T47" fmla="*/ 2147483646 h 31"/>
              <a:gd name="T48" fmla="*/ 2147483646 w 37"/>
              <a:gd name="T49" fmla="*/ 2147483646 h 31"/>
              <a:gd name="T50" fmla="*/ 2147483646 w 37"/>
              <a:gd name="T51" fmla="*/ 2147483646 h 31"/>
              <a:gd name="T52" fmla="*/ 2147483646 w 37"/>
              <a:gd name="T53" fmla="*/ 2147483646 h 31"/>
              <a:gd name="T54" fmla="*/ 2147483646 w 37"/>
              <a:gd name="T55" fmla="*/ 2147483646 h 31"/>
              <a:gd name="T56" fmla="*/ 2147483646 w 37"/>
              <a:gd name="T57" fmla="*/ 2147483646 h 31"/>
              <a:gd name="T58" fmla="*/ 2147483646 w 37"/>
              <a:gd name="T59" fmla="*/ 0 h 31"/>
              <a:gd name="T60" fmla="*/ 2147483646 w 37"/>
              <a:gd name="T61" fmla="*/ 0 h 31"/>
              <a:gd name="T62" fmla="*/ 2147483646 w 37"/>
              <a:gd name="T63" fmla="*/ 2147483646 h 31"/>
              <a:gd name="T64" fmla="*/ 2147483646 w 37"/>
              <a:gd name="T65" fmla="*/ 2147483646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88241" name="Freeform 176"/>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2" name="Freeform 177"/>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88243" name="Freeform 178"/>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88244" name="Freeform 179"/>
          <p:cNvSpPr>
            <a:spLocks/>
          </p:cNvSpPr>
          <p:nvPr/>
        </p:nvSpPr>
        <p:spPr bwMode="auto">
          <a:xfrm>
            <a:off x="6375400" y="4205288"/>
            <a:ext cx="36513" cy="23812"/>
          </a:xfrm>
          <a:custGeom>
            <a:avLst/>
            <a:gdLst>
              <a:gd name="T0" fmla="*/ 0 w 26"/>
              <a:gd name="T1" fmla="*/ 2147483646 h 15"/>
              <a:gd name="T2" fmla="*/ 2147483646 w 26"/>
              <a:gd name="T3" fmla="*/ 2147483646 h 15"/>
              <a:gd name="T4" fmla="*/ 2147483646 w 26"/>
              <a:gd name="T5" fmla="*/ 2147483646 h 15"/>
              <a:gd name="T6" fmla="*/ 2147483646 w 26"/>
              <a:gd name="T7" fmla="*/ 2147483646 h 15"/>
              <a:gd name="T8" fmla="*/ 2147483646 w 26"/>
              <a:gd name="T9" fmla="*/ 2147483646 h 15"/>
              <a:gd name="T10" fmla="*/ 2147483646 w 26"/>
              <a:gd name="T11" fmla="*/ 2147483646 h 15"/>
              <a:gd name="T12" fmla="*/ 2147483646 w 26"/>
              <a:gd name="T13" fmla="*/ 2147483646 h 15"/>
              <a:gd name="T14" fmla="*/ 2147483646 w 26"/>
              <a:gd name="T15" fmla="*/ 2147483646 h 15"/>
              <a:gd name="T16" fmla="*/ 2147483646 w 26"/>
              <a:gd name="T17" fmla="*/ 2147483646 h 15"/>
              <a:gd name="T18" fmla="*/ 2147483646 w 26"/>
              <a:gd name="T19" fmla="*/ 2147483646 h 15"/>
              <a:gd name="T20" fmla="*/ 2147483646 w 26"/>
              <a:gd name="T21" fmla="*/ 2147483646 h 15"/>
              <a:gd name="T22" fmla="*/ 2147483646 w 26"/>
              <a:gd name="T23" fmla="*/ 2147483646 h 15"/>
              <a:gd name="T24" fmla="*/ 2147483646 w 26"/>
              <a:gd name="T25" fmla="*/ 2147483646 h 15"/>
              <a:gd name="T26" fmla="*/ 2147483646 w 26"/>
              <a:gd name="T27" fmla="*/ 2147483646 h 15"/>
              <a:gd name="T28" fmla="*/ 2147483646 w 26"/>
              <a:gd name="T29" fmla="*/ 2147483646 h 15"/>
              <a:gd name="T30" fmla="*/ 2147483646 w 26"/>
              <a:gd name="T31" fmla="*/ 2147483646 h 15"/>
              <a:gd name="T32" fmla="*/ 2147483646 w 26"/>
              <a:gd name="T33" fmla="*/ 2147483646 h 15"/>
              <a:gd name="T34" fmla="*/ 2147483646 w 26"/>
              <a:gd name="T35" fmla="*/ 2147483646 h 15"/>
              <a:gd name="T36" fmla="*/ 2147483646 w 26"/>
              <a:gd name="T37" fmla="*/ 2147483646 h 15"/>
              <a:gd name="T38" fmla="*/ 2147483646 w 26"/>
              <a:gd name="T39" fmla="*/ 2147483646 h 15"/>
              <a:gd name="T40" fmla="*/ 2147483646 w 26"/>
              <a:gd name="T41" fmla="*/ 2147483646 h 15"/>
              <a:gd name="T42" fmla="*/ 2147483646 w 26"/>
              <a:gd name="T43" fmla="*/ 2147483646 h 15"/>
              <a:gd name="T44" fmla="*/ 2147483646 w 26"/>
              <a:gd name="T45" fmla="*/ 0 h 15"/>
              <a:gd name="T46" fmla="*/ 2147483646 w 26"/>
              <a:gd name="T47" fmla="*/ 0 h 15"/>
              <a:gd name="T48" fmla="*/ 0 w 26"/>
              <a:gd name="T49" fmla="*/ 0 h 15"/>
              <a:gd name="T50" fmla="*/ 0 w 26"/>
              <a:gd name="T51" fmla="*/ 2147483646 h 15"/>
              <a:gd name="T52" fmla="*/ 0 w 26"/>
              <a:gd name="T53" fmla="*/ 2147483646 h 15"/>
              <a:gd name="T54" fmla="*/ 0 w 26"/>
              <a:gd name="T55" fmla="*/ 2147483646 h 15"/>
              <a:gd name="T56" fmla="*/ 0 w 26"/>
              <a:gd name="T57" fmla="*/ 2147483646 h 15"/>
              <a:gd name="T58" fmla="*/ 0 w 26"/>
              <a:gd name="T59" fmla="*/ 2147483646 h 15"/>
              <a:gd name="T60" fmla="*/ 0 w 26"/>
              <a:gd name="T61" fmla="*/ 2147483646 h 15"/>
              <a:gd name="T62" fmla="*/ 0 w 26"/>
              <a:gd name="T63" fmla="*/ 2147483646 h 15"/>
              <a:gd name="T64" fmla="*/ 0 w 26"/>
              <a:gd name="T65" fmla="*/ 2147483646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5" name="Freeform 180"/>
          <p:cNvSpPr>
            <a:spLocks/>
          </p:cNvSpPr>
          <p:nvPr/>
        </p:nvSpPr>
        <p:spPr bwMode="auto">
          <a:xfrm>
            <a:off x="6375400" y="4205288"/>
            <a:ext cx="36513" cy="23812"/>
          </a:xfrm>
          <a:custGeom>
            <a:avLst/>
            <a:gdLst>
              <a:gd name="T0" fmla="*/ 0 w 26"/>
              <a:gd name="T1" fmla="*/ 2147483646 h 15"/>
              <a:gd name="T2" fmla="*/ 2147483646 w 26"/>
              <a:gd name="T3" fmla="*/ 2147483646 h 15"/>
              <a:gd name="T4" fmla="*/ 2147483646 w 26"/>
              <a:gd name="T5" fmla="*/ 2147483646 h 15"/>
              <a:gd name="T6" fmla="*/ 2147483646 w 26"/>
              <a:gd name="T7" fmla="*/ 2147483646 h 15"/>
              <a:gd name="T8" fmla="*/ 2147483646 w 26"/>
              <a:gd name="T9" fmla="*/ 2147483646 h 15"/>
              <a:gd name="T10" fmla="*/ 2147483646 w 26"/>
              <a:gd name="T11" fmla="*/ 2147483646 h 15"/>
              <a:gd name="T12" fmla="*/ 2147483646 w 26"/>
              <a:gd name="T13" fmla="*/ 2147483646 h 15"/>
              <a:gd name="T14" fmla="*/ 2147483646 w 26"/>
              <a:gd name="T15" fmla="*/ 2147483646 h 15"/>
              <a:gd name="T16" fmla="*/ 2147483646 w 26"/>
              <a:gd name="T17" fmla="*/ 2147483646 h 15"/>
              <a:gd name="T18" fmla="*/ 2147483646 w 26"/>
              <a:gd name="T19" fmla="*/ 2147483646 h 15"/>
              <a:gd name="T20" fmla="*/ 2147483646 w 26"/>
              <a:gd name="T21" fmla="*/ 2147483646 h 15"/>
              <a:gd name="T22" fmla="*/ 2147483646 w 26"/>
              <a:gd name="T23" fmla="*/ 2147483646 h 15"/>
              <a:gd name="T24" fmla="*/ 2147483646 w 26"/>
              <a:gd name="T25" fmla="*/ 2147483646 h 15"/>
              <a:gd name="T26" fmla="*/ 2147483646 w 26"/>
              <a:gd name="T27" fmla="*/ 2147483646 h 15"/>
              <a:gd name="T28" fmla="*/ 2147483646 w 26"/>
              <a:gd name="T29" fmla="*/ 2147483646 h 15"/>
              <a:gd name="T30" fmla="*/ 2147483646 w 26"/>
              <a:gd name="T31" fmla="*/ 2147483646 h 15"/>
              <a:gd name="T32" fmla="*/ 2147483646 w 26"/>
              <a:gd name="T33" fmla="*/ 2147483646 h 15"/>
              <a:gd name="T34" fmla="*/ 2147483646 w 26"/>
              <a:gd name="T35" fmla="*/ 2147483646 h 15"/>
              <a:gd name="T36" fmla="*/ 2147483646 w 26"/>
              <a:gd name="T37" fmla="*/ 2147483646 h 15"/>
              <a:gd name="T38" fmla="*/ 2147483646 w 26"/>
              <a:gd name="T39" fmla="*/ 2147483646 h 15"/>
              <a:gd name="T40" fmla="*/ 2147483646 w 26"/>
              <a:gd name="T41" fmla="*/ 2147483646 h 15"/>
              <a:gd name="T42" fmla="*/ 2147483646 w 26"/>
              <a:gd name="T43" fmla="*/ 2147483646 h 15"/>
              <a:gd name="T44" fmla="*/ 2147483646 w 26"/>
              <a:gd name="T45" fmla="*/ 0 h 15"/>
              <a:gd name="T46" fmla="*/ 2147483646 w 26"/>
              <a:gd name="T47" fmla="*/ 0 h 15"/>
              <a:gd name="T48" fmla="*/ 0 w 26"/>
              <a:gd name="T49" fmla="*/ 0 h 15"/>
              <a:gd name="T50" fmla="*/ 0 w 26"/>
              <a:gd name="T51" fmla="*/ 2147483646 h 15"/>
              <a:gd name="T52" fmla="*/ 0 w 26"/>
              <a:gd name="T53" fmla="*/ 2147483646 h 15"/>
              <a:gd name="T54" fmla="*/ 0 w 26"/>
              <a:gd name="T55" fmla="*/ 2147483646 h 15"/>
              <a:gd name="T56" fmla="*/ 0 w 26"/>
              <a:gd name="T57" fmla="*/ 2147483646 h 15"/>
              <a:gd name="T58" fmla="*/ 0 w 26"/>
              <a:gd name="T59" fmla="*/ 2147483646 h 15"/>
              <a:gd name="T60" fmla="*/ 0 w 26"/>
              <a:gd name="T61" fmla="*/ 2147483646 h 15"/>
              <a:gd name="T62" fmla="*/ 0 w 26"/>
              <a:gd name="T63" fmla="*/ 2147483646 h 15"/>
              <a:gd name="T64" fmla="*/ 0 w 26"/>
              <a:gd name="T65" fmla="*/ 2147483646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88246" name="Freeform 181"/>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7" name="Freeform 182"/>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88248" name="Freeform 183"/>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88249" name="Freeform 184"/>
          <p:cNvSpPr>
            <a:spLocks/>
          </p:cNvSpPr>
          <p:nvPr/>
        </p:nvSpPr>
        <p:spPr bwMode="auto">
          <a:xfrm>
            <a:off x="6199188" y="4233863"/>
            <a:ext cx="112712" cy="57150"/>
          </a:xfrm>
          <a:custGeom>
            <a:avLst/>
            <a:gdLst>
              <a:gd name="T0" fmla="*/ 2147483646 w 80"/>
              <a:gd name="T1" fmla="*/ 2147483646 h 36"/>
              <a:gd name="T2" fmla="*/ 2147483646 w 80"/>
              <a:gd name="T3" fmla="*/ 2147483646 h 36"/>
              <a:gd name="T4" fmla="*/ 2147483646 w 80"/>
              <a:gd name="T5" fmla="*/ 2147483646 h 36"/>
              <a:gd name="T6" fmla="*/ 2147483646 w 80"/>
              <a:gd name="T7" fmla="*/ 2147483646 h 36"/>
              <a:gd name="T8" fmla="*/ 2147483646 w 80"/>
              <a:gd name="T9" fmla="*/ 2147483646 h 36"/>
              <a:gd name="T10" fmla="*/ 2147483646 w 80"/>
              <a:gd name="T11" fmla="*/ 2147483646 h 36"/>
              <a:gd name="T12" fmla="*/ 2147483646 w 80"/>
              <a:gd name="T13" fmla="*/ 2147483646 h 36"/>
              <a:gd name="T14" fmla="*/ 0 w 80"/>
              <a:gd name="T15" fmla="*/ 2147483646 h 36"/>
              <a:gd name="T16" fmla="*/ 0 w 80"/>
              <a:gd name="T17" fmla="*/ 2147483646 h 36"/>
              <a:gd name="T18" fmla="*/ 2147483646 w 80"/>
              <a:gd name="T19" fmla="*/ 2147483646 h 36"/>
              <a:gd name="T20" fmla="*/ 2147483646 w 80"/>
              <a:gd name="T21" fmla="*/ 2147483646 h 36"/>
              <a:gd name="T22" fmla="*/ 2147483646 w 80"/>
              <a:gd name="T23" fmla="*/ 2147483646 h 36"/>
              <a:gd name="T24" fmla="*/ 2147483646 w 80"/>
              <a:gd name="T25" fmla="*/ 2147483646 h 36"/>
              <a:gd name="T26" fmla="*/ 2147483646 w 80"/>
              <a:gd name="T27" fmla="*/ 2147483646 h 36"/>
              <a:gd name="T28" fmla="*/ 2147483646 w 80"/>
              <a:gd name="T29" fmla="*/ 2147483646 h 36"/>
              <a:gd name="T30" fmla="*/ 2147483646 w 80"/>
              <a:gd name="T31" fmla="*/ 2147483646 h 36"/>
              <a:gd name="T32" fmla="*/ 2147483646 w 80"/>
              <a:gd name="T33" fmla="*/ 2147483646 h 36"/>
              <a:gd name="T34" fmla="*/ 2147483646 w 80"/>
              <a:gd name="T35" fmla="*/ 2147483646 h 36"/>
              <a:gd name="T36" fmla="*/ 2147483646 w 80"/>
              <a:gd name="T37" fmla="*/ 2147483646 h 36"/>
              <a:gd name="T38" fmla="*/ 2147483646 w 80"/>
              <a:gd name="T39" fmla="*/ 2147483646 h 36"/>
              <a:gd name="T40" fmla="*/ 2147483646 w 80"/>
              <a:gd name="T41" fmla="*/ 2147483646 h 36"/>
              <a:gd name="T42" fmla="*/ 2147483646 w 80"/>
              <a:gd name="T43" fmla="*/ 2147483646 h 36"/>
              <a:gd name="T44" fmla="*/ 2147483646 w 80"/>
              <a:gd name="T45" fmla="*/ 2147483646 h 36"/>
              <a:gd name="T46" fmla="*/ 2147483646 w 80"/>
              <a:gd name="T47" fmla="*/ 2147483646 h 36"/>
              <a:gd name="T48" fmla="*/ 2147483646 w 80"/>
              <a:gd name="T49" fmla="*/ 2147483646 h 36"/>
              <a:gd name="T50" fmla="*/ 2147483646 w 80"/>
              <a:gd name="T51" fmla="*/ 2147483646 h 36"/>
              <a:gd name="T52" fmla="*/ 2147483646 w 80"/>
              <a:gd name="T53" fmla="*/ 2147483646 h 36"/>
              <a:gd name="T54" fmla="*/ 2147483646 w 80"/>
              <a:gd name="T55" fmla="*/ 2147483646 h 36"/>
              <a:gd name="T56" fmla="*/ 2147483646 w 80"/>
              <a:gd name="T57" fmla="*/ 2147483646 h 36"/>
              <a:gd name="T58" fmla="*/ 2147483646 w 80"/>
              <a:gd name="T59" fmla="*/ 2147483646 h 36"/>
              <a:gd name="T60" fmla="*/ 2147483646 w 80"/>
              <a:gd name="T61" fmla="*/ 2147483646 h 36"/>
              <a:gd name="T62" fmla="*/ 2147483646 w 80"/>
              <a:gd name="T63" fmla="*/ 2147483646 h 36"/>
              <a:gd name="T64" fmla="*/ 2147483646 w 80"/>
              <a:gd name="T65" fmla="*/ 2147483646 h 36"/>
              <a:gd name="T66" fmla="*/ 2147483646 w 80"/>
              <a:gd name="T67" fmla="*/ 2147483646 h 36"/>
              <a:gd name="T68" fmla="*/ 2147483646 w 80"/>
              <a:gd name="T69" fmla="*/ 2147483646 h 36"/>
              <a:gd name="T70" fmla="*/ 2147483646 w 80"/>
              <a:gd name="T71" fmla="*/ 2147483646 h 36"/>
              <a:gd name="T72" fmla="*/ 2147483646 w 80"/>
              <a:gd name="T73" fmla="*/ 2147483646 h 36"/>
              <a:gd name="T74" fmla="*/ 2147483646 w 80"/>
              <a:gd name="T75" fmla="*/ 0 h 36"/>
              <a:gd name="T76" fmla="*/ 2147483646 w 80"/>
              <a:gd name="T77" fmla="*/ 0 h 36"/>
              <a:gd name="T78" fmla="*/ 2147483646 w 80"/>
              <a:gd name="T79" fmla="*/ 0 h 36"/>
              <a:gd name="T80" fmla="*/ 2147483646 w 80"/>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0" name="Freeform 185"/>
          <p:cNvSpPr>
            <a:spLocks/>
          </p:cNvSpPr>
          <p:nvPr/>
        </p:nvSpPr>
        <p:spPr bwMode="auto">
          <a:xfrm>
            <a:off x="6199188" y="4233863"/>
            <a:ext cx="112712" cy="57150"/>
          </a:xfrm>
          <a:custGeom>
            <a:avLst/>
            <a:gdLst>
              <a:gd name="T0" fmla="*/ 2147483646 w 80"/>
              <a:gd name="T1" fmla="*/ 2147483646 h 36"/>
              <a:gd name="T2" fmla="*/ 2147483646 w 80"/>
              <a:gd name="T3" fmla="*/ 2147483646 h 36"/>
              <a:gd name="T4" fmla="*/ 2147483646 w 80"/>
              <a:gd name="T5" fmla="*/ 2147483646 h 36"/>
              <a:gd name="T6" fmla="*/ 2147483646 w 80"/>
              <a:gd name="T7" fmla="*/ 2147483646 h 36"/>
              <a:gd name="T8" fmla="*/ 2147483646 w 80"/>
              <a:gd name="T9" fmla="*/ 2147483646 h 36"/>
              <a:gd name="T10" fmla="*/ 2147483646 w 80"/>
              <a:gd name="T11" fmla="*/ 2147483646 h 36"/>
              <a:gd name="T12" fmla="*/ 2147483646 w 80"/>
              <a:gd name="T13" fmla="*/ 2147483646 h 36"/>
              <a:gd name="T14" fmla="*/ 0 w 80"/>
              <a:gd name="T15" fmla="*/ 2147483646 h 36"/>
              <a:gd name="T16" fmla="*/ 0 w 80"/>
              <a:gd name="T17" fmla="*/ 2147483646 h 36"/>
              <a:gd name="T18" fmla="*/ 2147483646 w 80"/>
              <a:gd name="T19" fmla="*/ 2147483646 h 36"/>
              <a:gd name="T20" fmla="*/ 2147483646 w 80"/>
              <a:gd name="T21" fmla="*/ 2147483646 h 36"/>
              <a:gd name="T22" fmla="*/ 2147483646 w 80"/>
              <a:gd name="T23" fmla="*/ 2147483646 h 36"/>
              <a:gd name="T24" fmla="*/ 2147483646 w 80"/>
              <a:gd name="T25" fmla="*/ 2147483646 h 36"/>
              <a:gd name="T26" fmla="*/ 2147483646 w 80"/>
              <a:gd name="T27" fmla="*/ 2147483646 h 36"/>
              <a:gd name="T28" fmla="*/ 2147483646 w 80"/>
              <a:gd name="T29" fmla="*/ 2147483646 h 36"/>
              <a:gd name="T30" fmla="*/ 2147483646 w 80"/>
              <a:gd name="T31" fmla="*/ 2147483646 h 36"/>
              <a:gd name="T32" fmla="*/ 2147483646 w 80"/>
              <a:gd name="T33" fmla="*/ 2147483646 h 36"/>
              <a:gd name="T34" fmla="*/ 2147483646 w 80"/>
              <a:gd name="T35" fmla="*/ 2147483646 h 36"/>
              <a:gd name="T36" fmla="*/ 2147483646 w 80"/>
              <a:gd name="T37" fmla="*/ 2147483646 h 36"/>
              <a:gd name="T38" fmla="*/ 2147483646 w 80"/>
              <a:gd name="T39" fmla="*/ 2147483646 h 36"/>
              <a:gd name="T40" fmla="*/ 2147483646 w 80"/>
              <a:gd name="T41" fmla="*/ 2147483646 h 36"/>
              <a:gd name="T42" fmla="*/ 2147483646 w 80"/>
              <a:gd name="T43" fmla="*/ 2147483646 h 36"/>
              <a:gd name="T44" fmla="*/ 2147483646 w 80"/>
              <a:gd name="T45" fmla="*/ 2147483646 h 36"/>
              <a:gd name="T46" fmla="*/ 2147483646 w 80"/>
              <a:gd name="T47" fmla="*/ 2147483646 h 36"/>
              <a:gd name="T48" fmla="*/ 2147483646 w 80"/>
              <a:gd name="T49" fmla="*/ 2147483646 h 36"/>
              <a:gd name="T50" fmla="*/ 2147483646 w 80"/>
              <a:gd name="T51" fmla="*/ 2147483646 h 36"/>
              <a:gd name="T52" fmla="*/ 2147483646 w 80"/>
              <a:gd name="T53" fmla="*/ 2147483646 h 36"/>
              <a:gd name="T54" fmla="*/ 2147483646 w 80"/>
              <a:gd name="T55" fmla="*/ 2147483646 h 36"/>
              <a:gd name="T56" fmla="*/ 2147483646 w 80"/>
              <a:gd name="T57" fmla="*/ 2147483646 h 36"/>
              <a:gd name="T58" fmla="*/ 2147483646 w 80"/>
              <a:gd name="T59" fmla="*/ 2147483646 h 36"/>
              <a:gd name="T60" fmla="*/ 2147483646 w 80"/>
              <a:gd name="T61" fmla="*/ 2147483646 h 36"/>
              <a:gd name="T62" fmla="*/ 2147483646 w 80"/>
              <a:gd name="T63" fmla="*/ 2147483646 h 36"/>
              <a:gd name="T64" fmla="*/ 2147483646 w 80"/>
              <a:gd name="T65" fmla="*/ 2147483646 h 36"/>
              <a:gd name="T66" fmla="*/ 2147483646 w 80"/>
              <a:gd name="T67" fmla="*/ 2147483646 h 36"/>
              <a:gd name="T68" fmla="*/ 2147483646 w 80"/>
              <a:gd name="T69" fmla="*/ 2147483646 h 36"/>
              <a:gd name="T70" fmla="*/ 2147483646 w 80"/>
              <a:gd name="T71" fmla="*/ 2147483646 h 36"/>
              <a:gd name="T72" fmla="*/ 2147483646 w 80"/>
              <a:gd name="T73" fmla="*/ 2147483646 h 36"/>
              <a:gd name="T74" fmla="*/ 2147483646 w 80"/>
              <a:gd name="T75" fmla="*/ 0 h 36"/>
              <a:gd name="T76" fmla="*/ 2147483646 w 80"/>
              <a:gd name="T77" fmla="*/ 0 h 36"/>
              <a:gd name="T78" fmla="*/ 2147483646 w 80"/>
              <a:gd name="T79" fmla="*/ 0 h 36"/>
              <a:gd name="T80" fmla="*/ 2147483646 w 80"/>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88251" name="Freeform 186"/>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2" name="Freeform 187"/>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88253" name="Freeform 188"/>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88254" name="Freeform 189"/>
          <p:cNvSpPr>
            <a:spLocks/>
          </p:cNvSpPr>
          <p:nvPr/>
        </p:nvSpPr>
        <p:spPr bwMode="auto">
          <a:xfrm>
            <a:off x="6249988" y="4287838"/>
            <a:ext cx="114300" cy="88900"/>
          </a:xfrm>
          <a:custGeom>
            <a:avLst/>
            <a:gdLst>
              <a:gd name="T0" fmla="*/ 2147483646 w 81"/>
              <a:gd name="T1" fmla="*/ 2147483646 h 56"/>
              <a:gd name="T2" fmla="*/ 2147483646 w 81"/>
              <a:gd name="T3" fmla="*/ 2147483646 h 56"/>
              <a:gd name="T4" fmla="*/ 2147483646 w 81"/>
              <a:gd name="T5" fmla="*/ 2147483646 h 56"/>
              <a:gd name="T6" fmla="*/ 2147483646 w 81"/>
              <a:gd name="T7" fmla="*/ 2147483646 h 56"/>
              <a:gd name="T8" fmla="*/ 2147483646 w 81"/>
              <a:gd name="T9" fmla="*/ 2147483646 h 56"/>
              <a:gd name="T10" fmla="*/ 2147483646 w 81"/>
              <a:gd name="T11" fmla="*/ 2147483646 h 56"/>
              <a:gd name="T12" fmla="*/ 2147483646 w 81"/>
              <a:gd name="T13" fmla="*/ 2147483646 h 56"/>
              <a:gd name="T14" fmla="*/ 2147483646 w 81"/>
              <a:gd name="T15" fmla="*/ 2147483646 h 56"/>
              <a:gd name="T16" fmla="*/ 2147483646 w 81"/>
              <a:gd name="T17" fmla="*/ 2147483646 h 56"/>
              <a:gd name="T18" fmla="*/ 2147483646 w 81"/>
              <a:gd name="T19" fmla="*/ 2147483646 h 56"/>
              <a:gd name="T20" fmla="*/ 2147483646 w 81"/>
              <a:gd name="T21" fmla="*/ 2147483646 h 56"/>
              <a:gd name="T22" fmla="*/ 2147483646 w 81"/>
              <a:gd name="T23" fmla="*/ 2147483646 h 56"/>
              <a:gd name="T24" fmla="*/ 2147483646 w 81"/>
              <a:gd name="T25" fmla="*/ 2147483646 h 56"/>
              <a:gd name="T26" fmla="*/ 2147483646 w 81"/>
              <a:gd name="T27" fmla="*/ 2147483646 h 56"/>
              <a:gd name="T28" fmla="*/ 2147483646 w 81"/>
              <a:gd name="T29" fmla="*/ 2147483646 h 56"/>
              <a:gd name="T30" fmla="*/ 2147483646 w 81"/>
              <a:gd name="T31" fmla="*/ 2147483646 h 56"/>
              <a:gd name="T32" fmla="*/ 2147483646 w 81"/>
              <a:gd name="T33" fmla="*/ 2147483646 h 56"/>
              <a:gd name="T34" fmla="*/ 2147483646 w 81"/>
              <a:gd name="T35" fmla="*/ 2147483646 h 56"/>
              <a:gd name="T36" fmla="*/ 2147483646 w 81"/>
              <a:gd name="T37" fmla="*/ 2147483646 h 56"/>
              <a:gd name="T38" fmla="*/ 2147483646 w 81"/>
              <a:gd name="T39" fmla="*/ 2147483646 h 56"/>
              <a:gd name="T40" fmla="*/ 2147483646 w 81"/>
              <a:gd name="T41" fmla="*/ 2147483646 h 56"/>
              <a:gd name="T42" fmla="*/ 2147483646 w 81"/>
              <a:gd name="T43" fmla="*/ 2147483646 h 56"/>
              <a:gd name="T44" fmla="*/ 2147483646 w 81"/>
              <a:gd name="T45" fmla="*/ 2147483646 h 56"/>
              <a:gd name="T46" fmla="*/ 2147483646 w 81"/>
              <a:gd name="T47" fmla="*/ 2147483646 h 56"/>
              <a:gd name="T48" fmla="*/ 2147483646 w 81"/>
              <a:gd name="T49" fmla="*/ 2147483646 h 56"/>
              <a:gd name="T50" fmla="*/ 2147483646 w 81"/>
              <a:gd name="T51" fmla="*/ 2147483646 h 56"/>
              <a:gd name="T52" fmla="*/ 2147483646 w 81"/>
              <a:gd name="T53" fmla="*/ 2147483646 h 56"/>
              <a:gd name="T54" fmla="*/ 2147483646 w 81"/>
              <a:gd name="T55" fmla="*/ 2147483646 h 56"/>
              <a:gd name="T56" fmla="*/ 2147483646 w 81"/>
              <a:gd name="T57" fmla="*/ 2147483646 h 56"/>
              <a:gd name="T58" fmla="*/ 2147483646 w 81"/>
              <a:gd name="T59" fmla="*/ 2147483646 h 56"/>
              <a:gd name="T60" fmla="*/ 2147483646 w 81"/>
              <a:gd name="T61" fmla="*/ 2147483646 h 56"/>
              <a:gd name="T62" fmla="*/ 2147483646 w 81"/>
              <a:gd name="T63" fmla="*/ 2147483646 h 56"/>
              <a:gd name="T64" fmla="*/ 2147483646 w 81"/>
              <a:gd name="T65" fmla="*/ 2147483646 h 56"/>
              <a:gd name="T66" fmla="*/ 2147483646 w 81"/>
              <a:gd name="T67" fmla="*/ 2147483646 h 56"/>
              <a:gd name="T68" fmla="*/ 2147483646 w 81"/>
              <a:gd name="T69" fmla="*/ 2147483646 h 56"/>
              <a:gd name="T70" fmla="*/ 2147483646 w 81"/>
              <a:gd name="T71" fmla="*/ 2147483646 h 56"/>
              <a:gd name="T72" fmla="*/ 2147483646 w 81"/>
              <a:gd name="T73" fmla="*/ 2147483646 h 56"/>
              <a:gd name="T74" fmla="*/ 2147483646 w 81"/>
              <a:gd name="T75" fmla="*/ 2147483646 h 56"/>
              <a:gd name="T76" fmla="*/ 2147483646 w 81"/>
              <a:gd name="T77" fmla="*/ 2147483646 h 56"/>
              <a:gd name="T78" fmla="*/ 2147483646 w 81"/>
              <a:gd name="T79" fmla="*/ 2147483646 h 56"/>
              <a:gd name="T80" fmla="*/ 2147483646 w 81"/>
              <a:gd name="T81" fmla="*/ 2147483646 h 56"/>
              <a:gd name="T82" fmla="*/ 2147483646 w 81"/>
              <a:gd name="T83" fmla="*/ 2147483646 h 56"/>
              <a:gd name="T84" fmla="*/ 2147483646 w 81"/>
              <a:gd name="T85" fmla="*/ 2147483646 h 56"/>
              <a:gd name="T86" fmla="*/ 2147483646 w 81"/>
              <a:gd name="T87" fmla="*/ 2147483646 h 56"/>
              <a:gd name="T88" fmla="*/ 2147483646 w 81"/>
              <a:gd name="T89" fmla="*/ 0 h 56"/>
              <a:gd name="T90" fmla="*/ 2147483646 w 81"/>
              <a:gd name="T91" fmla="*/ 0 h 56"/>
              <a:gd name="T92" fmla="*/ 2147483646 w 81"/>
              <a:gd name="T93" fmla="*/ 2147483646 h 56"/>
              <a:gd name="T94" fmla="*/ 2147483646 w 81"/>
              <a:gd name="T95" fmla="*/ 2147483646 h 56"/>
              <a:gd name="T96" fmla="*/ 0 w 81"/>
              <a:gd name="T97" fmla="*/ 2147483646 h 56"/>
              <a:gd name="T98" fmla="*/ 0 w 81"/>
              <a:gd name="T99" fmla="*/ 2147483646 h 56"/>
              <a:gd name="T100" fmla="*/ 2147483646 w 81"/>
              <a:gd name="T101" fmla="*/ 2147483646 h 56"/>
              <a:gd name="T102" fmla="*/ 2147483646 w 81"/>
              <a:gd name="T103" fmla="*/ 2147483646 h 56"/>
              <a:gd name="T104" fmla="*/ 2147483646 w 81"/>
              <a:gd name="T105" fmla="*/ 2147483646 h 56"/>
              <a:gd name="T106" fmla="*/ 2147483646 w 81"/>
              <a:gd name="T107" fmla="*/ 2147483646 h 56"/>
              <a:gd name="T108" fmla="*/ 2147483646 w 81"/>
              <a:gd name="T109" fmla="*/ 2147483646 h 56"/>
              <a:gd name="T110" fmla="*/ 2147483646 w 81"/>
              <a:gd name="T111" fmla="*/ 2147483646 h 56"/>
              <a:gd name="T112" fmla="*/ 2147483646 w 81"/>
              <a:gd name="T113" fmla="*/ 2147483646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5" name="Freeform 190"/>
          <p:cNvSpPr>
            <a:spLocks/>
          </p:cNvSpPr>
          <p:nvPr/>
        </p:nvSpPr>
        <p:spPr bwMode="auto">
          <a:xfrm>
            <a:off x="6249988" y="4287838"/>
            <a:ext cx="114300" cy="88900"/>
          </a:xfrm>
          <a:custGeom>
            <a:avLst/>
            <a:gdLst>
              <a:gd name="T0" fmla="*/ 2147483646 w 81"/>
              <a:gd name="T1" fmla="*/ 2147483646 h 56"/>
              <a:gd name="T2" fmla="*/ 2147483646 w 81"/>
              <a:gd name="T3" fmla="*/ 2147483646 h 56"/>
              <a:gd name="T4" fmla="*/ 2147483646 w 81"/>
              <a:gd name="T5" fmla="*/ 2147483646 h 56"/>
              <a:gd name="T6" fmla="*/ 2147483646 w 81"/>
              <a:gd name="T7" fmla="*/ 2147483646 h 56"/>
              <a:gd name="T8" fmla="*/ 2147483646 w 81"/>
              <a:gd name="T9" fmla="*/ 2147483646 h 56"/>
              <a:gd name="T10" fmla="*/ 2147483646 w 81"/>
              <a:gd name="T11" fmla="*/ 2147483646 h 56"/>
              <a:gd name="T12" fmla="*/ 2147483646 w 81"/>
              <a:gd name="T13" fmla="*/ 2147483646 h 56"/>
              <a:gd name="T14" fmla="*/ 2147483646 w 81"/>
              <a:gd name="T15" fmla="*/ 2147483646 h 56"/>
              <a:gd name="T16" fmla="*/ 2147483646 w 81"/>
              <a:gd name="T17" fmla="*/ 2147483646 h 56"/>
              <a:gd name="T18" fmla="*/ 2147483646 w 81"/>
              <a:gd name="T19" fmla="*/ 2147483646 h 56"/>
              <a:gd name="T20" fmla="*/ 2147483646 w 81"/>
              <a:gd name="T21" fmla="*/ 2147483646 h 56"/>
              <a:gd name="T22" fmla="*/ 2147483646 w 81"/>
              <a:gd name="T23" fmla="*/ 2147483646 h 56"/>
              <a:gd name="T24" fmla="*/ 2147483646 w 81"/>
              <a:gd name="T25" fmla="*/ 2147483646 h 56"/>
              <a:gd name="T26" fmla="*/ 2147483646 w 81"/>
              <a:gd name="T27" fmla="*/ 2147483646 h 56"/>
              <a:gd name="T28" fmla="*/ 2147483646 w 81"/>
              <a:gd name="T29" fmla="*/ 2147483646 h 56"/>
              <a:gd name="T30" fmla="*/ 2147483646 w 81"/>
              <a:gd name="T31" fmla="*/ 2147483646 h 56"/>
              <a:gd name="T32" fmla="*/ 2147483646 w 81"/>
              <a:gd name="T33" fmla="*/ 2147483646 h 56"/>
              <a:gd name="T34" fmla="*/ 2147483646 w 81"/>
              <a:gd name="T35" fmla="*/ 2147483646 h 56"/>
              <a:gd name="T36" fmla="*/ 2147483646 w 81"/>
              <a:gd name="T37" fmla="*/ 2147483646 h 56"/>
              <a:gd name="T38" fmla="*/ 2147483646 w 81"/>
              <a:gd name="T39" fmla="*/ 2147483646 h 56"/>
              <a:gd name="T40" fmla="*/ 2147483646 w 81"/>
              <a:gd name="T41" fmla="*/ 2147483646 h 56"/>
              <a:gd name="T42" fmla="*/ 2147483646 w 81"/>
              <a:gd name="T43" fmla="*/ 2147483646 h 56"/>
              <a:gd name="T44" fmla="*/ 2147483646 w 81"/>
              <a:gd name="T45" fmla="*/ 2147483646 h 56"/>
              <a:gd name="T46" fmla="*/ 2147483646 w 81"/>
              <a:gd name="T47" fmla="*/ 2147483646 h 56"/>
              <a:gd name="T48" fmla="*/ 2147483646 w 81"/>
              <a:gd name="T49" fmla="*/ 2147483646 h 56"/>
              <a:gd name="T50" fmla="*/ 2147483646 w 81"/>
              <a:gd name="T51" fmla="*/ 2147483646 h 56"/>
              <a:gd name="T52" fmla="*/ 2147483646 w 81"/>
              <a:gd name="T53" fmla="*/ 2147483646 h 56"/>
              <a:gd name="T54" fmla="*/ 2147483646 w 81"/>
              <a:gd name="T55" fmla="*/ 2147483646 h 56"/>
              <a:gd name="T56" fmla="*/ 2147483646 w 81"/>
              <a:gd name="T57" fmla="*/ 2147483646 h 56"/>
              <a:gd name="T58" fmla="*/ 2147483646 w 81"/>
              <a:gd name="T59" fmla="*/ 2147483646 h 56"/>
              <a:gd name="T60" fmla="*/ 2147483646 w 81"/>
              <a:gd name="T61" fmla="*/ 2147483646 h 56"/>
              <a:gd name="T62" fmla="*/ 2147483646 w 81"/>
              <a:gd name="T63" fmla="*/ 2147483646 h 56"/>
              <a:gd name="T64" fmla="*/ 2147483646 w 81"/>
              <a:gd name="T65" fmla="*/ 2147483646 h 56"/>
              <a:gd name="T66" fmla="*/ 2147483646 w 81"/>
              <a:gd name="T67" fmla="*/ 2147483646 h 56"/>
              <a:gd name="T68" fmla="*/ 2147483646 w 81"/>
              <a:gd name="T69" fmla="*/ 2147483646 h 56"/>
              <a:gd name="T70" fmla="*/ 2147483646 w 81"/>
              <a:gd name="T71" fmla="*/ 2147483646 h 56"/>
              <a:gd name="T72" fmla="*/ 2147483646 w 81"/>
              <a:gd name="T73" fmla="*/ 2147483646 h 56"/>
              <a:gd name="T74" fmla="*/ 2147483646 w 81"/>
              <a:gd name="T75" fmla="*/ 2147483646 h 56"/>
              <a:gd name="T76" fmla="*/ 2147483646 w 81"/>
              <a:gd name="T77" fmla="*/ 2147483646 h 56"/>
              <a:gd name="T78" fmla="*/ 2147483646 w 81"/>
              <a:gd name="T79" fmla="*/ 2147483646 h 56"/>
              <a:gd name="T80" fmla="*/ 2147483646 w 81"/>
              <a:gd name="T81" fmla="*/ 2147483646 h 56"/>
              <a:gd name="T82" fmla="*/ 2147483646 w 81"/>
              <a:gd name="T83" fmla="*/ 2147483646 h 56"/>
              <a:gd name="T84" fmla="*/ 2147483646 w 81"/>
              <a:gd name="T85" fmla="*/ 2147483646 h 56"/>
              <a:gd name="T86" fmla="*/ 2147483646 w 81"/>
              <a:gd name="T87" fmla="*/ 2147483646 h 56"/>
              <a:gd name="T88" fmla="*/ 2147483646 w 81"/>
              <a:gd name="T89" fmla="*/ 0 h 56"/>
              <a:gd name="T90" fmla="*/ 2147483646 w 81"/>
              <a:gd name="T91" fmla="*/ 0 h 56"/>
              <a:gd name="T92" fmla="*/ 2147483646 w 81"/>
              <a:gd name="T93" fmla="*/ 2147483646 h 56"/>
              <a:gd name="T94" fmla="*/ 2147483646 w 81"/>
              <a:gd name="T95" fmla="*/ 2147483646 h 56"/>
              <a:gd name="T96" fmla="*/ 0 w 81"/>
              <a:gd name="T97" fmla="*/ 2147483646 h 56"/>
              <a:gd name="T98" fmla="*/ 0 w 81"/>
              <a:gd name="T99" fmla="*/ 2147483646 h 56"/>
              <a:gd name="T100" fmla="*/ 2147483646 w 81"/>
              <a:gd name="T101" fmla="*/ 2147483646 h 56"/>
              <a:gd name="T102" fmla="*/ 2147483646 w 81"/>
              <a:gd name="T103" fmla="*/ 2147483646 h 56"/>
              <a:gd name="T104" fmla="*/ 2147483646 w 81"/>
              <a:gd name="T105" fmla="*/ 2147483646 h 56"/>
              <a:gd name="T106" fmla="*/ 2147483646 w 81"/>
              <a:gd name="T107" fmla="*/ 2147483646 h 56"/>
              <a:gd name="T108" fmla="*/ 2147483646 w 81"/>
              <a:gd name="T109" fmla="*/ 2147483646 h 56"/>
              <a:gd name="T110" fmla="*/ 2147483646 w 81"/>
              <a:gd name="T111" fmla="*/ 2147483646 h 56"/>
              <a:gd name="T112" fmla="*/ 2147483646 w 81"/>
              <a:gd name="T113" fmla="*/ 2147483646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88256" name="Freeform 191"/>
          <p:cNvSpPr>
            <a:spLocks/>
          </p:cNvSpPr>
          <p:nvPr/>
        </p:nvSpPr>
        <p:spPr bwMode="auto">
          <a:xfrm>
            <a:off x="6302375" y="4379913"/>
            <a:ext cx="74613" cy="55562"/>
          </a:xfrm>
          <a:custGeom>
            <a:avLst/>
            <a:gdLst>
              <a:gd name="T0" fmla="*/ 2147483646 w 53"/>
              <a:gd name="T1" fmla="*/ 2147483646 h 35"/>
              <a:gd name="T2" fmla="*/ 2147483646 w 53"/>
              <a:gd name="T3" fmla="*/ 2147483646 h 35"/>
              <a:gd name="T4" fmla="*/ 2147483646 w 53"/>
              <a:gd name="T5" fmla="*/ 2147483646 h 35"/>
              <a:gd name="T6" fmla="*/ 2147483646 w 53"/>
              <a:gd name="T7" fmla="*/ 2147483646 h 35"/>
              <a:gd name="T8" fmla="*/ 2147483646 w 53"/>
              <a:gd name="T9" fmla="*/ 2147483646 h 35"/>
              <a:gd name="T10" fmla="*/ 2147483646 w 53"/>
              <a:gd name="T11" fmla="*/ 2147483646 h 35"/>
              <a:gd name="T12" fmla="*/ 2147483646 w 53"/>
              <a:gd name="T13" fmla="*/ 2147483646 h 35"/>
              <a:gd name="T14" fmla="*/ 2147483646 w 53"/>
              <a:gd name="T15" fmla="*/ 2147483646 h 35"/>
              <a:gd name="T16" fmla="*/ 2147483646 w 53"/>
              <a:gd name="T17" fmla="*/ 2147483646 h 35"/>
              <a:gd name="T18" fmla="*/ 2147483646 w 53"/>
              <a:gd name="T19" fmla="*/ 2147483646 h 35"/>
              <a:gd name="T20" fmla="*/ 2147483646 w 53"/>
              <a:gd name="T21" fmla="*/ 2147483646 h 35"/>
              <a:gd name="T22" fmla="*/ 2147483646 w 53"/>
              <a:gd name="T23" fmla="*/ 2147483646 h 35"/>
              <a:gd name="T24" fmla="*/ 2147483646 w 53"/>
              <a:gd name="T25" fmla="*/ 2147483646 h 35"/>
              <a:gd name="T26" fmla="*/ 2147483646 w 53"/>
              <a:gd name="T27" fmla="*/ 2147483646 h 35"/>
              <a:gd name="T28" fmla="*/ 2147483646 w 53"/>
              <a:gd name="T29" fmla="*/ 2147483646 h 35"/>
              <a:gd name="T30" fmla="*/ 2147483646 w 53"/>
              <a:gd name="T31" fmla="*/ 2147483646 h 35"/>
              <a:gd name="T32" fmla="*/ 2147483646 w 53"/>
              <a:gd name="T33" fmla="*/ 2147483646 h 35"/>
              <a:gd name="T34" fmla="*/ 2147483646 w 53"/>
              <a:gd name="T35" fmla="*/ 2147483646 h 35"/>
              <a:gd name="T36" fmla="*/ 2147483646 w 53"/>
              <a:gd name="T37" fmla="*/ 2147483646 h 35"/>
              <a:gd name="T38" fmla="*/ 2147483646 w 53"/>
              <a:gd name="T39" fmla="*/ 2147483646 h 35"/>
              <a:gd name="T40" fmla="*/ 2147483646 w 53"/>
              <a:gd name="T41" fmla="*/ 2147483646 h 35"/>
              <a:gd name="T42" fmla="*/ 2147483646 w 53"/>
              <a:gd name="T43" fmla="*/ 2147483646 h 35"/>
              <a:gd name="T44" fmla="*/ 2147483646 w 53"/>
              <a:gd name="T45" fmla="*/ 2147483646 h 35"/>
              <a:gd name="T46" fmla="*/ 2147483646 w 53"/>
              <a:gd name="T47" fmla="*/ 2147483646 h 35"/>
              <a:gd name="T48" fmla="*/ 2147483646 w 53"/>
              <a:gd name="T49" fmla="*/ 2147483646 h 35"/>
              <a:gd name="T50" fmla="*/ 2147483646 w 53"/>
              <a:gd name="T51" fmla="*/ 2147483646 h 35"/>
              <a:gd name="T52" fmla="*/ 2147483646 w 53"/>
              <a:gd name="T53" fmla="*/ 2147483646 h 35"/>
              <a:gd name="T54" fmla="*/ 2147483646 w 53"/>
              <a:gd name="T55" fmla="*/ 2147483646 h 35"/>
              <a:gd name="T56" fmla="*/ 2147483646 w 53"/>
              <a:gd name="T57" fmla="*/ 2147483646 h 35"/>
              <a:gd name="T58" fmla="*/ 2147483646 w 53"/>
              <a:gd name="T59" fmla="*/ 2147483646 h 35"/>
              <a:gd name="T60" fmla="*/ 2147483646 w 53"/>
              <a:gd name="T61" fmla="*/ 2147483646 h 35"/>
              <a:gd name="T62" fmla="*/ 2147483646 w 53"/>
              <a:gd name="T63" fmla="*/ 2147483646 h 35"/>
              <a:gd name="T64" fmla="*/ 2147483646 w 53"/>
              <a:gd name="T65" fmla="*/ 2147483646 h 35"/>
              <a:gd name="T66" fmla="*/ 2147483646 w 53"/>
              <a:gd name="T67" fmla="*/ 2147483646 h 35"/>
              <a:gd name="T68" fmla="*/ 2147483646 w 53"/>
              <a:gd name="T69" fmla="*/ 2147483646 h 35"/>
              <a:gd name="T70" fmla="*/ 2147483646 w 53"/>
              <a:gd name="T71" fmla="*/ 2147483646 h 35"/>
              <a:gd name="T72" fmla="*/ 2147483646 w 53"/>
              <a:gd name="T73" fmla="*/ 2147483646 h 35"/>
              <a:gd name="T74" fmla="*/ 2147483646 w 53"/>
              <a:gd name="T75" fmla="*/ 2147483646 h 35"/>
              <a:gd name="T76" fmla="*/ 2147483646 w 53"/>
              <a:gd name="T77" fmla="*/ 2147483646 h 35"/>
              <a:gd name="T78" fmla="*/ 2147483646 w 53"/>
              <a:gd name="T79" fmla="*/ 2147483646 h 35"/>
              <a:gd name="T80" fmla="*/ 2147483646 w 53"/>
              <a:gd name="T81" fmla="*/ 2147483646 h 35"/>
              <a:gd name="T82" fmla="*/ 2147483646 w 53"/>
              <a:gd name="T83" fmla="*/ 2147483646 h 35"/>
              <a:gd name="T84" fmla="*/ 2147483646 w 53"/>
              <a:gd name="T85" fmla="*/ 2147483646 h 35"/>
              <a:gd name="T86" fmla="*/ 2147483646 w 53"/>
              <a:gd name="T87" fmla="*/ 2147483646 h 35"/>
              <a:gd name="T88" fmla="*/ 2147483646 w 53"/>
              <a:gd name="T89" fmla="*/ 2147483646 h 35"/>
              <a:gd name="T90" fmla="*/ 2147483646 w 53"/>
              <a:gd name="T91" fmla="*/ 2147483646 h 35"/>
              <a:gd name="T92" fmla="*/ 2147483646 w 53"/>
              <a:gd name="T93" fmla="*/ 0 h 35"/>
              <a:gd name="T94" fmla="*/ 2147483646 w 53"/>
              <a:gd name="T95" fmla="*/ 0 h 35"/>
              <a:gd name="T96" fmla="*/ 2147483646 w 53"/>
              <a:gd name="T97" fmla="*/ 0 h 35"/>
              <a:gd name="T98" fmla="*/ 0 w 53"/>
              <a:gd name="T99" fmla="*/ 0 h 35"/>
              <a:gd name="T100" fmla="*/ 0 w 53"/>
              <a:gd name="T101" fmla="*/ 2147483646 h 35"/>
              <a:gd name="T102" fmla="*/ 0 w 53"/>
              <a:gd name="T103" fmla="*/ 2147483646 h 35"/>
              <a:gd name="T104" fmla="*/ 0 w 53"/>
              <a:gd name="T105" fmla="*/ 2147483646 h 35"/>
              <a:gd name="T106" fmla="*/ 0 w 53"/>
              <a:gd name="T107" fmla="*/ 2147483646 h 35"/>
              <a:gd name="T108" fmla="*/ 0 w 53"/>
              <a:gd name="T109" fmla="*/ 2147483646 h 35"/>
              <a:gd name="T110" fmla="*/ 0 w 53"/>
              <a:gd name="T111" fmla="*/ 2147483646 h 35"/>
              <a:gd name="T112" fmla="*/ 2147483646 w 53"/>
              <a:gd name="T113" fmla="*/ 2147483646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7" name="Freeform 192"/>
          <p:cNvSpPr>
            <a:spLocks/>
          </p:cNvSpPr>
          <p:nvPr/>
        </p:nvSpPr>
        <p:spPr bwMode="auto">
          <a:xfrm>
            <a:off x="6302375" y="4379913"/>
            <a:ext cx="74613" cy="55562"/>
          </a:xfrm>
          <a:custGeom>
            <a:avLst/>
            <a:gdLst>
              <a:gd name="T0" fmla="*/ 2147483646 w 53"/>
              <a:gd name="T1" fmla="*/ 2147483646 h 35"/>
              <a:gd name="T2" fmla="*/ 2147483646 w 53"/>
              <a:gd name="T3" fmla="*/ 2147483646 h 35"/>
              <a:gd name="T4" fmla="*/ 2147483646 w 53"/>
              <a:gd name="T5" fmla="*/ 2147483646 h 35"/>
              <a:gd name="T6" fmla="*/ 2147483646 w 53"/>
              <a:gd name="T7" fmla="*/ 2147483646 h 35"/>
              <a:gd name="T8" fmla="*/ 2147483646 w 53"/>
              <a:gd name="T9" fmla="*/ 2147483646 h 35"/>
              <a:gd name="T10" fmla="*/ 2147483646 w 53"/>
              <a:gd name="T11" fmla="*/ 2147483646 h 35"/>
              <a:gd name="T12" fmla="*/ 2147483646 w 53"/>
              <a:gd name="T13" fmla="*/ 2147483646 h 35"/>
              <a:gd name="T14" fmla="*/ 2147483646 w 53"/>
              <a:gd name="T15" fmla="*/ 2147483646 h 35"/>
              <a:gd name="T16" fmla="*/ 2147483646 w 53"/>
              <a:gd name="T17" fmla="*/ 2147483646 h 35"/>
              <a:gd name="T18" fmla="*/ 2147483646 w 53"/>
              <a:gd name="T19" fmla="*/ 2147483646 h 35"/>
              <a:gd name="T20" fmla="*/ 2147483646 w 53"/>
              <a:gd name="T21" fmla="*/ 2147483646 h 35"/>
              <a:gd name="T22" fmla="*/ 2147483646 w 53"/>
              <a:gd name="T23" fmla="*/ 2147483646 h 35"/>
              <a:gd name="T24" fmla="*/ 2147483646 w 53"/>
              <a:gd name="T25" fmla="*/ 2147483646 h 35"/>
              <a:gd name="T26" fmla="*/ 2147483646 w 53"/>
              <a:gd name="T27" fmla="*/ 2147483646 h 35"/>
              <a:gd name="T28" fmla="*/ 2147483646 w 53"/>
              <a:gd name="T29" fmla="*/ 2147483646 h 35"/>
              <a:gd name="T30" fmla="*/ 2147483646 w 53"/>
              <a:gd name="T31" fmla="*/ 2147483646 h 35"/>
              <a:gd name="T32" fmla="*/ 2147483646 w 53"/>
              <a:gd name="T33" fmla="*/ 2147483646 h 35"/>
              <a:gd name="T34" fmla="*/ 2147483646 w 53"/>
              <a:gd name="T35" fmla="*/ 2147483646 h 35"/>
              <a:gd name="T36" fmla="*/ 2147483646 w 53"/>
              <a:gd name="T37" fmla="*/ 2147483646 h 35"/>
              <a:gd name="T38" fmla="*/ 2147483646 w 53"/>
              <a:gd name="T39" fmla="*/ 2147483646 h 35"/>
              <a:gd name="T40" fmla="*/ 2147483646 w 53"/>
              <a:gd name="T41" fmla="*/ 2147483646 h 35"/>
              <a:gd name="T42" fmla="*/ 2147483646 w 53"/>
              <a:gd name="T43" fmla="*/ 2147483646 h 35"/>
              <a:gd name="T44" fmla="*/ 2147483646 w 53"/>
              <a:gd name="T45" fmla="*/ 2147483646 h 35"/>
              <a:gd name="T46" fmla="*/ 2147483646 w 53"/>
              <a:gd name="T47" fmla="*/ 2147483646 h 35"/>
              <a:gd name="T48" fmla="*/ 2147483646 w 53"/>
              <a:gd name="T49" fmla="*/ 2147483646 h 35"/>
              <a:gd name="T50" fmla="*/ 2147483646 w 53"/>
              <a:gd name="T51" fmla="*/ 2147483646 h 35"/>
              <a:gd name="T52" fmla="*/ 2147483646 w 53"/>
              <a:gd name="T53" fmla="*/ 2147483646 h 35"/>
              <a:gd name="T54" fmla="*/ 2147483646 w 53"/>
              <a:gd name="T55" fmla="*/ 2147483646 h 35"/>
              <a:gd name="T56" fmla="*/ 2147483646 w 53"/>
              <a:gd name="T57" fmla="*/ 2147483646 h 35"/>
              <a:gd name="T58" fmla="*/ 2147483646 w 53"/>
              <a:gd name="T59" fmla="*/ 2147483646 h 35"/>
              <a:gd name="T60" fmla="*/ 2147483646 w 53"/>
              <a:gd name="T61" fmla="*/ 2147483646 h 35"/>
              <a:gd name="T62" fmla="*/ 2147483646 w 53"/>
              <a:gd name="T63" fmla="*/ 2147483646 h 35"/>
              <a:gd name="T64" fmla="*/ 2147483646 w 53"/>
              <a:gd name="T65" fmla="*/ 2147483646 h 35"/>
              <a:gd name="T66" fmla="*/ 2147483646 w 53"/>
              <a:gd name="T67" fmla="*/ 2147483646 h 35"/>
              <a:gd name="T68" fmla="*/ 2147483646 w 53"/>
              <a:gd name="T69" fmla="*/ 2147483646 h 35"/>
              <a:gd name="T70" fmla="*/ 2147483646 w 53"/>
              <a:gd name="T71" fmla="*/ 2147483646 h 35"/>
              <a:gd name="T72" fmla="*/ 2147483646 w 53"/>
              <a:gd name="T73" fmla="*/ 2147483646 h 35"/>
              <a:gd name="T74" fmla="*/ 2147483646 w 53"/>
              <a:gd name="T75" fmla="*/ 2147483646 h 35"/>
              <a:gd name="T76" fmla="*/ 2147483646 w 53"/>
              <a:gd name="T77" fmla="*/ 2147483646 h 35"/>
              <a:gd name="T78" fmla="*/ 2147483646 w 53"/>
              <a:gd name="T79" fmla="*/ 2147483646 h 35"/>
              <a:gd name="T80" fmla="*/ 2147483646 w 53"/>
              <a:gd name="T81" fmla="*/ 2147483646 h 35"/>
              <a:gd name="T82" fmla="*/ 2147483646 w 53"/>
              <a:gd name="T83" fmla="*/ 2147483646 h 35"/>
              <a:gd name="T84" fmla="*/ 2147483646 w 53"/>
              <a:gd name="T85" fmla="*/ 2147483646 h 35"/>
              <a:gd name="T86" fmla="*/ 2147483646 w 53"/>
              <a:gd name="T87" fmla="*/ 2147483646 h 35"/>
              <a:gd name="T88" fmla="*/ 2147483646 w 53"/>
              <a:gd name="T89" fmla="*/ 2147483646 h 35"/>
              <a:gd name="T90" fmla="*/ 2147483646 w 53"/>
              <a:gd name="T91" fmla="*/ 2147483646 h 35"/>
              <a:gd name="T92" fmla="*/ 2147483646 w 53"/>
              <a:gd name="T93" fmla="*/ 0 h 35"/>
              <a:gd name="T94" fmla="*/ 2147483646 w 53"/>
              <a:gd name="T95" fmla="*/ 0 h 35"/>
              <a:gd name="T96" fmla="*/ 2147483646 w 53"/>
              <a:gd name="T97" fmla="*/ 0 h 35"/>
              <a:gd name="T98" fmla="*/ 0 w 53"/>
              <a:gd name="T99" fmla="*/ 0 h 35"/>
              <a:gd name="T100" fmla="*/ 0 w 53"/>
              <a:gd name="T101" fmla="*/ 2147483646 h 35"/>
              <a:gd name="T102" fmla="*/ 0 w 53"/>
              <a:gd name="T103" fmla="*/ 2147483646 h 35"/>
              <a:gd name="T104" fmla="*/ 0 w 53"/>
              <a:gd name="T105" fmla="*/ 2147483646 h 35"/>
              <a:gd name="T106" fmla="*/ 0 w 53"/>
              <a:gd name="T107" fmla="*/ 2147483646 h 35"/>
              <a:gd name="T108" fmla="*/ 0 w 53"/>
              <a:gd name="T109" fmla="*/ 2147483646 h 35"/>
              <a:gd name="T110" fmla="*/ 0 w 53"/>
              <a:gd name="T111" fmla="*/ 2147483646 h 35"/>
              <a:gd name="T112" fmla="*/ 2147483646 w 53"/>
              <a:gd name="T113" fmla="*/ 2147483646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88258" name="Freeform 193"/>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9" name="Freeform 194"/>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88260" name="Freeform 195"/>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88261" name="Freeform 196"/>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2" name="Freeform 197"/>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88263" name="Freeform 198"/>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88264" name="Freeform 199"/>
          <p:cNvSpPr>
            <a:spLocks/>
          </p:cNvSpPr>
          <p:nvPr/>
        </p:nvSpPr>
        <p:spPr bwMode="auto">
          <a:xfrm>
            <a:off x="6242050" y="4386263"/>
            <a:ext cx="69850" cy="63500"/>
          </a:xfrm>
          <a:custGeom>
            <a:avLst/>
            <a:gdLst>
              <a:gd name="T0" fmla="*/ 2147483646 w 50"/>
              <a:gd name="T1" fmla="*/ 2147483646 h 40"/>
              <a:gd name="T2" fmla="*/ 2147483646 w 50"/>
              <a:gd name="T3" fmla="*/ 2147483646 h 40"/>
              <a:gd name="T4" fmla="*/ 2147483646 w 50"/>
              <a:gd name="T5" fmla="*/ 2147483646 h 40"/>
              <a:gd name="T6" fmla="*/ 2147483646 w 50"/>
              <a:gd name="T7" fmla="*/ 2147483646 h 40"/>
              <a:gd name="T8" fmla="*/ 2147483646 w 50"/>
              <a:gd name="T9" fmla="*/ 2147483646 h 40"/>
              <a:gd name="T10" fmla="*/ 2147483646 w 50"/>
              <a:gd name="T11" fmla="*/ 2147483646 h 40"/>
              <a:gd name="T12" fmla="*/ 2147483646 w 50"/>
              <a:gd name="T13" fmla="*/ 2147483646 h 40"/>
              <a:gd name="T14" fmla="*/ 2147483646 w 50"/>
              <a:gd name="T15" fmla="*/ 2147483646 h 40"/>
              <a:gd name="T16" fmla="*/ 2147483646 w 50"/>
              <a:gd name="T17" fmla="*/ 2147483646 h 40"/>
              <a:gd name="T18" fmla="*/ 2147483646 w 50"/>
              <a:gd name="T19" fmla="*/ 2147483646 h 40"/>
              <a:gd name="T20" fmla="*/ 2147483646 w 50"/>
              <a:gd name="T21" fmla="*/ 2147483646 h 40"/>
              <a:gd name="T22" fmla="*/ 2147483646 w 50"/>
              <a:gd name="T23" fmla="*/ 2147483646 h 40"/>
              <a:gd name="T24" fmla="*/ 2147483646 w 50"/>
              <a:gd name="T25" fmla="*/ 2147483646 h 40"/>
              <a:gd name="T26" fmla="*/ 2147483646 w 50"/>
              <a:gd name="T27" fmla="*/ 2147483646 h 40"/>
              <a:gd name="T28" fmla="*/ 2147483646 w 50"/>
              <a:gd name="T29" fmla="*/ 2147483646 h 40"/>
              <a:gd name="T30" fmla="*/ 2147483646 w 50"/>
              <a:gd name="T31" fmla="*/ 2147483646 h 40"/>
              <a:gd name="T32" fmla="*/ 2147483646 w 50"/>
              <a:gd name="T33" fmla="*/ 2147483646 h 40"/>
              <a:gd name="T34" fmla="*/ 2147483646 w 50"/>
              <a:gd name="T35" fmla="*/ 2147483646 h 40"/>
              <a:gd name="T36" fmla="*/ 2147483646 w 50"/>
              <a:gd name="T37" fmla="*/ 2147483646 h 40"/>
              <a:gd name="T38" fmla="*/ 2147483646 w 50"/>
              <a:gd name="T39" fmla="*/ 2147483646 h 40"/>
              <a:gd name="T40" fmla="*/ 2147483646 w 50"/>
              <a:gd name="T41" fmla="*/ 2147483646 h 40"/>
              <a:gd name="T42" fmla="*/ 2147483646 w 50"/>
              <a:gd name="T43" fmla="*/ 2147483646 h 40"/>
              <a:gd name="T44" fmla="*/ 2147483646 w 50"/>
              <a:gd name="T45" fmla="*/ 2147483646 h 40"/>
              <a:gd name="T46" fmla="*/ 2147483646 w 50"/>
              <a:gd name="T47" fmla="*/ 2147483646 h 40"/>
              <a:gd name="T48" fmla="*/ 2147483646 w 50"/>
              <a:gd name="T49" fmla="*/ 2147483646 h 40"/>
              <a:gd name="T50" fmla="*/ 2147483646 w 50"/>
              <a:gd name="T51" fmla="*/ 2147483646 h 40"/>
              <a:gd name="T52" fmla="*/ 2147483646 w 50"/>
              <a:gd name="T53" fmla="*/ 2147483646 h 40"/>
              <a:gd name="T54" fmla="*/ 2147483646 w 50"/>
              <a:gd name="T55" fmla="*/ 2147483646 h 40"/>
              <a:gd name="T56" fmla="*/ 2147483646 w 50"/>
              <a:gd name="T57" fmla="*/ 2147483646 h 40"/>
              <a:gd name="T58" fmla="*/ 2147483646 w 50"/>
              <a:gd name="T59" fmla="*/ 2147483646 h 40"/>
              <a:gd name="T60" fmla="*/ 2147483646 w 50"/>
              <a:gd name="T61" fmla="*/ 2147483646 h 40"/>
              <a:gd name="T62" fmla="*/ 2147483646 w 50"/>
              <a:gd name="T63" fmla="*/ 2147483646 h 40"/>
              <a:gd name="T64" fmla="*/ 2147483646 w 50"/>
              <a:gd name="T65" fmla="*/ 2147483646 h 40"/>
              <a:gd name="T66" fmla="*/ 2147483646 w 50"/>
              <a:gd name="T67" fmla="*/ 2147483646 h 40"/>
              <a:gd name="T68" fmla="*/ 2147483646 w 50"/>
              <a:gd name="T69" fmla="*/ 2147483646 h 40"/>
              <a:gd name="T70" fmla="*/ 2147483646 w 50"/>
              <a:gd name="T71" fmla="*/ 2147483646 h 40"/>
              <a:gd name="T72" fmla="*/ 2147483646 w 50"/>
              <a:gd name="T73" fmla="*/ 2147483646 h 40"/>
              <a:gd name="T74" fmla="*/ 2147483646 w 50"/>
              <a:gd name="T75" fmla="*/ 0 h 40"/>
              <a:gd name="T76" fmla="*/ 2147483646 w 50"/>
              <a:gd name="T77" fmla="*/ 0 h 40"/>
              <a:gd name="T78" fmla="*/ 2147483646 w 50"/>
              <a:gd name="T79" fmla="*/ 0 h 40"/>
              <a:gd name="T80" fmla="*/ 2147483646 w 50"/>
              <a:gd name="T81" fmla="*/ 2147483646 h 40"/>
              <a:gd name="T82" fmla="*/ 2147483646 w 50"/>
              <a:gd name="T83" fmla="*/ 2147483646 h 40"/>
              <a:gd name="T84" fmla="*/ 2147483646 w 50"/>
              <a:gd name="T85" fmla="*/ 2147483646 h 40"/>
              <a:gd name="T86" fmla="*/ 0 w 50"/>
              <a:gd name="T87" fmla="*/ 2147483646 h 40"/>
              <a:gd name="T88" fmla="*/ 0 w 50"/>
              <a:gd name="T89" fmla="*/ 2147483646 h 40"/>
              <a:gd name="T90" fmla="*/ 0 w 50"/>
              <a:gd name="T91" fmla="*/ 2147483646 h 40"/>
              <a:gd name="T92" fmla="*/ 2147483646 w 50"/>
              <a:gd name="T93" fmla="*/ 2147483646 h 40"/>
              <a:gd name="T94" fmla="*/ 2147483646 w 50"/>
              <a:gd name="T95" fmla="*/ 2147483646 h 40"/>
              <a:gd name="T96" fmla="*/ 2147483646 w 50"/>
              <a:gd name="T97" fmla="*/ 2147483646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5" name="Freeform 200"/>
          <p:cNvSpPr>
            <a:spLocks/>
          </p:cNvSpPr>
          <p:nvPr/>
        </p:nvSpPr>
        <p:spPr bwMode="auto">
          <a:xfrm>
            <a:off x="6242050" y="4386263"/>
            <a:ext cx="69850" cy="63500"/>
          </a:xfrm>
          <a:custGeom>
            <a:avLst/>
            <a:gdLst>
              <a:gd name="T0" fmla="*/ 2147483646 w 50"/>
              <a:gd name="T1" fmla="*/ 2147483646 h 40"/>
              <a:gd name="T2" fmla="*/ 2147483646 w 50"/>
              <a:gd name="T3" fmla="*/ 2147483646 h 40"/>
              <a:gd name="T4" fmla="*/ 2147483646 w 50"/>
              <a:gd name="T5" fmla="*/ 2147483646 h 40"/>
              <a:gd name="T6" fmla="*/ 2147483646 w 50"/>
              <a:gd name="T7" fmla="*/ 2147483646 h 40"/>
              <a:gd name="T8" fmla="*/ 2147483646 w 50"/>
              <a:gd name="T9" fmla="*/ 2147483646 h 40"/>
              <a:gd name="T10" fmla="*/ 2147483646 w 50"/>
              <a:gd name="T11" fmla="*/ 2147483646 h 40"/>
              <a:gd name="T12" fmla="*/ 2147483646 w 50"/>
              <a:gd name="T13" fmla="*/ 2147483646 h 40"/>
              <a:gd name="T14" fmla="*/ 2147483646 w 50"/>
              <a:gd name="T15" fmla="*/ 2147483646 h 40"/>
              <a:gd name="T16" fmla="*/ 2147483646 w 50"/>
              <a:gd name="T17" fmla="*/ 2147483646 h 40"/>
              <a:gd name="T18" fmla="*/ 2147483646 w 50"/>
              <a:gd name="T19" fmla="*/ 2147483646 h 40"/>
              <a:gd name="T20" fmla="*/ 2147483646 w 50"/>
              <a:gd name="T21" fmla="*/ 2147483646 h 40"/>
              <a:gd name="T22" fmla="*/ 2147483646 w 50"/>
              <a:gd name="T23" fmla="*/ 2147483646 h 40"/>
              <a:gd name="T24" fmla="*/ 2147483646 w 50"/>
              <a:gd name="T25" fmla="*/ 2147483646 h 40"/>
              <a:gd name="T26" fmla="*/ 2147483646 w 50"/>
              <a:gd name="T27" fmla="*/ 2147483646 h 40"/>
              <a:gd name="T28" fmla="*/ 2147483646 w 50"/>
              <a:gd name="T29" fmla="*/ 2147483646 h 40"/>
              <a:gd name="T30" fmla="*/ 2147483646 w 50"/>
              <a:gd name="T31" fmla="*/ 2147483646 h 40"/>
              <a:gd name="T32" fmla="*/ 2147483646 w 50"/>
              <a:gd name="T33" fmla="*/ 2147483646 h 40"/>
              <a:gd name="T34" fmla="*/ 2147483646 w 50"/>
              <a:gd name="T35" fmla="*/ 2147483646 h 40"/>
              <a:gd name="T36" fmla="*/ 2147483646 w 50"/>
              <a:gd name="T37" fmla="*/ 2147483646 h 40"/>
              <a:gd name="T38" fmla="*/ 2147483646 w 50"/>
              <a:gd name="T39" fmla="*/ 2147483646 h 40"/>
              <a:gd name="T40" fmla="*/ 2147483646 w 50"/>
              <a:gd name="T41" fmla="*/ 2147483646 h 40"/>
              <a:gd name="T42" fmla="*/ 2147483646 w 50"/>
              <a:gd name="T43" fmla="*/ 2147483646 h 40"/>
              <a:gd name="T44" fmla="*/ 2147483646 w 50"/>
              <a:gd name="T45" fmla="*/ 2147483646 h 40"/>
              <a:gd name="T46" fmla="*/ 2147483646 w 50"/>
              <a:gd name="T47" fmla="*/ 2147483646 h 40"/>
              <a:gd name="T48" fmla="*/ 2147483646 w 50"/>
              <a:gd name="T49" fmla="*/ 2147483646 h 40"/>
              <a:gd name="T50" fmla="*/ 2147483646 w 50"/>
              <a:gd name="T51" fmla="*/ 2147483646 h 40"/>
              <a:gd name="T52" fmla="*/ 2147483646 w 50"/>
              <a:gd name="T53" fmla="*/ 2147483646 h 40"/>
              <a:gd name="T54" fmla="*/ 2147483646 w 50"/>
              <a:gd name="T55" fmla="*/ 2147483646 h 40"/>
              <a:gd name="T56" fmla="*/ 2147483646 w 50"/>
              <a:gd name="T57" fmla="*/ 2147483646 h 40"/>
              <a:gd name="T58" fmla="*/ 2147483646 w 50"/>
              <a:gd name="T59" fmla="*/ 2147483646 h 40"/>
              <a:gd name="T60" fmla="*/ 2147483646 w 50"/>
              <a:gd name="T61" fmla="*/ 2147483646 h 40"/>
              <a:gd name="T62" fmla="*/ 2147483646 w 50"/>
              <a:gd name="T63" fmla="*/ 2147483646 h 40"/>
              <a:gd name="T64" fmla="*/ 2147483646 w 50"/>
              <a:gd name="T65" fmla="*/ 2147483646 h 40"/>
              <a:gd name="T66" fmla="*/ 2147483646 w 50"/>
              <a:gd name="T67" fmla="*/ 2147483646 h 40"/>
              <a:gd name="T68" fmla="*/ 2147483646 w 50"/>
              <a:gd name="T69" fmla="*/ 2147483646 h 40"/>
              <a:gd name="T70" fmla="*/ 2147483646 w 50"/>
              <a:gd name="T71" fmla="*/ 2147483646 h 40"/>
              <a:gd name="T72" fmla="*/ 2147483646 w 50"/>
              <a:gd name="T73" fmla="*/ 2147483646 h 40"/>
              <a:gd name="T74" fmla="*/ 2147483646 w 50"/>
              <a:gd name="T75" fmla="*/ 0 h 40"/>
              <a:gd name="T76" fmla="*/ 2147483646 w 50"/>
              <a:gd name="T77" fmla="*/ 0 h 40"/>
              <a:gd name="T78" fmla="*/ 2147483646 w 50"/>
              <a:gd name="T79" fmla="*/ 0 h 40"/>
              <a:gd name="T80" fmla="*/ 2147483646 w 50"/>
              <a:gd name="T81" fmla="*/ 2147483646 h 40"/>
              <a:gd name="T82" fmla="*/ 2147483646 w 50"/>
              <a:gd name="T83" fmla="*/ 2147483646 h 40"/>
              <a:gd name="T84" fmla="*/ 2147483646 w 50"/>
              <a:gd name="T85" fmla="*/ 2147483646 h 40"/>
              <a:gd name="T86" fmla="*/ 0 w 50"/>
              <a:gd name="T87" fmla="*/ 2147483646 h 40"/>
              <a:gd name="T88" fmla="*/ 0 w 50"/>
              <a:gd name="T89" fmla="*/ 2147483646 h 40"/>
              <a:gd name="T90" fmla="*/ 0 w 50"/>
              <a:gd name="T91" fmla="*/ 2147483646 h 40"/>
              <a:gd name="T92" fmla="*/ 2147483646 w 50"/>
              <a:gd name="T93" fmla="*/ 2147483646 h 40"/>
              <a:gd name="T94" fmla="*/ 2147483646 w 50"/>
              <a:gd name="T95" fmla="*/ 2147483646 h 40"/>
              <a:gd name="T96" fmla="*/ 2147483646 w 50"/>
              <a:gd name="T97" fmla="*/ 2147483646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88266" name="Freeform 201"/>
          <p:cNvSpPr>
            <a:spLocks/>
          </p:cNvSpPr>
          <p:nvPr/>
        </p:nvSpPr>
        <p:spPr bwMode="auto">
          <a:xfrm>
            <a:off x="6189663" y="4370388"/>
            <a:ext cx="39687" cy="74612"/>
          </a:xfrm>
          <a:custGeom>
            <a:avLst/>
            <a:gdLst>
              <a:gd name="T0" fmla="*/ 0 w 28"/>
              <a:gd name="T1" fmla="*/ 2147483646 h 47"/>
              <a:gd name="T2" fmla="*/ 0 w 28"/>
              <a:gd name="T3" fmla="*/ 2147483646 h 47"/>
              <a:gd name="T4" fmla="*/ 0 w 28"/>
              <a:gd name="T5" fmla="*/ 2147483646 h 47"/>
              <a:gd name="T6" fmla="*/ 2147483646 w 28"/>
              <a:gd name="T7" fmla="*/ 2147483646 h 47"/>
              <a:gd name="T8" fmla="*/ 2147483646 w 28"/>
              <a:gd name="T9" fmla="*/ 2147483646 h 47"/>
              <a:gd name="T10" fmla="*/ 2147483646 w 28"/>
              <a:gd name="T11" fmla="*/ 2147483646 h 47"/>
              <a:gd name="T12" fmla="*/ 2147483646 w 28"/>
              <a:gd name="T13" fmla="*/ 2147483646 h 47"/>
              <a:gd name="T14" fmla="*/ 2147483646 w 28"/>
              <a:gd name="T15" fmla="*/ 2147483646 h 47"/>
              <a:gd name="T16" fmla="*/ 2147483646 w 28"/>
              <a:gd name="T17" fmla="*/ 2147483646 h 47"/>
              <a:gd name="T18" fmla="*/ 2147483646 w 28"/>
              <a:gd name="T19" fmla="*/ 2147483646 h 47"/>
              <a:gd name="T20" fmla="*/ 2147483646 w 28"/>
              <a:gd name="T21" fmla="*/ 2147483646 h 47"/>
              <a:gd name="T22" fmla="*/ 2147483646 w 28"/>
              <a:gd name="T23" fmla="*/ 2147483646 h 47"/>
              <a:gd name="T24" fmla="*/ 2147483646 w 28"/>
              <a:gd name="T25" fmla="*/ 2147483646 h 47"/>
              <a:gd name="T26" fmla="*/ 2147483646 w 28"/>
              <a:gd name="T27" fmla="*/ 2147483646 h 47"/>
              <a:gd name="T28" fmla="*/ 2147483646 w 28"/>
              <a:gd name="T29" fmla="*/ 2147483646 h 47"/>
              <a:gd name="T30" fmla="*/ 2147483646 w 28"/>
              <a:gd name="T31" fmla="*/ 2147483646 h 47"/>
              <a:gd name="T32" fmla="*/ 2147483646 w 28"/>
              <a:gd name="T33" fmla="*/ 2147483646 h 47"/>
              <a:gd name="T34" fmla="*/ 2147483646 w 28"/>
              <a:gd name="T35" fmla="*/ 0 h 47"/>
              <a:gd name="T36" fmla="*/ 2147483646 w 28"/>
              <a:gd name="T37" fmla="*/ 0 h 47"/>
              <a:gd name="T38" fmla="*/ 2147483646 w 28"/>
              <a:gd name="T39" fmla="*/ 2147483646 h 47"/>
              <a:gd name="T40" fmla="*/ 2147483646 w 28"/>
              <a:gd name="T41" fmla="*/ 2147483646 h 47"/>
              <a:gd name="T42" fmla="*/ 0 w 28"/>
              <a:gd name="T43" fmla="*/ 2147483646 h 47"/>
              <a:gd name="T44" fmla="*/ 0 w 28"/>
              <a:gd name="T45" fmla="*/ 2147483646 h 47"/>
              <a:gd name="T46" fmla="*/ 0 w 28"/>
              <a:gd name="T47" fmla="*/ 2147483646 h 47"/>
              <a:gd name="T48" fmla="*/ 0 w 28"/>
              <a:gd name="T49" fmla="*/ 2147483646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7" name="Freeform 202"/>
          <p:cNvSpPr>
            <a:spLocks/>
          </p:cNvSpPr>
          <p:nvPr/>
        </p:nvSpPr>
        <p:spPr bwMode="auto">
          <a:xfrm>
            <a:off x="6189663" y="4370388"/>
            <a:ext cx="39687" cy="74612"/>
          </a:xfrm>
          <a:custGeom>
            <a:avLst/>
            <a:gdLst>
              <a:gd name="T0" fmla="*/ 0 w 28"/>
              <a:gd name="T1" fmla="*/ 2147483646 h 47"/>
              <a:gd name="T2" fmla="*/ 0 w 28"/>
              <a:gd name="T3" fmla="*/ 2147483646 h 47"/>
              <a:gd name="T4" fmla="*/ 0 w 28"/>
              <a:gd name="T5" fmla="*/ 2147483646 h 47"/>
              <a:gd name="T6" fmla="*/ 2147483646 w 28"/>
              <a:gd name="T7" fmla="*/ 2147483646 h 47"/>
              <a:gd name="T8" fmla="*/ 2147483646 w 28"/>
              <a:gd name="T9" fmla="*/ 2147483646 h 47"/>
              <a:gd name="T10" fmla="*/ 2147483646 w 28"/>
              <a:gd name="T11" fmla="*/ 2147483646 h 47"/>
              <a:gd name="T12" fmla="*/ 2147483646 w 28"/>
              <a:gd name="T13" fmla="*/ 2147483646 h 47"/>
              <a:gd name="T14" fmla="*/ 2147483646 w 28"/>
              <a:gd name="T15" fmla="*/ 2147483646 h 47"/>
              <a:gd name="T16" fmla="*/ 2147483646 w 28"/>
              <a:gd name="T17" fmla="*/ 2147483646 h 47"/>
              <a:gd name="T18" fmla="*/ 2147483646 w 28"/>
              <a:gd name="T19" fmla="*/ 2147483646 h 47"/>
              <a:gd name="T20" fmla="*/ 2147483646 w 28"/>
              <a:gd name="T21" fmla="*/ 2147483646 h 47"/>
              <a:gd name="T22" fmla="*/ 2147483646 w 28"/>
              <a:gd name="T23" fmla="*/ 2147483646 h 47"/>
              <a:gd name="T24" fmla="*/ 2147483646 w 28"/>
              <a:gd name="T25" fmla="*/ 2147483646 h 47"/>
              <a:gd name="T26" fmla="*/ 2147483646 w 28"/>
              <a:gd name="T27" fmla="*/ 2147483646 h 47"/>
              <a:gd name="T28" fmla="*/ 2147483646 w 28"/>
              <a:gd name="T29" fmla="*/ 2147483646 h 47"/>
              <a:gd name="T30" fmla="*/ 2147483646 w 28"/>
              <a:gd name="T31" fmla="*/ 2147483646 h 47"/>
              <a:gd name="T32" fmla="*/ 2147483646 w 28"/>
              <a:gd name="T33" fmla="*/ 2147483646 h 47"/>
              <a:gd name="T34" fmla="*/ 2147483646 w 28"/>
              <a:gd name="T35" fmla="*/ 0 h 47"/>
              <a:gd name="T36" fmla="*/ 2147483646 w 28"/>
              <a:gd name="T37" fmla="*/ 0 h 47"/>
              <a:gd name="T38" fmla="*/ 2147483646 w 28"/>
              <a:gd name="T39" fmla="*/ 2147483646 h 47"/>
              <a:gd name="T40" fmla="*/ 2147483646 w 28"/>
              <a:gd name="T41" fmla="*/ 2147483646 h 47"/>
              <a:gd name="T42" fmla="*/ 0 w 28"/>
              <a:gd name="T43" fmla="*/ 2147483646 h 47"/>
              <a:gd name="T44" fmla="*/ 0 w 28"/>
              <a:gd name="T45" fmla="*/ 2147483646 h 47"/>
              <a:gd name="T46" fmla="*/ 0 w 28"/>
              <a:gd name="T47" fmla="*/ 2147483646 h 47"/>
              <a:gd name="T48" fmla="*/ 0 w 28"/>
              <a:gd name="T49" fmla="*/ 2147483646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88268" name="Picture 20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0" y="4953000"/>
            <a:ext cx="1797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352800"/>
            <a:ext cx="19780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en-US" sz="1600" b="1">
                <a:latin typeface="Helvetica" panose="020B0604020202020204" pitchFamily="34" charset="0"/>
              </a:rPr>
              <a:t>Increased glucagon secretion </a:t>
            </a:r>
          </a:p>
        </p:txBody>
      </p:sp>
      <p:pic>
        <p:nvPicPr>
          <p:cNvPr id="88270" name="Picture 205"/>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53000" y="2362200"/>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8271" name="Picture 206"/>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72000" y="1295400"/>
            <a:ext cx="1620838"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8272" name="Rectangle 207"/>
          <p:cNvSpPr>
            <a:spLocks noChangeArrowheads="1"/>
          </p:cNvSpPr>
          <p:nvPr/>
        </p:nvSpPr>
        <p:spPr bwMode="white">
          <a:xfrm>
            <a:off x="5181600" y="2514600"/>
            <a:ext cx="10398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1200" b="1">
              <a:latin typeface="Helvetica" panose="020B0604020202020204" pitchFamily="34" charset="0"/>
            </a:endParaRPr>
          </a:p>
        </p:txBody>
      </p:sp>
      <p:sp>
        <p:nvSpPr>
          <p:cNvPr id="1290458" name="Rectangle 218"/>
          <p:cNvSpPr>
            <a:spLocks noChangeArrowheads="1"/>
          </p:cNvSpPr>
          <p:nvPr/>
        </p:nvSpPr>
        <p:spPr bwMode="auto">
          <a:xfrm>
            <a:off x="2895600" y="1828800"/>
            <a:ext cx="24431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 </a:t>
            </a:r>
            <a:br>
              <a:rPr lang="en-US" sz="1600" b="1">
                <a:latin typeface="Helvetica" panose="020B0604020202020204" pitchFamily="34" charset="0"/>
              </a:rPr>
            </a:br>
            <a:r>
              <a:rPr lang="en-US" sz="1600" b="1">
                <a:latin typeface="Helvetica" panose="020B0604020202020204" pitchFamily="34" charset="0"/>
              </a:rPr>
              <a:t>amylin, </a:t>
            </a:r>
            <a:r>
              <a:rPr lang="en-GB" sz="1600">
                <a:latin typeface="Helvetica" panose="020B0604020202020204" pitchFamily="34" charset="0"/>
                <a:sym typeface="Symbol" panose="05050102010706020507" pitchFamily="18" charset="2"/>
              </a:rPr>
              <a:t></a:t>
            </a:r>
            <a:r>
              <a:rPr lang="en-US" sz="1600" b="1">
                <a:latin typeface="Helvetica" panose="020B0604020202020204" pitchFamily="34" charset="0"/>
                <a:sym typeface="Symbol" panose="05050102010706020507" pitchFamily="18" charset="2"/>
              </a:rPr>
              <a:t>-</a:t>
            </a:r>
            <a:r>
              <a:rPr lang="en-US" sz="1600" b="1">
                <a:latin typeface="Helvetica" panose="020B0604020202020204" pitchFamily="34" charset="0"/>
              </a:rPr>
              <a:t>cell secretion</a:t>
            </a:r>
          </a:p>
          <a:p>
            <a:pPr eaLnBrk="1" hangingPunct="1">
              <a:spcBef>
                <a:spcPct val="0"/>
              </a:spcBef>
              <a:buClrTx/>
              <a:buSzTx/>
              <a:buFontTx/>
              <a:buNone/>
            </a:pPr>
            <a:r>
              <a:rPr lang="en-US" sz="1600" b="1">
                <a:latin typeface="Helvetica" panose="020B0604020202020204" pitchFamily="34" charset="0"/>
              </a:rPr>
              <a:t>80% loss at dx</a:t>
            </a:r>
          </a:p>
        </p:txBody>
      </p:sp>
      <p:sp>
        <p:nvSpPr>
          <p:cNvPr id="88274" name="AutoShape 219"/>
          <p:cNvSpPr>
            <a:spLocks noChangeArrowheads="1"/>
          </p:cNvSpPr>
          <p:nvPr/>
        </p:nvSpPr>
        <p:spPr bwMode="auto">
          <a:xfrm rot="-1584972">
            <a:off x="4430713" y="1876425"/>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0" name="Rectangle 220"/>
          <p:cNvSpPr>
            <a:spLocks noChangeArrowheads="1"/>
          </p:cNvSpPr>
          <p:nvPr/>
        </p:nvSpPr>
        <p:spPr bwMode="auto">
          <a:xfrm>
            <a:off x="609600" y="5357813"/>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dirty="0">
                <a:latin typeface="Helvetica" panose="020B0604020202020204" pitchFamily="34" charset="0"/>
              </a:rPr>
              <a:t>Increase glucose</a:t>
            </a:r>
          </a:p>
          <a:p>
            <a:pPr eaLnBrk="1" hangingPunct="1">
              <a:spcBef>
                <a:spcPct val="0"/>
              </a:spcBef>
              <a:buClrTx/>
              <a:buSzTx/>
              <a:buFontTx/>
              <a:buNone/>
            </a:pPr>
            <a:r>
              <a:rPr lang="en-US" sz="1600" b="1" dirty="0">
                <a:latin typeface="Helvetica" panose="020B0604020202020204" pitchFamily="34" charset="0"/>
              </a:rPr>
              <a:t>production</a:t>
            </a:r>
          </a:p>
        </p:txBody>
      </p:sp>
      <p:sp>
        <p:nvSpPr>
          <p:cNvPr id="88276" name="AutoShape 221"/>
          <p:cNvSpPr>
            <a:spLocks noChangeArrowheads="1"/>
          </p:cNvSpPr>
          <p:nvPr/>
        </p:nvSpPr>
        <p:spPr bwMode="auto">
          <a:xfrm>
            <a:off x="1685925" y="5465763"/>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2" name="Rectangle 222"/>
          <p:cNvSpPr>
            <a:spLocks noChangeArrowheads="1"/>
          </p:cNvSpPr>
          <p:nvPr/>
        </p:nvSpPr>
        <p:spPr bwMode="auto">
          <a:xfrm>
            <a:off x="7543800" y="4419600"/>
            <a:ext cx="1295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Increased lipolysis</a:t>
            </a:r>
          </a:p>
        </p:txBody>
      </p:sp>
      <p:sp>
        <p:nvSpPr>
          <p:cNvPr id="88278" name="AutoShape 223"/>
          <p:cNvSpPr>
            <a:spLocks noChangeArrowheads="1"/>
          </p:cNvSpPr>
          <p:nvPr/>
        </p:nvSpPr>
        <p:spPr bwMode="auto">
          <a:xfrm rot="10612423">
            <a:off x="5638800" y="3352800"/>
            <a:ext cx="1209675" cy="211138"/>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279" name="AutoShape 228"/>
          <p:cNvSpPr>
            <a:spLocks noChangeArrowheads="1"/>
          </p:cNvSpPr>
          <p:nvPr/>
        </p:nvSpPr>
        <p:spPr bwMode="auto">
          <a:xfrm rot="201389" flipH="1">
            <a:off x="5943600" y="594360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9" name="Rectangle 229"/>
          <p:cNvSpPr>
            <a:spLocks noChangeArrowheads="1"/>
          </p:cNvSpPr>
          <p:nvPr/>
        </p:nvSpPr>
        <p:spPr bwMode="auto">
          <a:xfrm>
            <a:off x="6934200" y="5791200"/>
            <a:ext cx="2209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Decreased glucose</a:t>
            </a:r>
          </a:p>
          <a:p>
            <a:pPr eaLnBrk="1" hangingPunct="1">
              <a:spcBef>
                <a:spcPct val="0"/>
              </a:spcBef>
              <a:buClrTx/>
              <a:buSzTx/>
              <a:buFontTx/>
              <a:buNone/>
            </a:pPr>
            <a:r>
              <a:rPr lang="en-US" sz="1600" b="1">
                <a:latin typeface="Helvetica" panose="020B0604020202020204" pitchFamily="34" charset="0"/>
              </a:rPr>
              <a:t>         uptake</a:t>
            </a:r>
          </a:p>
        </p:txBody>
      </p:sp>
      <p:sp>
        <p:nvSpPr>
          <p:cNvPr id="88281" name="Freeform 231"/>
          <p:cNvSpPr>
            <a:spLocks/>
          </p:cNvSpPr>
          <p:nvPr/>
        </p:nvSpPr>
        <p:spPr bwMode="auto">
          <a:xfrm>
            <a:off x="4945063" y="3259138"/>
            <a:ext cx="1285875" cy="1163637"/>
          </a:xfrm>
          <a:custGeom>
            <a:avLst/>
            <a:gdLst>
              <a:gd name="T0" fmla="*/ 2147483646 w 891"/>
              <a:gd name="T1" fmla="*/ 2147483646 h 806"/>
              <a:gd name="T2" fmla="*/ 2147483646 w 891"/>
              <a:gd name="T3" fmla="*/ 2147483646 h 806"/>
              <a:gd name="T4" fmla="*/ 2147483646 w 891"/>
              <a:gd name="T5" fmla="*/ 2147483646 h 806"/>
              <a:gd name="T6" fmla="*/ 2147483646 w 891"/>
              <a:gd name="T7" fmla="*/ 2147483646 h 806"/>
              <a:gd name="T8" fmla="*/ 2147483646 w 891"/>
              <a:gd name="T9" fmla="*/ 2147483646 h 806"/>
              <a:gd name="T10" fmla="*/ 2147483646 w 891"/>
              <a:gd name="T11" fmla="*/ 2147483646 h 806"/>
              <a:gd name="T12" fmla="*/ 2147483646 w 891"/>
              <a:gd name="T13" fmla="*/ 2147483646 h 806"/>
              <a:gd name="T14" fmla="*/ 2147483646 w 891"/>
              <a:gd name="T15" fmla="*/ 2147483646 h 806"/>
              <a:gd name="T16" fmla="*/ 2147483646 w 891"/>
              <a:gd name="T17" fmla="*/ 2147483646 h 806"/>
              <a:gd name="T18" fmla="*/ 2147483646 w 891"/>
              <a:gd name="T19" fmla="*/ 2147483646 h 806"/>
              <a:gd name="T20" fmla="*/ 2147483646 w 891"/>
              <a:gd name="T21" fmla="*/ 2147483646 h 806"/>
              <a:gd name="T22" fmla="*/ 2147483646 w 891"/>
              <a:gd name="T23" fmla="*/ 2147483646 h 806"/>
              <a:gd name="T24" fmla="*/ 2147483646 w 891"/>
              <a:gd name="T25" fmla="*/ 2147483646 h 806"/>
              <a:gd name="T26" fmla="*/ 2147483646 w 891"/>
              <a:gd name="T27" fmla="*/ 2147483646 h 806"/>
              <a:gd name="T28" fmla="*/ 2147483646 w 891"/>
              <a:gd name="T29" fmla="*/ 2147483646 h 806"/>
              <a:gd name="T30" fmla="*/ 2147483646 w 891"/>
              <a:gd name="T31" fmla="*/ 2147483646 h 806"/>
              <a:gd name="T32" fmla="*/ 0 w 891"/>
              <a:gd name="T33" fmla="*/ 2147483646 h 806"/>
              <a:gd name="T34" fmla="*/ 2147483646 w 891"/>
              <a:gd name="T35" fmla="*/ 2147483646 h 806"/>
              <a:gd name="T36" fmla="*/ 2147483646 w 891"/>
              <a:gd name="T37" fmla="*/ 2147483646 h 806"/>
              <a:gd name="T38" fmla="*/ 2147483646 w 891"/>
              <a:gd name="T39" fmla="*/ 2147483646 h 806"/>
              <a:gd name="T40" fmla="*/ 2147483646 w 891"/>
              <a:gd name="T41" fmla="*/ 2147483646 h 806"/>
              <a:gd name="T42" fmla="*/ 2147483646 w 891"/>
              <a:gd name="T43" fmla="*/ 2147483646 h 806"/>
              <a:gd name="T44" fmla="*/ 2147483646 w 891"/>
              <a:gd name="T45" fmla="*/ 2147483646 h 806"/>
              <a:gd name="T46" fmla="*/ 2147483646 w 891"/>
              <a:gd name="T47" fmla="*/ 2147483646 h 806"/>
              <a:gd name="T48" fmla="*/ 2147483646 w 891"/>
              <a:gd name="T49" fmla="*/ 2147483646 h 806"/>
              <a:gd name="T50" fmla="*/ 2147483646 w 891"/>
              <a:gd name="T51" fmla="*/ 2147483646 h 806"/>
              <a:gd name="T52" fmla="*/ 2147483646 w 891"/>
              <a:gd name="T53" fmla="*/ 2147483646 h 806"/>
              <a:gd name="T54" fmla="*/ 2147483646 w 891"/>
              <a:gd name="T55" fmla="*/ 2147483646 h 806"/>
              <a:gd name="T56" fmla="*/ 2147483646 w 891"/>
              <a:gd name="T57" fmla="*/ 2147483646 h 806"/>
              <a:gd name="T58" fmla="*/ 2147483646 w 891"/>
              <a:gd name="T59" fmla="*/ 2147483646 h 806"/>
              <a:gd name="T60" fmla="*/ 2147483646 w 891"/>
              <a:gd name="T61" fmla="*/ 2147483646 h 806"/>
              <a:gd name="T62" fmla="*/ 2147483646 w 891"/>
              <a:gd name="T63" fmla="*/ 2147483646 h 806"/>
              <a:gd name="T64" fmla="*/ 2147483646 w 891"/>
              <a:gd name="T65" fmla="*/ 2147483646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88282" name="Freeform 232"/>
          <p:cNvSpPr>
            <a:spLocks/>
          </p:cNvSpPr>
          <p:nvPr/>
        </p:nvSpPr>
        <p:spPr bwMode="auto">
          <a:xfrm>
            <a:off x="5156200" y="4068763"/>
            <a:ext cx="971550" cy="468312"/>
          </a:xfrm>
          <a:custGeom>
            <a:avLst/>
            <a:gdLst>
              <a:gd name="T0" fmla="*/ 2147483646 w 674"/>
              <a:gd name="T1" fmla="*/ 2147483646 h 324"/>
              <a:gd name="T2" fmla="*/ 2147483646 w 674"/>
              <a:gd name="T3" fmla="*/ 2147483646 h 324"/>
              <a:gd name="T4" fmla="*/ 2147483646 w 674"/>
              <a:gd name="T5" fmla="*/ 2147483646 h 324"/>
              <a:gd name="T6" fmla="*/ 2147483646 w 674"/>
              <a:gd name="T7" fmla="*/ 2147483646 h 324"/>
              <a:gd name="T8" fmla="*/ 2147483646 w 674"/>
              <a:gd name="T9" fmla="*/ 2147483646 h 324"/>
              <a:gd name="T10" fmla="*/ 2147483646 w 674"/>
              <a:gd name="T11" fmla="*/ 2147483646 h 324"/>
              <a:gd name="T12" fmla="*/ 2147483646 w 674"/>
              <a:gd name="T13" fmla="*/ 2147483646 h 324"/>
              <a:gd name="T14" fmla="*/ 2147483646 w 674"/>
              <a:gd name="T15" fmla="*/ 2147483646 h 324"/>
              <a:gd name="T16" fmla="*/ 2147483646 w 674"/>
              <a:gd name="T17" fmla="*/ 2147483646 h 324"/>
              <a:gd name="T18" fmla="*/ 2147483646 w 674"/>
              <a:gd name="T19" fmla="*/ 2147483646 h 324"/>
              <a:gd name="T20" fmla="*/ 2147483646 w 674"/>
              <a:gd name="T21" fmla="*/ 2147483646 h 324"/>
              <a:gd name="T22" fmla="*/ 2147483646 w 674"/>
              <a:gd name="T23" fmla="*/ 2147483646 h 324"/>
              <a:gd name="T24" fmla="*/ 2147483646 w 674"/>
              <a:gd name="T25" fmla="*/ 2147483646 h 324"/>
              <a:gd name="T26" fmla="*/ 2147483646 w 674"/>
              <a:gd name="T27" fmla="*/ 2147483646 h 324"/>
              <a:gd name="T28" fmla="*/ 2147483646 w 674"/>
              <a:gd name="T29" fmla="*/ 2147483646 h 324"/>
              <a:gd name="T30" fmla="*/ 2147483646 w 674"/>
              <a:gd name="T31" fmla="*/ 2147483646 h 324"/>
              <a:gd name="T32" fmla="*/ 2147483646 w 674"/>
              <a:gd name="T33" fmla="*/ 2147483646 h 324"/>
              <a:gd name="T34" fmla="*/ 2147483646 w 674"/>
              <a:gd name="T35" fmla="*/ 2147483646 h 324"/>
              <a:gd name="T36" fmla="*/ 2147483646 w 674"/>
              <a:gd name="T37" fmla="*/ 2147483646 h 324"/>
              <a:gd name="T38" fmla="*/ 2147483646 w 674"/>
              <a:gd name="T39" fmla="*/ 2147483646 h 324"/>
              <a:gd name="T40" fmla="*/ 2147483646 w 674"/>
              <a:gd name="T41" fmla="*/ 2147483646 h 324"/>
              <a:gd name="T42" fmla="*/ 2147483646 w 674"/>
              <a:gd name="T43" fmla="*/ 2147483646 h 324"/>
              <a:gd name="T44" fmla="*/ 2147483646 w 674"/>
              <a:gd name="T45" fmla="*/ 2147483646 h 324"/>
              <a:gd name="T46" fmla="*/ 2147483646 w 674"/>
              <a:gd name="T47" fmla="*/ 2147483646 h 324"/>
              <a:gd name="T48" fmla="*/ 2147483646 w 674"/>
              <a:gd name="T49" fmla="*/ 2147483646 h 324"/>
              <a:gd name="T50" fmla="*/ 2147483646 w 674"/>
              <a:gd name="T51" fmla="*/ 2147483646 h 324"/>
              <a:gd name="T52" fmla="*/ 2147483646 w 674"/>
              <a:gd name="T53" fmla="*/ 2147483646 h 324"/>
              <a:gd name="T54" fmla="*/ 2147483646 w 674"/>
              <a:gd name="T55" fmla="*/ 2147483646 h 324"/>
              <a:gd name="T56" fmla="*/ 2147483646 w 674"/>
              <a:gd name="T57" fmla="*/ 2147483646 h 324"/>
              <a:gd name="T58" fmla="*/ 2147483646 w 674"/>
              <a:gd name="T59" fmla="*/ 2147483646 h 324"/>
              <a:gd name="T60" fmla="*/ 2147483646 w 674"/>
              <a:gd name="T61" fmla="*/ 2147483646 h 324"/>
              <a:gd name="T62" fmla="*/ 2147483646 w 674"/>
              <a:gd name="T63" fmla="*/ 2147483646 h 324"/>
              <a:gd name="T64" fmla="*/ 2147483646 w 674"/>
              <a:gd name="T65" fmla="*/ 2147483646 h 324"/>
              <a:gd name="T66" fmla="*/ 2147483646 w 674"/>
              <a:gd name="T67" fmla="*/ 2147483646 h 324"/>
              <a:gd name="T68" fmla="*/ 0 w 674"/>
              <a:gd name="T69" fmla="*/ 0 h 324"/>
              <a:gd name="T70" fmla="*/ 2147483646 w 674"/>
              <a:gd name="T71" fmla="*/ 2147483646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88283" name="Freeform 233"/>
          <p:cNvSpPr>
            <a:spLocks/>
          </p:cNvSpPr>
          <p:nvPr/>
        </p:nvSpPr>
        <p:spPr bwMode="auto">
          <a:xfrm>
            <a:off x="5181600" y="4114800"/>
            <a:ext cx="144463" cy="461963"/>
          </a:xfrm>
          <a:custGeom>
            <a:avLst/>
            <a:gdLst>
              <a:gd name="T0" fmla="*/ 2147483646 w 101"/>
              <a:gd name="T1" fmla="*/ 2147483646 h 320"/>
              <a:gd name="T2" fmla="*/ 2147483646 w 101"/>
              <a:gd name="T3" fmla="*/ 2147483646 h 320"/>
              <a:gd name="T4" fmla="*/ 2147483646 w 101"/>
              <a:gd name="T5" fmla="*/ 2147483646 h 320"/>
              <a:gd name="T6" fmla="*/ 2147483646 w 101"/>
              <a:gd name="T7" fmla="*/ 2147483646 h 320"/>
              <a:gd name="T8" fmla="*/ 2147483646 w 101"/>
              <a:gd name="T9" fmla="*/ 2147483646 h 320"/>
              <a:gd name="T10" fmla="*/ 2147483646 w 101"/>
              <a:gd name="T11" fmla="*/ 2147483646 h 320"/>
              <a:gd name="T12" fmla="*/ 2147483646 w 101"/>
              <a:gd name="T13" fmla="*/ 2147483646 h 320"/>
              <a:gd name="T14" fmla="*/ 2147483646 w 101"/>
              <a:gd name="T15" fmla="*/ 2147483646 h 320"/>
              <a:gd name="T16" fmla="*/ 2147483646 w 101"/>
              <a:gd name="T17" fmla="*/ 2147483646 h 320"/>
              <a:gd name="T18" fmla="*/ 2147483646 w 101"/>
              <a:gd name="T19" fmla="*/ 2147483646 h 320"/>
              <a:gd name="T20" fmla="*/ 2147483646 w 101"/>
              <a:gd name="T21" fmla="*/ 2147483646 h 320"/>
              <a:gd name="T22" fmla="*/ 2147483646 w 101"/>
              <a:gd name="T23" fmla="*/ 2147483646 h 320"/>
              <a:gd name="T24" fmla="*/ 2147483646 w 101"/>
              <a:gd name="T25" fmla="*/ 2147483646 h 320"/>
              <a:gd name="T26" fmla="*/ 2147483646 w 101"/>
              <a:gd name="T27" fmla="*/ 2147483646 h 320"/>
              <a:gd name="T28" fmla="*/ 2147483646 w 101"/>
              <a:gd name="T29" fmla="*/ 2147483646 h 320"/>
              <a:gd name="T30" fmla="*/ 2147483646 w 101"/>
              <a:gd name="T31" fmla="*/ 2147483646 h 320"/>
              <a:gd name="T32" fmla="*/ 2147483646 w 101"/>
              <a:gd name="T33" fmla="*/ 0 h 320"/>
              <a:gd name="T34" fmla="*/ 2147483646 w 101"/>
              <a:gd name="T35" fmla="*/ 2147483646 h 320"/>
              <a:gd name="T36" fmla="*/ 2147483646 w 101"/>
              <a:gd name="T37" fmla="*/ 2147483646 h 320"/>
              <a:gd name="T38" fmla="*/ 2147483646 w 101"/>
              <a:gd name="T39" fmla="*/ 2147483646 h 320"/>
              <a:gd name="T40" fmla="*/ 2147483646 w 101"/>
              <a:gd name="T41" fmla="*/ 2147483646 h 320"/>
              <a:gd name="T42" fmla="*/ 2147483646 w 101"/>
              <a:gd name="T43" fmla="*/ 2147483646 h 320"/>
              <a:gd name="T44" fmla="*/ 2147483646 w 101"/>
              <a:gd name="T45" fmla="*/ 2147483646 h 320"/>
              <a:gd name="T46" fmla="*/ 2147483646 w 101"/>
              <a:gd name="T47" fmla="*/ 2147483646 h 320"/>
              <a:gd name="T48" fmla="*/ 2147483646 w 101"/>
              <a:gd name="T49" fmla="*/ 2147483646 h 320"/>
              <a:gd name="T50" fmla="*/ 2147483646 w 101"/>
              <a:gd name="T51" fmla="*/ 2147483646 h 320"/>
              <a:gd name="T52" fmla="*/ 2147483646 w 101"/>
              <a:gd name="T53" fmla="*/ 2147483646 h 320"/>
              <a:gd name="T54" fmla="*/ 2147483646 w 101"/>
              <a:gd name="T55" fmla="*/ 2147483646 h 320"/>
              <a:gd name="T56" fmla="*/ 2147483646 w 101"/>
              <a:gd name="T57" fmla="*/ 2147483646 h 320"/>
              <a:gd name="T58" fmla="*/ 2147483646 w 101"/>
              <a:gd name="T59" fmla="*/ 2147483646 h 320"/>
              <a:gd name="T60" fmla="*/ 2147483646 w 101"/>
              <a:gd name="T61" fmla="*/ 2147483646 h 320"/>
              <a:gd name="T62" fmla="*/ 2147483646 w 101"/>
              <a:gd name="T63" fmla="*/ 2147483646 h 320"/>
              <a:gd name="T64" fmla="*/ 2147483646 w 101"/>
              <a:gd name="T65" fmla="*/ 2147483646 h 320"/>
              <a:gd name="T66" fmla="*/ 2147483646 w 101"/>
              <a:gd name="T67" fmla="*/ 2147483646 h 320"/>
              <a:gd name="T68" fmla="*/ 2147483646 w 101"/>
              <a:gd name="T69" fmla="*/ 2147483646 h 320"/>
              <a:gd name="T70" fmla="*/ 2147483646 w 101"/>
              <a:gd name="T71" fmla="*/ 2147483646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88284" name="Freeform 234"/>
          <p:cNvSpPr>
            <a:spLocks/>
          </p:cNvSpPr>
          <p:nvPr/>
        </p:nvSpPr>
        <p:spPr bwMode="auto">
          <a:xfrm>
            <a:off x="5289550" y="4549775"/>
            <a:ext cx="157163" cy="1030288"/>
          </a:xfrm>
          <a:custGeom>
            <a:avLst/>
            <a:gdLst>
              <a:gd name="T0" fmla="*/ 2147483646 w 110"/>
              <a:gd name="T1" fmla="*/ 2147483646 h 714"/>
              <a:gd name="T2" fmla="*/ 2147483646 w 110"/>
              <a:gd name="T3" fmla="*/ 2147483646 h 714"/>
              <a:gd name="T4" fmla="*/ 2147483646 w 110"/>
              <a:gd name="T5" fmla="*/ 2147483646 h 714"/>
              <a:gd name="T6" fmla="*/ 2147483646 w 110"/>
              <a:gd name="T7" fmla="*/ 2147483646 h 714"/>
              <a:gd name="T8" fmla="*/ 2147483646 w 110"/>
              <a:gd name="T9" fmla="*/ 2147483646 h 714"/>
              <a:gd name="T10" fmla="*/ 2147483646 w 110"/>
              <a:gd name="T11" fmla="*/ 2147483646 h 714"/>
              <a:gd name="T12" fmla="*/ 2147483646 w 110"/>
              <a:gd name="T13" fmla="*/ 2147483646 h 714"/>
              <a:gd name="T14" fmla="*/ 2147483646 w 110"/>
              <a:gd name="T15" fmla="*/ 2147483646 h 714"/>
              <a:gd name="T16" fmla="*/ 2147483646 w 110"/>
              <a:gd name="T17" fmla="*/ 2147483646 h 714"/>
              <a:gd name="T18" fmla="*/ 2147483646 w 110"/>
              <a:gd name="T19" fmla="*/ 2147483646 h 714"/>
              <a:gd name="T20" fmla="*/ 2147483646 w 110"/>
              <a:gd name="T21" fmla="*/ 2147483646 h 714"/>
              <a:gd name="T22" fmla="*/ 2147483646 w 110"/>
              <a:gd name="T23" fmla="*/ 2147483646 h 714"/>
              <a:gd name="T24" fmla="*/ 2147483646 w 110"/>
              <a:gd name="T25" fmla="*/ 2147483646 h 714"/>
              <a:gd name="T26" fmla="*/ 2147483646 w 110"/>
              <a:gd name="T27" fmla="*/ 2147483646 h 714"/>
              <a:gd name="T28" fmla="*/ 2147483646 w 110"/>
              <a:gd name="T29" fmla="*/ 2147483646 h 714"/>
              <a:gd name="T30" fmla="*/ 2147483646 w 110"/>
              <a:gd name="T31" fmla="*/ 2147483646 h 714"/>
              <a:gd name="T32" fmla="*/ 0 w 110"/>
              <a:gd name="T33" fmla="*/ 2147483646 h 714"/>
              <a:gd name="T34" fmla="*/ 2147483646 w 110"/>
              <a:gd name="T35" fmla="*/ 2147483646 h 714"/>
              <a:gd name="T36" fmla="*/ 2147483646 w 110"/>
              <a:gd name="T37" fmla="*/ 2147483646 h 714"/>
              <a:gd name="T38" fmla="*/ 2147483646 w 110"/>
              <a:gd name="T39" fmla="*/ 2147483646 h 714"/>
              <a:gd name="T40" fmla="*/ 2147483646 w 110"/>
              <a:gd name="T41" fmla="*/ 2147483646 h 714"/>
              <a:gd name="T42" fmla="*/ 2147483646 w 110"/>
              <a:gd name="T43" fmla="*/ 2147483646 h 714"/>
              <a:gd name="T44" fmla="*/ 2147483646 w 110"/>
              <a:gd name="T45" fmla="*/ 2147483646 h 714"/>
              <a:gd name="T46" fmla="*/ 2147483646 w 110"/>
              <a:gd name="T47" fmla="*/ 2147483646 h 714"/>
              <a:gd name="T48" fmla="*/ 2147483646 w 110"/>
              <a:gd name="T49" fmla="*/ 2147483646 h 714"/>
              <a:gd name="T50" fmla="*/ 2147483646 w 110"/>
              <a:gd name="T51" fmla="*/ 2147483646 h 714"/>
              <a:gd name="T52" fmla="*/ 2147483646 w 110"/>
              <a:gd name="T53" fmla="*/ 2147483646 h 714"/>
              <a:gd name="T54" fmla="*/ 2147483646 w 110"/>
              <a:gd name="T55" fmla="*/ 2147483646 h 714"/>
              <a:gd name="T56" fmla="*/ 2147483646 w 110"/>
              <a:gd name="T57" fmla="*/ 2147483646 h 714"/>
              <a:gd name="T58" fmla="*/ 2147483646 w 110"/>
              <a:gd name="T59" fmla="*/ 2147483646 h 714"/>
              <a:gd name="T60" fmla="*/ 2147483646 w 110"/>
              <a:gd name="T61" fmla="*/ 2147483646 h 714"/>
              <a:gd name="T62" fmla="*/ 2147483646 w 110"/>
              <a:gd name="T63" fmla="*/ 2147483646 h 714"/>
              <a:gd name="T64" fmla="*/ 2147483646 w 110"/>
              <a:gd name="T65" fmla="*/ 2147483646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88285" name="Freeform 235"/>
          <p:cNvSpPr>
            <a:spLocks/>
          </p:cNvSpPr>
          <p:nvPr/>
        </p:nvSpPr>
        <p:spPr bwMode="auto">
          <a:xfrm>
            <a:off x="5230813" y="4891088"/>
            <a:ext cx="57150" cy="768350"/>
          </a:xfrm>
          <a:custGeom>
            <a:avLst/>
            <a:gdLst>
              <a:gd name="T0" fmla="*/ 2147483646 w 39"/>
              <a:gd name="T1" fmla="*/ 2147483646 h 532"/>
              <a:gd name="T2" fmla="*/ 2147483646 w 39"/>
              <a:gd name="T3" fmla="*/ 2147483646 h 532"/>
              <a:gd name="T4" fmla="*/ 2147483646 w 39"/>
              <a:gd name="T5" fmla="*/ 2147483646 h 532"/>
              <a:gd name="T6" fmla="*/ 2147483646 w 39"/>
              <a:gd name="T7" fmla="*/ 2147483646 h 532"/>
              <a:gd name="T8" fmla="*/ 2147483646 w 39"/>
              <a:gd name="T9" fmla="*/ 2147483646 h 532"/>
              <a:gd name="T10" fmla="*/ 2147483646 w 39"/>
              <a:gd name="T11" fmla="*/ 2147483646 h 532"/>
              <a:gd name="T12" fmla="*/ 2147483646 w 39"/>
              <a:gd name="T13" fmla="*/ 2147483646 h 532"/>
              <a:gd name="T14" fmla="*/ 2147483646 w 39"/>
              <a:gd name="T15" fmla="*/ 2147483646 h 532"/>
              <a:gd name="T16" fmla="*/ 2147483646 w 39"/>
              <a:gd name="T17" fmla="*/ 2147483646 h 532"/>
              <a:gd name="T18" fmla="*/ 2147483646 w 39"/>
              <a:gd name="T19" fmla="*/ 2147483646 h 532"/>
              <a:gd name="T20" fmla="*/ 2147483646 w 39"/>
              <a:gd name="T21" fmla="*/ 2147483646 h 532"/>
              <a:gd name="T22" fmla="*/ 2147483646 w 39"/>
              <a:gd name="T23" fmla="*/ 2147483646 h 532"/>
              <a:gd name="T24" fmla="*/ 2147483646 w 39"/>
              <a:gd name="T25" fmla="*/ 2147483646 h 532"/>
              <a:gd name="T26" fmla="*/ 2147483646 w 39"/>
              <a:gd name="T27" fmla="*/ 2147483646 h 532"/>
              <a:gd name="T28" fmla="*/ 2147483646 w 39"/>
              <a:gd name="T29" fmla="*/ 2147483646 h 532"/>
              <a:gd name="T30" fmla="*/ 2147483646 w 39"/>
              <a:gd name="T31" fmla="*/ 2147483646 h 532"/>
              <a:gd name="T32" fmla="*/ 2147483646 w 39"/>
              <a:gd name="T33" fmla="*/ 2147483646 h 532"/>
              <a:gd name="T34" fmla="*/ 2147483646 w 39"/>
              <a:gd name="T35" fmla="*/ 2147483646 h 532"/>
              <a:gd name="T36" fmla="*/ 2147483646 w 39"/>
              <a:gd name="T37" fmla="*/ 2147483646 h 532"/>
              <a:gd name="T38" fmla="*/ 2147483646 w 39"/>
              <a:gd name="T39" fmla="*/ 2147483646 h 532"/>
              <a:gd name="T40" fmla="*/ 2147483646 w 39"/>
              <a:gd name="T41" fmla="*/ 2147483646 h 532"/>
              <a:gd name="T42" fmla="*/ 2147483646 w 39"/>
              <a:gd name="T43" fmla="*/ 2147483646 h 532"/>
              <a:gd name="T44" fmla="*/ 2147483646 w 39"/>
              <a:gd name="T45" fmla="*/ 2147483646 h 532"/>
              <a:gd name="T46" fmla="*/ 2147483646 w 39"/>
              <a:gd name="T47" fmla="*/ 2147483646 h 532"/>
              <a:gd name="T48" fmla="*/ 2147483646 w 39"/>
              <a:gd name="T49" fmla="*/ 2147483646 h 532"/>
              <a:gd name="T50" fmla="*/ 2147483646 w 39"/>
              <a:gd name="T51" fmla="*/ 2147483646 h 532"/>
              <a:gd name="T52" fmla="*/ 2147483646 w 39"/>
              <a:gd name="T53" fmla="*/ 2147483646 h 532"/>
              <a:gd name="T54" fmla="*/ 2147483646 w 39"/>
              <a:gd name="T55" fmla="*/ 2147483646 h 532"/>
              <a:gd name="T56" fmla="*/ 2147483646 w 39"/>
              <a:gd name="T57" fmla="*/ 2147483646 h 532"/>
              <a:gd name="T58" fmla="*/ 2147483646 w 39"/>
              <a:gd name="T59" fmla="*/ 2147483646 h 532"/>
              <a:gd name="T60" fmla="*/ 2147483646 w 39"/>
              <a:gd name="T61" fmla="*/ 2147483646 h 532"/>
              <a:gd name="T62" fmla="*/ 2147483646 w 39"/>
              <a:gd name="T63" fmla="*/ 2147483646 h 532"/>
              <a:gd name="T64" fmla="*/ 2147483646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88286" name="Freeform 236"/>
          <p:cNvSpPr>
            <a:spLocks/>
          </p:cNvSpPr>
          <p:nvPr/>
        </p:nvSpPr>
        <p:spPr bwMode="auto">
          <a:xfrm>
            <a:off x="5075238" y="4443413"/>
            <a:ext cx="200025" cy="450850"/>
          </a:xfrm>
          <a:custGeom>
            <a:avLst/>
            <a:gdLst>
              <a:gd name="T0" fmla="*/ 2147483646 w 137"/>
              <a:gd name="T1" fmla="*/ 2147483646 h 313"/>
              <a:gd name="T2" fmla="*/ 2147483646 w 137"/>
              <a:gd name="T3" fmla="*/ 2147483646 h 313"/>
              <a:gd name="T4" fmla="*/ 2147483646 w 137"/>
              <a:gd name="T5" fmla="*/ 2147483646 h 313"/>
              <a:gd name="T6" fmla="*/ 2147483646 w 137"/>
              <a:gd name="T7" fmla="*/ 2147483646 h 313"/>
              <a:gd name="T8" fmla="*/ 2147483646 w 137"/>
              <a:gd name="T9" fmla="*/ 2147483646 h 313"/>
              <a:gd name="T10" fmla="*/ 2147483646 w 137"/>
              <a:gd name="T11" fmla="*/ 2147483646 h 313"/>
              <a:gd name="T12" fmla="*/ 2147483646 w 137"/>
              <a:gd name="T13" fmla="*/ 2147483646 h 313"/>
              <a:gd name="T14" fmla="*/ 2147483646 w 137"/>
              <a:gd name="T15" fmla="*/ 2147483646 h 313"/>
              <a:gd name="T16" fmla="*/ 2147483646 w 137"/>
              <a:gd name="T17" fmla="*/ 2147483646 h 313"/>
              <a:gd name="T18" fmla="*/ 2147483646 w 137"/>
              <a:gd name="T19" fmla="*/ 2147483646 h 313"/>
              <a:gd name="T20" fmla="*/ 2147483646 w 137"/>
              <a:gd name="T21" fmla="*/ 2147483646 h 313"/>
              <a:gd name="T22" fmla="*/ 2147483646 w 137"/>
              <a:gd name="T23" fmla="*/ 2147483646 h 313"/>
              <a:gd name="T24" fmla="*/ 2147483646 w 137"/>
              <a:gd name="T25" fmla="*/ 2147483646 h 313"/>
              <a:gd name="T26" fmla="*/ 2147483646 w 137"/>
              <a:gd name="T27" fmla="*/ 2147483646 h 313"/>
              <a:gd name="T28" fmla="*/ 2147483646 w 137"/>
              <a:gd name="T29" fmla="*/ 2147483646 h 313"/>
              <a:gd name="T30" fmla="*/ 2147483646 w 137"/>
              <a:gd name="T31" fmla="*/ 2147483646 h 313"/>
              <a:gd name="T32" fmla="*/ 2147483646 w 137"/>
              <a:gd name="T33" fmla="*/ 2147483646 h 313"/>
              <a:gd name="T34" fmla="*/ 2147483646 w 137"/>
              <a:gd name="T35" fmla="*/ 2147483646 h 313"/>
              <a:gd name="T36" fmla="*/ 2147483646 w 137"/>
              <a:gd name="T37" fmla="*/ 2147483646 h 313"/>
              <a:gd name="T38" fmla="*/ 2147483646 w 137"/>
              <a:gd name="T39" fmla="*/ 2147483646 h 313"/>
              <a:gd name="T40" fmla="*/ 2147483646 w 137"/>
              <a:gd name="T41" fmla="*/ 2147483646 h 313"/>
              <a:gd name="T42" fmla="*/ 2147483646 w 137"/>
              <a:gd name="T43" fmla="*/ 2147483646 h 313"/>
              <a:gd name="T44" fmla="*/ 2147483646 w 137"/>
              <a:gd name="T45" fmla="*/ 2147483646 h 313"/>
              <a:gd name="T46" fmla="*/ 2147483646 w 137"/>
              <a:gd name="T47" fmla="*/ 2147483646 h 313"/>
              <a:gd name="T48" fmla="*/ 2147483646 w 137"/>
              <a:gd name="T49" fmla="*/ 2147483646 h 313"/>
              <a:gd name="T50" fmla="*/ 2147483646 w 137"/>
              <a:gd name="T51" fmla="*/ 2147483646 h 313"/>
              <a:gd name="T52" fmla="*/ 2147483646 w 137"/>
              <a:gd name="T53" fmla="*/ 2147483646 h 313"/>
              <a:gd name="T54" fmla="*/ 2147483646 w 137"/>
              <a:gd name="T55" fmla="*/ 2147483646 h 313"/>
              <a:gd name="T56" fmla="*/ 2147483646 w 137"/>
              <a:gd name="T57" fmla="*/ 2147483646 h 313"/>
              <a:gd name="T58" fmla="*/ 2147483646 w 137"/>
              <a:gd name="T59" fmla="*/ 2147483646 h 313"/>
              <a:gd name="T60" fmla="*/ 2147483646 w 137"/>
              <a:gd name="T61" fmla="*/ 2147483646 h 313"/>
              <a:gd name="T62" fmla="*/ 2147483646 w 137"/>
              <a:gd name="T63" fmla="*/ 2147483646 h 313"/>
              <a:gd name="T64" fmla="*/ 2147483646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88287" name="Freeform 237"/>
          <p:cNvSpPr>
            <a:spLocks/>
          </p:cNvSpPr>
          <p:nvPr/>
        </p:nvSpPr>
        <p:spPr bwMode="auto">
          <a:xfrm>
            <a:off x="4010025" y="5275263"/>
            <a:ext cx="506413" cy="341312"/>
          </a:xfrm>
          <a:custGeom>
            <a:avLst/>
            <a:gdLst>
              <a:gd name="T0" fmla="*/ 2147483646 w 350"/>
              <a:gd name="T1" fmla="*/ 2147483646 h 236"/>
              <a:gd name="T2" fmla="*/ 2147483646 w 350"/>
              <a:gd name="T3" fmla="*/ 2147483646 h 236"/>
              <a:gd name="T4" fmla="*/ 2147483646 w 350"/>
              <a:gd name="T5" fmla="*/ 2147483646 h 236"/>
              <a:gd name="T6" fmla="*/ 2147483646 w 350"/>
              <a:gd name="T7" fmla="*/ 2147483646 h 236"/>
              <a:gd name="T8" fmla="*/ 2147483646 w 350"/>
              <a:gd name="T9" fmla="*/ 2147483646 h 236"/>
              <a:gd name="T10" fmla="*/ 2147483646 w 350"/>
              <a:gd name="T11" fmla="*/ 2147483646 h 236"/>
              <a:gd name="T12" fmla="*/ 2147483646 w 350"/>
              <a:gd name="T13" fmla="*/ 2147483646 h 236"/>
              <a:gd name="T14" fmla="*/ 2147483646 w 350"/>
              <a:gd name="T15" fmla="*/ 2147483646 h 236"/>
              <a:gd name="T16" fmla="*/ 2147483646 w 350"/>
              <a:gd name="T17" fmla="*/ 2147483646 h 236"/>
              <a:gd name="T18" fmla="*/ 2147483646 w 350"/>
              <a:gd name="T19" fmla="*/ 2147483646 h 236"/>
              <a:gd name="T20" fmla="*/ 2147483646 w 350"/>
              <a:gd name="T21" fmla="*/ 2147483646 h 236"/>
              <a:gd name="T22" fmla="*/ 2147483646 w 350"/>
              <a:gd name="T23" fmla="*/ 2147483646 h 236"/>
              <a:gd name="T24" fmla="*/ 2147483646 w 350"/>
              <a:gd name="T25" fmla="*/ 2147483646 h 236"/>
              <a:gd name="T26" fmla="*/ 2147483646 w 350"/>
              <a:gd name="T27" fmla="*/ 2147483646 h 236"/>
              <a:gd name="T28" fmla="*/ 2147483646 w 350"/>
              <a:gd name="T29" fmla="*/ 2147483646 h 236"/>
              <a:gd name="T30" fmla="*/ 2147483646 w 350"/>
              <a:gd name="T31" fmla="*/ 2147483646 h 236"/>
              <a:gd name="T32" fmla="*/ 2147483646 w 350"/>
              <a:gd name="T33" fmla="*/ 2147483646 h 236"/>
              <a:gd name="T34" fmla="*/ 2147483646 w 350"/>
              <a:gd name="T35" fmla="*/ 2147483646 h 236"/>
              <a:gd name="T36" fmla="*/ 2147483646 w 350"/>
              <a:gd name="T37" fmla="*/ 2147483646 h 236"/>
              <a:gd name="T38" fmla="*/ 2147483646 w 350"/>
              <a:gd name="T39" fmla="*/ 2147483646 h 236"/>
              <a:gd name="T40" fmla="*/ 2147483646 w 350"/>
              <a:gd name="T41" fmla="*/ 2147483646 h 236"/>
              <a:gd name="T42" fmla="*/ 2147483646 w 350"/>
              <a:gd name="T43" fmla="*/ 2147483646 h 236"/>
              <a:gd name="T44" fmla="*/ 2147483646 w 350"/>
              <a:gd name="T45" fmla="*/ 2147483646 h 236"/>
              <a:gd name="T46" fmla="*/ 2147483646 w 350"/>
              <a:gd name="T47" fmla="*/ 2147483646 h 236"/>
              <a:gd name="T48" fmla="*/ 2147483646 w 350"/>
              <a:gd name="T49" fmla="*/ 2147483646 h 236"/>
              <a:gd name="T50" fmla="*/ 2147483646 w 350"/>
              <a:gd name="T51" fmla="*/ 2147483646 h 236"/>
              <a:gd name="T52" fmla="*/ 2147483646 w 350"/>
              <a:gd name="T53" fmla="*/ 2147483646 h 236"/>
              <a:gd name="T54" fmla="*/ 2147483646 w 350"/>
              <a:gd name="T55" fmla="*/ 2147483646 h 236"/>
              <a:gd name="T56" fmla="*/ 2147483646 w 350"/>
              <a:gd name="T57" fmla="*/ 2147483646 h 236"/>
              <a:gd name="T58" fmla="*/ 2147483646 w 350"/>
              <a:gd name="T59" fmla="*/ 2147483646 h 236"/>
              <a:gd name="T60" fmla="*/ 2147483646 w 350"/>
              <a:gd name="T61" fmla="*/ 2147483646 h 236"/>
              <a:gd name="T62" fmla="*/ 2147483646 w 350"/>
              <a:gd name="T63" fmla="*/ 2147483646 h 236"/>
              <a:gd name="T64" fmla="*/ 2147483646 w 350"/>
              <a:gd name="T65" fmla="*/ 2147483646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88288" name="Freeform 238"/>
          <p:cNvSpPr>
            <a:spLocks/>
          </p:cNvSpPr>
          <p:nvPr/>
        </p:nvSpPr>
        <p:spPr bwMode="auto">
          <a:xfrm>
            <a:off x="4497388" y="5021263"/>
            <a:ext cx="171450" cy="263525"/>
          </a:xfrm>
          <a:custGeom>
            <a:avLst/>
            <a:gdLst>
              <a:gd name="T0" fmla="*/ 2147483646 w 119"/>
              <a:gd name="T1" fmla="*/ 2147483646 h 182"/>
              <a:gd name="T2" fmla="*/ 2147483646 w 119"/>
              <a:gd name="T3" fmla="*/ 2147483646 h 182"/>
              <a:gd name="T4" fmla="*/ 2147483646 w 119"/>
              <a:gd name="T5" fmla="*/ 2147483646 h 182"/>
              <a:gd name="T6" fmla="*/ 2147483646 w 119"/>
              <a:gd name="T7" fmla="*/ 2147483646 h 182"/>
              <a:gd name="T8" fmla="*/ 2147483646 w 119"/>
              <a:gd name="T9" fmla="*/ 2147483646 h 182"/>
              <a:gd name="T10" fmla="*/ 2147483646 w 119"/>
              <a:gd name="T11" fmla="*/ 2147483646 h 182"/>
              <a:gd name="T12" fmla="*/ 2147483646 w 119"/>
              <a:gd name="T13" fmla="*/ 2147483646 h 182"/>
              <a:gd name="T14" fmla="*/ 2147483646 w 119"/>
              <a:gd name="T15" fmla="*/ 2147483646 h 182"/>
              <a:gd name="T16" fmla="*/ 2147483646 w 119"/>
              <a:gd name="T17" fmla="*/ 2147483646 h 182"/>
              <a:gd name="T18" fmla="*/ 2147483646 w 119"/>
              <a:gd name="T19" fmla="*/ 2147483646 h 182"/>
              <a:gd name="T20" fmla="*/ 2147483646 w 119"/>
              <a:gd name="T21" fmla="*/ 2147483646 h 182"/>
              <a:gd name="T22" fmla="*/ 2147483646 w 119"/>
              <a:gd name="T23" fmla="*/ 2147483646 h 182"/>
              <a:gd name="T24" fmla="*/ 2147483646 w 119"/>
              <a:gd name="T25" fmla="*/ 2147483646 h 182"/>
              <a:gd name="T26" fmla="*/ 2147483646 w 119"/>
              <a:gd name="T27" fmla="*/ 2147483646 h 182"/>
              <a:gd name="T28" fmla="*/ 2147483646 w 119"/>
              <a:gd name="T29" fmla="*/ 2147483646 h 182"/>
              <a:gd name="T30" fmla="*/ 2147483646 w 119"/>
              <a:gd name="T31" fmla="*/ 2147483646 h 182"/>
              <a:gd name="T32" fmla="*/ 2147483646 w 119"/>
              <a:gd name="T33" fmla="*/ 2147483646 h 182"/>
              <a:gd name="T34" fmla="*/ 2147483646 w 119"/>
              <a:gd name="T35" fmla="*/ 2147483646 h 182"/>
              <a:gd name="T36" fmla="*/ 2147483646 w 119"/>
              <a:gd name="T37" fmla="*/ 2147483646 h 182"/>
              <a:gd name="T38" fmla="*/ 2147483646 w 119"/>
              <a:gd name="T39" fmla="*/ 2147483646 h 182"/>
              <a:gd name="T40" fmla="*/ 2147483646 w 119"/>
              <a:gd name="T41" fmla="*/ 2147483646 h 182"/>
              <a:gd name="T42" fmla="*/ 2147483646 w 119"/>
              <a:gd name="T43" fmla="*/ 2147483646 h 182"/>
              <a:gd name="T44" fmla="*/ 2147483646 w 119"/>
              <a:gd name="T45" fmla="*/ 2147483646 h 182"/>
              <a:gd name="T46" fmla="*/ 2147483646 w 119"/>
              <a:gd name="T47" fmla="*/ 2147483646 h 182"/>
              <a:gd name="T48" fmla="*/ 2147483646 w 119"/>
              <a:gd name="T49" fmla="*/ 2147483646 h 182"/>
              <a:gd name="T50" fmla="*/ 2147483646 w 119"/>
              <a:gd name="T51" fmla="*/ 2147483646 h 182"/>
              <a:gd name="T52" fmla="*/ 2147483646 w 119"/>
              <a:gd name="T53" fmla="*/ 2147483646 h 182"/>
              <a:gd name="T54" fmla="*/ 2147483646 w 119"/>
              <a:gd name="T55" fmla="*/ 2147483646 h 182"/>
              <a:gd name="T56" fmla="*/ 2147483646 w 119"/>
              <a:gd name="T57" fmla="*/ 2147483646 h 182"/>
              <a:gd name="T58" fmla="*/ 2147483646 w 119"/>
              <a:gd name="T59" fmla="*/ 2147483646 h 182"/>
              <a:gd name="T60" fmla="*/ 2147483646 w 119"/>
              <a:gd name="T61" fmla="*/ 2147483646 h 182"/>
              <a:gd name="T62" fmla="*/ 2147483646 w 119"/>
              <a:gd name="T63" fmla="*/ 2147483646 h 182"/>
              <a:gd name="T64" fmla="*/ 2147483646 w 119"/>
              <a:gd name="T65" fmla="*/ 2147483646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88289" name="Freeform 239"/>
          <p:cNvSpPr>
            <a:spLocks/>
          </p:cNvSpPr>
          <p:nvPr/>
        </p:nvSpPr>
        <p:spPr bwMode="auto">
          <a:xfrm>
            <a:off x="4654550" y="4459288"/>
            <a:ext cx="441325" cy="571500"/>
          </a:xfrm>
          <a:custGeom>
            <a:avLst/>
            <a:gdLst>
              <a:gd name="T0" fmla="*/ 2147483646 w 305"/>
              <a:gd name="T1" fmla="*/ 0 h 397"/>
              <a:gd name="T2" fmla="*/ 2147483646 w 305"/>
              <a:gd name="T3" fmla="*/ 2147483646 h 397"/>
              <a:gd name="T4" fmla="*/ 2147483646 w 305"/>
              <a:gd name="T5" fmla="*/ 2147483646 h 397"/>
              <a:gd name="T6" fmla="*/ 2147483646 w 305"/>
              <a:gd name="T7" fmla="*/ 2147483646 h 397"/>
              <a:gd name="T8" fmla="*/ 2147483646 w 305"/>
              <a:gd name="T9" fmla="*/ 2147483646 h 397"/>
              <a:gd name="T10" fmla="*/ 2147483646 w 305"/>
              <a:gd name="T11" fmla="*/ 2147483646 h 397"/>
              <a:gd name="T12" fmla="*/ 2147483646 w 305"/>
              <a:gd name="T13" fmla="*/ 2147483646 h 397"/>
              <a:gd name="T14" fmla="*/ 2147483646 w 305"/>
              <a:gd name="T15" fmla="*/ 2147483646 h 397"/>
              <a:gd name="T16" fmla="*/ 2147483646 w 305"/>
              <a:gd name="T17" fmla="*/ 2147483646 h 397"/>
              <a:gd name="T18" fmla="*/ 2147483646 w 305"/>
              <a:gd name="T19" fmla="*/ 2147483646 h 397"/>
              <a:gd name="T20" fmla="*/ 2147483646 w 305"/>
              <a:gd name="T21" fmla="*/ 2147483646 h 397"/>
              <a:gd name="T22" fmla="*/ 2147483646 w 305"/>
              <a:gd name="T23" fmla="*/ 2147483646 h 397"/>
              <a:gd name="T24" fmla="*/ 2147483646 w 305"/>
              <a:gd name="T25" fmla="*/ 2147483646 h 397"/>
              <a:gd name="T26" fmla="*/ 2147483646 w 305"/>
              <a:gd name="T27" fmla="*/ 2147483646 h 397"/>
              <a:gd name="T28" fmla="*/ 2147483646 w 305"/>
              <a:gd name="T29" fmla="*/ 2147483646 h 397"/>
              <a:gd name="T30" fmla="*/ 2147483646 w 305"/>
              <a:gd name="T31" fmla="*/ 2147483646 h 397"/>
              <a:gd name="T32" fmla="*/ 0 w 305"/>
              <a:gd name="T33" fmla="*/ 2147483646 h 397"/>
              <a:gd name="T34" fmla="*/ 2147483646 w 305"/>
              <a:gd name="T35" fmla="*/ 2147483646 h 397"/>
              <a:gd name="T36" fmla="*/ 2147483646 w 305"/>
              <a:gd name="T37" fmla="*/ 2147483646 h 397"/>
              <a:gd name="T38" fmla="*/ 2147483646 w 305"/>
              <a:gd name="T39" fmla="*/ 2147483646 h 397"/>
              <a:gd name="T40" fmla="*/ 2147483646 w 305"/>
              <a:gd name="T41" fmla="*/ 2147483646 h 397"/>
              <a:gd name="T42" fmla="*/ 2147483646 w 305"/>
              <a:gd name="T43" fmla="*/ 2147483646 h 397"/>
              <a:gd name="T44" fmla="*/ 2147483646 w 305"/>
              <a:gd name="T45" fmla="*/ 2147483646 h 397"/>
              <a:gd name="T46" fmla="*/ 2147483646 w 305"/>
              <a:gd name="T47" fmla="*/ 2147483646 h 397"/>
              <a:gd name="T48" fmla="*/ 2147483646 w 305"/>
              <a:gd name="T49" fmla="*/ 2147483646 h 397"/>
              <a:gd name="T50" fmla="*/ 2147483646 w 305"/>
              <a:gd name="T51" fmla="*/ 2147483646 h 397"/>
              <a:gd name="T52" fmla="*/ 2147483646 w 305"/>
              <a:gd name="T53" fmla="*/ 2147483646 h 397"/>
              <a:gd name="T54" fmla="*/ 2147483646 w 305"/>
              <a:gd name="T55" fmla="*/ 2147483646 h 397"/>
              <a:gd name="T56" fmla="*/ 2147483646 w 305"/>
              <a:gd name="T57" fmla="*/ 2147483646 h 397"/>
              <a:gd name="T58" fmla="*/ 2147483646 w 305"/>
              <a:gd name="T59" fmla="*/ 2147483646 h 397"/>
              <a:gd name="T60" fmla="*/ 2147483646 w 305"/>
              <a:gd name="T61" fmla="*/ 2147483646 h 397"/>
              <a:gd name="T62" fmla="*/ 2147483646 w 305"/>
              <a:gd name="T63" fmla="*/ 2147483646 h 397"/>
              <a:gd name="T64" fmla="*/ 2147483646 w 305"/>
              <a:gd name="T65" fmla="*/ 2147483646 h 397"/>
              <a:gd name="T66" fmla="*/ 2147483646 w 305"/>
              <a:gd name="T67" fmla="*/ 2147483646 h 397"/>
              <a:gd name="T68" fmla="*/ 2147483646 w 305"/>
              <a:gd name="T69" fmla="*/ 2147483646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88290" name="Freeform 240"/>
          <p:cNvSpPr>
            <a:spLocks/>
          </p:cNvSpPr>
          <p:nvPr/>
        </p:nvSpPr>
        <p:spPr bwMode="auto">
          <a:xfrm>
            <a:off x="3609975" y="5534025"/>
            <a:ext cx="403225" cy="82550"/>
          </a:xfrm>
          <a:custGeom>
            <a:avLst/>
            <a:gdLst>
              <a:gd name="T0" fmla="*/ 2147483646 w 280"/>
              <a:gd name="T1" fmla="*/ 2147483646 h 57"/>
              <a:gd name="T2" fmla="*/ 2147483646 w 280"/>
              <a:gd name="T3" fmla="*/ 2147483646 h 57"/>
              <a:gd name="T4" fmla="*/ 2147483646 w 280"/>
              <a:gd name="T5" fmla="*/ 2147483646 h 57"/>
              <a:gd name="T6" fmla="*/ 2147483646 w 280"/>
              <a:gd name="T7" fmla="*/ 2147483646 h 57"/>
              <a:gd name="T8" fmla="*/ 2147483646 w 280"/>
              <a:gd name="T9" fmla="*/ 2147483646 h 57"/>
              <a:gd name="T10" fmla="*/ 2147483646 w 280"/>
              <a:gd name="T11" fmla="*/ 2147483646 h 57"/>
              <a:gd name="T12" fmla="*/ 2147483646 w 280"/>
              <a:gd name="T13" fmla="*/ 2147483646 h 57"/>
              <a:gd name="T14" fmla="*/ 2147483646 w 280"/>
              <a:gd name="T15" fmla="*/ 2147483646 h 57"/>
              <a:gd name="T16" fmla="*/ 2147483646 w 280"/>
              <a:gd name="T17" fmla="*/ 2147483646 h 57"/>
              <a:gd name="T18" fmla="*/ 2147483646 w 280"/>
              <a:gd name="T19" fmla="*/ 2147483646 h 57"/>
              <a:gd name="T20" fmla="*/ 2147483646 w 280"/>
              <a:gd name="T21" fmla="*/ 2147483646 h 57"/>
              <a:gd name="T22" fmla="*/ 2147483646 w 280"/>
              <a:gd name="T23" fmla="*/ 2147483646 h 57"/>
              <a:gd name="T24" fmla="*/ 2147483646 w 280"/>
              <a:gd name="T25" fmla="*/ 2147483646 h 57"/>
              <a:gd name="T26" fmla="*/ 2147483646 w 280"/>
              <a:gd name="T27" fmla="*/ 2147483646 h 57"/>
              <a:gd name="T28" fmla="*/ 2147483646 w 280"/>
              <a:gd name="T29" fmla="*/ 2147483646 h 57"/>
              <a:gd name="T30" fmla="*/ 2147483646 w 280"/>
              <a:gd name="T31" fmla="*/ 2147483646 h 57"/>
              <a:gd name="T32" fmla="*/ 0 w 280"/>
              <a:gd name="T33" fmla="*/ 2147483646 h 57"/>
              <a:gd name="T34" fmla="*/ 2147483646 w 280"/>
              <a:gd name="T35" fmla="*/ 2147483646 h 57"/>
              <a:gd name="T36" fmla="*/ 2147483646 w 280"/>
              <a:gd name="T37" fmla="*/ 2147483646 h 57"/>
              <a:gd name="T38" fmla="*/ 2147483646 w 280"/>
              <a:gd name="T39" fmla="*/ 2147483646 h 57"/>
              <a:gd name="T40" fmla="*/ 2147483646 w 280"/>
              <a:gd name="T41" fmla="*/ 2147483646 h 57"/>
              <a:gd name="T42" fmla="*/ 2147483646 w 280"/>
              <a:gd name="T43" fmla="*/ 2147483646 h 57"/>
              <a:gd name="T44" fmla="*/ 2147483646 w 280"/>
              <a:gd name="T45" fmla="*/ 2147483646 h 57"/>
              <a:gd name="T46" fmla="*/ 2147483646 w 280"/>
              <a:gd name="T47" fmla="*/ 2147483646 h 57"/>
              <a:gd name="T48" fmla="*/ 2147483646 w 280"/>
              <a:gd name="T49" fmla="*/ 2147483646 h 57"/>
              <a:gd name="T50" fmla="*/ 2147483646 w 280"/>
              <a:gd name="T51" fmla="*/ 2147483646 h 57"/>
              <a:gd name="T52" fmla="*/ 2147483646 w 280"/>
              <a:gd name="T53" fmla="*/ 2147483646 h 57"/>
              <a:gd name="T54" fmla="*/ 2147483646 w 280"/>
              <a:gd name="T55" fmla="*/ 2147483646 h 57"/>
              <a:gd name="T56" fmla="*/ 2147483646 w 280"/>
              <a:gd name="T57" fmla="*/ 2147483646 h 57"/>
              <a:gd name="T58" fmla="*/ 2147483646 w 280"/>
              <a:gd name="T59" fmla="*/ 2147483646 h 57"/>
              <a:gd name="T60" fmla="*/ 2147483646 w 280"/>
              <a:gd name="T61" fmla="*/ 2147483646 h 57"/>
              <a:gd name="T62" fmla="*/ 2147483646 w 280"/>
              <a:gd name="T63" fmla="*/ 2147483646 h 57"/>
              <a:gd name="T64" fmla="*/ 2147483646 w 280"/>
              <a:gd name="T65" fmla="*/ 2147483646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88291" name="Freeform 241"/>
          <p:cNvSpPr>
            <a:spLocks/>
          </p:cNvSpPr>
          <p:nvPr/>
        </p:nvSpPr>
        <p:spPr bwMode="auto">
          <a:xfrm>
            <a:off x="3676650" y="5418138"/>
            <a:ext cx="379413" cy="58737"/>
          </a:xfrm>
          <a:custGeom>
            <a:avLst/>
            <a:gdLst>
              <a:gd name="T0" fmla="*/ 2147483646 w 263"/>
              <a:gd name="T1" fmla="*/ 2147483646 h 41"/>
              <a:gd name="T2" fmla="*/ 2147483646 w 263"/>
              <a:gd name="T3" fmla="*/ 2147483646 h 41"/>
              <a:gd name="T4" fmla="*/ 2147483646 w 263"/>
              <a:gd name="T5" fmla="*/ 2147483646 h 41"/>
              <a:gd name="T6" fmla="*/ 2147483646 w 263"/>
              <a:gd name="T7" fmla="*/ 2147483646 h 41"/>
              <a:gd name="T8" fmla="*/ 2147483646 w 263"/>
              <a:gd name="T9" fmla="*/ 2147483646 h 41"/>
              <a:gd name="T10" fmla="*/ 2147483646 w 263"/>
              <a:gd name="T11" fmla="*/ 2147483646 h 41"/>
              <a:gd name="T12" fmla="*/ 2147483646 w 263"/>
              <a:gd name="T13" fmla="*/ 2147483646 h 41"/>
              <a:gd name="T14" fmla="*/ 2147483646 w 263"/>
              <a:gd name="T15" fmla="*/ 2147483646 h 41"/>
              <a:gd name="T16" fmla="*/ 2147483646 w 263"/>
              <a:gd name="T17" fmla="*/ 2147483646 h 41"/>
              <a:gd name="T18" fmla="*/ 2147483646 w 263"/>
              <a:gd name="T19" fmla="*/ 2147483646 h 41"/>
              <a:gd name="T20" fmla="*/ 2147483646 w 263"/>
              <a:gd name="T21" fmla="*/ 2147483646 h 41"/>
              <a:gd name="T22" fmla="*/ 2147483646 w 263"/>
              <a:gd name="T23" fmla="*/ 2147483646 h 41"/>
              <a:gd name="T24" fmla="*/ 2147483646 w 263"/>
              <a:gd name="T25" fmla="*/ 2147483646 h 41"/>
              <a:gd name="T26" fmla="*/ 2147483646 w 263"/>
              <a:gd name="T27" fmla="*/ 2147483646 h 41"/>
              <a:gd name="T28" fmla="*/ 2147483646 w 263"/>
              <a:gd name="T29" fmla="*/ 2147483646 h 41"/>
              <a:gd name="T30" fmla="*/ 2147483646 w 263"/>
              <a:gd name="T31" fmla="*/ 2147483646 h 41"/>
              <a:gd name="T32" fmla="*/ 0 w 263"/>
              <a:gd name="T33" fmla="*/ 2147483646 h 41"/>
              <a:gd name="T34" fmla="*/ 2147483646 w 263"/>
              <a:gd name="T35" fmla="*/ 2147483646 h 41"/>
              <a:gd name="T36" fmla="*/ 2147483646 w 263"/>
              <a:gd name="T37" fmla="*/ 2147483646 h 41"/>
              <a:gd name="T38" fmla="*/ 2147483646 w 263"/>
              <a:gd name="T39" fmla="*/ 2147483646 h 41"/>
              <a:gd name="T40" fmla="*/ 2147483646 w 263"/>
              <a:gd name="T41" fmla="*/ 2147483646 h 41"/>
              <a:gd name="T42" fmla="*/ 2147483646 w 263"/>
              <a:gd name="T43" fmla="*/ 2147483646 h 41"/>
              <a:gd name="T44" fmla="*/ 2147483646 w 263"/>
              <a:gd name="T45" fmla="*/ 2147483646 h 41"/>
              <a:gd name="T46" fmla="*/ 2147483646 w 263"/>
              <a:gd name="T47" fmla="*/ 2147483646 h 41"/>
              <a:gd name="T48" fmla="*/ 2147483646 w 263"/>
              <a:gd name="T49" fmla="*/ 2147483646 h 41"/>
              <a:gd name="T50" fmla="*/ 2147483646 w 263"/>
              <a:gd name="T51" fmla="*/ 2147483646 h 41"/>
              <a:gd name="T52" fmla="*/ 2147483646 w 263"/>
              <a:gd name="T53" fmla="*/ 2147483646 h 41"/>
              <a:gd name="T54" fmla="*/ 2147483646 w 263"/>
              <a:gd name="T55" fmla="*/ 2147483646 h 41"/>
              <a:gd name="T56" fmla="*/ 2147483646 w 263"/>
              <a:gd name="T57" fmla="*/ 2147483646 h 41"/>
              <a:gd name="T58" fmla="*/ 2147483646 w 263"/>
              <a:gd name="T59" fmla="*/ 2147483646 h 41"/>
              <a:gd name="T60" fmla="*/ 2147483646 w 263"/>
              <a:gd name="T61" fmla="*/ 2147483646 h 41"/>
              <a:gd name="T62" fmla="*/ 2147483646 w 263"/>
              <a:gd name="T63" fmla="*/ 2147483646 h 41"/>
              <a:gd name="T64" fmla="*/ 2147483646 w 263"/>
              <a:gd name="T65" fmla="*/ 2147483646 h 41"/>
              <a:gd name="T66" fmla="*/ 2147483646 w 263"/>
              <a:gd name="T67" fmla="*/ 2147483646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88292" name="Freeform 242"/>
          <p:cNvSpPr>
            <a:spLocks/>
          </p:cNvSpPr>
          <p:nvPr/>
        </p:nvSpPr>
        <p:spPr bwMode="auto">
          <a:xfrm>
            <a:off x="4048125" y="5173663"/>
            <a:ext cx="344488" cy="290512"/>
          </a:xfrm>
          <a:custGeom>
            <a:avLst/>
            <a:gdLst>
              <a:gd name="T0" fmla="*/ 2147483646 w 238"/>
              <a:gd name="T1" fmla="*/ 2147483646 h 202"/>
              <a:gd name="T2" fmla="*/ 2147483646 w 238"/>
              <a:gd name="T3" fmla="*/ 2147483646 h 202"/>
              <a:gd name="T4" fmla="*/ 2147483646 w 238"/>
              <a:gd name="T5" fmla="*/ 2147483646 h 202"/>
              <a:gd name="T6" fmla="*/ 2147483646 w 238"/>
              <a:gd name="T7" fmla="*/ 2147483646 h 202"/>
              <a:gd name="T8" fmla="*/ 2147483646 w 238"/>
              <a:gd name="T9" fmla="*/ 2147483646 h 202"/>
              <a:gd name="T10" fmla="*/ 2147483646 w 238"/>
              <a:gd name="T11" fmla="*/ 2147483646 h 202"/>
              <a:gd name="T12" fmla="*/ 2147483646 w 238"/>
              <a:gd name="T13" fmla="*/ 2147483646 h 202"/>
              <a:gd name="T14" fmla="*/ 2147483646 w 238"/>
              <a:gd name="T15" fmla="*/ 2147483646 h 202"/>
              <a:gd name="T16" fmla="*/ 2147483646 w 238"/>
              <a:gd name="T17" fmla="*/ 2147483646 h 202"/>
              <a:gd name="T18" fmla="*/ 2147483646 w 238"/>
              <a:gd name="T19" fmla="*/ 2147483646 h 202"/>
              <a:gd name="T20" fmla="*/ 2147483646 w 238"/>
              <a:gd name="T21" fmla="*/ 2147483646 h 202"/>
              <a:gd name="T22" fmla="*/ 2147483646 w 238"/>
              <a:gd name="T23" fmla="*/ 2147483646 h 202"/>
              <a:gd name="T24" fmla="*/ 2147483646 w 238"/>
              <a:gd name="T25" fmla="*/ 2147483646 h 202"/>
              <a:gd name="T26" fmla="*/ 2147483646 w 238"/>
              <a:gd name="T27" fmla="*/ 2147483646 h 202"/>
              <a:gd name="T28" fmla="*/ 2147483646 w 238"/>
              <a:gd name="T29" fmla="*/ 2147483646 h 202"/>
              <a:gd name="T30" fmla="*/ 2147483646 w 238"/>
              <a:gd name="T31" fmla="*/ 2147483646 h 202"/>
              <a:gd name="T32" fmla="*/ 2147483646 w 238"/>
              <a:gd name="T33" fmla="*/ 2147483646 h 202"/>
              <a:gd name="T34" fmla="*/ 2147483646 w 238"/>
              <a:gd name="T35" fmla="*/ 2147483646 h 202"/>
              <a:gd name="T36" fmla="*/ 2147483646 w 238"/>
              <a:gd name="T37" fmla="*/ 2147483646 h 202"/>
              <a:gd name="T38" fmla="*/ 2147483646 w 238"/>
              <a:gd name="T39" fmla="*/ 2147483646 h 202"/>
              <a:gd name="T40" fmla="*/ 2147483646 w 238"/>
              <a:gd name="T41" fmla="*/ 2147483646 h 202"/>
              <a:gd name="T42" fmla="*/ 2147483646 w 238"/>
              <a:gd name="T43" fmla="*/ 2147483646 h 202"/>
              <a:gd name="T44" fmla="*/ 2147483646 w 238"/>
              <a:gd name="T45" fmla="*/ 2147483646 h 202"/>
              <a:gd name="T46" fmla="*/ 2147483646 w 238"/>
              <a:gd name="T47" fmla="*/ 2147483646 h 202"/>
              <a:gd name="T48" fmla="*/ 2147483646 w 238"/>
              <a:gd name="T49" fmla="*/ 2147483646 h 202"/>
              <a:gd name="T50" fmla="*/ 2147483646 w 238"/>
              <a:gd name="T51" fmla="*/ 2147483646 h 202"/>
              <a:gd name="T52" fmla="*/ 2147483646 w 238"/>
              <a:gd name="T53" fmla="*/ 2147483646 h 202"/>
              <a:gd name="T54" fmla="*/ 2147483646 w 238"/>
              <a:gd name="T55" fmla="*/ 2147483646 h 202"/>
              <a:gd name="T56" fmla="*/ 2147483646 w 238"/>
              <a:gd name="T57" fmla="*/ 2147483646 h 202"/>
              <a:gd name="T58" fmla="*/ 2147483646 w 238"/>
              <a:gd name="T59" fmla="*/ 2147483646 h 202"/>
              <a:gd name="T60" fmla="*/ 2147483646 w 238"/>
              <a:gd name="T61" fmla="*/ 2147483646 h 202"/>
              <a:gd name="T62" fmla="*/ 2147483646 w 238"/>
              <a:gd name="T63" fmla="*/ 2147483646 h 202"/>
              <a:gd name="T64" fmla="*/ 2147483646 w 238"/>
              <a:gd name="T65" fmla="*/ 2147483646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88293" name="Freeform 243"/>
          <p:cNvSpPr>
            <a:spLocks/>
          </p:cNvSpPr>
          <p:nvPr/>
        </p:nvSpPr>
        <p:spPr bwMode="auto">
          <a:xfrm>
            <a:off x="4375150" y="4829175"/>
            <a:ext cx="257175" cy="352425"/>
          </a:xfrm>
          <a:custGeom>
            <a:avLst/>
            <a:gdLst>
              <a:gd name="T0" fmla="*/ 2147483646 w 179"/>
              <a:gd name="T1" fmla="*/ 0 h 244"/>
              <a:gd name="T2" fmla="*/ 2147483646 w 179"/>
              <a:gd name="T3" fmla="*/ 2147483646 h 244"/>
              <a:gd name="T4" fmla="*/ 2147483646 w 179"/>
              <a:gd name="T5" fmla="*/ 2147483646 h 244"/>
              <a:gd name="T6" fmla="*/ 2147483646 w 179"/>
              <a:gd name="T7" fmla="*/ 2147483646 h 244"/>
              <a:gd name="T8" fmla="*/ 2147483646 w 179"/>
              <a:gd name="T9" fmla="*/ 2147483646 h 244"/>
              <a:gd name="T10" fmla="*/ 2147483646 w 179"/>
              <a:gd name="T11" fmla="*/ 2147483646 h 244"/>
              <a:gd name="T12" fmla="*/ 2147483646 w 179"/>
              <a:gd name="T13" fmla="*/ 2147483646 h 244"/>
              <a:gd name="T14" fmla="*/ 2147483646 w 179"/>
              <a:gd name="T15" fmla="*/ 2147483646 h 244"/>
              <a:gd name="T16" fmla="*/ 2147483646 w 179"/>
              <a:gd name="T17" fmla="*/ 2147483646 h 244"/>
              <a:gd name="T18" fmla="*/ 2147483646 w 179"/>
              <a:gd name="T19" fmla="*/ 2147483646 h 244"/>
              <a:gd name="T20" fmla="*/ 2147483646 w 179"/>
              <a:gd name="T21" fmla="*/ 2147483646 h 244"/>
              <a:gd name="T22" fmla="*/ 2147483646 w 179"/>
              <a:gd name="T23" fmla="*/ 2147483646 h 244"/>
              <a:gd name="T24" fmla="*/ 2147483646 w 179"/>
              <a:gd name="T25" fmla="*/ 2147483646 h 244"/>
              <a:gd name="T26" fmla="*/ 2147483646 w 179"/>
              <a:gd name="T27" fmla="*/ 2147483646 h 244"/>
              <a:gd name="T28" fmla="*/ 2147483646 w 179"/>
              <a:gd name="T29" fmla="*/ 2147483646 h 244"/>
              <a:gd name="T30" fmla="*/ 2147483646 w 179"/>
              <a:gd name="T31" fmla="*/ 2147483646 h 244"/>
              <a:gd name="T32" fmla="*/ 0 w 179"/>
              <a:gd name="T33" fmla="*/ 2147483646 h 244"/>
              <a:gd name="T34" fmla="*/ 2147483646 w 179"/>
              <a:gd name="T35" fmla="*/ 2147483646 h 244"/>
              <a:gd name="T36" fmla="*/ 2147483646 w 179"/>
              <a:gd name="T37" fmla="*/ 2147483646 h 244"/>
              <a:gd name="T38" fmla="*/ 2147483646 w 179"/>
              <a:gd name="T39" fmla="*/ 2147483646 h 244"/>
              <a:gd name="T40" fmla="*/ 2147483646 w 179"/>
              <a:gd name="T41" fmla="*/ 2147483646 h 244"/>
              <a:gd name="T42" fmla="*/ 2147483646 w 179"/>
              <a:gd name="T43" fmla="*/ 2147483646 h 244"/>
              <a:gd name="T44" fmla="*/ 2147483646 w 179"/>
              <a:gd name="T45" fmla="*/ 2147483646 h 244"/>
              <a:gd name="T46" fmla="*/ 2147483646 w 179"/>
              <a:gd name="T47" fmla="*/ 2147483646 h 244"/>
              <a:gd name="T48" fmla="*/ 2147483646 w 179"/>
              <a:gd name="T49" fmla="*/ 2147483646 h 244"/>
              <a:gd name="T50" fmla="*/ 2147483646 w 179"/>
              <a:gd name="T51" fmla="*/ 2147483646 h 244"/>
              <a:gd name="T52" fmla="*/ 2147483646 w 179"/>
              <a:gd name="T53" fmla="*/ 2147483646 h 244"/>
              <a:gd name="T54" fmla="*/ 2147483646 w 179"/>
              <a:gd name="T55" fmla="*/ 2147483646 h 244"/>
              <a:gd name="T56" fmla="*/ 2147483646 w 179"/>
              <a:gd name="T57" fmla="*/ 2147483646 h 244"/>
              <a:gd name="T58" fmla="*/ 2147483646 w 179"/>
              <a:gd name="T59" fmla="*/ 2147483646 h 244"/>
              <a:gd name="T60" fmla="*/ 2147483646 w 179"/>
              <a:gd name="T61" fmla="*/ 2147483646 h 244"/>
              <a:gd name="T62" fmla="*/ 2147483646 w 179"/>
              <a:gd name="T63" fmla="*/ 2147483646 h 244"/>
              <a:gd name="T64" fmla="*/ 2147483646 w 179"/>
              <a:gd name="T65" fmla="*/ 2147483646 h 244"/>
              <a:gd name="T66" fmla="*/ 2147483646 w 179"/>
              <a:gd name="T67" fmla="*/ 2147483646 h 244"/>
              <a:gd name="T68" fmla="*/ 2147483646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88294" name="Freeform 244"/>
          <p:cNvSpPr>
            <a:spLocks/>
          </p:cNvSpPr>
          <p:nvPr/>
        </p:nvSpPr>
        <p:spPr bwMode="auto">
          <a:xfrm>
            <a:off x="4619625" y="4433888"/>
            <a:ext cx="307975" cy="406400"/>
          </a:xfrm>
          <a:custGeom>
            <a:avLst/>
            <a:gdLst>
              <a:gd name="T0" fmla="*/ 2147483646 w 213"/>
              <a:gd name="T1" fmla="*/ 2147483646 h 281"/>
              <a:gd name="T2" fmla="*/ 2147483646 w 213"/>
              <a:gd name="T3" fmla="*/ 2147483646 h 281"/>
              <a:gd name="T4" fmla="*/ 2147483646 w 213"/>
              <a:gd name="T5" fmla="*/ 2147483646 h 281"/>
              <a:gd name="T6" fmla="*/ 2147483646 w 213"/>
              <a:gd name="T7" fmla="*/ 2147483646 h 281"/>
              <a:gd name="T8" fmla="*/ 2147483646 w 213"/>
              <a:gd name="T9" fmla="*/ 2147483646 h 281"/>
              <a:gd name="T10" fmla="*/ 2147483646 w 213"/>
              <a:gd name="T11" fmla="*/ 2147483646 h 281"/>
              <a:gd name="T12" fmla="*/ 2147483646 w 213"/>
              <a:gd name="T13" fmla="*/ 2147483646 h 281"/>
              <a:gd name="T14" fmla="*/ 2147483646 w 213"/>
              <a:gd name="T15" fmla="*/ 2147483646 h 281"/>
              <a:gd name="T16" fmla="*/ 2147483646 w 213"/>
              <a:gd name="T17" fmla="*/ 2147483646 h 281"/>
              <a:gd name="T18" fmla="*/ 2147483646 w 213"/>
              <a:gd name="T19" fmla="*/ 2147483646 h 281"/>
              <a:gd name="T20" fmla="*/ 2147483646 w 213"/>
              <a:gd name="T21" fmla="*/ 2147483646 h 281"/>
              <a:gd name="T22" fmla="*/ 2147483646 w 213"/>
              <a:gd name="T23" fmla="*/ 2147483646 h 281"/>
              <a:gd name="T24" fmla="*/ 2147483646 w 213"/>
              <a:gd name="T25" fmla="*/ 2147483646 h 281"/>
              <a:gd name="T26" fmla="*/ 2147483646 w 213"/>
              <a:gd name="T27" fmla="*/ 2147483646 h 281"/>
              <a:gd name="T28" fmla="*/ 2147483646 w 213"/>
              <a:gd name="T29" fmla="*/ 2147483646 h 281"/>
              <a:gd name="T30" fmla="*/ 2147483646 w 213"/>
              <a:gd name="T31" fmla="*/ 2147483646 h 281"/>
              <a:gd name="T32" fmla="*/ 2147483646 w 213"/>
              <a:gd name="T33" fmla="*/ 2147483646 h 281"/>
              <a:gd name="T34" fmla="*/ 2147483646 w 213"/>
              <a:gd name="T35" fmla="*/ 2147483646 h 281"/>
              <a:gd name="T36" fmla="*/ 2147483646 w 213"/>
              <a:gd name="T37" fmla="*/ 2147483646 h 281"/>
              <a:gd name="T38" fmla="*/ 2147483646 w 213"/>
              <a:gd name="T39" fmla="*/ 2147483646 h 281"/>
              <a:gd name="T40" fmla="*/ 2147483646 w 213"/>
              <a:gd name="T41" fmla="*/ 2147483646 h 281"/>
              <a:gd name="T42" fmla="*/ 2147483646 w 213"/>
              <a:gd name="T43" fmla="*/ 2147483646 h 281"/>
              <a:gd name="T44" fmla="*/ 2147483646 w 213"/>
              <a:gd name="T45" fmla="*/ 2147483646 h 281"/>
              <a:gd name="T46" fmla="*/ 2147483646 w 213"/>
              <a:gd name="T47" fmla="*/ 2147483646 h 281"/>
              <a:gd name="T48" fmla="*/ 2147483646 w 213"/>
              <a:gd name="T49" fmla="*/ 2147483646 h 281"/>
              <a:gd name="T50" fmla="*/ 2147483646 w 213"/>
              <a:gd name="T51" fmla="*/ 2147483646 h 281"/>
              <a:gd name="T52" fmla="*/ 2147483646 w 213"/>
              <a:gd name="T53" fmla="*/ 2147483646 h 281"/>
              <a:gd name="T54" fmla="*/ 2147483646 w 213"/>
              <a:gd name="T55" fmla="*/ 2147483646 h 281"/>
              <a:gd name="T56" fmla="*/ 2147483646 w 213"/>
              <a:gd name="T57" fmla="*/ 2147483646 h 281"/>
              <a:gd name="T58" fmla="*/ 2147483646 w 213"/>
              <a:gd name="T59" fmla="*/ 2147483646 h 281"/>
              <a:gd name="T60" fmla="*/ 2147483646 w 213"/>
              <a:gd name="T61" fmla="*/ 2147483646 h 281"/>
              <a:gd name="T62" fmla="*/ 2147483646 w 213"/>
              <a:gd name="T63" fmla="*/ 2147483646 h 281"/>
              <a:gd name="T64" fmla="*/ 2147483646 w 213"/>
              <a:gd name="T65" fmla="*/ 2147483646 h 281"/>
              <a:gd name="T66" fmla="*/ 2147483646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88295" name="Freeform 245"/>
          <p:cNvSpPr>
            <a:spLocks/>
          </p:cNvSpPr>
          <p:nvPr/>
        </p:nvSpPr>
        <p:spPr bwMode="auto">
          <a:xfrm>
            <a:off x="4908550" y="3560763"/>
            <a:ext cx="112713" cy="881062"/>
          </a:xfrm>
          <a:custGeom>
            <a:avLst/>
            <a:gdLst>
              <a:gd name="T0" fmla="*/ 2147483646 w 78"/>
              <a:gd name="T1" fmla="*/ 2147483646 h 610"/>
              <a:gd name="T2" fmla="*/ 2147483646 w 78"/>
              <a:gd name="T3" fmla="*/ 2147483646 h 610"/>
              <a:gd name="T4" fmla="*/ 2147483646 w 78"/>
              <a:gd name="T5" fmla="*/ 2147483646 h 610"/>
              <a:gd name="T6" fmla="*/ 2147483646 w 78"/>
              <a:gd name="T7" fmla="*/ 2147483646 h 610"/>
              <a:gd name="T8" fmla="*/ 2147483646 w 78"/>
              <a:gd name="T9" fmla="*/ 2147483646 h 610"/>
              <a:gd name="T10" fmla="*/ 2147483646 w 78"/>
              <a:gd name="T11" fmla="*/ 2147483646 h 610"/>
              <a:gd name="T12" fmla="*/ 2147483646 w 78"/>
              <a:gd name="T13" fmla="*/ 2147483646 h 610"/>
              <a:gd name="T14" fmla="*/ 2147483646 w 78"/>
              <a:gd name="T15" fmla="*/ 2147483646 h 610"/>
              <a:gd name="T16" fmla="*/ 2147483646 w 78"/>
              <a:gd name="T17" fmla="*/ 2147483646 h 610"/>
              <a:gd name="T18" fmla="*/ 2147483646 w 78"/>
              <a:gd name="T19" fmla="*/ 2147483646 h 610"/>
              <a:gd name="T20" fmla="*/ 2147483646 w 78"/>
              <a:gd name="T21" fmla="*/ 2147483646 h 610"/>
              <a:gd name="T22" fmla="*/ 2147483646 w 78"/>
              <a:gd name="T23" fmla="*/ 2147483646 h 610"/>
              <a:gd name="T24" fmla="*/ 2147483646 w 78"/>
              <a:gd name="T25" fmla="*/ 2147483646 h 610"/>
              <a:gd name="T26" fmla="*/ 2147483646 w 78"/>
              <a:gd name="T27" fmla="*/ 2147483646 h 610"/>
              <a:gd name="T28" fmla="*/ 2147483646 w 78"/>
              <a:gd name="T29" fmla="*/ 2147483646 h 610"/>
              <a:gd name="T30" fmla="*/ 2147483646 w 78"/>
              <a:gd name="T31" fmla="*/ 2147483646 h 610"/>
              <a:gd name="T32" fmla="*/ 2147483646 w 78"/>
              <a:gd name="T33" fmla="*/ 2147483646 h 610"/>
              <a:gd name="T34" fmla="*/ 2147483646 w 78"/>
              <a:gd name="T35" fmla="*/ 2147483646 h 610"/>
              <a:gd name="T36" fmla="*/ 2147483646 w 78"/>
              <a:gd name="T37" fmla="*/ 2147483646 h 610"/>
              <a:gd name="T38" fmla="*/ 2147483646 w 78"/>
              <a:gd name="T39" fmla="*/ 2147483646 h 610"/>
              <a:gd name="T40" fmla="*/ 2147483646 w 78"/>
              <a:gd name="T41" fmla="*/ 2147483646 h 610"/>
              <a:gd name="T42" fmla="*/ 2147483646 w 78"/>
              <a:gd name="T43" fmla="*/ 2147483646 h 610"/>
              <a:gd name="T44" fmla="*/ 2147483646 w 78"/>
              <a:gd name="T45" fmla="*/ 2147483646 h 610"/>
              <a:gd name="T46" fmla="*/ 2147483646 w 78"/>
              <a:gd name="T47" fmla="*/ 2147483646 h 610"/>
              <a:gd name="T48" fmla="*/ 2147483646 w 78"/>
              <a:gd name="T49" fmla="*/ 2147483646 h 610"/>
              <a:gd name="T50" fmla="*/ 2147483646 w 78"/>
              <a:gd name="T51" fmla="*/ 2147483646 h 610"/>
              <a:gd name="T52" fmla="*/ 2147483646 w 78"/>
              <a:gd name="T53" fmla="*/ 2147483646 h 610"/>
              <a:gd name="T54" fmla="*/ 2147483646 w 78"/>
              <a:gd name="T55" fmla="*/ 2147483646 h 610"/>
              <a:gd name="T56" fmla="*/ 2147483646 w 78"/>
              <a:gd name="T57" fmla="*/ 2147483646 h 610"/>
              <a:gd name="T58" fmla="*/ 2147483646 w 78"/>
              <a:gd name="T59" fmla="*/ 2147483646 h 610"/>
              <a:gd name="T60" fmla="*/ 2147483646 w 78"/>
              <a:gd name="T61" fmla="*/ 2147483646 h 610"/>
              <a:gd name="T62" fmla="*/ 2147483646 w 78"/>
              <a:gd name="T63" fmla="*/ 2147483646 h 610"/>
              <a:gd name="T64" fmla="*/ 2147483646 w 78"/>
              <a:gd name="T65" fmla="*/ 0 h 610"/>
              <a:gd name="T66" fmla="*/ 2147483646 w 78"/>
              <a:gd name="T67" fmla="*/ 2147483646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88296" name="Freeform 246"/>
          <p:cNvSpPr>
            <a:spLocks/>
          </p:cNvSpPr>
          <p:nvPr/>
        </p:nvSpPr>
        <p:spPr bwMode="auto">
          <a:xfrm>
            <a:off x="4826000" y="3338513"/>
            <a:ext cx="157163" cy="228600"/>
          </a:xfrm>
          <a:custGeom>
            <a:avLst/>
            <a:gdLst>
              <a:gd name="T0" fmla="*/ 2147483646 w 108"/>
              <a:gd name="T1" fmla="*/ 2147483646 h 158"/>
              <a:gd name="T2" fmla="*/ 2147483646 w 108"/>
              <a:gd name="T3" fmla="*/ 2147483646 h 158"/>
              <a:gd name="T4" fmla="*/ 2147483646 w 108"/>
              <a:gd name="T5" fmla="*/ 2147483646 h 158"/>
              <a:gd name="T6" fmla="*/ 2147483646 w 108"/>
              <a:gd name="T7" fmla="*/ 2147483646 h 158"/>
              <a:gd name="T8" fmla="*/ 2147483646 w 108"/>
              <a:gd name="T9" fmla="*/ 2147483646 h 158"/>
              <a:gd name="T10" fmla="*/ 2147483646 w 108"/>
              <a:gd name="T11" fmla="*/ 2147483646 h 158"/>
              <a:gd name="T12" fmla="*/ 2147483646 w 108"/>
              <a:gd name="T13" fmla="*/ 2147483646 h 158"/>
              <a:gd name="T14" fmla="*/ 2147483646 w 108"/>
              <a:gd name="T15" fmla="*/ 2147483646 h 158"/>
              <a:gd name="T16" fmla="*/ 2147483646 w 108"/>
              <a:gd name="T17" fmla="*/ 2147483646 h 158"/>
              <a:gd name="T18" fmla="*/ 2147483646 w 108"/>
              <a:gd name="T19" fmla="*/ 2147483646 h 158"/>
              <a:gd name="T20" fmla="*/ 2147483646 w 108"/>
              <a:gd name="T21" fmla="*/ 2147483646 h 158"/>
              <a:gd name="T22" fmla="*/ 2147483646 w 108"/>
              <a:gd name="T23" fmla="*/ 2147483646 h 158"/>
              <a:gd name="T24" fmla="*/ 2147483646 w 108"/>
              <a:gd name="T25" fmla="*/ 2147483646 h 158"/>
              <a:gd name="T26" fmla="*/ 2147483646 w 108"/>
              <a:gd name="T27" fmla="*/ 2147483646 h 158"/>
              <a:gd name="T28" fmla="*/ 2147483646 w 108"/>
              <a:gd name="T29" fmla="*/ 2147483646 h 158"/>
              <a:gd name="T30" fmla="*/ 2147483646 w 108"/>
              <a:gd name="T31" fmla="*/ 2147483646 h 158"/>
              <a:gd name="T32" fmla="*/ 2147483646 w 108"/>
              <a:gd name="T33" fmla="*/ 2147483646 h 158"/>
              <a:gd name="T34" fmla="*/ 2147483646 w 108"/>
              <a:gd name="T35" fmla="*/ 2147483646 h 158"/>
              <a:gd name="T36" fmla="*/ 2147483646 w 108"/>
              <a:gd name="T37" fmla="*/ 2147483646 h 158"/>
              <a:gd name="T38" fmla="*/ 2147483646 w 108"/>
              <a:gd name="T39" fmla="*/ 2147483646 h 158"/>
              <a:gd name="T40" fmla="*/ 2147483646 w 108"/>
              <a:gd name="T41" fmla="*/ 2147483646 h 158"/>
              <a:gd name="T42" fmla="*/ 2147483646 w 108"/>
              <a:gd name="T43" fmla="*/ 2147483646 h 158"/>
              <a:gd name="T44" fmla="*/ 2147483646 w 108"/>
              <a:gd name="T45" fmla="*/ 2147483646 h 158"/>
              <a:gd name="T46" fmla="*/ 2147483646 w 108"/>
              <a:gd name="T47" fmla="*/ 2147483646 h 158"/>
              <a:gd name="T48" fmla="*/ 2147483646 w 108"/>
              <a:gd name="T49" fmla="*/ 2147483646 h 158"/>
              <a:gd name="T50" fmla="*/ 2147483646 w 108"/>
              <a:gd name="T51" fmla="*/ 2147483646 h 158"/>
              <a:gd name="T52" fmla="*/ 2147483646 w 108"/>
              <a:gd name="T53" fmla="*/ 2147483646 h 158"/>
              <a:gd name="T54" fmla="*/ 2147483646 w 108"/>
              <a:gd name="T55" fmla="*/ 2147483646 h 158"/>
              <a:gd name="T56" fmla="*/ 2147483646 w 108"/>
              <a:gd name="T57" fmla="*/ 2147483646 h 158"/>
              <a:gd name="T58" fmla="*/ 2147483646 w 108"/>
              <a:gd name="T59" fmla="*/ 2147483646 h 158"/>
              <a:gd name="T60" fmla="*/ 2147483646 w 108"/>
              <a:gd name="T61" fmla="*/ 2147483646 h 158"/>
              <a:gd name="T62" fmla="*/ 2147483646 w 108"/>
              <a:gd name="T63" fmla="*/ 2147483646 h 158"/>
              <a:gd name="T64" fmla="*/ 2147483646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88297" name="Group 247"/>
          <p:cNvGrpSpPr>
            <a:grpSpLocks/>
          </p:cNvGrpSpPr>
          <p:nvPr/>
        </p:nvGrpSpPr>
        <p:grpSpPr bwMode="auto">
          <a:xfrm rot="363424">
            <a:off x="3443288" y="5305425"/>
            <a:ext cx="411162" cy="265113"/>
            <a:chOff x="2440" y="3310"/>
            <a:chExt cx="292" cy="167"/>
          </a:xfrm>
        </p:grpSpPr>
        <p:sp>
          <p:nvSpPr>
            <p:cNvPr id="88326" name="Freeform 248"/>
            <p:cNvSpPr>
              <a:spLocks/>
            </p:cNvSpPr>
            <p:nvPr/>
          </p:nvSpPr>
          <p:spPr bwMode="gray">
            <a:xfrm rot="-900000">
              <a:off x="2490" y="3310"/>
              <a:ext cx="242" cy="167"/>
            </a:xfrm>
            <a:custGeom>
              <a:avLst/>
              <a:gdLst>
                <a:gd name="T0" fmla="*/ 2 w 314"/>
                <a:gd name="T1" fmla="*/ 2147483646 h 83"/>
                <a:gd name="T2" fmla="*/ 2 w 314"/>
                <a:gd name="T3" fmla="*/ 2147483646 h 83"/>
                <a:gd name="T4" fmla="*/ 2 w 314"/>
                <a:gd name="T5" fmla="*/ 2147483646 h 83"/>
                <a:gd name="T6" fmla="*/ 2 w 314"/>
                <a:gd name="T7" fmla="*/ 2147483646 h 83"/>
                <a:gd name="T8" fmla="*/ 2 w 314"/>
                <a:gd name="T9" fmla="*/ 2147483646 h 83"/>
                <a:gd name="T10" fmla="*/ 2 w 314"/>
                <a:gd name="T11" fmla="*/ 2147483646 h 83"/>
                <a:gd name="T12" fmla="*/ 2 w 314"/>
                <a:gd name="T13" fmla="*/ 2147483646 h 83"/>
                <a:gd name="T14" fmla="*/ 2 w 314"/>
                <a:gd name="T15" fmla="*/ 2147483646 h 83"/>
                <a:gd name="T16" fmla="*/ 2 w 314"/>
                <a:gd name="T17" fmla="*/ 2147483646 h 83"/>
                <a:gd name="T18" fmla="*/ 2 w 314"/>
                <a:gd name="T19" fmla="*/ 2147483646 h 83"/>
                <a:gd name="T20" fmla="*/ 2 w 314"/>
                <a:gd name="T21" fmla="*/ 2147483646 h 83"/>
                <a:gd name="T22" fmla="*/ 2 w 314"/>
                <a:gd name="T23" fmla="*/ 2147483646 h 83"/>
                <a:gd name="T24" fmla="*/ 2 w 314"/>
                <a:gd name="T25" fmla="*/ 2147483646 h 83"/>
                <a:gd name="T26" fmla="*/ 2 w 314"/>
                <a:gd name="T27" fmla="*/ 2147483646 h 83"/>
                <a:gd name="T28" fmla="*/ 2 w 314"/>
                <a:gd name="T29" fmla="*/ 2147483646 h 83"/>
                <a:gd name="T30" fmla="*/ 2 w 314"/>
                <a:gd name="T31" fmla="*/ 2147483646 h 83"/>
                <a:gd name="T32" fmla="*/ 2 w 314"/>
                <a:gd name="T33" fmla="*/ 2147483646 h 83"/>
                <a:gd name="T34" fmla="*/ 2 w 314"/>
                <a:gd name="T35" fmla="*/ 2147483646 h 83"/>
                <a:gd name="T36" fmla="*/ 2 w 314"/>
                <a:gd name="T37" fmla="*/ 2147483646 h 83"/>
                <a:gd name="T38" fmla="*/ 2 w 314"/>
                <a:gd name="T39" fmla="*/ 2147483646 h 83"/>
                <a:gd name="T40" fmla="*/ 2 w 314"/>
                <a:gd name="T41" fmla="*/ 2147483646 h 83"/>
                <a:gd name="T42" fmla="*/ 2 w 314"/>
                <a:gd name="T43" fmla="*/ 2147483646 h 83"/>
                <a:gd name="T44" fmla="*/ 2 w 314"/>
                <a:gd name="T45" fmla="*/ 2147483646 h 83"/>
                <a:gd name="T46" fmla="*/ 2 w 314"/>
                <a:gd name="T47" fmla="*/ 2147483646 h 83"/>
                <a:gd name="T48" fmla="*/ 2 w 314"/>
                <a:gd name="T49" fmla="*/ 2147483646 h 83"/>
                <a:gd name="T50" fmla="*/ 2 w 314"/>
                <a:gd name="T51" fmla="*/ 2147483646 h 83"/>
                <a:gd name="T52" fmla="*/ 2 w 314"/>
                <a:gd name="T53" fmla="*/ 2147483646 h 83"/>
                <a:gd name="T54" fmla="*/ 2 w 314"/>
                <a:gd name="T55" fmla="*/ 2147483646 h 83"/>
                <a:gd name="T56" fmla="*/ 2 w 314"/>
                <a:gd name="T57" fmla="*/ 2147483646 h 83"/>
                <a:gd name="T58" fmla="*/ 2 w 314"/>
                <a:gd name="T59" fmla="*/ 2147483646 h 83"/>
                <a:gd name="T60" fmla="*/ 2 w 314"/>
                <a:gd name="T61" fmla="*/ 2147483646 h 83"/>
                <a:gd name="T62" fmla="*/ 2 w 314"/>
                <a:gd name="T63" fmla="*/ 2147483646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88327" name="Freeform 249"/>
            <p:cNvSpPr>
              <a:spLocks/>
            </p:cNvSpPr>
            <p:nvPr/>
          </p:nvSpPr>
          <p:spPr bwMode="gray">
            <a:xfrm>
              <a:off x="2440" y="3329"/>
              <a:ext cx="87" cy="60"/>
            </a:xfrm>
            <a:custGeom>
              <a:avLst/>
              <a:gdLst>
                <a:gd name="T0" fmla="*/ 0 w 86"/>
                <a:gd name="T1" fmla="*/ 0 h 66"/>
                <a:gd name="T2" fmla="*/ 35 w 86"/>
                <a:gd name="T3" fmla="*/ 5 h 66"/>
                <a:gd name="T4" fmla="*/ 161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88298" name="Rectangle 250"/>
          <p:cNvSpPr>
            <a:spLocks noChangeArrowheads="1"/>
          </p:cNvSpPr>
          <p:nvPr/>
        </p:nvSpPr>
        <p:spPr bwMode="gray">
          <a:xfrm>
            <a:off x="5057775" y="3640138"/>
            <a:ext cx="55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299" name="Rectangle 251"/>
          <p:cNvSpPr>
            <a:spLocks noChangeArrowheads="1"/>
          </p:cNvSpPr>
          <p:nvPr/>
        </p:nvSpPr>
        <p:spPr bwMode="gray">
          <a:xfrm rot="1500000">
            <a:off x="4933950" y="444658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0" name="Rectangle 252"/>
          <p:cNvSpPr>
            <a:spLocks noChangeArrowheads="1"/>
          </p:cNvSpPr>
          <p:nvPr/>
        </p:nvSpPr>
        <p:spPr bwMode="gray">
          <a:xfrm rot="2040000">
            <a:off x="4552950" y="48561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1" name="Rectangle 253"/>
          <p:cNvSpPr>
            <a:spLocks noChangeArrowheads="1"/>
          </p:cNvSpPr>
          <p:nvPr/>
        </p:nvSpPr>
        <p:spPr bwMode="gray">
          <a:xfrm rot="-960000">
            <a:off x="5295900" y="46402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2" name="Rectangle 254"/>
          <p:cNvSpPr>
            <a:spLocks noChangeArrowheads="1"/>
          </p:cNvSpPr>
          <p:nvPr/>
        </p:nvSpPr>
        <p:spPr bwMode="gray">
          <a:xfrm>
            <a:off x="5329238" y="51308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3" name="Rectangle 255"/>
          <p:cNvSpPr>
            <a:spLocks noChangeArrowheads="1"/>
          </p:cNvSpPr>
          <p:nvPr/>
        </p:nvSpPr>
        <p:spPr bwMode="gray">
          <a:xfrm rot="-2460000">
            <a:off x="5257800" y="39497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4" name="Rectangle 256"/>
          <p:cNvSpPr>
            <a:spLocks noChangeArrowheads="1"/>
          </p:cNvSpPr>
          <p:nvPr/>
        </p:nvSpPr>
        <p:spPr bwMode="gray">
          <a:xfrm rot="-4320000">
            <a:off x="5705476" y="4246562"/>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5" name="Rectangle 257"/>
          <p:cNvSpPr>
            <a:spLocks noChangeArrowheads="1"/>
          </p:cNvSpPr>
          <p:nvPr/>
        </p:nvSpPr>
        <p:spPr bwMode="gray">
          <a:xfrm rot="-600000">
            <a:off x="4978400" y="3417888"/>
            <a:ext cx="1063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6" name="Rectangle 258"/>
          <p:cNvSpPr>
            <a:spLocks noChangeArrowheads="1"/>
          </p:cNvSpPr>
          <p:nvPr/>
        </p:nvSpPr>
        <p:spPr bwMode="gray">
          <a:xfrm rot="-960000">
            <a:off x="5183188" y="44831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7" name="Rectangle 259"/>
          <p:cNvSpPr>
            <a:spLocks noChangeArrowheads="1"/>
          </p:cNvSpPr>
          <p:nvPr/>
        </p:nvSpPr>
        <p:spPr bwMode="gray">
          <a:xfrm rot="180000">
            <a:off x="5038725" y="398145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8" name="Rectangle 260"/>
          <p:cNvSpPr>
            <a:spLocks noChangeArrowheads="1"/>
          </p:cNvSpPr>
          <p:nvPr/>
        </p:nvSpPr>
        <p:spPr bwMode="gray">
          <a:xfrm rot="900000">
            <a:off x="4978400" y="426720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9" name="Rectangle 261"/>
          <p:cNvSpPr>
            <a:spLocks noChangeArrowheads="1"/>
          </p:cNvSpPr>
          <p:nvPr/>
        </p:nvSpPr>
        <p:spPr bwMode="gray">
          <a:xfrm rot="180000">
            <a:off x="5299075" y="4951413"/>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0" name="Rectangle 262"/>
          <p:cNvSpPr>
            <a:spLocks noChangeArrowheads="1"/>
          </p:cNvSpPr>
          <p:nvPr/>
        </p:nvSpPr>
        <p:spPr bwMode="gray">
          <a:xfrm rot="-4860000">
            <a:off x="5961857" y="43553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1" name="Rectangle 263"/>
          <p:cNvSpPr>
            <a:spLocks noChangeArrowheads="1"/>
          </p:cNvSpPr>
          <p:nvPr/>
        </p:nvSpPr>
        <p:spPr bwMode="gray">
          <a:xfrm rot="-3720000">
            <a:off x="5434807" y="417115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2" name="Rectangle 264"/>
          <p:cNvSpPr>
            <a:spLocks noChangeArrowheads="1"/>
          </p:cNvSpPr>
          <p:nvPr/>
        </p:nvSpPr>
        <p:spPr bwMode="gray">
          <a:xfrm rot="180000">
            <a:off x="5284788" y="53975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3" name="Rectangle 265"/>
          <p:cNvSpPr>
            <a:spLocks noChangeArrowheads="1"/>
          </p:cNvSpPr>
          <p:nvPr/>
        </p:nvSpPr>
        <p:spPr bwMode="gray">
          <a:xfrm rot="2700000">
            <a:off x="4244976" y="5302250"/>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14" name="Rectangle 266"/>
          <p:cNvSpPr>
            <a:spLocks noChangeArrowheads="1"/>
          </p:cNvSpPr>
          <p:nvPr/>
        </p:nvSpPr>
        <p:spPr bwMode="gray">
          <a:xfrm rot="2640000">
            <a:off x="4735513" y="470535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5" name="Rectangle 267"/>
          <p:cNvSpPr>
            <a:spLocks noChangeArrowheads="1"/>
          </p:cNvSpPr>
          <p:nvPr/>
        </p:nvSpPr>
        <p:spPr bwMode="gray">
          <a:xfrm rot="1740000">
            <a:off x="4400550" y="5132388"/>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6" name="Rectangle 268"/>
          <p:cNvSpPr>
            <a:spLocks noChangeArrowheads="1"/>
          </p:cNvSpPr>
          <p:nvPr/>
        </p:nvSpPr>
        <p:spPr bwMode="gray">
          <a:xfrm rot="4560000">
            <a:off x="4013995" y="54475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pic>
        <p:nvPicPr>
          <p:cNvPr id="1290519" name="MPj04331280000[1].jpg">
            <a:hlinkClick r:id="" action="ppaction://media"/>
          </p:cNvPr>
          <p:cNvPicPr>
            <a:picLocks noGrp="1" noRot="1" noChangeAspect="1" noChangeArrowheads="1"/>
          </p:cNvPicPr>
          <p:nvPr>
            <p:ph sz="quarter" idx="3"/>
            <a:videoFile r:link="rId2"/>
          </p:nvPr>
        </p:nvPicPr>
        <p:blipFill>
          <a:blip r:embed="rId15">
            <a:extLst>
              <a:ext uri="{28A0092B-C50C-407E-A947-70E740481C1C}">
                <a14:useLocalDpi xmlns:a14="http://schemas.microsoft.com/office/drawing/2010/main" val="0"/>
              </a:ext>
            </a:extLst>
          </a:blip>
          <a:srcRect/>
          <a:stretch>
            <a:fillRect/>
          </a:stretch>
        </p:blipFill>
        <p:spPr>
          <a:xfrm>
            <a:off x="304800" y="2819400"/>
            <a:ext cx="1447800" cy="1085850"/>
          </a:xfrm>
        </p:spPr>
      </p:pic>
      <p:sp>
        <p:nvSpPr>
          <p:cNvPr id="1290521" name="Rectangle 281"/>
          <p:cNvSpPr>
            <a:spLocks noChangeArrowheads="1"/>
          </p:cNvSpPr>
          <p:nvPr/>
        </p:nvSpPr>
        <p:spPr bwMode="auto">
          <a:xfrm>
            <a:off x="1905000" y="838200"/>
            <a:ext cx="17065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a:t>
            </a:r>
            <a:br>
              <a:rPr lang="en-US" sz="1600" b="1">
                <a:latin typeface="Helvetica" panose="020B0604020202020204" pitchFamily="34" charset="0"/>
              </a:rPr>
            </a:br>
            <a:r>
              <a:rPr lang="en-GB" sz="1600" b="1">
                <a:latin typeface="Helvetica" panose="020B0604020202020204" pitchFamily="34" charset="0"/>
                <a:sym typeface="Symbol" panose="05050102010706020507" pitchFamily="18" charset="2"/>
              </a:rPr>
              <a:t>satiation neuro-</a:t>
            </a:r>
          </a:p>
          <a:p>
            <a:pPr eaLnBrk="1" hangingPunct="1">
              <a:spcBef>
                <a:spcPct val="0"/>
              </a:spcBef>
              <a:buClrTx/>
              <a:buSzTx/>
              <a:buFontTx/>
              <a:buNone/>
            </a:pPr>
            <a:r>
              <a:rPr lang="en-GB" sz="1600" b="1">
                <a:latin typeface="Helvetica" panose="020B0604020202020204" pitchFamily="34" charset="0"/>
                <a:sym typeface="Symbol" panose="05050102010706020507" pitchFamily="18" charset="2"/>
              </a:rPr>
              <a:t>transmission</a:t>
            </a:r>
            <a:endParaRPr lang="en-US" sz="1600" b="1">
              <a:latin typeface="Helvetica" panose="020B0604020202020204" pitchFamily="34" charset="0"/>
            </a:endParaRPr>
          </a:p>
        </p:txBody>
      </p:sp>
      <p:sp>
        <p:nvSpPr>
          <p:cNvPr id="88319" name="AutoShape 282"/>
          <p:cNvSpPr>
            <a:spLocks noChangeArrowheads="1"/>
          </p:cNvSpPr>
          <p:nvPr/>
        </p:nvSpPr>
        <p:spPr bwMode="auto">
          <a:xfrm rot="70396" flipH="1">
            <a:off x="1676400" y="297180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523" name="Rectangle 283"/>
          <p:cNvSpPr>
            <a:spLocks noChangeArrowheads="1"/>
          </p:cNvSpPr>
          <p:nvPr/>
        </p:nvSpPr>
        <p:spPr bwMode="white">
          <a:xfrm>
            <a:off x="6781800" y="1905000"/>
            <a:ext cx="21304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en-US" sz="1600" b="1">
                <a:latin typeface="Helvetica" panose="020B0604020202020204" pitchFamily="34" charset="0"/>
              </a:rPr>
              <a:t>Increased  renal glucose reabsorption</a:t>
            </a:r>
          </a:p>
        </p:txBody>
      </p:sp>
      <p:sp>
        <p:nvSpPr>
          <p:cNvPr id="1290524" name="Rectangle 284"/>
          <p:cNvSpPr>
            <a:spLocks noChangeArrowheads="1"/>
          </p:cNvSpPr>
          <p:nvPr/>
        </p:nvSpPr>
        <p:spPr bwMode="auto">
          <a:xfrm>
            <a:off x="6858000" y="2971800"/>
            <a:ext cx="15700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 </a:t>
            </a:r>
            <a:br>
              <a:rPr lang="en-US" sz="1600" b="1">
                <a:latin typeface="Helvetica" panose="020B0604020202020204" pitchFamily="34" charset="0"/>
              </a:rPr>
            </a:br>
            <a:r>
              <a:rPr lang="en-GB" sz="1600" b="1">
                <a:latin typeface="Helvetica" panose="020B0604020202020204" pitchFamily="34" charset="0"/>
                <a:sym typeface="Symbol" panose="05050102010706020507" pitchFamily="18" charset="2"/>
              </a:rPr>
              <a:t>Gut hormones</a:t>
            </a:r>
            <a:endParaRPr lang="en-US" sz="1600" b="1">
              <a:latin typeface="Helvetica" panose="020B0604020202020204" pitchFamily="34" charset="0"/>
            </a:endParaRPr>
          </a:p>
        </p:txBody>
      </p:sp>
      <p:sp>
        <p:nvSpPr>
          <p:cNvPr id="88322" name="AutoShape 285"/>
          <p:cNvSpPr>
            <a:spLocks noChangeArrowheads="1"/>
          </p:cNvSpPr>
          <p:nvPr/>
        </p:nvSpPr>
        <p:spPr bwMode="auto">
          <a:xfrm rot="-1584972">
            <a:off x="7315200" y="1600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3" name="AutoShape 286"/>
          <p:cNvSpPr>
            <a:spLocks noChangeArrowheads="1"/>
          </p:cNvSpPr>
          <p:nvPr/>
        </p:nvSpPr>
        <p:spPr bwMode="auto">
          <a:xfrm rot="-9630385">
            <a:off x="6629400" y="46482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4" name="AutoShape 287"/>
          <p:cNvSpPr>
            <a:spLocks noChangeArrowheads="1"/>
          </p:cNvSpPr>
          <p:nvPr/>
        </p:nvSpPr>
        <p:spPr bwMode="auto">
          <a:xfrm rot="-9630385">
            <a:off x="1752600" y="16764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Tree>
    <p:custDataLst>
      <p:tags r:id="rId1"/>
    </p:custDataLst>
    <p:extLst>
      <p:ext uri="{BB962C8B-B14F-4D97-AF65-F5344CB8AC3E}">
        <p14:creationId xmlns:p14="http://schemas.microsoft.com/office/powerpoint/2010/main" val="30936537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ABDC7-115A-AD6D-B913-40A83B57E4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42583E-BFA8-225A-1329-64C4616D3E2B}"/>
              </a:ext>
            </a:extLst>
          </p:cNvPr>
          <p:cNvSpPr>
            <a:spLocks noGrp="1"/>
          </p:cNvSpPr>
          <p:nvPr>
            <p:ph type="title"/>
          </p:nvPr>
        </p:nvSpPr>
        <p:spPr>
          <a:xfrm>
            <a:off x="457200" y="228600"/>
            <a:ext cx="8229600" cy="914400"/>
          </a:xfrm>
        </p:spPr>
        <p:txBody>
          <a:bodyPr anchor="b">
            <a:normAutofit/>
          </a:bodyPr>
          <a:lstStyle/>
          <a:p>
            <a:r>
              <a:rPr lang="en-US" sz="4100" dirty="0"/>
              <a:t>Coach Bev has no Conflict of Interest</a:t>
            </a:r>
          </a:p>
        </p:txBody>
      </p:sp>
      <p:sp>
        <p:nvSpPr>
          <p:cNvPr id="3" name="Content Placeholder 2">
            <a:extLst>
              <a:ext uri="{FF2B5EF4-FFF2-40B4-BE49-F238E27FC236}">
                <a16:creationId xmlns:a16="http://schemas.microsoft.com/office/drawing/2014/main" id="{B849B694-1C9B-E90C-4F8F-AC8428E6E561}"/>
              </a:ext>
            </a:extLst>
          </p:cNvPr>
          <p:cNvSpPr>
            <a:spLocks noGrp="1"/>
          </p:cNvSpPr>
          <p:nvPr>
            <p:ph sz="quarter" idx="1"/>
          </p:nvPr>
        </p:nvSpPr>
        <p:spPr>
          <a:xfrm>
            <a:off x="457200" y="1219200"/>
            <a:ext cx="4041648" cy="4937760"/>
          </a:xfrm>
        </p:spPr>
        <p:txBody>
          <a:bodyPr>
            <a:normAutofit/>
          </a:bodyPr>
          <a:lstStyle/>
          <a:p>
            <a:pPr>
              <a:lnSpc>
                <a:spcPct val="90000"/>
              </a:lnSpc>
            </a:pPr>
            <a:r>
              <a:rPr lang="en-US" sz="2500" dirty="0"/>
              <a:t>She’s not on any speaker's bureau</a:t>
            </a:r>
          </a:p>
          <a:p>
            <a:pPr>
              <a:lnSpc>
                <a:spcPct val="90000"/>
              </a:lnSpc>
            </a:pPr>
            <a:r>
              <a:rPr lang="en-US" sz="2500" dirty="0"/>
              <a:t>Does not invest or have any financial relationships with diabetes related companies.</a:t>
            </a:r>
          </a:p>
          <a:p>
            <a:pPr>
              <a:lnSpc>
                <a:spcPct val="90000"/>
              </a:lnSpc>
            </a:pPr>
            <a:r>
              <a:rPr lang="en-US" sz="2500" dirty="0"/>
              <a:t>Gathers information from reading package inserts, research and articles</a:t>
            </a:r>
          </a:p>
          <a:p>
            <a:pPr>
              <a:lnSpc>
                <a:spcPct val="90000"/>
              </a:lnSpc>
            </a:pPr>
            <a:r>
              <a:rPr lang="en-US" sz="2500" dirty="0"/>
              <a:t>The ADA Standards of Medical Care is main resource for course content</a:t>
            </a:r>
          </a:p>
          <a:p>
            <a:pPr>
              <a:lnSpc>
                <a:spcPct val="90000"/>
              </a:lnSpc>
            </a:pPr>
            <a:endParaRPr lang="en-US" sz="2500" dirty="0"/>
          </a:p>
        </p:txBody>
      </p:sp>
      <p:pic>
        <p:nvPicPr>
          <p:cNvPr id="5" name="Picture 4" descr="Various colors of dahlia flowers">
            <a:extLst>
              <a:ext uri="{FF2B5EF4-FFF2-40B4-BE49-F238E27FC236}">
                <a16:creationId xmlns:a16="http://schemas.microsoft.com/office/drawing/2014/main" id="{0AEF6C14-02BC-D160-7E06-D461660F32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276" r="25086" b="-3"/>
          <a:stretch/>
        </p:blipFill>
        <p:spPr>
          <a:xfrm>
            <a:off x="4632198" y="1216152"/>
            <a:ext cx="4041648" cy="4937760"/>
          </a:xfrm>
          <a:prstGeom prst="rect">
            <a:avLst/>
          </a:prstGeom>
          <a:noFill/>
        </p:spPr>
      </p:pic>
      <p:pic>
        <p:nvPicPr>
          <p:cNvPr id="4" name="Picture 3" descr="A magazine cover with a group of people&#10;&#10;Description automatically generated">
            <a:extLst>
              <a:ext uri="{FF2B5EF4-FFF2-40B4-BE49-F238E27FC236}">
                <a16:creationId xmlns:a16="http://schemas.microsoft.com/office/drawing/2014/main" id="{F25288F8-3792-9F50-BCDE-3EDF3A64A9D6}"/>
              </a:ext>
            </a:extLst>
          </p:cNvPr>
          <p:cNvPicPr>
            <a:picLocks noChangeAspect="1"/>
          </p:cNvPicPr>
          <p:nvPr/>
        </p:nvPicPr>
        <p:blipFill>
          <a:blip r:embed="rId3"/>
          <a:stretch>
            <a:fillRect/>
          </a:stretch>
        </p:blipFill>
        <p:spPr>
          <a:xfrm>
            <a:off x="5197601" y="1511764"/>
            <a:ext cx="2910841" cy="3834471"/>
          </a:xfrm>
          <a:prstGeom prst="rect">
            <a:avLst/>
          </a:prstGeom>
        </p:spPr>
      </p:pic>
    </p:spTree>
    <p:extLst>
      <p:ext uri="{BB962C8B-B14F-4D97-AF65-F5344CB8AC3E}">
        <p14:creationId xmlns:p14="http://schemas.microsoft.com/office/powerpoint/2010/main" val="104237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t>What is Type 2 Diabetes?</a:t>
            </a:r>
          </a:p>
        </p:txBody>
      </p:sp>
      <p:sp>
        <p:nvSpPr>
          <p:cNvPr id="54275" name="Rectangle 3"/>
          <p:cNvSpPr>
            <a:spLocks noGrp="1" noChangeArrowheads="1"/>
          </p:cNvSpPr>
          <p:nvPr>
            <p:ph idx="1"/>
          </p:nvPr>
        </p:nvSpPr>
        <p:spPr/>
        <p:txBody>
          <a:bodyPr/>
          <a:lstStyle/>
          <a:p>
            <a:pPr eaLnBrk="1" hangingPunct="1"/>
            <a:r>
              <a:rPr lang="en-US"/>
              <a:t>Complex metabolic disorder ….</a:t>
            </a:r>
          </a:p>
          <a:p>
            <a:pPr lvl="1" eaLnBrk="1" hangingPunct="1">
              <a:buFont typeface="Wingdings" pitchFamily="2" charset="2"/>
              <a:buNone/>
            </a:pPr>
            <a:r>
              <a:rPr lang="en-US"/>
              <a:t>(Insulin resistance and deficiency)</a:t>
            </a:r>
          </a:p>
          <a:p>
            <a:pPr eaLnBrk="1" hangingPunct="1">
              <a:buFont typeface="Wingdings" pitchFamily="2" charset="2"/>
              <a:buNone/>
            </a:pPr>
            <a:r>
              <a:rPr lang="en-US"/>
              <a:t>with social, behavioral and environmental risk factors unmasking the effects of genetic susceptibility.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8491" y="4597036"/>
            <a:ext cx="2895602" cy="1934959"/>
          </a:xfrm>
          <a:prstGeom prst="rect">
            <a:avLst/>
          </a:prstGeom>
        </p:spPr>
      </p:pic>
      <p:sp>
        <p:nvSpPr>
          <p:cNvPr id="2" name="TextBox 1"/>
          <p:cNvSpPr txBox="1"/>
          <p:nvPr/>
        </p:nvSpPr>
        <p:spPr>
          <a:xfrm>
            <a:off x="685800" y="4572000"/>
            <a:ext cx="4038600" cy="1569660"/>
          </a:xfrm>
          <a:prstGeom prst="rect">
            <a:avLst/>
          </a:prstGeom>
          <a:noFill/>
        </p:spPr>
        <p:txBody>
          <a:bodyPr wrap="square" rtlCol="0">
            <a:spAutoFit/>
          </a:bodyPr>
          <a:lstStyle/>
          <a:p>
            <a:r>
              <a:rPr lang="en-US" sz="2400" dirty="0"/>
              <a:t>New Diagnosis? </a:t>
            </a:r>
            <a:br>
              <a:rPr lang="en-US" sz="2400" dirty="0"/>
            </a:br>
            <a:r>
              <a:rPr lang="en-US" sz="2400" dirty="0"/>
              <a:t>Call 800 – DIABETES to request “Getting Started Kit”</a:t>
            </a:r>
          </a:p>
          <a:p>
            <a:r>
              <a:rPr lang="en-US" sz="2400" dirty="0"/>
              <a:t>www.Diabetes.org</a:t>
            </a:r>
          </a:p>
        </p:txBody>
      </p:sp>
    </p:spTree>
    <p:custDataLst>
      <p:tags r:id="rId1"/>
    </p:custDataLst>
    <p:extLst>
      <p:ext uri="{BB962C8B-B14F-4D97-AF65-F5344CB8AC3E}">
        <p14:creationId xmlns:p14="http://schemas.microsoft.com/office/powerpoint/2010/main" val="2292418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1026"/>
          <p:cNvSpPr>
            <a:spLocks noGrp="1" noChangeArrowheads="1"/>
          </p:cNvSpPr>
          <p:nvPr>
            <p:ph type="title"/>
          </p:nvPr>
        </p:nvSpPr>
        <p:spPr/>
        <p:txBody>
          <a:bodyPr>
            <a:normAutofit/>
          </a:bodyPr>
          <a:lstStyle/>
          <a:p>
            <a:pPr eaLnBrk="1" hangingPunct="1">
              <a:defRPr/>
            </a:pPr>
            <a:r>
              <a:rPr lang="en-US" sz="4800" dirty="0"/>
              <a:t>ABC’s of Diabetes  </a:t>
            </a:r>
          </a:p>
        </p:txBody>
      </p:sp>
      <p:sp>
        <p:nvSpPr>
          <p:cNvPr id="1724419" name="Rectangle 1027"/>
          <p:cNvSpPr>
            <a:spLocks noGrp="1" noChangeArrowheads="1"/>
          </p:cNvSpPr>
          <p:nvPr>
            <p:ph type="body" idx="1"/>
          </p:nvPr>
        </p:nvSpPr>
        <p:spPr>
          <a:xfrm>
            <a:off x="482600" y="1295400"/>
            <a:ext cx="6882263" cy="5410200"/>
          </a:xfrm>
        </p:spPr>
        <p:txBody>
          <a:bodyPr>
            <a:normAutofit/>
          </a:bodyPr>
          <a:lstStyle/>
          <a:p>
            <a:pPr eaLnBrk="1" hangingPunct="1">
              <a:lnSpc>
                <a:spcPct val="110000"/>
              </a:lnSpc>
              <a:defRPr/>
            </a:pPr>
            <a:r>
              <a:rPr lang="en-US" sz="3600" dirty="0">
                <a:solidFill>
                  <a:srgbClr val="0070C0"/>
                </a:solidFill>
              </a:rPr>
              <a:t>A</a:t>
            </a:r>
            <a:r>
              <a:rPr lang="en-US" sz="3000" dirty="0"/>
              <a:t>1c less than 7% (individualize)</a:t>
            </a:r>
          </a:p>
          <a:p>
            <a:pPr lvl="1" eaLnBrk="1" hangingPunct="1">
              <a:lnSpc>
                <a:spcPct val="110000"/>
              </a:lnSpc>
              <a:defRPr/>
            </a:pPr>
            <a:r>
              <a:rPr lang="en-US" sz="2401" dirty="0"/>
              <a:t>Pre-meal BG 80-130</a:t>
            </a:r>
          </a:p>
          <a:p>
            <a:pPr lvl="1" eaLnBrk="1" hangingPunct="1">
              <a:lnSpc>
                <a:spcPct val="110000"/>
              </a:lnSpc>
              <a:defRPr/>
            </a:pPr>
            <a:r>
              <a:rPr lang="en-US" sz="2401" dirty="0"/>
              <a:t>Post meal BG &lt;180</a:t>
            </a:r>
          </a:p>
          <a:p>
            <a:pPr lvl="1" eaLnBrk="1" hangingPunct="1">
              <a:lnSpc>
                <a:spcPct val="110000"/>
              </a:lnSpc>
              <a:defRPr/>
            </a:pPr>
            <a:r>
              <a:rPr lang="en-US" sz="2401" dirty="0"/>
              <a:t>AGP - Time in Range (70-180) 70% of time</a:t>
            </a:r>
          </a:p>
          <a:p>
            <a:pPr eaLnBrk="1" hangingPunct="1">
              <a:lnSpc>
                <a:spcPct val="110000"/>
              </a:lnSpc>
              <a:defRPr/>
            </a:pPr>
            <a:r>
              <a:rPr lang="en-US" sz="3600" dirty="0">
                <a:solidFill>
                  <a:srgbClr val="0070C0"/>
                </a:solidFill>
              </a:rPr>
              <a:t>B</a:t>
            </a:r>
            <a:r>
              <a:rPr lang="en-US" sz="3000" dirty="0"/>
              <a:t>lood Pressure &lt; 130/80</a:t>
            </a:r>
          </a:p>
          <a:p>
            <a:pPr eaLnBrk="1" hangingPunct="1">
              <a:lnSpc>
                <a:spcPct val="110000"/>
              </a:lnSpc>
              <a:defRPr/>
            </a:pPr>
            <a:r>
              <a:rPr lang="en-US" sz="3600" dirty="0">
                <a:solidFill>
                  <a:srgbClr val="0070C0"/>
                </a:solidFill>
              </a:rPr>
              <a:t>C</a:t>
            </a:r>
            <a:r>
              <a:rPr lang="en-US" sz="3000" dirty="0"/>
              <a:t>holesterol </a:t>
            </a:r>
          </a:p>
          <a:p>
            <a:pPr lvl="1" eaLnBrk="1" hangingPunct="1">
              <a:lnSpc>
                <a:spcPct val="110000"/>
              </a:lnSpc>
              <a:defRPr/>
            </a:pPr>
            <a:r>
              <a:rPr lang="en-US" sz="2401" dirty="0"/>
              <a:t>Statin therapy based on age &amp; risk status</a:t>
            </a:r>
          </a:p>
          <a:p>
            <a:pPr lvl="1" eaLnBrk="1" hangingPunct="1">
              <a:lnSpc>
                <a:spcPct val="110000"/>
              </a:lnSpc>
              <a:defRPr/>
            </a:pPr>
            <a:r>
              <a:rPr lang="en-US" sz="2401" dirty="0"/>
              <a:t>If 40+ with ASCVD Risk, decrease 50%, LDL &lt;70</a:t>
            </a:r>
          </a:p>
          <a:p>
            <a:pPr lvl="1" eaLnBrk="1" hangingPunct="1">
              <a:lnSpc>
                <a:spcPct val="110000"/>
              </a:lnSpc>
              <a:defRPr/>
            </a:pPr>
            <a:r>
              <a:rPr lang="en-US" sz="2401" dirty="0"/>
              <a:t>If 40+ with ASCVD, decrease 50%, LDL &lt;55</a:t>
            </a:r>
          </a:p>
          <a:p>
            <a:pPr marL="0" indent="0">
              <a:buNone/>
              <a:defRPr/>
            </a:pPr>
            <a:endParaRPr lang="en-US" i="1" dirty="0">
              <a:solidFill>
                <a:schemeClr val="accent1">
                  <a:lumMod val="40000"/>
                  <a:lumOff val="60000"/>
                </a:schemeClr>
              </a:solidFill>
            </a:endParaRPr>
          </a:p>
        </p:txBody>
      </p:sp>
      <p:pic>
        <p:nvPicPr>
          <p:cNvPr id="3" name="Picture 2" descr="Portrait of two women smiling">
            <a:extLst>
              <a:ext uri="{FF2B5EF4-FFF2-40B4-BE49-F238E27FC236}">
                <a16:creationId xmlns:a16="http://schemas.microsoft.com/office/drawing/2014/main" id="{5A6F7CF8-9EC9-50C9-FD62-88F6A5DFDE1A}"/>
              </a:ext>
            </a:extLst>
          </p:cNvPr>
          <p:cNvPicPr>
            <a:picLocks noChangeAspect="1"/>
          </p:cNvPicPr>
          <p:nvPr/>
        </p:nvPicPr>
        <p:blipFill>
          <a:blip r:embed="rId4"/>
          <a:stretch>
            <a:fillRect/>
          </a:stretch>
        </p:blipFill>
        <p:spPr>
          <a:xfrm>
            <a:off x="6677669" y="1893814"/>
            <a:ext cx="2118198" cy="1693856"/>
          </a:xfrm>
          <a:prstGeom prst="rect">
            <a:avLst/>
          </a:prstGeom>
        </p:spPr>
      </p:pic>
    </p:spTree>
    <p:custDataLst>
      <p:tags r:id="rId1"/>
    </p:custDataLst>
    <p:extLst>
      <p:ext uri="{BB962C8B-B14F-4D97-AF65-F5344CB8AC3E}">
        <p14:creationId xmlns:p14="http://schemas.microsoft.com/office/powerpoint/2010/main" val="3314438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57200" y="304800"/>
            <a:ext cx="8229600" cy="1143000"/>
          </a:xfrm>
        </p:spPr>
        <p:txBody>
          <a:bodyPr vert="horz" lIns="90477" tIns="44445" rIns="90477" bIns="44445" anchor="b" anchorCtr="0">
            <a:normAutofit fontScale="90000"/>
          </a:bodyPr>
          <a:lstStyle/>
          <a:p>
            <a:pPr eaLnBrk="1" hangingPunct="1"/>
            <a:r>
              <a:rPr lang="en-US" b="1" dirty="0"/>
              <a:t>6. Glycemic Targets</a:t>
            </a:r>
            <a:br>
              <a:rPr lang="en-US" b="1" dirty="0"/>
            </a:br>
            <a:r>
              <a:rPr lang="en-US" sz="4000" b="1" dirty="0"/>
              <a:t>Individualize Targets – ADA  </a:t>
            </a:r>
            <a:endParaRPr lang="en-US" b="1" dirty="0"/>
          </a:p>
        </p:txBody>
      </p:sp>
      <p:sp>
        <p:nvSpPr>
          <p:cNvPr id="89091" name="Rectangle 3"/>
          <p:cNvSpPr>
            <a:spLocks noGrp="1" noChangeArrowheads="1"/>
          </p:cNvSpPr>
          <p:nvPr>
            <p:ph sz="half" idx="1"/>
          </p:nvPr>
        </p:nvSpPr>
        <p:spPr>
          <a:xfrm>
            <a:off x="457200" y="1520959"/>
            <a:ext cx="7543800" cy="4648200"/>
          </a:xfrm>
          <a:ln w="12700">
            <a:solidFill>
              <a:schemeClr val="tx1"/>
            </a:solidFill>
            <a:miter lim="800000"/>
            <a:headEnd/>
            <a:tailEnd/>
          </a:ln>
        </p:spPr>
        <p:txBody>
          <a:bodyPr vert="horz" lIns="90477" tIns="44445" rIns="90477" bIns="44445">
            <a:normAutofit/>
          </a:bodyPr>
          <a:lstStyle/>
          <a:p>
            <a:pPr eaLnBrk="1" hangingPunct="1">
              <a:buFont typeface="Wingdings" pitchFamily="2" charset="2"/>
              <a:buNone/>
            </a:pPr>
            <a:endParaRPr lang="en-US" sz="2000" dirty="0">
              <a:solidFill>
                <a:schemeClr val="tx2"/>
              </a:solidFill>
            </a:endParaRPr>
          </a:p>
          <a:p>
            <a:pPr lvl="1" eaLnBrk="1" hangingPunct="1">
              <a:buSzPct val="75000"/>
            </a:pPr>
            <a:r>
              <a:rPr lang="en-US" sz="3600" dirty="0"/>
              <a:t> </a:t>
            </a:r>
            <a:r>
              <a:rPr lang="en-US" sz="4000" dirty="0"/>
              <a:t>Pre-Prandial BG 80- 130</a:t>
            </a:r>
          </a:p>
          <a:p>
            <a:pPr lvl="1" eaLnBrk="1" hangingPunct="1">
              <a:buSzPct val="75000"/>
            </a:pPr>
            <a:endParaRPr lang="en-US" sz="2000" dirty="0"/>
          </a:p>
          <a:p>
            <a:pPr lvl="1" eaLnBrk="1" hangingPunct="1">
              <a:buSzPct val="75000"/>
            </a:pPr>
            <a:r>
              <a:rPr lang="en-US" sz="4000" dirty="0"/>
              <a:t> 1-2 </a:t>
            </a:r>
            <a:r>
              <a:rPr lang="en-US" sz="4000" dirty="0" err="1"/>
              <a:t>hr</a:t>
            </a:r>
            <a:r>
              <a:rPr lang="en-US" sz="4000" dirty="0"/>
              <a:t> post prandial &lt; than 180</a:t>
            </a:r>
          </a:p>
          <a:p>
            <a:pPr lvl="2" eaLnBrk="1" hangingPunct="1">
              <a:buSzPct val="75000"/>
              <a:buFont typeface="Wingdings" pitchFamily="2" charset="2"/>
              <a:buNone/>
            </a:pPr>
            <a:r>
              <a:rPr lang="en-US" sz="2800" dirty="0"/>
              <a:t>*for nonpregnant adults</a:t>
            </a:r>
          </a:p>
          <a:p>
            <a:pPr lvl="2" eaLnBrk="1" hangingPunct="1">
              <a:buSzPct val="75000"/>
              <a:buFont typeface="Wingdings" pitchFamily="2" charset="2"/>
              <a:buNone/>
            </a:pPr>
            <a:endParaRPr lang="en-US" sz="2800" dirty="0"/>
          </a:p>
          <a:p>
            <a:pPr lvl="1">
              <a:buSzPct val="75000"/>
            </a:pPr>
            <a:r>
              <a:rPr lang="en-US" sz="4000" dirty="0"/>
              <a:t>Time in Range: 70%</a:t>
            </a:r>
          </a:p>
          <a:p>
            <a:pPr lvl="2">
              <a:buSzPct val="75000"/>
            </a:pPr>
            <a:r>
              <a:rPr lang="en-US" sz="3600" dirty="0"/>
              <a:t>BG of 70-180 mg/dL</a:t>
            </a:r>
          </a:p>
          <a:p>
            <a:pPr lvl="1" algn="r" eaLnBrk="1" hangingPunct="1">
              <a:buSzPct val="75000"/>
              <a:buFont typeface="Wingdings" pitchFamily="2" charset="2"/>
              <a:buNone/>
            </a:pPr>
            <a:endParaRPr lang="en-US" sz="1400" i="1" dirty="0"/>
          </a:p>
          <a:p>
            <a:pPr lvl="1" algn="r" eaLnBrk="1" hangingPunct="1">
              <a:buSzPct val="75000"/>
              <a:buFont typeface="Wingdings" pitchFamily="2" charset="2"/>
              <a:buNone/>
            </a:pPr>
            <a:endParaRPr lang="en-US" sz="1600" i="1" dirty="0"/>
          </a:p>
        </p:txBody>
      </p:sp>
      <p:pic>
        <p:nvPicPr>
          <p:cNvPr id="31746" name="Picture 2" descr="C:\Users\Beverly\AppData\Local\Microsoft\Windows\Temporary Internet Files\Content.IE5\DJWH7WCO\MC90038891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3838975"/>
            <a:ext cx="2844483" cy="24033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7525526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228600"/>
            <a:ext cx="8229600" cy="914400"/>
          </a:xfrm>
        </p:spPr>
        <p:txBody>
          <a:bodyPr>
            <a:normAutofit/>
          </a:bodyPr>
          <a:lstStyle/>
          <a:p>
            <a:pPr eaLnBrk="1" hangingPunct="1"/>
            <a:r>
              <a:rPr lang="en-US" sz="4000" dirty="0"/>
              <a:t>A1c and Estimated Avg Glucose (eAG)  </a:t>
            </a:r>
          </a:p>
        </p:txBody>
      </p:sp>
      <p:sp>
        <p:nvSpPr>
          <p:cNvPr id="88067" name="Rectangle 3"/>
          <p:cNvSpPr>
            <a:spLocks noGrp="1" noChangeArrowheads="1"/>
          </p:cNvSpPr>
          <p:nvPr>
            <p:ph idx="1"/>
          </p:nvPr>
        </p:nvSpPr>
        <p:spPr>
          <a:xfrm>
            <a:off x="609600" y="1447800"/>
            <a:ext cx="7239000" cy="4819650"/>
          </a:xfrm>
        </p:spPr>
        <p:txBody>
          <a:bodyPr>
            <a:normAutofit/>
          </a:bodyPr>
          <a:lstStyle/>
          <a:p>
            <a:pPr eaLnBrk="1" hangingPunct="1">
              <a:lnSpc>
                <a:spcPct val="80000"/>
              </a:lnSpc>
              <a:buFont typeface="Wingdings" pitchFamily="2" charset="2"/>
              <a:buNone/>
            </a:pPr>
            <a:r>
              <a:rPr lang="en-US" sz="2800" b="1" u="sng" dirty="0"/>
              <a:t>A1c (%)	           	eAG__  </a:t>
            </a:r>
          </a:p>
          <a:p>
            <a:pPr eaLnBrk="1" hangingPunct="1">
              <a:lnSpc>
                <a:spcPct val="80000"/>
              </a:lnSpc>
              <a:buFont typeface="Wingdings" pitchFamily="2" charset="2"/>
              <a:buNone/>
            </a:pPr>
            <a:r>
              <a:rPr lang="en-US" sz="2800" b="1" dirty="0"/>
              <a:t>	5		97   </a:t>
            </a:r>
            <a:r>
              <a:rPr lang="en-US" sz="2800" dirty="0"/>
              <a:t>(76-120)</a:t>
            </a:r>
          </a:p>
          <a:p>
            <a:pPr eaLnBrk="1" hangingPunct="1">
              <a:lnSpc>
                <a:spcPct val="80000"/>
              </a:lnSpc>
              <a:buFont typeface="Wingdings" pitchFamily="2" charset="2"/>
              <a:buNone/>
            </a:pPr>
            <a:r>
              <a:rPr lang="en-US" sz="2800" b="1" dirty="0"/>
              <a:t>   6		126 </a:t>
            </a:r>
            <a:r>
              <a:rPr lang="en-US" sz="2800" dirty="0"/>
              <a:t>(100-152)</a:t>
            </a:r>
          </a:p>
          <a:p>
            <a:pPr eaLnBrk="1" hangingPunct="1">
              <a:lnSpc>
                <a:spcPct val="80000"/>
              </a:lnSpc>
              <a:buFont typeface="Wingdings" pitchFamily="2" charset="2"/>
              <a:buNone/>
            </a:pPr>
            <a:r>
              <a:rPr lang="en-US" sz="2800" b="1" dirty="0"/>
              <a:t>	7		154 </a:t>
            </a:r>
            <a:r>
              <a:rPr lang="en-US" sz="2800" dirty="0"/>
              <a:t>(123-185)</a:t>
            </a:r>
          </a:p>
          <a:p>
            <a:pPr eaLnBrk="1" hangingPunct="1">
              <a:lnSpc>
                <a:spcPct val="80000"/>
              </a:lnSpc>
              <a:buFont typeface="Wingdings" pitchFamily="2" charset="2"/>
              <a:buNone/>
            </a:pPr>
            <a:r>
              <a:rPr lang="en-US" sz="2800" b="1" dirty="0"/>
              <a:t>	8		183 </a:t>
            </a:r>
            <a:r>
              <a:rPr lang="en-US" sz="2800" dirty="0"/>
              <a:t>(147-217)</a:t>
            </a:r>
          </a:p>
          <a:p>
            <a:pPr eaLnBrk="1" hangingPunct="1">
              <a:lnSpc>
                <a:spcPct val="80000"/>
              </a:lnSpc>
              <a:buFont typeface="Wingdings" pitchFamily="2" charset="2"/>
              <a:buNone/>
            </a:pPr>
            <a:r>
              <a:rPr lang="en-US" sz="2800" b="1" dirty="0"/>
              <a:t>	9		212 </a:t>
            </a:r>
            <a:r>
              <a:rPr lang="en-US" sz="2800" dirty="0"/>
              <a:t>(170 -249)</a:t>
            </a:r>
          </a:p>
          <a:p>
            <a:pPr eaLnBrk="1" hangingPunct="1">
              <a:lnSpc>
                <a:spcPct val="80000"/>
              </a:lnSpc>
              <a:buFont typeface="Wingdings" pitchFamily="2" charset="2"/>
              <a:buNone/>
            </a:pPr>
            <a:r>
              <a:rPr lang="en-US" sz="2800" b="1" dirty="0"/>
              <a:t>	10		240 </a:t>
            </a:r>
            <a:r>
              <a:rPr lang="en-US" sz="2800" dirty="0"/>
              <a:t>(193-282)</a:t>
            </a:r>
          </a:p>
          <a:p>
            <a:pPr eaLnBrk="1" hangingPunct="1">
              <a:lnSpc>
                <a:spcPct val="80000"/>
              </a:lnSpc>
              <a:buFont typeface="Wingdings" pitchFamily="2" charset="2"/>
              <a:buNone/>
            </a:pPr>
            <a:r>
              <a:rPr lang="en-US" sz="2800" b="1" dirty="0"/>
              <a:t>	11		269 </a:t>
            </a:r>
            <a:r>
              <a:rPr lang="en-US" sz="2800" dirty="0"/>
              <a:t>(217-314)</a:t>
            </a:r>
            <a:r>
              <a:rPr lang="en-US" sz="2800" b="1" dirty="0"/>
              <a:t>	</a:t>
            </a:r>
          </a:p>
          <a:p>
            <a:pPr eaLnBrk="1" hangingPunct="1">
              <a:lnSpc>
                <a:spcPct val="80000"/>
              </a:lnSpc>
              <a:buFont typeface="Wingdings" pitchFamily="2" charset="2"/>
              <a:buNone/>
            </a:pPr>
            <a:r>
              <a:rPr lang="en-US" sz="2800" b="1" dirty="0"/>
              <a:t>   12		298  </a:t>
            </a:r>
            <a:r>
              <a:rPr lang="en-US" sz="2800" dirty="0"/>
              <a:t>(240-347)</a:t>
            </a:r>
          </a:p>
          <a:p>
            <a:pPr eaLnBrk="1" hangingPunct="1">
              <a:lnSpc>
                <a:spcPct val="80000"/>
              </a:lnSpc>
              <a:buFont typeface="Wingdings" pitchFamily="2" charset="2"/>
              <a:buNone/>
            </a:pPr>
            <a:r>
              <a:rPr lang="en-US" sz="2400" dirty="0"/>
              <a:t>			 </a:t>
            </a:r>
          </a:p>
        </p:txBody>
      </p:sp>
      <p:pic>
        <p:nvPicPr>
          <p:cNvPr id="2" name="Picture 1">
            <a:extLst>
              <a:ext uri="{FF2B5EF4-FFF2-40B4-BE49-F238E27FC236}">
                <a16:creationId xmlns:a16="http://schemas.microsoft.com/office/drawing/2014/main" id="{373B86B3-71B5-4FF0-80CE-0E602ED35CB5}"/>
              </a:ext>
            </a:extLst>
          </p:cNvPr>
          <p:cNvPicPr>
            <a:picLocks noChangeAspect="1"/>
          </p:cNvPicPr>
          <p:nvPr/>
        </p:nvPicPr>
        <p:blipFill>
          <a:blip r:embed="rId4"/>
          <a:stretch>
            <a:fillRect/>
          </a:stretch>
        </p:blipFill>
        <p:spPr>
          <a:xfrm>
            <a:off x="5181600" y="4847178"/>
            <a:ext cx="3804589" cy="996813"/>
          </a:xfrm>
          <a:prstGeom prst="rect">
            <a:avLst/>
          </a:prstGeom>
        </p:spPr>
      </p:pic>
      <p:sp>
        <p:nvSpPr>
          <p:cNvPr id="5" name="TextBox 4">
            <a:extLst>
              <a:ext uri="{FF2B5EF4-FFF2-40B4-BE49-F238E27FC236}">
                <a16:creationId xmlns:a16="http://schemas.microsoft.com/office/drawing/2014/main" id="{1AFADE32-8F21-471D-A653-F0A7FD804812}"/>
              </a:ext>
            </a:extLst>
          </p:cNvPr>
          <p:cNvSpPr txBox="1"/>
          <p:nvPr/>
        </p:nvSpPr>
        <p:spPr>
          <a:xfrm>
            <a:off x="104670" y="5410200"/>
            <a:ext cx="5181600" cy="757130"/>
          </a:xfrm>
          <a:prstGeom prst="rect">
            <a:avLst/>
          </a:prstGeom>
          <a:noFill/>
        </p:spPr>
        <p:txBody>
          <a:bodyPr wrap="square" rtlCol="0">
            <a:spAutoFit/>
          </a:bodyPr>
          <a:lstStyle/>
          <a:p>
            <a:pPr algn="ctr">
              <a:lnSpc>
                <a:spcPct val="80000"/>
              </a:lnSpc>
            </a:pPr>
            <a:r>
              <a:rPr lang="en-US" sz="2000" b="1" i="1" dirty="0"/>
              <a:t>eAG = 28.7 x A1c-46.7  ~ 29 pts per 1%</a:t>
            </a:r>
          </a:p>
          <a:p>
            <a:pPr algn="ctr">
              <a:lnSpc>
                <a:spcPct val="80000"/>
              </a:lnSpc>
            </a:pPr>
            <a:r>
              <a:rPr lang="en-US" sz="1600" b="1" i="1" dirty="0"/>
              <a:t>Translating the A1c Assay Into eAG – ADAG Study</a:t>
            </a:r>
            <a:endParaRPr lang="en-US" b="1" dirty="0"/>
          </a:p>
          <a:p>
            <a:pPr algn="r">
              <a:lnSpc>
                <a:spcPct val="80000"/>
              </a:lnSpc>
            </a:pPr>
            <a:r>
              <a:rPr lang="en-US" dirty="0"/>
              <a:t> </a:t>
            </a:r>
          </a:p>
        </p:txBody>
      </p:sp>
      <p:pic>
        <p:nvPicPr>
          <p:cNvPr id="7" name="Picture 6">
            <a:extLst>
              <a:ext uri="{FF2B5EF4-FFF2-40B4-BE49-F238E27FC236}">
                <a16:creationId xmlns:a16="http://schemas.microsoft.com/office/drawing/2014/main" id="{40DD5A88-51EF-4D70-B650-8C1655D0C8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0" y="1828800"/>
            <a:ext cx="2676525" cy="2657475"/>
          </a:xfrm>
          <a:prstGeom prst="rect">
            <a:avLst/>
          </a:prstGeom>
        </p:spPr>
      </p:pic>
    </p:spTree>
    <p:custDataLst>
      <p:tags r:id="rId1"/>
    </p:custDataLst>
    <p:extLst>
      <p:ext uri="{BB962C8B-B14F-4D97-AF65-F5344CB8AC3E}">
        <p14:creationId xmlns:p14="http://schemas.microsoft.com/office/powerpoint/2010/main" val="26627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b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00372355"/>
      </p:ext>
    </p:extLst>
  </p:cSld>
  <p:clrMapOvr>
    <a:masterClrMapping/>
  </p:clrMapOvr>
  <p:transition>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819D9-0B93-CED8-1DDF-798F056A41F1}"/>
            </a:ext>
          </a:extLst>
        </p:cNvPr>
        <p:cNvGrpSpPr/>
        <p:nvPr/>
      </p:nvGrpSpPr>
      <p:grpSpPr>
        <a:xfrm>
          <a:off x="0" y="0"/>
          <a:ext cx="0" cy="0"/>
          <a:chOff x="0" y="0"/>
          <a:chExt cx="0" cy="0"/>
        </a:xfrm>
      </p:grpSpPr>
      <p:sp>
        <p:nvSpPr>
          <p:cNvPr id="72706" name="Rectangle 2">
            <a:extLst>
              <a:ext uri="{FF2B5EF4-FFF2-40B4-BE49-F238E27FC236}">
                <a16:creationId xmlns:a16="http://schemas.microsoft.com/office/drawing/2014/main" id="{17EE507E-AF0E-9282-1470-8BE2D97EE90A}"/>
              </a:ext>
            </a:extLst>
          </p:cNvPr>
          <p:cNvSpPr>
            <a:spLocks noGrp="1" noChangeArrowheads="1"/>
          </p:cNvSpPr>
          <p:nvPr>
            <p:ph type="title"/>
          </p:nvPr>
        </p:nvSpPr>
        <p:spPr>
          <a:xfrm>
            <a:off x="457200" y="152400"/>
            <a:ext cx="8229600" cy="1371600"/>
          </a:xfrm>
        </p:spPr>
        <p:txBody>
          <a:bodyPr>
            <a:normAutofit/>
          </a:bodyPr>
          <a:lstStyle/>
          <a:p>
            <a:pPr eaLnBrk="1" hangingPunct="1"/>
            <a:r>
              <a:rPr lang="en-US" sz="3600" b="1" dirty="0"/>
              <a:t>Diabetes Bingo “</a:t>
            </a:r>
            <a:r>
              <a:rPr lang="en-US" sz="3600" b="1" dirty="0" err="1"/>
              <a:t>DiaBingo</a:t>
            </a:r>
            <a:r>
              <a:rPr lang="en-US" sz="3600" b="1" dirty="0"/>
              <a:t>”</a:t>
            </a:r>
            <a:br>
              <a:rPr lang="en-US" sz="3600" b="1" dirty="0"/>
            </a:br>
            <a:r>
              <a:rPr lang="en-US" sz="3600" b="1" dirty="0"/>
              <a:t>Shout out Right Answer</a:t>
            </a:r>
          </a:p>
        </p:txBody>
      </p:sp>
      <p:pic>
        <p:nvPicPr>
          <p:cNvPr id="72708" name="Picture 4" descr="MCj03361540000[1]">
            <a:extLst>
              <a:ext uri="{FF2B5EF4-FFF2-40B4-BE49-F238E27FC236}">
                <a16:creationId xmlns:a16="http://schemas.microsoft.com/office/drawing/2014/main" id="{3FE73A30-0BA5-1755-0125-4818E86C55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981200"/>
            <a:ext cx="5105400" cy="39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8096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DC9CC-8DC7-F130-E0CF-B0F54E475C4D}"/>
            </a:ext>
          </a:extLst>
        </p:cNvPr>
        <p:cNvGrpSpPr/>
        <p:nvPr/>
      </p:nvGrpSpPr>
      <p:grpSpPr>
        <a:xfrm>
          <a:off x="0" y="0"/>
          <a:ext cx="0" cy="0"/>
          <a:chOff x="0" y="0"/>
          <a:chExt cx="0" cy="0"/>
        </a:xfrm>
      </p:grpSpPr>
      <p:sp>
        <p:nvSpPr>
          <p:cNvPr id="73730" name="Rectangle 2">
            <a:extLst>
              <a:ext uri="{FF2B5EF4-FFF2-40B4-BE49-F238E27FC236}">
                <a16:creationId xmlns:a16="http://schemas.microsoft.com/office/drawing/2014/main" id="{93CF063D-1E57-056F-5FF5-2579A0BBA02A}"/>
              </a:ext>
            </a:extLst>
          </p:cNvPr>
          <p:cNvSpPr>
            <a:spLocks noGrp="1" noChangeArrowheads="1"/>
          </p:cNvSpPr>
          <p:nvPr>
            <p:ph type="title"/>
          </p:nvPr>
        </p:nvSpPr>
        <p:spPr/>
        <p:txBody>
          <a:bodyPr>
            <a:normAutofit/>
          </a:bodyPr>
          <a:lstStyle/>
          <a:p>
            <a:pPr eaLnBrk="1" hangingPunct="1"/>
            <a:r>
              <a:rPr lang="en-US" dirty="0" err="1"/>
              <a:t>DiaBingo</a:t>
            </a:r>
            <a:r>
              <a:rPr lang="en-US" dirty="0"/>
              <a:t>- G</a:t>
            </a:r>
          </a:p>
        </p:txBody>
      </p:sp>
      <p:sp>
        <p:nvSpPr>
          <p:cNvPr id="1735683" name="Rectangle 3">
            <a:extLst>
              <a:ext uri="{FF2B5EF4-FFF2-40B4-BE49-F238E27FC236}">
                <a16:creationId xmlns:a16="http://schemas.microsoft.com/office/drawing/2014/main" id="{026F086F-E678-F616-CD48-48CAEFF3F19C}"/>
              </a:ext>
            </a:extLst>
          </p:cNvPr>
          <p:cNvSpPr>
            <a:spLocks noGrp="1" noChangeArrowheads="1"/>
          </p:cNvSpPr>
          <p:nvPr>
            <p:ph sz="quarter" idx="1"/>
          </p:nvPr>
        </p:nvSpPr>
        <p:spPr>
          <a:xfrm>
            <a:off x="457200" y="1219200"/>
            <a:ext cx="8458200" cy="5638800"/>
          </a:xfrm>
        </p:spPr>
        <p:txBody>
          <a:bodyPr>
            <a:normAutofit fontScale="92500" lnSpcReduction="20000"/>
          </a:bodyPr>
          <a:lstStyle/>
          <a:p>
            <a:pPr marL="609600" indent="-609600" eaLnBrk="1" hangingPunct="1">
              <a:lnSpc>
                <a:spcPct val="150000"/>
              </a:lnSpc>
              <a:buFont typeface="Wingdings" pitchFamily="2" charset="2"/>
              <a:buNone/>
              <a:defRPr/>
            </a:pPr>
            <a:r>
              <a:rPr lang="en-US" sz="2400" b="1" dirty="0"/>
              <a:t>G </a:t>
            </a:r>
            <a:r>
              <a:rPr lang="en-US" sz="2200" b="1" dirty="0"/>
              <a:t>ADA goal for A1c is less than ____%				 </a:t>
            </a:r>
          </a:p>
          <a:p>
            <a:pPr marL="609600" indent="-609600" eaLnBrk="1" hangingPunct="1">
              <a:lnSpc>
                <a:spcPct val="150000"/>
              </a:lnSpc>
              <a:buFont typeface="Wingdings" pitchFamily="2" charset="2"/>
              <a:buNone/>
              <a:defRPr/>
            </a:pPr>
            <a:r>
              <a:rPr lang="en-US" sz="2200" b="1" dirty="0"/>
              <a:t>G People with DM need to see their provider at least every month	  </a:t>
            </a:r>
            <a:endParaRPr lang="en-US" sz="2200" b="1" u="sng" dirty="0"/>
          </a:p>
          <a:p>
            <a:pPr marL="609600" indent="-609600" eaLnBrk="1" hangingPunct="1">
              <a:lnSpc>
                <a:spcPct val="150000"/>
              </a:lnSpc>
              <a:buFont typeface="Wingdings" pitchFamily="2" charset="2"/>
              <a:buNone/>
              <a:defRPr/>
            </a:pPr>
            <a:r>
              <a:rPr lang="en-US" sz="2200" b="1" u="sng" dirty="0"/>
              <a:t>G</a:t>
            </a:r>
            <a:r>
              <a:rPr lang="en-US" sz="2200" u="sng" dirty="0"/>
              <a:t> </a:t>
            </a:r>
            <a:r>
              <a:rPr lang="en-US" sz="2200" b="1" dirty="0"/>
              <a:t>Blood pressure goal is less than</a:t>
            </a:r>
            <a:r>
              <a:rPr lang="en-US" sz="2200" dirty="0"/>
              <a:t>				 </a:t>
            </a:r>
            <a:endParaRPr lang="en-US" sz="2200" u="sng" dirty="0"/>
          </a:p>
          <a:p>
            <a:pPr marL="609600" indent="-609600" eaLnBrk="1" hangingPunct="1">
              <a:lnSpc>
                <a:spcPct val="150000"/>
              </a:lnSpc>
              <a:buFont typeface="Wingdings" pitchFamily="2" charset="2"/>
              <a:buNone/>
              <a:defRPr/>
            </a:pPr>
            <a:r>
              <a:rPr lang="en-US" sz="2200" b="1" dirty="0"/>
              <a:t>G People with DM should see eye doctor (ophthalmologist) at least 	 </a:t>
            </a:r>
          </a:p>
          <a:p>
            <a:pPr marL="609600" indent="-609600" eaLnBrk="1" hangingPunct="1">
              <a:lnSpc>
                <a:spcPct val="150000"/>
              </a:lnSpc>
              <a:buFont typeface="Wingdings" pitchFamily="2" charset="2"/>
              <a:buNone/>
              <a:defRPr/>
            </a:pPr>
            <a:r>
              <a:rPr lang="en-US" sz="2200" b="1" dirty="0"/>
              <a:t>G The goal for triglyceride level is less than 				 </a:t>
            </a:r>
          </a:p>
          <a:p>
            <a:pPr marL="609600" indent="-609600" eaLnBrk="1" hangingPunct="1">
              <a:lnSpc>
                <a:spcPct val="150000"/>
              </a:lnSpc>
              <a:buFont typeface="Wingdings" pitchFamily="2" charset="2"/>
              <a:buNone/>
              <a:defRPr/>
            </a:pPr>
            <a:r>
              <a:rPr lang="en-US" sz="2200" b="1" dirty="0"/>
              <a:t>G Goal for LDL cholesterol for people with diabetes is less than ___		 </a:t>
            </a:r>
          </a:p>
          <a:p>
            <a:pPr marL="609600" indent="-609600" eaLnBrk="1" hangingPunct="1">
              <a:lnSpc>
                <a:spcPct val="150000"/>
              </a:lnSpc>
              <a:buFont typeface="Wingdings" pitchFamily="2" charset="2"/>
              <a:buNone/>
              <a:defRPr/>
            </a:pPr>
            <a:r>
              <a:rPr lang="en-US" sz="2200" b="1" dirty="0"/>
              <a:t>G The goal for blood sugars 1-2 hours after a meal is less than:	 </a:t>
            </a:r>
            <a:r>
              <a:rPr lang="en-US" sz="1500" b="1" dirty="0"/>
              <a:t>	 </a:t>
            </a:r>
          </a:p>
          <a:p>
            <a:pPr marL="609600" indent="-609600" eaLnBrk="1" hangingPunct="1">
              <a:lnSpc>
                <a:spcPct val="150000"/>
              </a:lnSpc>
              <a:buFont typeface="Wingdings" pitchFamily="2" charset="2"/>
              <a:buNone/>
              <a:defRPr/>
            </a:pPr>
            <a:r>
              <a:rPr lang="en-US" sz="2200" b="1" dirty="0"/>
              <a:t>G People with DM should get this shot every year 				 </a:t>
            </a:r>
          </a:p>
          <a:p>
            <a:pPr marL="609600" indent="-609600" eaLnBrk="1" hangingPunct="1">
              <a:lnSpc>
                <a:spcPct val="150000"/>
              </a:lnSpc>
              <a:buFont typeface="Wingdings" pitchFamily="2" charset="2"/>
              <a:buNone/>
              <a:defRPr/>
            </a:pPr>
            <a:r>
              <a:rPr lang="en-US" sz="2200" b="1" dirty="0"/>
              <a:t>G People with DM need to get urine tested yearly for ___________		 </a:t>
            </a:r>
          </a:p>
          <a:p>
            <a:pPr marL="609600" indent="-609600" eaLnBrk="1" hangingPunct="1">
              <a:lnSpc>
                <a:spcPct val="150000"/>
              </a:lnSpc>
              <a:buFont typeface="Wingdings" pitchFamily="2" charset="2"/>
              <a:buNone/>
              <a:defRPr/>
            </a:pPr>
            <a:r>
              <a:rPr lang="en-US" sz="2200" b="1" dirty="0"/>
              <a:t>G Periodontal disease indicates increased risk for heart disease		 </a:t>
            </a:r>
          </a:p>
          <a:p>
            <a:pPr marL="609600" indent="-609600" eaLnBrk="1" hangingPunct="1">
              <a:lnSpc>
                <a:spcPct val="150000"/>
              </a:lnSpc>
              <a:buFont typeface="Wingdings" pitchFamily="2" charset="2"/>
              <a:buNone/>
              <a:defRPr/>
            </a:pPr>
            <a:r>
              <a:rPr lang="en-US" sz="2200" b="1" dirty="0"/>
              <a:t>G The goal for blood sugar levels before meals is:	</a:t>
            </a:r>
          </a:p>
          <a:p>
            <a:pPr marL="609600" indent="-609600" eaLnBrk="1" hangingPunct="1">
              <a:lnSpc>
                <a:spcPct val="150000"/>
              </a:lnSpc>
              <a:buFont typeface="Wingdings" pitchFamily="2" charset="2"/>
              <a:buNone/>
              <a:defRPr/>
            </a:pPr>
            <a:r>
              <a:rPr lang="en-US" sz="2200" b="1" dirty="0"/>
              <a:t>G  The activity goal is to do ___ minutes on most days</a:t>
            </a:r>
            <a:r>
              <a:rPr lang="en-US" sz="1900" b="1" dirty="0"/>
              <a:t>	</a:t>
            </a:r>
            <a:r>
              <a:rPr lang="en-US" sz="1700" b="1" dirty="0"/>
              <a:t>	</a:t>
            </a:r>
            <a:r>
              <a:rPr lang="en-US" sz="1500" b="1" dirty="0"/>
              <a:t> </a:t>
            </a:r>
          </a:p>
        </p:txBody>
      </p:sp>
    </p:spTree>
    <p:custDataLst>
      <p:tags r:id="rId1"/>
    </p:custDataLst>
    <p:extLst>
      <p:ext uri="{BB962C8B-B14F-4D97-AF65-F5344CB8AC3E}">
        <p14:creationId xmlns:p14="http://schemas.microsoft.com/office/powerpoint/2010/main" val="402753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altLang="en-US" dirty="0"/>
              <a:t>Diabetes is Complex</a:t>
            </a:r>
          </a:p>
        </p:txBody>
      </p:sp>
      <p:sp>
        <p:nvSpPr>
          <p:cNvPr id="33795" name="Content Placeholder 2"/>
          <p:cNvSpPr>
            <a:spLocks noGrp="1"/>
          </p:cNvSpPr>
          <p:nvPr>
            <p:ph sz="quarter" idx="1"/>
          </p:nvPr>
        </p:nvSpPr>
        <p:spPr>
          <a:xfrm>
            <a:off x="457200" y="1219200"/>
            <a:ext cx="5029200" cy="5638800"/>
          </a:xfrm>
        </p:spPr>
        <p:txBody>
          <a:bodyPr>
            <a:normAutofit fontScale="92500"/>
          </a:bodyPr>
          <a:lstStyle/>
          <a:p>
            <a:pPr eaLnBrk="1" hangingPunct="1">
              <a:lnSpc>
                <a:spcPct val="120000"/>
              </a:lnSpc>
            </a:pPr>
            <a:r>
              <a:rPr lang="en-US" altLang="en-US" sz="3200" dirty="0"/>
              <a:t>Goal – achieve well being and negotiated outcomes</a:t>
            </a:r>
          </a:p>
          <a:p>
            <a:pPr eaLnBrk="1" hangingPunct="1">
              <a:lnSpc>
                <a:spcPct val="120000"/>
              </a:lnSpc>
            </a:pPr>
            <a:r>
              <a:rPr lang="en-US" altLang="en-US" sz="3200" dirty="0"/>
              <a:t>Psychological factors:</a:t>
            </a:r>
          </a:p>
          <a:p>
            <a:pPr lvl="1" eaLnBrk="1" hangingPunct="1">
              <a:lnSpc>
                <a:spcPct val="120000"/>
              </a:lnSpc>
            </a:pPr>
            <a:r>
              <a:rPr lang="en-US" altLang="en-US" sz="2800" dirty="0"/>
              <a:t>Environmental</a:t>
            </a:r>
          </a:p>
          <a:p>
            <a:pPr lvl="1" eaLnBrk="1" hangingPunct="1">
              <a:lnSpc>
                <a:spcPct val="120000"/>
              </a:lnSpc>
            </a:pPr>
            <a:r>
              <a:rPr lang="en-US" altLang="en-US" sz="2800" dirty="0"/>
              <a:t>Social</a:t>
            </a:r>
          </a:p>
          <a:p>
            <a:pPr lvl="1" eaLnBrk="1" hangingPunct="1">
              <a:lnSpc>
                <a:spcPct val="120000"/>
              </a:lnSpc>
            </a:pPr>
            <a:r>
              <a:rPr lang="en-US" altLang="en-US" sz="2800" dirty="0"/>
              <a:t>Behavioral</a:t>
            </a:r>
          </a:p>
          <a:p>
            <a:pPr lvl="1" eaLnBrk="1" hangingPunct="1">
              <a:lnSpc>
                <a:spcPct val="120000"/>
              </a:lnSpc>
            </a:pPr>
            <a:r>
              <a:rPr lang="en-US" altLang="en-US" sz="2800" dirty="0"/>
              <a:t>Emotional</a:t>
            </a:r>
          </a:p>
          <a:p>
            <a:pPr eaLnBrk="1" hangingPunct="1">
              <a:lnSpc>
                <a:spcPct val="120000"/>
              </a:lnSpc>
            </a:pPr>
            <a:r>
              <a:rPr lang="en-US" altLang="en-US" sz="3200" dirty="0"/>
              <a:t>Keep it person centered while integrating care into daily life</a:t>
            </a:r>
          </a:p>
          <a:p>
            <a:pPr lvl="1" eaLnBrk="1" hangingPunct="1">
              <a:lnSpc>
                <a:spcPct val="120000"/>
              </a:lnSpc>
            </a:pPr>
            <a:r>
              <a:rPr lang="en-US" altLang="en-US" sz="2800" dirty="0"/>
              <a:t>Consider the individual</a:t>
            </a:r>
          </a:p>
        </p:txBody>
      </p:sp>
      <p:pic>
        <p:nvPicPr>
          <p:cNvPr id="2" name="Picture 1"/>
          <p:cNvPicPr>
            <a:picLocks noChangeAspect="1"/>
          </p:cNvPicPr>
          <p:nvPr/>
        </p:nvPicPr>
        <p:blipFill>
          <a:blip r:embed="rId3"/>
          <a:stretch>
            <a:fillRect/>
          </a:stretch>
        </p:blipFill>
        <p:spPr>
          <a:xfrm>
            <a:off x="5638800" y="1676400"/>
            <a:ext cx="2888673" cy="1905000"/>
          </a:xfrm>
          <a:prstGeom prst="rect">
            <a:avLst/>
          </a:prstGeom>
        </p:spPr>
      </p:pic>
    </p:spTree>
    <p:custDataLst>
      <p:tags r:id="rId1"/>
    </p:custDataLst>
    <p:extLst>
      <p:ext uri="{BB962C8B-B14F-4D97-AF65-F5344CB8AC3E}">
        <p14:creationId xmlns:p14="http://schemas.microsoft.com/office/powerpoint/2010/main" val="163565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FE320-AF75-82D5-144A-F365484EF8CB}"/>
              </a:ext>
            </a:extLst>
          </p:cNvPr>
          <p:cNvSpPr>
            <a:spLocks noGrp="1"/>
          </p:cNvSpPr>
          <p:nvPr>
            <p:ph type="title"/>
          </p:nvPr>
        </p:nvSpPr>
        <p:spPr/>
        <p:txBody>
          <a:bodyPr/>
          <a:lstStyle/>
          <a:p>
            <a:r>
              <a:rPr lang="en-US" dirty="0"/>
              <a:t>Status of Diabetes Care</a:t>
            </a:r>
          </a:p>
        </p:txBody>
      </p:sp>
      <p:sp>
        <p:nvSpPr>
          <p:cNvPr id="3" name="Content Placeholder 2">
            <a:extLst>
              <a:ext uri="{FF2B5EF4-FFF2-40B4-BE49-F238E27FC236}">
                <a16:creationId xmlns:a16="http://schemas.microsoft.com/office/drawing/2014/main" id="{B619588B-676E-6ED8-1E8E-1C9FCC3D462B}"/>
              </a:ext>
            </a:extLst>
          </p:cNvPr>
          <p:cNvSpPr>
            <a:spLocks noGrp="1"/>
          </p:cNvSpPr>
          <p:nvPr>
            <p:ph sz="quarter" idx="1"/>
          </p:nvPr>
        </p:nvSpPr>
        <p:spPr>
          <a:xfrm>
            <a:off x="457200" y="1225297"/>
            <a:ext cx="5715000" cy="5181600"/>
          </a:xfrm>
        </p:spPr>
        <p:txBody>
          <a:bodyPr>
            <a:normAutofit/>
          </a:bodyPr>
          <a:lstStyle/>
          <a:p>
            <a:pPr>
              <a:lnSpc>
                <a:spcPct val="120000"/>
              </a:lnSpc>
            </a:pPr>
            <a:r>
              <a:rPr lang="en-US" sz="2400" b="0" i="0" dirty="0">
                <a:solidFill>
                  <a:srgbClr val="383636"/>
                </a:solidFill>
                <a:effectLst/>
                <a:ea typeface="Calibri" panose="020F0502020204030204" pitchFamily="34" charset="0"/>
                <a:cs typeface="Calibri" panose="020F0502020204030204" pitchFamily="34" charset="0"/>
              </a:rPr>
              <a:t>In 2015–2018, U.S. community-dwelling adults with diabetes achieved: </a:t>
            </a:r>
          </a:p>
          <a:p>
            <a:pPr lvl="1">
              <a:lnSpc>
                <a:spcPct val="120000"/>
              </a:lnSpc>
            </a:pPr>
            <a:r>
              <a:rPr lang="en-US" sz="2000" b="0" i="0" dirty="0">
                <a:solidFill>
                  <a:srgbClr val="383636"/>
                </a:solidFill>
                <a:effectLst/>
                <a:ea typeface="Calibri" panose="020F0502020204030204" pitchFamily="34" charset="0"/>
                <a:cs typeface="Calibri" panose="020F0502020204030204" pitchFamily="34" charset="0"/>
              </a:rPr>
              <a:t>A1C &lt;7% by 50.5% </a:t>
            </a:r>
          </a:p>
          <a:p>
            <a:pPr lvl="2">
              <a:lnSpc>
                <a:spcPct val="120000"/>
              </a:lnSpc>
            </a:pPr>
            <a:r>
              <a:rPr lang="en-US" sz="1800" b="0" i="0" dirty="0">
                <a:solidFill>
                  <a:srgbClr val="383636"/>
                </a:solidFill>
                <a:effectLst/>
                <a:ea typeface="Calibri" panose="020F0502020204030204" pitchFamily="34" charset="0"/>
                <a:cs typeface="Calibri" panose="020F0502020204030204" pitchFamily="34" charset="0"/>
              </a:rPr>
              <a:t>75.4% achieved A1C &lt;8%. </a:t>
            </a:r>
            <a:endParaRPr lang="en-US" sz="1800" dirty="0">
              <a:solidFill>
                <a:srgbClr val="383636"/>
              </a:solidFill>
              <a:ea typeface="Calibri" panose="020F0502020204030204" pitchFamily="34" charset="0"/>
              <a:cs typeface="Calibri" panose="020F0502020204030204" pitchFamily="34" charset="0"/>
            </a:endParaRPr>
          </a:p>
          <a:p>
            <a:pPr lvl="1">
              <a:lnSpc>
                <a:spcPct val="120000"/>
              </a:lnSpc>
            </a:pPr>
            <a:r>
              <a:rPr lang="en-US" sz="2000" b="0" i="0" dirty="0">
                <a:solidFill>
                  <a:srgbClr val="383636"/>
                </a:solidFill>
                <a:effectLst/>
                <a:ea typeface="Calibri" panose="020F0502020204030204" pitchFamily="34" charset="0"/>
                <a:cs typeface="Calibri" panose="020F0502020204030204" pitchFamily="34" charset="0"/>
              </a:rPr>
              <a:t>BP target of &lt;130/80 achieved by 47.7% </a:t>
            </a:r>
          </a:p>
          <a:p>
            <a:pPr lvl="2">
              <a:lnSpc>
                <a:spcPct val="120000"/>
              </a:lnSpc>
            </a:pPr>
            <a:r>
              <a:rPr lang="en-US" sz="1800" b="0" i="0" dirty="0">
                <a:solidFill>
                  <a:srgbClr val="383636"/>
                </a:solidFill>
                <a:effectLst/>
                <a:ea typeface="Calibri" panose="020F0502020204030204" pitchFamily="34" charset="0"/>
                <a:cs typeface="Calibri" panose="020F0502020204030204" pitchFamily="34" charset="0"/>
              </a:rPr>
              <a:t>70.4% achieved blood pressure &lt;140/90 mmHg. </a:t>
            </a:r>
          </a:p>
          <a:p>
            <a:pPr lvl="1">
              <a:lnSpc>
                <a:spcPct val="120000"/>
              </a:lnSpc>
            </a:pPr>
            <a:r>
              <a:rPr lang="en-US" sz="2000" b="0" i="0" dirty="0">
                <a:solidFill>
                  <a:srgbClr val="383636"/>
                </a:solidFill>
                <a:effectLst/>
                <a:ea typeface="Calibri" panose="020F0502020204030204" pitchFamily="34" charset="0"/>
                <a:cs typeface="Calibri" panose="020F0502020204030204" pitchFamily="34" charset="0"/>
              </a:rPr>
              <a:t>Lipid control (non-HDL cholesterol) &lt;130 mg/dL, achieved by 55.7% </a:t>
            </a:r>
          </a:p>
          <a:p>
            <a:pPr>
              <a:lnSpc>
                <a:spcPct val="120000"/>
              </a:lnSpc>
            </a:pPr>
            <a:r>
              <a:rPr lang="en-US" sz="2400" dirty="0">
                <a:solidFill>
                  <a:srgbClr val="0070C0"/>
                </a:solidFill>
                <a:ea typeface="Calibri" panose="020F0502020204030204" pitchFamily="34" charset="0"/>
                <a:cs typeface="Calibri" panose="020F0502020204030204" pitchFamily="34" charset="0"/>
              </a:rPr>
              <a:t>22.2% met targets for all</a:t>
            </a:r>
            <a:r>
              <a:rPr lang="en-US" sz="2400" b="0" i="0" dirty="0">
                <a:solidFill>
                  <a:srgbClr val="0070C0"/>
                </a:solidFill>
                <a:effectLst/>
                <a:ea typeface="Calibri" panose="020F0502020204030204" pitchFamily="34" charset="0"/>
                <a:cs typeface="Calibri" panose="020F0502020204030204" pitchFamily="34" charset="0"/>
              </a:rPr>
              <a:t> three risk factors  </a:t>
            </a:r>
          </a:p>
          <a:p>
            <a:pPr>
              <a:lnSpc>
                <a:spcPct val="120000"/>
              </a:lnSpc>
            </a:pPr>
            <a:r>
              <a:rPr lang="en-US" sz="2400" dirty="0">
                <a:solidFill>
                  <a:srgbClr val="0070C0"/>
                </a:solidFill>
                <a:ea typeface="Calibri" panose="020F0502020204030204" pitchFamily="34" charset="0"/>
                <a:cs typeface="Calibri" panose="020F0502020204030204" pitchFamily="34" charset="0"/>
              </a:rPr>
              <a:t>Many not receiving adequate lifestyle or pharmacotherapy.</a:t>
            </a:r>
          </a:p>
        </p:txBody>
      </p:sp>
      <p:pic>
        <p:nvPicPr>
          <p:cNvPr id="4" name="Picture 3">
            <a:extLst>
              <a:ext uri="{FF2B5EF4-FFF2-40B4-BE49-F238E27FC236}">
                <a16:creationId xmlns:a16="http://schemas.microsoft.com/office/drawing/2014/main" id="{395DC8B2-6B16-CB4C-0B3D-3F94DDBF7491}"/>
              </a:ext>
            </a:extLst>
          </p:cNvPr>
          <p:cNvPicPr>
            <a:picLocks noChangeAspect="1"/>
          </p:cNvPicPr>
          <p:nvPr/>
        </p:nvPicPr>
        <p:blipFill>
          <a:blip r:embed="rId2"/>
          <a:stretch>
            <a:fillRect/>
          </a:stretch>
        </p:blipFill>
        <p:spPr>
          <a:xfrm>
            <a:off x="6346965" y="3074874"/>
            <a:ext cx="2644635" cy="942390"/>
          </a:xfrm>
          <a:prstGeom prst="rect">
            <a:avLst/>
          </a:prstGeom>
        </p:spPr>
      </p:pic>
      <p:pic>
        <p:nvPicPr>
          <p:cNvPr id="6" name="Picture 5" descr="Man smiling during a work meeting">
            <a:extLst>
              <a:ext uri="{FF2B5EF4-FFF2-40B4-BE49-F238E27FC236}">
                <a16:creationId xmlns:a16="http://schemas.microsoft.com/office/drawing/2014/main" id="{96B17BF6-AF0F-D769-9320-5D53AC73EC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1344168"/>
            <a:ext cx="2514600" cy="1676400"/>
          </a:xfrm>
          <a:prstGeom prst="rect">
            <a:avLst/>
          </a:prstGeom>
        </p:spPr>
      </p:pic>
    </p:spTree>
    <p:extLst>
      <p:ext uri="{BB962C8B-B14F-4D97-AF65-F5344CB8AC3E}">
        <p14:creationId xmlns:p14="http://schemas.microsoft.com/office/powerpoint/2010/main" val="94344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5E263B9-7407-D1DA-D460-12F392335037}"/>
              </a:ext>
            </a:extLst>
          </p:cNvPr>
          <p:cNvSpPr>
            <a:spLocks noGrp="1"/>
          </p:cNvSpPr>
          <p:nvPr>
            <p:ph type="title"/>
          </p:nvPr>
        </p:nvSpPr>
        <p:spPr/>
        <p:txBody>
          <a:bodyPr/>
          <a:lstStyle/>
          <a:p>
            <a:r>
              <a:rPr lang="en-US" dirty="0"/>
              <a:t>Equality vs Equity</a:t>
            </a:r>
          </a:p>
        </p:txBody>
      </p:sp>
      <p:pic>
        <p:nvPicPr>
          <p:cNvPr id="9" name="Content Placeholder 8">
            <a:extLst>
              <a:ext uri="{FF2B5EF4-FFF2-40B4-BE49-F238E27FC236}">
                <a16:creationId xmlns:a16="http://schemas.microsoft.com/office/drawing/2014/main" id="{312B3780-185F-2434-46E9-975AECF04D03}"/>
              </a:ext>
            </a:extLst>
          </p:cNvPr>
          <p:cNvPicPr>
            <a:picLocks noGrp="1" noChangeAspect="1"/>
          </p:cNvPicPr>
          <p:nvPr>
            <p:ph sz="quarter" idx="1"/>
          </p:nvPr>
        </p:nvPicPr>
        <p:blipFill>
          <a:blip r:embed="rId2"/>
          <a:stretch>
            <a:fillRect/>
          </a:stretch>
        </p:blipFill>
        <p:spPr>
          <a:xfrm>
            <a:off x="766987" y="1166446"/>
            <a:ext cx="7610026" cy="4823077"/>
          </a:xfrm>
        </p:spPr>
      </p:pic>
      <p:sp>
        <p:nvSpPr>
          <p:cNvPr id="11" name="TextBox 10">
            <a:extLst>
              <a:ext uri="{FF2B5EF4-FFF2-40B4-BE49-F238E27FC236}">
                <a16:creationId xmlns:a16="http://schemas.microsoft.com/office/drawing/2014/main" id="{9CEFA95B-049C-75BA-0410-4E19AF4B77AF}"/>
              </a:ext>
            </a:extLst>
          </p:cNvPr>
          <p:cNvSpPr txBox="1"/>
          <p:nvPr/>
        </p:nvSpPr>
        <p:spPr>
          <a:xfrm>
            <a:off x="1255243" y="6417470"/>
            <a:ext cx="7086600" cy="369332"/>
          </a:xfrm>
          <a:prstGeom prst="rect">
            <a:avLst/>
          </a:prstGeom>
          <a:noFill/>
        </p:spPr>
        <p:txBody>
          <a:bodyPr wrap="square">
            <a:spAutoFit/>
          </a:bodyPr>
          <a:lstStyle/>
          <a:p>
            <a:pPr marL="0" marR="0">
              <a:spcBef>
                <a:spcPts val="0"/>
              </a:spcBef>
              <a:spcAft>
                <a:spcPts val="0"/>
              </a:spcAf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3"/>
              </a:rPr>
              <a:t>https://coveragetoolkit.org/health-equity/defining-health-equity/</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13" name="TextBox 12">
            <a:extLst>
              <a:ext uri="{FF2B5EF4-FFF2-40B4-BE49-F238E27FC236}">
                <a16:creationId xmlns:a16="http://schemas.microsoft.com/office/drawing/2014/main" id="{D64326CB-F567-90DD-7C4D-F8DBF4FE3F59}"/>
              </a:ext>
            </a:extLst>
          </p:cNvPr>
          <p:cNvSpPr txBox="1"/>
          <p:nvPr/>
        </p:nvSpPr>
        <p:spPr>
          <a:xfrm>
            <a:off x="610037" y="6012969"/>
            <a:ext cx="8377013" cy="369332"/>
          </a:xfrm>
          <a:prstGeom prst="rect">
            <a:avLst/>
          </a:prstGeom>
          <a:noFill/>
        </p:spPr>
        <p:txBody>
          <a:bodyPr wrap="square">
            <a:spAutoFit/>
          </a:bodyPr>
          <a:lstStyle/>
          <a:p>
            <a:pPr fontAlgn="base"/>
            <a:r>
              <a:rPr lang="en-US" sz="1800" b="0" i="0" dirty="0">
                <a:effectLst/>
              </a:rPr>
              <a:t>Design and deliver </a:t>
            </a:r>
            <a:r>
              <a:rPr lang="en-US" sz="1800" dirty="0"/>
              <a:t>diabetes care </a:t>
            </a:r>
            <a:r>
              <a:rPr lang="en-US" sz="1800" b="0" i="0" dirty="0">
                <a:effectLst/>
              </a:rPr>
              <a:t>with goal of </a:t>
            </a:r>
            <a:r>
              <a:rPr lang="en-US" sz="1800" b="1" i="0" dirty="0">
                <a:effectLst/>
              </a:rPr>
              <a:t>health equity </a:t>
            </a:r>
            <a:r>
              <a:rPr lang="en-US" sz="1800" b="0" i="0" dirty="0">
                <a:effectLst/>
              </a:rPr>
              <a:t>across all populations.</a:t>
            </a:r>
          </a:p>
        </p:txBody>
      </p:sp>
    </p:spTree>
    <p:extLst>
      <p:ext uri="{BB962C8B-B14F-4D97-AF65-F5344CB8AC3E}">
        <p14:creationId xmlns:p14="http://schemas.microsoft.com/office/powerpoint/2010/main" val="195355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250950"/>
          </a:xfrm>
        </p:spPr>
        <p:txBody>
          <a:bodyPr anchor="b">
            <a:normAutofit/>
          </a:bodyPr>
          <a:lstStyle/>
          <a:p>
            <a:pPr>
              <a:lnSpc>
                <a:spcPct val="90000"/>
              </a:lnSpc>
            </a:pPr>
            <a:r>
              <a:rPr lang="en-US" sz="3700" dirty="0"/>
              <a:t>All Voices Matter – Providing Collaborative Care</a:t>
            </a:r>
          </a:p>
        </p:txBody>
      </p:sp>
      <p:sp>
        <p:nvSpPr>
          <p:cNvPr id="3" name="Content Placeholder 2"/>
          <p:cNvSpPr>
            <a:spLocks noGrp="1"/>
          </p:cNvSpPr>
          <p:nvPr>
            <p:ph type="body" sz="half" idx="1"/>
          </p:nvPr>
        </p:nvSpPr>
        <p:spPr>
          <a:xfrm>
            <a:off x="481417" y="1539875"/>
            <a:ext cx="5257800" cy="5607050"/>
          </a:xfrm>
        </p:spPr>
        <p:txBody>
          <a:bodyPr>
            <a:norm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ptos" panose="020B0004020202020204" pitchFamily="34" charset="0"/>
              </a:rPr>
              <a:t>Topics include: </a:t>
            </a:r>
            <a:br>
              <a:rPr kumimoji="0" lang="en-US" altLang="en-US" sz="2800" b="1"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ptos" panose="020B0004020202020204" pitchFamily="34" charset="0"/>
              </a:rPr>
            </a:br>
            <a:endParaRPr kumimoji="0" lang="en-US" altLang="en-US"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32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Latest ADA Goals of Diabetes Care,</a:t>
            </a: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32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 Identifying barriers to diabetes self-management</a:t>
            </a: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32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 Incorporating communication approaches that work</a:t>
            </a: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32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 Taking a strength-based approach.</a:t>
            </a:r>
          </a:p>
        </p:txBody>
      </p:sp>
      <p:pic>
        <p:nvPicPr>
          <p:cNvPr id="5" name="Picture 4">
            <a:extLst>
              <a:ext uri="{FF2B5EF4-FFF2-40B4-BE49-F238E27FC236}">
                <a16:creationId xmlns:a16="http://schemas.microsoft.com/office/drawing/2014/main" id="{F58A9F4D-42DC-4F68-8F60-9EBF7B1D69C6}"/>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0083" r="-1" b="-1"/>
          <a:stretch/>
        </p:blipFill>
        <p:spPr>
          <a:xfrm>
            <a:off x="6014449" y="2057400"/>
            <a:ext cx="2667592" cy="2971800"/>
          </a:xfrm>
          <a:prstGeom prst="rect">
            <a:avLst/>
          </a:prstGeom>
          <a:noFill/>
        </p:spPr>
      </p:pic>
    </p:spTree>
    <p:extLst>
      <p:ext uri="{BB962C8B-B14F-4D97-AF65-F5344CB8AC3E}">
        <p14:creationId xmlns:p14="http://schemas.microsoft.com/office/powerpoint/2010/main" val="425322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2A3D5-1463-B327-0B66-6487EC42DBDA}"/>
              </a:ext>
            </a:extLst>
          </p:cNvPr>
          <p:cNvSpPr>
            <a:spLocks noGrp="1"/>
          </p:cNvSpPr>
          <p:nvPr>
            <p:ph type="title"/>
          </p:nvPr>
        </p:nvSpPr>
        <p:spPr>
          <a:xfrm>
            <a:off x="455613" y="273050"/>
            <a:ext cx="8226425" cy="869950"/>
          </a:xfrm>
        </p:spPr>
        <p:txBody>
          <a:bodyPr anchor="b">
            <a:normAutofit/>
          </a:bodyPr>
          <a:lstStyle/>
          <a:p>
            <a:r>
              <a:rPr lang="en-US" sz="4100" dirty="0"/>
              <a:t>Address Barriers to Self Management</a:t>
            </a:r>
          </a:p>
        </p:txBody>
      </p:sp>
      <p:pic>
        <p:nvPicPr>
          <p:cNvPr id="10" name="Picture 9" descr="A diagram of a person's health&#10;&#10;Description automatically generated">
            <a:extLst>
              <a:ext uri="{FF2B5EF4-FFF2-40B4-BE49-F238E27FC236}">
                <a16:creationId xmlns:a16="http://schemas.microsoft.com/office/drawing/2014/main" id="{A627ACB0-45CA-FCCF-BB56-F720BA78A30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 t="1730" r="632" b="-4"/>
          <a:stretch/>
        </p:blipFill>
        <p:spPr>
          <a:xfrm>
            <a:off x="3707014" y="1246234"/>
            <a:ext cx="5047603" cy="5324943"/>
          </a:xfrm>
          <a:prstGeom prst="rect">
            <a:avLst/>
          </a:prstGeom>
          <a:noFill/>
        </p:spPr>
      </p:pic>
      <p:sp>
        <p:nvSpPr>
          <p:cNvPr id="3" name="Content Placeholder 2">
            <a:extLst>
              <a:ext uri="{FF2B5EF4-FFF2-40B4-BE49-F238E27FC236}">
                <a16:creationId xmlns:a16="http://schemas.microsoft.com/office/drawing/2014/main" id="{83463C30-F4C2-29CC-A2BB-0E4F3085B4AD}"/>
              </a:ext>
            </a:extLst>
          </p:cNvPr>
          <p:cNvSpPr>
            <a:spLocks noGrp="1"/>
          </p:cNvSpPr>
          <p:nvPr>
            <p:ph sz="quarter" idx="2"/>
          </p:nvPr>
        </p:nvSpPr>
        <p:spPr>
          <a:xfrm>
            <a:off x="363952" y="1246234"/>
            <a:ext cx="3321600" cy="5144294"/>
          </a:xfrm>
        </p:spPr>
        <p:txBody>
          <a:bodyPr>
            <a:noAutofit/>
          </a:bodyPr>
          <a:lstStyle/>
          <a:p>
            <a:pPr fontAlgn="base">
              <a:buFont typeface="Wingdings" pitchFamily="2" charset="2"/>
              <a:buChar char="Ø"/>
            </a:pPr>
            <a:r>
              <a:rPr lang="en-US" sz="2300" b="1" i="0" dirty="0">
                <a:effectLst/>
              </a:rPr>
              <a:t>Barriers exist </a:t>
            </a:r>
            <a:r>
              <a:rPr lang="en-US" sz="2300" dirty="0"/>
              <a:t>within </a:t>
            </a:r>
            <a:r>
              <a:rPr lang="en-US" sz="2300" b="0" i="0" dirty="0">
                <a:effectLst/>
              </a:rPr>
              <a:t>health system, payer, health care professional &amp; individual. </a:t>
            </a:r>
          </a:p>
          <a:p>
            <a:pPr fontAlgn="base">
              <a:buFont typeface="Wingdings" pitchFamily="2" charset="2"/>
              <a:buChar char="Ø"/>
            </a:pPr>
            <a:r>
              <a:rPr lang="en-US" sz="2300" b="1" dirty="0"/>
              <a:t>A</a:t>
            </a:r>
            <a:r>
              <a:rPr lang="en-US" sz="2300" b="1" i="0" dirty="0">
                <a:effectLst/>
              </a:rPr>
              <a:t>ddress barriers </a:t>
            </a:r>
            <a:r>
              <a:rPr lang="en-US" sz="2300" b="0" i="0" dirty="0">
                <a:effectLst/>
              </a:rPr>
              <a:t>through </a:t>
            </a:r>
            <a:r>
              <a:rPr lang="en-US" sz="2300" dirty="0"/>
              <a:t>innovation, including community health workers, </a:t>
            </a:r>
            <a:r>
              <a:rPr lang="en-US" sz="2300" b="0" i="0" dirty="0">
                <a:effectLst/>
              </a:rPr>
              <a:t>telehealth, other digital health solutions.</a:t>
            </a:r>
          </a:p>
          <a:p>
            <a:pPr fontAlgn="base">
              <a:buFont typeface="Wingdings" pitchFamily="2" charset="2"/>
              <a:buChar char="Ø"/>
            </a:pPr>
            <a:r>
              <a:rPr lang="en-US" sz="2300" b="1" dirty="0"/>
              <a:t>Consider</a:t>
            </a:r>
            <a:r>
              <a:rPr lang="en-US" sz="2300" b="1" i="0" dirty="0">
                <a:effectLst/>
              </a:rPr>
              <a:t> social determinants of health </a:t>
            </a:r>
            <a:r>
              <a:rPr lang="en-US" sz="2300" b="0" i="0" dirty="0">
                <a:effectLst/>
              </a:rPr>
              <a:t>in the target population when designing care.</a:t>
            </a:r>
          </a:p>
        </p:txBody>
      </p:sp>
      <p:pic>
        <p:nvPicPr>
          <p:cNvPr id="6" name="Picture 5">
            <a:extLst>
              <a:ext uri="{FF2B5EF4-FFF2-40B4-BE49-F238E27FC236}">
                <a16:creationId xmlns:a16="http://schemas.microsoft.com/office/drawing/2014/main" id="{47AAF72E-DA52-44F0-8157-379964AD0935}"/>
              </a:ext>
            </a:extLst>
          </p:cNvPr>
          <p:cNvPicPr>
            <a:picLocks noChangeAspect="1"/>
          </p:cNvPicPr>
          <p:nvPr/>
        </p:nvPicPr>
        <p:blipFill>
          <a:blip r:embed="rId5"/>
          <a:stretch>
            <a:fillRect/>
          </a:stretch>
        </p:blipFill>
        <p:spPr>
          <a:xfrm>
            <a:off x="334644" y="6358155"/>
            <a:ext cx="3321600" cy="453589"/>
          </a:xfrm>
          <a:prstGeom prst="rect">
            <a:avLst/>
          </a:prstGeom>
        </p:spPr>
      </p:pic>
      <p:sp>
        <p:nvSpPr>
          <p:cNvPr id="7" name="TextBox 6">
            <a:extLst>
              <a:ext uri="{FF2B5EF4-FFF2-40B4-BE49-F238E27FC236}">
                <a16:creationId xmlns:a16="http://schemas.microsoft.com/office/drawing/2014/main" id="{2FB25340-083E-AF43-7E79-0491FD1810D2}"/>
              </a:ext>
            </a:extLst>
          </p:cNvPr>
          <p:cNvSpPr txBox="1"/>
          <p:nvPr/>
        </p:nvSpPr>
        <p:spPr>
          <a:xfrm>
            <a:off x="6201508" y="6128918"/>
            <a:ext cx="2906506" cy="523220"/>
          </a:xfrm>
          <a:prstGeom prst="rect">
            <a:avLst/>
          </a:prstGeom>
          <a:solidFill>
            <a:schemeClr val="bg1"/>
          </a:solidFill>
        </p:spPr>
        <p:txBody>
          <a:bodyPr wrap="square">
            <a:spAutoFit/>
          </a:bodyPr>
          <a:lstStyle/>
          <a:p>
            <a:r>
              <a:rPr lang="en-US" sz="14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6"/>
              </a:rPr>
              <a:t>https://coveragetoolkit.org/health-equity/defining-health-equity/</a:t>
            </a:r>
            <a:endParaRPr lang="en-US" sz="1400" dirty="0"/>
          </a:p>
        </p:txBody>
      </p:sp>
    </p:spTree>
    <p:extLst>
      <p:ext uri="{BB962C8B-B14F-4D97-AF65-F5344CB8AC3E}">
        <p14:creationId xmlns:p14="http://schemas.microsoft.com/office/powerpoint/2010/main" val="4086838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88C0F-43D4-3F5D-46E6-80726C091DE5}"/>
              </a:ext>
            </a:extLst>
          </p:cNvPr>
          <p:cNvSpPr>
            <a:spLocks noGrp="1"/>
          </p:cNvSpPr>
          <p:nvPr>
            <p:ph type="title"/>
          </p:nvPr>
        </p:nvSpPr>
        <p:spPr/>
        <p:txBody>
          <a:bodyPr>
            <a:noAutofit/>
          </a:bodyPr>
          <a:lstStyle/>
          <a:p>
            <a:r>
              <a:rPr lang="en-US" sz="4000" dirty="0"/>
              <a:t>Tailoring Treatment for Social Context</a:t>
            </a:r>
          </a:p>
        </p:txBody>
      </p:sp>
      <p:sp>
        <p:nvSpPr>
          <p:cNvPr id="3" name="Content Placeholder 2">
            <a:extLst>
              <a:ext uri="{FF2B5EF4-FFF2-40B4-BE49-F238E27FC236}">
                <a16:creationId xmlns:a16="http://schemas.microsoft.com/office/drawing/2014/main" id="{1830E298-0821-DA56-15ED-2414CC41860D}"/>
              </a:ext>
            </a:extLst>
          </p:cNvPr>
          <p:cNvSpPr>
            <a:spLocks noGrp="1"/>
          </p:cNvSpPr>
          <p:nvPr>
            <p:ph sz="quarter" idx="1"/>
          </p:nvPr>
        </p:nvSpPr>
        <p:spPr>
          <a:xfrm>
            <a:off x="658877" y="1413851"/>
            <a:ext cx="5351579" cy="4758349"/>
          </a:xfrm>
        </p:spPr>
        <p:txBody>
          <a:bodyPr>
            <a:normAutofit/>
          </a:bodyPr>
          <a:lstStyle/>
          <a:p>
            <a:pPr>
              <a:lnSpc>
                <a:spcPct val="150000"/>
              </a:lnSpc>
            </a:pPr>
            <a:r>
              <a:rPr lang="en-US" sz="2400" dirty="0">
                <a:solidFill>
                  <a:srgbClr val="383636"/>
                </a:solidFill>
                <a:latin typeface="Helvetica Neue"/>
              </a:rPr>
              <a:t>“Social determinants of health (SDOH)—</a:t>
            </a:r>
            <a:r>
              <a:rPr lang="en-US" sz="2400" i="1" dirty="0">
                <a:solidFill>
                  <a:srgbClr val="0070C0"/>
                </a:solidFill>
                <a:latin typeface="Helvetica Neue"/>
              </a:rPr>
              <a:t>often out of direct control of the individual </a:t>
            </a:r>
            <a:r>
              <a:rPr lang="en-US" sz="2400" dirty="0">
                <a:solidFill>
                  <a:srgbClr val="383636"/>
                </a:solidFill>
                <a:latin typeface="Helvetica Neue"/>
              </a:rPr>
              <a:t>and potentially representing lifelong risk—contribute to health care and psychosocial outcomes and must be addressed to improve all health outcomes”</a:t>
            </a:r>
            <a:endParaRPr lang="en-US" sz="2400" dirty="0"/>
          </a:p>
          <a:p>
            <a:endParaRPr lang="en-US" dirty="0"/>
          </a:p>
        </p:txBody>
      </p:sp>
      <p:sp>
        <p:nvSpPr>
          <p:cNvPr id="7" name="TextBox 6">
            <a:extLst>
              <a:ext uri="{FF2B5EF4-FFF2-40B4-BE49-F238E27FC236}">
                <a16:creationId xmlns:a16="http://schemas.microsoft.com/office/drawing/2014/main" id="{1DABB706-EEB2-2548-0401-0C719167564A}"/>
              </a:ext>
            </a:extLst>
          </p:cNvPr>
          <p:cNvSpPr txBox="1"/>
          <p:nvPr/>
        </p:nvSpPr>
        <p:spPr>
          <a:xfrm>
            <a:off x="1571625" y="5362215"/>
            <a:ext cx="6000750" cy="937949"/>
          </a:xfrm>
          <a:prstGeom prst="rect">
            <a:avLst/>
          </a:prstGeom>
          <a:noFill/>
        </p:spPr>
        <p:txBody>
          <a:bodyPr wrap="square">
            <a:spAutoFit/>
          </a:bodyPr>
          <a:lstStyle/>
          <a:p>
            <a:pPr>
              <a:lnSpc>
                <a:spcPct val="120000"/>
              </a:lnSpc>
            </a:pPr>
            <a:r>
              <a:rPr lang="en-US" sz="2400" dirty="0">
                <a:solidFill>
                  <a:srgbClr val="0070C0"/>
                </a:solidFill>
                <a:latin typeface="Helvetica Neue"/>
              </a:rPr>
              <a:t>The ADA recognizes this relationship and is taking action</a:t>
            </a:r>
            <a:r>
              <a:rPr lang="en-US" sz="1799" dirty="0">
                <a:solidFill>
                  <a:srgbClr val="0070C0"/>
                </a:solidFill>
                <a:latin typeface="Helvetica Neue"/>
              </a:rPr>
              <a:t>.</a:t>
            </a:r>
          </a:p>
        </p:txBody>
      </p:sp>
      <p:pic>
        <p:nvPicPr>
          <p:cNvPr id="4" name="Picture 3">
            <a:extLst>
              <a:ext uri="{FF2B5EF4-FFF2-40B4-BE49-F238E27FC236}">
                <a16:creationId xmlns:a16="http://schemas.microsoft.com/office/drawing/2014/main" id="{5166D1AD-4B6F-7F45-7A59-116F4DA65A41}"/>
              </a:ext>
            </a:extLst>
          </p:cNvPr>
          <p:cNvPicPr>
            <a:picLocks noChangeAspect="1"/>
          </p:cNvPicPr>
          <p:nvPr/>
        </p:nvPicPr>
        <p:blipFill>
          <a:blip r:embed="rId2"/>
          <a:stretch>
            <a:fillRect/>
          </a:stretch>
        </p:blipFill>
        <p:spPr>
          <a:xfrm>
            <a:off x="5668208" y="6490889"/>
            <a:ext cx="3018592" cy="214711"/>
          </a:xfrm>
          <a:prstGeom prst="rect">
            <a:avLst/>
          </a:prstGeom>
        </p:spPr>
      </p:pic>
      <p:pic>
        <p:nvPicPr>
          <p:cNvPr id="6" name="Picture 5" descr="Group of smiling school children">
            <a:extLst>
              <a:ext uri="{FF2B5EF4-FFF2-40B4-BE49-F238E27FC236}">
                <a16:creationId xmlns:a16="http://schemas.microsoft.com/office/drawing/2014/main" id="{B27315B7-AC90-76DB-FCD0-5CE0CB16448C}"/>
              </a:ext>
            </a:extLst>
          </p:cNvPr>
          <p:cNvPicPr>
            <a:picLocks noChangeAspect="1"/>
          </p:cNvPicPr>
          <p:nvPr/>
        </p:nvPicPr>
        <p:blipFill>
          <a:blip r:embed="rId3"/>
          <a:stretch>
            <a:fillRect/>
          </a:stretch>
        </p:blipFill>
        <p:spPr>
          <a:xfrm>
            <a:off x="6126911" y="1836707"/>
            <a:ext cx="2703842" cy="1802561"/>
          </a:xfrm>
          <a:prstGeom prst="rect">
            <a:avLst/>
          </a:prstGeom>
        </p:spPr>
      </p:pic>
    </p:spTree>
    <p:extLst>
      <p:ext uri="{BB962C8B-B14F-4D97-AF65-F5344CB8AC3E}">
        <p14:creationId xmlns:p14="http://schemas.microsoft.com/office/powerpoint/2010/main" val="40189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228600"/>
            <a:ext cx="8229600" cy="914400"/>
          </a:xfrm>
        </p:spPr>
        <p:txBody>
          <a:bodyPr anchor="b">
            <a:normAutofit/>
          </a:bodyPr>
          <a:lstStyle/>
          <a:p>
            <a:pPr eaLnBrk="1" hangingPunct="1"/>
            <a:r>
              <a:rPr lang="en-US" altLang="en-US" dirty="0"/>
              <a:t>Person Centered Care	</a:t>
            </a:r>
          </a:p>
        </p:txBody>
      </p:sp>
      <p:sp>
        <p:nvSpPr>
          <p:cNvPr id="34819" name="Content Placeholder 2"/>
          <p:cNvSpPr>
            <a:spLocks noGrp="1"/>
          </p:cNvSpPr>
          <p:nvPr>
            <p:ph sz="quarter" idx="1"/>
          </p:nvPr>
        </p:nvSpPr>
        <p:spPr>
          <a:xfrm>
            <a:off x="457200" y="1219200"/>
            <a:ext cx="4343400" cy="5334000"/>
          </a:xfrm>
        </p:spPr>
        <p:txBody>
          <a:bodyPr>
            <a:normAutofit fontScale="85000" lnSpcReduction="10000"/>
          </a:bodyPr>
          <a:lstStyle/>
          <a:p>
            <a:pPr eaLnBrk="1" hangingPunct="1">
              <a:lnSpc>
                <a:spcPct val="110000"/>
              </a:lnSpc>
            </a:pPr>
            <a:r>
              <a:rPr lang="en-US" altLang="en-US" sz="3200" dirty="0"/>
              <a:t>Emphasize that a collaboratively developed plan improves well-being and outcomes.</a:t>
            </a:r>
          </a:p>
          <a:p>
            <a:pPr eaLnBrk="1" hangingPunct="1">
              <a:lnSpc>
                <a:spcPct val="110000"/>
              </a:lnSpc>
            </a:pPr>
            <a:r>
              <a:rPr lang="en-US" altLang="en-US" sz="3200" dirty="0"/>
              <a:t>Provides care that is respectful and responsive to the individuals preferences, needs and values.</a:t>
            </a:r>
          </a:p>
          <a:p>
            <a:pPr eaLnBrk="1" hangingPunct="1">
              <a:lnSpc>
                <a:spcPct val="110000"/>
              </a:lnSpc>
            </a:pPr>
            <a:r>
              <a:rPr lang="en-US" altLang="en-US" sz="3200" dirty="0"/>
              <a:t>Ensuring that the person’s values guide all clinical decisions</a:t>
            </a:r>
          </a:p>
          <a:p>
            <a:pPr eaLnBrk="1" hangingPunct="1">
              <a:lnSpc>
                <a:spcPct val="90000"/>
              </a:lnSpc>
            </a:pPr>
            <a:endParaRPr lang="en-US" altLang="en-US" sz="3200" dirty="0"/>
          </a:p>
        </p:txBody>
      </p:sp>
      <p:sp>
        <p:nvSpPr>
          <p:cNvPr id="2" name="TextBox 1">
            <a:extLst>
              <a:ext uri="{FF2B5EF4-FFF2-40B4-BE49-F238E27FC236}">
                <a16:creationId xmlns:a16="http://schemas.microsoft.com/office/drawing/2014/main" id="{A5162908-F739-DB55-0E8C-4C68FD4975EB}"/>
              </a:ext>
            </a:extLst>
          </p:cNvPr>
          <p:cNvSpPr txBox="1"/>
          <p:nvPr/>
        </p:nvSpPr>
        <p:spPr>
          <a:xfrm>
            <a:off x="5257800" y="3802743"/>
            <a:ext cx="3581400" cy="1323439"/>
          </a:xfrm>
          <a:prstGeom prst="rect">
            <a:avLst/>
          </a:prstGeom>
          <a:noFill/>
        </p:spPr>
        <p:txBody>
          <a:bodyPr wrap="square" rtlCol="0">
            <a:spAutoFit/>
          </a:bodyPr>
          <a:lstStyle/>
          <a:p>
            <a:r>
              <a:rPr lang="en-US" sz="2000" dirty="0">
                <a:solidFill>
                  <a:srgbClr val="0070C0"/>
                </a:solidFill>
              </a:rPr>
              <a:t>Recognizes the expert within.</a:t>
            </a:r>
          </a:p>
          <a:p>
            <a:r>
              <a:rPr lang="en-US" sz="2000" dirty="0">
                <a:solidFill>
                  <a:srgbClr val="0070C0"/>
                </a:solidFill>
              </a:rPr>
              <a:t>Goal is to improve outcomes and encourage self-management for the long run.</a:t>
            </a:r>
          </a:p>
        </p:txBody>
      </p:sp>
      <p:pic>
        <p:nvPicPr>
          <p:cNvPr id="6" name="Picture 5" descr="Indigenous woman in traditional clothing">
            <a:extLst>
              <a:ext uri="{FF2B5EF4-FFF2-40B4-BE49-F238E27FC236}">
                <a16:creationId xmlns:a16="http://schemas.microsoft.com/office/drawing/2014/main" id="{619983DB-EDFB-04E2-CC7C-8A45D2EF10DC}"/>
              </a:ext>
            </a:extLst>
          </p:cNvPr>
          <p:cNvPicPr>
            <a:picLocks noChangeAspect="1"/>
          </p:cNvPicPr>
          <p:nvPr/>
        </p:nvPicPr>
        <p:blipFill>
          <a:blip r:embed="rId3"/>
          <a:stretch>
            <a:fillRect/>
          </a:stretch>
        </p:blipFill>
        <p:spPr>
          <a:xfrm>
            <a:off x="5105400" y="1295400"/>
            <a:ext cx="3581400" cy="2387600"/>
          </a:xfrm>
          <a:prstGeom prst="rect">
            <a:avLst/>
          </a:prstGeom>
        </p:spPr>
      </p:pic>
    </p:spTree>
    <p:custDataLst>
      <p:tags r:id="rId1"/>
    </p:custDataLst>
    <p:extLst>
      <p:ext uri="{BB962C8B-B14F-4D97-AF65-F5344CB8AC3E}">
        <p14:creationId xmlns:p14="http://schemas.microsoft.com/office/powerpoint/2010/main" val="1161649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F2EDD-1386-6016-3750-8A8F2A49B8C2}"/>
              </a:ext>
            </a:extLst>
          </p:cNvPr>
          <p:cNvSpPr>
            <a:spLocks noGrp="1"/>
          </p:cNvSpPr>
          <p:nvPr>
            <p:ph type="title"/>
          </p:nvPr>
        </p:nvSpPr>
        <p:spPr>
          <a:xfrm>
            <a:off x="457200" y="152400"/>
            <a:ext cx="8229600" cy="1600200"/>
          </a:xfrm>
        </p:spPr>
        <p:txBody>
          <a:bodyPr>
            <a:normAutofit/>
          </a:bodyPr>
          <a:lstStyle/>
          <a:p>
            <a:r>
              <a:rPr lang="en-US" dirty="0"/>
              <a:t>What does a collaborative practice look like?</a:t>
            </a:r>
          </a:p>
        </p:txBody>
      </p:sp>
      <p:graphicFrame>
        <p:nvGraphicFramePr>
          <p:cNvPr id="4" name="Content Placeholder 3">
            <a:extLst>
              <a:ext uri="{FF2B5EF4-FFF2-40B4-BE49-F238E27FC236}">
                <a16:creationId xmlns:a16="http://schemas.microsoft.com/office/drawing/2014/main" id="{8FC0D84D-6663-458D-48E7-44D12311F8A0}"/>
              </a:ext>
            </a:extLst>
          </p:cNvPr>
          <p:cNvGraphicFramePr>
            <a:graphicFrameLocks noGrp="1"/>
          </p:cNvGraphicFramePr>
          <p:nvPr>
            <p:ph sz="quarter" idx="1"/>
            <p:extLst>
              <p:ext uri="{D42A27DB-BD31-4B8C-83A1-F6EECF244321}">
                <p14:modId xmlns:p14="http://schemas.microsoft.com/office/powerpoint/2010/main" val="2667107148"/>
              </p:ext>
            </p:extLst>
          </p:nvPr>
        </p:nvGraphicFramePr>
        <p:xfrm>
          <a:off x="0" y="1752601"/>
          <a:ext cx="9144000" cy="47887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ADF1FBCF-A924-2BFC-F156-D5FA610F3209}"/>
              </a:ext>
            </a:extLst>
          </p:cNvPr>
          <p:cNvSpPr txBox="1"/>
          <p:nvPr/>
        </p:nvSpPr>
        <p:spPr>
          <a:xfrm>
            <a:off x="1676400" y="2590800"/>
            <a:ext cx="6400800" cy="3416320"/>
          </a:xfrm>
          <a:prstGeom prst="rect">
            <a:avLst/>
          </a:prstGeom>
          <a:solidFill>
            <a:schemeClr val="accent3">
              <a:lumMod val="20000"/>
              <a:lumOff val="80000"/>
            </a:schemeClr>
          </a:solidFill>
        </p:spPr>
        <p:txBody>
          <a:bodyPr wrap="square" rtlCol="0">
            <a:spAutoFit/>
          </a:bodyPr>
          <a:lstStyle/>
          <a:p>
            <a:pPr algn="ctr"/>
            <a:r>
              <a:rPr lang="en-US" sz="7200" dirty="0"/>
              <a:t>Starts with the simple act of LISTENING.</a:t>
            </a:r>
          </a:p>
        </p:txBody>
      </p:sp>
    </p:spTree>
    <p:extLst>
      <p:ext uri="{BB962C8B-B14F-4D97-AF65-F5344CB8AC3E}">
        <p14:creationId xmlns:p14="http://schemas.microsoft.com/office/powerpoint/2010/main" val="1235612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ltLang="en-US" dirty="0"/>
              <a:t>Look Beyond Diabetes </a:t>
            </a:r>
          </a:p>
        </p:txBody>
      </p:sp>
      <p:sp>
        <p:nvSpPr>
          <p:cNvPr id="43011" name="Content Placeholder 2"/>
          <p:cNvSpPr>
            <a:spLocks noGrp="1"/>
          </p:cNvSpPr>
          <p:nvPr>
            <p:ph sz="quarter" idx="1"/>
          </p:nvPr>
        </p:nvSpPr>
        <p:spPr>
          <a:xfrm>
            <a:off x="470452" y="1371600"/>
            <a:ext cx="4787348" cy="5486400"/>
          </a:xfrm>
        </p:spPr>
        <p:txBody>
          <a:bodyPr>
            <a:normAutofit/>
          </a:bodyPr>
          <a:lstStyle/>
          <a:p>
            <a:r>
              <a:rPr lang="en-US" altLang="en-US" sz="2400" dirty="0"/>
              <a:t>ACE – Adverse Childhood Experiences</a:t>
            </a:r>
          </a:p>
          <a:p>
            <a:r>
              <a:rPr lang="en-US" altLang="en-US" sz="2400" dirty="0"/>
              <a:t>Diabetes Distress</a:t>
            </a:r>
          </a:p>
          <a:p>
            <a:r>
              <a:rPr lang="en-US" sz="2400" dirty="0">
                <a:ea typeface="ＭＳ Ｐゴシック" panose="020B0600070205080204" pitchFamily="34" charset="-128"/>
              </a:rPr>
              <a:t>Cultural traditions, family system.</a:t>
            </a:r>
          </a:p>
          <a:p>
            <a:r>
              <a:rPr lang="en-US" sz="2400" dirty="0">
                <a:ea typeface="ＭＳ Ｐゴシック" panose="020B0600070205080204" pitchFamily="34" charset="-128"/>
              </a:rPr>
              <a:t>Social, religious and employment influences</a:t>
            </a:r>
          </a:p>
          <a:p>
            <a:r>
              <a:rPr lang="en-US" sz="2400" dirty="0">
                <a:ea typeface="ＭＳ Ｐゴシック" panose="020B0600070205080204" pitchFamily="34" charset="-128"/>
              </a:rPr>
              <a:t>Personal factors: attitudes, cognitive factors, literacy, learning styles, health beliefs</a:t>
            </a:r>
          </a:p>
          <a:p>
            <a:r>
              <a:rPr lang="en-US" sz="2400" dirty="0">
                <a:ea typeface="ＭＳ Ｐゴシック" panose="020B0600070205080204" pitchFamily="34" charset="-128"/>
              </a:rPr>
              <a:t>Depression, anxiety</a:t>
            </a:r>
          </a:p>
          <a:p>
            <a:r>
              <a:rPr lang="en-US" sz="2400" dirty="0">
                <a:ea typeface="ＭＳ Ｐゴシック" panose="020B0600070205080204" pitchFamily="34" charset="-128"/>
              </a:rPr>
              <a:t>Mental illness</a:t>
            </a:r>
          </a:p>
          <a:p>
            <a:r>
              <a:rPr lang="en-US" sz="2400" dirty="0">
                <a:ea typeface="ＭＳ Ｐゴシック" panose="020B0600070205080204" pitchFamily="34" charset="-128"/>
              </a:rPr>
              <a:t>Addiction issues</a:t>
            </a:r>
          </a:p>
          <a:p>
            <a:pPr lvl="1"/>
            <a:endParaRPr lang="en-US" altLang="en-US" sz="2800" dirty="0"/>
          </a:p>
          <a:p>
            <a:pPr lvl="1"/>
            <a:endParaRPr lang="en-US" altLang="en-US" dirty="0"/>
          </a:p>
        </p:txBody>
      </p:sp>
      <p:pic>
        <p:nvPicPr>
          <p:cNvPr id="5" name="Picture 4">
            <a:extLst>
              <a:ext uri="{FF2B5EF4-FFF2-40B4-BE49-F238E27FC236}">
                <a16:creationId xmlns:a16="http://schemas.microsoft.com/office/drawing/2014/main" id="{2E7EF45D-47F7-4091-B3C4-36510C9DDDE1}"/>
              </a:ext>
            </a:extLst>
          </p:cNvPr>
          <p:cNvPicPr>
            <a:picLocks noChangeAspect="1"/>
          </p:cNvPicPr>
          <p:nvPr/>
        </p:nvPicPr>
        <p:blipFill>
          <a:blip r:embed="rId2"/>
          <a:stretch>
            <a:fillRect/>
          </a:stretch>
        </p:blipFill>
        <p:spPr>
          <a:xfrm>
            <a:off x="5511823" y="1341783"/>
            <a:ext cx="3174977" cy="2543589"/>
          </a:xfrm>
          <a:prstGeom prst="rect">
            <a:avLst/>
          </a:prstGeom>
        </p:spPr>
      </p:pic>
      <p:pic>
        <p:nvPicPr>
          <p:cNvPr id="8" name="Picture 7" descr="A person standing in front of a blackboard with white writing&#10;&#10;Description automatically generated with medium confidence">
            <a:extLst>
              <a:ext uri="{FF2B5EF4-FFF2-40B4-BE49-F238E27FC236}">
                <a16:creationId xmlns:a16="http://schemas.microsoft.com/office/drawing/2014/main" id="{9F0605CF-01A1-48EE-B035-129DD006F158}"/>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654254" y="4066983"/>
            <a:ext cx="3063670" cy="2298677"/>
          </a:xfrm>
          <a:prstGeom prst="rect">
            <a:avLst/>
          </a:prstGeom>
        </p:spPr>
      </p:pic>
    </p:spTree>
    <p:extLst>
      <p:ext uri="{BB962C8B-B14F-4D97-AF65-F5344CB8AC3E}">
        <p14:creationId xmlns:p14="http://schemas.microsoft.com/office/powerpoint/2010/main" val="1530139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CCE71-E304-48CA-9E7C-B383D40C05B1}"/>
              </a:ext>
            </a:extLst>
          </p:cNvPr>
          <p:cNvSpPr>
            <a:spLocks noGrp="1"/>
          </p:cNvSpPr>
          <p:nvPr>
            <p:ph type="title"/>
          </p:nvPr>
        </p:nvSpPr>
        <p:spPr>
          <a:xfrm>
            <a:off x="457200" y="225315"/>
            <a:ext cx="8229600" cy="1268429"/>
          </a:xfrm>
        </p:spPr>
        <p:txBody>
          <a:bodyPr>
            <a:noAutofit/>
          </a:bodyPr>
          <a:lstStyle/>
          <a:p>
            <a:r>
              <a:rPr lang="en-US" sz="3600" b="1" dirty="0"/>
              <a:t>10 Assessment Areas for ACE – Use 10 Question Screening Tool to Assess</a:t>
            </a:r>
          </a:p>
        </p:txBody>
      </p:sp>
      <p:pic>
        <p:nvPicPr>
          <p:cNvPr id="4" name="Content Placeholder 3">
            <a:extLst>
              <a:ext uri="{FF2B5EF4-FFF2-40B4-BE49-F238E27FC236}">
                <a16:creationId xmlns:a16="http://schemas.microsoft.com/office/drawing/2014/main" id="{2337B70B-01CA-48A6-BABD-7473F775FDFD}"/>
              </a:ext>
            </a:extLst>
          </p:cNvPr>
          <p:cNvPicPr>
            <a:picLocks noGrp="1" noChangeAspect="1"/>
          </p:cNvPicPr>
          <p:nvPr>
            <p:ph sz="quarter" idx="1"/>
          </p:nvPr>
        </p:nvPicPr>
        <p:blipFill>
          <a:blip r:embed="rId2"/>
          <a:stretch>
            <a:fillRect/>
          </a:stretch>
        </p:blipFill>
        <p:spPr>
          <a:xfrm>
            <a:off x="457200" y="1451829"/>
            <a:ext cx="7184571" cy="5374504"/>
          </a:xfrm>
          <a:prstGeom prst="rect">
            <a:avLst/>
          </a:prstGeom>
        </p:spPr>
      </p:pic>
      <p:sp>
        <p:nvSpPr>
          <p:cNvPr id="5" name="Rectangle 4">
            <a:extLst>
              <a:ext uri="{FF2B5EF4-FFF2-40B4-BE49-F238E27FC236}">
                <a16:creationId xmlns:a16="http://schemas.microsoft.com/office/drawing/2014/main" id="{C90535C0-152F-4FEE-A8B7-656E5D84E0CF}"/>
              </a:ext>
            </a:extLst>
          </p:cNvPr>
          <p:cNvSpPr/>
          <p:nvPr/>
        </p:nvSpPr>
        <p:spPr>
          <a:xfrm>
            <a:off x="6324600" y="6006221"/>
            <a:ext cx="2590800" cy="830997"/>
          </a:xfrm>
          <a:prstGeom prst="rect">
            <a:avLst/>
          </a:prstGeom>
        </p:spPr>
        <p:txBody>
          <a:bodyPr wrap="square">
            <a:spAutoFit/>
          </a:bodyPr>
          <a:lstStyle/>
          <a:p>
            <a:r>
              <a:rPr lang="en-US" sz="1200" dirty="0"/>
              <a:t>https://www.npr.org/sections/health-shots/2015/03/02/387007941/take-the-ace-quiz-and-learn-what-it-does-and-doesnt-mean</a:t>
            </a:r>
          </a:p>
        </p:txBody>
      </p:sp>
    </p:spTree>
    <p:extLst>
      <p:ext uri="{BB962C8B-B14F-4D97-AF65-F5344CB8AC3E}">
        <p14:creationId xmlns:p14="http://schemas.microsoft.com/office/powerpoint/2010/main" val="1956190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2F147-976D-481B-B6C4-EAE5BC90A468}"/>
              </a:ext>
            </a:extLst>
          </p:cNvPr>
          <p:cNvSpPr>
            <a:spLocks noGrp="1"/>
          </p:cNvSpPr>
          <p:nvPr>
            <p:ph type="title"/>
          </p:nvPr>
        </p:nvSpPr>
        <p:spPr>
          <a:xfrm>
            <a:off x="457200" y="228599"/>
            <a:ext cx="8229600" cy="1022811"/>
          </a:xfrm>
        </p:spPr>
        <p:txBody>
          <a:bodyPr>
            <a:noAutofit/>
          </a:bodyPr>
          <a:lstStyle/>
          <a:p>
            <a:r>
              <a:rPr lang="en-US" sz="3200" dirty="0"/>
              <a:t>ACE increases risk for 9 out of 10 leading causes of death in US</a:t>
            </a:r>
          </a:p>
        </p:txBody>
      </p:sp>
      <p:sp>
        <p:nvSpPr>
          <p:cNvPr id="6" name="Text Placeholder 5">
            <a:extLst>
              <a:ext uri="{FF2B5EF4-FFF2-40B4-BE49-F238E27FC236}">
                <a16:creationId xmlns:a16="http://schemas.microsoft.com/office/drawing/2014/main" id="{FD7BA95F-64FC-4D13-A27E-32A729DCBB54}"/>
              </a:ext>
            </a:extLst>
          </p:cNvPr>
          <p:cNvSpPr>
            <a:spLocks noGrp="1"/>
          </p:cNvSpPr>
          <p:nvPr>
            <p:ph type="body" idx="1"/>
          </p:nvPr>
        </p:nvSpPr>
        <p:spPr>
          <a:xfrm>
            <a:off x="475264" y="1981928"/>
            <a:ext cx="4040188" cy="371475"/>
          </a:xfrm>
        </p:spPr>
        <p:txBody>
          <a:bodyPr/>
          <a:lstStyle/>
          <a:p>
            <a:r>
              <a:rPr lang="en-US" dirty="0"/>
              <a:t>Leading Cause of Death</a:t>
            </a:r>
          </a:p>
        </p:txBody>
      </p:sp>
      <p:sp>
        <p:nvSpPr>
          <p:cNvPr id="7" name="Text Placeholder 6">
            <a:extLst>
              <a:ext uri="{FF2B5EF4-FFF2-40B4-BE49-F238E27FC236}">
                <a16:creationId xmlns:a16="http://schemas.microsoft.com/office/drawing/2014/main" id="{18F780D0-0D53-4933-9930-B34B67931A2A}"/>
              </a:ext>
            </a:extLst>
          </p:cNvPr>
          <p:cNvSpPr>
            <a:spLocks noGrp="1"/>
          </p:cNvSpPr>
          <p:nvPr>
            <p:ph type="body" sz="half" idx="3"/>
          </p:nvPr>
        </p:nvSpPr>
        <p:spPr>
          <a:xfrm>
            <a:off x="4343400" y="1521686"/>
            <a:ext cx="4462184" cy="375631"/>
          </a:xfrm>
        </p:spPr>
        <p:txBody>
          <a:bodyPr/>
          <a:lstStyle/>
          <a:p>
            <a:r>
              <a:rPr lang="en-US" dirty="0"/>
              <a:t>Odds Ratio with ≥ 4 ACEs</a:t>
            </a:r>
          </a:p>
        </p:txBody>
      </p:sp>
      <p:sp>
        <p:nvSpPr>
          <p:cNvPr id="4" name="Content Placeholder 3">
            <a:extLst>
              <a:ext uri="{FF2B5EF4-FFF2-40B4-BE49-F238E27FC236}">
                <a16:creationId xmlns:a16="http://schemas.microsoft.com/office/drawing/2014/main" id="{C56BBFBC-609F-42FB-9146-F4ADA38E6EC5}"/>
              </a:ext>
            </a:extLst>
          </p:cNvPr>
          <p:cNvSpPr>
            <a:spLocks noGrp="1"/>
          </p:cNvSpPr>
          <p:nvPr>
            <p:ph sz="quarter" idx="2"/>
          </p:nvPr>
        </p:nvSpPr>
        <p:spPr>
          <a:xfrm>
            <a:off x="351286" y="2243951"/>
            <a:ext cx="4648200" cy="4910223"/>
          </a:xfrm>
        </p:spPr>
        <p:txBody>
          <a:bodyPr>
            <a:normAutofit/>
          </a:bodyPr>
          <a:lstStyle/>
          <a:p>
            <a:r>
              <a:rPr lang="en-US" sz="3200" dirty="0"/>
              <a:t>Heart Disease	</a:t>
            </a:r>
          </a:p>
          <a:p>
            <a:r>
              <a:rPr lang="en-US" sz="3200" dirty="0"/>
              <a:t>Stroke</a:t>
            </a:r>
          </a:p>
          <a:p>
            <a:r>
              <a:rPr lang="en-US" sz="3200" dirty="0"/>
              <a:t>Diabetes</a:t>
            </a:r>
          </a:p>
          <a:p>
            <a:r>
              <a:rPr lang="en-US" sz="3200" dirty="0"/>
              <a:t>Kidney Disease</a:t>
            </a:r>
          </a:p>
          <a:p>
            <a:r>
              <a:rPr lang="en-US" sz="3200" dirty="0"/>
              <a:t>Cancer</a:t>
            </a:r>
          </a:p>
          <a:p>
            <a:r>
              <a:rPr lang="en-US" sz="3200" dirty="0"/>
              <a:t>Alzheimer’s</a:t>
            </a:r>
          </a:p>
          <a:p>
            <a:r>
              <a:rPr lang="en-US" sz="3200" dirty="0"/>
              <a:t>Suicide(attempts)</a:t>
            </a:r>
          </a:p>
        </p:txBody>
      </p:sp>
      <p:sp>
        <p:nvSpPr>
          <p:cNvPr id="8" name="Content Placeholder 7">
            <a:extLst>
              <a:ext uri="{FF2B5EF4-FFF2-40B4-BE49-F238E27FC236}">
                <a16:creationId xmlns:a16="http://schemas.microsoft.com/office/drawing/2014/main" id="{1B379F85-9961-427A-BDCC-939EF2B8B7F0}"/>
              </a:ext>
            </a:extLst>
          </p:cNvPr>
          <p:cNvSpPr>
            <a:spLocks noGrp="1"/>
          </p:cNvSpPr>
          <p:nvPr>
            <p:ph sz="quarter" idx="4"/>
          </p:nvPr>
        </p:nvSpPr>
        <p:spPr>
          <a:xfrm>
            <a:off x="5463256" y="2262015"/>
            <a:ext cx="3200400" cy="5062624"/>
          </a:xfrm>
        </p:spPr>
        <p:txBody>
          <a:bodyPr>
            <a:normAutofit/>
          </a:bodyPr>
          <a:lstStyle/>
          <a:p>
            <a:r>
              <a:rPr lang="en-US" sz="3200" dirty="0"/>
              <a:t>2.1</a:t>
            </a:r>
          </a:p>
          <a:p>
            <a:r>
              <a:rPr lang="en-US" sz="3200" dirty="0"/>
              <a:t>2.0</a:t>
            </a:r>
          </a:p>
          <a:p>
            <a:r>
              <a:rPr lang="en-US" sz="3200" dirty="0"/>
              <a:t>1.4</a:t>
            </a:r>
          </a:p>
          <a:p>
            <a:r>
              <a:rPr lang="en-US" sz="3200" dirty="0"/>
              <a:t>1.7</a:t>
            </a:r>
          </a:p>
          <a:p>
            <a:r>
              <a:rPr lang="en-US" sz="3200" dirty="0"/>
              <a:t>2.3</a:t>
            </a:r>
          </a:p>
          <a:p>
            <a:r>
              <a:rPr lang="en-US" sz="3200" dirty="0"/>
              <a:t>4.2</a:t>
            </a:r>
          </a:p>
          <a:p>
            <a:r>
              <a:rPr lang="en-US" sz="3200" dirty="0"/>
              <a:t>37.5</a:t>
            </a:r>
          </a:p>
        </p:txBody>
      </p:sp>
      <p:sp>
        <p:nvSpPr>
          <p:cNvPr id="3" name="Rectangle 2">
            <a:extLst>
              <a:ext uri="{FF2B5EF4-FFF2-40B4-BE49-F238E27FC236}">
                <a16:creationId xmlns:a16="http://schemas.microsoft.com/office/drawing/2014/main" id="{E3D93FBA-3694-45C1-B6B9-2AACB71C70C7}"/>
              </a:ext>
            </a:extLst>
          </p:cNvPr>
          <p:cNvSpPr/>
          <p:nvPr/>
        </p:nvSpPr>
        <p:spPr>
          <a:xfrm>
            <a:off x="537302" y="6324600"/>
            <a:ext cx="4462184" cy="369332"/>
          </a:xfrm>
          <a:prstGeom prst="rect">
            <a:avLst/>
          </a:prstGeom>
        </p:spPr>
        <p:txBody>
          <a:bodyPr wrap="none">
            <a:spAutoFit/>
          </a:bodyPr>
          <a:lstStyle/>
          <a:p>
            <a:r>
              <a:rPr lang="en-US" dirty="0"/>
              <a:t>https://www.cdc.gov/vitalsigns/aces/index.html</a:t>
            </a:r>
          </a:p>
        </p:txBody>
      </p:sp>
    </p:spTree>
    <p:extLst>
      <p:ext uri="{BB962C8B-B14F-4D97-AF65-F5344CB8AC3E}">
        <p14:creationId xmlns:p14="http://schemas.microsoft.com/office/powerpoint/2010/main" val="19000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9DC13F-EE3B-4A5C-AB60-2397FA0CD730}"/>
              </a:ext>
            </a:extLst>
          </p:cNvPr>
          <p:cNvSpPr>
            <a:spLocks noGrp="1"/>
          </p:cNvSpPr>
          <p:nvPr>
            <p:ph type="title"/>
          </p:nvPr>
        </p:nvSpPr>
        <p:spPr/>
        <p:txBody>
          <a:bodyPr>
            <a:normAutofit/>
          </a:bodyPr>
          <a:lstStyle/>
          <a:p>
            <a:r>
              <a:rPr lang="en-US" dirty="0"/>
              <a:t>The Act of Recognition is Healing</a:t>
            </a:r>
          </a:p>
        </p:txBody>
      </p:sp>
      <p:pic>
        <p:nvPicPr>
          <p:cNvPr id="7" name="Content Placeholder 6">
            <a:extLst>
              <a:ext uri="{FF2B5EF4-FFF2-40B4-BE49-F238E27FC236}">
                <a16:creationId xmlns:a16="http://schemas.microsoft.com/office/drawing/2014/main" id="{75A22EDF-A8EB-433C-9A0D-30390DCA1C4E}"/>
              </a:ext>
            </a:extLst>
          </p:cNvPr>
          <p:cNvPicPr>
            <a:picLocks noGrp="1" noChangeAspect="1"/>
          </p:cNvPicPr>
          <p:nvPr>
            <p:ph sz="quarter" idx="1"/>
          </p:nvPr>
        </p:nvPicPr>
        <p:blipFill>
          <a:blip r:embed="rId2"/>
          <a:stretch>
            <a:fillRect/>
          </a:stretch>
        </p:blipFill>
        <p:spPr>
          <a:xfrm>
            <a:off x="773719" y="1210408"/>
            <a:ext cx="7596562" cy="5506458"/>
          </a:xfrm>
        </p:spPr>
      </p:pic>
    </p:spTree>
    <p:extLst>
      <p:ext uri="{BB962C8B-B14F-4D97-AF65-F5344CB8AC3E}">
        <p14:creationId xmlns:p14="http://schemas.microsoft.com/office/powerpoint/2010/main" val="3467321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3A823-F439-E2C5-32CC-D38B30438BAC}"/>
              </a:ext>
            </a:extLst>
          </p:cNvPr>
          <p:cNvSpPr>
            <a:spLocks noGrp="1"/>
          </p:cNvSpPr>
          <p:nvPr>
            <p:ph type="title"/>
          </p:nvPr>
        </p:nvSpPr>
        <p:spPr>
          <a:xfrm>
            <a:off x="6324600" y="304800"/>
            <a:ext cx="2514600" cy="2133600"/>
          </a:xfrm>
        </p:spPr>
        <p:txBody>
          <a:bodyPr anchor="b">
            <a:noAutofit/>
          </a:bodyPr>
          <a:lstStyle/>
          <a:p>
            <a:pPr algn="ctr"/>
            <a:r>
              <a:rPr lang="en-US" sz="3600" dirty="0"/>
              <a:t>Address and Assess for Diabetes Distress</a:t>
            </a:r>
          </a:p>
        </p:txBody>
      </p:sp>
      <p:graphicFrame>
        <p:nvGraphicFramePr>
          <p:cNvPr id="5" name="Content Placeholder 2">
            <a:extLst>
              <a:ext uri="{FF2B5EF4-FFF2-40B4-BE49-F238E27FC236}">
                <a16:creationId xmlns:a16="http://schemas.microsoft.com/office/drawing/2014/main" id="{5B6B8293-F7CD-1539-B22A-752E75D90F63}"/>
              </a:ext>
            </a:extLst>
          </p:cNvPr>
          <p:cNvGraphicFramePr>
            <a:graphicFrameLocks noGrp="1"/>
          </p:cNvGraphicFramePr>
          <p:nvPr>
            <p:ph sz="quarter" idx="1"/>
            <p:extLst>
              <p:ext uri="{D42A27DB-BD31-4B8C-83A1-F6EECF244321}">
                <p14:modId xmlns:p14="http://schemas.microsoft.com/office/powerpoint/2010/main" val="2896096362"/>
              </p:ext>
            </p:extLst>
          </p:nvPr>
        </p:nvGraphicFramePr>
        <p:xfrm>
          <a:off x="304800" y="304800"/>
          <a:ext cx="5715000" cy="6324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Cartoon checklist and pencil">
            <a:extLst>
              <a:ext uri="{FF2B5EF4-FFF2-40B4-BE49-F238E27FC236}">
                <a16:creationId xmlns:a16="http://schemas.microsoft.com/office/drawing/2014/main" id="{1807EF95-E8BB-435A-D661-13BE5C5A49F5}"/>
              </a:ext>
            </a:extLst>
          </p:cNvPr>
          <p:cNvPicPr>
            <a:picLocks noChangeAspect="1"/>
          </p:cNvPicPr>
          <p:nvPr/>
        </p:nvPicPr>
        <p:blipFill>
          <a:blip r:embed="rId7" cstate="print">
            <a:extLst>
              <a:ext uri="{28A0092B-C50C-407E-A947-70E740481C1C}">
                <a14:useLocalDpi xmlns:a14="http://schemas.microsoft.com/office/drawing/2010/main" val="0"/>
              </a:ext>
            </a:extLst>
          </a:blip>
          <a:srcRect l="22383" r="16227" b="-1"/>
          <a:stretch/>
        </p:blipFill>
        <p:spPr>
          <a:xfrm>
            <a:off x="6703625" y="4497805"/>
            <a:ext cx="1756550" cy="2146011"/>
          </a:xfrm>
          <a:prstGeom prst="rect">
            <a:avLst/>
          </a:prstGeom>
          <a:noFill/>
        </p:spPr>
      </p:pic>
      <p:sp>
        <p:nvSpPr>
          <p:cNvPr id="3" name="TextBox 2">
            <a:extLst>
              <a:ext uri="{FF2B5EF4-FFF2-40B4-BE49-F238E27FC236}">
                <a16:creationId xmlns:a16="http://schemas.microsoft.com/office/drawing/2014/main" id="{05B6853D-1491-83DB-DB89-107784F477C6}"/>
              </a:ext>
            </a:extLst>
          </p:cNvPr>
          <p:cNvSpPr txBox="1"/>
          <p:nvPr/>
        </p:nvSpPr>
        <p:spPr>
          <a:xfrm>
            <a:off x="6477000" y="2558813"/>
            <a:ext cx="2514600"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a:t>Emotional Burden</a:t>
            </a:r>
          </a:p>
          <a:p>
            <a:pPr marL="285750" indent="-285750">
              <a:buFont typeface="Arial" panose="020B0604020202020204" pitchFamily="34" charset="0"/>
              <a:buChar char="•"/>
            </a:pPr>
            <a:r>
              <a:rPr lang="en-US" sz="2000" dirty="0"/>
              <a:t>Practitioner Distress</a:t>
            </a:r>
          </a:p>
          <a:p>
            <a:pPr marL="285750" indent="-285750">
              <a:buFont typeface="Arial" panose="020B0604020202020204" pitchFamily="34" charset="0"/>
              <a:buChar char="•"/>
            </a:pPr>
            <a:r>
              <a:rPr lang="en-US" sz="2000" dirty="0"/>
              <a:t>Regimen Distress</a:t>
            </a:r>
          </a:p>
          <a:p>
            <a:pPr marL="285750" indent="-285750">
              <a:buFont typeface="Arial" panose="020B0604020202020204" pitchFamily="34" charset="0"/>
              <a:buChar char="•"/>
            </a:pPr>
            <a:r>
              <a:rPr lang="en-US" sz="2000" dirty="0"/>
              <a:t>Interpersonal Distress</a:t>
            </a:r>
          </a:p>
        </p:txBody>
      </p:sp>
    </p:spTree>
    <p:extLst>
      <p:ext uri="{BB962C8B-B14F-4D97-AF65-F5344CB8AC3E}">
        <p14:creationId xmlns:p14="http://schemas.microsoft.com/office/powerpoint/2010/main" val="101960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a:xfrm>
            <a:off x="457200" y="228600"/>
            <a:ext cx="8229600" cy="914400"/>
          </a:xfrm>
        </p:spPr>
        <p:txBody>
          <a:bodyPr vert="horz" wrap="square" lIns="91440" tIns="45720" rIns="91440" bIns="45720" numCol="1" anchor="b" anchorCtr="0" compatLnSpc="1">
            <a:prstTxWarp prst="textNoShape">
              <a:avLst/>
            </a:prstTxWarp>
            <a:normAutofit/>
          </a:bodyPr>
          <a:lstStyle/>
          <a:p>
            <a:r>
              <a:rPr lang="en-US" altLang="en-US" kern="1200" dirty="0">
                <a:latin typeface="Calibri" panose="020F0502020204030204" pitchFamily="34" charset="0"/>
                <a:ea typeface="+mj-ea"/>
                <a:cs typeface="+mj-cs"/>
              </a:rPr>
              <a:t>Diabetes Distress – Assess Annually</a:t>
            </a:r>
          </a:p>
        </p:txBody>
      </p:sp>
      <p:pic>
        <p:nvPicPr>
          <p:cNvPr id="3" name="Picture 2">
            <a:extLst>
              <a:ext uri="{FF2B5EF4-FFF2-40B4-BE49-F238E27FC236}">
                <a16:creationId xmlns:a16="http://schemas.microsoft.com/office/drawing/2014/main" id="{AC6C7456-265F-B184-5E31-450FA8D9050A}"/>
              </a:ext>
            </a:extLst>
          </p:cNvPr>
          <p:cNvPicPr>
            <a:picLocks noChangeAspect="1"/>
          </p:cNvPicPr>
          <p:nvPr/>
        </p:nvPicPr>
        <p:blipFill>
          <a:blip r:embed="rId3"/>
          <a:stretch>
            <a:fillRect/>
          </a:stretch>
        </p:blipFill>
        <p:spPr>
          <a:xfrm>
            <a:off x="381000" y="1174686"/>
            <a:ext cx="5382830" cy="5607113"/>
          </a:xfrm>
          <a:prstGeom prst="rect">
            <a:avLst/>
          </a:prstGeom>
          <a:noFill/>
        </p:spPr>
      </p:pic>
      <p:sp>
        <p:nvSpPr>
          <p:cNvPr id="6" name="TextBox 5">
            <a:extLst>
              <a:ext uri="{FF2B5EF4-FFF2-40B4-BE49-F238E27FC236}">
                <a16:creationId xmlns:a16="http://schemas.microsoft.com/office/drawing/2014/main" id="{56E364FD-E0C0-A1F4-27A6-82CE2D481264}"/>
              </a:ext>
            </a:extLst>
          </p:cNvPr>
          <p:cNvSpPr txBox="1"/>
          <p:nvPr/>
        </p:nvSpPr>
        <p:spPr>
          <a:xfrm>
            <a:off x="5638800" y="5429071"/>
            <a:ext cx="3313177" cy="1200329"/>
          </a:xfrm>
          <a:prstGeom prst="rect">
            <a:avLst/>
          </a:prstGeom>
          <a:noFill/>
        </p:spPr>
        <p:txBody>
          <a:bodyPr wrap="square">
            <a:spAutoFit/>
          </a:bodyPr>
          <a:lstStyle/>
          <a:p>
            <a:r>
              <a:rPr lang="en-US" sz="1800" u="sng" dirty="0">
                <a:solidFill>
                  <a:srgbClr val="0000FF"/>
                </a:solidFill>
                <a:effectLst/>
                <a:latin typeface="Calibri" panose="020F0502020204030204" pitchFamily="34" charset="0"/>
                <a:ea typeface="Calibri" panose="020F0502020204030204" pitchFamily="34" charset="0"/>
                <a:hlinkClick r:id="rId4"/>
              </a:rPr>
              <a:t>https://professional.diabetes.org/sites/default/files/media/ada_mental_health_toolkit_questionnaires.pdf</a:t>
            </a:r>
            <a:r>
              <a:rPr lang="en-US" sz="1800" dirty="0">
                <a:effectLst/>
                <a:latin typeface="Calibri" panose="020F0502020204030204" pitchFamily="34" charset="0"/>
                <a:ea typeface="Calibri" panose="020F0502020204030204" pitchFamily="34" charset="0"/>
              </a:rPr>
              <a:t>.</a:t>
            </a:r>
            <a:endParaRPr lang="en-US" dirty="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3200" y="1371600"/>
            <a:ext cx="1828800" cy="1828800"/>
          </a:xfrm>
          <a:prstGeom prst="rect">
            <a:avLst/>
          </a:prstGeom>
        </p:spPr>
      </p:pic>
      <p:pic>
        <p:nvPicPr>
          <p:cNvPr id="5" name="Picture 4">
            <a:extLst>
              <a:ext uri="{FF2B5EF4-FFF2-40B4-BE49-F238E27FC236}">
                <a16:creationId xmlns:a16="http://schemas.microsoft.com/office/drawing/2014/main" id="{F0CF6AB9-9523-01C3-91C9-C74B5BF8600E}"/>
              </a:ext>
            </a:extLst>
          </p:cNvPr>
          <p:cNvPicPr>
            <a:picLocks noChangeAspect="1"/>
          </p:cNvPicPr>
          <p:nvPr/>
        </p:nvPicPr>
        <p:blipFill>
          <a:blip r:embed="rId6"/>
          <a:stretch>
            <a:fillRect/>
          </a:stretch>
        </p:blipFill>
        <p:spPr>
          <a:xfrm>
            <a:off x="6523776" y="3371671"/>
            <a:ext cx="2150198" cy="811271"/>
          </a:xfrm>
          <a:prstGeom prst="rect">
            <a:avLst/>
          </a:prstGeom>
        </p:spPr>
      </p:pic>
      <p:pic>
        <p:nvPicPr>
          <p:cNvPr id="7" name="Picture 6">
            <a:extLst>
              <a:ext uri="{FF2B5EF4-FFF2-40B4-BE49-F238E27FC236}">
                <a16:creationId xmlns:a16="http://schemas.microsoft.com/office/drawing/2014/main" id="{760CE8A3-FF99-DBEC-A116-824A537CC15E}"/>
              </a:ext>
            </a:extLst>
          </p:cNvPr>
          <p:cNvPicPr>
            <a:picLocks noChangeAspect="1"/>
          </p:cNvPicPr>
          <p:nvPr/>
        </p:nvPicPr>
        <p:blipFill>
          <a:blip r:embed="rId7"/>
          <a:stretch>
            <a:fillRect/>
          </a:stretch>
        </p:blipFill>
        <p:spPr>
          <a:xfrm>
            <a:off x="660500" y="1114508"/>
            <a:ext cx="4528713" cy="5865760"/>
          </a:xfrm>
          <a:prstGeom prst="rect">
            <a:avLst/>
          </a:prstGeom>
        </p:spPr>
      </p:pic>
      <p:sp>
        <p:nvSpPr>
          <p:cNvPr id="8" name="TextBox 7">
            <a:extLst>
              <a:ext uri="{FF2B5EF4-FFF2-40B4-BE49-F238E27FC236}">
                <a16:creationId xmlns:a16="http://schemas.microsoft.com/office/drawing/2014/main" id="{984BCB22-5BF6-19D2-1A2E-AB167EEE3736}"/>
              </a:ext>
            </a:extLst>
          </p:cNvPr>
          <p:cNvSpPr txBox="1"/>
          <p:nvPr/>
        </p:nvSpPr>
        <p:spPr>
          <a:xfrm>
            <a:off x="5763830" y="4451022"/>
            <a:ext cx="3048000" cy="369332"/>
          </a:xfrm>
          <a:prstGeom prst="rect">
            <a:avLst/>
          </a:prstGeom>
          <a:noFill/>
        </p:spPr>
        <p:txBody>
          <a:bodyPr wrap="square" rtlCol="0">
            <a:spAutoFit/>
          </a:bodyPr>
          <a:lstStyle/>
          <a:p>
            <a:r>
              <a:rPr lang="en-US" dirty="0"/>
              <a:t>www.behavioraldiabetes.org</a:t>
            </a:r>
          </a:p>
        </p:txBody>
      </p:sp>
    </p:spTree>
    <p:custDataLst>
      <p:tags r:id="rId1"/>
    </p:custDataLst>
    <p:extLst>
      <p:ext uri="{BB962C8B-B14F-4D97-AF65-F5344CB8AC3E}">
        <p14:creationId xmlns:p14="http://schemas.microsoft.com/office/powerpoint/2010/main" val="210657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376" y="1034048"/>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6" descr="http://www.worlddiabetesday.org/files/images/dka.jpg">
            <a:hlinkClick r:id="rId5" tooltip="Understand diabetes and take control"/>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3744" y="4267200"/>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9836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p:cTn id="7" dur="1000" fill="hold"/>
                                        <p:tgtEl>
                                          <p:spTgt spid="26628"/>
                                        </p:tgtEl>
                                        <p:attrNameLst>
                                          <p:attrName>ppt_w</p:attrName>
                                        </p:attrNameLst>
                                      </p:cBhvr>
                                      <p:tavLst>
                                        <p:tav tm="0">
                                          <p:val>
                                            <p:fltVal val="0"/>
                                          </p:val>
                                        </p:tav>
                                        <p:tav tm="100000">
                                          <p:val>
                                            <p:strVal val="#ppt_w"/>
                                          </p:val>
                                        </p:tav>
                                      </p:tavLst>
                                    </p:anim>
                                    <p:anim calcmode="lin" valueType="num">
                                      <p:cBhvr>
                                        <p:cTn id="8" dur="1000" fill="hold"/>
                                        <p:tgtEl>
                                          <p:spTgt spid="26628"/>
                                        </p:tgtEl>
                                        <p:attrNameLst>
                                          <p:attrName>ppt_h</p:attrName>
                                        </p:attrNameLst>
                                      </p:cBhvr>
                                      <p:tavLst>
                                        <p:tav tm="0">
                                          <p:val>
                                            <p:fltVal val="0"/>
                                          </p:val>
                                        </p:tav>
                                        <p:tav tm="100000">
                                          <p:val>
                                            <p:strVal val="#ppt_h"/>
                                          </p:val>
                                        </p:tav>
                                      </p:tavLst>
                                    </p:anim>
                                    <p:anim calcmode="lin" valueType="num">
                                      <p:cBhvr>
                                        <p:cTn id="9" dur="1000" fill="hold"/>
                                        <p:tgtEl>
                                          <p:spTgt spid="26628"/>
                                        </p:tgtEl>
                                        <p:attrNameLst>
                                          <p:attrName>style.rotation</p:attrName>
                                        </p:attrNameLst>
                                      </p:cBhvr>
                                      <p:tavLst>
                                        <p:tav tm="0">
                                          <p:val>
                                            <p:fltVal val="90"/>
                                          </p:val>
                                        </p:tav>
                                        <p:tav tm="100000">
                                          <p:val>
                                            <p:fltVal val="0"/>
                                          </p:val>
                                        </p:tav>
                                      </p:tavLst>
                                    </p:anim>
                                    <p:animEffect transition="in" filter="fade">
                                      <p:cBhvr>
                                        <p:cTn id="10" dur="1000"/>
                                        <p:tgtEl>
                                          <p:spTgt spid="26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81217-049D-ADFC-9475-EE6CE0944D17}"/>
              </a:ext>
            </a:extLst>
          </p:cNvPr>
          <p:cNvSpPr>
            <a:spLocks noGrp="1"/>
          </p:cNvSpPr>
          <p:nvPr>
            <p:ph type="title"/>
          </p:nvPr>
        </p:nvSpPr>
        <p:spPr/>
        <p:txBody>
          <a:bodyPr/>
          <a:lstStyle/>
          <a:p>
            <a:r>
              <a:rPr lang="en-US" dirty="0"/>
              <a:t>Embark Trial</a:t>
            </a:r>
          </a:p>
        </p:txBody>
      </p:sp>
      <p:pic>
        <p:nvPicPr>
          <p:cNvPr id="1026" name="Picture 2">
            <a:extLst>
              <a:ext uri="{FF2B5EF4-FFF2-40B4-BE49-F238E27FC236}">
                <a16:creationId xmlns:a16="http://schemas.microsoft.com/office/drawing/2014/main" id="{577D274A-C08C-9BD8-73C6-E00AC306065B}"/>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73908" y="1143000"/>
            <a:ext cx="8596184" cy="48556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1716DA6-2AE1-89FF-871E-A03F11C655A0}"/>
              </a:ext>
            </a:extLst>
          </p:cNvPr>
          <p:cNvSpPr txBox="1"/>
          <p:nvPr/>
        </p:nvSpPr>
        <p:spPr>
          <a:xfrm>
            <a:off x="273908" y="6243935"/>
            <a:ext cx="8793892" cy="461665"/>
          </a:xfrm>
          <a:prstGeom prst="rect">
            <a:avLst/>
          </a:prstGeom>
          <a:noFill/>
        </p:spPr>
        <p:txBody>
          <a:bodyPr wrap="square">
            <a:spAutoFit/>
          </a:bodyPr>
          <a:lstStyle/>
          <a:p>
            <a:r>
              <a:rPr lang="en-US" sz="1200" b="0" i="0" dirty="0">
                <a:solidFill>
                  <a:srgbClr val="000000"/>
                </a:solidFill>
                <a:effectLst/>
                <a:latin typeface="signika_negativeregular"/>
              </a:rPr>
              <a:t>EMBARK: A Randomized, Controlled Trial Comparing Three Approaches to Reducing Diabetes Distress and Improving HbA</a:t>
            </a:r>
            <a:r>
              <a:rPr lang="en-US" sz="1200" b="0" i="0" baseline="-25000" dirty="0">
                <a:solidFill>
                  <a:srgbClr val="000000"/>
                </a:solidFill>
                <a:effectLst/>
                <a:latin typeface="signika_negativeregular"/>
              </a:rPr>
              <a:t>1c</a:t>
            </a:r>
            <a:r>
              <a:rPr lang="en-US" sz="1200" b="0" i="0" dirty="0">
                <a:solidFill>
                  <a:srgbClr val="000000"/>
                </a:solidFill>
                <a:effectLst/>
                <a:latin typeface="signika_negativeregular"/>
              </a:rPr>
              <a:t> in Adults With Type 1 Diabetes. </a:t>
            </a:r>
            <a:r>
              <a:rPr lang="en-US" sz="1200" b="0" i="1" dirty="0">
                <a:solidFill>
                  <a:srgbClr val="000000"/>
                </a:solidFill>
                <a:effectLst/>
                <a:latin typeface="signika_negativeregular"/>
              </a:rPr>
              <a:t>Diabetes Care</a:t>
            </a:r>
            <a:r>
              <a:rPr lang="en-US" sz="1200" b="0" i="0" dirty="0">
                <a:solidFill>
                  <a:srgbClr val="000000"/>
                </a:solidFill>
                <a:effectLst/>
                <a:latin typeface="signika_negativeregular"/>
              </a:rPr>
              <a:t> 2024; dc232452. </a:t>
            </a:r>
            <a:r>
              <a:rPr lang="en-US" sz="1200" b="1" i="0" u="none" strike="noStrike" dirty="0">
                <a:solidFill>
                  <a:srgbClr val="5D2CA8"/>
                </a:solidFill>
                <a:effectLst/>
                <a:latin typeface="signika_negativeregular"/>
                <a:hlinkClick r:id="rId3"/>
              </a:rPr>
              <a:t>https://doi.org/10.2337/dc23-2452</a:t>
            </a:r>
            <a:endParaRPr lang="en-US" sz="1200" dirty="0"/>
          </a:p>
        </p:txBody>
      </p:sp>
    </p:spTree>
    <p:extLst>
      <p:ext uri="{BB962C8B-B14F-4D97-AF65-F5344CB8AC3E}">
        <p14:creationId xmlns:p14="http://schemas.microsoft.com/office/powerpoint/2010/main" val="19843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4B6D5-B735-A7A7-19A1-E2DC90532A4C}"/>
              </a:ext>
            </a:extLst>
          </p:cNvPr>
          <p:cNvSpPr>
            <a:spLocks noGrp="1"/>
          </p:cNvSpPr>
          <p:nvPr>
            <p:ph type="title"/>
          </p:nvPr>
        </p:nvSpPr>
        <p:spPr>
          <a:xfrm>
            <a:off x="457200" y="228600"/>
            <a:ext cx="8229600" cy="914400"/>
          </a:xfrm>
        </p:spPr>
        <p:txBody>
          <a:bodyPr anchor="b">
            <a:normAutofit/>
          </a:bodyPr>
          <a:lstStyle/>
          <a:p>
            <a:r>
              <a:rPr lang="en-US" dirty="0"/>
              <a:t>Impact of Embark Trial</a:t>
            </a:r>
          </a:p>
        </p:txBody>
      </p:sp>
      <p:sp>
        <p:nvSpPr>
          <p:cNvPr id="3" name="Content Placeholder 2">
            <a:extLst>
              <a:ext uri="{FF2B5EF4-FFF2-40B4-BE49-F238E27FC236}">
                <a16:creationId xmlns:a16="http://schemas.microsoft.com/office/drawing/2014/main" id="{BC12C629-3355-3CEF-DF93-500B39361A3A}"/>
              </a:ext>
            </a:extLst>
          </p:cNvPr>
          <p:cNvSpPr>
            <a:spLocks noGrp="1"/>
          </p:cNvSpPr>
          <p:nvPr>
            <p:ph sz="quarter" idx="1"/>
          </p:nvPr>
        </p:nvSpPr>
        <p:spPr>
          <a:xfrm>
            <a:off x="457200" y="1219200"/>
            <a:ext cx="4648200" cy="4937760"/>
          </a:xfrm>
        </p:spPr>
        <p:txBody>
          <a:bodyPr>
            <a:normAutofit/>
          </a:bodyPr>
          <a:lstStyle/>
          <a:p>
            <a:pPr>
              <a:lnSpc>
                <a:spcPct val="90000"/>
              </a:lnSpc>
            </a:pPr>
            <a:r>
              <a:rPr lang="en-US" sz="3100" b="0" i="0" dirty="0">
                <a:effectLst/>
              </a:rPr>
              <a:t>The year I spent coaching study participants in the Embark Trial significantly changed my approach to diabetes self-management coaching.</a:t>
            </a:r>
          </a:p>
          <a:p>
            <a:pPr marL="0" indent="0">
              <a:lnSpc>
                <a:spcPct val="90000"/>
              </a:lnSpc>
              <a:buNone/>
            </a:pPr>
            <a:r>
              <a:rPr lang="en-US" sz="3100" dirty="0"/>
              <a:t>~ Coach Beverly</a:t>
            </a:r>
          </a:p>
        </p:txBody>
      </p:sp>
      <p:pic>
        <p:nvPicPr>
          <p:cNvPr id="5" name="Picture 4" descr="Hand holding fern">
            <a:extLst>
              <a:ext uri="{FF2B5EF4-FFF2-40B4-BE49-F238E27FC236}">
                <a16:creationId xmlns:a16="http://schemas.microsoft.com/office/drawing/2014/main" id="{FFC3425F-7BE6-1920-F45D-2F09ED48BE53}"/>
              </a:ext>
            </a:extLst>
          </p:cNvPr>
          <p:cNvPicPr>
            <a:picLocks noChangeAspect="1"/>
          </p:cNvPicPr>
          <p:nvPr/>
        </p:nvPicPr>
        <p:blipFill>
          <a:blip r:embed="rId2" cstate="print">
            <a:extLst>
              <a:ext uri="{28A0092B-C50C-407E-A947-70E740481C1C}">
                <a14:useLocalDpi xmlns:a14="http://schemas.microsoft.com/office/drawing/2010/main" val="0"/>
              </a:ext>
            </a:extLst>
          </a:blip>
          <a:srcRect l="21095" r="24267" b="-3"/>
          <a:stretch/>
        </p:blipFill>
        <p:spPr>
          <a:xfrm>
            <a:off x="5677538" y="1216152"/>
            <a:ext cx="2996308" cy="3660648"/>
          </a:xfrm>
          <a:prstGeom prst="rect">
            <a:avLst/>
          </a:prstGeom>
          <a:noFill/>
        </p:spPr>
      </p:pic>
    </p:spTree>
    <p:extLst>
      <p:ext uri="{BB962C8B-B14F-4D97-AF65-F5344CB8AC3E}">
        <p14:creationId xmlns:p14="http://schemas.microsoft.com/office/powerpoint/2010/main" val="390361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223F7-D7D2-51E8-C92A-88C220589878}"/>
              </a:ext>
            </a:extLst>
          </p:cNvPr>
          <p:cNvSpPr>
            <a:spLocks noGrp="1"/>
          </p:cNvSpPr>
          <p:nvPr>
            <p:ph type="title"/>
          </p:nvPr>
        </p:nvSpPr>
        <p:spPr>
          <a:xfrm>
            <a:off x="457200" y="228600"/>
            <a:ext cx="8229600" cy="914400"/>
          </a:xfrm>
        </p:spPr>
        <p:txBody>
          <a:bodyPr anchor="b">
            <a:normAutofit/>
          </a:bodyPr>
          <a:lstStyle/>
          <a:p>
            <a:r>
              <a:rPr lang="en-US" dirty="0"/>
              <a:t>Embark Trial Takeaways</a:t>
            </a:r>
          </a:p>
        </p:txBody>
      </p:sp>
      <p:sp>
        <p:nvSpPr>
          <p:cNvPr id="3" name="Content Placeholder 2">
            <a:extLst>
              <a:ext uri="{FF2B5EF4-FFF2-40B4-BE49-F238E27FC236}">
                <a16:creationId xmlns:a16="http://schemas.microsoft.com/office/drawing/2014/main" id="{B26E5F72-F03D-09EE-3FAE-28E737168655}"/>
              </a:ext>
            </a:extLst>
          </p:cNvPr>
          <p:cNvSpPr>
            <a:spLocks noGrp="1"/>
          </p:cNvSpPr>
          <p:nvPr>
            <p:ph sz="quarter" idx="1"/>
          </p:nvPr>
        </p:nvSpPr>
        <p:spPr>
          <a:xfrm>
            <a:off x="433085" y="1228508"/>
            <a:ext cx="5209556" cy="5553291"/>
          </a:xfrm>
        </p:spPr>
        <p:txBody>
          <a:bodyPr>
            <a:normAutofit fontScale="92500" lnSpcReduction="20000"/>
          </a:bodyPr>
          <a:lstStyle/>
          <a:p>
            <a:pPr>
              <a:lnSpc>
                <a:spcPct val="110000"/>
              </a:lnSpc>
              <a:buFont typeface="Arial" panose="020B0604020202020204" pitchFamily="34" charset="0"/>
              <a:buChar char="•"/>
            </a:pPr>
            <a:r>
              <a:rPr lang="en-US" sz="2800" i="0" dirty="0">
                <a:effectLst/>
              </a:rPr>
              <a:t>Currently, </a:t>
            </a:r>
            <a:r>
              <a:rPr lang="en-US" sz="2800" dirty="0"/>
              <a:t>di</a:t>
            </a:r>
            <a:r>
              <a:rPr lang="en-US" sz="2800" i="0" dirty="0">
                <a:effectLst/>
              </a:rPr>
              <a:t>abetes education and management focuses on fostering self-management change. </a:t>
            </a:r>
          </a:p>
          <a:p>
            <a:pPr lvl="1">
              <a:lnSpc>
                <a:spcPct val="110000"/>
              </a:lnSpc>
              <a:buFont typeface="Arial" panose="020B0604020202020204" pitchFamily="34" charset="0"/>
              <a:buChar char="•"/>
            </a:pPr>
            <a:r>
              <a:rPr lang="en-US" sz="2400" b="0" i="0" dirty="0">
                <a:effectLst/>
              </a:rPr>
              <a:t>This strategy assumes that people will become less distressed as they engage more effectively with their management.</a:t>
            </a:r>
          </a:p>
          <a:p>
            <a:pPr>
              <a:lnSpc>
                <a:spcPct val="110000"/>
              </a:lnSpc>
              <a:buFont typeface="Arial" panose="020B0604020202020204" pitchFamily="34" charset="0"/>
              <a:buChar char="•"/>
            </a:pPr>
            <a:r>
              <a:rPr lang="en-US" sz="2800" b="1" i="0" dirty="0">
                <a:effectLst/>
              </a:rPr>
              <a:t>Need a Shift -  Make emotional considerations our priority.</a:t>
            </a:r>
            <a:endParaRPr lang="en-US" sz="2800" b="0" i="0" dirty="0">
              <a:effectLst/>
            </a:endParaRPr>
          </a:p>
          <a:p>
            <a:pPr>
              <a:lnSpc>
                <a:spcPct val="110000"/>
              </a:lnSpc>
              <a:buFont typeface="Arial" panose="020B0604020202020204" pitchFamily="34" charset="0"/>
              <a:buChar char="•"/>
            </a:pPr>
            <a:r>
              <a:rPr lang="en-US" sz="2800" dirty="0"/>
              <a:t>The</a:t>
            </a:r>
            <a:r>
              <a:rPr lang="en-US" sz="2800" b="0" i="0" dirty="0">
                <a:effectLst/>
              </a:rPr>
              <a:t> key to improving glycemic outcomes is to directly address the feelings, beliefs, and expectations that underlie diabetes distress and serve as barriers to management change. </a:t>
            </a:r>
            <a:endParaRPr lang="en-US" sz="2800" dirty="0"/>
          </a:p>
        </p:txBody>
      </p:sp>
      <p:pic>
        <p:nvPicPr>
          <p:cNvPr id="5" name="Picture 4" descr="Young adult in counseling">
            <a:extLst>
              <a:ext uri="{FF2B5EF4-FFF2-40B4-BE49-F238E27FC236}">
                <a16:creationId xmlns:a16="http://schemas.microsoft.com/office/drawing/2014/main" id="{FECC5B6C-99F6-27C5-EB39-3293E6011191}"/>
              </a:ext>
            </a:extLst>
          </p:cNvPr>
          <p:cNvPicPr>
            <a:picLocks noChangeAspect="1"/>
          </p:cNvPicPr>
          <p:nvPr/>
        </p:nvPicPr>
        <p:blipFill>
          <a:blip r:embed="rId2" cstate="print">
            <a:extLst>
              <a:ext uri="{28A0092B-C50C-407E-A947-70E740481C1C}">
                <a14:useLocalDpi xmlns:a14="http://schemas.microsoft.com/office/drawing/2010/main" val="0"/>
              </a:ext>
            </a:extLst>
          </a:blip>
          <a:srcRect l="14932" r="30430" b="-3"/>
          <a:stretch/>
        </p:blipFill>
        <p:spPr>
          <a:xfrm>
            <a:off x="5739908" y="1216152"/>
            <a:ext cx="2933937" cy="3584448"/>
          </a:xfrm>
          <a:prstGeom prst="rect">
            <a:avLst/>
          </a:prstGeom>
          <a:noFill/>
        </p:spPr>
      </p:pic>
    </p:spTree>
    <p:extLst>
      <p:ext uri="{BB962C8B-B14F-4D97-AF65-F5344CB8AC3E}">
        <p14:creationId xmlns:p14="http://schemas.microsoft.com/office/powerpoint/2010/main" val="230128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27891-34EB-BD9E-4CEE-7AF8703FD964}"/>
              </a:ext>
            </a:extLst>
          </p:cNvPr>
          <p:cNvSpPr>
            <a:spLocks noGrp="1"/>
          </p:cNvSpPr>
          <p:nvPr>
            <p:ph type="title"/>
          </p:nvPr>
        </p:nvSpPr>
        <p:spPr>
          <a:xfrm>
            <a:off x="457200" y="228600"/>
            <a:ext cx="8229600" cy="914400"/>
          </a:xfrm>
        </p:spPr>
        <p:txBody>
          <a:bodyPr anchor="b">
            <a:normAutofit/>
          </a:bodyPr>
          <a:lstStyle/>
          <a:p>
            <a:r>
              <a:rPr lang="en-US" sz="4100" dirty="0"/>
              <a:t>Releasing the Brake </a:t>
            </a:r>
          </a:p>
        </p:txBody>
      </p:sp>
      <p:sp>
        <p:nvSpPr>
          <p:cNvPr id="3" name="Content Placeholder 2">
            <a:extLst>
              <a:ext uri="{FF2B5EF4-FFF2-40B4-BE49-F238E27FC236}">
                <a16:creationId xmlns:a16="http://schemas.microsoft.com/office/drawing/2014/main" id="{0E424C55-FFE0-363A-6468-404460030923}"/>
              </a:ext>
            </a:extLst>
          </p:cNvPr>
          <p:cNvSpPr>
            <a:spLocks noGrp="1"/>
          </p:cNvSpPr>
          <p:nvPr>
            <p:ph sz="quarter" idx="1"/>
          </p:nvPr>
        </p:nvSpPr>
        <p:spPr>
          <a:xfrm>
            <a:off x="457200" y="1219200"/>
            <a:ext cx="4041648" cy="4937760"/>
          </a:xfrm>
        </p:spPr>
        <p:txBody>
          <a:bodyPr>
            <a:normAutofit/>
          </a:bodyPr>
          <a:lstStyle/>
          <a:p>
            <a:pPr>
              <a:lnSpc>
                <a:spcPct val="90000"/>
              </a:lnSpc>
            </a:pPr>
            <a:r>
              <a:rPr lang="en-US" sz="2800" b="0" i="0" dirty="0">
                <a:effectLst/>
              </a:rPr>
              <a:t>This strategy recognizes that diabetes distress acts as a brake on the application of existing diabetes knowledge and skills.</a:t>
            </a:r>
          </a:p>
          <a:p>
            <a:pPr>
              <a:lnSpc>
                <a:spcPct val="90000"/>
              </a:lnSpc>
            </a:pPr>
            <a:r>
              <a:rPr lang="en-US" sz="2800" b="0" i="0" dirty="0">
                <a:effectLst/>
              </a:rPr>
              <a:t>By releasing the diabetes distress brake through emotion-focused intervention, the negative cycle can be efficiently ended.</a:t>
            </a:r>
          </a:p>
          <a:p>
            <a:pPr>
              <a:lnSpc>
                <a:spcPct val="90000"/>
              </a:lnSpc>
            </a:pPr>
            <a:endParaRPr lang="en-US" sz="2200" dirty="0"/>
          </a:p>
        </p:txBody>
      </p:sp>
      <p:pic>
        <p:nvPicPr>
          <p:cNvPr id="5" name="Picture 4" descr="Dandelion seeds are blown by the wind">
            <a:extLst>
              <a:ext uri="{FF2B5EF4-FFF2-40B4-BE49-F238E27FC236}">
                <a16:creationId xmlns:a16="http://schemas.microsoft.com/office/drawing/2014/main" id="{A6C9AE9B-C2AD-D00F-4DB3-084BBB01B1E9}"/>
              </a:ext>
            </a:extLst>
          </p:cNvPr>
          <p:cNvPicPr>
            <a:picLocks noChangeAspect="1"/>
          </p:cNvPicPr>
          <p:nvPr/>
        </p:nvPicPr>
        <p:blipFill>
          <a:blip r:embed="rId2" cstate="print">
            <a:extLst>
              <a:ext uri="{28A0092B-C50C-407E-A947-70E740481C1C}">
                <a14:useLocalDpi xmlns:a14="http://schemas.microsoft.com/office/drawing/2010/main" val="0"/>
              </a:ext>
            </a:extLst>
          </a:blip>
          <a:srcRect l="44616" r="953"/>
          <a:stretch/>
        </p:blipFill>
        <p:spPr>
          <a:xfrm>
            <a:off x="4632198" y="1216152"/>
            <a:ext cx="4041648" cy="4937760"/>
          </a:xfrm>
          <a:prstGeom prst="rect">
            <a:avLst/>
          </a:prstGeom>
          <a:noFill/>
        </p:spPr>
      </p:pic>
    </p:spTree>
    <p:extLst>
      <p:ext uri="{BB962C8B-B14F-4D97-AF65-F5344CB8AC3E}">
        <p14:creationId xmlns:p14="http://schemas.microsoft.com/office/powerpoint/2010/main" val="3275303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47D45-513A-D228-A7DA-257ED42DBED7}"/>
              </a:ext>
            </a:extLst>
          </p:cNvPr>
          <p:cNvSpPr>
            <a:spLocks noGrp="1"/>
          </p:cNvSpPr>
          <p:nvPr>
            <p:ph type="title"/>
          </p:nvPr>
        </p:nvSpPr>
        <p:spPr>
          <a:xfrm>
            <a:off x="457200" y="228600"/>
            <a:ext cx="8229600" cy="914400"/>
          </a:xfrm>
        </p:spPr>
        <p:txBody>
          <a:bodyPr anchor="b">
            <a:normAutofit/>
          </a:bodyPr>
          <a:lstStyle/>
          <a:p>
            <a:r>
              <a:rPr lang="en-US" dirty="0"/>
              <a:t>Embark Trial Takeaways</a:t>
            </a:r>
          </a:p>
        </p:txBody>
      </p:sp>
      <p:sp>
        <p:nvSpPr>
          <p:cNvPr id="3" name="Content Placeholder 2">
            <a:extLst>
              <a:ext uri="{FF2B5EF4-FFF2-40B4-BE49-F238E27FC236}">
                <a16:creationId xmlns:a16="http://schemas.microsoft.com/office/drawing/2014/main" id="{EEB98CFF-0686-8877-79AD-04DEF6E3B402}"/>
              </a:ext>
            </a:extLst>
          </p:cNvPr>
          <p:cNvSpPr>
            <a:spLocks noGrp="1"/>
          </p:cNvSpPr>
          <p:nvPr>
            <p:ph sz="quarter" idx="1"/>
          </p:nvPr>
        </p:nvSpPr>
        <p:spPr>
          <a:xfrm>
            <a:off x="457200" y="1219200"/>
            <a:ext cx="4495800" cy="4937760"/>
          </a:xfrm>
        </p:spPr>
        <p:txBody>
          <a:bodyPr>
            <a:normAutofit/>
          </a:bodyPr>
          <a:lstStyle/>
          <a:p>
            <a:pPr>
              <a:lnSpc>
                <a:spcPct val="110000"/>
              </a:lnSpc>
              <a:buFont typeface="Arial" panose="020B0604020202020204" pitchFamily="34" charset="0"/>
              <a:buChar char="•"/>
            </a:pPr>
            <a:r>
              <a:rPr lang="en-US" sz="2800" b="1" dirty="0"/>
              <a:t>Better outcomes when using an</a:t>
            </a:r>
            <a:r>
              <a:rPr lang="en-US" sz="2800" b="1" i="0" dirty="0">
                <a:effectLst/>
              </a:rPr>
              <a:t> integrated approach that combines an education and management with a diabetes distress emotion-centered approach. </a:t>
            </a:r>
          </a:p>
          <a:p>
            <a:pPr>
              <a:lnSpc>
                <a:spcPct val="110000"/>
              </a:lnSpc>
            </a:pPr>
            <a:r>
              <a:rPr lang="en-US" sz="2800" b="1" i="0" dirty="0">
                <a:effectLst/>
              </a:rPr>
              <a:t>Creating a Judgment Free Zone</a:t>
            </a:r>
          </a:p>
          <a:p>
            <a:pPr>
              <a:lnSpc>
                <a:spcPct val="90000"/>
              </a:lnSpc>
            </a:pPr>
            <a:endParaRPr lang="en-US" sz="2200" dirty="0"/>
          </a:p>
        </p:txBody>
      </p:sp>
      <p:pic>
        <p:nvPicPr>
          <p:cNvPr id="5" name="Picture 4" descr="Cats making tail heart">
            <a:extLst>
              <a:ext uri="{FF2B5EF4-FFF2-40B4-BE49-F238E27FC236}">
                <a16:creationId xmlns:a16="http://schemas.microsoft.com/office/drawing/2014/main" id="{A978C831-4E29-146C-8C99-A6B593193F02}"/>
              </a:ext>
            </a:extLst>
          </p:cNvPr>
          <p:cNvPicPr>
            <a:picLocks noChangeAspect="1"/>
          </p:cNvPicPr>
          <p:nvPr/>
        </p:nvPicPr>
        <p:blipFill>
          <a:blip r:embed="rId2" cstate="print">
            <a:extLst>
              <a:ext uri="{28A0092B-C50C-407E-A947-70E740481C1C}">
                <a14:useLocalDpi xmlns:a14="http://schemas.microsoft.com/office/drawing/2010/main" val="0"/>
              </a:ext>
            </a:extLst>
          </a:blip>
          <a:srcRect l="13640" r="24970" b="-1"/>
          <a:stretch/>
        </p:blipFill>
        <p:spPr>
          <a:xfrm>
            <a:off x="5178568" y="1216152"/>
            <a:ext cx="3495277" cy="4270248"/>
          </a:xfrm>
          <a:prstGeom prst="rect">
            <a:avLst/>
          </a:prstGeom>
          <a:noFill/>
        </p:spPr>
      </p:pic>
    </p:spTree>
    <p:extLst>
      <p:ext uri="{BB962C8B-B14F-4D97-AF65-F5344CB8AC3E}">
        <p14:creationId xmlns:p14="http://schemas.microsoft.com/office/powerpoint/2010/main" val="412089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4F2AF7-EAED-4D17-D159-4C7F94BF882F}"/>
              </a:ext>
            </a:extLst>
          </p:cNvPr>
          <p:cNvSpPr>
            <a:spLocks noGrp="1"/>
          </p:cNvSpPr>
          <p:nvPr>
            <p:ph type="title"/>
          </p:nvPr>
        </p:nvSpPr>
        <p:spPr>
          <a:xfrm>
            <a:off x="603844" y="124509"/>
            <a:ext cx="7936312" cy="1295400"/>
          </a:xfrm>
        </p:spPr>
        <p:txBody>
          <a:bodyPr>
            <a:noAutofit/>
          </a:bodyPr>
          <a:lstStyle/>
          <a:p>
            <a:r>
              <a:rPr lang="en-US" sz="4000" dirty="0"/>
              <a:t>Create a Judgement Free Zone – Roll out the Carpet of Acceptance</a:t>
            </a:r>
          </a:p>
        </p:txBody>
      </p:sp>
      <p:pic>
        <p:nvPicPr>
          <p:cNvPr id="12" name="Content Placeholder 11" descr="Low angle view of clouds in blue sky">
            <a:extLst>
              <a:ext uri="{FF2B5EF4-FFF2-40B4-BE49-F238E27FC236}">
                <a16:creationId xmlns:a16="http://schemas.microsoft.com/office/drawing/2014/main" id="{543C1C26-1CE4-3972-848D-A40A2E5C1A42}"/>
              </a:ext>
            </a:extLst>
          </p:cNvPr>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603843" y="1530806"/>
            <a:ext cx="7936313" cy="4937125"/>
          </a:xfrm>
        </p:spPr>
      </p:pic>
      <p:sp>
        <p:nvSpPr>
          <p:cNvPr id="14" name="TextBox 13">
            <a:extLst>
              <a:ext uri="{FF2B5EF4-FFF2-40B4-BE49-F238E27FC236}">
                <a16:creationId xmlns:a16="http://schemas.microsoft.com/office/drawing/2014/main" id="{31BECA97-192F-9FA1-6B83-6AE96A4B0A41}"/>
              </a:ext>
            </a:extLst>
          </p:cNvPr>
          <p:cNvSpPr txBox="1"/>
          <p:nvPr/>
        </p:nvSpPr>
        <p:spPr>
          <a:xfrm>
            <a:off x="685800" y="1752600"/>
            <a:ext cx="7772400" cy="2246769"/>
          </a:xfrm>
          <a:prstGeom prst="rect">
            <a:avLst/>
          </a:prstGeom>
          <a:noFill/>
        </p:spPr>
        <p:txBody>
          <a:bodyPr wrap="square">
            <a:spAutoFit/>
          </a:bodyPr>
          <a:lstStyle/>
          <a:p>
            <a:pPr algn="ctr"/>
            <a:r>
              <a:rPr lang="en-US" sz="2800" dirty="0">
                <a:solidFill>
                  <a:schemeClr val="bg1"/>
                </a:solidFill>
              </a:rPr>
              <a:t>There are no bad or good blood glucose numbers.</a:t>
            </a:r>
          </a:p>
          <a:p>
            <a:pPr algn="ctr"/>
            <a:r>
              <a:rPr lang="en-US" sz="2800" dirty="0">
                <a:solidFill>
                  <a:schemeClr val="bg1"/>
                </a:solidFill>
              </a:rPr>
              <a:t>There is no cheating.</a:t>
            </a:r>
          </a:p>
          <a:p>
            <a:pPr algn="ctr"/>
            <a:r>
              <a:rPr lang="en-US" sz="2800" dirty="0">
                <a:solidFill>
                  <a:schemeClr val="bg1"/>
                </a:solidFill>
              </a:rPr>
              <a:t>You are not failing at your diabetes.</a:t>
            </a:r>
          </a:p>
          <a:p>
            <a:pPr algn="ctr"/>
            <a:r>
              <a:rPr lang="en-US" sz="2800" dirty="0">
                <a:solidFill>
                  <a:schemeClr val="bg1"/>
                </a:solidFill>
              </a:rPr>
              <a:t>It is not your fault you have diabetes.</a:t>
            </a:r>
          </a:p>
          <a:p>
            <a:pPr algn="ctr"/>
            <a:r>
              <a:rPr lang="en-US" sz="2800" dirty="0">
                <a:solidFill>
                  <a:schemeClr val="bg1"/>
                </a:solidFill>
              </a:rPr>
              <a:t>Thank you for showing up today.</a:t>
            </a:r>
            <a:endParaRPr lang="en-US" sz="1800" dirty="0">
              <a:solidFill>
                <a:schemeClr val="bg1"/>
              </a:solidFill>
            </a:endParaRPr>
          </a:p>
        </p:txBody>
      </p:sp>
    </p:spTree>
    <p:extLst>
      <p:ext uri="{BB962C8B-B14F-4D97-AF65-F5344CB8AC3E}">
        <p14:creationId xmlns:p14="http://schemas.microsoft.com/office/powerpoint/2010/main" val="394673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012" y="304800"/>
            <a:ext cx="8471387" cy="1219200"/>
          </a:xfrm>
        </p:spPr>
        <p:txBody>
          <a:bodyPr>
            <a:normAutofit fontScale="90000"/>
          </a:bodyPr>
          <a:lstStyle/>
          <a:p>
            <a:r>
              <a:rPr lang="en-US" dirty="0"/>
              <a:t>Let’s meet people where they are at.</a:t>
            </a:r>
          </a:p>
        </p:txBody>
      </p:sp>
      <p:pic>
        <p:nvPicPr>
          <p:cNvPr id="4" name="Picture 3"/>
          <p:cNvPicPr>
            <a:picLocks noChangeAspect="1"/>
          </p:cNvPicPr>
          <p:nvPr/>
        </p:nvPicPr>
        <p:blipFill>
          <a:blip r:embed="rId3"/>
          <a:stretch>
            <a:fillRect/>
          </a:stretch>
        </p:blipFill>
        <p:spPr>
          <a:xfrm>
            <a:off x="1219928" y="1752600"/>
            <a:ext cx="6704144" cy="3843911"/>
          </a:xfrm>
          <a:prstGeom prst="rect">
            <a:avLst/>
          </a:prstGeom>
        </p:spPr>
      </p:pic>
    </p:spTree>
    <p:custDataLst>
      <p:tags r:id="rId1"/>
    </p:custDataLst>
    <p:extLst>
      <p:ext uri="{BB962C8B-B14F-4D97-AF65-F5344CB8AC3E}">
        <p14:creationId xmlns:p14="http://schemas.microsoft.com/office/powerpoint/2010/main" val="4267529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85D3E174-1409-C143-BEAF-9AA33C62B6F2}"/>
              </a:ext>
            </a:extLst>
          </p:cNvPr>
          <p:cNvSpPr>
            <a:spLocks noGrp="1" noChangeArrowheads="1"/>
          </p:cNvSpPr>
          <p:nvPr>
            <p:ph type="title"/>
          </p:nvPr>
        </p:nvSpPr>
        <p:spPr>
          <a:xfrm>
            <a:off x="304800" y="204289"/>
            <a:ext cx="8263891" cy="1410871"/>
          </a:xfrm>
        </p:spPr>
        <p:txBody>
          <a:bodyPr vert="horz" lIns="81280" tIns="40640" rIns="81280" bIns="40640" rtlCol="0" anchor="b" anchorCtr="0">
            <a:normAutofit fontScale="90000"/>
          </a:bodyPr>
          <a:lstStyle/>
          <a:p>
            <a:pPr algn="ctr" eaLnBrk="1" hangingPunct="1">
              <a:spcBef>
                <a:spcPct val="0"/>
              </a:spcBef>
              <a:buSzTx/>
              <a:buNone/>
            </a:pPr>
            <a:r>
              <a:rPr lang="en-US" dirty="0"/>
              <a:t>Conversational Tools You Can Use To Address Diabetes Distress</a:t>
            </a:r>
            <a:endParaRPr lang="en-US" altLang="en-US" dirty="0">
              <a:latin typeface="Segoe UI"/>
              <a:ea typeface="Segoe UI"/>
              <a:cs typeface="Segoe UI"/>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454683" y="1598257"/>
            <a:ext cx="8409831" cy="3661486"/>
          </a:xfrm>
          <a:prstGeom prst="rect">
            <a:avLst/>
          </a:prstGeom>
        </p:spPr>
        <p:txBody>
          <a:bodyPr vert="horz" lIns="81280" tIns="40640" rIns="81280" bIns="40640" rtlCol="0" anchor="t">
            <a:normAutofit/>
          </a:bodyPr>
          <a:lstStyle/>
          <a:p>
            <a:pPr>
              <a:spcBef>
                <a:spcPts val="889"/>
              </a:spcBef>
              <a:buClr>
                <a:srgbClr val="727CA3">
                  <a:lumMod val="20000"/>
                  <a:lumOff val="80000"/>
                </a:srgbClr>
              </a:buClr>
              <a:buSzPct val="110000"/>
              <a:defRPr/>
            </a:pPr>
            <a:r>
              <a:rPr lang="en-US" altLang="en-US" sz="2400" dirty="0">
                <a:solidFill>
                  <a:prstClr val="black"/>
                </a:solidFill>
                <a:latin typeface="Calibri" panose="020F0502020204030204" pitchFamily="34" charset="0"/>
              </a:rPr>
              <a:t>The goal is to help the label, verbalize, share, consider, and evaluate these frequently unaddressed and often hidden feelings and thoughts about diabetes.</a:t>
            </a:r>
          </a:p>
          <a:p>
            <a:pPr algn="ctr">
              <a:spcBef>
                <a:spcPts val="889"/>
              </a:spcBef>
              <a:buClr>
                <a:srgbClr val="727CA3">
                  <a:lumMod val="20000"/>
                  <a:lumOff val="80000"/>
                </a:srgbClr>
              </a:buClr>
              <a:buSzPct val="110000"/>
              <a:defRPr/>
            </a:pPr>
            <a:r>
              <a:rPr lang="en-US" altLang="en-US" sz="3200" dirty="0">
                <a:solidFill>
                  <a:srgbClr val="0070C0"/>
                </a:solidFill>
                <a:latin typeface="Calibri" panose="020F0502020204030204" pitchFamily="34" charset="0"/>
              </a:rPr>
              <a:t>B</a:t>
            </a:r>
            <a:r>
              <a:rPr lang="en-US" altLang="en-US" sz="3200" dirty="0" err="1">
                <a:solidFill>
                  <a:srgbClr val="0070C0"/>
                </a:solidFill>
                <a:latin typeface="Calibri" panose="020F0502020204030204" pitchFamily="34" charset="0"/>
              </a:rPr>
              <a:t>uilding</a:t>
            </a:r>
            <a:r>
              <a:rPr lang="en-US" altLang="en-US" sz="3200" dirty="0">
                <a:solidFill>
                  <a:srgbClr val="0070C0"/>
                </a:solidFill>
                <a:latin typeface="Calibri" panose="020F0502020204030204" pitchFamily="34" charset="0"/>
              </a:rPr>
              <a:t> the relationship with conversational skills is the intervention!</a:t>
            </a:r>
          </a:p>
          <a:p>
            <a:pPr>
              <a:spcBef>
                <a:spcPts val="889"/>
              </a:spcBef>
              <a:buClr>
                <a:prstClr val="white">
                  <a:lumMod val="85000"/>
                </a:prstClr>
              </a:buClr>
              <a:buSzPct val="110000"/>
              <a:defRPr/>
            </a:pPr>
            <a:endParaRPr lang="en-US" altLang="en-US" sz="2100" dirty="0">
              <a:solidFill>
                <a:srgbClr val="FCFCFC"/>
              </a:solidFill>
              <a:latin typeface="Calibri" panose="020F0502020204030204" pitchFamily="34" charset="0"/>
            </a:endParaRPr>
          </a:p>
          <a:p>
            <a:pPr indent="-203203">
              <a:lnSpc>
                <a:spcPct val="90000"/>
              </a:lnSpc>
              <a:spcAft>
                <a:spcPts val="533"/>
              </a:spcAft>
              <a:buFont typeface="Arial" panose="020B0604020202020204" pitchFamily="34" charset="0"/>
              <a:buChar char="•"/>
              <a:defRPr/>
            </a:pPr>
            <a:endParaRPr lang="en-US" sz="2400" b="1" dirty="0">
              <a:solidFill>
                <a:prstClr val="black"/>
              </a:solidFill>
              <a:latin typeface="Calibri" panose="020F0502020204030204" pitchFamily="34" charset="0"/>
              <a:cs typeface="Calibri" panose="020F0502020204030204" pitchFamily="34" charset="0"/>
            </a:endParaRPr>
          </a:p>
          <a:p>
            <a:pPr>
              <a:lnSpc>
                <a:spcPct val="90000"/>
              </a:lnSpc>
              <a:spcAft>
                <a:spcPts val="533"/>
              </a:spcAft>
              <a:defRPr/>
            </a:pPr>
            <a:endParaRPr lang="en-US" sz="1689" b="1" dirty="0">
              <a:solidFill>
                <a:prstClr val="black"/>
              </a:solidFill>
              <a:latin typeface="Gill Sans MT"/>
            </a:endParaRPr>
          </a:p>
        </p:txBody>
      </p:sp>
      <p:sp>
        <p:nvSpPr>
          <p:cNvPr id="23554" name="Rectangle 4">
            <a:extLst>
              <a:ext uri="{FF2B5EF4-FFF2-40B4-BE49-F238E27FC236}">
                <a16:creationId xmlns:a16="http://schemas.microsoft.com/office/drawing/2014/main" id="{68CABE35-5FC2-1E44-8236-E4CADDB1353E}"/>
              </a:ext>
            </a:extLst>
          </p:cNvPr>
          <p:cNvSpPr>
            <a:spLocks noChangeArrowheads="1"/>
          </p:cNvSpPr>
          <p:nvPr/>
        </p:nvSpPr>
        <p:spPr bwMode="auto">
          <a:xfrm>
            <a:off x="4402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2" y="2405040"/>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pic>
        <p:nvPicPr>
          <p:cNvPr id="5" name="Picture 4">
            <a:extLst>
              <a:ext uri="{FF2B5EF4-FFF2-40B4-BE49-F238E27FC236}">
                <a16:creationId xmlns:a16="http://schemas.microsoft.com/office/drawing/2014/main" id="{FF3368C7-C1E5-B72C-AE22-8F4E498C6769}"/>
              </a:ext>
            </a:extLst>
          </p:cNvPr>
          <p:cNvPicPr>
            <a:picLocks noChangeAspect="1"/>
          </p:cNvPicPr>
          <p:nvPr/>
        </p:nvPicPr>
        <p:blipFill>
          <a:blip r:embed="rId3"/>
          <a:stretch>
            <a:fillRect/>
          </a:stretch>
        </p:blipFill>
        <p:spPr>
          <a:xfrm>
            <a:off x="3004390" y="4107499"/>
            <a:ext cx="3310415" cy="2304488"/>
          </a:xfrm>
          <a:prstGeom prst="rect">
            <a:avLst/>
          </a:prstGeom>
        </p:spPr>
      </p:pic>
      <p:sp>
        <p:nvSpPr>
          <p:cNvPr id="2" name="TextBox 1">
            <a:extLst>
              <a:ext uri="{FF2B5EF4-FFF2-40B4-BE49-F238E27FC236}">
                <a16:creationId xmlns:a16="http://schemas.microsoft.com/office/drawing/2014/main" id="{1AA22335-0FD9-6328-63BF-7BC3EE6B8B45}"/>
              </a:ext>
            </a:extLst>
          </p:cNvPr>
          <p:cNvSpPr txBox="1"/>
          <p:nvPr/>
        </p:nvSpPr>
        <p:spPr>
          <a:xfrm>
            <a:off x="454683" y="6368103"/>
            <a:ext cx="8263891" cy="369332"/>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46444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umbrella with a black handle">
            <a:extLst>
              <a:ext uri="{FF2B5EF4-FFF2-40B4-BE49-F238E27FC236}">
                <a16:creationId xmlns:a16="http://schemas.microsoft.com/office/drawing/2014/main" id="{D4749DFF-CF3F-BA40-F4FE-FBC36A1BA77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44412" y="-222534"/>
            <a:ext cx="6908800" cy="6908800"/>
          </a:xfrm>
          <a:prstGeom prst="rect">
            <a:avLst/>
          </a:prstGeom>
        </p:spPr>
      </p:pic>
      <p:sp>
        <p:nvSpPr>
          <p:cNvPr id="34817" name="Title 1">
            <a:extLst>
              <a:ext uri="{FF2B5EF4-FFF2-40B4-BE49-F238E27FC236}">
                <a16:creationId xmlns:a16="http://schemas.microsoft.com/office/drawing/2014/main" id="{276BB88B-B3D1-D947-A4DD-1B3B78A6F92D}"/>
              </a:ext>
            </a:extLst>
          </p:cNvPr>
          <p:cNvSpPr>
            <a:spLocks noChangeArrowheads="1"/>
          </p:cNvSpPr>
          <p:nvPr/>
        </p:nvSpPr>
        <p:spPr bwMode="auto">
          <a:xfrm>
            <a:off x="2774246" y="2202745"/>
            <a:ext cx="3649133" cy="730956"/>
          </a:xfrm>
          <a:prstGeom prst="roundRect">
            <a:avLst>
              <a:gd name="adj" fmla="val 16667"/>
            </a:avLst>
          </a:prstGeom>
          <a:noFill/>
          <a:ln>
            <a:noFill/>
          </a:ln>
        </p:spPr>
        <p:txBody>
          <a:bodyPr anchor="ct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lgn="ctr">
              <a:spcBef>
                <a:spcPct val="0"/>
              </a:spcBef>
              <a:buSzTx/>
              <a:buNone/>
            </a:pPr>
            <a:r>
              <a:rPr lang="en-US" altLang="en-US" sz="2489" dirty="0">
                <a:solidFill>
                  <a:prstClr val="white"/>
                </a:solidFill>
                <a:latin typeface="Segoe UI"/>
                <a:ea typeface="Segoe UI"/>
                <a:cs typeface="Segoe UI"/>
              </a:rPr>
              <a:t>Relationship Building</a:t>
            </a:r>
          </a:p>
        </p:txBody>
      </p:sp>
      <p:sp>
        <p:nvSpPr>
          <p:cNvPr id="6" name="Title 1">
            <a:extLst>
              <a:ext uri="{FF2B5EF4-FFF2-40B4-BE49-F238E27FC236}">
                <a16:creationId xmlns:a16="http://schemas.microsoft.com/office/drawing/2014/main" id="{7B5A6236-7240-D044-BCAD-FF2E347E47E0}"/>
              </a:ext>
            </a:extLst>
          </p:cNvPr>
          <p:cNvSpPr txBox="1">
            <a:spLocks/>
          </p:cNvSpPr>
          <p:nvPr/>
        </p:nvSpPr>
        <p:spPr>
          <a:xfrm>
            <a:off x="890412" y="3740858"/>
            <a:ext cx="3251200" cy="770467"/>
          </a:xfrm>
          <a:prstGeom prst="roundRect">
            <a:avLst/>
          </a:prstGeom>
          <a:solidFill>
            <a:srgbClr val="F07152"/>
          </a:solidFill>
        </p:spPr>
        <p:txBody>
          <a:bodyPr anchor="ctr">
            <a:normAutofit fontScale="92500" lnSpcReduction="20000"/>
          </a:bodyPr>
          <a:lstStyle>
            <a:lvl1pPr algn="ctr" defTabSz="914400" rtl="0" eaLnBrk="1" latinLnBrk="0" hangingPunct="1">
              <a:spcBef>
                <a:spcPct val="0"/>
              </a:spcBef>
              <a:buNone/>
              <a:defRPr sz="3200" b="1" kern="1200">
                <a:solidFill>
                  <a:srgbClr val="336699"/>
                </a:solidFill>
                <a:latin typeface="Segoe UI" panose="020B0502040204020203" pitchFamily="34" charset="0"/>
                <a:ea typeface="Segoe UI" panose="020B0502040204020203" pitchFamily="34" charset="0"/>
                <a:cs typeface="Segoe UI" panose="020B0502040204020203" pitchFamily="34" charset="0"/>
              </a:defRPr>
            </a:lvl1pPr>
          </a:lstStyle>
          <a:p>
            <a:pPr>
              <a:defRPr/>
            </a:pPr>
            <a:r>
              <a:rPr lang="en-US" altLang="en-US" sz="2489" dirty="0">
                <a:solidFill>
                  <a:prstClr val="white"/>
                </a:solidFill>
              </a:rPr>
              <a:t>1. Open-Ended Questions </a:t>
            </a:r>
          </a:p>
        </p:txBody>
      </p:sp>
      <p:sp>
        <p:nvSpPr>
          <p:cNvPr id="11" name="Title 1">
            <a:extLst>
              <a:ext uri="{FF2B5EF4-FFF2-40B4-BE49-F238E27FC236}">
                <a16:creationId xmlns:a16="http://schemas.microsoft.com/office/drawing/2014/main" id="{2744DA1A-BD5E-7649-89BD-1C99921F51B9}"/>
              </a:ext>
            </a:extLst>
          </p:cNvPr>
          <p:cNvSpPr txBox="1">
            <a:spLocks/>
          </p:cNvSpPr>
          <p:nvPr/>
        </p:nvSpPr>
        <p:spPr>
          <a:xfrm>
            <a:off x="3040946" y="4868334"/>
            <a:ext cx="3382433" cy="825500"/>
          </a:xfrm>
          <a:prstGeom prst="roundRect">
            <a:avLst/>
          </a:prstGeom>
          <a:solidFill>
            <a:srgbClr val="F07152"/>
          </a:solidFill>
        </p:spPr>
        <p:txBody>
          <a:bodyPr anchor="ctr">
            <a:normAutofit fontScale="92500" lnSpcReduction="10000"/>
          </a:bodyPr>
          <a:lstStyle>
            <a:lvl1pPr algn="ctr" defTabSz="914400" rtl="0" eaLnBrk="1" latinLnBrk="0" hangingPunct="1">
              <a:spcBef>
                <a:spcPct val="0"/>
              </a:spcBef>
              <a:buNone/>
              <a:defRPr sz="3200" b="1" kern="1200">
                <a:solidFill>
                  <a:srgbClr val="336699"/>
                </a:solidFill>
                <a:latin typeface="Segoe UI" panose="020B0502040204020203" pitchFamily="34" charset="0"/>
                <a:ea typeface="Segoe UI" panose="020B0502040204020203" pitchFamily="34" charset="0"/>
                <a:cs typeface="Segoe UI" panose="020B0502040204020203" pitchFamily="34" charset="0"/>
              </a:defRPr>
            </a:lvl1pPr>
          </a:lstStyle>
          <a:p>
            <a:pPr>
              <a:defRPr/>
            </a:pPr>
            <a:r>
              <a:rPr lang="en-US" altLang="en-US" sz="2489" dirty="0">
                <a:solidFill>
                  <a:prstClr val="white"/>
                </a:solidFill>
              </a:rPr>
              <a:t>3. Clinician Engagement Skills</a:t>
            </a:r>
            <a:endParaRPr lang="en-US" sz="2489" dirty="0">
              <a:solidFill>
                <a:prstClr val="white"/>
              </a:solidFill>
            </a:endParaRPr>
          </a:p>
        </p:txBody>
      </p:sp>
      <p:sp>
        <p:nvSpPr>
          <p:cNvPr id="13" name="Title 1">
            <a:extLst>
              <a:ext uri="{FF2B5EF4-FFF2-40B4-BE49-F238E27FC236}">
                <a16:creationId xmlns:a16="http://schemas.microsoft.com/office/drawing/2014/main" id="{D7CC4A9E-4B8B-B54B-940C-01F4779611D6}"/>
              </a:ext>
            </a:extLst>
          </p:cNvPr>
          <p:cNvSpPr txBox="1">
            <a:spLocks/>
          </p:cNvSpPr>
          <p:nvPr/>
        </p:nvSpPr>
        <p:spPr>
          <a:xfrm>
            <a:off x="372534" y="695678"/>
            <a:ext cx="8452556" cy="553156"/>
          </a:xfrm>
          <a:prstGeom prst="rect">
            <a:avLst/>
          </a:prstGeom>
        </p:spPr>
        <p:txBody>
          <a:bodyPr anchor="ctr"/>
          <a:lstStyle>
            <a:lvl1pPr algn="l" defTabSz="914400" rtl="0" eaLnBrk="1" latinLnBrk="0" hangingPunct="1">
              <a:spcBef>
                <a:spcPct val="0"/>
              </a:spcBef>
              <a:buNone/>
              <a:defRPr sz="2800" b="1"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a:defRPr/>
            </a:pPr>
            <a:r>
              <a:rPr lang="en-US" altLang="en-US" sz="2489" dirty="0">
                <a:solidFill>
                  <a:srgbClr val="F07152"/>
                </a:solidFill>
                <a:latin typeface="Bookman Old Style"/>
              </a:rPr>
              <a:t>Relationship Building </a:t>
            </a:r>
            <a:r>
              <a:rPr lang="en-US" sz="2489" dirty="0">
                <a:solidFill>
                  <a:srgbClr val="F07152"/>
                </a:solidFill>
                <a:latin typeface="Bookman Old Style"/>
                <a:cs typeface="Calibri" panose="020F0502020204030204" pitchFamily="34" charset="0"/>
              </a:rPr>
              <a:t>│ </a:t>
            </a:r>
            <a:r>
              <a:rPr lang="en-US" altLang="en-US" sz="2489" u="sng" dirty="0">
                <a:solidFill>
                  <a:prstClr val="black"/>
                </a:solidFill>
                <a:latin typeface="Bookman Old Style"/>
              </a:rPr>
              <a:t>Three</a:t>
            </a:r>
            <a:r>
              <a:rPr lang="en-US" altLang="en-US" sz="2489" dirty="0">
                <a:solidFill>
                  <a:prstClr val="black"/>
                </a:solidFill>
                <a:latin typeface="Bookman Old Style"/>
              </a:rPr>
              <a:t> Tools To Make It Happen</a:t>
            </a:r>
            <a:endParaRPr lang="en-US" sz="2489" dirty="0">
              <a:solidFill>
                <a:prstClr val="black"/>
              </a:solidFill>
              <a:latin typeface="Bookman Old Style"/>
            </a:endParaRPr>
          </a:p>
        </p:txBody>
      </p:sp>
      <p:sp>
        <p:nvSpPr>
          <p:cNvPr id="34824" name="Title 1">
            <a:extLst>
              <a:ext uri="{FF2B5EF4-FFF2-40B4-BE49-F238E27FC236}">
                <a16:creationId xmlns:a16="http://schemas.microsoft.com/office/drawing/2014/main" id="{2974FEA4-FAF5-A749-8E47-3FACB8E8C63C}"/>
              </a:ext>
            </a:extLst>
          </p:cNvPr>
          <p:cNvSpPr>
            <a:spLocks noChangeArrowheads="1"/>
          </p:cNvSpPr>
          <p:nvPr/>
        </p:nvSpPr>
        <p:spPr bwMode="auto">
          <a:xfrm>
            <a:off x="5113867" y="3699936"/>
            <a:ext cx="3251200" cy="770467"/>
          </a:xfrm>
          <a:prstGeom prst="roundRect">
            <a:avLst>
              <a:gd name="adj" fmla="val 16667"/>
            </a:avLst>
          </a:prstGeom>
          <a:solidFill>
            <a:srgbClr val="F071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lgn="ctr">
              <a:spcBef>
                <a:spcPct val="0"/>
              </a:spcBef>
              <a:buSzTx/>
              <a:buNone/>
            </a:pPr>
            <a:r>
              <a:rPr lang="en-US" altLang="en-US" sz="2489">
                <a:solidFill>
                  <a:prstClr val="white"/>
                </a:solidFill>
                <a:latin typeface="Segoe UI"/>
                <a:ea typeface="Segoe UI"/>
                <a:cs typeface="Segoe UI"/>
              </a:rPr>
              <a:t>2. Active Listening</a:t>
            </a:r>
          </a:p>
        </p:txBody>
      </p:sp>
      <p:sp>
        <p:nvSpPr>
          <p:cNvPr id="2" name="TextBox 1">
            <a:extLst>
              <a:ext uri="{FF2B5EF4-FFF2-40B4-BE49-F238E27FC236}">
                <a16:creationId xmlns:a16="http://schemas.microsoft.com/office/drawing/2014/main" id="{888D8656-1A8D-EA53-EDB3-B3A4B9A354AF}"/>
              </a:ext>
            </a:extLst>
          </p:cNvPr>
          <p:cNvSpPr txBox="1"/>
          <p:nvPr/>
        </p:nvSpPr>
        <p:spPr>
          <a:xfrm>
            <a:off x="440054" y="6186045"/>
            <a:ext cx="8263891" cy="369332"/>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4922950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FE9C795-BB20-A47A-B148-2C5BBB410220}"/>
              </a:ext>
            </a:extLst>
          </p:cNvPr>
          <p:cNvSpPr>
            <a:spLocks noGrp="1"/>
          </p:cNvSpPr>
          <p:nvPr>
            <p:ph type="title"/>
          </p:nvPr>
        </p:nvSpPr>
        <p:spPr>
          <a:xfrm>
            <a:off x="457200" y="152400"/>
            <a:ext cx="8229600" cy="838200"/>
          </a:xfrm>
        </p:spPr>
        <p:txBody>
          <a:bodyPr/>
          <a:lstStyle/>
          <a:p>
            <a:r>
              <a:rPr lang="en-US" dirty="0"/>
              <a:t>Having the Conversation</a:t>
            </a:r>
          </a:p>
        </p:txBody>
      </p:sp>
      <p:sp>
        <p:nvSpPr>
          <p:cNvPr id="4" name="TextBox 3">
            <a:extLst>
              <a:ext uri="{FF2B5EF4-FFF2-40B4-BE49-F238E27FC236}">
                <a16:creationId xmlns:a16="http://schemas.microsoft.com/office/drawing/2014/main" id="{C51A71EA-22F2-D2D0-7B3A-F1CA981373BC}"/>
              </a:ext>
            </a:extLst>
          </p:cNvPr>
          <p:cNvSpPr txBox="1"/>
          <p:nvPr/>
        </p:nvSpPr>
        <p:spPr>
          <a:xfrm>
            <a:off x="457199" y="1037896"/>
            <a:ext cx="8229599" cy="5825890"/>
          </a:xfrm>
          <a:prstGeom prst="rect">
            <a:avLst/>
          </a:prstGeom>
          <a:solidFill>
            <a:schemeClr val="accent2">
              <a:lumMod val="20000"/>
              <a:lumOff val="80000"/>
            </a:schemeClr>
          </a:solidFill>
        </p:spPr>
        <p:txBody>
          <a:bodyPr wrap="square">
            <a:spAutoFit/>
          </a:bodyPr>
          <a:lstStyle/>
          <a:p>
            <a:pPr>
              <a:lnSpc>
                <a:spcPct val="120000"/>
              </a:lnSpc>
              <a:buFont typeface="Wingdings" pitchFamily="2" charset="2"/>
              <a:buChar char="§"/>
            </a:pPr>
            <a:r>
              <a:rPr lang="en-US" sz="2400" dirty="0"/>
              <a:t> </a:t>
            </a:r>
            <a:r>
              <a:rPr lang="en-US" sz="2800" dirty="0"/>
              <a:t>Elicit diabetes story</a:t>
            </a:r>
          </a:p>
          <a:p>
            <a:pPr>
              <a:lnSpc>
                <a:spcPct val="120000"/>
              </a:lnSpc>
              <a:buFont typeface="Wingdings" pitchFamily="2" charset="2"/>
              <a:buChar char="§"/>
            </a:pPr>
            <a:r>
              <a:rPr lang="en-US" sz="2800" dirty="0"/>
              <a:t> Listening for the major diabetes distress themes</a:t>
            </a:r>
          </a:p>
          <a:p>
            <a:pPr>
              <a:lnSpc>
                <a:spcPct val="120000"/>
              </a:lnSpc>
              <a:buFont typeface="Wingdings" pitchFamily="2" charset="2"/>
              <a:buChar char="§"/>
            </a:pPr>
            <a:r>
              <a:rPr lang="en-US" sz="2800" dirty="0"/>
              <a:t> Communication Approaches</a:t>
            </a:r>
          </a:p>
          <a:p>
            <a:pPr marL="742950" lvl="1" indent="-285750">
              <a:buFont typeface="Arial" panose="020B0604020202020204" pitchFamily="34" charset="0"/>
              <a:buChar char="•"/>
            </a:pPr>
            <a:r>
              <a:rPr lang="en-US" sz="2800" dirty="0"/>
              <a:t>Open ended questions </a:t>
            </a:r>
            <a:r>
              <a:rPr lang="en-US" sz="2800" dirty="0">
                <a:solidFill>
                  <a:srgbClr val="FF0000"/>
                </a:solidFill>
              </a:rPr>
              <a:t>(O)</a:t>
            </a:r>
            <a:r>
              <a:rPr lang="en-US" sz="2800" dirty="0"/>
              <a:t> -What, How,  Why</a:t>
            </a:r>
          </a:p>
          <a:p>
            <a:pPr marL="742950" lvl="1" indent="-285750">
              <a:buFont typeface="Arial" panose="020B0604020202020204" pitchFamily="34" charset="0"/>
              <a:buChar char="•"/>
            </a:pPr>
            <a:r>
              <a:rPr lang="en-US" sz="2800" dirty="0"/>
              <a:t>Reflect feelings words </a:t>
            </a:r>
            <a:r>
              <a:rPr lang="en-US" sz="2800" dirty="0">
                <a:solidFill>
                  <a:srgbClr val="FF0000"/>
                </a:solidFill>
              </a:rPr>
              <a:t>(R) </a:t>
            </a:r>
            <a:r>
              <a:rPr lang="en-US" sz="2800" dirty="0"/>
              <a:t>– Sad, upset, worried, hopeful, angry, happy, scared etc.</a:t>
            </a:r>
          </a:p>
          <a:p>
            <a:pPr marL="742950" lvl="1" indent="-285750">
              <a:buFont typeface="Arial" panose="020B0604020202020204" pitchFamily="34" charset="0"/>
              <a:buChar char="•"/>
            </a:pPr>
            <a:r>
              <a:rPr lang="en-US" sz="2800" dirty="0"/>
              <a:t>Summarize </a:t>
            </a:r>
            <a:r>
              <a:rPr lang="en-US" sz="2800" dirty="0">
                <a:solidFill>
                  <a:srgbClr val="FF0000"/>
                </a:solidFill>
              </a:rPr>
              <a:t>(S) </a:t>
            </a:r>
            <a:r>
              <a:rPr lang="en-US" sz="2800" dirty="0"/>
              <a:t>– So what your saying is… Did I get that right?</a:t>
            </a:r>
          </a:p>
          <a:p>
            <a:pPr marL="742950" lvl="1" indent="-285750">
              <a:buFont typeface="Arial" panose="020B0604020202020204" pitchFamily="34" charset="0"/>
              <a:buChar char="•"/>
            </a:pPr>
            <a:r>
              <a:rPr lang="en-US" sz="2800" dirty="0"/>
              <a:t>Normalize </a:t>
            </a:r>
            <a:r>
              <a:rPr lang="en-US" sz="2800" dirty="0">
                <a:solidFill>
                  <a:srgbClr val="FF0000"/>
                </a:solidFill>
              </a:rPr>
              <a:t>(N) </a:t>
            </a:r>
            <a:r>
              <a:rPr lang="en-US" sz="2800" dirty="0"/>
              <a:t>– A lot of people with diabetes feel that same way.</a:t>
            </a:r>
          </a:p>
          <a:p>
            <a:pPr marL="742950" lvl="1" indent="-285750">
              <a:buFont typeface="Arial" panose="020B0604020202020204" pitchFamily="34" charset="0"/>
              <a:buChar char="•"/>
            </a:pPr>
            <a:r>
              <a:rPr lang="en-US" sz="2800" dirty="0"/>
              <a:t>Active listening with empathy </a:t>
            </a:r>
            <a:r>
              <a:rPr lang="en-US" sz="2800" dirty="0">
                <a:solidFill>
                  <a:srgbClr val="FF0000"/>
                </a:solidFill>
              </a:rPr>
              <a:t>(E)</a:t>
            </a:r>
            <a:r>
              <a:rPr lang="en-US" sz="2800" dirty="0"/>
              <a:t> – I hear you. That sounds really tough</a:t>
            </a:r>
          </a:p>
          <a:p>
            <a:pPr>
              <a:lnSpc>
                <a:spcPct val="120000"/>
              </a:lnSpc>
              <a:buFont typeface="Wingdings" pitchFamily="2" charset="2"/>
              <a:buChar char="§"/>
            </a:pPr>
            <a:endParaRPr lang="en-US" dirty="0"/>
          </a:p>
        </p:txBody>
      </p:sp>
      <p:sp>
        <p:nvSpPr>
          <p:cNvPr id="7" name="TextBox 6">
            <a:extLst>
              <a:ext uri="{FF2B5EF4-FFF2-40B4-BE49-F238E27FC236}">
                <a16:creationId xmlns:a16="http://schemas.microsoft.com/office/drawing/2014/main" id="{7BD83EE8-EE27-7610-CD35-C5FC112F4613}"/>
              </a:ext>
            </a:extLst>
          </p:cNvPr>
          <p:cNvSpPr txBox="1"/>
          <p:nvPr/>
        </p:nvSpPr>
        <p:spPr>
          <a:xfrm>
            <a:off x="426307" y="6447479"/>
            <a:ext cx="8686800" cy="338554"/>
          </a:xfrm>
          <a:prstGeom prst="rect">
            <a:avLst/>
          </a:prstGeom>
          <a:noFill/>
        </p:spPr>
        <p:txBody>
          <a:bodyPr wrap="square" rtlCol="0">
            <a:spAutoFit/>
          </a:bodyPr>
          <a:lstStyle/>
          <a:p>
            <a:pPr algn="ctr"/>
            <a:r>
              <a:rPr lang="en-US" sz="1600" dirty="0"/>
              <a:t>Used with permission from ReVive 5 Program; Larry Fisher, PhD &amp; Susan Guzman, PhD</a:t>
            </a:r>
          </a:p>
        </p:txBody>
      </p:sp>
    </p:spTree>
    <p:extLst>
      <p:ext uri="{BB962C8B-B14F-4D97-AF65-F5344CB8AC3E}">
        <p14:creationId xmlns:p14="http://schemas.microsoft.com/office/powerpoint/2010/main" val="179136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1</a:t>
            </a:r>
          </a:p>
        </p:txBody>
      </p:sp>
      <p:sp>
        <p:nvSpPr>
          <p:cNvPr id="3" name="Content Placeholder 2"/>
          <p:cNvSpPr>
            <a:spLocks noGrp="1"/>
          </p:cNvSpPr>
          <p:nvPr>
            <p:ph sz="quarter" idx="1"/>
          </p:nvPr>
        </p:nvSpPr>
        <p:spPr>
          <a:xfrm>
            <a:off x="457200" y="1219200"/>
            <a:ext cx="6858000" cy="5486400"/>
          </a:xfrm>
        </p:spPr>
        <p:txBody>
          <a:bodyPr>
            <a:normAutofit fontScale="92500" lnSpcReduction="10000"/>
          </a:bodyPr>
          <a:lstStyle/>
          <a:p>
            <a:pPr lvl="0" fontAlgn="base"/>
            <a:r>
              <a:rPr lang="en-US" dirty="0"/>
              <a:t>According to the CDC, what best describes the current prevalence of prediabetes and diabetes in the U.S.?     </a:t>
            </a:r>
          </a:p>
          <a:p>
            <a:pPr marL="731520" lvl="1" indent="-457200" fontAlgn="base">
              <a:buFont typeface="+mj-lt"/>
              <a:buAutoNum type="alphaLcPeriod"/>
            </a:pPr>
            <a:r>
              <a:rPr lang="en-US" sz="2800" dirty="0"/>
              <a:t>30% of people above the age of 20 have type 2 diabetes.</a:t>
            </a:r>
          </a:p>
          <a:p>
            <a:pPr marL="731520" lvl="1" indent="-457200" fontAlgn="base">
              <a:buFont typeface="+mj-lt"/>
              <a:buAutoNum type="alphaLcPeriod"/>
            </a:pPr>
            <a:r>
              <a:rPr lang="en-US" sz="2800" dirty="0"/>
              <a:t>The rate of type 1 and type 2 diabetes have tripled since 2010.</a:t>
            </a:r>
          </a:p>
          <a:p>
            <a:pPr marL="731520" lvl="1" indent="-457200" fontAlgn="base">
              <a:buFont typeface="+mj-lt"/>
              <a:buAutoNum type="alphaLcPeriod"/>
            </a:pPr>
            <a:r>
              <a:rPr lang="en-US" sz="2800" dirty="0"/>
              <a:t>A total of 50% of people have prediabetes or diabetes.</a:t>
            </a:r>
          </a:p>
          <a:p>
            <a:pPr marL="731520" lvl="1" indent="-457200" fontAlgn="base">
              <a:buFont typeface="+mj-lt"/>
              <a:buAutoNum type="alphaLcPeriod"/>
            </a:pPr>
            <a:r>
              <a:rPr lang="en-US" sz="2800" dirty="0"/>
              <a:t>1 out of 2 persons above age 20 have prediabetes.</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1371600"/>
            <a:ext cx="1219200" cy="1208912"/>
          </a:xfrm>
          <a:prstGeom prst="rect">
            <a:avLst/>
          </a:prstGeom>
        </p:spPr>
      </p:pic>
      <p:sp>
        <p:nvSpPr>
          <p:cNvPr id="6" name="Oval 5">
            <a:extLst>
              <a:ext uri="{FF2B5EF4-FFF2-40B4-BE49-F238E27FC236}">
                <a16:creationId xmlns:a16="http://schemas.microsoft.com/office/drawing/2014/main" id="{6CD2EF12-F75B-473A-B165-E4B109FE4B7A}"/>
              </a:ext>
            </a:extLst>
          </p:cNvPr>
          <p:cNvSpPr/>
          <p:nvPr/>
        </p:nvSpPr>
        <p:spPr>
          <a:xfrm>
            <a:off x="609600" y="4648200"/>
            <a:ext cx="6858000" cy="1067793"/>
          </a:xfrm>
          <a:custGeom>
            <a:avLst/>
            <a:gdLst>
              <a:gd name="connsiteX0" fmla="*/ 0 w 6858000"/>
              <a:gd name="connsiteY0" fmla="*/ 533897 h 1067793"/>
              <a:gd name="connsiteX1" fmla="*/ 3429000 w 6858000"/>
              <a:gd name="connsiteY1" fmla="*/ 0 h 1067793"/>
              <a:gd name="connsiteX2" fmla="*/ 6858000 w 6858000"/>
              <a:gd name="connsiteY2" fmla="*/ 533897 h 1067793"/>
              <a:gd name="connsiteX3" fmla="*/ 3429000 w 6858000"/>
              <a:gd name="connsiteY3" fmla="*/ 1067794 h 1067793"/>
              <a:gd name="connsiteX4" fmla="*/ 0 w 6858000"/>
              <a:gd name="connsiteY4" fmla="*/ 533897 h 106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1067793" extrusionOk="0">
                <a:moveTo>
                  <a:pt x="0" y="533897"/>
                </a:moveTo>
                <a:cubicBezTo>
                  <a:pt x="-18280" y="360914"/>
                  <a:pt x="1542064" y="177737"/>
                  <a:pt x="3429000" y="0"/>
                </a:cubicBezTo>
                <a:cubicBezTo>
                  <a:pt x="5311723" y="12338"/>
                  <a:pt x="6843674" y="170240"/>
                  <a:pt x="6858000" y="533897"/>
                </a:cubicBezTo>
                <a:cubicBezTo>
                  <a:pt x="7148121" y="606155"/>
                  <a:pt x="5285993" y="1088410"/>
                  <a:pt x="3429000" y="1067794"/>
                </a:cubicBezTo>
                <a:cubicBezTo>
                  <a:pt x="1519146" y="1079531"/>
                  <a:pt x="22774" y="790335"/>
                  <a:pt x="0" y="533897"/>
                </a:cubicBezTo>
                <a:close/>
              </a:path>
            </a:pathLst>
          </a:custGeom>
          <a:noFill/>
          <a:ln w="57150">
            <a:solidFill>
              <a:srgbClr val="7030A0"/>
            </a:solidFill>
            <a:prstDash val="solid"/>
            <a:extLst>
              <a:ext uri="{C807C97D-BFC1-408E-A445-0C87EB9F89A2}">
                <ask:lineSketchStyleProps xmlns:ask="http://schemas.microsoft.com/office/drawing/2018/sketchyshapes" sd="2998267428">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50948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7784-A094-C480-4F5E-06D88A78EDFC}"/>
              </a:ext>
            </a:extLst>
          </p:cNvPr>
          <p:cNvSpPr>
            <a:spLocks noGrp="1"/>
          </p:cNvSpPr>
          <p:nvPr>
            <p:ph type="title"/>
          </p:nvPr>
        </p:nvSpPr>
        <p:spPr>
          <a:xfrm>
            <a:off x="457200" y="228600"/>
            <a:ext cx="8229600" cy="914400"/>
          </a:xfrm>
        </p:spPr>
        <p:txBody>
          <a:bodyPr anchor="b">
            <a:normAutofit/>
          </a:bodyPr>
          <a:lstStyle/>
          <a:p>
            <a:r>
              <a:rPr lang="en-US" dirty="0"/>
              <a:t>RT not sure what to tell partner</a:t>
            </a:r>
          </a:p>
        </p:txBody>
      </p:sp>
      <p:sp>
        <p:nvSpPr>
          <p:cNvPr id="3" name="Content Placeholder 2">
            <a:extLst>
              <a:ext uri="{FF2B5EF4-FFF2-40B4-BE49-F238E27FC236}">
                <a16:creationId xmlns:a16="http://schemas.microsoft.com/office/drawing/2014/main" id="{A58907CB-5479-ED5F-AFE7-7002BA83B6DF}"/>
              </a:ext>
            </a:extLst>
          </p:cNvPr>
          <p:cNvSpPr>
            <a:spLocks noGrp="1"/>
          </p:cNvSpPr>
          <p:nvPr>
            <p:ph sz="quarter" idx="1"/>
          </p:nvPr>
        </p:nvSpPr>
        <p:spPr>
          <a:xfrm>
            <a:off x="457200" y="1219200"/>
            <a:ext cx="4648200" cy="5486400"/>
          </a:xfrm>
        </p:spPr>
        <p:txBody>
          <a:bodyPr>
            <a:normAutofit lnSpcReduction="10000"/>
          </a:bodyPr>
          <a:lstStyle/>
          <a:p>
            <a:pPr>
              <a:lnSpc>
                <a:spcPct val="110000"/>
              </a:lnSpc>
            </a:pPr>
            <a:r>
              <a:rPr lang="en-US" sz="2800" dirty="0"/>
              <a:t>RK has lived with type 1 diabetes for over 20 years. After a divorce, RT started surfing and dating.</a:t>
            </a:r>
          </a:p>
          <a:p>
            <a:pPr>
              <a:lnSpc>
                <a:spcPct val="110000"/>
              </a:lnSpc>
            </a:pPr>
            <a:r>
              <a:rPr lang="en-US" sz="2800" dirty="0"/>
              <a:t>RK has told their new partner they have diabetes but has not told them about risk of low blood sugar and what action to take.</a:t>
            </a:r>
          </a:p>
          <a:p>
            <a:pPr>
              <a:lnSpc>
                <a:spcPct val="110000"/>
              </a:lnSpc>
            </a:pPr>
            <a:r>
              <a:rPr lang="en-US" sz="2800" dirty="0"/>
              <a:t>RT tells you they are worried to bring this up.</a:t>
            </a:r>
          </a:p>
          <a:p>
            <a:pPr>
              <a:lnSpc>
                <a:spcPct val="110000"/>
              </a:lnSpc>
            </a:pPr>
            <a:r>
              <a:rPr lang="en-US" sz="2800" dirty="0"/>
              <a:t>How might you respond? </a:t>
            </a:r>
          </a:p>
        </p:txBody>
      </p:sp>
      <p:pic>
        <p:nvPicPr>
          <p:cNvPr id="5" name="Picture 4" descr="Woman laying on surfboard floating in the sea">
            <a:extLst>
              <a:ext uri="{FF2B5EF4-FFF2-40B4-BE49-F238E27FC236}">
                <a16:creationId xmlns:a16="http://schemas.microsoft.com/office/drawing/2014/main" id="{50265838-16B9-76D9-9902-711CAA4A025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741" r="25622" b="-3"/>
          <a:stretch/>
        </p:blipFill>
        <p:spPr>
          <a:xfrm>
            <a:off x="5365682" y="1216152"/>
            <a:ext cx="3308164" cy="4041648"/>
          </a:xfrm>
          <a:prstGeom prst="rect">
            <a:avLst/>
          </a:prstGeom>
          <a:noFill/>
        </p:spPr>
      </p:pic>
    </p:spTree>
    <p:extLst>
      <p:ext uri="{BB962C8B-B14F-4D97-AF65-F5344CB8AC3E}">
        <p14:creationId xmlns:p14="http://schemas.microsoft.com/office/powerpoint/2010/main" val="3796157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sp>
        <p:nvSpPr>
          <p:cNvPr id="2" name="Title 1">
            <a:extLst>
              <a:ext uri="{FF2B5EF4-FFF2-40B4-BE49-F238E27FC236}">
                <a16:creationId xmlns:a16="http://schemas.microsoft.com/office/drawing/2014/main" id="{B3A2AED3-ED0E-FE6F-1D27-875DEAD316CB}"/>
              </a:ext>
            </a:extLst>
          </p:cNvPr>
          <p:cNvSpPr>
            <a:spLocks noGrp="1"/>
          </p:cNvSpPr>
          <p:nvPr>
            <p:ph type="title"/>
          </p:nvPr>
        </p:nvSpPr>
        <p:spPr/>
        <p:txBody>
          <a:bodyPr/>
          <a:lstStyle/>
          <a:p>
            <a:r>
              <a:rPr lang="en-US" dirty="0"/>
              <a:t>Hypoglycemia Conversation</a:t>
            </a:r>
          </a:p>
        </p:txBody>
      </p:sp>
      <p:sp>
        <p:nvSpPr>
          <p:cNvPr id="3" name="Content Placeholder 2">
            <a:extLst>
              <a:ext uri="{FF2B5EF4-FFF2-40B4-BE49-F238E27FC236}">
                <a16:creationId xmlns:a16="http://schemas.microsoft.com/office/drawing/2014/main" id="{7FCE9A90-1C68-5DD3-0D6F-935E06A50A90}"/>
              </a:ext>
            </a:extLst>
          </p:cNvPr>
          <p:cNvSpPr>
            <a:spLocks noGrp="1"/>
          </p:cNvSpPr>
          <p:nvPr>
            <p:ph sz="quarter" idx="1"/>
          </p:nvPr>
        </p:nvSpPr>
        <p:spPr>
          <a:xfrm>
            <a:off x="457200" y="1219200"/>
            <a:ext cx="5638800" cy="5791200"/>
          </a:xfrm>
        </p:spPr>
        <p:txBody>
          <a:bodyPr>
            <a:normAutofit lnSpcReduction="10000"/>
          </a:bodyPr>
          <a:lstStyle/>
          <a:p>
            <a:pPr>
              <a:lnSpc>
                <a:spcPct val="120000"/>
              </a:lnSpc>
            </a:pPr>
            <a:r>
              <a:rPr lang="en-US" sz="2400" dirty="0"/>
              <a:t>It sounds like you are </a:t>
            </a:r>
            <a:r>
              <a:rPr lang="en-US" sz="2400" dirty="0">
                <a:solidFill>
                  <a:srgbClr val="0070C0"/>
                </a:solidFill>
              </a:rPr>
              <a:t>afraid</a:t>
            </a:r>
            <a:r>
              <a:rPr lang="en-US" sz="2400" dirty="0"/>
              <a:t> that if you tell your partner about your risk of low blood sugar, because you are </a:t>
            </a:r>
            <a:r>
              <a:rPr lang="en-US" sz="2400" dirty="0">
                <a:solidFill>
                  <a:srgbClr val="0070C0"/>
                </a:solidFill>
              </a:rPr>
              <a:t>worried </a:t>
            </a:r>
            <a:r>
              <a:rPr lang="en-US" sz="2400" dirty="0"/>
              <a:t>he might </a:t>
            </a:r>
            <a:r>
              <a:rPr lang="en-US" sz="2400" dirty="0">
                <a:solidFill>
                  <a:srgbClr val="0070C0"/>
                </a:solidFill>
              </a:rPr>
              <a:t>feel uncomfortable</a:t>
            </a:r>
            <a:r>
              <a:rPr lang="en-US" sz="2400" dirty="0"/>
              <a:t>? Did I get that right? </a:t>
            </a:r>
            <a:br>
              <a:rPr lang="en-US" sz="2400" dirty="0"/>
            </a:br>
            <a:r>
              <a:rPr lang="en-US" sz="2400" dirty="0">
                <a:solidFill>
                  <a:srgbClr val="C00000"/>
                </a:solidFill>
              </a:rPr>
              <a:t>(R, S)</a:t>
            </a:r>
          </a:p>
          <a:p>
            <a:pPr>
              <a:lnSpc>
                <a:spcPct val="120000"/>
              </a:lnSpc>
            </a:pPr>
            <a:r>
              <a:rPr lang="en-US" sz="2400" dirty="0"/>
              <a:t>That makes sense to me. A lot of people with diabetes find this difficult </a:t>
            </a:r>
            <a:r>
              <a:rPr lang="en-US" sz="2400" dirty="0">
                <a:solidFill>
                  <a:srgbClr val="C00000"/>
                </a:solidFill>
              </a:rPr>
              <a:t>(N)</a:t>
            </a:r>
          </a:p>
          <a:p>
            <a:pPr>
              <a:lnSpc>
                <a:spcPct val="120000"/>
              </a:lnSpc>
            </a:pPr>
            <a:r>
              <a:rPr lang="en-US" sz="2400" dirty="0"/>
              <a:t>I know this is tough for you. PAUSE</a:t>
            </a:r>
            <a:r>
              <a:rPr lang="en-US" sz="2400" dirty="0">
                <a:solidFill>
                  <a:srgbClr val="FF0000"/>
                </a:solidFill>
              </a:rPr>
              <a:t> </a:t>
            </a:r>
            <a:r>
              <a:rPr lang="en-US" sz="2400" dirty="0">
                <a:solidFill>
                  <a:srgbClr val="C00000"/>
                </a:solidFill>
              </a:rPr>
              <a:t>E </a:t>
            </a:r>
          </a:p>
          <a:p>
            <a:pPr>
              <a:lnSpc>
                <a:spcPct val="120000"/>
              </a:lnSpc>
            </a:pPr>
            <a:r>
              <a:rPr lang="en-US" sz="2400" dirty="0"/>
              <a:t>Would it be okay if we explored some newer treatment options for low blood sugar?</a:t>
            </a:r>
          </a:p>
          <a:p>
            <a:pPr>
              <a:lnSpc>
                <a:spcPct val="120000"/>
              </a:lnSpc>
            </a:pPr>
            <a:r>
              <a:rPr lang="en-US" sz="2400" dirty="0"/>
              <a:t>What do you think would be the next best step? </a:t>
            </a:r>
            <a:r>
              <a:rPr lang="en-US" sz="2400" dirty="0">
                <a:solidFill>
                  <a:srgbClr val="C00000"/>
                </a:solidFill>
              </a:rPr>
              <a:t>(O)</a:t>
            </a:r>
          </a:p>
        </p:txBody>
      </p:sp>
      <p:pic>
        <p:nvPicPr>
          <p:cNvPr id="8" name="Picture 7">
            <a:extLst>
              <a:ext uri="{FF2B5EF4-FFF2-40B4-BE49-F238E27FC236}">
                <a16:creationId xmlns:a16="http://schemas.microsoft.com/office/drawing/2014/main" id="{ABF4A38C-B6EF-ECFD-D807-B38C75101554}"/>
              </a:ext>
            </a:extLst>
          </p:cNvPr>
          <p:cNvPicPr>
            <a:picLocks noChangeAspect="1"/>
          </p:cNvPicPr>
          <p:nvPr/>
        </p:nvPicPr>
        <p:blipFill>
          <a:blip r:embed="rId4"/>
          <a:stretch>
            <a:fillRect/>
          </a:stretch>
        </p:blipFill>
        <p:spPr>
          <a:xfrm>
            <a:off x="6553200" y="1415188"/>
            <a:ext cx="1931021" cy="2307343"/>
          </a:xfrm>
          <a:prstGeom prst="rect">
            <a:avLst/>
          </a:prstGeom>
        </p:spPr>
      </p:pic>
      <p:sp>
        <p:nvSpPr>
          <p:cNvPr id="4" name="TextBox 3">
            <a:extLst>
              <a:ext uri="{FF2B5EF4-FFF2-40B4-BE49-F238E27FC236}">
                <a16:creationId xmlns:a16="http://schemas.microsoft.com/office/drawing/2014/main" id="{6BA87602-086B-F726-2EEC-191A7A39A10D}"/>
              </a:ext>
            </a:extLst>
          </p:cNvPr>
          <p:cNvSpPr txBox="1"/>
          <p:nvPr/>
        </p:nvSpPr>
        <p:spPr>
          <a:xfrm>
            <a:off x="6858000" y="3722531"/>
            <a:ext cx="1828800" cy="461665"/>
          </a:xfrm>
          <a:prstGeom prst="rect">
            <a:avLst/>
          </a:prstGeom>
          <a:noFill/>
        </p:spPr>
        <p:txBody>
          <a:bodyPr wrap="square" rtlCol="0">
            <a:spAutoFit/>
          </a:bodyPr>
          <a:lstStyle/>
          <a:p>
            <a:r>
              <a:rPr lang="en-US" sz="2400" dirty="0">
                <a:solidFill>
                  <a:srgbClr val="0070C0"/>
                </a:solidFill>
              </a:rPr>
              <a:t> </a:t>
            </a:r>
          </a:p>
        </p:txBody>
      </p:sp>
    </p:spTree>
    <p:extLst>
      <p:ext uri="{BB962C8B-B14F-4D97-AF65-F5344CB8AC3E}">
        <p14:creationId xmlns:p14="http://schemas.microsoft.com/office/powerpoint/2010/main" val="891219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101602" y="228600"/>
            <a:ext cx="8805333" cy="1168400"/>
          </a:xfrm>
        </p:spPr>
        <p:txBody>
          <a:bodyPr>
            <a:normAutofit fontScale="90000"/>
          </a:bodyPr>
          <a:lstStyle/>
          <a:p>
            <a:pPr>
              <a:defRPr/>
            </a:pPr>
            <a:br>
              <a:rPr lang="en-US" altLang="en-US" sz="3911" dirty="0">
                <a:ea typeface="ＭＳ Ｐゴシック" panose="020B0600070205080204" pitchFamily="34" charset="-128"/>
              </a:rPr>
            </a:br>
            <a:r>
              <a:rPr lang="en-US" altLang="en-US" sz="3200" dirty="0">
                <a:ea typeface="ＭＳ Ｐゴシック" panose="020B0600070205080204" pitchFamily="34" charset="-128"/>
              </a:rPr>
              <a:t>Clinical Engagement Tools: </a:t>
            </a:r>
            <a:r>
              <a:rPr lang="en-US" altLang="en-US" sz="3200" u="sng" dirty="0">
                <a:ea typeface="ＭＳ Ｐゴシック" panose="020B0600070205080204" pitchFamily="34" charset="-128"/>
              </a:rPr>
              <a:t>Label &amp; Address Feelings</a:t>
            </a:r>
            <a:br>
              <a:rPr lang="en-US" altLang="en-US" sz="3200" dirty="0">
                <a:ea typeface="ＭＳ Ｐゴシック" panose="020B0600070205080204" pitchFamily="34" charset="-128"/>
              </a:rPr>
            </a:br>
            <a:endParaRPr lang="en-US" altLang="en-US" sz="32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237065" y="1397000"/>
            <a:ext cx="8128001" cy="5324535"/>
          </a:xfrm>
          <a:prstGeom prst="rect">
            <a:avLst/>
          </a:prstGeom>
          <a:noFill/>
        </p:spPr>
        <p:txBody>
          <a:bodyPr wrap="square" rtlCol="0">
            <a:spAutoFit/>
          </a:bodyPr>
          <a:lstStyle/>
          <a:p>
            <a:endParaRPr lang="en-US" sz="1600" b="1" u="sng" dirty="0">
              <a:solidFill>
                <a:srgbClr val="727CA3">
                  <a:lumMod val="20000"/>
                  <a:lumOff val="80000"/>
                </a:srgbClr>
              </a:solidFill>
              <a:latin typeface="Bookman Old Style"/>
            </a:endParaRPr>
          </a:p>
          <a:p>
            <a:pPr marL="304804" indent="-304804">
              <a:buFont typeface="Wingdings" pitchFamily="2" charset="2"/>
              <a:buChar char="§"/>
            </a:pPr>
            <a:r>
              <a:rPr lang="en-US" sz="2800" dirty="0">
                <a:solidFill>
                  <a:prstClr val="black"/>
                </a:solidFill>
                <a:latin typeface="Calibri" panose="020F0502020204030204" pitchFamily="34" charset="0"/>
                <a:cs typeface="Calibri" panose="020F0502020204030204" pitchFamily="34" charset="0"/>
              </a:rPr>
              <a:t>Many people are unaware of what they feel.</a:t>
            </a:r>
          </a:p>
          <a:p>
            <a:endParaRPr lang="en-US" sz="2800" dirty="0">
              <a:solidFill>
                <a:prstClr val="black"/>
              </a:solidFill>
              <a:latin typeface="Calibri" panose="020F0502020204030204" pitchFamily="34" charset="0"/>
              <a:cs typeface="Calibri" panose="020F0502020204030204" pitchFamily="34" charset="0"/>
            </a:endParaRPr>
          </a:p>
          <a:p>
            <a:pPr marL="304804" indent="-304804">
              <a:buFont typeface="Wingdings" pitchFamily="2" charset="2"/>
              <a:buChar char="§"/>
            </a:pPr>
            <a:r>
              <a:rPr lang="en-US" sz="2800" dirty="0">
                <a:solidFill>
                  <a:prstClr val="black"/>
                </a:solidFill>
                <a:latin typeface="Calibri" panose="020F0502020204030204" pitchFamily="34" charset="0"/>
                <a:cs typeface="Calibri" panose="020F0502020204030204" pitchFamily="34" charset="0"/>
              </a:rPr>
              <a:t>Many feel many things at the same time – hard to separate and label each  (anger and self-blame).</a:t>
            </a:r>
          </a:p>
          <a:p>
            <a:endParaRPr lang="en-US" sz="2800" dirty="0">
              <a:solidFill>
                <a:prstClr val="black"/>
              </a:solidFill>
              <a:latin typeface="Calibri" panose="020F0502020204030204" pitchFamily="34" charset="0"/>
              <a:cs typeface="Calibri" panose="020F0502020204030204" pitchFamily="34" charset="0"/>
            </a:endParaRPr>
          </a:p>
          <a:p>
            <a:pPr marL="304804" indent="-304804">
              <a:buFont typeface="Wingdings" pitchFamily="2" charset="2"/>
              <a:buChar char="§"/>
            </a:pPr>
            <a:r>
              <a:rPr lang="en-US" sz="2800" dirty="0">
                <a:solidFill>
                  <a:prstClr val="black"/>
                </a:solidFill>
                <a:latin typeface="Calibri" panose="020F0502020204030204" pitchFamily="34" charset="0"/>
                <a:cs typeface="Calibri" panose="020F0502020204030204" pitchFamily="34" charset="0"/>
              </a:rPr>
              <a:t>Many are ashamed or embarrassed about what they feel – “I shouldn’t feel this way.”</a:t>
            </a:r>
          </a:p>
          <a:p>
            <a:endParaRPr lang="en-US" sz="2800" dirty="0">
              <a:solidFill>
                <a:prstClr val="black"/>
              </a:solidFill>
              <a:latin typeface="Calibri" panose="020F0502020204030204" pitchFamily="34" charset="0"/>
              <a:cs typeface="Calibri" panose="020F0502020204030204" pitchFamily="34" charset="0"/>
            </a:endParaRPr>
          </a:p>
          <a:p>
            <a:pPr marL="304804" indent="-304804">
              <a:buFont typeface="Wingdings" pitchFamily="2" charset="2"/>
              <a:buChar char="§"/>
            </a:pPr>
            <a:r>
              <a:rPr lang="en-US" sz="2800" dirty="0">
                <a:solidFill>
                  <a:schemeClr val="tx1">
                    <a:alpha val="80000"/>
                  </a:schemeClr>
                </a:solidFill>
                <a:latin typeface="Calibri" panose="020F0502020204030204" pitchFamily="34" charset="0"/>
                <a:cs typeface="Calibri" panose="020F0502020204030204" pitchFamily="34" charset="0"/>
              </a:rPr>
              <a:t>Listen carefully for underlying feelings throughout the conversation.</a:t>
            </a:r>
            <a:r>
              <a:rPr lang="en-US" sz="2800" dirty="0">
                <a:solidFill>
                  <a:prstClr val="black"/>
                </a:solidFill>
                <a:latin typeface="Calibri" panose="020F0502020204030204" pitchFamily="34" charset="0"/>
                <a:cs typeface="Calibri" panose="020F0502020204030204" pitchFamily="34" charset="0"/>
              </a:rPr>
              <a:t> 	</a:t>
            </a:r>
          </a:p>
          <a:p>
            <a:pPr marL="304804" indent="-304804">
              <a:buFont typeface="Wingdings" pitchFamily="2" charset="2"/>
              <a:buChar char="§"/>
            </a:pPr>
            <a:endParaRPr lang="en-US" sz="2800" dirty="0">
              <a:solidFill>
                <a:prstClr val="black"/>
              </a:solidFill>
              <a:latin typeface="Calibri" panose="020F0502020204030204" pitchFamily="34" charset="0"/>
              <a:cs typeface="Calibri" panose="020F0502020204030204" pitchFamily="34" charset="0"/>
            </a:endParaRPr>
          </a:p>
          <a:p>
            <a:pPr algn="ctr"/>
            <a:endParaRPr lang="en-US" sz="1600" b="1" dirty="0">
              <a:solidFill>
                <a:srgbClr val="FFFF00"/>
              </a:solidFill>
              <a:latin typeface="Bookman Old Style"/>
            </a:endParaRPr>
          </a:p>
        </p:txBody>
      </p:sp>
      <p:sp>
        <p:nvSpPr>
          <p:cNvPr id="2" name="TextBox 1">
            <a:extLst>
              <a:ext uri="{FF2B5EF4-FFF2-40B4-BE49-F238E27FC236}">
                <a16:creationId xmlns:a16="http://schemas.microsoft.com/office/drawing/2014/main" id="{564B2E90-3D4E-0783-53F5-26E6AA35AF76}"/>
              </a:ext>
            </a:extLst>
          </p:cNvPr>
          <p:cNvSpPr txBox="1"/>
          <p:nvPr/>
        </p:nvSpPr>
        <p:spPr>
          <a:xfrm>
            <a:off x="457200" y="6323174"/>
            <a:ext cx="8322945" cy="369332"/>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2645609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AE79C-5716-D226-E5DA-34D5ACC7FAC7}"/>
              </a:ext>
            </a:extLst>
          </p:cNvPr>
          <p:cNvSpPr>
            <a:spLocks noGrp="1"/>
          </p:cNvSpPr>
          <p:nvPr>
            <p:ph type="title"/>
          </p:nvPr>
        </p:nvSpPr>
        <p:spPr>
          <a:xfrm>
            <a:off x="455613" y="273050"/>
            <a:ext cx="8226425" cy="1143000"/>
          </a:xfrm>
        </p:spPr>
        <p:txBody>
          <a:bodyPr anchor="b">
            <a:normAutofit/>
          </a:bodyPr>
          <a:lstStyle/>
          <a:p>
            <a:r>
              <a:rPr lang="en-US" dirty="0"/>
              <a:t>Embark Trial – Emotions as Priority</a:t>
            </a:r>
          </a:p>
        </p:txBody>
      </p:sp>
      <p:sp>
        <p:nvSpPr>
          <p:cNvPr id="3" name="Content Placeholder 2">
            <a:extLst>
              <a:ext uri="{FF2B5EF4-FFF2-40B4-BE49-F238E27FC236}">
                <a16:creationId xmlns:a16="http://schemas.microsoft.com/office/drawing/2014/main" id="{6AA5559E-8096-A23E-D9EE-19CB240232A0}"/>
              </a:ext>
            </a:extLst>
          </p:cNvPr>
          <p:cNvSpPr>
            <a:spLocks noGrp="1"/>
          </p:cNvSpPr>
          <p:nvPr>
            <p:ph type="body" sz="half" idx="1"/>
          </p:nvPr>
        </p:nvSpPr>
        <p:spPr>
          <a:xfrm>
            <a:off x="455613" y="1598613"/>
            <a:ext cx="4037012" cy="4497387"/>
          </a:xfrm>
        </p:spPr>
        <p:txBody>
          <a:bodyPr>
            <a:normAutofit/>
          </a:bodyPr>
          <a:lstStyle/>
          <a:p>
            <a:r>
              <a:rPr lang="en-US" b="1" i="0" dirty="0">
                <a:effectLst/>
              </a:rPr>
              <a:t>I have finally given myself permission to make addressing the emotional aspects of diabetes a priority. </a:t>
            </a:r>
            <a:br>
              <a:rPr lang="en-US" b="1" i="0" dirty="0">
                <a:effectLst/>
              </a:rPr>
            </a:br>
            <a:endParaRPr lang="en-US" b="1" i="0" dirty="0">
              <a:effectLst/>
            </a:endParaRPr>
          </a:p>
          <a:p>
            <a:r>
              <a:rPr lang="en-US" b="1" i="0" dirty="0">
                <a:effectLst/>
              </a:rPr>
              <a:t>~Coach Beverly</a:t>
            </a:r>
          </a:p>
          <a:p>
            <a:endParaRPr lang="en-US" dirty="0"/>
          </a:p>
        </p:txBody>
      </p:sp>
      <p:pic>
        <p:nvPicPr>
          <p:cNvPr id="5" name="Picture 4" descr="Dog with red heart on nose">
            <a:extLst>
              <a:ext uri="{FF2B5EF4-FFF2-40B4-BE49-F238E27FC236}">
                <a16:creationId xmlns:a16="http://schemas.microsoft.com/office/drawing/2014/main" id="{C780BC46-0F64-27C0-02BB-89A72D7D46DB}"/>
              </a:ext>
            </a:extLst>
          </p:cNvPr>
          <p:cNvPicPr>
            <a:picLocks noChangeAspect="1"/>
          </p:cNvPicPr>
          <p:nvPr/>
        </p:nvPicPr>
        <p:blipFill>
          <a:blip r:embed="rId2" cstate="print">
            <a:extLst>
              <a:ext uri="{28A0092B-C50C-407E-A947-70E740481C1C}">
                <a14:useLocalDpi xmlns:a14="http://schemas.microsoft.com/office/drawing/2010/main" val="0"/>
              </a:ext>
            </a:extLst>
          </a:blip>
          <a:srcRect l="19932" r="20150" b="-1"/>
          <a:stretch/>
        </p:blipFill>
        <p:spPr>
          <a:xfrm>
            <a:off x="5105400" y="1676400"/>
            <a:ext cx="3348038" cy="3729842"/>
          </a:xfrm>
          <a:prstGeom prst="rect">
            <a:avLst/>
          </a:prstGeom>
          <a:noFill/>
        </p:spPr>
      </p:pic>
    </p:spTree>
    <p:extLst>
      <p:ext uri="{BB962C8B-B14F-4D97-AF65-F5344CB8AC3E}">
        <p14:creationId xmlns:p14="http://schemas.microsoft.com/office/powerpoint/2010/main" val="25692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345D2-5517-CFC9-239B-E5A02DE1BEDF}"/>
              </a:ext>
            </a:extLst>
          </p:cNvPr>
          <p:cNvSpPr>
            <a:spLocks noGrp="1"/>
          </p:cNvSpPr>
          <p:nvPr>
            <p:ph type="title"/>
          </p:nvPr>
        </p:nvSpPr>
        <p:spPr/>
        <p:txBody>
          <a:bodyPr/>
          <a:lstStyle/>
          <a:p>
            <a:r>
              <a:rPr lang="en-US" dirty="0"/>
              <a:t>Informed vs Wise Decisions</a:t>
            </a:r>
          </a:p>
        </p:txBody>
      </p:sp>
      <p:sp>
        <p:nvSpPr>
          <p:cNvPr id="3" name="Text Placeholder 2">
            <a:extLst>
              <a:ext uri="{FF2B5EF4-FFF2-40B4-BE49-F238E27FC236}">
                <a16:creationId xmlns:a16="http://schemas.microsoft.com/office/drawing/2014/main" id="{1B322659-B78E-5D6F-E984-DEE14C5D25E7}"/>
              </a:ext>
            </a:extLst>
          </p:cNvPr>
          <p:cNvSpPr>
            <a:spLocks noGrp="1"/>
          </p:cNvSpPr>
          <p:nvPr>
            <p:ph type="body" sz="half" idx="1"/>
          </p:nvPr>
        </p:nvSpPr>
        <p:spPr>
          <a:xfrm>
            <a:off x="455613" y="1598613"/>
            <a:ext cx="2820987" cy="4497387"/>
          </a:xfrm>
        </p:spPr>
        <p:txBody>
          <a:bodyPr/>
          <a:lstStyle/>
          <a:p>
            <a:r>
              <a:rPr lang="en-US" dirty="0"/>
              <a:t>Informed:</a:t>
            </a:r>
          </a:p>
          <a:p>
            <a:endParaRPr lang="en-US" dirty="0"/>
          </a:p>
          <a:p>
            <a:r>
              <a:rPr lang="en-US" dirty="0"/>
              <a:t> I know that tomatoes are a fruit.</a:t>
            </a:r>
          </a:p>
        </p:txBody>
      </p:sp>
      <p:sp>
        <p:nvSpPr>
          <p:cNvPr id="4" name="Content Placeholder 3">
            <a:extLst>
              <a:ext uri="{FF2B5EF4-FFF2-40B4-BE49-F238E27FC236}">
                <a16:creationId xmlns:a16="http://schemas.microsoft.com/office/drawing/2014/main" id="{ECA65C70-88B8-C2BA-C7A7-95B57E3E5E29}"/>
              </a:ext>
            </a:extLst>
          </p:cNvPr>
          <p:cNvSpPr>
            <a:spLocks noGrp="1"/>
          </p:cNvSpPr>
          <p:nvPr>
            <p:ph sz="half" idx="2"/>
          </p:nvPr>
        </p:nvSpPr>
        <p:spPr>
          <a:xfrm>
            <a:off x="5334000" y="1598613"/>
            <a:ext cx="2738438" cy="4497387"/>
          </a:xfrm>
        </p:spPr>
        <p:txBody>
          <a:bodyPr/>
          <a:lstStyle/>
          <a:p>
            <a:r>
              <a:rPr lang="en-US" sz="4000" dirty="0">
                <a:solidFill>
                  <a:srgbClr val="7030A0"/>
                </a:solidFill>
              </a:rPr>
              <a:t>Wise</a:t>
            </a:r>
          </a:p>
          <a:p>
            <a:endParaRPr lang="en-US" dirty="0"/>
          </a:p>
          <a:p>
            <a:r>
              <a:rPr lang="en-US" dirty="0"/>
              <a:t>I know not to put tomatoes in my fruit salad.</a:t>
            </a:r>
          </a:p>
        </p:txBody>
      </p:sp>
      <p:pic>
        <p:nvPicPr>
          <p:cNvPr id="6" name="Picture 5" descr="Young girl hand on chin">
            <a:extLst>
              <a:ext uri="{FF2B5EF4-FFF2-40B4-BE49-F238E27FC236}">
                <a16:creationId xmlns:a16="http://schemas.microsoft.com/office/drawing/2014/main" id="{691D033B-42C6-1971-C2C8-98ADE4A7539E}"/>
              </a:ext>
            </a:extLst>
          </p:cNvPr>
          <p:cNvPicPr>
            <a:picLocks noChangeAspect="1"/>
          </p:cNvPicPr>
          <p:nvPr/>
        </p:nvPicPr>
        <p:blipFill>
          <a:blip r:embed="rId2"/>
          <a:stretch>
            <a:fillRect/>
          </a:stretch>
        </p:blipFill>
        <p:spPr>
          <a:xfrm flipH="1">
            <a:off x="3429000" y="1524000"/>
            <a:ext cx="1571438" cy="5259387"/>
          </a:xfrm>
          <a:prstGeom prst="rect">
            <a:avLst/>
          </a:prstGeom>
        </p:spPr>
      </p:pic>
    </p:spTree>
    <p:extLst>
      <p:ext uri="{BB962C8B-B14F-4D97-AF65-F5344CB8AC3E}">
        <p14:creationId xmlns:p14="http://schemas.microsoft.com/office/powerpoint/2010/main" val="32558969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73B9B-0A09-D4EA-0486-13260C8BC435}"/>
              </a:ext>
            </a:extLst>
          </p:cNvPr>
          <p:cNvSpPr>
            <a:spLocks noGrp="1"/>
          </p:cNvSpPr>
          <p:nvPr>
            <p:ph type="title"/>
          </p:nvPr>
        </p:nvSpPr>
        <p:spPr/>
        <p:txBody>
          <a:bodyPr/>
          <a:lstStyle/>
          <a:p>
            <a:r>
              <a:rPr lang="en-US" dirty="0"/>
              <a:t>WISE For Life</a:t>
            </a:r>
          </a:p>
        </p:txBody>
      </p:sp>
      <p:sp>
        <p:nvSpPr>
          <p:cNvPr id="3" name="Content Placeholder 2">
            <a:extLst>
              <a:ext uri="{FF2B5EF4-FFF2-40B4-BE49-F238E27FC236}">
                <a16:creationId xmlns:a16="http://schemas.microsoft.com/office/drawing/2014/main" id="{74CB6CBD-D5C4-D8D9-74AE-5A87D6AE2592}"/>
              </a:ext>
            </a:extLst>
          </p:cNvPr>
          <p:cNvSpPr>
            <a:spLocks noGrp="1"/>
          </p:cNvSpPr>
          <p:nvPr>
            <p:ph sz="quarter" idx="1"/>
          </p:nvPr>
        </p:nvSpPr>
        <p:spPr/>
        <p:txBody>
          <a:bodyPr>
            <a:normAutofit fontScale="92500" lnSpcReduction="20000"/>
          </a:bodyPr>
          <a:lstStyle/>
          <a:p>
            <a:r>
              <a:rPr lang="en-US" dirty="0"/>
              <a:t>Wise choices consider and recognize the individual’s values, preferences, needs, and wants.  </a:t>
            </a:r>
          </a:p>
          <a:p>
            <a:r>
              <a:rPr lang="en-US" dirty="0"/>
              <a:t>For example, if a person tells you, “I am going to cut out carbs to get my blood sugars under target,” we would acknowledge that this might be an informed choice.</a:t>
            </a:r>
          </a:p>
          <a:p>
            <a:r>
              <a:rPr lang="en-US" dirty="0"/>
              <a:t> “Yes, cutting out carbs will likely lower your blood sugars, but is it a “WISE” choice?” </a:t>
            </a:r>
          </a:p>
          <a:p>
            <a:endParaRPr lang="en-US" dirty="0"/>
          </a:p>
          <a:p>
            <a:r>
              <a:rPr lang="en-US" dirty="0"/>
              <a:t>Does it match their values, preferences, needs, and wants? Or would cutting out carbs significantly decrease their life’s pleasure and joy?  </a:t>
            </a:r>
          </a:p>
        </p:txBody>
      </p:sp>
    </p:spTree>
    <p:extLst>
      <p:ext uri="{BB962C8B-B14F-4D97-AF65-F5344CB8AC3E}">
        <p14:creationId xmlns:p14="http://schemas.microsoft.com/office/powerpoint/2010/main" val="1433052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Rot="1" noChangeArrowheads="1"/>
          </p:cNvSpPr>
          <p:nvPr>
            <p:ph type="title"/>
          </p:nvPr>
        </p:nvSpPr>
        <p:spPr>
          <a:xfrm>
            <a:off x="457200" y="304800"/>
            <a:ext cx="8229600" cy="1447800"/>
          </a:xfrm>
        </p:spPr>
        <p:txBody>
          <a:bodyPr anchor="ctr">
            <a:normAutofit/>
          </a:bodyPr>
          <a:lstStyle/>
          <a:p>
            <a:pPr eaLnBrk="1" hangingPunct="1">
              <a:defRPr/>
            </a:pPr>
            <a:r>
              <a:rPr lang="en-US" dirty="0"/>
              <a:t>Our belief in people makes a difference</a:t>
            </a:r>
          </a:p>
        </p:txBody>
      </p:sp>
      <p:pic>
        <p:nvPicPr>
          <p:cNvPr id="2" name="Picture 1"/>
          <p:cNvPicPr>
            <a:picLocks noChangeAspect="1"/>
          </p:cNvPicPr>
          <p:nvPr/>
        </p:nvPicPr>
        <p:blipFill>
          <a:blip r:embed="rId3"/>
          <a:stretch>
            <a:fillRect/>
          </a:stretch>
        </p:blipFill>
        <p:spPr>
          <a:xfrm>
            <a:off x="1123758" y="1752600"/>
            <a:ext cx="6896484" cy="4572000"/>
          </a:xfrm>
          <a:prstGeom prst="rect">
            <a:avLst/>
          </a:prstGeom>
        </p:spPr>
      </p:pic>
    </p:spTree>
    <p:custDataLst>
      <p:tags r:id="rId1"/>
    </p:custDataLst>
    <p:extLst>
      <p:ext uri="{BB962C8B-B14F-4D97-AF65-F5344CB8AC3E}">
        <p14:creationId xmlns:p14="http://schemas.microsoft.com/office/powerpoint/2010/main" val="1880076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 – Questions?</a:t>
            </a:r>
          </a:p>
        </p:txBody>
      </p:sp>
      <p:sp>
        <p:nvSpPr>
          <p:cNvPr id="5" name="Content Placeholder 4"/>
          <p:cNvSpPr>
            <a:spLocks noGrp="1"/>
          </p:cNvSpPr>
          <p:nvPr>
            <p:ph sz="quarter" idx="2"/>
          </p:nvPr>
        </p:nvSpPr>
        <p:spPr>
          <a:xfrm>
            <a:off x="3729821" y="1143000"/>
            <a:ext cx="4956979" cy="4937760"/>
          </a:xfrm>
        </p:spPr>
        <p:txBody>
          <a:bodyPr/>
          <a:lstStyle/>
          <a:p>
            <a:r>
              <a:rPr lang="fr-FR" dirty="0" err="1"/>
              <a:t>Thanks</a:t>
            </a:r>
            <a:r>
              <a:rPr lang="fr-FR" dirty="0"/>
              <a:t> for </a:t>
            </a:r>
            <a:r>
              <a:rPr lang="fr-FR" dirty="0" err="1"/>
              <a:t>joining</a:t>
            </a:r>
            <a:r>
              <a:rPr lang="fr-FR" dirty="0"/>
              <a:t> us!</a:t>
            </a:r>
          </a:p>
          <a:p>
            <a:r>
              <a:rPr lang="fr-FR" dirty="0"/>
              <a:t>Questions?</a:t>
            </a:r>
          </a:p>
          <a:p>
            <a:r>
              <a:rPr lang="fr-FR" dirty="0">
                <a:hlinkClick r:id="rId4"/>
              </a:rPr>
              <a:t>Info@diabetesed.net</a:t>
            </a:r>
            <a:endParaRPr lang="fr-FR" dirty="0"/>
          </a:p>
          <a:p>
            <a:r>
              <a:rPr lang="fr-FR" dirty="0"/>
              <a:t>Contact us at 530-893-8635</a:t>
            </a:r>
          </a:p>
          <a:p>
            <a:r>
              <a:rPr lang="fr-FR" dirty="0"/>
              <a:t>www.DiabetesEd.net</a:t>
            </a:r>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spTree>
    <p:custDataLst>
      <p:tags r:id="rId1"/>
    </p:custDataLst>
    <p:extLst>
      <p:ext uri="{BB962C8B-B14F-4D97-AF65-F5344CB8AC3E}">
        <p14:creationId xmlns:p14="http://schemas.microsoft.com/office/powerpoint/2010/main" val="125964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EC52253-A5DC-BDBD-5264-499EE3F03641}"/>
              </a:ext>
            </a:extLst>
          </p:cNvPr>
          <p:cNvSpPr txBox="1"/>
          <p:nvPr/>
        </p:nvSpPr>
        <p:spPr>
          <a:xfrm>
            <a:off x="457200" y="6303840"/>
            <a:ext cx="8871734" cy="523220"/>
          </a:xfrm>
          <a:prstGeom prst="rect">
            <a:avLst/>
          </a:prstGeom>
          <a:noFill/>
        </p:spPr>
        <p:txBody>
          <a:bodyPr wrap="square">
            <a:spAutoFit/>
          </a:bodyPr>
          <a:lstStyle/>
          <a:p>
            <a:r>
              <a:rPr lang="en-US" sz="1400" b="0" i="0" dirty="0">
                <a:solidFill>
                  <a:srgbClr val="000000"/>
                </a:solidFill>
                <a:effectLst/>
                <a:latin typeface="Segoe UI" panose="020B0502040204020203" pitchFamily="34" charset="0"/>
              </a:rPr>
              <a:t>Centers for Disease Control and Prevention. National Diabetes Stats Report   https://www.cdc.gov/diabetes/data/statistics-report/index.html. Accessed </a:t>
            </a:r>
            <a:r>
              <a:rPr lang="en-US" sz="1400" dirty="0">
                <a:solidFill>
                  <a:srgbClr val="000000"/>
                </a:solidFill>
                <a:latin typeface="Segoe UI" panose="020B0502040204020203" pitchFamily="34" charset="0"/>
              </a:rPr>
              <a:t>1/23</a:t>
            </a:r>
            <a:endParaRPr lang="en-US" sz="1400" dirty="0"/>
          </a:p>
        </p:txBody>
      </p:sp>
      <p:sp>
        <p:nvSpPr>
          <p:cNvPr id="2" name="Title 1"/>
          <p:cNvSpPr>
            <a:spLocks noGrp="1"/>
          </p:cNvSpPr>
          <p:nvPr>
            <p:ph type="title"/>
          </p:nvPr>
        </p:nvSpPr>
        <p:spPr>
          <a:xfrm>
            <a:off x="432371" y="234140"/>
            <a:ext cx="8229600" cy="918418"/>
          </a:xfrm>
        </p:spPr>
        <p:txBody>
          <a:bodyPr>
            <a:normAutofit fontScale="90000"/>
          </a:bodyPr>
          <a:lstStyle/>
          <a:p>
            <a:r>
              <a:rPr lang="en-US" dirty="0"/>
              <a:t>Type 2 Diabetes in America 2024 </a:t>
            </a:r>
          </a:p>
        </p:txBody>
      </p:sp>
      <p:sp>
        <p:nvSpPr>
          <p:cNvPr id="3" name="Content Placeholder 2"/>
          <p:cNvSpPr>
            <a:spLocks noGrp="1"/>
          </p:cNvSpPr>
          <p:nvPr>
            <p:ph sz="quarter" idx="1"/>
          </p:nvPr>
        </p:nvSpPr>
        <p:spPr/>
        <p:txBody>
          <a:bodyPr>
            <a:normAutofit/>
          </a:bodyPr>
          <a:lstStyle/>
          <a:p>
            <a:r>
              <a:rPr lang="en-US" sz="3200" dirty="0"/>
              <a:t>11.3% with Diabetes - 37 million adults</a:t>
            </a:r>
          </a:p>
          <a:p>
            <a:pPr lvl="1"/>
            <a:r>
              <a:rPr lang="en-US" sz="2400" dirty="0"/>
              <a:t>23% don’t know they have it </a:t>
            </a:r>
          </a:p>
          <a:p>
            <a:r>
              <a:rPr lang="en-US" sz="3200" dirty="0"/>
              <a:t>38% with Prediabetes – 96 million adults</a:t>
            </a:r>
          </a:p>
        </p:txBody>
      </p:sp>
      <p:pic>
        <p:nvPicPr>
          <p:cNvPr id="5" name="Picture 4">
            <a:extLst>
              <a:ext uri="{FF2B5EF4-FFF2-40B4-BE49-F238E27FC236}">
                <a16:creationId xmlns:a16="http://schemas.microsoft.com/office/drawing/2014/main" id="{8DF0A88E-25B4-245F-76CE-4080E3FD2BE9}"/>
              </a:ext>
            </a:extLst>
          </p:cNvPr>
          <p:cNvPicPr>
            <a:picLocks noChangeAspect="1"/>
          </p:cNvPicPr>
          <p:nvPr/>
        </p:nvPicPr>
        <p:blipFill>
          <a:blip r:embed="rId3"/>
          <a:stretch>
            <a:fillRect/>
          </a:stretch>
        </p:blipFill>
        <p:spPr>
          <a:xfrm>
            <a:off x="304800" y="2723618"/>
            <a:ext cx="7923822" cy="3637683"/>
          </a:xfrm>
          <a:prstGeom prst="rect">
            <a:avLst/>
          </a:prstGeom>
        </p:spPr>
      </p:pic>
    </p:spTree>
    <p:custDataLst>
      <p:tags r:id="rId1"/>
    </p:custDataLst>
    <p:extLst>
      <p:ext uri="{BB962C8B-B14F-4D97-AF65-F5344CB8AC3E}">
        <p14:creationId xmlns:p14="http://schemas.microsoft.com/office/powerpoint/2010/main" val="288187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B6032-ED45-4C8F-ADCC-C1D6F0865C4C}"/>
              </a:ext>
            </a:extLst>
          </p:cNvPr>
          <p:cNvSpPr>
            <a:spLocks noGrp="1"/>
          </p:cNvSpPr>
          <p:nvPr>
            <p:ph type="title"/>
          </p:nvPr>
        </p:nvSpPr>
        <p:spPr>
          <a:xfrm>
            <a:off x="457200" y="152400"/>
            <a:ext cx="8229600" cy="685800"/>
          </a:xfrm>
        </p:spPr>
        <p:txBody>
          <a:bodyPr>
            <a:noAutofit/>
          </a:bodyPr>
          <a:lstStyle/>
          <a:p>
            <a:r>
              <a:rPr lang="en-US" sz="4000" dirty="0"/>
              <a:t>Diabetes Prevalence by Ethnic Group</a:t>
            </a:r>
          </a:p>
        </p:txBody>
      </p:sp>
      <p:sp>
        <p:nvSpPr>
          <p:cNvPr id="3" name="Content Placeholder 2">
            <a:extLst>
              <a:ext uri="{FF2B5EF4-FFF2-40B4-BE49-F238E27FC236}">
                <a16:creationId xmlns:a16="http://schemas.microsoft.com/office/drawing/2014/main" id="{3BAB0222-A947-4EAB-8EAE-580EE777562F}"/>
              </a:ext>
            </a:extLst>
          </p:cNvPr>
          <p:cNvSpPr>
            <a:spLocks noGrp="1"/>
          </p:cNvSpPr>
          <p:nvPr>
            <p:ph sz="quarter" idx="1"/>
          </p:nvPr>
        </p:nvSpPr>
        <p:spPr>
          <a:xfrm>
            <a:off x="533400" y="838200"/>
            <a:ext cx="8229600" cy="5242560"/>
          </a:xfrm>
        </p:spPr>
        <p:txBody>
          <a:bodyPr>
            <a:normAutofit/>
          </a:bodyPr>
          <a:lstStyle/>
          <a:p>
            <a:r>
              <a:rPr lang="en-US" sz="2000" b="0" i="0" dirty="0">
                <a:solidFill>
                  <a:srgbClr val="000000"/>
                </a:solidFill>
                <a:effectLst/>
                <a:latin typeface="Open Sans" panose="020B0606030504020204" pitchFamily="34" charset="0"/>
              </a:rPr>
              <a:t>For adults, diabetes prevalence highest among:</a:t>
            </a:r>
          </a:p>
          <a:p>
            <a:pPr lvl="1">
              <a:buFont typeface="Arial" panose="020B0604020202020204" pitchFamily="34" charset="0"/>
              <a:buChar char="•"/>
            </a:pPr>
            <a:r>
              <a:rPr lang="en-US" sz="1600" b="0" i="0" dirty="0">
                <a:solidFill>
                  <a:srgbClr val="000000"/>
                </a:solidFill>
                <a:effectLst/>
                <a:latin typeface="Open Sans" panose="020B0606030504020204" pitchFamily="34" charset="0"/>
              </a:rPr>
              <a:t>American Indians and Alaska Natives (14.5%), </a:t>
            </a:r>
            <a:endParaRPr lang="en-US" sz="1600" dirty="0">
              <a:solidFill>
                <a:srgbClr val="000000"/>
              </a:solidFill>
              <a:latin typeface="Open Sans" panose="020B0606030504020204" pitchFamily="34" charset="0"/>
            </a:endParaRPr>
          </a:p>
          <a:p>
            <a:pPr lvl="1">
              <a:buFont typeface="Arial" panose="020B0604020202020204" pitchFamily="34" charset="0"/>
              <a:buChar char="•"/>
            </a:pPr>
            <a:r>
              <a:rPr lang="en-US" sz="1600" b="0" i="0" dirty="0">
                <a:solidFill>
                  <a:srgbClr val="000000"/>
                </a:solidFill>
                <a:effectLst/>
                <a:latin typeface="Open Sans" panose="020B0606030504020204" pitchFamily="34" charset="0"/>
              </a:rPr>
              <a:t>Non-Hispanic Blacks (12.1%),</a:t>
            </a:r>
          </a:p>
          <a:p>
            <a:pPr lvl="1">
              <a:buFont typeface="Arial" panose="020B0604020202020204" pitchFamily="34" charset="0"/>
              <a:buChar char="•"/>
            </a:pPr>
            <a:r>
              <a:rPr lang="en-US" sz="1600" dirty="0">
                <a:solidFill>
                  <a:srgbClr val="000000"/>
                </a:solidFill>
                <a:latin typeface="Open Sans" panose="020B0606030504020204" pitchFamily="34" charset="0"/>
              </a:rPr>
              <a:t>P</a:t>
            </a:r>
            <a:r>
              <a:rPr lang="en-US" sz="1600" b="0" i="0" dirty="0">
                <a:solidFill>
                  <a:srgbClr val="000000"/>
                </a:solidFill>
                <a:effectLst/>
                <a:latin typeface="Open Sans" panose="020B0606030504020204" pitchFamily="34" charset="0"/>
              </a:rPr>
              <a:t>eople of Hispanic origin (11.8%),</a:t>
            </a:r>
          </a:p>
          <a:p>
            <a:pPr lvl="1">
              <a:buFont typeface="Arial" panose="020B0604020202020204" pitchFamily="34" charset="0"/>
              <a:buChar char="•"/>
            </a:pPr>
            <a:r>
              <a:rPr lang="en-US" sz="1600" dirty="0">
                <a:solidFill>
                  <a:srgbClr val="000000"/>
                </a:solidFill>
                <a:latin typeface="Open Sans" panose="020B0606030504020204" pitchFamily="34" charset="0"/>
              </a:rPr>
              <a:t>N</a:t>
            </a:r>
            <a:r>
              <a:rPr lang="en-US" sz="1600" b="0" i="0" dirty="0">
                <a:solidFill>
                  <a:srgbClr val="000000"/>
                </a:solidFill>
                <a:effectLst/>
                <a:latin typeface="Open Sans" panose="020B0606030504020204" pitchFamily="34" charset="0"/>
              </a:rPr>
              <a:t>on-Hispanic Asians (9.5%)</a:t>
            </a:r>
            <a:endParaRPr lang="en-US" sz="1200" dirty="0"/>
          </a:p>
          <a:p>
            <a:pPr lvl="1"/>
            <a:endParaRPr lang="en-US" dirty="0"/>
          </a:p>
        </p:txBody>
      </p:sp>
      <p:pic>
        <p:nvPicPr>
          <p:cNvPr id="6" name="Picture 5">
            <a:extLst>
              <a:ext uri="{FF2B5EF4-FFF2-40B4-BE49-F238E27FC236}">
                <a16:creationId xmlns:a16="http://schemas.microsoft.com/office/drawing/2014/main" id="{48F1A944-D34E-7C52-95CD-B168D87EC01F}"/>
              </a:ext>
            </a:extLst>
          </p:cNvPr>
          <p:cNvPicPr>
            <a:picLocks noChangeAspect="1"/>
          </p:cNvPicPr>
          <p:nvPr/>
        </p:nvPicPr>
        <p:blipFill>
          <a:blip r:embed="rId2"/>
          <a:stretch>
            <a:fillRect/>
          </a:stretch>
        </p:blipFill>
        <p:spPr>
          <a:xfrm>
            <a:off x="809730" y="2514040"/>
            <a:ext cx="7086600" cy="4158903"/>
          </a:xfrm>
          <a:prstGeom prst="rect">
            <a:avLst/>
          </a:prstGeom>
        </p:spPr>
      </p:pic>
      <p:sp>
        <p:nvSpPr>
          <p:cNvPr id="8" name="TextBox 7">
            <a:extLst>
              <a:ext uri="{FF2B5EF4-FFF2-40B4-BE49-F238E27FC236}">
                <a16:creationId xmlns:a16="http://schemas.microsoft.com/office/drawing/2014/main" id="{6979D26B-689A-6386-BBEE-C8D15283E777}"/>
              </a:ext>
            </a:extLst>
          </p:cNvPr>
          <p:cNvSpPr txBox="1"/>
          <p:nvPr/>
        </p:nvSpPr>
        <p:spPr>
          <a:xfrm>
            <a:off x="838200" y="6536323"/>
            <a:ext cx="7620000" cy="338554"/>
          </a:xfrm>
          <a:prstGeom prst="rect">
            <a:avLst/>
          </a:prstGeom>
          <a:noFill/>
        </p:spPr>
        <p:txBody>
          <a:bodyPr wrap="square">
            <a:spAutoFit/>
          </a:bodyPr>
          <a:lstStyle/>
          <a:p>
            <a:pPr algn="ctr"/>
            <a:r>
              <a:rPr lang="en-US" sz="1600" dirty="0"/>
              <a:t>www.cdc.gov/diabetes/data/statistics-report/diagnosed-diabetes.html</a:t>
            </a:r>
          </a:p>
        </p:txBody>
      </p:sp>
    </p:spTree>
    <p:extLst>
      <p:ext uri="{BB962C8B-B14F-4D97-AF65-F5344CB8AC3E}">
        <p14:creationId xmlns:p14="http://schemas.microsoft.com/office/powerpoint/2010/main" val="1495286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F94AD-62B4-BF6D-C80D-257D4C0FB2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2B304B-FDDD-CC04-3D6C-4C33102FB565}"/>
              </a:ext>
            </a:extLst>
          </p:cNvPr>
          <p:cNvSpPr>
            <a:spLocks noGrp="1"/>
          </p:cNvSpPr>
          <p:nvPr>
            <p:ph type="title"/>
          </p:nvPr>
        </p:nvSpPr>
        <p:spPr/>
        <p:txBody>
          <a:bodyPr/>
          <a:lstStyle/>
          <a:p>
            <a:r>
              <a:rPr lang="en-US" dirty="0"/>
              <a:t>Social Determinants of Health</a:t>
            </a:r>
          </a:p>
        </p:txBody>
      </p:sp>
      <p:sp>
        <p:nvSpPr>
          <p:cNvPr id="3" name="Content Placeholder 2">
            <a:extLst>
              <a:ext uri="{FF2B5EF4-FFF2-40B4-BE49-F238E27FC236}">
                <a16:creationId xmlns:a16="http://schemas.microsoft.com/office/drawing/2014/main" id="{4F019B6E-B766-2ABC-AEA1-7D1E49DF1BED}"/>
              </a:ext>
            </a:extLst>
          </p:cNvPr>
          <p:cNvSpPr>
            <a:spLocks noGrp="1"/>
          </p:cNvSpPr>
          <p:nvPr>
            <p:ph sz="quarter" idx="1"/>
          </p:nvPr>
        </p:nvSpPr>
        <p:spPr>
          <a:xfrm>
            <a:off x="457200" y="1219200"/>
            <a:ext cx="5181600" cy="5486400"/>
          </a:xfrm>
        </p:spPr>
        <p:txBody>
          <a:bodyPr>
            <a:normAutofit fontScale="85000" lnSpcReduction="20000"/>
          </a:bodyPr>
          <a:lstStyle/>
          <a:p>
            <a:r>
              <a:rPr lang="en-US" sz="4700" dirty="0"/>
              <a:t>The conditions in which people:</a:t>
            </a:r>
          </a:p>
          <a:p>
            <a:pPr lvl="1"/>
            <a:r>
              <a:rPr lang="en-US" sz="3800" dirty="0"/>
              <a:t>Play</a:t>
            </a:r>
          </a:p>
          <a:p>
            <a:pPr lvl="1"/>
            <a:r>
              <a:rPr lang="en-US" sz="3800" dirty="0"/>
              <a:t>Live</a:t>
            </a:r>
          </a:p>
          <a:p>
            <a:pPr lvl="1"/>
            <a:r>
              <a:rPr lang="en-US" sz="3800" dirty="0"/>
              <a:t>Work</a:t>
            </a:r>
          </a:p>
          <a:p>
            <a:pPr lvl="1"/>
            <a:r>
              <a:rPr lang="en-US" sz="3800" dirty="0"/>
              <a:t>Learn</a:t>
            </a:r>
          </a:p>
          <a:p>
            <a:pPr lvl="1"/>
            <a:r>
              <a:rPr lang="en-US" sz="3800" dirty="0"/>
              <a:t>Pray</a:t>
            </a:r>
          </a:p>
          <a:p>
            <a:pPr marL="0" indent="0">
              <a:buNone/>
            </a:pPr>
            <a:endParaRPr lang="en-US" dirty="0"/>
          </a:p>
          <a:p>
            <a:pPr marL="0" indent="0">
              <a:buNone/>
            </a:pPr>
            <a:r>
              <a:rPr lang="en-US" dirty="0"/>
              <a:t>Directly affects their health risks and outcome</a:t>
            </a:r>
            <a:br>
              <a:rPr lang="en-US" dirty="0"/>
            </a:br>
            <a:r>
              <a:rPr lang="en-US" sz="2000" i="1" dirty="0"/>
              <a:t>AADE Population Health &amp; Diabetes Educators Evolving Role  2019</a:t>
            </a:r>
          </a:p>
        </p:txBody>
      </p:sp>
      <p:pic>
        <p:nvPicPr>
          <p:cNvPr id="5" name="Picture 4">
            <a:extLst>
              <a:ext uri="{FF2B5EF4-FFF2-40B4-BE49-F238E27FC236}">
                <a16:creationId xmlns:a16="http://schemas.microsoft.com/office/drawing/2014/main" id="{1E762CD9-A2E6-C22A-D686-CC4321FA0688}"/>
              </a:ext>
            </a:extLst>
          </p:cNvPr>
          <p:cNvPicPr>
            <a:picLocks noChangeAspect="1"/>
          </p:cNvPicPr>
          <p:nvPr/>
        </p:nvPicPr>
        <p:blipFill>
          <a:blip r:embed="rId2"/>
          <a:stretch>
            <a:fillRect/>
          </a:stretch>
        </p:blipFill>
        <p:spPr>
          <a:xfrm>
            <a:off x="5614358" y="1371600"/>
            <a:ext cx="2992185" cy="2743200"/>
          </a:xfrm>
          <a:prstGeom prst="rect">
            <a:avLst/>
          </a:prstGeom>
        </p:spPr>
      </p:pic>
    </p:spTree>
    <p:extLst>
      <p:ext uri="{BB962C8B-B14F-4D97-AF65-F5344CB8AC3E}">
        <p14:creationId xmlns:p14="http://schemas.microsoft.com/office/powerpoint/2010/main" val="84579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Now, let’s get to the </a:t>
            </a:r>
            <a:r>
              <a:rPr lang="en-US" dirty="0" err="1"/>
              <a:t>Nitty</a:t>
            </a:r>
            <a:r>
              <a:rPr lang="en-US" dirty="0"/>
              <a:t> Gritty</a:t>
            </a:r>
          </a:p>
        </p:txBody>
      </p:sp>
      <p:pic>
        <p:nvPicPr>
          <p:cNvPr id="25603" name="Picture 3" descr="C:\Users\Beverly\AppData\Local\Microsoft\Windows\Temporary Internet Files\Content.IE5\HME9NZI2\MP90043305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049" y="1295400"/>
            <a:ext cx="3357590" cy="5029200"/>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C:\Users\Beverly\AppData\Local\Microsoft\Windows\Temporary Internet Files\Content.IE5\KORAASHY\MP90018522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447800"/>
            <a:ext cx="3123849" cy="46740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1760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AG_BACKING_FORM_KEY" val="1771610-c:\users\bev_000\dropbox\a des admin folder\boot camp\boot camp slides 2014\boot camp class 2 handout questions.pptx"/>
  <p:tag name="ARTICULATE_PRESENTER_VERSION" val="7"/>
  <p:tag name="ARTICULATE_SLIDE_COUNT" val="8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3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4.xml><?xml version="1.0" encoding="utf-8"?>
<a:theme xmlns:a="http://schemas.openxmlformats.org/drawingml/2006/main" name="4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5.xml><?xml version="1.0" encoding="utf-8"?>
<a:theme xmlns:a="http://schemas.openxmlformats.org/drawingml/2006/main" name="5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Origin</Template>
  <TotalTime>45300</TotalTime>
  <Words>3436</Words>
  <Application>Microsoft Office PowerPoint</Application>
  <PresentationFormat>On-screen Show (4:3)</PresentationFormat>
  <Paragraphs>427</Paragraphs>
  <Slides>57</Slides>
  <Notes>20</Notes>
  <HiddenSlides>0</HiddenSlides>
  <MMClips>1</MMClips>
  <ScaleCrop>false</ScaleCrop>
  <HeadingPairs>
    <vt:vector size="6" baseType="variant">
      <vt:variant>
        <vt:lpstr>Fonts Used</vt:lpstr>
      </vt:variant>
      <vt:variant>
        <vt:i4>19</vt:i4>
      </vt:variant>
      <vt:variant>
        <vt:lpstr>Theme</vt:lpstr>
      </vt:variant>
      <vt:variant>
        <vt:i4>5</vt:i4>
      </vt:variant>
      <vt:variant>
        <vt:lpstr>Slide Titles</vt:lpstr>
      </vt:variant>
      <vt:variant>
        <vt:i4>57</vt:i4>
      </vt:variant>
    </vt:vector>
  </HeadingPairs>
  <TitlesOfParts>
    <vt:vector size="81" baseType="lpstr">
      <vt:lpstr>ＭＳ Ｐゴシック</vt:lpstr>
      <vt:lpstr>Aptos</vt:lpstr>
      <vt:lpstr>Arial</vt:lpstr>
      <vt:lpstr>Bookman Old Style</vt:lpstr>
      <vt:lpstr>Calibri</vt:lpstr>
      <vt:lpstr>Gill Sans MT</vt:lpstr>
      <vt:lpstr>Helvetica</vt:lpstr>
      <vt:lpstr>Helvetica Neue</vt:lpstr>
      <vt:lpstr>Monotype Sorts</vt:lpstr>
      <vt:lpstr>Open Sans</vt:lpstr>
      <vt:lpstr>Segoe UI</vt:lpstr>
      <vt:lpstr>signika_negativeregular</vt:lpstr>
      <vt:lpstr>Symbol</vt:lpstr>
      <vt:lpstr>Tahoma</vt:lpstr>
      <vt:lpstr>Times</vt:lpstr>
      <vt:lpstr>Times New Roman</vt:lpstr>
      <vt:lpstr>Trebuchet MS</vt:lpstr>
      <vt:lpstr>Wingdings</vt:lpstr>
      <vt:lpstr>Wingdings 3</vt:lpstr>
      <vt:lpstr>1_Origin</vt:lpstr>
      <vt:lpstr>2_Origin</vt:lpstr>
      <vt:lpstr>3_Origin</vt:lpstr>
      <vt:lpstr>4_Origin</vt:lpstr>
      <vt:lpstr>5_Origin</vt:lpstr>
      <vt:lpstr> All Voices Matter – Providing Collaborative Diabetes Care </vt:lpstr>
      <vt:lpstr>Coach Bev has no Conflict of Interest</vt:lpstr>
      <vt:lpstr>All Voices Matter – Providing Collaborative Care</vt:lpstr>
      <vt:lpstr>CDC Announces</vt:lpstr>
      <vt:lpstr>Poll Question 1</vt:lpstr>
      <vt:lpstr>Type 2 Diabetes in America 2024 </vt:lpstr>
      <vt:lpstr>Diabetes Prevalence by Ethnic Group</vt:lpstr>
      <vt:lpstr>Social Determinants of Health</vt:lpstr>
      <vt:lpstr>Now, let’s get to the Nitty Gritty</vt:lpstr>
      <vt:lpstr>PowerPoint Presentation</vt:lpstr>
      <vt:lpstr>Hormones Effect on Glucose</vt:lpstr>
      <vt:lpstr>Pre Diabetes &amp; Type 2- Screening Guidelines (ADA 2024 Clinical Practice Guidelines)</vt:lpstr>
      <vt:lpstr>Diabetes 2 - Who is at Risk?  (ADA 2024 Clinical Practice Guidelines)</vt:lpstr>
      <vt:lpstr>Poll Question 2 </vt:lpstr>
      <vt:lpstr>Natural History of Diabetes</vt:lpstr>
      <vt:lpstr>PreDiabetes is FREAKING ME OUT</vt:lpstr>
      <vt:lpstr>Financial Advisor</vt:lpstr>
      <vt:lpstr>Preventing Pre Diabetes and Diabetes</vt:lpstr>
      <vt:lpstr>Ominous Octet</vt:lpstr>
      <vt:lpstr>What is Type 2 Diabetes?</vt:lpstr>
      <vt:lpstr>ABC’s of Diabetes  </vt:lpstr>
      <vt:lpstr>6. Glycemic Targets Individualize Targets – ADA  </vt:lpstr>
      <vt:lpstr>A1c and Estimated Avg Glucose (eAG)  </vt:lpstr>
      <vt:lpstr>PowerPoint Presentation</vt:lpstr>
      <vt:lpstr>Diabetes Bingo “DiaBingo” Shout out Right Answer</vt:lpstr>
      <vt:lpstr>DiaBingo- G</vt:lpstr>
      <vt:lpstr>Diabetes is Complex</vt:lpstr>
      <vt:lpstr>Status of Diabetes Care</vt:lpstr>
      <vt:lpstr>Equality vs Equity</vt:lpstr>
      <vt:lpstr>Address Barriers to Self Management</vt:lpstr>
      <vt:lpstr>Tailoring Treatment for Social Context</vt:lpstr>
      <vt:lpstr>Person Centered Care </vt:lpstr>
      <vt:lpstr>What does a collaborative practice look like?</vt:lpstr>
      <vt:lpstr>Look Beyond Diabetes </vt:lpstr>
      <vt:lpstr>10 Assessment Areas for ACE – Use 10 Question Screening Tool to Assess</vt:lpstr>
      <vt:lpstr>ACE increases risk for 9 out of 10 leading causes of death in US</vt:lpstr>
      <vt:lpstr>The Act of Recognition is Healing</vt:lpstr>
      <vt:lpstr>Address and Assess for Diabetes Distress</vt:lpstr>
      <vt:lpstr>Diabetes Distress – Assess Annually</vt:lpstr>
      <vt:lpstr>Embark Trial</vt:lpstr>
      <vt:lpstr>Impact of Embark Trial</vt:lpstr>
      <vt:lpstr>Embark Trial Takeaways</vt:lpstr>
      <vt:lpstr>Releasing the Brake </vt:lpstr>
      <vt:lpstr>Embark Trial Takeaways</vt:lpstr>
      <vt:lpstr>Create a Judgement Free Zone – Roll out the Carpet of Acceptance</vt:lpstr>
      <vt:lpstr>Let’s meet people where they are at.</vt:lpstr>
      <vt:lpstr>Conversational Tools You Can Use To Address Diabetes Distress</vt:lpstr>
      <vt:lpstr>PowerPoint Presentation</vt:lpstr>
      <vt:lpstr>Having the Conversation</vt:lpstr>
      <vt:lpstr>RT not sure what to tell partner</vt:lpstr>
      <vt:lpstr>Hypoglycemia Conversation</vt:lpstr>
      <vt:lpstr> Clinical Engagement Tools: Label &amp; Address Feelings </vt:lpstr>
      <vt:lpstr>Embark Trial – Emotions as Priority</vt:lpstr>
      <vt:lpstr>Informed vs Wise Decisions</vt:lpstr>
      <vt:lpstr>WISE For Life</vt:lpstr>
      <vt:lpstr>Our belief in people makes a difference</vt:lpstr>
      <vt:lpstr>Thank You – Questions?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DNSS</dc:creator>
  <cp:lastModifiedBy>Beverly Thomassian</cp:lastModifiedBy>
  <cp:revision>790</cp:revision>
  <cp:lastPrinted>2019-03-26T17:05:59Z</cp:lastPrinted>
  <dcterms:created xsi:type="dcterms:W3CDTF">2014-04-17T17:56:59Z</dcterms:created>
  <dcterms:modified xsi:type="dcterms:W3CDTF">2024-10-24T22:25:54Z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DES PPT template</vt:lpwstr>
  </property>
  <property fmtid="{D5CDD505-2E9C-101B-9397-08002B2CF9AE}" pid="3" name="ArticulateUseProject">
    <vt:lpwstr>1</vt:lpwstr>
  </property>
  <property fmtid="{D5CDD505-2E9C-101B-9397-08002B2CF9AE}" pid="4" name="ArticulateProjectVersion">
    <vt:lpwstr>7</vt:lpwstr>
  </property>
  <property fmtid="{D5CDD505-2E9C-101B-9397-08002B2CF9AE}" pid="5" name="ArticulateGUID">
    <vt:lpwstr>1F256B47-A1E3-4BA4-9FB8-D369DDBB301B</vt:lpwstr>
  </property>
  <property fmtid="{D5CDD505-2E9C-101B-9397-08002B2CF9AE}" pid="6" name="ArticulateProjectFull">
    <vt:lpwstr>C:\Users\beverly\Documents\Dropbox\A DES Admin Folder\boot camp\2015 Spring BootCamp\Boot Camp Class 2 2015.ppta</vt:lpwstr>
  </property>
</Properties>
</file>