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3.xml" ContentType="application/vnd.openxmlformats-officedocument.theme+xml"/>
  <Override PartName="/ppt/theme/themeOverride1.xml" ContentType="application/vnd.openxmlformats-officedocument.themeOverride+xml"/>
  <Override PartName="/ppt/theme/themeOverride2.xml" ContentType="application/vnd.openxmlformats-officedocument.themeOverrid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4.xml" ContentType="application/vnd.openxmlformats-officedocument.theme+xml"/>
  <Override PartName="/ppt/theme/themeOverride3.xml" ContentType="application/vnd.openxmlformats-officedocument.themeOverride+xml"/>
  <Override PartName="/ppt/theme/themeOverride4.xml" ContentType="application/vnd.openxmlformats-officedocument.themeOverrid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3.xml" ContentType="application/vnd.openxmlformats-officedocument.presentationml.tags+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4.xml" ContentType="application/vnd.openxmlformats-officedocument.presentationml.tags+xml"/>
  <Override PartName="/ppt/tags/tag5.xml" ContentType="application/vnd.openxmlformats-officedocument.presentationml.tags+xml"/>
  <Override PartName="/ppt/notesSlides/notesSlide6.xml" ContentType="application/vnd.openxmlformats-officedocument.presentationml.notesSlide+xml"/>
  <Override PartName="/ppt/tags/tag6.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tags/tag7.xml" ContentType="application/vnd.openxmlformats-officedocument.presentationml.tags+xml"/>
  <Override PartName="/ppt/notesSlides/notesSlide10.xml" ContentType="application/vnd.openxmlformats-officedocument.presentationml.notesSlide+xml"/>
  <Override PartName="/ppt/tags/tag8.xml" ContentType="application/vnd.openxmlformats-officedocument.presentationml.tags+xml"/>
  <Override PartName="/ppt/notesSlides/notesSlide11.xml" ContentType="application/vnd.openxmlformats-officedocument.presentationml.notesSlide+xml"/>
  <Override PartName="/ppt/tags/tag9.xml" ContentType="application/vnd.openxmlformats-officedocument.presentationml.tag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tags/tag10.xml" ContentType="application/vnd.openxmlformats-officedocument.presentationml.tags+xml"/>
  <Override PartName="/ppt/notesSlides/notesSlide16.xml" ContentType="application/vnd.openxmlformats-officedocument.presentationml.notesSlide+xml"/>
  <Override PartName="/ppt/tags/tag11.xml" ContentType="application/vnd.openxmlformats-officedocument.presentationml.tags+xml"/>
  <Override PartName="/ppt/notesSlides/notesSlide17.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tags/tag12.xml" ContentType="application/vnd.openxmlformats-officedocument.presentationml.tags+xml"/>
  <Override PartName="/ppt/notesSlides/notesSlide18.xml" ContentType="application/vnd.openxmlformats-officedocument.presentationml.notesSlide+xml"/>
  <Override PartName="/ppt/tags/tag13.xml" ContentType="application/vnd.openxmlformats-officedocument.presentationml.tags+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2.xml" ContentType="application/vnd.openxmlformats-officedocument.presentationml.notesSlide+xml"/>
  <Override PartName="/ppt/tags/tag14.xml" ContentType="application/vnd.openxmlformats-officedocument.presentationml.tags+xml"/>
  <Override PartName="/ppt/notesSlides/notesSlide23.xml" ContentType="application/vnd.openxmlformats-officedocument.presentationml.notesSlide+xml"/>
  <Override PartName="/ppt/ink/ink1.xml" ContentType="application/inkml+xml"/>
  <Override PartName="/ppt/ink/ink2.xml" ContentType="application/inkml+xml"/>
  <Override PartName="/ppt/tags/tag15.xml" ContentType="application/vnd.openxmlformats-officedocument.presentationml.tags+xml"/>
  <Override PartName="/ppt/notesSlides/notesSlide24.xml" ContentType="application/vnd.openxmlformats-officedocument.presentationml.notesSlide+xml"/>
  <Override PartName="/ppt/tags/tag16.xml" ContentType="application/vnd.openxmlformats-officedocument.presentationml.tags+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tags/tag17.xml" ContentType="application/vnd.openxmlformats-officedocument.presentationml.tags+xml"/>
  <Override PartName="/ppt/notesSlides/notesSlide27.xml" ContentType="application/vnd.openxmlformats-officedocument.presentationml.notesSlide+xml"/>
  <Override PartName="/ppt/tags/tag18.xml" ContentType="application/vnd.openxmlformats-officedocument.presentationml.tags+xml"/>
  <Override PartName="/ppt/notesSlides/notesSlide28.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29.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tags/tag22.xml" ContentType="application/vnd.openxmlformats-officedocument.presentationml.tags+xml"/>
  <Override PartName="/ppt/notesSlides/notesSlide42.xml" ContentType="application/vnd.openxmlformats-officedocument.presentationml.notesSlide+xml"/>
  <Override PartName="/ppt/tags/tag23.xml" ContentType="application/vnd.openxmlformats-officedocument.presentationml.tags+xml"/>
  <Override PartName="/ppt/notesSlides/notesSlide43.xml" ContentType="application/vnd.openxmlformats-officedocument.presentationml.notesSlide+xml"/>
  <Override PartName="/ppt/tags/tag24.xml" ContentType="application/vnd.openxmlformats-officedocument.presentationml.tags+xml"/>
  <Override PartName="/ppt/notesSlides/notesSlide44.xml" ContentType="application/vnd.openxmlformats-officedocument.presentationml.notesSlide+xml"/>
  <Override PartName="/ppt/tags/tag25.xml" ContentType="application/vnd.openxmlformats-officedocument.presentationml.tags+xml"/>
  <Override PartName="/ppt/notesSlides/notesSlide4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714" r:id="rId2"/>
    <p:sldMasterId id="2147483755" r:id="rId3"/>
    <p:sldMasterId id="2147483802" r:id="rId4"/>
    <p:sldMasterId id="2147483822" r:id="rId5"/>
  </p:sldMasterIdLst>
  <p:notesMasterIdLst>
    <p:notesMasterId r:id="rId83"/>
  </p:notesMasterIdLst>
  <p:handoutMasterIdLst>
    <p:handoutMasterId r:id="rId84"/>
  </p:handoutMasterIdLst>
  <p:sldIdLst>
    <p:sldId id="2145707208" r:id="rId6"/>
    <p:sldId id="2145707025" r:id="rId7"/>
    <p:sldId id="2145707026" r:id="rId8"/>
    <p:sldId id="2145707027" r:id="rId9"/>
    <p:sldId id="2145707028" r:id="rId10"/>
    <p:sldId id="2145707029" r:id="rId11"/>
    <p:sldId id="941" r:id="rId12"/>
    <p:sldId id="2915" r:id="rId13"/>
    <p:sldId id="1016" r:id="rId14"/>
    <p:sldId id="1018" r:id="rId15"/>
    <p:sldId id="2141411164" r:id="rId16"/>
    <p:sldId id="3328" r:id="rId17"/>
    <p:sldId id="819" r:id="rId18"/>
    <p:sldId id="3358" r:id="rId19"/>
    <p:sldId id="2141411119" r:id="rId20"/>
    <p:sldId id="2145707527" r:id="rId21"/>
    <p:sldId id="1317" r:id="rId22"/>
    <p:sldId id="2145707529" r:id="rId23"/>
    <p:sldId id="2141411072" r:id="rId24"/>
    <p:sldId id="466" r:id="rId25"/>
    <p:sldId id="690" r:id="rId26"/>
    <p:sldId id="528" r:id="rId27"/>
    <p:sldId id="2141411127" r:id="rId28"/>
    <p:sldId id="829" r:id="rId29"/>
    <p:sldId id="1084" r:id="rId30"/>
    <p:sldId id="2145707528" r:id="rId31"/>
    <p:sldId id="544" r:id="rId32"/>
    <p:sldId id="581" r:id="rId33"/>
    <p:sldId id="537" r:id="rId34"/>
    <p:sldId id="746" r:id="rId35"/>
    <p:sldId id="775" r:id="rId36"/>
    <p:sldId id="2141411102" r:id="rId37"/>
    <p:sldId id="2912" r:id="rId38"/>
    <p:sldId id="3679" r:id="rId39"/>
    <p:sldId id="2145707023" r:id="rId40"/>
    <p:sldId id="2141411165" r:id="rId41"/>
    <p:sldId id="2141411088" r:id="rId42"/>
    <p:sldId id="2145707033" r:id="rId43"/>
    <p:sldId id="848" r:id="rId44"/>
    <p:sldId id="969" r:id="rId45"/>
    <p:sldId id="467" r:id="rId46"/>
    <p:sldId id="472" r:id="rId47"/>
    <p:sldId id="3375" r:id="rId48"/>
    <p:sldId id="363" r:id="rId49"/>
    <p:sldId id="2141411158" r:id="rId50"/>
    <p:sldId id="577" r:id="rId51"/>
    <p:sldId id="578" r:id="rId52"/>
    <p:sldId id="2141411167" r:id="rId53"/>
    <p:sldId id="475" r:id="rId54"/>
    <p:sldId id="3599" r:id="rId55"/>
    <p:sldId id="3598" r:id="rId56"/>
    <p:sldId id="2141411137" r:id="rId57"/>
    <p:sldId id="2141411136" r:id="rId58"/>
    <p:sldId id="2141411124" r:id="rId59"/>
    <p:sldId id="2141411104" r:id="rId60"/>
    <p:sldId id="2141411128" r:id="rId61"/>
    <p:sldId id="2145707030" r:id="rId62"/>
    <p:sldId id="3682" r:id="rId63"/>
    <p:sldId id="14455" r:id="rId64"/>
    <p:sldId id="14461" r:id="rId65"/>
    <p:sldId id="2141411074" r:id="rId66"/>
    <p:sldId id="2141411126" r:id="rId67"/>
    <p:sldId id="2145707523" r:id="rId68"/>
    <p:sldId id="14464" r:id="rId69"/>
    <p:sldId id="2141411132" r:id="rId70"/>
    <p:sldId id="2145707525" r:id="rId71"/>
    <p:sldId id="2145707524" r:id="rId72"/>
    <p:sldId id="2141411099" r:id="rId73"/>
    <p:sldId id="2145707032" r:id="rId74"/>
    <p:sldId id="2786" r:id="rId75"/>
    <p:sldId id="2145707526" r:id="rId76"/>
    <p:sldId id="692" r:id="rId77"/>
    <p:sldId id="857" r:id="rId78"/>
    <p:sldId id="2145707021" r:id="rId79"/>
    <p:sldId id="2141411138" r:id="rId80"/>
    <p:sldId id="693" r:id="rId81"/>
    <p:sldId id="676" r:id="rId82"/>
  </p:sldIdLst>
  <p:sldSz cx="9144000" cy="6858000" type="screen4x3"/>
  <p:notesSz cx="7010400" cy="9296400"/>
  <p:custDataLst>
    <p:tags r:id="rId85"/>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 uri="{2D200454-40CA-4A62-9FC3-DE9A4176ACB9}">
      <p15:notesGuideLst xmlns:p15="http://schemas.microsoft.com/office/powerpoint/2012/main">
        <p15:guide id="1" orient="horz" pos="2928" userDrawn="1">
          <p15:clr>
            <a:srgbClr val="A4A3A4"/>
          </p15:clr>
        </p15:guide>
        <p15:guide id="2" pos="2208"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Beverly Thomassian" initials="BT" lastIdx="1" clrIdx="0">
    <p:extLst>
      <p:ext uri="{19B8F6BF-5375-455C-9EA6-DF929625EA0E}">
        <p15:presenceInfo xmlns:p15="http://schemas.microsoft.com/office/powerpoint/2012/main" userId="a7e8311c0d2c4024"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317AC"/>
    <a:srgbClr val="5E3886"/>
    <a:srgbClr val="E3C9D8"/>
    <a:srgbClr val="99FFCC"/>
    <a:srgbClr val="B1D45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7122" autoAdjust="0"/>
    <p:restoredTop sz="79017" autoAdjust="0"/>
  </p:normalViewPr>
  <p:slideViewPr>
    <p:cSldViewPr>
      <p:cViewPr varScale="1">
        <p:scale>
          <a:sx n="65" d="100"/>
          <a:sy n="65" d="100"/>
        </p:scale>
        <p:origin x="826" y="43"/>
      </p:cViewPr>
      <p:guideLst>
        <p:guide orient="horz" pos="2160"/>
        <p:guide pos="2880"/>
      </p:guideLst>
    </p:cSldViewPr>
  </p:slideViewPr>
  <p:outlineViewPr>
    <p:cViewPr>
      <p:scale>
        <a:sx n="33" d="100"/>
        <a:sy n="33" d="100"/>
      </p:scale>
      <p:origin x="0" y="0"/>
    </p:cViewPr>
  </p:outlineViewPr>
  <p:notesTextViewPr>
    <p:cViewPr>
      <p:scale>
        <a:sx n="3" d="2"/>
        <a:sy n="3" d="2"/>
      </p:scale>
      <p:origin x="0" y="0"/>
    </p:cViewPr>
  </p:notesTextViewPr>
  <p:sorterViewPr>
    <p:cViewPr varScale="1">
      <p:scale>
        <a:sx n="1" d="1"/>
        <a:sy n="1" d="1"/>
      </p:scale>
      <p:origin x="0" y="0"/>
    </p:cViewPr>
  </p:sorterViewPr>
  <p:notesViewPr>
    <p:cSldViewPr>
      <p:cViewPr varScale="1">
        <p:scale>
          <a:sx n="83" d="100"/>
          <a:sy n="83" d="100"/>
        </p:scale>
        <p:origin x="3894" y="90"/>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84" Type="http://schemas.openxmlformats.org/officeDocument/2006/relationships/handoutMaster" Target="handoutMasters/handoutMaster1.xml"/><Relationship Id="rId89" Type="http://schemas.openxmlformats.org/officeDocument/2006/relationships/theme" Target="theme/theme1.xml"/><Relationship Id="rId16" Type="http://schemas.openxmlformats.org/officeDocument/2006/relationships/slide" Target="slides/slide11.xml"/><Relationship Id="rId11" Type="http://schemas.openxmlformats.org/officeDocument/2006/relationships/slide" Target="slides/slide6.xml"/><Relationship Id="rId32" Type="http://schemas.openxmlformats.org/officeDocument/2006/relationships/slide" Target="slides/slide27.xml"/><Relationship Id="rId37" Type="http://schemas.openxmlformats.org/officeDocument/2006/relationships/slide" Target="slides/slide32.xml"/><Relationship Id="rId53" Type="http://schemas.openxmlformats.org/officeDocument/2006/relationships/slide" Target="slides/slide48.xml"/><Relationship Id="rId58" Type="http://schemas.openxmlformats.org/officeDocument/2006/relationships/slide" Target="slides/slide53.xml"/><Relationship Id="rId74" Type="http://schemas.openxmlformats.org/officeDocument/2006/relationships/slide" Target="slides/slide69.xml"/><Relationship Id="rId79" Type="http://schemas.openxmlformats.org/officeDocument/2006/relationships/slide" Target="slides/slide74.xml"/><Relationship Id="rId5" Type="http://schemas.openxmlformats.org/officeDocument/2006/relationships/slideMaster" Target="slideMasters/slideMaster5.xml"/><Relationship Id="rId90" Type="http://schemas.openxmlformats.org/officeDocument/2006/relationships/tableStyles" Target="tableStyles.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slide" Target="slides/slide64.xml"/><Relationship Id="rId77" Type="http://schemas.openxmlformats.org/officeDocument/2006/relationships/slide" Target="slides/slide72.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80" Type="http://schemas.openxmlformats.org/officeDocument/2006/relationships/slide" Target="slides/slide75.xml"/><Relationship Id="rId85" Type="http://schemas.openxmlformats.org/officeDocument/2006/relationships/tags" Target="tags/tag1.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slide" Target="slides/slide70.xml"/><Relationship Id="rId83" Type="http://schemas.openxmlformats.org/officeDocument/2006/relationships/notesMaster" Target="notesMasters/notesMaster1.xml"/><Relationship Id="rId88"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slide" Target="slides/slide73.xml"/><Relationship Id="rId81" Type="http://schemas.openxmlformats.org/officeDocument/2006/relationships/slide" Target="slides/slide76.xml"/><Relationship Id="rId86" Type="http://schemas.openxmlformats.org/officeDocument/2006/relationships/commentAuthors" Target="commentAuthors.xml"/><Relationship Id="rId4" Type="http://schemas.openxmlformats.org/officeDocument/2006/relationships/slideMaster" Target="slideMasters/slideMaster4.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7" Type="http://schemas.openxmlformats.org/officeDocument/2006/relationships/slide" Target="slides/slide2.xml"/><Relationship Id="rId71" Type="http://schemas.openxmlformats.org/officeDocument/2006/relationships/slide" Target="slides/slide66.xml"/><Relationship Id="rId2" Type="http://schemas.openxmlformats.org/officeDocument/2006/relationships/slideMaster" Target="slideMasters/slideMaster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 Id="rId87" Type="http://schemas.openxmlformats.org/officeDocument/2006/relationships/presProps" Target="presProps.xml"/><Relationship Id="rId61" Type="http://schemas.openxmlformats.org/officeDocument/2006/relationships/slide" Target="slides/slide56.xml"/><Relationship Id="rId82" Type="http://schemas.openxmlformats.org/officeDocument/2006/relationships/slide" Target="slides/slide77.xml"/><Relationship Id="rId19" Type="http://schemas.openxmlformats.org/officeDocument/2006/relationships/slide" Target="slides/slide14.xml"/></Relationships>
</file>

<file path=ppt/diagrams/_rels/data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image" Target="../media/image24.png"/></Relationships>
</file>

<file path=ppt/diagrams/_rels/data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svg"/><Relationship Id="rId1" Type="http://schemas.openxmlformats.org/officeDocument/2006/relationships/image" Target="../media/image53.png"/><Relationship Id="rId6" Type="http://schemas.openxmlformats.org/officeDocument/2006/relationships/image" Target="../media/image58.svg"/><Relationship Id="rId5" Type="http://schemas.openxmlformats.org/officeDocument/2006/relationships/image" Target="../media/image57.png"/><Relationship Id="rId4" Type="http://schemas.openxmlformats.org/officeDocument/2006/relationships/image" Target="../media/image56.svg"/></Relationships>
</file>

<file path=ppt/diagrams/_rels/drawing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image" Target="../media/image24.png"/></Relationships>
</file>

<file path=ppt/diagrams/_rels/drawing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svg"/><Relationship Id="rId1" Type="http://schemas.openxmlformats.org/officeDocument/2006/relationships/image" Target="../media/image53.png"/><Relationship Id="rId6" Type="http://schemas.openxmlformats.org/officeDocument/2006/relationships/image" Target="../media/image58.svg"/><Relationship Id="rId5" Type="http://schemas.openxmlformats.org/officeDocument/2006/relationships/image" Target="../media/image57.png"/><Relationship Id="rId4" Type="http://schemas.openxmlformats.org/officeDocument/2006/relationships/image" Target="../media/image56.svg"/></Relationships>
</file>

<file path=ppt/diagrams/colors1.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B5B7744-917A-4FD6-AA16-3CB0263912D1}" type="doc">
      <dgm:prSet loTypeId="urn:microsoft.com/office/officeart/2005/8/layout/hList7#1" loCatId="relationship" qsTypeId="urn:microsoft.com/office/officeart/2005/8/quickstyle/simple1" qsCatId="simple" csTypeId="urn:microsoft.com/office/officeart/2005/8/colors/accent0_1" csCatId="mainScheme" phldr="1"/>
      <dgm:spPr/>
    </dgm:pt>
    <dgm:pt modelId="{714289C4-44BF-4423-B73A-D36C7D29CD8B}">
      <dgm:prSet phldrT="[Text]" custT="1"/>
      <dgm:spPr/>
      <dgm:t>
        <a:bodyPr/>
        <a:lstStyle/>
        <a:p>
          <a:r>
            <a:rPr lang="en-US" sz="2400" b="1" u="sng" dirty="0"/>
            <a:t>No Diabetes</a:t>
          </a:r>
        </a:p>
        <a:p>
          <a:r>
            <a:rPr lang="en-US" sz="2400" b="1" dirty="0"/>
            <a:t>FBG &lt;100</a:t>
          </a:r>
        </a:p>
        <a:p>
          <a:r>
            <a:rPr lang="en-US" sz="2400" b="1" dirty="0"/>
            <a:t>Random &lt;140</a:t>
          </a:r>
        </a:p>
        <a:p>
          <a:r>
            <a:rPr lang="en-US" sz="2400" b="1" dirty="0"/>
            <a:t>A1c &lt;5.7%</a:t>
          </a:r>
        </a:p>
      </dgm:t>
    </dgm:pt>
    <dgm:pt modelId="{5AA015D8-B11C-4C72-B385-36C1E774D1A2}" type="parTrans" cxnId="{2E994245-FA34-4D67-9E2B-743453B3ABA0}">
      <dgm:prSet/>
      <dgm:spPr/>
      <dgm:t>
        <a:bodyPr/>
        <a:lstStyle/>
        <a:p>
          <a:endParaRPr lang="en-US"/>
        </a:p>
      </dgm:t>
    </dgm:pt>
    <dgm:pt modelId="{883B5228-B675-48FD-ADE3-882F219A32FD}" type="sibTrans" cxnId="{2E994245-FA34-4D67-9E2B-743453B3ABA0}">
      <dgm:prSet/>
      <dgm:spPr/>
      <dgm:t>
        <a:bodyPr/>
        <a:lstStyle/>
        <a:p>
          <a:endParaRPr lang="en-US"/>
        </a:p>
      </dgm:t>
    </dgm:pt>
    <dgm:pt modelId="{DAFD5B8F-7307-420F-8AA9-469750D54466}">
      <dgm:prSet phldrT="[Text]" custT="1"/>
      <dgm:spPr/>
      <dgm:t>
        <a:bodyPr/>
        <a:lstStyle/>
        <a:p>
          <a:r>
            <a:rPr lang="en-US" sz="2000" b="1" u="sng"/>
            <a:t>Prediabetes</a:t>
          </a:r>
        </a:p>
        <a:p>
          <a:r>
            <a:rPr lang="en-US" sz="2000" b="1"/>
            <a:t>FBG 100-125</a:t>
          </a:r>
        </a:p>
        <a:p>
          <a:r>
            <a:rPr lang="en-US" sz="2000" b="1"/>
            <a:t>Random 140 - 199</a:t>
          </a:r>
        </a:p>
        <a:p>
          <a:r>
            <a:rPr lang="en-US" sz="2000" b="1"/>
            <a:t>A1c ~ 5.7- 6.4% </a:t>
          </a:r>
        </a:p>
        <a:p>
          <a:r>
            <a:rPr lang="en-US" sz="2000" b="1"/>
            <a:t>50% working pancreas</a:t>
          </a:r>
          <a:endParaRPr lang="en-US" sz="2000" b="1" dirty="0"/>
        </a:p>
      </dgm:t>
    </dgm:pt>
    <dgm:pt modelId="{63002CCC-C05A-4123-9188-6CE2F4212990}" type="parTrans" cxnId="{818E502A-FE27-4D49-AAD0-FDEFDFC89433}">
      <dgm:prSet/>
      <dgm:spPr/>
      <dgm:t>
        <a:bodyPr/>
        <a:lstStyle/>
        <a:p>
          <a:endParaRPr lang="en-US"/>
        </a:p>
      </dgm:t>
    </dgm:pt>
    <dgm:pt modelId="{BDA7D873-F110-416A-8950-D7A412F1A1A1}" type="sibTrans" cxnId="{818E502A-FE27-4D49-AAD0-FDEFDFC89433}">
      <dgm:prSet/>
      <dgm:spPr/>
      <dgm:t>
        <a:bodyPr/>
        <a:lstStyle/>
        <a:p>
          <a:endParaRPr lang="en-US"/>
        </a:p>
      </dgm:t>
    </dgm:pt>
    <dgm:pt modelId="{53A7C8F1-6573-416B-BAD0-E203C790D54C}">
      <dgm:prSet phldrT="[Text]" custT="1"/>
      <dgm:spPr/>
      <dgm:t>
        <a:bodyPr/>
        <a:lstStyle/>
        <a:p>
          <a:r>
            <a:rPr lang="en-US" sz="2400" b="1" u="sng">
              <a:latin typeface="+mn-lt"/>
            </a:rPr>
            <a:t>D</a:t>
          </a:r>
          <a:r>
            <a:rPr kumimoji="0" lang="en-US" sz="2400" b="1" i="0" u="sng" strike="noStrike" cap="none" spc="0" normalizeH="0" baseline="0" noProof="0">
              <a:ln/>
              <a:effectLst/>
              <a:uLnTx/>
              <a:uFillTx/>
              <a:latin typeface="+mn-lt"/>
              <a:ea typeface="+mn-ea"/>
              <a:cs typeface="+mn-cs"/>
            </a:rPr>
            <a:t>iabetes</a:t>
          </a:r>
        </a:p>
        <a:p>
          <a:pPr rtl="0"/>
          <a:r>
            <a:rPr kumimoji="0" lang="en-US" sz="2400" b="1" i="0" u="none" strike="noStrike" cap="none" spc="0" normalizeH="0" baseline="0" noProof="0">
              <a:ln/>
              <a:effectLst/>
              <a:uLnTx/>
              <a:uFillTx/>
              <a:latin typeface="+mn-lt"/>
            </a:rPr>
            <a:t>FBG 126 +</a:t>
          </a:r>
        </a:p>
        <a:p>
          <a:pPr rtl="0"/>
          <a:r>
            <a:rPr kumimoji="0" lang="en-US" sz="2400" b="1" i="0" u="none" strike="noStrike" cap="none" spc="0" normalizeH="0" baseline="0" noProof="0">
              <a:ln/>
              <a:effectLst/>
              <a:uLnTx/>
              <a:uFillTx/>
              <a:latin typeface="+mn-lt"/>
            </a:rPr>
            <a:t>Random 200</a:t>
          </a:r>
          <a:r>
            <a:rPr kumimoji="0" lang="en-US" sz="2400" b="1" i="0" u="none" strike="noStrike" cap="none" spc="0" normalizeH="0" noProof="0">
              <a:ln/>
              <a:effectLst/>
              <a:uLnTx/>
              <a:uFillTx/>
              <a:latin typeface="+mn-lt"/>
            </a:rPr>
            <a:t> +</a:t>
          </a:r>
          <a:endParaRPr kumimoji="0" lang="en-US" sz="2400" b="1" i="0" u="none" strike="noStrike" cap="none" spc="0" normalizeH="0" baseline="0" noProof="0">
            <a:ln/>
            <a:effectLst/>
            <a:uLnTx/>
            <a:uFillTx/>
            <a:latin typeface="+mn-lt"/>
          </a:endParaRPr>
        </a:p>
        <a:p>
          <a:r>
            <a:rPr kumimoji="0" lang="en-US" sz="2400" b="1" i="0" u="none" strike="noStrike" cap="none" spc="0" normalizeH="0" baseline="0" noProof="0">
              <a:ln/>
              <a:effectLst/>
              <a:uLnTx/>
              <a:uFillTx/>
              <a:latin typeface="+mn-lt"/>
            </a:rPr>
            <a:t>A1c</a:t>
          </a:r>
          <a:r>
            <a:rPr kumimoji="0" lang="en-US" sz="2400" b="1" i="0" u="none" strike="noStrike" cap="none" spc="0" normalizeH="0" noProof="0">
              <a:ln/>
              <a:effectLst/>
              <a:uLnTx/>
              <a:uFillTx/>
              <a:latin typeface="+mn-lt"/>
            </a:rPr>
            <a:t> </a:t>
          </a:r>
          <a:r>
            <a:rPr kumimoji="0" lang="en-US" sz="2400" b="1" i="0" u="none" strike="noStrike" cap="none" spc="0" normalizeH="0" baseline="0" noProof="0">
              <a:ln/>
              <a:effectLst/>
              <a:uLnTx/>
              <a:uFillTx/>
              <a:latin typeface="+mn-lt"/>
            </a:rPr>
            <a:t>6.5% or +   </a:t>
          </a:r>
        </a:p>
        <a:p>
          <a:pPr rtl="0"/>
          <a:r>
            <a:rPr lang="en-US" sz="2400" b="1"/>
            <a:t>20% working pancreas</a:t>
          </a:r>
          <a:endParaRPr lang="en-US" sz="2400" b="1" dirty="0"/>
        </a:p>
      </dgm:t>
    </dgm:pt>
    <dgm:pt modelId="{D9354FAC-CB2C-4D5E-AC16-2B482560F86D}" type="parTrans" cxnId="{9F26229F-1FC4-476A-A7FD-B16E1578B86D}">
      <dgm:prSet/>
      <dgm:spPr/>
      <dgm:t>
        <a:bodyPr/>
        <a:lstStyle/>
        <a:p>
          <a:endParaRPr lang="en-US"/>
        </a:p>
      </dgm:t>
    </dgm:pt>
    <dgm:pt modelId="{886A07C9-7549-4FDD-82D5-820D0D3FDA16}" type="sibTrans" cxnId="{9F26229F-1FC4-476A-A7FD-B16E1578B86D}">
      <dgm:prSet/>
      <dgm:spPr/>
      <dgm:t>
        <a:bodyPr/>
        <a:lstStyle/>
        <a:p>
          <a:endParaRPr lang="en-US"/>
        </a:p>
      </dgm:t>
    </dgm:pt>
    <dgm:pt modelId="{21B2BCE8-470C-4505-93DC-36DDE14B2DFF}" type="pres">
      <dgm:prSet presAssocID="{5B5B7744-917A-4FD6-AA16-3CB0263912D1}" presName="Name0" presStyleCnt="0">
        <dgm:presLayoutVars>
          <dgm:dir/>
          <dgm:resizeHandles val="exact"/>
        </dgm:presLayoutVars>
      </dgm:prSet>
      <dgm:spPr/>
    </dgm:pt>
    <dgm:pt modelId="{D737B785-468C-4A0C-9BAF-B33CE9B38ADA}" type="pres">
      <dgm:prSet presAssocID="{5B5B7744-917A-4FD6-AA16-3CB0263912D1}" presName="fgShape" presStyleLbl="fgShp" presStyleIdx="0" presStyleCnt="1" custLinFactNeighborX="103" custLinFactNeighborY="21462"/>
      <dgm:spPr/>
    </dgm:pt>
    <dgm:pt modelId="{E3446D0B-132A-4581-B805-7D509ABBE1A9}" type="pres">
      <dgm:prSet presAssocID="{5B5B7744-917A-4FD6-AA16-3CB0263912D1}" presName="linComp" presStyleCnt="0"/>
      <dgm:spPr/>
    </dgm:pt>
    <dgm:pt modelId="{F0280A93-2598-4B79-BCF2-5A74016DDAA6}" type="pres">
      <dgm:prSet presAssocID="{714289C4-44BF-4423-B73A-D36C7D29CD8B}" presName="compNode" presStyleCnt="0"/>
      <dgm:spPr/>
    </dgm:pt>
    <dgm:pt modelId="{3325B67F-1C1F-4C7F-87F7-63A9F5F04916}" type="pres">
      <dgm:prSet presAssocID="{714289C4-44BF-4423-B73A-D36C7D29CD8B}" presName="bkgdShape" presStyleLbl="node1" presStyleIdx="0" presStyleCnt="3" custLinFactNeighborX="-64"/>
      <dgm:spPr/>
    </dgm:pt>
    <dgm:pt modelId="{5A6B1BA2-8CEC-4075-979B-58B751678363}" type="pres">
      <dgm:prSet presAssocID="{714289C4-44BF-4423-B73A-D36C7D29CD8B}" presName="nodeTx" presStyleLbl="node1" presStyleIdx="0" presStyleCnt="3">
        <dgm:presLayoutVars>
          <dgm:bulletEnabled val="1"/>
        </dgm:presLayoutVars>
      </dgm:prSet>
      <dgm:spPr/>
    </dgm:pt>
    <dgm:pt modelId="{E679BF5D-7D68-48F1-9595-1ED90F266B6A}" type="pres">
      <dgm:prSet presAssocID="{714289C4-44BF-4423-B73A-D36C7D29CD8B}" presName="invisiNode" presStyleLbl="node1" presStyleIdx="0" presStyleCnt="3"/>
      <dgm:spPr/>
    </dgm:pt>
    <dgm:pt modelId="{1B13010B-D7B8-48A4-9EA8-0FF90A870D10}" type="pres">
      <dgm:prSet presAssocID="{714289C4-44BF-4423-B73A-D36C7D29CD8B}" presName="imagNode" presStyleLbl="fgImgPlace1" presStyleIdx="0" presStyleCnt="3" custScaleX="122489" custScaleY="110658" custLinFactNeighborX="-2643" custLinFactNeighborY="2395"/>
      <dgm:spPr>
        <a:blipFill rotWithShape="0">
          <a:blip xmlns:r="http://schemas.openxmlformats.org/officeDocument/2006/relationships" r:embed="rId1">
            <a:duotone>
              <a:schemeClr val="dk1">
                <a:hueOff val="0"/>
                <a:satOff val="0"/>
                <a:lumOff val="0"/>
                <a:alphaOff val="0"/>
                <a:shade val="20000"/>
                <a:satMod val="200000"/>
              </a:schemeClr>
              <a:schemeClr val="dk1">
                <a:hueOff val="0"/>
                <a:satOff val="0"/>
                <a:lumOff val="0"/>
                <a:alphaOff val="0"/>
                <a:tint val="12000"/>
                <a:satMod val="190000"/>
              </a:schemeClr>
            </a:duotone>
          </a:blip>
          <a:stretch>
            <a:fillRect/>
          </a:stretch>
        </a:blipFill>
      </dgm:spPr>
    </dgm:pt>
    <dgm:pt modelId="{A40BD255-8246-4A86-AC24-6E13AC11D8D0}" type="pres">
      <dgm:prSet presAssocID="{883B5228-B675-48FD-ADE3-882F219A32FD}" presName="sibTrans" presStyleLbl="sibTrans2D1" presStyleIdx="0" presStyleCnt="0"/>
      <dgm:spPr/>
    </dgm:pt>
    <dgm:pt modelId="{B4EC43FF-F280-4D81-B573-0BBE26119323}" type="pres">
      <dgm:prSet presAssocID="{DAFD5B8F-7307-420F-8AA9-469750D54466}" presName="compNode" presStyleCnt="0"/>
      <dgm:spPr/>
    </dgm:pt>
    <dgm:pt modelId="{4C98858D-9DCD-4D61-A6D2-9C95CB504251}" type="pres">
      <dgm:prSet presAssocID="{DAFD5B8F-7307-420F-8AA9-469750D54466}" presName="bkgdShape" presStyleLbl="node1" presStyleIdx="1" presStyleCnt="3" custLinFactNeighborX="-118"/>
      <dgm:spPr/>
    </dgm:pt>
    <dgm:pt modelId="{1DFC81E9-AEE7-4738-A0AB-51EC388659CE}" type="pres">
      <dgm:prSet presAssocID="{DAFD5B8F-7307-420F-8AA9-469750D54466}" presName="nodeTx" presStyleLbl="node1" presStyleIdx="1" presStyleCnt="3">
        <dgm:presLayoutVars>
          <dgm:bulletEnabled val="1"/>
        </dgm:presLayoutVars>
      </dgm:prSet>
      <dgm:spPr/>
    </dgm:pt>
    <dgm:pt modelId="{5642C667-2035-465B-88FA-BD5286D1ED4A}" type="pres">
      <dgm:prSet presAssocID="{DAFD5B8F-7307-420F-8AA9-469750D54466}" presName="invisiNode" presStyleLbl="node1" presStyleIdx="1" presStyleCnt="3"/>
      <dgm:spPr/>
    </dgm:pt>
    <dgm:pt modelId="{3606B1B6-912D-4BB2-940E-606747701328}" type="pres">
      <dgm:prSet presAssocID="{DAFD5B8F-7307-420F-8AA9-469750D54466}" presName="imagNode" presStyleLbl="fgImgPlace1" presStyleIdx="1" presStyleCnt="3" custScaleX="60724" custScaleY="66163" custLinFactNeighborX="2870" custLinFactNeighborY="-5329"/>
      <dgm:spPr>
        <a:blipFill rotWithShape="0">
          <a:blip xmlns:r="http://schemas.openxmlformats.org/officeDocument/2006/relationships" r:embed="rId2">
            <a:duotone>
              <a:schemeClr val="dk1">
                <a:hueOff val="0"/>
                <a:satOff val="0"/>
                <a:lumOff val="0"/>
                <a:alphaOff val="0"/>
                <a:shade val="20000"/>
                <a:satMod val="200000"/>
              </a:schemeClr>
              <a:schemeClr val="dk1">
                <a:hueOff val="0"/>
                <a:satOff val="0"/>
                <a:lumOff val="0"/>
                <a:alphaOff val="0"/>
                <a:tint val="12000"/>
                <a:satMod val="190000"/>
              </a:schemeClr>
            </a:duotone>
          </a:blip>
          <a:stretch>
            <a:fillRect/>
          </a:stretch>
        </a:blipFill>
      </dgm:spPr>
    </dgm:pt>
    <dgm:pt modelId="{6FCB4B09-5AE8-4BCF-9C2E-5DB02F534E9D}" type="pres">
      <dgm:prSet presAssocID="{BDA7D873-F110-416A-8950-D7A412F1A1A1}" presName="sibTrans" presStyleLbl="sibTrans2D1" presStyleIdx="0" presStyleCnt="0"/>
      <dgm:spPr/>
    </dgm:pt>
    <dgm:pt modelId="{552AA70C-A20B-4D1F-9285-6CFC3143FB01}" type="pres">
      <dgm:prSet presAssocID="{53A7C8F1-6573-416B-BAD0-E203C790D54C}" presName="compNode" presStyleCnt="0"/>
      <dgm:spPr/>
    </dgm:pt>
    <dgm:pt modelId="{84406800-1B15-4073-9BE5-7AED3F8CD968}" type="pres">
      <dgm:prSet presAssocID="{53A7C8F1-6573-416B-BAD0-E203C790D54C}" presName="bkgdShape" presStyleLbl="node1" presStyleIdx="2" presStyleCnt="3" custLinFactNeighborX="8192"/>
      <dgm:spPr/>
    </dgm:pt>
    <dgm:pt modelId="{80C2ACF9-BD38-4248-9C5A-D57702DCA3FA}" type="pres">
      <dgm:prSet presAssocID="{53A7C8F1-6573-416B-BAD0-E203C790D54C}" presName="nodeTx" presStyleLbl="node1" presStyleIdx="2" presStyleCnt="3">
        <dgm:presLayoutVars>
          <dgm:bulletEnabled val="1"/>
        </dgm:presLayoutVars>
      </dgm:prSet>
      <dgm:spPr/>
    </dgm:pt>
    <dgm:pt modelId="{A550690B-CD28-43E2-88E8-918DBD12128C}" type="pres">
      <dgm:prSet presAssocID="{53A7C8F1-6573-416B-BAD0-E203C790D54C}" presName="invisiNode" presStyleLbl="node1" presStyleIdx="2" presStyleCnt="3"/>
      <dgm:spPr/>
    </dgm:pt>
    <dgm:pt modelId="{693F3127-73CA-4418-9BEB-76AC94A2C0E0}" type="pres">
      <dgm:prSet presAssocID="{53A7C8F1-6573-416B-BAD0-E203C790D54C}" presName="imagNode" presStyleLbl="fgImgPlace1" presStyleIdx="2" presStyleCnt="3" custScaleX="37897" custScaleY="42985"/>
      <dgm:spPr>
        <a:blipFill rotWithShape="0">
          <a:blip xmlns:r="http://schemas.openxmlformats.org/officeDocument/2006/relationships" r:embed="rId3">
            <a:duotone>
              <a:schemeClr val="dk1">
                <a:hueOff val="0"/>
                <a:satOff val="0"/>
                <a:lumOff val="0"/>
                <a:alphaOff val="0"/>
                <a:shade val="20000"/>
                <a:satMod val="200000"/>
              </a:schemeClr>
              <a:schemeClr val="dk1">
                <a:hueOff val="0"/>
                <a:satOff val="0"/>
                <a:lumOff val="0"/>
                <a:alphaOff val="0"/>
                <a:tint val="12000"/>
                <a:satMod val="190000"/>
              </a:schemeClr>
            </a:duotone>
          </a:blip>
          <a:stretch>
            <a:fillRect/>
          </a:stretch>
        </a:blipFill>
      </dgm:spPr>
    </dgm:pt>
  </dgm:ptLst>
  <dgm:cxnLst>
    <dgm:cxn modelId="{60082310-7D50-42EA-AE76-3320D17664AA}" type="presOf" srcId="{883B5228-B675-48FD-ADE3-882F219A32FD}" destId="{A40BD255-8246-4A86-AC24-6E13AC11D8D0}" srcOrd="0" destOrd="0" presId="urn:microsoft.com/office/officeart/2005/8/layout/hList7#1"/>
    <dgm:cxn modelId="{FED94C18-E9F7-452B-8EA2-1617DC8FF2D4}" type="presOf" srcId="{714289C4-44BF-4423-B73A-D36C7D29CD8B}" destId="{5A6B1BA2-8CEC-4075-979B-58B751678363}" srcOrd="1" destOrd="0" presId="urn:microsoft.com/office/officeart/2005/8/layout/hList7#1"/>
    <dgm:cxn modelId="{5C3D6A1E-5185-4FCC-B8C9-6EC8FD9380A6}" type="presOf" srcId="{DAFD5B8F-7307-420F-8AA9-469750D54466}" destId="{4C98858D-9DCD-4D61-A6D2-9C95CB504251}" srcOrd="0" destOrd="0" presId="urn:microsoft.com/office/officeart/2005/8/layout/hList7#1"/>
    <dgm:cxn modelId="{818E502A-FE27-4D49-AAD0-FDEFDFC89433}" srcId="{5B5B7744-917A-4FD6-AA16-3CB0263912D1}" destId="{DAFD5B8F-7307-420F-8AA9-469750D54466}" srcOrd="1" destOrd="0" parTransId="{63002CCC-C05A-4123-9188-6CE2F4212990}" sibTransId="{BDA7D873-F110-416A-8950-D7A412F1A1A1}"/>
    <dgm:cxn modelId="{2E994245-FA34-4D67-9E2B-743453B3ABA0}" srcId="{5B5B7744-917A-4FD6-AA16-3CB0263912D1}" destId="{714289C4-44BF-4423-B73A-D36C7D29CD8B}" srcOrd="0" destOrd="0" parTransId="{5AA015D8-B11C-4C72-B385-36C1E774D1A2}" sibTransId="{883B5228-B675-48FD-ADE3-882F219A32FD}"/>
    <dgm:cxn modelId="{861AA865-09B1-4AF9-A06A-A4682CB7458D}" type="presOf" srcId="{5B5B7744-917A-4FD6-AA16-3CB0263912D1}" destId="{21B2BCE8-470C-4505-93DC-36DDE14B2DFF}" srcOrd="0" destOrd="0" presId="urn:microsoft.com/office/officeart/2005/8/layout/hList7#1"/>
    <dgm:cxn modelId="{B3EC2D79-F4A8-465F-A292-7F35E7D2F5A1}" type="presOf" srcId="{BDA7D873-F110-416A-8950-D7A412F1A1A1}" destId="{6FCB4B09-5AE8-4BCF-9C2E-5DB02F534E9D}" srcOrd="0" destOrd="0" presId="urn:microsoft.com/office/officeart/2005/8/layout/hList7#1"/>
    <dgm:cxn modelId="{5A3BD287-CADD-4CFC-B48E-9A23995430DF}" type="presOf" srcId="{DAFD5B8F-7307-420F-8AA9-469750D54466}" destId="{1DFC81E9-AEE7-4738-A0AB-51EC388659CE}" srcOrd="1" destOrd="0" presId="urn:microsoft.com/office/officeart/2005/8/layout/hList7#1"/>
    <dgm:cxn modelId="{9F26229F-1FC4-476A-A7FD-B16E1578B86D}" srcId="{5B5B7744-917A-4FD6-AA16-3CB0263912D1}" destId="{53A7C8F1-6573-416B-BAD0-E203C790D54C}" srcOrd="2" destOrd="0" parTransId="{D9354FAC-CB2C-4D5E-AC16-2B482560F86D}" sibTransId="{886A07C9-7549-4FDD-82D5-820D0D3FDA16}"/>
    <dgm:cxn modelId="{6DE947AD-0FF5-4BDC-B39C-89B3B8C1FF27}" type="presOf" srcId="{53A7C8F1-6573-416B-BAD0-E203C790D54C}" destId="{80C2ACF9-BD38-4248-9C5A-D57702DCA3FA}" srcOrd="1" destOrd="0" presId="urn:microsoft.com/office/officeart/2005/8/layout/hList7#1"/>
    <dgm:cxn modelId="{8AD588E5-0CCB-4C3B-8FC5-CA888E5F5251}" type="presOf" srcId="{53A7C8F1-6573-416B-BAD0-E203C790D54C}" destId="{84406800-1B15-4073-9BE5-7AED3F8CD968}" srcOrd="0" destOrd="0" presId="urn:microsoft.com/office/officeart/2005/8/layout/hList7#1"/>
    <dgm:cxn modelId="{D9DCE1F7-3175-4375-BE6D-8544E0419F1F}" type="presOf" srcId="{714289C4-44BF-4423-B73A-D36C7D29CD8B}" destId="{3325B67F-1C1F-4C7F-87F7-63A9F5F04916}" srcOrd="0" destOrd="0" presId="urn:microsoft.com/office/officeart/2005/8/layout/hList7#1"/>
    <dgm:cxn modelId="{5A48667A-699A-4A2D-8F67-8B38508A16C4}" type="presParOf" srcId="{21B2BCE8-470C-4505-93DC-36DDE14B2DFF}" destId="{D737B785-468C-4A0C-9BAF-B33CE9B38ADA}" srcOrd="0" destOrd="0" presId="urn:microsoft.com/office/officeart/2005/8/layout/hList7#1"/>
    <dgm:cxn modelId="{A53482CD-0077-43B5-B0F3-B683895B6878}" type="presParOf" srcId="{21B2BCE8-470C-4505-93DC-36DDE14B2DFF}" destId="{E3446D0B-132A-4581-B805-7D509ABBE1A9}" srcOrd="1" destOrd="0" presId="urn:microsoft.com/office/officeart/2005/8/layout/hList7#1"/>
    <dgm:cxn modelId="{581A1770-CCB1-4FA7-9296-BF099AD1ED9A}" type="presParOf" srcId="{E3446D0B-132A-4581-B805-7D509ABBE1A9}" destId="{F0280A93-2598-4B79-BCF2-5A74016DDAA6}" srcOrd="0" destOrd="0" presId="urn:microsoft.com/office/officeart/2005/8/layout/hList7#1"/>
    <dgm:cxn modelId="{F45E6B80-FF8B-4F28-8A6A-1178140B1C7D}" type="presParOf" srcId="{F0280A93-2598-4B79-BCF2-5A74016DDAA6}" destId="{3325B67F-1C1F-4C7F-87F7-63A9F5F04916}" srcOrd="0" destOrd="0" presId="urn:microsoft.com/office/officeart/2005/8/layout/hList7#1"/>
    <dgm:cxn modelId="{15FBD542-6372-47B7-AFC6-FB90AA56B4E3}" type="presParOf" srcId="{F0280A93-2598-4B79-BCF2-5A74016DDAA6}" destId="{5A6B1BA2-8CEC-4075-979B-58B751678363}" srcOrd="1" destOrd="0" presId="urn:microsoft.com/office/officeart/2005/8/layout/hList7#1"/>
    <dgm:cxn modelId="{F273985E-B5D9-4F0B-AD13-C88DDB787220}" type="presParOf" srcId="{F0280A93-2598-4B79-BCF2-5A74016DDAA6}" destId="{E679BF5D-7D68-48F1-9595-1ED90F266B6A}" srcOrd="2" destOrd="0" presId="urn:microsoft.com/office/officeart/2005/8/layout/hList7#1"/>
    <dgm:cxn modelId="{E767CE43-347A-4245-B19D-471F640D27A9}" type="presParOf" srcId="{F0280A93-2598-4B79-BCF2-5A74016DDAA6}" destId="{1B13010B-D7B8-48A4-9EA8-0FF90A870D10}" srcOrd="3" destOrd="0" presId="urn:microsoft.com/office/officeart/2005/8/layout/hList7#1"/>
    <dgm:cxn modelId="{F491C22D-CEDC-47B2-BC66-8EA09DBEE9A8}" type="presParOf" srcId="{E3446D0B-132A-4581-B805-7D509ABBE1A9}" destId="{A40BD255-8246-4A86-AC24-6E13AC11D8D0}" srcOrd="1" destOrd="0" presId="urn:microsoft.com/office/officeart/2005/8/layout/hList7#1"/>
    <dgm:cxn modelId="{9657A1AB-36C2-4623-9A76-C717888FBFAA}" type="presParOf" srcId="{E3446D0B-132A-4581-B805-7D509ABBE1A9}" destId="{B4EC43FF-F280-4D81-B573-0BBE26119323}" srcOrd="2" destOrd="0" presId="urn:microsoft.com/office/officeart/2005/8/layout/hList7#1"/>
    <dgm:cxn modelId="{B65DB711-7251-4663-912E-8AEFB6DDDD39}" type="presParOf" srcId="{B4EC43FF-F280-4D81-B573-0BBE26119323}" destId="{4C98858D-9DCD-4D61-A6D2-9C95CB504251}" srcOrd="0" destOrd="0" presId="urn:microsoft.com/office/officeart/2005/8/layout/hList7#1"/>
    <dgm:cxn modelId="{05C0F054-2692-4C9C-A265-50AAC2268753}" type="presParOf" srcId="{B4EC43FF-F280-4D81-B573-0BBE26119323}" destId="{1DFC81E9-AEE7-4738-A0AB-51EC388659CE}" srcOrd="1" destOrd="0" presId="urn:microsoft.com/office/officeart/2005/8/layout/hList7#1"/>
    <dgm:cxn modelId="{98E9C98E-D644-4A2A-B697-701677489A1D}" type="presParOf" srcId="{B4EC43FF-F280-4D81-B573-0BBE26119323}" destId="{5642C667-2035-465B-88FA-BD5286D1ED4A}" srcOrd="2" destOrd="0" presId="urn:microsoft.com/office/officeart/2005/8/layout/hList7#1"/>
    <dgm:cxn modelId="{8C958827-12DF-4A02-A7AC-C4ACAB936272}" type="presParOf" srcId="{B4EC43FF-F280-4D81-B573-0BBE26119323}" destId="{3606B1B6-912D-4BB2-940E-606747701328}" srcOrd="3" destOrd="0" presId="urn:microsoft.com/office/officeart/2005/8/layout/hList7#1"/>
    <dgm:cxn modelId="{3BD1C7CE-CB94-43F4-BE11-5A48160A6F28}" type="presParOf" srcId="{E3446D0B-132A-4581-B805-7D509ABBE1A9}" destId="{6FCB4B09-5AE8-4BCF-9C2E-5DB02F534E9D}" srcOrd="3" destOrd="0" presId="urn:microsoft.com/office/officeart/2005/8/layout/hList7#1"/>
    <dgm:cxn modelId="{40480202-6067-44ED-AE79-2BC41FB4A947}" type="presParOf" srcId="{E3446D0B-132A-4581-B805-7D509ABBE1A9}" destId="{552AA70C-A20B-4D1F-9285-6CFC3143FB01}" srcOrd="4" destOrd="0" presId="urn:microsoft.com/office/officeart/2005/8/layout/hList7#1"/>
    <dgm:cxn modelId="{60382088-A727-46B8-BCA2-7296B62FCED1}" type="presParOf" srcId="{552AA70C-A20B-4D1F-9285-6CFC3143FB01}" destId="{84406800-1B15-4073-9BE5-7AED3F8CD968}" srcOrd="0" destOrd="0" presId="urn:microsoft.com/office/officeart/2005/8/layout/hList7#1"/>
    <dgm:cxn modelId="{47610456-FA65-45E4-B100-DA30A5F01BC8}" type="presParOf" srcId="{552AA70C-A20B-4D1F-9285-6CFC3143FB01}" destId="{80C2ACF9-BD38-4248-9C5A-D57702DCA3FA}" srcOrd="1" destOrd="0" presId="urn:microsoft.com/office/officeart/2005/8/layout/hList7#1"/>
    <dgm:cxn modelId="{B3866149-7AEF-4819-9046-C20C99A25A16}" type="presParOf" srcId="{552AA70C-A20B-4D1F-9285-6CFC3143FB01}" destId="{A550690B-CD28-43E2-88E8-918DBD12128C}" srcOrd="2" destOrd="0" presId="urn:microsoft.com/office/officeart/2005/8/layout/hList7#1"/>
    <dgm:cxn modelId="{329F8C28-5972-425D-B13D-2F34AC1F8324}" type="presParOf" srcId="{552AA70C-A20B-4D1F-9285-6CFC3143FB01}" destId="{693F3127-73CA-4418-9BEB-76AC94A2C0E0}" srcOrd="3" destOrd="0" presId="urn:microsoft.com/office/officeart/2005/8/layout/hList7#1"/>
  </dgm:cxnLst>
  <dgm:bg/>
  <dgm:whole/>
  <dgm:extLst>
    <a:ext uri="http://schemas.microsoft.com/office/drawing/2008/diagram">
      <dsp:dataModelExt xmlns:dsp="http://schemas.microsoft.com/office/drawing/2008/diagram" relId="rId9" minVer="http://schemas.openxmlformats.org/drawingml/2006/diagram"/>
    </a:ext>
    <a:ext uri="{C62137D5-CB1D-491B-B009-E17868A290BF}">
      <dgm14:recolorImg xmlns:dgm14="http://schemas.microsoft.com/office/drawing/2010/diagram" val="1"/>
    </a:ext>
  </dgm:extLst>
</dgm:dataModel>
</file>

<file path=ppt/diagrams/data2.xml><?xml version="1.0" encoding="utf-8"?>
<dgm:dataModel xmlns:dgm="http://schemas.openxmlformats.org/drawingml/2006/diagram" xmlns:a="http://schemas.openxmlformats.org/drawingml/2006/main">
  <dgm:ptLst>
    <dgm:pt modelId="{7627FE7E-F417-4589-B1E2-0299AEB456D4}" type="doc">
      <dgm:prSet loTypeId="urn:microsoft.com/office/officeart/2005/8/layout/matrix2" loCatId="matrix" qsTypeId="urn:microsoft.com/office/officeart/2005/8/quickstyle/simple1" qsCatId="simple" csTypeId="urn:microsoft.com/office/officeart/2005/8/colors/colorful1" csCatId="colorful" phldr="1"/>
      <dgm:spPr/>
      <dgm:t>
        <a:bodyPr/>
        <a:lstStyle/>
        <a:p>
          <a:endParaRPr lang="en-US"/>
        </a:p>
      </dgm:t>
    </dgm:pt>
    <dgm:pt modelId="{81151B48-F447-490D-B324-E692F82698EA}">
      <dgm:prSet phldrT="[Text]"/>
      <dgm:spPr/>
      <dgm:t>
        <a:bodyPr/>
        <a:lstStyle/>
        <a:p>
          <a:r>
            <a:rPr lang="en-US" dirty="0"/>
            <a:t>DPP-4  Inhibitor</a:t>
          </a:r>
        </a:p>
      </dgm:t>
    </dgm:pt>
    <dgm:pt modelId="{C686A1A0-2369-4491-AD65-3CB4D4B0CB8A}" type="parTrans" cxnId="{90BADFE8-3D0D-4C2E-B0C2-AA2A0F99DD64}">
      <dgm:prSet/>
      <dgm:spPr/>
      <dgm:t>
        <a:bodyPr/>
        <a:lstStyle/>
        <a:p>
          <a:endParaRPr lang="en-US"/>
        </a:p>
      </dgm:t>
    </dgm:pt>
    <dgm:pt modelId="{247AFBDD-DD92-427A-B10E-30CC896EA4A3}" type="sibTrans" cxnId="{90BADFE8-3D0D-4C2E-B0C2-AA2A0F99DD64}">
      <dgm:prSet/>
      <dgm:spPr/>
      <dgm:t>
        <a:bodyPr/>
        <a:lstStyle/>
        <a:p>
          <a:endParaRPr lang="en-US"/>
        </a:p>
      </dgm:t>
    </dgm:pt>
    <dgm:pt modelId="{641D5040-F0DA-4A7F-A38B-C67095CE19A5}">
      <dgm:prSet phldrT="[Text]"/>
      <dgm:spPr/>
      <dgm:t>
        <a:bodyPr/>
        <a:lstStyle/>
        <a:p>
          <a:r>
            <a:rPr lang="en-US" dirty="0"/>
            <a:t>GLP-1 RA / GIP</a:t>
          </a:r>
        </a:p>
      </dgm:t>
    </dgm:pt>
    <dgm:pt modelId="{04654C33-D884-404D-B98F-A43646F74789}" type="parTrans" cxnId="{31D22EF5-FC9B-4812-835F-1CE6F3FC8E64}">
      <dgm:prSet/>
      <dgm:spPr/>
      <dgm:t>
        <a:bodyPr/>
        <a:lstStyle/>
        <a:p>
          <a:endParaRPr lang="en-US"/>
        </a:p>
      </dgm:t>
    </dgm:pt>
    <dgm:pt modelId="{03D6E768-11E4-4E75-B449-9E27503F1784}" type="sibTrans" cxnId="{31D22EF5-FC9B-4812-835F-1CE6F3FC8E64}">
      <dgm:prSet/>
      <dgm:spPr/>
      <dgm:t>
        <a:bodyPr/>
        <a:lstStyle/>
        <a:p>
          <a:endParaRPr lang="en-US"/>
        </a:p>
      </dgm:t>
    </dgm:pt>
    <dgm:pt modelId="{197ABAC7-D203-4DE0-A61C-46A18E7968B8}">
      <dgm:prSet phldrT="[Text]"/>
      <dgm:spPr/>
      <dgm:t>
        <a:bodyPr/>
        <a:lstStyle/>
        <a:p>
          <a:r>
            <a:rPr lang="en-US" dirty="0"/>
            <a:t>SGLT-2 Inhibitor</a:t>
          </a:r>
        </a:p>
      </dgm:t>
    </dgm:pt>
    <dgm:pt modelId="{D41BF091-E456-4ACD-9A2E-2CAF327E91BE}" type="parTrans" cxnId="{25B31C99-9F30-4463-81A2-BFCFAA916DF3}">
      <dgm:prSet/>
      <dgm:spPr/>
      <dgm:t>
        <a:bodyPr/>
        <a:lstStyle/>
        <a:p>
          <a:endParaRPr lang="en-US"/>
        </a:p>
      </dgm:t>
    </dgm:pt>
    <dgm:pt modelId="{115565AD-9C8C-49F7-B279-36AE74554F6A}" type="sibTrans" cxnId="{25B31C99-9F30-4463-81A2-BFCFAA916DF3}">
      <dgm:prSet/>
      <dgm:spPr/>
      <dgm:t>
        <a:bodyPr/>
        <a:lstStyle/>
        <a:p>
          <a:endParaRPr lang="en-US"/>
        </a:p>
      </dgm:t>
    </dgm:pt>
    <dgm:pt modelId="{117D3F5F-7746-478F-BF14-3C3DC02173FA}">
      <dgm:prSet phldrT="[Text]"/>
      <dgm:spPr/>
      <dgm:t>
        <a:bodyPr/>
        <a:lstStyle/>
        <a:p>
          <a:r>
            <a:rPr lang="en-US" dirty="0"/>
            <a:t>TZD, Metformin</a:t>
          </a:r>
        </a:p>
      </dgm:t>
    </dgm:pt>
    <dgm:pt modelId="{6AC90A5C-F1FD-4063-B78B-42685AA55B94}" type="parTrans" cxnId="{DF823221-7D21-4BFB-BCC0-6691406F27DF}">
      <dgm:prSet/>
      <dgm:spPr/>
      <dgm:t>
        <a:bodyPr/>
        <a:lstStyle/>
        <a:p>
          <a:endParaRPr lang="en-US"/>
        </a:p>
      </dgm:t>
    </dgm:pt>
    <dgm:pt modelId="{31762E0F-9472-4959-A6AE-AF62DEAD954C}" type="sibTrans" cxnId="{DF823221-7D21-4BFB-BCC0-6691406F27DF}">
      <dgm:prSet/>
      <dgm:spPr/>
      <dgm:t>
        <a:bodyPr/>
        <a:lstStyle/>
        <a:p>
          <a:endParaRPr lang="en-US"/>
        </a:p>
      </dgm:t>
    </dgm:pt>
    <dgm:pt modelId="{CF210463-D217-4998-A239-E35F8D21A123}" type="pres">
      <dgm:prSet presAssocID="{7627FE7E-F417-4589-B1E2-0299AEB456D4}" presName="matrix" presStyleCnt="0">
        <dgm:presLayoutVars>
          <dgm:chMax val="1"/>
          <dgm:dir/>
          <dgm:resizeHandles val="exact"/>
        </dgm:presLayoutVars>
      </dgm:prSet>
      <dgm:spPr/>
    </dgm:pt>
    <dgm:pt modelId="{1CDEC285-DFA0-452D-8169-AE05E84AC5C0}" type="pres">
      <dgm:prSet presAssocID="{7627FE7E-F417-4589-B1E2-0299AEB456D4}" presName="axisShape" presStyleLbl="bgShp" presStyleIdx="0" presStyleCnt="1"/>
      <dgm:spPr/>
    </dgm:pt>
    <dgm:pt modelId="{56C5CC79-3384-45D3-82DB-92BD4AC3025A}" type="pres">
      <dgm:prSet presAssocID="{7627FE7E-F417-4589-B1E2-0299AEB456D4}" presName="rect1" presStyleLbl="node1" presStyleIdx="0" presStyleCnt="4" custScaleX="118207" custLinFactNeighborX="-14096" custLinFactNeighborY="2694">
        <dgm:presLayoutVars>
          <dgm:chMax val="0"/>
          <dgm:chPref val="0"/>
          <dgm:bulletEnabled val="1"/>
        </dgm:presLayoutVars>
      </dgm:prSet>
      <dgm:spPr/>
    </dgm:pt>
    <dgm:pt modelId="{FFB482AC-98EA-4249-9FE9-A5794B4BC943}" type="pres">
      <dgm:prSet presAssocID="{7627FE7E-F417-4589-B1E2-0299AEB456D4}" presName="rect2" presStyleLbl="node1" presStyleIdx="1" presStyleCnt="4" custScaleX="109789">
        <dgm:presLayoutVars>
          <dgm:chMax val="0"/>
          <dgm:chPref val="0"/>
          <dgm:bulletEnabled val="1"/>
        </dgm:presLayoutVars>
      </dgm:prSet>
      <dgm:spPr/>
    </dgm:pt>
    <dgm:pt modelId="{73735AA7-2BD1-4131-8E6E-427B87B3029D}" type="pres">
      <dgm:prSet presAssocID="{7627FE7E-F417-4589-B1E2-0299AEB456D4}" presName="rect3" presStyleLbl="node1" presStyleIdx="2" presStyleCnt="4" custScaleX="118207" custLinFactNeighborX="-7146" custLinFactNeighborY="2069">
        <dgm:presLayoutVars>
          <dgm:chMax val="0"/>
          <dgm:chPref val="0"/>
          <dgm:bulletEnabled val="1"/>
        </dgm:presLayoutVars>
      </dgm:prSet>
      <dgm:spPr/>
    </dgm:pt>
    <dgm:pt modelId="{3CA77CB0-FC42-4A2C-BE83-F6EC72FDA92C}" type="pres">
      <dgm:prSet presAssocID="{7627FE7E-F417-4589-B1E2-0299AEB456D4}" presName="rect4" presStyleLbl="node1" presStyleIdx="3" presStyleCnt="4" custScaleX="118207" custLinFactNeighborX="7475" custLinFactNeighborY="2069">
        <dgm:presLayoutVars>
          <dgm:chMax val="0"/>
          <dgm:chPref val="0"/>
          <dgm:bulletEnabled val="1"/>
        </dgm:presLayoutVars>
      </dgm:prSet>
      <dgm:spPr/>
    </dgm:pt>
  </dgm:ptLst>
  <dgm:cxnLst>
    <dgm:cxn modelId="{DF823221-7D21-4BFB-BCC0-6691406F27DF}" srcId="{7627FE7E-F417-4589-B1E2-0299AEB456D4}" destId="{117D3F5F-7746-478F-BF14-3C3DC02173FA}" srcOrd="3" destOrd="0" parTransId="{6AC90A5C-F1FD-4063-B78B-42685AA55B94}" sibTransId="{31762E0F-9472-4959-A6AE-AF62DEAD954C}"/>
    <dgm:cxn modelId="{1C70124C-3236-4386-8EF7-205421C6ACFC}" type="presOf" srcId="{641D5040-F0DA-4A7F-A38B-C67095CE19A5}" destId="{FFB482AC-98EA-4249-9FE9-A5794B4BC943}" srcOrd="0" destOrd="0" presId="urn:microsoft.com/office/officeart/2005/8/layout/matrix2"/>
    <dgm:cxn modelId="{BDC8B86F-D205-47B2-9BD3-71837D47E6BF}" type="presOf" srcId="{7627FE7E-F417-4589-B1E2-0299AEB456D4}" destId="{CF210463-D217-4998-A239-E35F8D21A123}" srcOrd="0" destOrd="0" presId="urn:microsoft.com/office/officeart/2005/8/layout/matrix2"/>
    <dgm:cxn modelId="{5BFCBE7C-ABA5-4A6F-A801-778E96CB1E37}" type="presOf" srcId="{197ABAC7-D203-4DE0-A61C-46A18E7968B8}" destId="{73735AA7-2BD1-4131-8E6E-427B87B3029D}" srcOrd="0" destOrd="0" presId="urn:microsoft.com/office/officeart/2005/8/layout/matrix2"/>
    <dgm:cxn modelId="{25B31C99-9F30-4463-81A2-BFCFAA916DF3}" srcId="{7627FE7E-F417-4589-B1E2-0299AEB456D4}" destId="{197ABAC7-D203-4DE0-A61C-46A18E7968B8}" srcOrd="2" destOrd="0" parTransId="{D41BF091-E456-4ACD-9A2E-2CAF327E91BE}" sibTransId="{115565AD-9C8C-49F7-B279-36AE74554F6A}"/>
    <dgm:cxn modelId="{CC563DA6-0D4F-4396-82C4-A283F5D09680}" type="presOf" srcId="{81151B48-F447-490D-B324-E692F82698EA}" destId="{56C5CC79-3384-45D3-82DB-92BD4AC3025A}" srcOrd="0" destOrd="0" presId="urn:microsoft.com/office/officeart/2005/8/layout/matrix2"/>
    <dgm:cxn modelId="{90BADFE8-3D0D-4C2E-B0C2-AA2A0F99DD64}" srcId="{7627FE7E-F417-4589-B1E2-0299AEB456D4}" destId="{81151B48-F447-490D-B324-E692F82698EA}" srcOrd="0" destOrd="0" parTransId="{C686A1A0-2369-4491-AD65-3CB4D4B0CB8A}" sibTransId="{247AFBDD-DD92-427A-B10E-30CC896EA4A3}"/>
    <dgm:cxn modelId="{31D22EF5-FC9B-4812-835F-1CE6F3FC8E64}" srcId="{7627FE7E-F417-4589-B1E2-0299AEB456D4}" destId="{641D5040-F0DA-4A7F-A38B-C67095CE19A5}" srcOrd="1" destOrd="0" parTransId="{04654C33-D884-404D-B98F-A43646F74789}" sibTransId="{03D6E768-11E4-4E75-B449-9E27503F1784}"/>
    <dgm:cxn modelId="{C9D84EFA-A41A-44BF-B7DA-A88510881FCA}" type="presOf" srcId="{117D3F5F-7746-478F-BF14-3C3DC02173FA}" destId="{3CA77CB0-FC42-4A2C-BE83-F6EC72FDA92C}" srcOrd="0" destOrd="0" presId="urn:microsoft.com/office/officeart/2005/8/layout/matrix2"/>
    <dgm:cxn modelId="{96A46B33-FB4F-4DCE-85D7-30D9B9EE8857}" type="presParOf" srcId="{CF210463-D217-4998-A239-E35F8D21A123}" destId="{1CDEC285-DFA0-452D-8169-AE05E84AC5C0}" srcOrd="0" destOrd="0" presId="urn:microsoft.com/office/officeart/2005/8/layout/matrix2"/>
    <dgm:cxn modelId="{7F1605B1-1B00-487D-90E1-18D850474EFB}" type="presParOf" srcId="{CF210463-D217-4998-A239-E35F8D21A123}" destId="{56C5CC79-3384-45D3-82DB-92BD4AC3025A}" srcOrd="1" destOrd="0" presId="urn:microsoft.com/office/officeart/2005/8/layout/matrix2"/>
    <dgm:cxn modelId="{4EECEBC9-4A04-425D-BF23-F1571897E404}" type="presParOf" srcId="{CF210463-D217-4998-A239-E35F8D21A123}" destId="{FFB482AC-98EA-4249-9FE9-A5794B4BC943}" srcOrd="2" destOrd="0" presId="urn:microsoft.com/office/officeart/2005/8/layout/matrix2"/>
    <dgm:cxn modelId="{DB934722-8218-4EA8-A9C3-3A431439FB5A}" type="presParOf" srcId="{CF210463-D217-4998-A239-E35F8D21A123}" destId="{73735AA7-2BD1-4131-8E6E-427B87B3029D}" srcOrd="3" destOrd="0" presId="urn:microsoft.com/office/officeart/2005/8/layout/matrix2"/>
    <dgm:cxn modelId="{4DD7DB54-AF3D-45C4-9029-966946E05003}" type="presParOf" srcId="{CF210463-D217-4998-A239-E35F8D21A123}" destId="{3CA77CB0-FC42-4A2C-BE83-F6EC72FDA92C}" srcOrd="4" destOrd="0" presId="urn:microsoft.com/office/officeart/2005/8/layout/matrix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9C1BB3E2-197C-4AB6-9A31-2E7C4AE33F7F}" type="doc">
      <dgm:prSet loTypeId="urn:microsoft.com/office/officeart/2018/2/layout/IconVerticalSolidList" loCatId="icon" qsTypeId="urn:microsoft.com/office/officeart/2005/8/quickstyle/simple1" qsCatId="simple" csTypeId="urn:microsoft.com/office/officeart/2005/8/colors/accent2_2" csCatId="accent2" phldr="1"/>
      <dgm:spPr/>
      <dgm:t>
        <a:bodyPr/>
        <a:lstStyle/>
        <a:p>
          <a:endParaRPr lang="en-US"/>
        </a:p>
      </dgm:t>
    </dgm:pt>
    <dgm:pt modelId="{3FCA7B13-C1C1-4FA2-AECC-59D89083F74D}">
      <dgm:prSet/>
      <dgm:spPr/>
      <dgm:t>
        <a:bodyPr/>
        <a:lstStyle/>
        <a:p>
          <a:r>
            <a:rPr lang="en-US" b="1"/>
            <a:t>Action</a:t>
          </a:r>
          <a:r>
            <a:rPr lang="en-US"/>
            <a:t>: decrease insulin resistance by making muscle and adipose cells more sensitive to insulin.  Decrease free fatty acids</a:t>
          </a:r>
        </a:p>
      </dgm:t>
    </dgm:pt>
    <dgm:pt modelId="{BE36BF89-3B4A-4AFD-AE15-547C788C515E}" type="parTrans" cxnId="{723B9618-AF03-40CF-9897-D8CFFA929E77}">
      <dgm:prSet/>
      <dgm:spPr/>
      <dgm:t>
        <a:bodyPr/>
        <a:lstStyle/>
        <a:p>
          <a:endParaRPr lang="en-US"/>
        </a:p>
      </dgm:t>
    </dgm:pt>
    <dgm:pt modelId="{296BD116-DD24-42CF-B4D6-545F70B80384}" type="sibTrans" cxnId="{723B9618-AF03-40CF-9897-D8CFFA929E77}">
      <dgm:prSet/>
      <dgm:spPr/>
      <dgm:t>
        <a:bodyPr/>
        <a:lstStyle/>
        <a:p>
          <a:endParaRPr lang="en-US"/>
        </a:p>
      </dgm:t>
    </dgm:pt>
    <dgm:pt modelId="{311BD38B-6BED-48CA-965B-9FB1FD73418A}">
      <dgm:prSet/>
      <dgm:spPr/>
      <dgm:t>
        <a:bodyPr/>
        <a:lstStyle/>
        <a:p>
          <a:r>
            <a:rPr lang="en-US" b="1" dirty="0"/>
            <a:t>Name</a:t>
          </a:r>
          <a:r>
            <a:rPr lang="en-US" dirty="0"/>
            <a:t>:</a:t>
          </a:r>
        </a:p>
      </dgm:t>
    </dgm:pt>
    <dgm:pt modelId="{A7936A74-7B50-4273-AC67-D57BD6A072C1}" type="parTrans" cxnId="{2839C45A-A7CD-455D-8F4B-65607B198941}">
      <dgm:prSet/>
      <dgm:spPr/>
      <dgm:t>
        <a:bodyPr/>
        <a:lstStyle/>
        <a:p>
          <a:endParaRPr lang="en-US"/>
        </a:p>
      </dgm:t>
    </dgm:pt>
    <dgm:pt modelId="{99B800DB-8854-4544-89F3-74605A3E753F}" type="sibTrans" cxnId="{2839C45A-A7CD-455D-8F4B-65607B198941}">
      <dgm:prSet/>
      <dgm:spPr/>
      <dgm:t>
        <a:bodyPr/>
        <a:lstStyle/>
        <a:p>
          <a:endParaRPr lang="en-US"/>
        </a:p>
      </dgm:t>
    </dgm:pt>
    <dgm:pt modelId="{9DA97EDB-4FAE-434A-8968-9A26270ACA09}">
      <dgm:prSet custT="1"/>
      <dgm:spPr/>
      <dgm:t>
        <a:bodyPr/>
        <a:lstStyle/>
        <a:p>
          <a:pPr>
            <a:buNone/>
          </a:pPr>
          <a:r>
            <a:rPr lang="en-US" sz="1800" dirty="0"/>
            <a:t>pioglitazone (Actos) – bladder cancer warning</a:t>
          </a:r>
        </a:p>
      </dgm:t>
    </dgm:pt>
    <dgm:pt modelId="{2F06483D-616F-4DFA-A892-02F96BDCC793}" type="parTrans" cxnId="{968A7442-DE4D-4F9C-BFE8-AC17B84C08C6}">
      <dgm:prSet/>
      <dgm:spPr/>
      <dgm:t>
        <a:bodyPr/>
        <a:lstStyle/>
        <a:p>
          <a:endParaRPr lang="en-US"/>
        </a:p>
      </dgm:t>
    </dgm:pt>
    <dgm:pt modelId="{BE91C10C-AC13-4842-B2EE-4EE60886640D}" type="sibTrans" cxnId="{968A7442-DE4D-4F9C-BFE8-AC17B84C08C6}">
      <dgm:prSet/>
      <dgm:spPr/>
      <dgm:t>
        <a:bodyPr/>
        <a:lstStyle/>
        <a:p>
          <a:endParaRPr lang="en-US"/>
        </a:p>
      </dgm:t>
    </dgm:pt>
    <dgm:pt modelId="{D1747F92-556E-4EB6-ADE3-2295E4F97621}">
      <dgm:prSet custT="1"/>
      <dgm:spPr/>
      <dgm:t>
        <a:bodyPr/>
        <a:lstStyle/>
        <a:p>
          <a:pPr>
            <a:buFont typeface="Arial" panose="020B0604020202020204" pitchFamily="34" charset="0"/>
            <a:buNone/>
          </a:pPr>
          <a:r>
            <a:rPr lang="en-US" sz="1800" dirty="0"/>
            <a:t>Indicated for steatosis liver disease</a:t>
          </a:r>
        </a:p>
      </dgm:t>
    </dgm:pt>
    <dgm:pt modelId="{B03C6947-7059-4210-91E3-8FF183B3C53B}" type="parTrans" cxnId="{C4794163-071A-40D7-A581-A6EFF6E8E9F2}">
      <dgm:prSet/>
      <dgm:spPr/>
      <dgm:t>
        <a:bodyPr/>
        <a:lstStyle/>
        <a:p>
          <a:endParaRPr lang="en-US"/>
        </a:p>
      </dgm:t>
    </dgm:pt>
    <dgm:pt modelId="{26875F41-417C-47B3-BC02-3B02F306DE02}" type="sibTrans" cxnId="{C4794163-071A-40D7-A581-A6EFF6E8E9F2}">
      <dgm:prSet/>
      <dgm:spPr/>
      <dgm:t>
        <a:bodyPr/>
        <a:lstStyle/>
        <a:p>
          <a:endParaRPr lang="en-US"/>
        </a:p>
      </dgm:t>
    </dgm:pt>
    <dgm:pt modelId="{92FBBEC2-98D4-4D78-92E7-E19FD6F23F27}">
      <dgm:prSet custT="1"/>
      <dgm:spPr/>
      <dgm:t>
        <a:bodyPr/>
        <a:lstStyle/>
        <a:p>
          <a:pPr>
            <a:buNone/>
          </a:pPr>
          <a:r>
            <a:rPr lang="en-US" sz="1800" dirty="0"/>
            <a:t>Post stroke</a:t>
          </a:r>
        </a:p>
      </dgm:t>
    </dgm:pt>
    <dgm:pt modelId="{6E37B38C-E4C4-4FF4-BE4C-85DE92EEDC03}" type="parTrans" cxnId="{D4F77552-A0B4-4287-8773-3E9D42F404A8}">
      <dgm:prSet/>
      <dgm:spPr/>
      <dgm:t>
        <a:bodyPr/>
        <a:lstStyle/>
        <a:p>
          <a:endParaRPr lang="en-US"/>
        </a:p>
      </dgm:t>
    </dgm:pt>
    <dgm:pt modelId="{D1EA0236-B1D9-4718-96E2-F06F067176C0}" type="sibTrans" cxnId="{D4F77552-A0B4-4287-8773-3E9D42F404A8}">
      <dgm:prSet/>
      <dgm:spPr/>
      <dgm:t>
        <a:bodyPr/>
        <a:lstStyle/>
        <a:p>
          <a:endParaRPr lang="en-US"/>
        </a:p>
      </dgm:t>
    </dgm:pt>
    <dgm:pt modelId="{D6718EF8-2223-4C42-B5D6-CF975C654B5C}">
      <dgm:prSet custT="1"/>
      <dgm:spPr/>
      <dgm:t>
        <a:bodyPr/>
        <a:lstStyle/>
        <a:p>
          <a:r>
            <a:rPr lang="en-US" sz="1800" dirty="0"/>
            <a:t>Dosing: 15-45 mg daily (try lower doses)</a:t>
          </a:r>
          <a:endParaRPr lang="en-US" sz="1600" dirty="0"/>
        </a:p>
      </dgm:t>
    </dgm:pt>
    <dgm:pt modelId="{19394BA8-328E-4B8A-8616-6B0AB2BB58D1}" type="parTrans" cxnId="{9FEF7B7C-702C-4169-9D0D-E58F67544A46}">
      <dgm:prSet/>
      <dgm:spPr/>
      <dgm:t>
        <a:bodyPr/>
        <a:lstStyle/>
        <a:p>
          <a:endParaRPr lang="en-US"/>
        </a:p>
      </dgm:t>
    </dgm:pt>
    <dgm:pt modelId="{03322099-0028-41AC-B1B5-480142F39406}" type="sibTrans" cxnId="{9FEF7B7C-702C-4169-9D0D-E58F67544A46}">
      <dgm:prSet/>
      <dgm:spPr/>
      <dgm:t>
        <a:bodyPr/>
        <a:lstStyle/>
        <a:p>
          <a:endParaRPr lang="en-US"/>
        </a:p>
      </dgm:t>
    </dgm:pt>
    <dgm:pt modelId="{AA4D29A2-C981-4C53-9EFA-B1BB291A2E4B}">
      <dgm:prSet/>
      <dgm:spPr/>
      <dgm:t>
        <a:bodyPr/>
        <a:lstStyle/>
        <a:p>
          <a:r>
            <a:rPr lang="en-US" b="1" dirty="0"/>
            <a:t>Efficacy/ Considerations</a:t>
          </a:r>
          <a:r>
            <a:rPr lang="en-US" dirty="0"/>
            <a:t>  </a:t>
          </a:r>
        </a:p>
      </dgm:t>
    </dgm:pt>
    <dgm:pt modelId="{C020ED4A-0E94-4D80-8387-31707FC66427}" type="parTrans" cxnId="{F2686040-1D24-440D-BDCA-FCC2B3077CAC}">
      <dgm:prSet/>
      <dgm:spPr/>
      <dgm:t>
        <a:bodyPr/>
        <a:lstStyle/>
        <a:p>
          <a:endParaRPr lang="en-US"/>
        </a:p>
      </dgm:t>
    </dgm:pt>
    <dgm:pt modelId="{9D982F06-004A-4E8F-906B-314844E31191}" type="sibTrans" cxnId="{F2686040-1D24-440D-BDCA-FCC2B3077CAC}">
      <dgm:prSet/>
      <dgm:spPr/>
      <dgm:t>
        <a:bodyPr/>
        <a:lstStyle/>
        <a:p>
          <a:endParaRPr lang="en-US"/>
        </a:p>
      </dgm:t>
    </dgm:pt>
    <dgm:pt modelId="{CA5E5A01-4947-40B8-A812-F0B1AA086873}">
      <dgm:prSet custT="1"/>
      <dgm:spPr/>
      <dgm:t>
        <a:bodyPr/>
        <a:lstStyle/>
        <a:p>
          <a:r>
            <a:rPr lang="en-US" sz="2000" dirty="0"/>
            <a:t>Reduce A1C ~0.5-1.0%</a:t>
          </a:r>
        </a:p>
      </dgm:t>
    </dgm:pt>
    <dgm:pt modelId="{03DB9627-6BDC-458C-9B3F-C459765544A7}" type="parTrans" cxnId="{41E4416D-0897-4668-9F63-F5497B5D0018}">
      <dgm:prSet/>
      <dgm:spPr/>
      <dgm:t>
        <a:bodyPr/>
        <a:lstStyle/>
        <a:p>
          <a:endParaRPr lang="en-US"/>
        </a:p>
      </dgm:t>
    </dgm:pt>
    <dgm:pt modelId="{CCF2A618-560A-41F3-B392-D894DA7A5520}" type="sibTrans" cxnId="{41E4416D-0897-4668-9F63-F5497B5D0018}">
      <dgm:prSet/>
      <dgm:spPr/>
      <dgm:t>
        <a:bodyPr/>
        <a:lstStyle/>
        <a:p>
          <a:endParaRPr lang="en-US"/>
        </a:p>
      </dgm:t>
    </dgm:pt>
    <dgm:pt modelId="{93A897F4-8473-4144-AB30-99E3E6DE5CF6}">
      <dgm:prSet custT="1"/>
      <dgm:spPr/>
      <dgm:t>
        <a:bodyPr/>
        <a:lstStyle/>
        <a:p>
          <a:r>
            <a:rPr lang="en-US" sz="2000" dirty="0"/>
            <a:t>6 weeks for maximum effect</a:t>
          </a:r>
        </a:p>
      </dgm:t>
    </dgm:pt>
    <dgm:pt modelId="{4D2E1A83-5A86-48AA-AD70-6EDE3EF51B1A}" type="parTrans" cxnId="{DCB5FF2B-3208-4C66-95B3-44B6E9F49713}">
      <dgm:prSet/>
      <dgm:spPr/>
      <dgm:t>
        <a:bodyPr/>
        <a:lstStyle/>
        <a:p>
          <a:endParaRPr lang="en-US"/>
        </a:p>
      </dgm:t>
    </dgm:pt>
    <dgm:pt modelId="{4A5730C2-FE7B-4AA8-BB89-E24E0FD8F55B}" type="sibTrans" cxnId="{DCB5FF2B-3208-4C66-95B3-44B6E9F49713}">
      <dgm:prSet/>
      <dgm:spPr/>
      <dgm:t>
        <a:bodyPr/>
        <a:lstStyle/>
        <a:p>
          <a:endParaRPr lang="en-US"/>
        </a:p>
      </dgm:t>
    </dgm:pt>
    <dgm:pt modelId="{7D1376E6-B790-452C-8D92-A2F441D73DE6}">
      <dgm:prSet custT="1"/>
      <dgm:spPr/>
      <dgm:t>
        <a:bodyPr/>
        <a:lstStyle/>
        <a:p>
          <a:r>
            <a:rPr lang="en-US" sz="2000" dirty="0"/>
            <a:t>Actos $5 a month</a:t>
          </a:r>
        </a:p>
      </dgm:t>
    </dgm:pt>
    <dgm:pt modelId="{C2B66DA3-157C-4D2C-9B25-2B849653851E}" type="parTrans" cxnId="{2669FCFA-1F4B-477D-8C3F-D5476A8A2105}">
      <dgm:prSet/>
      <dgm:spPr/>
      <dgm:t>
        <a:bodyPr/>
        <a:lstStyle/>
        <a:p>
          <a:endParaRPr lang="en-US"/>
        </a:p>
      </dgm:t>
    </dgm:pt>
    <dgm:pt modelId="{382FB9E3-3774-4EF6-8B7D-BEC746CFAA4B}" type="sibTrans" cxnId="{2669FCFA-1F4B-477D-8C3F-D5476A8A2105}">
      <dgm:prSet/>
      <dgm:spPr/>
      <dgm:t>
        <a:bodyPr/>
        <a:lstStyle/>
        <a:p>
          <a:endParaRPr lang="en-US"/>
        </a:p>
      </dgm:t>
    </dgm:pt>
    <dgm:pt modelId="{4D1DDC99-E95A-46A1-84D0-029A1A856812}">
      <dgm:prSet custT="1"/>
      <dgm:spPr/>
      <dgm:t>
        <a:bodyPr/>
        <a:lstStyle/>
        <a:p>
          <a:r>
            <a:rPr lang="en-US" sz="2000" dirty="0"/>
            <a:t>Can cause fluid retention, not w/ CHF</a:t>
          </a:r>
        </a:p>
      </dgm:t>
    </dgm:pt>
    <dgm:pt modelId="{91C98ACE-9A43-4B62-A766-E61CCF95CC3C}" type="parTrans" cxnId="{0399B9F7-8913-43FC-98A7-8273E1F15810}">
      <dgm:prSet/>
      <dgm:spPr/>
      <dgm:t>
        <a:bodyPr/>
        <a:lstStyle/>
        <a:p>
          <a:endParaRPr lang="en-US"/>
        </a:p>
      </dgm:t>
    </dgm:pt>
    <dgm:pt modelId="{57E09B06-A47D-4D6B-AFBE-8499D4CA6602}" type="sibTrans" cxnId="{0399B9F7-8913-43FC-98A7-8273E1F15810}">
      <dgm:prSet/>
      <dgm:spPr/>
      <dgm:t>
        <a:bodyPr/>
        <a:lstStyle/>
        <a:p>
          <a:endParaRPr lang="en-US"/>
        </a:p>
      </dgm:t>
    </dgm:pt>
    <dgm:pt modelId="{CE62475D-69D0-4417-89AE-C021434BA326}" type="pres">
      <dgm:prSet presAssocID="{9C1BB3E2-197C-4AB6-9A31-2E7C4AE33F7F}" presName="root" presStyleCnt="0">
        <dgm:presLayoutVars>
          <dgm:dir/>
          <dgm:resizeHandles val="exact"/>
        </dgm:presLayoutVars>
      </dgm:prSet>
      <dgm:spPr/>
    </dgm:pt>
    <dgm:pt modelId="{782F0B66-71F2-44DC-8940-96347E37A6A0}" type="pres">
      <dgm:prSet presAssocID="{3FCA7B13-C1C1-4FA2-AECC-59D89083F74D}" presName="compNode" presStyleCnt="0"/>
      <dgm:spPr/>
    </dgm:pt>
    <dgm:pt modelId="{1B1C2802-0C24-4E58-984B-A10AE8F358A1}" type="pres">
      <dgm:prSet presAssocID="{3FCA7B13-C1C1-4FA2-AECC-59D89083F74D}" presName="bgRect" presStyleLbl="bgShp" presStyleIdx="0" presStyleCnt="3"/>
      <dgm:spPr/>
    </dgm:pt>
    <dgm:pt modelId="{F999B83F-6827-4C66-98F9-A962FDC0AC82}" type="pres">
      <dgm:prSet presAssocID="{3FCA7B13-C1C1-4FA2-AECC-59D89083F74D}"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Needle"/>
        </a:ext>
      </dgm:extLst>
    </dgm:pt>
    <dgm:pt modelId="{6BBDA80F-1260-4144-8B5F-B231660B1CA3}" type="pres">
      <dgm:prSet presAssocID="{3FCA7B13-C1C1-4FA2-AECC-59D89083F74D}" presName="spaceRect" presStyleCnt="0"/>
      <dgm:spPr/>
    </dgm:pt>
    <dgm:pt modelId="{A8678FBD-DEBA-4ED1-915A-AE21B783F9B7}" type="pres">
      <dgm:prSet presAssocID="{3FCA7B13-C1C1-4FA2-AECC-59D89083F74D}" presName="parTx" presStyleLbl="revTx" presStyleIdx="0" presStyleCnt="5">
        <dgm:presLayoutVars>
          <dgm:chMax val="0"/>
          <dgm:chPref val="0"/>
        </dgm:presLayoutVars>
      </dgm:prSet>
      <dgm:spPr/>
    </dgm:pt>
    <dgm:pt modelId="{A5FA052A-FC92-45F9-9F11-1891F4328F4F}" type="pres">
      <dgm:prSet presAssocID="{296BD116-DD24-42CF-B4D6-545F70B80384}" presName="sibTrans" presStyleCnt="0"/>
      <dgm:spPr/>
    </dgm:pt>
    <dgm:pt modelId="{7AD448FD-B470-48DF-9D85-DD194F267EAF}" type="pres">
      <dgm:prSet presAssocID="{311BD38B-6BED-48CA-965B-9FB1FD73418A}" presName="compNode" presStyleCnt="0"/>
      <dgm:spPr/>
    </dgm:pt>
    <dgm:pt modelId="{B8386731-3F38-4D2B-8E6E-679D50A07DDB}" type="pres">
      <dgm:prSet presAssocID="{311BD38B-6BED-48CA-965B-9FB1FD73418A}" presName="bgRect" presStyleLbl="bgShp" presStyleIdx="1" presStyleCnt="3"/>
      <dgm:spPr/>
    </dgm:pt>
    <dgm:pt modelId="{8EE19925-2269-464A-AEC0-A27A6FD27CD3}" type="pres">
      <dgm:prSet presAssocID="{311BD38B-6BED-48CA-965B-9FB1FD73418A}"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Medicine"/>
        </a:ext>
      </dgm:extLst>
    </dgm:pt>
    <dgm:pt modelId="{63287646-F08D-4158-B77E-EB48F23A3706}" type="pres">
      <dgm:prSet presAssocID="{311BD38B-6BED-48CA-965B-9FB1FD73418A}" presName="spaceRect" presStyleCnt="0"/>
      <dgm:spPr/>
    </dgm:pt>
    <dgm:pt modelId="{514C21D2-5D9A-4E91-B80C-5E79D0964C17}" type="pres">
      <dgm:prSet presAssocID="{311BD38B-6BED-48CA-965B-9FB1FD73418A}" presName="parTx" presStyleLbl="revTx" presStyleIdx="1" presStyleCnt="5">
        <dgm:presLayoutVars>
          <dgm:chMax val="0"/>
          <dgm:chPref val="0"/>
        </dgm:presLayoutVars>
      </dgm:prSet>
      <dgm:spPr/>
    </dgm:pt>
    <dgm:pt modelId="{94CDDDE0-D095-4BD9-9E26-820D94EC718B}" type="pres">
      <dgm:prSet presAssocID="{311BD38B-6BED-48CA-965B-9FB1FD73418A}" presName="desTx" presStyleLbl="revTx" presStyleIdx="2" presStyleCnt="5" custScaleX="185156" custLinFactNeighborX="-40463" custLinFactNeighborY="4485">
        <dgm:presLayoutVars/>
      </dgm:prSet>
      <dgm:spPr/>
    </dgm:pt>
    <dgm:pt modelId="{8694C316-AEE4-4F27-96CE-93A4A4ED111D}" type="pres">
      <dgm:prSet presAssocID="{99B800DB-8854-4544-89F3-74605A3E753F}" presName="sibTrans" presStyleCnt="0"/>
      <dgm:spPr/>
    </dgm:pt>
    <dgm:pt modelId="{851A01AE-0CBC-4026-8DE9-021BCBEDB90F}" type="pres">
      <dgm:prSet presAssocID="{AA4D29A2-C981-4C53-9EFA-B1BB291A2E4B}" presName="compNode" presStyleCnt="0"/>
      <dgm:spPr/>
    </dgm:pt>
    <dgm:pt modelId="{95ECE6EB-454E-4495-8EEB-237D205E8BA2}" type="pres">
      <dgm:prSet presAssocID="{AA4D29A2-C981-4C53-9EFA-B1BB291A2E4B}" presName="bgRect" presStyleLbl="bgShp" presStyleIdx="2" presStyleCnt="3"/>
      <dgm:spPr/>
    </dgm:pt>
    <dgm:pt modelId="{E4BADF7E-7D07-431B-BD62-55908BE771A0}" type="pres">
      <dgm:prSet presAssocID="{AA4D29A2-C981-4C53-9EFA-B1BB291A2E4B}"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Checkmark"/>
        </a:ext>
      </dgm:extLst>
    </dgm:pt>
    <dgm:pt modelId="{26263E59-4FB7-4CDC-A89C-346566816FDD}" type="pres">
      <dgm:prSet presAssocID="{AA4D29A2-C981-4C53-9EFA-B1BB291A2E4B}" presName="spaceRect" presStyleCnt="0"/>
      <dgm:spPr/>
    </dgm:pt>
    <dgm:pt modelId="{FA925110-AFC9-4905-9E29-671D60859433}" type="pres">
      <dgm:prSet presAssocID="{AA4D29A2-C981-4C53-9EFA-B1BB291A2E4B}" presName="parTx" presStyleLbl="revTx" presStyleIdx="3" presStyleCnt="5">
        <dgm:presLayoutVars>
          <dgm:chMax val="0"/>
          <dgm:chPref val="0"/>
        </dgm:presLayoutVars>
      </dgm:prSet>
      <dgm:spPr/>
    </dgm:pt>
    <dgm:pt modelId="{0E255D5A-1AFD-4404-A7A5-DCB2B3D1BEFC}" type="pres">
      <dgm:prSet presAssocID="{AA4D29A2-C981-4C53-9EFA-B1BB291A2E4B}" presName="desTx" presStyleLbl="revTx" presStyleIdx="4" presStyleCnt="5" custScaleX="194341">
        <dgm:presLayoutVars/>
      </dgm:prSet>
      <dgm:spPr/>
    </dgm:pt>
  </dgm:ptLst>
  <dgm:cxnLst>
    <dgm:cxn modelId="{10253407-2EFC-4833-9236-1DF0434DC701}" type="presOf" srcId="{4D1DDC99-E95A-46A1-84D0-029A1A856812}" destId="{0E255D5A-1AFD-4404-A7A5-DCB2B3D1BEFC}" srcOrd="0" destOrd="3" presId="urn:microsoft.com/office/officeart/2018/2/layout/IconVerticalSolidList"/>
    <dgm:cxn modelId="{723B9618-AF03-40CF-9897-D8CFFA929E77}" srcId="{9C1BB3E2-197C-4AB6-9A31-2E7C4AE33F7F}" destId="{3FCA7B13-C1C1-4FA2-AECC-59D89083F74D}" srcOrd="0" destOrd="0" parTransId="{BE36BF89-3B4A-4AFD-AE15-547C788C515E}" sibTransId="{296BD116-DD24-42CF-B4D6-545F70B80384}"/>
    <dgm:cxn modelId="{22854A29-979A-476E-94C6-04476E8D264A}" type="presOf" srcId="{7D1376E6-B790-452C-8D92-A2F441D73DE6}" destId="{0E255D5A-1AFD-4404-A7A5-DCB2B3D1BEFC}" srcOrd="0" destOrd="2" presId="urn:microsoft.com/office/officeart/2018/2/layout/IconVerticalSolidList"/>
    <dgm:cxn modelId="{DCB5FF2B-3208-4C66-95B3-44B6E9F49713}" srcId="{AA4D29A2-C981-4C53-9EFA-B1BB291A2E4B}" destId="{93A897F4-8473-4144-AB30-99E3E6DE5CF6}" srcOrd="1" destOrd="0" parTransId="{4D2E1A83-5A86-48AA-AD70-6EDE3EF51B1A}" sibTransId="{4A5730C2-FE7B-4AA8-BB89-E24E0FD8F55B}"/>
    <dgm:cxn modelId="{5BA47D3B-A753-47D9-B86C-EE94FE825099}" type="presOf" srcId="{CA5E5A01-4947-40B8-A812-F0B1AA086873}" destId="{0E255D5A-1AFD-4404-A7A5-DCB2B3D1BEFC}" srcOrd="0" destOrd="0" presId="urn:microsoft.com/office/officeart/2018/2/layout/IconVerticalSolidList"/>
    <dgm:cxn modelId="{F2686040-1D24-440D-BDCA-FCC2B3077CAC}" srcId="{9C1BB3E2-197C-4AB6-9A31-2E7C4AE33F7F}" destId="{AA4D29A2-C981-4C53-9EFA-B1BB291A2E4B}" srcOrd="2" destOrd="0" parTransId="{C020ED4A-0E94-4D80-8387-31707FC66427}" sibTransId="{9D982F06-004A-4E8F-906B-314844E31191}"/>
    <dgm:cxn modelId="{5DF8335C-439F-4EE1-A42F-6FB3B4F8B3BB}" type="presOf" srcId="{311BD38B-6BED-48CA-965B-9FB1FD73418A}" destId="{514C21D2-5D9A-4E91-B80C-5E79D0964C17}" srcOrd="0" destOrd="0" presId="urn:microsoft.com/office/officeart/2018/2/layout/IconVerticalSolidList"/>
    <dgm:cxn modelId="{968A7442-DE4D-4F9C-BFE8-AC17B84C08C6}" srcId="{311BD38B-6BED-48CA-965B-9FB1FD73418A}" destId="{9DA97EDB-4FAE-434A-8968-9A26270ACA09}" srcOrd="0" destOrd="0" parTransId="{2F06483D-616F-4DFA-A892-02F96BDCC793}" sibTransId="{BE91C10C-AC13-4842-B2EE-4EE60886640D}"/>
    <dgm:cxn modelId="{C4794163-071A-40D7-A581-A6EFF6E8E9F2}" srcId="{311BD38B-6BED-48CA-965B-9FB1FD73418A}" destId="{D1747F92-556E-4EB6-ADE3-2295E4F97621}" srcOrd="1" destOrd="0" parTransId="{B03C6947-7059-4210-91E3-8FF183B3C53B}" sibTransId="{26875F41-417C-47B3-BC02-3B02F306DE02}"/>
    <dgm:cxn modelId="{41E4416D-0897-4668-9F63-F5497B5D0018}" srcId="{AA4D29A2-C981-4C53-9EFA-B1BB291A2E4B}" destId="{CA5E5A01-4947-40B8-A812-F0B1AA086873}" srcOrd="0" destOrd="0" parTransId="{03DB9627-6BDC-458C-9B3F-C459765544A7}" sibTransId="{CCF2A618-560A-41F3-B392-D894DA7A5520}"/>
    <dgm:cxn modelId="{D4F77552-A0B4-4287-8773-3E9D42F404A8}" srcId="{311BD38B-6BED-48CA-965B-9FB1FD73418A}" destId="{92FBBEC2-98D4-4D78-92E7-E19FD6F23F27}" srcOrd="2" destOrd="0" parTransId="{6E37B38C-E4C4-4FF4-BE4C-85DE92EEDC03}" sibTransId="{D1EA0236-B1D9-4718-96E2-F06F067176C0}"/>
    <dgm:cxn modelId="{83EFEE57-633A-43DB-BE63-14BFC15D85E4}" type="presOf" srcId="{D1747F92-556E-4EB6-ADE3-2295E4F97621}" destId="{94CDDDE0-D095-4BD9-9E26-820D94EC718B}" srcOrd="0" destOrd="1" presId="urn:microsoft.com/office/officeart/2018/2/layout/IconVerticalSolidList"/>
    <dgm:cxn modelId="{2839C45A-A7CD-455D-8F4B-65607B198941}" srcId="{9C1BB3E2-197C-4AB6-9A31-2E7C4AE33F7F}" destId="{311BD38B-6BED-48CA-965B-9FB1FD73418A}" srcOrd="1" destOrd="0" parTransId="{A7936A74-7B50-4273-AC67-D57BD6A072C1}" sibTransId="{99B800DB-8854-4544-89F3-74605A3E753F}"/>
    <dgm:cxn modelId="{DFF08D7B-B2EF-4C92-A0F5-8E1F513BE790}" type="presOf" srcId="{D6718EF8-2223-4C42-B5D6-CF975C654B5C}" destId="{94CDDDE0-D095-4BD9-9E26-820D94EC718B}" srcOrd="0" destOrd="3" presId="urn:microsoft.com/office/officeart/2018/2/layout/IconVerticalSolidList"/>
    <dgm:cxn modelId="{9FEF7B7C-702C-4169-9D0D-E58F67544A46}" srcId="{92FBBEC2-98D4-4D78-92E7-E19FD6F23F27}" destId="{D6718EF8-2223-4C42-B5D6-CF975C654B5C}" srcOrd="0" destOrd="0" parTransId="{19394BA8-328E-4B8A-8616-6B0AB2BB58D1}" sibTransId="{03322099-0028-41AC-B1B5-480142F39406}"/>
    <dgm:cxn modelId="{3AE26A7D-3506-4C59-8C2E-9DDCB43E5710}" type="presOf" srcId="{9C1BB3E2-197C-4AB6-9A31-2E7C4AE33F7F}" destId="{CE62475D-69D0-4417-89AE-C021434BA326}" srcOrd="0" destOrd="0" presId="urn:microsoft.com/office/officeart/2018/2/layout/IconVerticalSolidList"/>
    <dgm:cxn modelId="{178A688D-A2D9-49E5-BA1B-AB5C54CCF52D}" type="presOf" srcId="{AA4D29A2-C981-4C53-9EFA-B1BB291A2E4B}" destId="{FA925110-AFC9-4905-9E29-671D60859433}" srcOrd="0" destOrd="0" presId="urn:microsoft.com/office/officeart/2018/2/layout/IconVerticalSolidList"/>
    <dgm:cxn modelId="{C336B1AE-7A23-4061-840E-D60F11E9F799}" type="presOf" srcId="{3FCA7B13-C1C1-4FA2-AECC-59D89083F74D}" destId="{A8678FBD-DEBA-4ED1-915A-AE21B783F9B7}" srcOrd="0" destOrd="0" presId="urn:microsoft.com/office/officeart/2018/2/layout/IconVerticalSolidList"/>
    <dgm:cxn modelId="{F8F30FE7-0897-40D0-B0F6-C7FEDBD679D6}" type="presOf" srcId="{92FBBEC2-98D4-4D78-92E7-E19FD6F23F27}" destId="{94CDDDE0-D095-4BD9-9E26-820D94EC718B}" srcOrd="0" destOrd="2" presId="urn:microsoft.com/office/officeart/2018/2/layout/IconVerticalSolidList"/>
    <dgm:cxn modelId="{3C4494E9-A009-4714-B078-BDEE7CD03954}" type="presOf" srcId="{93A897F4-8473-4144-AB30-99E3E6DE5CF6}" destId="{0E255D5A-1AFD-4404-A7A5-DCB2B3D1BEFC}" srcOrd="0" destOrd="1" presId="urn:microsoft.com/office/officeart/2018/2/layout/IconVerticalSolidList"/>
    <dgm:cxn modelId="{3D5D2FF0-7DC4-4E3D-858D-9D7BDC24BFA8}" type="presOf" srcId="{9DA97EDB-4FAE-434A-8968-9A26270ACA09}" destId="{94CDDDE0-D095-4BD9-9E26-820D94EC718B}" srcOrd="0" destOrd="0" presId="urn:microsoft.com/office/officeart/2018/2/layout/IconVerticalSolidList"/>
    <dgm:cxn modelId="{0399B9F7-8913-43FC-98A7-8273E1F15810}" srcId="{AA4D29A2-C981-4C53-9EFA-B1BB291A2E4B}" destId="{4D1DDC99-E95A-46A1-84D0-029A1A856812}" srcOrd="3" destOrd="0" parTransId="{91C98ACE-9A43-4B62-A766-E61CCF95CC3C}" sibTransId="{57E09B06-A47D-4D6B-AFBE-8499D4CA6602}"/>
    <dgm:cxn modelId="{2669FCFA-1F4B-477D-8C3F-D5476A8A2105}" srcId="{AA4D29A2-C981-4C53-9EFA-B1BB291A2E4B}" destId="{7D1376E6-B790-452C-8D92-A2F441D73DE6}" srcOrd="2" destOrd="0" parTransId="{C2B66DA3-157C-4D2C-9B25-2B849653851E}" sibTransId="{382FB9E3-3774-4EF6-8B7D-BEC746CFAA4B}"/>
    <dgm:cxn modelId="{B2089DA7-94B7-4ED1-9F9B-FB3D83645A75}" type="presParOf" srcId="{CE62475D-69D0-4417-89AE-C021434BA326}" destId="{782F0B66-71F2-44DC-8940-96347E37A6A0}" srcOrd="0" destOrd="0" presId="urn:microsoft.com/office/officeart/2018/2/layout/IconVerticalSolidList"/>
    <dgm:cxn modelId="{E4F31576-3114-49BE-813B-35C98985DB39}" type="presParOf" srcId="{782F0B66-71F2-44DC-8940-96347E37A6A0}" destId="{1B1C2802-0C24-4E58-984B-A10AE8F358A1}" srcOrd="0" destOrd="0" presId="urn:microsoft.com/office/officeart/2018/2/layout/IconVerticalSolidList"/>
    <dgm:cxn modelId="{9AFFC570-CCB5-476E-8102-F5B708BE4BCC}" type="presParOf" srcId="{782F0B66-71F2-44DC-8940-96347E37A6A0}" destId="{F999B83F-6827-4C66-98F9-A962FDC0AC82}" srcOrd="1" destOrd="0" presId="urn:microsoft.com/office/officeart/2018/2/layout/IconVerticalSolidList"/>
    <dgm:cxn modelId="{78903A84-C17D-4FD9-9F6A-634F7F74389B}" type="presParOf" srcId="{782F0B66-71F2-44DC-8940-96347E37A6A0}" destId="{6BBDA80F-1260-4144-8B5F-B231660B1CA3}" srcOrd="2" destOrd="0" presId="urn:microsoft.com/office/officeart/2018/2/layout/IconVerticalSolidList"/>
    <dgm:cxn modelId="{71B897A8-1CE7-4DA2-8DF6-3C7A74415786}" type="presParOf" srcId="{782F0B66-71F2-44DC-8940-96347E37A6A0}" destId="{A8678FBD-DEBA-4ED1-915A-AE21B783F9B7}" srcOrd="3" destOrd="0" presId="urn:microsoft.com/office/officeart/2018/2/layout/IconVerticalSolidList"/>
    <dgm:cxn modelId="{D1804317-21D9-4FB2-A2EA-E6CFC3952795}" type="presParOf" srcId="{CE62475D-69D0-4417-89AE-C021434BA326}" destId="{A5FA052A-FC92-45F9-9F11-1891F4328F4F}" srcOrd="1" destOrd="0" presId="urn:microsoft.com/office/officeart/2018/2/layout/IconVerticalSolidList"/>
    <dgm:cxn modelId="{72E25FDC-831B-4075-9A08-342C5FD67C69}" type="presParOf" srcId="{CE62475D-69D0-4417-89AE-C021434BA326}" destId="{7AD448FD-B470-48DF-9D85-DD194F267EAF}" srcOrd="2" destOrd="0" presId="urn:microsoft.com/office/officeart/2018/2/layout/IconVerticalSolidList"/>
    <dgm:cxn modelId="{E4C34627-3209-4FAE-9F59-907FC242D357}" type="presParOf" srcId="{7AD448FD-B470-48DF-9D85-DD194F267EAF}" destId="{B8386731-3F38-4D2B-8E6E-679D50A07DDB}" srcOrd="0" destOrd="0" presId="urn:microsoft.com/office/officeart/2018/2/layout/IconVerticalSolidList"/>
    <dgm:cxn modelId="{E41D92D2-77B3-4344-AA4B-690AA096B1B8}" type="presParOf" srcId="{7AD448FD-B470-48DF-9D85-DD194F267EAF}" destId="{8EE19925-2269-464A-AEC0-A27A6FD27CD3}" srcOrd="1" destOrd="0" presId="urn:microsoft.com/office/officeart/2018/2/layout/IconVerticalSolidList"/>
    <dgm:cxn modelId="{00553594-D6B5-401D-A91F-854B643B57D1}" type="presParOf" srcId="{7AD448FD-B470-48DF-9D85-DD194F267EAF}" destId="{63287646-F08D-4158-B77E-EB48F23A3706}" srcOrd="2" destOrd="0" presId="urn:microsoft.com/office/officeart/2018/2/layout/IconVerticalSolidList"/>
    <dgm:cxn modelId="{990E1A27-3758-4DD2-A28A-5907D7A84267}" type="presParOf" srcId="{7AD448FD-B470-48DF-9D85-DD194F267EAF}" destId="{514C21D2-5D9A-4E91-B80C-5E79D0964C17}" srcOrd="3" destOrd="0" presId="urn:microsoft.com/office/officeart/2018/2/layout/IconVerticalSolidList"/>
    <dgm:cxn modelId="{A9A18F99-EBA3-4887-B425-9987A2453684}" type="presParOf" srcId="{7AD448FD-B470-48DF-9D85-DD194F267EAF}" destId="{94CDDDE0-D095-4BD9-9E26-820D94EC718B}" srcOrd="4" destOrd="0" presId="urn:microsoft.com/office/officeart/2018/2/layout/IconVerticalSolidList"/>
    <dgm:cxn modelId="{4D568AA2-89CB-4C94-9BCD-38A3BD53D88C}" type="presParOf" srcId="{CE62475D-69D0-4417-89AE-C021434BA326}" destId="{8694C316-AEE4-4F27-96CE-93A4A4ED111D}" srcOrd="3" destOrd="0" presId="urn:microsoft.com/office/officeart/2018/2/layout/IconVerticalSolidList"/>
    <dgm:cxn modelId="{261FE6D0-0B1D-4717-A4BC-A58B150882CE}" type="presParOf" srcId="{CE62475D-69D0-4417-89AE-C021434BA326}" destId="{851A01AE-0CBC-4026-8DE9-021BCBEDB90F}" srcOrd="4" destOrd="0" presId="urn:microsoft.com/office/officeart/2018/2/layout/IconVerticalSolidList"/>
    <dgm:cxn modelId="{49065C2B-2D50-4D8A-912D-20017661D47E}" type="presParOf" srcId="{851A01AE-0CBC-4026-8DE9-021BCBEDB90F}" destId="{95ECE6EB-454E-4495-8EEB-237D205E8BA2}" srcOrd="0" destOrd="0" presId="urn:microsoft.com/office/officeart/2018/2/layout/IconVerticalSolidList"/>
    <dgm:cxn modelId="{52A68E39-DAA2-4C2B-8B53-1DF6A496CDE0}" type="presParOf" srcId="{851A01AE-0CBC-4026-8DE9-021BCBEDB90F}" destId="{E4BADF7E-7D07-431B-BD62-55908BE771A0}" srcOrd="1" destOrd="0" presId="urn:microsoft.com/office/officeart/2018/2/layout/IconVerticalSolidList"/>
    <dgm:cxn modelId="{44A18842-2C3C-41F0-BC37-CAAD3F4656A0}" type="presParOf" srcId="{851A01AE-0CBC-4026-8DE9-021BCBEDB90F}" destId="{26263E59-4FB7-4CDC-A89C-346566816FDD}" srcOrd="2" destOrd="0" presId="urn:microsoft.com/office/officeart/2018/2/layout/IconVerticalSolidList"/>
    <dgm:cxn modelId="{611D7DD6-E7C1-4F4B-B23F-6F6E69C598B9}" type="presParOf" srcId="{851A01AE-0CBC-4026-8DE9-021BCBEDB90F}" destId="{FA925110-AFC9-4905-9E29-671D60859433}" srcOrd="3" destOrd="0" presId="urn:microsoft.com/office/officeart/2018/2/layout/IconVerticalSolidList"/>
    <dgm:cxn modelId="{ACBE78A5-0E85-452F-9B46-C8EDED4EF29C}" type="presParOf" srcId="{851A01AE-0CBC-4026-8DE9-021BCBEDB90F}" destId="{0E255D5A-1AFD-4404-A7A5-DCB2B3D1BEFC}" srcOrd="4" destOrd="0" presId="urn:microsoft.com/office/officeart/2018/2/layout/IconVerticalSoli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F461816B-E8A5-4BED-85A9-91B440E6CA25}" type="doc">
      <dgm:prSet loTypeId="urn:microsoft.com/office/officeart/2005/8/layout/default" loCatId="list" qsTypeId="urn:microsoft.com/office/officeart/2005/8/quickstyle/simple1" qsCatId="simple" csTypeId="urn:microsoft.com/office/officeart/2005/8/colors/colorful2" csCatId="colorful" phldr="1"/>
      <dgm:spPr/>
      <dgm:t>
        <a:bodyPr/>
        <a:lstStyle/>
        <a:p>
          <a:endParaRPr lang="en-US"/>
        </a:p>
      </dgm:t>
    </dgm:pt>
    <dgm:pt modelId="{9BAAA77F-2C26-4B57-9E87-E46CF2E4289D}">
      <dgm:prSet phldrT="[Text]"/>
      <dgm:spPr/>
      <dgm:t>
        <a:bodyPr/>
        <a:lstStyle/>
        <a:p>
          <a:r>
            <a:rPr lang="en-US" dirty="0"/>
            <a:t>A1C lowering</a:t>
          </a:r>
        </a:p>
      </dgm:t>
    </dgm:pt>
    <dgm:pt modelId="{B8BB54E7-7D4F-46BD-8848-A3419EB0DE87}" type="parTrans" cxnId="{07F872FB-E5DF-4AAA-A5BA-6302FD504609}">
      <dgm:prSet/>
      <dgm:spPr/>
      <dgm:t>
        <a:bodyPr/>
        <a:lstStyle/>
        <a:p>
          <a:endParaRPr lang="en-US"/>
        </a:p>
      </dgm:t>
    </dgm:pt>
    <dgm:pt modelId="{96D45247-A9B1-4057-8F3F-07540C324349}" type="sibTrans" cxnId="{07F872FB-E5DF-4AAA-A5BA-6302FD504609}">
      <dgm:prSet/>
      <dgm:spPr/>
      <dgm:t>
        <a:bodyPr/>
        <a:lstStyle/>
        <a:p>
          <a:endParaRPr lang="en-US"/>
        </a:p>
      </dgm:t>
    </dgm:pt>
    <dgm:pt modelId="{44132214-B276-4EEB-B75A-34E72D88DE56}">
      <dgm:prSet/>
      <dgm:spPr/>
      <dgm:t>
        <a:bodyPr/>
        <a:lstStyle/>
        <a:p>
          <a:r>
            <a:rPr lang="en-US" dirty="0"/>
            <a:t>Substantial Weight loss</a:t>
          </a:r>
        </a:p>
      </dgm:t>
    </dgm:pt>
    <dgm:pt modelId="{8D0EF25B-DC65-4B04-A917-FBA6069AEB81}" type="parTrans" cxnId="{37227A91-4D8C-48F8-83CF-0FA28D4EC04E}">
      <dgm:prSet/>
      <dgm:spPr/>
      <dgm:t>
        <a:bodyPr/>
        <a:lstStyle/>
        <a:p>
          <a:endParaRPr lang="en-US"/>
        </a:p>
      </dgm:t>
    </dgm:pt>
    <dgm:pt modelId="{AFB2908B-369A-47C5-8D12-281F53AD83CC}" type="sibTrans" cxnId="{37227A91-4D8C-48F8-83CF-0FA28D4EC04E}">
      <dgm:prSet/>
      <dgm:spPr/>
      <dgm:t>
        <a:bodyPr/>
        <a:lstStyle/>
        <a:p>
          <a:endParaRPr lang="en-US"/>
        </a:p>
      </dgm:t>
    </dgm:pt>
    <dgm:pt modelId="{68CC02E5-0314-4115-B7F9-E9B97699A4C6}">
      <dgm:prSet/>
      <dgm:spPr/>
      <dgm:t>
        <a:bodyPr/>
        <a:lstStyle/>
        <a:p>
          <a:r>
            <a:rPr lang="en-US" dirty="0"/>
            <a:t>Cardiovascular benefits*</a:t>
          </a:r>
        </a:p>
      </dgm:t>
    </dgm:pt>
    <dgm:pt modelId="{234E9E8D-B0AB-4151-9583-A9D142BADFA5}" type="parTrans" cxnId="{3269BF53-1E44-4E17-B74F-7622B028F0A2}">
      <dgm:prSet/>
      <dgm:spPr/>
      <dgm:t>
        <a:bodyPr/>
        <a:lstStyle/>
        <a:p>
          <a:endParaRPr lang="en-US"/>
        </a:p>
      </dgm:t>
    </dgm:pt>
    <dgm:pt modelId="{63AA4F84-BE76-41F9-835B-A39E83BDCEBB}" type="sibTrans" cxnId="{3269BF53-1E44-4E17-B74F-7622B028F0A2}">
      <dgm:prSet/>
      <dgm:spPr/>
      <dgm:t>
        <a:bodyPr/>
        <a:lstStyle/>
        <a:p>
          <a:endParaRPr lang="en-US"/>
        </a:p>
      </dgm:t>
    </dgm:pt>
    <dgm:pt modelId="{31549CA6-209B-4E30-919A-DC9EFDD689EB}">
      <dgm:prSet/>
      <dgm:spPr/>
      <dgm:t>
        <a:bodyPr/>
        <a:lstStyle/>
        <a:p>
          <a:r>
            <a:rPr lang="en-US" dirty="0"/>
            <a:t>Decrease appetited</a:t>
          </a:r>
        </a:p>
      </dgm:t>
    </dgm:pt>
    <dgm:pt modelId="{0BB69C2B-942E-4B95-97E5-5E8EE990067F}" type="parTrans" cxnId="{1CB7D00F-E489-49B0-9989-B45481D51A89}">
      <dgm:prSet/>
      <dgm:spPr/>
      <dgm:t>
        <a:bodyPr/>
        <a:lstStyle/>
        <a:p>
          <a:endParaRPr lang="en-US"/>
        </a:p>
      </dgm:t>
    </dgm:pt>
    <dgm:pt modelId="{F17F4822-5E5B-4207-B0AB-777E8F0B755A}" type="sibTrans" cxnId="{1CB7D00F-E489-49B0-9989-B45481D51A89}">
      <dgm:prSet/>
      <dgm:spPr/>
      <dgm:t>
        <a:bodyPr/>
        <a:lstStyle/>
        <a:p>
          <a:endParaRPr lang="en-US"/>
        </a:p>
      </dgm:t>
    </dgm:pt>
    <dgm:pt modelId="{BF950F98-5799-4EE0-BA46-70F9D90DE13E}">
      <dgm:prSet/>
      <dgm:spPr/>
      <dgm:t>
        <a:bodyPr/>
        <a:lstStyle/>
        <a:p>
          <a:r>
            <a:rPr lang="en-US" dirty="0"/>
            <a:t> Lowers post meal glucose</a:t>
          </a:r>
        </a:p>
      </dgm:t>
    </dgm:pt>
    <dgm:pt modelId="{EF468EF0-F3A8-4A92-A342-6E0A34406891}" type="parTrans" cxnId="{040EAC75-DF7B-451D-811B-2513DD0591A2}">
      <dgm:prSet/>
      <dgm:spPr/>
      <dgm:t>
        <a:bodyPr/>
        <a:lstStyle/>
        <a:p>
          <a:endParaRPr lang="en-US"/>
        </a:p>
      </dgm:t>
    </dgm:pt>
    <dgm:pt modelId="{AA050D5C-A167-4B13-A6EE-BCD5A0C85506}" type="sibTrans" cxnId="{040EAC75-DF7B-451D-811B-2513DD0591A2}">
      <dgm:prSet/>
      <dgm:spPr/>
      <dgm:t>
        <a:bodyPr/>
        <a:lstStyle/>
        <a:p>
          <a:endParaRPr lang="en-US"/>
        </a:p>
      </dgm:t>
    </dgm:pt>
    <dgm:pt modelId="{28A08FF5-EB93-43C9-B096-450342C8468D}">
      <dgm:prSet/>
      <dgm:spPr/>
      <dgm:t>
        <a:bodyPr/>
        <a:lstStyle/>
        <a:p>
          <a:r>
            <a:rPr lang="en-US" dirty="0"/>
            <a:t>Ease of use</a:t>
          </a:r>
        </a:p>
      </dgm:t>
    </dgm:pt>
    <dgm:pt modelId="{F01FD116-1447-4B5D-8B8A-DC74E03F801D}" type="parTrans" cxnId="{8E74DE00-B181-46AA-93FB-FA21B7E3E992}">
      <dgm:prSet/>
      <dgm:spPr/>
      <dgm:t>
        <a:bodyPr/>
        <a:lstStyle/>
        <a:p>
          <a:endParaRPr lang="en-US"/>
        </a:p>
      </dgm:t>
    </dgm:pt>
    <dgm:pt modelId="{F32D6C99-97B8-4165-8082-5A5ED7BD865F}" type="sibTrans" cxnId="{8E74DE00-B181-46AA-93FB-FA21B7E3E992}">
      <dgm:prSet/>
      <dgm:spPr/>
      <dgm:t>
        <a:bodyPr/>
        <a:lstStyle/>
        <a:p>
          <a:endParaRPr lang="en-US"/>
        </a:p>
      </dgm:t>
    </dgm:pt>
    <dgm:pt modelId="{1D9A7F9F-0870-44E9-B777-5033D13AACA7}" type="pres">
      <dgm:prSet presAssocID="{F461816B-E8A5-4BED-85A9-91B440E6CA25}" presName="diagram" presStyleCnt="0">
        <dgm:presLayoutVars>
          <dgm:dir/>
          <dgm:resizeHandles val="exact"/>
        </dgm:presLayoutVars>
      </dgm:prSet>
      <dgm:spPr/>
    </dgm:pt>
    <dgm:pt modelId="{82F70EB6-BDEC-489D-89F6-26A186592C34}" type="pres">
      <dgm:prSet presAssocID="{9BAAA77F-2C26-4B57-9E87-E46CF2E4289D}" presName="node" presStyleLbl="node1" presStyleIdx="0" presStyleCnt="6">
        <dgm:presLayoutVars>
          <dgm:bulletEnabled val="1"/>
        </dgm:presLayoutVars>
      </dgm:prSet>
      <dgm:spPr/>
    </dgm:pt>
    <dgm:pt modelId="{FAA56211-3228-47FB-8336-EE7CD7D86A67}" type="pres">
      <dgm:prSet presAssocID="{96D45247-A9B1-4057-8F3F-07540C324349}" presName="sibTrans" presStyleCnt="0"/>
      <dgm:spPr/>
    </dgm:pt>
    <dgm:pt modelId="{56D64140-1D42-4A8A-8C26-6A08A38C8607}" type="pres">
      <dgm:prSet presAssocID="{44132214-B276-4EEB-B75A-34E72D88DE56}" presName="node" presStyleLbl="node1" presStyleIdx="1" presStyleCnt="6">
        <dgm:presLayoutVars>
          <dgm:bulletEnabled val="1"/>
        </dgm:presLayoutVars>
      </dgm:prSet>
      <dgm:spPr/>
    </dgm:pt>
    <dgm:pt modelId="{5ABB4DD8-9934-4767-BB3E-5825BF063EE9}" type="pres">
      <dgm:prSet presAssocID="{AFB2908B-369A-47C5-8D12-281F53AD83CC}" presName="sibTrans" presStyleCnt="0"/>
      <dgm:spPr/>
    </dgm:pt>
    <dgm:pt modelId="{6F91AC0C-9A58-409F-929E-77F0C5840F2E}" type="pres">
      <dgm:prSet presAssocID="{68CC02E5-0314-4115-B7F9-E9B97699A4C6}" presName="node" presStyleLbl="node1" presStyleIdx="2" presStyleCnt="6">
        <dgm:presLayoutVars>
          <dgm:bulletEnabled val="1"/>
        </dgm:presLayoutVars>
      </dgm:prSet>
      <dgm:spPr/>
    </dgm:pt>
    <dgm:pt modelId="{4A4E4F49-D89E-46CA-9D0B-67C1ED4EAB3A}" type="pres">
      <dgm:prSet presAssocID="{63AA4F84-BE76-41F9-835B-A39E83BDCEBB}" presName="sibTrans" presStyleCnt="0"/>
      <dgm:spPr/>
    </dgm:pt>
    <dgm:pt modelId="{8FDD55A0-6520-4B00-9B88-8CE60EDF9BF2}" type="pres">
      <dgm:prSet presAssocID="{31549CA6-209B-4E30-919A-DC9EFDD689EB}" presName="node" presStyleLbl="node1" presStyleIdx="3" presStyleCnt="6">
        <dgm:presLayoutVars>
          <dgm:bulletEnabled val="1"/>
        </dgm:presLayoutVars>
      </dgm:prSet>
      <dgm:spPr/>
    </dgm:pt>
    <dgm:pt modelId="{189B94B3-6093-435F-B344-E87A3CDA404F}" type="pres">
      <dgm:prSet presAssocID="{F17F4822-5E5B-4207-B0AB-777E8F0B755A}" presName="sibTrans" presStyleCnt="0"/>
      <dgm:spPr/>
    </dgm:pt>
    <dgm:pt modelId="{0A980518-64F4-43CC-B5F6-9FB4FAFBDDAD}" type="pres">
      <dgm:prSet presAssocID="{BF950F98-5799-4EE0-BA46-70F9D90DE13E}" presName="node" presStyleLbl="node1" presStyleIdx="4" presStyleCnt="6">
        <dgm:presLayoutVars>
          <dgm:bulletEnabled val="1"/>
        </dgm:presLayoutVars>
      </dgm:prSet>
      <dgm:spPr/>
    </dgm:pt>
    <dgm:pt modelId="{14D28ABF-593A-4DFF-A8BD-3024F3652A57}" type="pres">
      <dgm:prSet presAssocID="{AA050D5C-A167-4B13-A6EE-BCD5A0C85506}" presName="sibTrans" presStyleCnt="0"/>
      <dgm:spPr/>
    </dgm:pt>
    <dgm:pt modelId="{9C517C85-2AF3-49AE-9D9C-FA1D1F32A48A}" type="pres">
      <dgm:prSet presAssocID="{28A08FF5-EB93-43C9-B096-450342C8468D}" presName="node" presStyleLbl="node1" presStyleIdx="5" presStyleCnt="6">
        <dgm:presLayoutVars>
          <dgm:bulletEnabled val="1"/>
        </dgm:presLayoutVars>
      </dgm:prSet>
      <dgm:spPr/>
    </dgm:pt>
  </dgm:ptLst>
  <dgm:cxnLst>
    <dgm:cxn modelId="{8E74DE00-B181-46AA-93FB-FA21B7E3E992}" srcId="{F461816B-E8A5-4BED-85A9-91B440E6CA25}" destId="{28A08FF5-EB93-43C9-B096-450342C8468D}" srcOrd="5" destOrd="0" parTransId="{F01FD116-1447-4B5D-8B8A-DC74E03F801D}" sibTransId="{F32D6C99-97B8-4165-8082-5A5ED7BD865F}"/>
    <dgm:cxn modelId="{1CB7D00F-E489-49B0-9989-B45481D51A89}" srcId="{F461816B-E8A5-4BED-85A9-91B440E6CA25}" destId="{31549CA6-209B-4E30-919A-DC9EFDD689EB}" srcOrd="3" destOrd="0" parTransId="{0BB69C2B-942E-4B95-97E5-5E8EE990067F}" sibTransId="{F17F4822-5E5B-4207-B0AB-777E8F0B755A}"/>
    <dgm:cxn modelId="{8F489D33-0D29-42A5-A1CE-98DB2825C2A3}" type="presOf" srcId="{28A08FF5-EB93-43C9-B096-450342C8468D}" destId="{9C517C85-2AF3-49AE-9D9C-FA1D1F32A48A}" srcOrd="0" destOrd="0" presId="urn:microsoft.com/office/officeart/2005/8/layout/default"/>
    <dgm:cxn modelId="{6B98B872-8C67-4A12-82AD-60D356A1B5FA}" type="presOf" srcId="{F461816B-E8A5-4BED-85A9-91B440E6CA25}" destId="{1D9A7F9F-0870-44E9-B777-5033D13AACA7}" srcOrd="0" destOrd="0" presId="urn:microsoft.com/office/officeart/2005/8/layout/default"/>
    <dgm:cxn modelId="{3269BF53-1E44-4E17-B74F-7622B028F0A2}" srcId="{F461816B-E8A5-4BED-85A9-91B440E6CA25}" destId="{68CC02E5-0314-4115-B7F9-E9B97699A4C6}" srcOrd="2" destOrd="0" parTransId="{234E9E8D-B0AB-4151-9583-A9D142BADFA5}" sibTransId="{63AA4F84-BE76-41F9-835B-A39E83BDCEBB}"/>
    <dgm:cxn modelId="{040EAC75-DF7B-451D-811B-2513DD0591A2}" srcId="{F461816B-E8A5-4BED-85A9-91B440E6CA25}" destId="{BF950F98-5799-4EE0-BA46-70F9D90DE13E}" srcOrd="4" destOrd="0" parTransId="{EF468EF0-F3A8-4A92-A342-6E0A34406891}" sibTransId="{AA050D5C-A167-4B13-A6EE-BCD5A0C85506}"/>
    <dgm:cxn modelId="{1D9DBF77-5D95-4ED8-A7D5-AD6838EBDE7D}" type="presOf" srcId="{44132214-B276-4EEB-B75A-34E72D88DE56}" destId="{56D64140-1D42-4A8A-8C26-6A08A38C8607}" srcOrd="0" destOrd="0" presId="urn:microsoft.com/office/officeart/2005/8/layout/default"/>
    <dgm:cxn modelId="{E601DA7D-3D24-4523-8B5C-7333C02213A2}" type="presOf" srcId="{31549CA6-209B-4E30-919A-DC9EFDD689EB}" destId="{8FDD55A0-6520-4B00-9B88-8CE60EDF9BF2}" srcOrd="0" destOrd="0" presId="urn:microsoft.com/office/officeart/2005/8/layout/default"/>
    <dgm:cxn modelId="{37227A91-4D8C-48F8-83CF-0FA28D4EC04E}" srcId="{F461816B-E8A5-4BED-85A9-91B440E6CA25}" destId="{44132214-B276-4EEB-B75A-34E72D88DE56}" srcOrd="1" destOrd="0" parTransId="{8D0EF25B-DC65-4B04-A917-FBA6069AEB81}" sibTransId="{AFB2908B-369A-47C5-8D12-281F53AD83CC}"/>
    <dgm:cxn modelId="{8155EEA6-45F3-42A5-817E-66D127F80726}" type="presOf" srcId="{9BAAA77F-2C26-4B57-9E87-E46CF2E4289D}" destId="{82F70EB6-BDEC-489D-89F6-26A186592C34}" srcOrd="0" destOrd="0" presId="urn:microsoft.com/office/officeart/2005/8/layout/default"/>
    <dgm:cxn modelId="{8C7424BD-86B2-46DC-B42C-095072DD167D}" type="presOf" srcId="{68CC02E5-0314-4115-B7F9-E9B97699A4C6}" destId="{6F91AC0C-9A58-409F-929E-77F0C5840F2E}" srcOrd="0" destOrd="0" presId="urn:microsoft.com/office/officeart/2005/8/layout/default"/>
    <dgm:cxn modelId="{D33F8BF3-00DC-4D0E-9B4C-C7D650C549F1}" type="presOf" srcId="{BF950F98-5799-4EE0-BA46-70F9D90DE13E}" destId="{0A980518-64F4-43CC-B5F6-9FB4FAFBDDAD}" srcOrd="0" destOrd="0" presId="urn:microsoft.com/office/officeart/2005/8/layout/default"/>
    <dgm:cxn modelId="{07F872FB-E5DF-4AAA-A5BA-6302FD504609}" srcId="{F461816B-E8A5-4BED-85A9-91B440E6CA25}" destId="{9BAAA77F-2C26-4B57-9E87-E46CF2E4289D}" srcOrd="0" destOrd="0" parTransId="{B8BB54E7-7D4F-46BD-8848-A3419EB0DE87}" sibTransId="{96D45247-A9B1-4057-8F3F-07540C324349}"/>
    <dgm:cxn modelId="{A216460D-69AC-42EC-B1A0-05F8DC9DC531}" type="presParOf" srcId="{1D9A7F9F-0870-44E9-B777-5033D13AACA7}" destId="{82F70EB6-BDEC-489D-89F6-26A186592C34}" srcOrd="0" destOrd="0" presId="urn:microsoft.com/office/officeart/2005/8/layout/default"/>
    <dgm:cxn modelId="{3BFA05AF-E333-4778-9E0A-9A17ACAE9205}" type="presParOf" srcId="{1D9A7F9F-0870-44E9-B777-5033D13AACA7}" destId="{FAA56211-3228-47FB-8336-EE7CD7D86A67}" srcOrd="1" destOrd="0" presId="urn:microsoft.com/office/officeart/2005/8/layout/default"/>
    <dgm:cxn modelId="{42C3080A-DAA8-43B4-BDCB-C31F83F03318}" type="presParOf" srcId="{1D9A7F9F-0870-44E9-B777-5033D13AACA7}" destId="{56D64140-1D42-4A8A-8C26-6A08A38C8607}" srcOrd="2" destOrd="0" presId="urn:microsoft.com/office/officeart/2005/8/layout/default"/>
    <dgm:cxn modelId="{47DD6B27-A8F5-418F-AD9D-1DBE73F5E696}" type="presParOf" srcId="{1D9A7F9F-0870-44E9-B777-5033D13AACA7}" destId="{5ABB4DD8-9934-4767-BB3E-5825BF063EE9}" srcOrd="3" destOrd="0" presId="urn:microsoft.com/office/officeart/2005/8/layout/default"/>
    <dgm:cxn modelId="{E17AD29A-CDA3-4BA4-AC9F-87FB93BDF9CD}" type="presParOf" srcId="{1D9A7F9F-0870-44E9-B777-5033D13AACA7}" destId="{6F91AC0C-9A58-409F-929E-77F0C5840F2E}" srcOrd="4" destOrd="0" presId="urn:microsoft.com/office/officeart/2005/8/layout/default"/>
    <dgm:cxn modelId="{BBBC2705-9784-45A2-9D81-066953727D13}" type="presParOf" srcId="{1D9A7F9F-0870-44E9-B777-5033D13AACA7}" destId="{4A4E4F49-D89E-46CA-9D0B-67C1ED4EAB3A}" srcOrd="5" destOrd="0" presId="urn:microsoft.com/office/officeart/2005/8/layout/default"/>
    <dgm:cxn modelId="{2585AD8E-647D-4CB7-8A9B-FD620E79B26F}" type="presParOf" srcId="{1D9A7F9F-0870-44E9-B777-5033D13AACA7}" destId="{8FDD55A0-6520-4B00-9B88-8CE60EDF9BF2}" srcOrd="6" destOrd="0" presId="urn:microsoft.com/office/officeart/2005/8/layout/default"/>
    <dgm:cxn modelId="{9AFAF2A2-B671-4E1C-8149-A75A5CB4A355}" type="presParOf" srcId="{1D9A7F9F-0870-44E9-B777-5033D13AACA7}" destId="{189B94B3-6093-435F-B344-E87A3CDA404F}" srcOrd="7" destOrd="0" presId="urn:microsoft.com/office/officeart/2005/8/layout/default"/>
    <dgm:cxn modelId="{A11FF79F-5B39-4CB8-B02A-8B74CC43D050}" type="presParOf" srcId="{1D9A7F9F-0870-44E9-B777-5033D13AACA7}" destId="{0A980518-64F4-43CC-B5F6-9FB4FAFBDDAD}" srcOrd="8" destOrd="0" presId="urn:microsoft.com/office/officeart/2005/8/layout/default"/>
    <dgm:cxn modelId="{036F7D12-CD21-41B5-9B59-0B26F7DC331C}" type="presParOf" srcId="{1D9A7F9F-0870-44E9-B777-5033D13AACA7}" destId="{14D28ABF-593A-4DFF-A8BD-3024F3652A57}" srcOrd="9" destOrd="0" presId="urn:microsoft.com/office/officeart/2005/8/layout/default"/>
    <dgm:cxn modelId="{2DBAE660-4CB4-4D4B-B35E-DE9932F081B6}" type="presParOf" srcId="{1D9A7F9F-0870-44E9-B777-5033D13AACA7}" destId="{9C517C85-2AF3-49AE-9D9C-FA1D1F32A48A}" srcOrd="10"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F461816B-E8A5-4BED-85A9-91B440E6CA25}" type="doc">
      <dgm:prSet loTypeId="urn:microsoft.com/office/officeart/2005/8/layout/default" loCatId="list" qsTypeId="urn:microsoft.com/office/officeart/2005/8/quickstyle/simple1" qsCatId="simple" csTypeId="urn:microsoft.com/office/officeart/2005/8/colors/colorful2" csCatId="colorful" phldr="1"/>
      <dgm:spPr/>
      <dgm:t>
        <a:bodyPr/>
        <a:lstStyle/>
        <a:p>
          <a:endParaRPr lang="en-US"/>
        </a:p>
      </dgm:t>
    </dgm:pt>
    <dgm:pt modelId="{9BAAA77F-2C26-4B57-9E87-E46CF2E4289D}">
      <dgm:prSet phldrT="[Text]"/>
      <dgm:spPr/>
      <dgm:t>
        <a:bodyPr/>
        <a:lstStyle/>
        <a:p>
          <a:r>
            <a:rPr lang="en-US" dirty="0"/>
            <a:t>A1C lowering</a:t>
          </a:r>
        </a:p>
      </dgm:t>
    </dgm:pt>
    <dgm:pt modelId="{B8BB54E7-7D4F-46BD-8848-A3419EB0DE87}" type="parTrans" cxnId="{07F872FB-E5DF-4AAA-A5BA-6302FD504609}">
      <dgm:prSet/>
      <dgm:spPr/>
      <dgm:t>
        <a:bodyPr/>
        <a:lstStyle/>
        <a:p>
          <a:endParaRPr lang="en-US"/>
        </a:p>
      </dgm:t>
    </dgm:pt>
    <dgm:pt modelId="{96D45247-A9B1-4057-8F3F-07540C324349}" type="sibTrans" cxnId="{07F872FB-E5DF-4AAA-A5BA-6302FD504609}">
      <dgm:prSet/>
      <dgm:spPr/>
      <dgm:t>
        <a:bodyPr/>
        <a:lstStyle/>
        <a:p>
          <a:endParaRPr lang="en-US"/>
        </a:p>
      </dgm:t>
    </dgm:pt>
    <dgm:pt modelId="{44132214-B276-4EEB-B75A-34E72D88DE56}">
      <dgm:prSet/>
      <dgm:spPr/>
      <dgm:t>
        <a:bodyPr/>
        <a:lstStyle/>
        <a:p>
          <a:r>
            <a:rPr lang="en-US"/>
            <a:t>Weight loss</a:t>
          </a:r>
          <a:endParaRPr lang="en-US" dirty="0"/>
        </a:p>
      </dgm:t>
    </dgm:pt>
    <dgm:pt modelId="{8D0EF25B-DC65-4B04-A917-FBA6069AEB81}" type="parTrans" cxnId="{37227A91-4D8C-48F8-83CF-0FA28D4EC04E}">
      <dgm:prSet/>
      <dgm:spPr/>
      <dgm:t>
        <a:bodyPr/>
        <a:lstStyle/>
        <a:p>
          <a:endParaRPr lang="en-US"/>
        </a:p>
      </dgm:t>
    </dgm:pt>
    <dgm:pt modelId="{AFB2908B-369A-47C5-8D12-281F53AD83CC}" type="sibTrans" cxnId="{37227A91-4D8C-48F8-83CF-0FA28D4EC04E}">
      <dgm:prSet/>
      <dgm:spPr/>
      <dgm:t>
        <a:bodyPr/>
        <a:lstStyle/>
        <a:p>
          <a:endParaRPr lang="en-US"/>
        </a:p>
      </dgm:t>
    </dgm:pt>
    <dgm:pt modelId="{68CC02E5-0314-4115-B7F9-E9B97699A4C6}">
      <dgm:prSet/>
      <dgm:spPr/>
      <dgm:t>
        <a:bodyPr/>
        <a:lstStyle/>
        <a:p>
          <a:r>
            <a:rPr lang="en-US" dirty="0"/>
            <a:t>Cardiovascular benefits</a:t>
          </a:r>
        </a:p>
      </dgm:t>
    </dgm:pt>
    <dgm:pt modelId="{234E9E8D-B0AB-4151-9583-A9D142BADFA5}" type="parTrans" cxnId="{3269BF53-1E44-4E17-B74F-7622B028F0A2}">
      <dgm:prSet/>
      <dgm:spPr/>
      <dgm:t>
        <a:bodyPr/>
        <a:lstStyle/>
        <a:p>
          <a:endParaRPr lang="en-US"/>
        </a:p>
      </dgm:t>
    </dgm:pt>
    <dgm:pt modelId="{63AA4F84-BE76-41F9-835B-A39E83BDCEBB}" type="sibTrans" cxnId="{3269BF53-1E44-4E17-B74F-7622B028F0A2}">
      <dgm:prSet/>
      <dgm:spPr/>
      <dgm:t>
        <a:bodyPr/>
        <a:lstStyle/>
        <a:p>
          <a:endParaRPr lang="en-US"/>
        </a:p>
      </dgm:t>
    </dgm:pt>
    <dgm:pt modelId="{31549CA6-209B-4E30-919A-DC9EFDD689EB}">
      <dgm:prSet/>
      <dgm:spPr/>
      <dgm:t>
        <a:bodyPr/>
        <a:lstStyle/>
        <a:p>
          <a:r>
            <a:rPr lang="en-US" dirty="0"/>
            <a:t>Renal benefits</a:t>
          </a:r>
        </a:p>
      </dgm:t>
    </dgm:pt>
    <dgm:pt modelId="{0BB69C2B-942E-4B95-97E5-5E8EE990067F}" type="parTrans" cxnId="{1CB7D00F-E489-49B0-9989-B45481D51A89}">
      <dgm:prSet/>
      <dgm:spPr/>
      <dgm:t>
        <a:bodyPr/>
        <a:lstStyle/>
        <a:p>
          <a:endParaRPr lang="en-US"/>
        </a:p>
      </dgm:t>
    </dgm:pt>
    <dgm:pt modelId="{F17F4822-5E5B-4207-B0AB-777E8F0B755A}" type="sibTrans" cxnId="{1CB7D00F-E489-49B0-9989-B45481D51A89}">
      <dgm:prSet/>
      <dgm:spPr/>
      <dgm:t>
        <a:bodyPr/>
        <a:lstStyle/>
        <a:p>
          <a:endParaRPr lang="en-US"/>
        </a:p>
      </dgm:t>
    </dgm:pt>
    <dgm:pt modelId="{BF950F98-5799-4EE0-BA46-70F9D90DE13E}">
      <dgm:prSet/>
      <dgm:spPr/>
      <dgm:t>
        <a:bodyPr/>
        <a:lstStyle/>
        <a:p>
          <a:r>
            <a:rPr lang="en-US" dirty="0"/>
            <a:t>Heart failure benefits </a:t>
          </a:r>
        </a:p>
      </dgm:t>
    </dgm:pt>
    <dgm:pt modelId="{EF468EF0-F3A8-4A92-A342-6E0A34406891}" type="parTrans" cxnId="{040EAC75-DF7B-451D-811B-2513DD0591A2}">
      <dgm:prSet/>
      <dgm:spPr/>
      <dgm:t>
        <a:bodyPr/>
        <a:lstStyle/>
        <a:p>
          <a:endParaRPr lang="en-US"/>
        </a:p>
      </dgm:t>
    </dgm:pt>
    <dgm:pt modelId="{AA050D5C-A167-4B13-A6EE-BCD5A0C85506}" type="sibTrans" cxnId="{040EAC75-DF7B-451D-811B-2513DD0591A2}">
      <dgm:prSet/>
      <dgm:spPr/>
      <dgm:t>
        <a:bodyPr/>
        <a:lstStyle/>
        <a:p>
          <a:endParaRPr lang="en-US"/>
        </a:p>
      </dgm:t>
    </dgm:pt>
    <dgm:pt modelId="{28A08FF5-EB93-43C9-B096-450342C8468D}">
      <dgm:prSet/>
      <dgm:spPr/>
      <dgm:t>
        <a:bodyPr/>
        <a:lstStyle/>
        <a:p>
          <a:r>
            <a:rPr lang="en-US" dirty="0"/>
            <a:t>Blood pressure lowering </a:t>
          </a:r>
        </a:p>
      </dgm:t>
    </dgm:pt>
    <dgm:pt modelId="{F01FD116-1447-4B5D-8B8A-DC74E03F801D}" type="parTrans" cxnId="{8E74DE00-B181-46AA-93FB-FA21B7E3E992}">
      <dgm:prSet/>
      <dgm:spPr/>
      <dgm:t>
        <a:bodyPr/>
        <a:lstStyle/>
        <a:p>
          <a:endParaRPr lang="en-US"/>
        </a:p>
      </dgm:t>
    </dgm:pt>
    <dgm:pt modelId="{F32D6C99-97B8-4165-8082-5A5ED7BD865F}" type="sibTrans" cxnId="{8E74DE00-B181-46AA-93FB-FA21B7E3E992}">
      <dgm:prSet/>
      <dgm:spPr/>
      <dgm:t>
        <a:bodyPr/>
        <a:lstStyle/>
        <a:p>
          <a:endParaRPr lang="en-US"/>
        </a:p>
      </dgm:t>
    </dgm:pt>
    <dgm:pt modelId="{1D9A7F9F-0870-44E9-B777-5033D13AACA7}" type="pres">
      <dgm:prSet presAssocID="{F461816B-E8A5-4BED-85A9-91B440E6CA25}" presName="diagram" presStyleCnt="0">
        <dgm:presLayoutVars>
          <dgm:dir/>
          <dgm:resizeHandles val="exact"/>
        </dgm:presLayoutVars>
      </dgm:prSet>
      <dgm:spPr/>
    </dgm:pt>
    <dgm:pt modelId="{82F70EB6-BDEC-489D-89F6-26A186592C34}" type="pres">
      <dgm:prSet presAssocID="{9BAAA77F-2C26-4B57-9E87-E46CF2E4289D}" presName="node" presStyleLbl="node1" presStyleIdx="0" presStyleCnt="6">
        <dgm:presLayoutVars>
          <dgm:bulletEnabled val="1"/>
        </dgm:presLayoutVars>
      </dgm:prSet>
      <dgm:spPr/>
    </dgm:pt>
    <dgm:pt modelId="{FAA56211-3228-47FB-8336-EE7CD7D86A67}" type="pres">
      <dgm:prSet presAssocID="{96D45247-A9B1-4057-8F3F-07540C324349}" presName="sibTrans" presStyleCnt="0"/>
      <dgm:spPr/>
    </dgm:pt>
    <dgm:pt modelId="{56D64140-1D42-4A8A-8C26-6A08A38C8607}" type="pres">
      <dgm:prSet presAssocID="{44132214-B276-4EEB-B75A-34E72D88DE56}" presName="node" presStyleLbl="node1" presStyleIdx="1" presStyleCnt="6">
        <dgm:presLayoutVars>
          <dgm:bulletEnabled val="1"/>
        </dgm:presLayoutVars>
      </dgm:prSet>
      <dgm:spPr/>
    </dgm:pt>
    <dgm:pt modelId="{5ABB4DD8-9934-4767-BB3E-5825BF063EE9}" type="pres">
      <dgm:prSet presAssocID="{AFB2908B-369A-47C5-8D12-281F53AD83CC}" presName="sibTrans" presStyleCnt="0"/>
      <dgm:spPr/>
    </dgm:pt>
    <dgm:pt modelId="{6F91AC0C-9A58-409F-929E-77F0C5840F2E}" type="pres">
      <dgm:prSet presAssocID="{68CC02E5-0314-4115-B7F9-E9B97699A4C6}" presName="node" presStyleLbl="node1" presStyleIdx="2" presStyleCnt="6">
        <dgm:presLayoutVars>
          <dgm:bulletEnabled val="1"/>
        </dgm:presLayoutVars>
      </dgm:prSet>
      <dgm:spPr/>
    </dgm:pt>
    <dgm:pt modelId="{4A4E4F49-D89E-46CA-9D0B-67C1ED4EAB3A}" type="pres">
      <dgm:prSet presAssocID="{63AA4F84-BE76-41F9-835B-A39E83BDCEBB}" presName="sibTrans" presStyleCnt="0"/>
      <dgm:spPr/>
    </dgm:pt>
    <dgm:pt modelId="{8FDD55A0-6520-4B00-9B88-8CE60EDF9BF2}" type="pres">
      <dgm:prSet presAssocID="{31549CA6-209B-4E30-919A-DC9EFDD689EB}" presName="node" presStyleLbl="node1" presStyleIdx="3" presStyleCnt="6">
        <dgm:presLayoutVars>
          <dgm:bulletEnabled val="1"/>
        </dgm:presLayoutVars>
      </dgm:prSet>
      <dgm:spPr/>
    </dgm:pt>
    <dgm:pt modelId="{189B94B3-6093-435F-B344-E87A3CDA404F}" type="pres">
      <dgm:prSet presAssocID="{F17F4822-5E5B-4207-B0AB-777E8F0B755A}" presName="sibTrans" presStyleCnt="0"/>
      <dgm:spPr/>
    </dgm:pt>
    <dgm:pt modelId="{0A980518-64F4-43CC-B5F6-9FB4FAFBDDAD}" type="pres">
      <dgm:prSet presAssocID="{BF950F98-5799-4EE0-BA46-70F9D90DE13E}" presName="node" presStyleLbl="node1" presStyleIdx="4" presStyleCnt="6">
        <dgm:presLayoutVars>
          <dgm:bulletEnabled val="1"/>
        </dgm:presLayoutVars>
      </dgm:prSet>
      <dgm:spPr/>
    </dgm:pt>
    <dgm:pt modelId="{14D28ABF-593A-4DFF-A8BD-3024F3652A57}" type="pres">
      <dgm:prSet presAssocID="{AA050D5C-A167-4B13-A6EE-BCD5A0C85506}" presName="sibTrans" presStyleCnt="0"/>
      <dgm:spPr/>
    </dgm:pt>
    <dgm:pt modelId="{9C517C85-2AF3-49AE-9D9C-FA1D1F32A48A}" type="pres">
      <dgm:prSet presAssocID="{28A08FF5-EB93-43C9-B096-450342C8468D}" presName="node" presStyleLbl="node1" presStyleIdx="5" presStyleCnt="6">
        <dgm:presLayoutVars>
          <dgm:bulletEnabled val="1"/>
        </dgm:presLayoutVars>
      </dgm:prSet>
      <dgm:spPr/>
    </dgm:pt>
  </dgm:ptLst>
  <dgm:cxnLst>
    <dgm:cxn modelId="{8E74DE00-B181-46AA-93FB-FA21B7E3E992}" srcId="{F461816B-E8A5-4BED-85A9-91B440E6CA25}" destId="{28A08FF5-EB93-43C9-B096-450342C8468D}" srcOrd="5" destOrd="0" parTransId="{F01FD116-1447-4B5D-8B8A-DC74E03F801D}" sibTransId="{F32D6C99-97B8-4165-8082-5A5ED7BD865F}"/>
    <dgm:cxn modelId="{1CB7D00F-E489-49B0-9989-B45481D51A89}" srcId="{F461816B-E8A5-4BED-85A9-91B440E6CA25}" destId="{31549CA6-209B-4E30-919A-DC9EFDD689EB}" srcOrd="3" destOrd="0" parTransId="{0BB69C2B-942E-4B95-97E5-5E8EE990067F}" sibTransId="{F17F4822-5E5B-4207-B0AB-777E8F0B755A}"/>
    <dgm:cxn modelId="{8F489D33-0D29-42A5-A1CE-98DB2825C2A3}" type="presOf" srcId="{28A08FF5-EB93-43C9-B096-450342C8468D}" destId="{9C517C85-2AF3-49AE-9D9C-FA1D1F32A48A}" srcOrd="0" destOrd="0" presId="urn:microsoft.com/office/officeart/2005/8/layout/default"/>
    <dgm:cxn modelId="{6B98B872-8C67-4A12-82AD-60D356A1B5FA}" type="presOf" srcId="{F461816B-E8A5-4BED-85A9-91B440E6CA25}" destId="{1D9A7F9F-0870-44E9-B777-5033D13AACA7}" srcOrd="0" destOrd="0" presId="urn:microsoft.com/office/officeart/2005/8/layout/default"/>
    <dgm:cxn modelId="{3269BF53-1E44-4E17-B74F-7622B028F0A2}" srcId="{F461816B-E8A5-4BED-85A9-91B440E6CA25}" destId="{68CC02E5-0314-4115-B7F9-E9B97699A4C6}" srcOrd="2" destOrd="0" parTransId="{234E9E8D-B0AB-4151-9583-A9D142BADFA5}" sibTransId="{63AA4F84-BE76-41F9-835B-A39E83BDCEBB}"/>
    <dgm:cxn modelId="{040EAC75-DF7B-451D-811B-2513DD0591A2}" srcId="{F461816B-E8A5-4BED-85A9-91B440E6CA25}" destId="{BF950F98-5799-4EE0-BA46-70F9D90DE13E}" srcOrd="4" destOrd="0" parTransId="{EF468EF0-F3A8-4A92-A342-6E0A34406891}" sibTransId="{AA050D5C-A167-4B13-A6EE-BCD5A0C85506}"/>
    <dgm:cxn modelId="{1D9DBF77-5D95-4ED8-A7D5-AD6838EBDE7D}" type="presOf" srcId="{44132214-B276-4EEB-B75A-34E72D88DE56}" destId="{56D64140-1D42-4A8A-8C26-6A08A38C8607}" srcOrd="0" destOrd="0" presId="urn:microsoft.com/office/officeart/2005/8/layout/default"/>
    <dgm:cxn modelId="{E601DA7D-3D24-4523-8B5C-7333C02213A2}" type="presOf" srcId="{31549CA6-209B-4E30-919A-DC9EFDD689EB}" destId="{8FDD55A0-6520-4B00-9B88-8CE60EDF9BF2}" srcOrd="0" destOrd="0" presId="urn:microsoft.com/office/officeart/2005/8/layout/default"/>
    <dgm:cxn modelId="{37227A91-4D8C-48F8-83CF-0FA28D4EC04E}" srcId="{F461816B-E8A5-4BED-85A9-91B440E6CA25}" destId="{44132214-B276-4EEB-B75A-34E72D88DE56}" srcOrd="1" destOrd="0" parTransId="{8D0EF25B-DC65-4B04-A917-FBA6069AEB81}" sibTransId="{AFB2908B-369A-47C5-8D12-281F53AD83CC}"/>
    <dgm:cxn modelId="{8155EEA6-45F3-42A5-817E-66D127F80726}" type="presOf" srcId="{9BAAA77F-2C26-4B57-9E87-E46CF2E4289D}" destId="{82F70EB6-BDEC-489D-89F6-26A186592C34}" srcOrd="0" destOrd="0" presId="urn:microsoft.com/office/officeart/2005/8/layout/default"/>
    <dgm:cxn modelId="{8C7424BD-86B2-46DC-B42C-095072DD167D}" type="presOf" srcId="{68CC02E5-0314-4115-B7F9-E9B97699A4C6}" destId="{6F91AC0C-9A58-409F-929E-77F0C5840F2E}" srcOrd="0" destOrd="0" presId="urn:microsoft.com/office/officeart/2005/8/layout/default"/>
    <dgm:cxn modelId="{D33F8BF3-00DC-4D0E-9B4C-C7D650C549F1}" type="presOf" srcId="{BF950F98-5799-4EE0-BA46-70F9D90DE13E}" destId="{0A980518-64F4-43CC-B5F6-9FB4FAFBDDAD}" srcOrd="0" destOrd="0" presId="urn:microsoft.com/office/officeart/2005/8/layout/default"/>
    <dgm:cxn modelId="{07F872FB-E5DF-4AAA-A5BA-6302FD504609}" srcId="{F461816B-E8A5-4BED-85A9-91B440E6CA25}" destId="{9BAAA77F-2C26-4B57-9E87-E46CF2E4289D}" srcOrd="0" destOrd="0" parTransId="{B8BB54E7-7D4F-46BD-8848-A3419EB0DE87}" sibTransId="{96D45247-A9B1-4057-8F3F-07540C324349}"/>
    <dgm:cxn modelId="{A216460D-69AC-42EC-B1A0-05F8DC9DC531}" type="presParOf" srcId="{1D9A7F9F-0870-44E9-B777-5033D13AACA7}" destId="{82F70EB6-BDEC-489D-89F6-26A186592C34}" srcOrd="0" destOrd="0" presId="urn:microsoft.com/office/officeart/2005/8/layout/default"/>
    <dgm:cxn modelId="{3BFA05AF-E333-4778-9E0A-9A17ACAE9205}" type="presParOf" srcId="{1D9A7F9F-0870-44E9-B777-5033D13AACA7}" destId="{FAA56211-3228-47FB-8336-EE7CD7D86A67}" srcOrd="1" destOrd="0" presId="urn:microsoft.com/office/officeart/2005/8/layout/default"/>
    <dgm:cxn modelId="{42C3080A-DAA8-43B4-BDCB-C31F83F03318}" type="presParOf" srcId="{1D9A7F9F-0870-44E9-B777-5033D13AACA7}" destId="{56D64140-1D42-4A8A-8C26-6A08A38C8607}" srcOrd="2" destOrd="0" presId="urn:microsoft.com/office/officeart/2005/8/layout/default"/>
    <dgm:cxn modelId="{47DD6B27-A8F5-418F-AD9D-1DBE73F5E696}" type="presParOf" srcId="{1D9A7F9F-0870-44E9-B777-5033D13AACA7}" destId="{5ABB4DD8-9934-4767-BB3E-5825BF063EE9}" srcOrd="3" destOrd="0" presId="urn:microsoft.com/office/officeart/2005/8/layout/default"/>
    <dgm:cxn modelId="{E17AD29A-CDA3-4BA4-AC9F-87FB93BDF9CD}" type="presParOf" srcId="{1D9A7F9F-0870-44E9-B777-5033D13AACA7}" destId="{6F91AC0C-9A58-409F-929E-77F0C5840F2E}" srcOrd="4" destOrd="0" presId="urn:microsoft.com/office/officeart/2005/8/layout/default"/>
    <dgm:cxn modelId="{BBBC2705-9784-45A2-9D81-066953727D13}" type="presParOf" srcId="{1D9A7F9F-0870-44E9-B777-5033D13AACA7}" destId="{4A4E4F49-D89E-46CA-9D0B-67C1ED4EAB3A}" srcOrd="5" destOrd="0" presId="urn:microsoft.com/office/officeart/2005/8/layout/default"/>
    <dgm:cxn modelId="{2585AD8E-647D-4CB7-8A9B-FD620E79B26F}" type="presParOf" srcId="{1D9A7F9F-0870-44E9-B777-5033D13AACA7}" destId="{8FDD55A0-6520-4B00-9B88-8CE60EDF9BF2}" srcOrd="6" destOrd="0" presId="urn:microsoft.com/office/officeart/2005/8/layout/default"/>
    <dgm:cxn modelId="{9AFAF2A2-B671-4E1C-8149-A75A5CB4A355}" type="presParOf" srcId="{1D9A7F9F-0870-44E9-B777-5033D13AACA7}" destId="{189B94B3-6093-435F-B344-E87A3CDA404F}" srcOrd="7" destOrd="0" presId="urn:microsoft.com/office/officeart/2005/8/layout/default"/>
    <dgm:cxn modelId="{A11FF79F-5B39-4CB8-B02A-8B74CC43D050}" type="presParOf" srcId="{1D9A7F9F-0870-44E9-B777-5033D13AACA7}" destId="{0A980518-64F4-43CC-B5F6-9FB4FAFBDDAD}" srcOrd="8" destOrd="0" presId="urn:microsoft.com/office/officeart/2005/8/layout/default"/>
    <dgm:cxn modelId="{036F7D12-CD21-41B5-9B59-0B26F7DC331C}" type="presParOf" srcId="{1D9A7F9F-0870-44E9-B777-5033D13AACA7}" destId="{14D28ABF-593A-4DFF-A8BD-3024F3652A57}" srcOrd="9" destOrd="0" presId="urn:microsoft.com/office/officeart/2005/8/layout/default"/>
    <dgm:cxn modelId="{2DBAE660-4CB4-4D4B-B35E-DE9932F081B6}" type="presParOf" srcId="{1D9A7F9F-0870-44E9-B777-5033D13AACA7}" destId="{9C517C85-2AF3-49AE-9D9C-FA1D1F32A48A}" srcOrd="10"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1AD4E854-A968-410A-8892-963E73470DF9}" type="doc">
      <dgm:prSet loTypeId="urn:microsoft.com/office/officeart/2005/8/layout/default" loCatId="list" qsTypeId="urn:microsoft.com/office/officeart/2005/8/quickstyle/simple1" qsCatId="simple" csTypeId="urn:microsoft.com/office/officeart/2005/8/colors/colorful1" csCatId="colorful" phldr="1"/>
      <dgm:spPr/>
      <dgm:t>
        <a:bodyPr/>
        <a:lstStyle/>
        <a:p>
          <a:endParaRPr lang="en-US"/>
        </a:p>
      </dgm:t>
    </dgm:pt>
    <dgm:pt modelId="{DDA6DD5D-28C5-4981-97EC-784BBFDA9208}">
      <dgm:prSet phldrT="[Text]"/>
      <dgm:spPr/>
      <dgm:t>
        <a:bodyPr/>
        <a:lstStyle/>
        <a:p>
          <a:r>
            <a:rPr lang="en-US" dirty="0"/>
            <a:t>Genitourinary infections</a:t>
          </a:r>
        </a:p>
      </dgm:t>
    </dgm:pt>
    <dgm:pt modelId="{551FB8E6-9044-41B7-8E41-63FE5FE71378}" type="parTrans" cxnId="{7F11C233-A441-4D2C-8C55-93161A96CB86}">
      <dgm:prSet/>
      <dgm:spPr/>
      <dgm:t>
        <a:bodyPr/>
        <a:lstStyle/>
        <a:p>
          <a:endParaRPr lang="en-US"/>
        </a:p>
      </dgm:t>
    </dgm:pt>
    <dgm:pt modelId="{40B1B0E2-75F2-416B-B255-B240F27FE63D}" type="sibTrans" cxnId="{7F11C233-A441-4D2C-8C55-93161A96CB86}">
      <dgm:prSet/>
      <dgm:spPr/>
      <dgm:t>
        <a:bodyPr/>
        <a:lstStyle/>
        <a:p>
          <a:endParaRPr lang="en-US"/>
        </a:p>
      </dgm:t>
    </dgm:pt>
    <dgm:pt modelId="{D1E9012E-1797-4CB2-AB24-08B8ED2339D1}">
      <dgm:prSet/>
      <dgm:spPr/>
      <dgm:t>
        <a:bodyPr/>
        <a:lstStyle/>
        <a:p>
          <a:r>
            <a:rPr lang="en-US" dirty="0"/>
            <a:t>Volume depletion</a:t>
          </a:r>
        </a:p>
      </dgm:t>
    </dgm:pt>
    <dgm:pt modelId="{22752534-C66C-4B6C-AFFE-E47B33186D6E}" type="parTrans" cxnId="{7A0C2479-B2CF-4DA6-BB62-6E83C17A5F3F}">
      <dgm:prSet/>
      <dgm:spPr/>
      <dgm:t>
        <a:bodyPr/>
        <a:lstStyle/>
        <a:p>
          <a:endParaRPr lang="en-US"/>
        </a:p>
      </dgm:t>
    </dgm:pt>
    <dgm:pt modelId="{2F9F9D7D-2E48-466E-9211-0BFF8D21A715}" type="sibTrans" cxnId="{7A0C2479-B2CF-4DA6-BB62-6E83C17A5F3F}">
      <dgm:prSet/>
      <dgm:spPr/>
      <dgm:t>
        <a:bodyPr/>
        <a:lstStyle/>
        <a:p>
          <a:endParaRPr lang="en-US"/>
        </a:p>
      </dgm:t>
    </dgm:pt>
    <dgm:pt modelId="{CB2D926B-04A2-43FD-8013-5AC61F714BB8}">
      <dgm:prSet/>
      <dgm:spPr/>
      <dgm:t>
        <a:bodyPr/>
        <a:lstStyle/>
        <a:p>
          <a:r>
            <a:rPr lang="en-US" dirty="0"/>
            <a:t>Increased urination</a:t>
          </a:r>
        </a:p>
      </dgm:t>
    </dgm:pt>
    <dgm:pt modelId="{05CB6365-7267-452D-8E08-C7DF9FB36BAB}" type="parTrans" cxnId="{D9838975-891F-49F0-9F2D-C478E1671132}">
      <dgm:prSet/>
      <dgm:spPr/>
      <dgm:t>
        <a:bodyPr/>
        <a:lstStyle/>
        <a:p>
          <a:endParaRPr lang="en-US"/>
        </a:p>
      </dgm:t>
    </dgm:pt>
    <dgm:pt modelId="{4CDE96EE-049C-4064-831D-3AC9019018FA}" type="sibTrans" cxnId="{D9838975-891F-49F0-9F2D-C478E1671132}">
      <dgm:prSet/>
      <dgm:spPr/>
      <dgm:t>
        <a:bodyPr/>
        <a:lstStyle/>
        <a:p>
          <a:endParaRPr lang="en-US"/>
        </a:p>
      </dgm:t>
    </dgm:pt>
    <dgm:pt modelId="{5B635DD9-E351-49E7-81F1-96B933A23D7E}">
      <dgm:prSet/>
      <dgm:spPr/>
      <dgm:t>
        <a:bodyPr/>
        <a:lstStyle/>
        <a:p>
          <a:r>
            <a:rPr lang="en-US" dirty="0"/>
            <a:t>Hypotension </a:t>
          </a:r>
        </a:p>
      </dgm:t>
    </dgm:pt>
    <dgm:pt modelId="{FACCE134-9167-42FE-9F1C-97DB6500F4D6}" type="parTrans" cxnId="{B6A40E5C-BE2F-4321-A7BD-9DC8B97D43B9}">
      <dgm:prSet/>
      <dgm:spPr/>
      <dgm:t>
        <a:bodyPr/>
        <a:lstStyle/>
        <a:p>
          <a:endParaRPr lang="en-US"/>
        </a:p>
      </dgm:t>
    </dgm:pt>
    <dgm:pt modelId="{6CA5D351-BD18-431A-956D-90594179AE07}" type="sibTrans" cxnId="{B6A40E5C-BE2F-4321-A7BD-9DC8B97D43B9}">
      <dgm:prSet/>
      <dgm:spPr/>
      <dgm:t>
        <a:bodyPr/>
        <a:lstStyle/>
        <a:p>
          <a:endParaRPr lang="en-US"/>
        </a:p>
      </dgm:t>
    </dgm:pt>
    <dgm:pt modelId="{64C096AF-2D9E-4C9D-8BD3-0D63DB761D3B}">
      <dgm:prSet/>
      <dgm:spPr/>
      <dgm:t>
        <a:bodyPr/>
        <a:lstStyle/>
        <a:p>
          <a:r>
            <a:rPr lang="en-US" dirty="0"/>
            <a:t>Monitor </a:t>
          </a:r>
          <a:r>
            <a:rPr lang="en-US" dirty="0" err="1"/>
            <a:t>Lytes</a:t>
          </a:r>
          <a:endParaRPr lang="en-US" dirty="0"/>
        </a:p>
      </dgm:t>
    </dgm:pt>
    <dgm:pt modelId="{F0077D98-4F59-40B1-BCE3-60F5006E2FB3}" type="parTrans" cxnId="{62C9CFAA-9128-4D1F-9F6F-DA55707A48E9}">
      <dgm:prSet/>
      <dgm:spPr/>
      <dgm:t>
        <a:bodyPr/>
        <a:lstStyle/>
        <a:p>
          <a:endParaRPr lang="en-US"/>
        </a:p>
      </dgm:t>
    </dgm:pt>
    <dgm:pt modelId="{2EE55954-0ACC-4D44-8975-7BB008B55E66}" type="sibTrans" cxnId="{62C9CFAA-9128-4D1F-9F6F-DA55707A48E9}">
      <dgm:prSet/>
      <dgm:spPr/>
      <dgm:t>
        <a:bodyPr/>
        <a:lstStyle/>
        <a:p>
          <a:endParaRPr lang="en-US"/>
        </a:p>
      </dgm:t>
    </dgm:pt>
    <dgm:pt modelId="{C49DC432-EA5F-4E6D-9426-F80E5E39ABDD}">
      <dgm:prSet/>
      <dgm:spPr/>
      <dgm:t>
        <a:bodyPr/>
        <a:lstStyle/>
        <a:p>
          <a:r>
            <a:rPr lang="en-US" dirty="0"/>
            <a:t>Diabetes ketoacidosis (DKA)</a:t>
          </a:r>
        </a:p>
      </dgm:t>
    </dgm:pt>
    <dgm:pt modelId="{52B5C9E0-BC3A-49C8-8063-8C8D1E68AE58}" type="sibTrans" cxnId="{BF6AD94F-D8BF-46AB-B427-7958436E7871}">
      <dgm:prSet/>
      <dgm:spPr/>
      <dgm:t>
        <a:bodyPr/>
        <a:lstStyle/>
        <a:p>
          <a:endParaRPr lang="en-US"/>
        </a:p>
      </dgm:t>
    </dgm:pt>
    <dgm:pt modelId="{905BEBF4-36CC-4E5B-A61E-9CDF0318BD48}" type="parTrans" cxnId="{BF6AD94F-D8BF-46AB-B427-7958436E7871}">
      <dgm:prSet/>
      <dgm:spPr/>
      <dgm:t>
        <a:bodyPr/>
        <a:lstStyle/>
        <a:p>
          <a:endParaRPr lang="en-US"/>
        </a:p>
      </dgm:t>
    </dgm:pt>
    <dgm:pt modelId="{FDCCA9A8-DD05-44FF-93A8-545F47903C0B}" type="pres">
      <dgm:prSet presAssocID="{1AD4E854-A968-410A-8892-963E73470DF9}" presName="diagram" presStyleCnt="0">
        <dgm:presLayoutVars>
          <dgm:dir/>
          <dgm:resizeHandles val="exact"/>
        </dgm:presLayoutVars>
      </dgm:prSet>
      <dgm:spPr/>
    </dgm:pt>
    <dgm:pt modelId="{24CC86CC-37D2-413A-978A-43FF7B81E24F}" type="pres">
      <dgm:prSet presAssocID="{DDA6DD5D-28C5-4981-97EC-784BBFDA9208}" presName="node" presStyleLbl="node1" presStyleIdx="0" presStyleCnt="6">
        <dgm:presLayoutVars>
          <dgm:bulletEnabled val="1"/>
        </dgm:presLayoutVars>
      </dgm:prSet>
      <dgm:spPr/>
    </dgm:pt>
    <dgm:pt modelId="{D8F8561C-2AB7-42AD-BCEE-307E65F131B3}" type="pres">
      <dgm:prSet presAssocID="{40B1B0E2-75F2-416B-B255-B240F27FE63D}" presName="sibTrans" presStyleCnt="0"/>
      <dgm:spPr/>
    </dgm:pt>
    <dgm:pt modelId="{BE8198F7-13E9-4D8B-9AA4-217BDBF1EF9C}" type="pres">
      <dgm:prSet presAssocID="{D1E9012E-1797-4CB2-AB24-08B8ED2339D1}" presName="node" presStyleLbl="node1" presStyleIdx="1" presStyleCnt="6">
        <dgm:presLayoutVars>
          <dgm:bulletEnabled val="1"/>
        </dgm:presLayoutVars>
      </dgm:prSet>
      <dgm:spPr/>
    </dgm:pt>
    <dgm:pt modelId="{B860A05F-0E9C-49D5-B9F6-438478002CBB}" type="pres">
      <dgm:prSet presAssocID="{2F9F9D7D-2E48-466E-9211-0BFF8D21A715}" presName="sibTrans" presStyleCnt="0"/>
      <dgm:spPr/>
    </dgm:pt>
    <dgm:pt modelId="{7DF6BD01-C8D1-4B2C-A29B-A4DE1E4D6406}" type="pres">
      <dgm:prSet presAssocID="{CB2D926B-04A2-43FD-8013-5AC61F714BB8}" presName="node" presStyleLbl="node1" presStyleIdx="2" presStyleCnt="6">
        <dgm:presLayoutVars>
          <dgm:bulletEnabled val="1"/>
        </dgm:presLayoutVars>
      </dgm:prSet>
      <dgm:spPr/>
    </dgm:pt>
    <dgm:pt modelId="{D762D548-9D19-4FDC-A11F-7526EECD416B}" type="pres">
      <dgm:prSet presAssocID="{4CDE96EE-049C-4064-831D-3AC9019018FA}" presName="sibTrans" presStyleCnt="0"/>
      <dgm:spPr/>
    </dgm:pt>
    <dgm:pt modelId="{739A9A59-9483-4CA9-92F9-13FA27BF7B40}" type="pres">
      <dgm:prSet presAssocID="{5B635DD9-E351-49E7-81F1-96B933A23D7E}" presName="node" presStyleLbl="node1" presStyleIdx="3" presStyleCnt="6">
        <dgm:presLayoutVars>
          <dgm:bulletEnabled val="1"/>
        </dgm:presLayoutVars>
      </dgm:prSet>
      <dgm:spPr/>
    </dgm:pt>
    <dgm:pt modelId="{E9861BA3-1CF7-474A-BBCC-CBA1AC116096}" type="pres">
      <dgm:prSet presAssocID="{6CA5D351-BD18-431A-956D-90594179AE07}" presName="sibTrans" presStyleCnt="0"/>
      <dgm:spPr/>
    </dgm:pt>
    <dgm:pt modelId="{66483604-3F2E-4533-95D3-93C6316DAA0B}" type="pres">
      <dgm:prSet presAssocID="{64C096AF-2D9E-4C9D-8BD3-0D63DB761D3B}" presName="node" presStyleLbl="node1" presStyleIdx="4" presStyleCnt="6">
        <dgm:presLayoutVars>
          <dgm:bulletEnabled val="1"/>
        </dgm:presLayoutVars>
      </dgm:prSet>
      <dgm:spPr/>
    </dgm:pt>
    <dgm:pt modelId="{D8CEC4B2-D2AB-47AA-8573-90E1E51E1191}" type="pres">
      <dgm:prSet presAssocID="{2EE55954-0ACC-4D44-8975-7BB008B55E66}" presName="sibTrans" presStyleCnt="0"/>
      <dgm:spPr/>
    </dgm:pt>
    <dgm:pt modelId="{44163750-5E48-44CF-B8E5-28AC45778A50}" type="pres">
      <dgm:prSet presAssocID="{C49DC432-EA5F-4E6D-9426-F80E5E39ABDD}" presName="node" presStyleLbl="node1" presStyleIdx="5" presStyleCnt="6">
        <dgm:presLayoutVars>
          <dgm:bulletEnabled val="1"/>
        </dgm:presLayoutVars>
      </dgm:prSet>
      <dgm:spPr/>
    </dgm:pt>
  </dgm:ptLst>
  <dgm:cxnLst>
    <dgm:cxn modelId="{7F11C233-A441-4D2C-8C55-93161A96CB86}" srcId="{1AD4E854-A968-410A-8892-963E73470DF9}" destId="{DDA6DD5D-28C5-4981-97EC-784BBFDA9208}" srcOrd="0" destOrd="0" parTransId="{551FB8E6-9044-41B7-8E41-63FE5FE71378}" sibTransId="{40B1B0E2-75F2-416B-B255-B240F27FE63D}"/>
    <dgm:cxn modelId="{9C036D34-3AD5-4922-A472-659818553062}" type="presOf" srcId="{1AD4E854-A968-410A-8892-963E73470DF9}" destId="{FDCCA9A8-DD05-44FF-93A8-545F47903C0B}" srcOrd="0" destOrd="0" presId="urn:microsoft.com/office/officeart/2005/8/layout/default"/>
    <dgm:cxn modelId="{B6A40E5C-BE2F-4321-A7BD-9DC8B97D43B9}" srcId="{1AD4E854-A968-410A-8892-963E73470DF9}" destId="{5B635DD9-E351-49E7-81F1-96B933A23D7E}" srcOrd="3" destOrd="0" parTransId="{FACCE134-9167-42FE-9F1C-97DB6500F4D6}" sibTransId="{6CA5D351-BD18-431A-956D-90594179AE07}"/>
    <dgm:cxn modelId="{BF6AD94F-D8BF-46AB-B427-7958436E7871}" srcId="{1AD4E854-A968-410A-8892-963E73470DF9}" destId="{C49DC432-EA5F-4E6D-9426-F80E5E39ABDD}" srcOrd="5" destOrd="0" parTransId="{905BEBF4-36CC-4E5B-A61E-9CDF0318BD48}" sibTransId="{52B5C9E0-BC3A-49C8-8063-8C8D1E68AE58}"/>
    <dgm:cxn modelId="{C414DB72-6292-44FC-9EDA-1397FD258EF8}" type="presOf" srcId="{DDA6DD5D-28C5-4981-97EC-784BBFDA9208}" destId="{24CC86CC-37D2-413A-978A-43FF7B81E24F}" srcOrd="0" destOrd="0" presId="urn:microsoft.com/office/officeart/2005/8/layout/default"/>
    <dgm:cxn modelId="{D9838975-891F-49F0-9F2D-C478E1671132}" srcId="{1AD4E854-A968-410A-8892-963E73470DF9}" destId="{CB2D926B-04A2-43FD-8013-5AC61F714BB8}" srcOrd="2" destOrd="0" parTransId="{05CB6365-7267-452D-8E08-C7DF9FB36BAB}" sibTransId="{4CDE96EE-049C-4064-831D-3AC9019018FA}"/>
    <dgm:cxn modelId="{7A0C2479-B2CF-4DA6-BB62-6E83C17A5F3F}" srcId="{1AD4E854-A968-410A-8892-963E73470DF9}" destId="{D1E9012E-1797-4CB2-AB24-08B8ED2339D1}" srcOrd="1" destOrd="0" parTransId="{22752534-C66C-4B6C-AFFE-E47B33186D6E}" sibTransId="{2F9F9D7D-2E48-466E-9211-0BFF8D21A715}"/>
    <dgm:cxn modelId="{5F952E92-D7DB-4359-A5E9-4EF22BC0D932}" type="presOf" srcId="{C49DC432-EA5F-4E6D-9426-F80E5E39ABDD}" destId="{44163750-5E48-44CF-B8E5-28AC45778A50}" srcOrd="0" destOrd="0" presId="urn:microsoft.com/office/officeart/2005/8/layout/default"/>
    <dgm:cxn modelId="{5DEC119B-E555-4E1B-833F-DFB6569289B1}" type="presOf" srcId="{D1E9012E-1797-4CB2-AB24-08B8ED2339D1}" destId="{BE8198F7-13E9-4D8B-9AA4-217BDBF1EF9C}" srcOrd="0" destOrd="0" presId="urn:microsoft.com/office/officeart/2005/8/layout/default"/>
    <dgm:cxn modelId="{274F9EA2-1CD9-44EE-BE04-29DDE9E4CC41}" type="presOf" srcId="{5B635DD9-E351-49E7-81F1-96B933A23D7E}" destId="{739A9A59-9483-4CA9-92F9-13FA27BF7B40}" srcOrd="0" destOrd="0" presId="urn:microsoft.com/office/officeart/2005/8/layout/default"/>
    <dgm:cxn modelId="{62C9CFAA-9128-4D1F-9F6F-DA55707A48E9}" srcId="{1AD4E854-A968-410A-8892-963E73470DF9}" destId="{64C096AF-2D9E-4C9D-8BD3-0D63DB761D3B}" srcOrd="4" destOrd="0" parTransId="{F0077D98-4F59-40B1-BCE3-60F5006E2FB3}" sibTransId="{2EE55954-0ACC-4D44-8975-7BB008B55E66}"/>
    <dgm:cxn modelId="{C4C334EB-838B-4F30-AED5-C2C2CA4863BF}" type="presOf" srcId="{64C096AF-2D9E-4C9D-8BD3-0D63DB761D3B}" destId="{66483604-3F2E-4533-95D3-93C6316DAA0B}" srcOrd="0" destOrd="0" presId="urn:microsoft.com/office/officeart/2005/8/layout/default"/>
    <dgm:cxn modelId="{6AF116FD-0499-4487-A5F8-CA01BE76309A}" type="presOf" srcId="{CB2D926B-04A2-43FD-8013-5AC61F714BB8}" destId="{7DF6BD01-C8D1-4B2C-A29B-A4DE1E4D6406}" srcOrd="0" destOrd="0" presId="urn:microsoft.com/office/officeart/2005/8/layout/default"/>
    <dgm:cxn modelId="{0D6EA4C6-31AC-484A-B8B4-9BB1BBE92336}" type="presParOf" srcId="{FDCCA9A8-DD05-44FF-93A8-545F47903C0B}" destId="{24CC86CC-37D2-413A-978A-43FF7B81E24F}" srcOrd="0" destOrd="0" presId="urn:microsoft.com/office/officeart/2005/8/layout/default"/>
    <dgm:cxn modelId="{A2D30994-EA73-431B-A895-53ACCE0A1524}" type="presParOf" srcId="{FDCCA9A8-DD05-44FF-93A8-545F47903C0B}" destId="{D8F8561C-2AB7-42AD-BCEE-307E65F131B3}" srcOrd="1" destOrd="0" presId="urn:microsoft.com/office/officeart/2005/8/layout/default"/>
    <dgm:cxn modelId="{AA2C4AE4-3F28-40FA-93F7-88F98AB69E90}" type="presParOf" srcId="{FDCCA9A8-DD05-44FF-93A8-545F47903C0B}" destId="{BE8198F7-13E9-4D8B-9AA4-217BDBF1EF9C}" srcOrd="2" destOrd="0" presId="urn:microsoft.com/office/officeart/2005/8/layout/default"/>
    <dgm:cxn modelId="{ACA43CC8-B390-427D-8EF1-10BD34C8B26C}" type="presParOf" srcId="{FDCCA9A8-DD05-44FF-93A8-545F47903C0B}" destId="{B860A05F-0E9C-49D5-B9F6-438478002CBB}" srcOrd="3" destOrd="0" presId="urn:microsoft.com/office/officeart/2005/8/layout/default"/>
    <dgm:cxn modelId="{40A3DD95-06BB-4636-A4B0-10D876AC79BB}" type="presParOf" srcId="{FDCCA9A8-DD05-44FF-93A8-545F47903C0B}" destId="{7DF6BD01-C8D1-4B2C-A29B-A4DE1E4D6406}" srcOrd="4" destOrd="0" presId="urn:microsoft.com/office/officeart/2005/8/layout/default"/>
    <dgm:cxn modelId="{50E49D57-E8F4-4F8D-AC48-CC07019CE298}" type="presParOf" srcId="{FDCCA9A8-DD05-44FF-93A8-545F47903C0B}" destId="{D762D548-9D19-4FDC-A11F-7526EECD416B}" srcOrd="5" destOrd="0" presId="urn:microsoft.com/office/officeart/2005/8/layout/default"/>
    <dgm:cxn modelId="{DF5504D2-7C1E-4001-83FA-D57ADA958EB7}" type="presParOf" srcId="{FDCCA9A8-DD05-44FF-93A8-545F47903C0B}" destId="{739A9A59-9483-4CA9-92F9-13FA27BF7B40}" srcOrd="6" destOrd="0" presId="urn:microsoft.com/office/officeart/2005/8/layout/default"/>
    <dgm:cxn modelId="{930CC825-C41C-44C4-90D2-921FC6954025}" type="presParOf" srcId="{FDCCA9A8-DD05-44FF-93A8-545F47903C0B}" destId="{E9861BA3-1CF7-474A-BBCC-CBA1AC116096}" srcOrd="7" destOrd="0" presId="urn:microsoft.com/office/officeart/2005/8/layout/default"/>
    <dgm:cxn modelId="{001F0922-6ED6-444F-BDA1-307F34E71637}" type="presParOf" srcId="{FDCCA9A8-DD05-44FF-93A8-545F47903C0B}" destId="{66483604-3F2E-4533-95D3-93C6316DAA0B}" srcOrd="8" destOrd="0" presId="urn:microsoft.com/office/officeart/2005/8/layout/default"/>
    <dgm:cxn modelId="{D97573C1-5AED-4415-BDFE-BCBF3B45BBAA}" type="presParOf" srcId="{FDCCA9A8-DD05-44FF-93A8-545F47903C0B}" destId="{D8CEC4B2-D2AB-47AA-8573-90E1E51E1191}" srcOrd="9" destOrd="0" presId="urn:microsoft.com/office/officeart/2005/8/layout/default"/>
    <dgm:cxn modelId="{937B5EDD-2A8F-4719-9F4B-9007BE6BD696}" type="presParOf" srcId="{FDCCA9A8-DD05-44FF-93A8-545F47903C0B}" destId="{44163750-5E48-44CF-B8E5-28AC45778A50}" srcOrd="10"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325B67F-1C1F-4C7F-87F7-63A9F5F04916}">
      <dsp:nvSpPr>
        <dsp:cNvPr id="0" name=""/>
        <dsp:cNvSpPr/>
      </dsp:nvSpPr>
      <dsp:spPr>
        <a:xfrm>
          <a:off x="6" y="0"/>
          <a:ext cx="2500213" cy="4809067"/>
        </a:xfrm>
        <a:prstGeom prst="roundRect">
          <a:avLst>
            <a:gd name="adj" fmla="val 10000"/>
          </a:avLst>
        </a:prstGeom>
        <a:solidFill>
          <a:schemeClr val="lt1">
            <a:hueOff val="0"/>
            <a:satOff val="0"/>
            <a:lumOff val="0"/>
            <a:alphaOff val="0"/>
          </a:schemeClr>
        </a:solidFill>
        <a:ln w="1905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en-US" sz="2400" b="1" u="sng" kern="1200" dirty="0"/>
            <a:t>No Diabetes</a:t>
          </a:r>
        </a:p>
        <a:p>
          <a:pPr marL="0" lvl="0" indent="0" algn="ctr" defTabSz="1066800">
            <a:lnSpc>
              <a:spcPct val="90000"/>
            </a:lnSpc>
            <a:spcBef>
              <a:spcPct val="0"/>
            </a:spcBef>
            <a:spcAft>
              <a:spcPct val="35000"/>
            </a:spcAft>
            <a:buNone/>
          </a:pPr>
          <a:r>
            <a:rPr lang="en-US" sz="2400" b="1" kern="1200" dirty="0"/>
            <a:t>FBG &lt;100</a:t>
          </a:r>
        </a:p>
        <a:p>
          <a:pPr marL="0" lvl="0" indent="0" algn="ctr" defTabSz="1066800">
            <a:lnSpc>
              <a:spcPct val="90000"/>
            </a:lnSpc>
            <a:spcBef>
              <a:spcPct val="0"/>
            </a:spcBef>
            <a:spcAft>
              <a:spcPct val="35000"/>
            </a:spcAft>
            <a:buNone/>
          </a:pPr>
          <a:r>
            <a:rPr lang="en-US" sz="2400" b="1" kern="1200" dirty="0"/>
            <a:t>Random &lt;140</a:t>
          </a:r>
        </a:p>
        <a:p>
          <a:pPr marL="0" lvl="0" indent="0" algn="ctr" defTabSz="1066800">
            <a:lnSpc>
              <a:spcPct val="90000"/>
            </a:lnSpc>
            <a:spcBef>
              <a:spcPct val="0"/>
            </a:spcBef>
            <a:spcAft>
              <a:spcPct val="35000"/>
            </a:spcAft>
            <a:buNone/>
          </a:pPr>
          <a:r>
            <a:rPr lang="en-US" sz="2400" b="1" kern="1200" dirty="0"/>
            <a:t>A1c &lt;5.7%</a:t>
          </a:r>
        </a:p>
      </dsp:txBody>
      <dsp:txXfrm>
        <a:off x="6" y="1923626"/>
        <a:ext cx="2500213" cy="1923626"/>
      </dsp:txXfrm>
    </dsp:sp>
    <dsp:sp modelId="{1B13010B-D7B8-48A4-9EA8-0FF90A870D10}">
      <dsp:nvSpPr>
        <dsp:cNvPr id="0" name=""/>
        <dsp:cNvSpPr/>
      </dsp:nvSpPr>
      <dsp:spPr>
        <a:xfrm>
          <a:off x="228606" y="241558"/>
          <a:ext cx="1961562" cy="1772098"/>
        </a:xfrm>
        <a:prstGeom prst="ellipse">
          <a:avLst/>
        </a:prstGeom>
        <a:blipFill rotWithShape="0">
          <a:blip xmlns:r="http://schemas.openxmlformats.org/officeDocument/2006/relationships" r:embed="rId1">
            <a:duotone>
              <a:schemeClr val="dk1">
                <a:hueOff val="0"/>
                <a:satOff val="0"/>
                <a:lumOff val="0"/>
                <a:alphaOff val="0"/>
                <a:shade val="20000"/>
                <a:satMod val="200000"/>
              </a:schemeClr>
              <a:schemeClr val="dk1">
                <a:hueOff val="0"/>
                <a:satOff val="0"/>
                <a:lumOff val="0"/>
                <a:alphaOff val="0"/>
                <a:tint val="12000"/>
                <a:satMod val="190000"/>
              </a:schemeClr>
            </a:duotone>
          </a:blip>
          <a:stretch>
            <a:fillRect/>
          </a:stretch>
        </a:blipFill>
        <a:ln w="1905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C98858D-9DCD-4D61-A6D2-9C95CB504251}">
      <dsp:nvSpPr>
        <dsp:cNvPr id="0" name=""/>
        <dsp:cNvSpPr/>
      </dsp:nvSpPr>
      <dsp:spPr>
        <a:xfrm>
          <a:off x="2573876" y="0"/>
          <a:ext cx="2500213" cy="4809067"/>
        </a:xfrm>
        <a:prstGeom prst="roundRect">
          <a:avLst>
            <a:gd name="adj" fmla="val 10000"/>
          </a:avLst>
        </a:prstGeom>
        <a:solidFill>
          <a:schemeClr val="lt1">
            <a:hueOff val="0"/>
            <a:satOff val="0"/>
            <a:lumOff val="0"/>
            <a:alphaOff val="0"/>
          </a:schemeClr>
        </a:solidFill>
        <a:ln w="1905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n-US" sz="2000" b="1" u="sng" kern="1200"/>
            <a:t>Prediabetes</a:t>
          </a:r>
        </a:p>
        <a:p>
          <a:pPr marL="0" lvl="0" indent="0" algn="ctr" defTabSz="889000">
            <a:lnSpc>
              <a:spcPct val="90000"/>
            </a:lnSpc>
            <a:spcBef>
              <a:spcPct val="0"/>
            </a:spcBef>
            <a:spcAft>
              <a:spcPct val="35000"/>
            </a:spcAft>
            <a:buNone/>
          </a:pPr>
          <a:r>
            <a:rPr lang="en-US" sz="2000" b="1" kern="1200"/>
            <a:t>FBG 100-125</a:t>
          </a:r>
        </a:p>
        <a:p>
          <a:pPr marL="0" lvl="0" indent="0" algn="ctr" defTabSz="889000">
            <a:lnSpc>
              <a:spcPct val="90000"/>
            </a:lnSpc>
            <a:spcBef>
              <a:spcPct val="0"/>
            </a:spcBef>
            <a:spcAft>
              <a:spcPct val="35000"/>
            </a:spcAft>
            <a:buNone/>
          </a:pPr>
          <a:r>
            <a:rPr lang="en-US" sz="2000" b="1" kern="1200"/>
            <a:t>Random 140 - 199</a:t>
          </a:r>
        </a:p>
        <a:p>
          <a:pPr marL="0" lvl="0" indent="0" algn="ctr" defTabSz="889000">
            <a:lnSpc>
              <a:spcPct val="90000"/>
            </a:lnSpc>
            <a:spcBef>
              <a:spcPct val="0"/>
            </a:spcBef>
            <a:spcAft>
              <a:spcPct val="35000"/>
            </a:spcAft>
            <a:buNone/>
          </a:pPr>
          <a:r>
            <a:rPr lang="en-US" sz="2000" b="1" kern="1200"/>
            <a:t>A1c ~ 5.7- 6.4% </a:t>
          </a:r>
        </a:p>
        <a:p>
          <a:pPr marL="0" lvl="0" indent="0" algn="ctr" defTabSz="889000">
            <a:lnSpc>
              <a:spcPct val="90000"/>
            </a:lnSpc>
            <a:spcBef>
              <a:spcPct val="0"/>
            </a:spcBef>
            <a:spcAft>
              <a:spcPct val="35000"/>
            </a:spcAft>
            <a:buNone/>
          </a:pPr>
          <a:r>
            <a:rPr lang="en-US" sz="2000" b="1" kern="1200"/>
            <a:t>50% working pancreas</a:t>
          </a:r>
          <a:endParaRPr lang="en-US" sz="2000" b="1" kern="1200" dirty="0"/>
        </a:p>
      </dsp:txBody>
      <dsp:txXfrm>
        <a:off x="2573876" y="1923626"/>
        <a:ext cx="2500213" cy="1923626"/>
      </dsp:txXfrm>
    </dsp:sp>
    <dsp:sp modelId="{3606B1B6-912D-4BB2-940E-606747701328}">
      <dsp:nvSpPr>
        <dsp:cNvPr id="0" name=""/>
        <dsp:cNvSpPr/>
      </dsp:nvSpPr>
      <dsp:spPr>
        <a:xfrm>
          <a:off x="3386671" y="474140"/>
          <a:ext cx="972445" cy="1059547"/>
        </a:xfrm>
        <a:prstGeom prst="ellipse">
          <a:avLst/>
        </a:prstGeom>
        <a:blipFill rotWithShape="0">
          <a:blip xmlns:r="http://schemas.openxmlformats.org/officeDocument/2006/relationships" r:embed="rId2">
            <a:duotone>
              <a:schemeClr val="dk1">
                <a:hueOff val="0"/>
                <a:satOff val="0"/>
                <a:lumOff val="0"/>
                <a:alphaOff val="0"/>
                <a:shade val="20000"/>
                <a:satMod val="200000"/>
              </a:schemeClr>
              <a:schemeClr val="dk1">
                <a:hueOff val="0"/>
                <a:satOff val="0"/>
                <a:lumOff val="0"/>
                <a:alphaOff val="0"/>
                <a:tint val="12000"/>
                <a:satMod val="190000"/>
              </a:schemeClr>
            </a:duotone>
          </a:blip>
          <a:stretch>
            <a:fillRect/>
          </a:stretch>
        </a:blipFill>
        <a:ln w="1905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4406800-1B15-4073-9BE5-7AED3F8CD968}">
      <dsp:nvSpPr>
        <dsp:cNvPr id="0" name=""/>
        <dsp:cNvSpPr/>
      </dsp:nvSpPr>
      <dsp:spPr>
        <a:xfrm>
          <a:off x="5153653" y="0"/>
          <a:ext cx="2500213" cy="4809067"/>
        </a:xfrm>
        <a:prstGeom prst="roundRect">
          <a:avLst>
            <a:gd name="adj" fmla="val 10000"/>
          </a:avLst>
        </a:prstGeom>
        <a:solidFill>
          <a:schemeClr val="lt1">
            <a:hueOff val="0"/>
            <a:satOff val="0"/>
            <a:lumOff val="0"/>
            <a:alphaOff val="0"/>
          </a:schemeClr>
        </a:solidFill>
        <a:ln w="1905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en-US" sz="2400" b="1" u="sng" kern="1200">
              <a:latin typeface="+mn-lt"/>
            </a:rPr>
            <a:t>D</a:t>
          </a:r>
          <a:r>
            <a:rPr kumimoji="0" lang="en-US" sz="2400" b="1" i="0" u="sng" strike="noStrike" kern="1200" cap="none" spc="0" normalizeH="0" baseline="0" noProof="0">
              <a:ln/>
              <a:effectLst/>
              <a:uLnTx/>
              <a:uFillTx/>
              <a:latin typeface="+mn-lt"/>
              <a:ea typeface="+mn-ea"/>
              <a:cs typeface="+mn-cs"/>
            </a:rPr>
            <a:t>iabetes</a:t>
          </a:r>
        </a:p>
        <a:p>
          <a:pPr marL="0" lvl="0" indent="0" algn="ctr" defTabSz="1066800" rtl="0">
            <a:lnSpc>
              <a:spcPct val="90000"/>
            </a:lnSpc>
            <a:spcBef>
              <a:spcPct val="0"/>
            </a:spcBef>
            <a:spcAft>
              <a:spcPct val="35000"/>
            </a:spcAft>
            <a:buNone/>
          </a:pPr>
          <a:r>
            <a:rPr kumimoji="0" lang="en-US" sz="2400" b="1" i="0" u="none" strike="noStrike" kern="1200" cap="none" spc="0" normalizeH="0" baseline="0" noProof="0">
              <a:ln/>
              <a:effectLst/>
              <a:uLnTx/>
              <a:uFillTx/>
              <a:latin typeface="+mn-lt"/>
            </a:rPr>
            <a:t>FBG 126 +</a:t>
          </a:r>
        </a:p>
        <a:p>
          <a:pPr marL="0" lvl="0" indent="0" algn="ctr" defTabSz="1066800" rtl="0">
            <a:lnSpc>
              <a:spcPct val="90000"/>
            </a:lnSpc>
            <a:spcBef>
              <a:spcPct val="0"/>
            </a:spcBef>
            <a:spcAft>
              <a:spcPct val="35000"/>
            </a:spcAft>
            <a:buNone/>
          </a:pPr>
          <a:r>
            <a:rPr kumimoji="0" lang="en-US" sz="2400" b="1" i="0" u="none" strike="noStrike" kern="1200" cap="none" spc="0" normalizeH="0" baseline="0" noProof="0">
              <a:ln/>
              <a:effectLst/>
              <a:uLnTx/>
              <a:uFillTx/>
              <a:latin typeface="+mn-lt"/>
            </a:rPr>
            <a:t>Random 200</a:t>
          </a:r>
          <a:r>
            <a:rPr kumimoji="0" lang="en-US" sz="2400" b="1" i="0" u="none" strike="noStrike" kern="1200" cap="none" spc="0" normalizeH="0" noProof="0">
              <a:ln/>
              <a:effectLst/>
              <a:uLnTx/>
              <a:uFillTx/>
              <a:latin typeface="+mn-lt"/>
            </a:rPr>
            <a:t> +</a:t>
          </a:r>
          <a:endParaRPr kumimoji="0" lang="en-US" sz="2400" b="1" i="0" u="none" strike="noStrike" kern="1200" cap="none" spc="0" normalizeH="0" baseline="0" noProof="0">
            <a:ln/>
            <a:effectLst/>
            <a:uLnTx/>
            <a:uFillTx/>
            <a:latin typeface="+mn-lt"/>
          </a:endParaRPr>
        </a:p>
        <a:p>
          <a:pPr marL="0" lvl="0" indent="0" algn="ctr" defTabSz="1066800">
            <a:lnSpc>
              <a:spcPct val="90000"/>
            </a:lnSpc>
            <a:spcBef>
              <a:spcPct val="0"/>
            </a:spcBef>
            <a:spcAft>
              <a:spcPct val="35000"/>
            </a:spcAft>
            <a:buNone/>
          </a:pPr>
          <a:r>
            <a:rPr kumimoji="0" lang="en-US" sz="2400" b="1" i="0" u="none" strike="noStrike" kern="1200" cap="none" spc="0" normalizeH="0" baseline="0" noProof="0">
              <a:ln/>
              <a:effectLst/>
              <a:uLnTx/>
              <a:uFillTx/>
              <a:latin typeface="+mn-lt"/>
            </a:rPr>
            <a:t>A1c</a:t>
          </a:r>
          <a:r>
            <a:rPr kumimoji="0" lang="en-US" sz="2400" b="1" i="0" u="none" strike="noStrike" kern="1200" cap="none" spc="0" normalizeH="0" noProof="0">
              <a:ln/>
              <a:effectLst/>
              <a:uLnTx/>
              <a:uFillTx/>
              <a:latin typeface="+mn-lt"/>
            </a:rPr>
            <a:t> </a:t>
          </a:r>
          <a:r>
            <a:rPr kumimoji="0" lang="en-US" sz="2400" b="1" i="0" u="none" strike="noStrike" kern="1200" cap="none" spc="0" normalizeH="0" baseline="0" noProof="0">
              <a:ln/>
              <a:effectLst/>
              <a:uLnTx/>
              <a:uFillTx/>
              <a:latin typeface="+mn-lt"/>
            </a:rPr>
            <a:t>6.5% or +   </a:t>
          </a:r>
        </a:p>
        <a:p>
          <a:pPr marL="0" lvl="0" indent="0" algn="ctr" defTabSz="1066800" rtl="0">
            <a:lnSpc>
              <a:spcPct val="90000"/>
            </a:lnSpc>
            <a:spcBef>
              <a:spcPct val="0"/>
            </a:spcBef>
            <a:spcAft>
              <a:spcPct val="35000"/>
            </a:spcAft>
            <a:buNone/>
          </a:pPr>
          <a:r>
            <a:rPr lang="en-US" sz="2400" b="1" kern="1200"/>
            <a:t>20% working pancreas</a:t>
          </a:r>
          <a:endParaRPr lang="en-US" sz="2400" b="1" kern="1200" dirty="0"/>
        </a:p>
      </dsp:txBody>
      <dsp:txXfrm>
        <a:off x="5153653" y="1923626"/>
        <a:ext cx="2500213" cy="1923626"/>
      </dsp:txXfrm>
    </dsp:sp>
    <dsp:sp modelId="{693F3127-73CA-4418-9BEB-76AC94A2C0E0}">
      <dsp:nvSpPr>
        <dsp:cNvPr id="0" name=""/>
        <dsp:cNvSpPr/>
      </dsp:nvSpPr>
      <dsp:spPr>
        <a:xfrm>
          <a:off x="6098708" y="745068"/>
          <a:ext cx="606889" cy="688370"/>
        </a:xfrm>
        <a:prstGeom prst="ellipse">
          <a:avLst/>
        </a:prstGeom>
        <a:blipFill rotWithShape="0">
          <a:blip xmlns:r="http://schemas.openxmlformats.org/officeDocument/2006/relationships" r:embed="rId3">
            <a:duotone>
              <a:schemeClr val="dk1">
                <a:hueOff val="0"/>
                <a:satOff val="0"/>
                <a:lumOff val="0"/>
                <a:alphaOff val="0"/>
                <a:shade val="20000"/>
                <a:satMod val="200000"/>
              </a:schemeClr>
              <a:schemeClr val="dk1">
                <a:hueOff val="0"/>
                <a:satOff val="0"/>
                <a:lumOff val="0"/>
                <a:alphaOff val="0"/>
                <a:tint val="12000"/>
                <a:satMod val="190000"/>
              </a:schemeClr>
            </a:duotone>
          </a:blip>
          <a:stretch>
            <a:fillRect/>
          </a:stretch>
        </a:blipFill>
        <a:ln w="1905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737B785-468C-4A0C-9BAF-B33CE9B38ADA}">
      <dsp:nvSpPr>
        <dsp:cNvPr id="0" name=""/>
        <dsp:cNvSpPr/>
      </dsp:nvSpPr>
      <dsp:spPr>
        <a:xfrm>
          <a:off x="313407" y="4002071"/>
          <a:ext cx="7041557" cy="721360"/>
        </a:xfrm>
        <a:prstGeom prst="leftRightArrow">
          <a:avLst/>
        </a:prstGeom>
        <a:solidFill>
          <a:schemeClr val="dk1">
            <a:tint val="60000"/>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CDEC285-DFA0-452D-8169-AE05E84AC5C0}">
      <dsp:nvSpPr>
        <dsp:cNvPr id="0" name=""/>
        <dsp:cNvSpPr/>
      </dsp:nvSpPr>
      <dsp:spPr>
        <a:xfrm>
          <a:off x="0" y="0"/>
          <a:ext cx="4038600" cy="4038600"/>
        </a:xfrm>
        <a:prstGeom prst="quadArrow">
          <a:avLst>
            <a:gd name="adj1" fmla="val 2000"/>
            <a:gd name="adj2" fmla="val 4000"/>
            <a:gd name="adj3" fmla="val 5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6C5CC79-3384-45D3-82DB-92BD4AC3025A}">
      <dsp:nvSpPr>
        <dsp:cNvPr id="0" name=""/>
        <dsp:cNvSpPr/>
      </dsp:nvSpPr>
      <dsp:spPr>
        <a:xfrm>
          <a:off x="0" y="306028"/>
          <a:ext cx="1909563" cy="1615440"/>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dirty="0"/>
            <a:t>DPP-4  Inhibitor</a:t>
          </a:r>
        </a:p>
      </dsp:txBody>
      <dsp:txXfrm>
        <a:off x="78859" y="384887"/>
        <a:ext cx="1751845" cy="1457722"/>
      </dsp:txXfrm>
    </dsp:sp>
    <dsp:sp modelId="{FFB482AC-98EA-4249-9FE9-A5794B4BC943}">
      <dsp:nvSpPr>
        <dsp:cNvPr id="0" name=""/>
        <dsp:cNvSpPr/>
      </dsp:nvSpPr>
      <dsp:spPr>
        <a:xfrm>
          <a:off x="2081583" y="262509"/>
          <a:ext cx="1773575" cy="1615440"/>
        </a:xfrm>
        <a:prstGeom prst="roundRect">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dirty="0"/>
            <a:t>GLP-1 RA / GIP</a:t>
          </a:r>
        </a:p>
      </dsp:txBody>
      <dsp:txXfrm>
        <a:off x="2160442" y="341368"/>
        <a:ext cx="1615857" cy="1457722"/>
      </dsp:txXfrm>
    </dsp:sp>
    <dsp:sp modelId="{73735AA7-2BD1-4131-8E6E-427B87B3029D}">
      <dsp:nvSpPr>
        <dsp:cNvPr id="0" name=""/>
        <dsp:cNvSpPr/>
      </dsp:nvSpPr>
      <dsp:spPr>
        <a:xfrm>
          <a:off x="8" y="2194074"/>
          <a:ext cx="1909563" cy="1615440"/>
        </a:xfrm>
        <a:prstGeom prst="roundRect">
          <a:avLst/>
        </a:prstGeom>
        <a:solidFill>
          <a:schemeClr val="accent4">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dirty="0"/>
            <a:t>SGLT-2 Inhibitor</a:t>
          </a:r>
        </a:p>
      </dsp:txBody>
      <dsp:txXfrm>
        <a:off x="78867" y="2272933"/>
        <a:ext cx="1751845" cy="1457722"/>
      </dsp:txXfrm>
    </dsp:sp>
    <dsp:sp modelId="{3CA77CB0-FC42-4A2C-BE83-F6EC72FDA92C}">
      <dsp:nvSpPr>
        <dsp:cNvPr id="0" name=""/>
        <dsp:cNvSpPr/>
      </dsp:nvSpPr>
      <dsp:spPr>
        <a:xfrm>
          <a:off x="2129036" y="2194074"/>
          <a:ext cx="1909563" cy="1615440"/>
        </a:xfrm>
        <a:prstGeom prst="roundRect">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dirty="0"/>
            <a:t>TZD, Metformin</a:t>
          </a:r>
        </a:p>
      </dsp:txBody>
      <dsp:txXfrm>
        <a:off x="2207895" y="2272933"/>
        <a:ext cx="1751845" cy="145772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B1C2802-0C24-4E58-984B-A10AE8F358A1}">
      <dsp:nvSpPr>
        <dsp:cNvPr id="0" name=""/>
        <dsp:cNvSpPr/>
      </dsp:nvSpPr>
      <dsp:spPr>
        <a:xfrm>
          <a:off x="-701871" y="7826"/>
          <a:ext cx="8382000" cy="1406316"/>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999B83F-6827-4C66-98F9-A962FDC0AC82}">
      <dsp:nvSpPr>
        <dsp:cNvPr id="0" name=""/>
        <dsp:cNvSpPr/>
      </dsp:nvSpPr>
      <dsp:spPr>
        <a:xfrm>
          <a:off x="-276461" y="324248"/>
          <a:ext cx="773473" cy="773473"/>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A8678FBD-DEBA-4ED1-915A-AE21B783F9B7}">
      <dsp:nvSpPr>
        <dsp:cNvPr id="0" name=""/>
        <dsp:cNvSpPr/>
      </dsp:nvSpPr>
      <dsp:spPr>
        <a:xfrm>
          <a:off x="922423" y="7826"/>
          <a:ext cx="6754527" cy="14063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8835" tIns="148835" rIns="148835" bIns="148835" numCol="1" spcCol="1270" anchor="ctr" anchorCtr="0">
          <a:noAutofit/>
        </a:bodyPr>
        <a:lstStyle/>
        <a:p>
          <a:pPr marL="0" lvl="0" indent="0" algn="l" defTabSz="1111250">
            <a:lnSpc>
              <a:spcPct val="90000"/>
            </a:lnSpc>
            <a:spcBef>
              <a:spcPct val="0"/>
            </a:spcBef>
            <a:spcAft>
              <a:spcPct val="35000"/>
            </a:spcAft>
            <a:buNone/>
          </a:pPr>
          <a:r>
            <a:rPr lang="en-US" sz="2500" b="1" kern="1200"/>
            <a:t>Action</a:t>
          </a:r>
          <a:r>
            <a:rPr lang="en-US" sz="2500" kern="1200"/>
            <a:t>: decrease insulin resistance by making muscle and adipose cells more sensitive to insulin.  Decrease free fatty acids</a:t>
          </a:r>
        </a:p>
      </dsp:txBody>
      <dsp:txXfrm>
        <a:off x="922423" y="7826"/>
        <a:ext cx="6754527" cy="1406316"/>
      </dsp:txXfrm>
    </dsp:sp>
    <dsp:sp modelId="{B8386731-3F38-4D2B-8E6E-679D50A07DDB}">
      <dsp:nvSpPr>
        <dsp:cNvPr id="0" name=""/>
        <dsp:cNvSpPr/>
      </dsp:nvSpPr>
      <dsp:spPr>
        <a:xfrm>
          <a:off x="-701871" y="1765721"/>
          <a:ext cx="8382000" cy="1406316"/>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EE19925-2269-464A-AEC0-A27A6FD27CD3}">
      <dsp:nvSpPr>
        <dsp:cNvPr id="0" name=""/>
        <dsp:cNvSpPr/>
      </dsp:nvSpPr>
      <dsp:spPr>
        <a:xfrm>
          <a:off x="-276461" y="2082143"/>
          <a:ext cx="773473" cy="773473"/>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514C21D2-5D9A-4E91-B80C-5E79D0964C17}">
      <dsp:nvSpPr>
        <dsp:cNvPr id="0" name=""/>
        <dsp:cNvSpPr/>
      </dsp:nvSpPr>
      <dsp:spPr>
        <a:xfrm>
          <a:off x="922423" y="1765721"/>
          <a:ext cx="3771900" cy="14063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8835" tIns="148835" rIns="148835" bIns="148835" numCol="1" spcCol="1270" anchor="ctr" anchorCtr="0">
          <a:noAutofit/>
        </a:bodyPr>
        <a:lstStyle/>
        <a:p>
          <a:pPr marL="0" lvl="0" indent="0" algn="l" defTabSz="1111250">
            <a:lnSpc>
              <a:spcPct val="90000"/>
            </a:lnSpc>
            <a:spcBef>
              <a:spcPct val="0"/>
            </a:spcBef>
            <a:spcAft>
              <a:spcPct val="35000"/>
            </a:spcAft>
            <a:buNone/>
          </a:pPr>
          <a:r>
            <a:rPr lang="en-US" sz="2500" b="1" kern="1200" dirty="0"/>
            <a:t>Name</a:t>
          </a:r>
          <a:r>
            <a:rPr lang="en-US" sz="2500" kern="1200" dirty="0"/>
            <a:t>:</a:t>
          </a:r>
        </a:p>
      </dsp:txBody>
      <dsp:txXfrm>
        <a:off x="922423" y="1765721"/>
        <a:ext cx="3771900" cy="1406316"/>
      </dsp:txXfrm>
    </dsp:sp>
    <dsp:sp modelId="{94CDDDE0-D095-4BD9-9E26-820D94EC718B}">
      <dsp:nvSpPr>
        <dsp:cNvPr id="0" name=""/>
        <dsp:cNvSpPr/>
      </dsp:nvSpPr>
      <dsp:spPr>
        <a:xfrm>
          <a:off x="2217519" y="1828795"/>
          <a:ext cx="5522514" cy="14063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8835" tIns="148835" rIns="148835" bIns="148835" numCol="1" spcCol="1270" anchor="ctr" anchorCtr="0">
          <a:noAutofit/>
        </a:bodyPr>
        <a:lstStyle/>
        <a:p>
          <a:pPr marL="0" lvl="0" indent="0" algn="l" defTabSz="800100">
            <a:lnSpc>
              <a:spcPct val="90000"/>
            </a:lnSpc>
            <a:spcBef>
              <a:spcPct val="0"/>
            </a:spcBef>
            <a:spcAft>
              <a:spcPct val="35000"/>
            </a:spcAft>
            <a:buNone/>
          </a:pPr>
          <a:r>
            <a:rPr lang="en-US" sz="1800" kern="1200" dirty="0"/>
            <a:t>pioglitazone (Actos) – bladder cancer warning</a:t>
          </a:r>
        </a:p>
        <a:p>
          <a:pPr marL="0" lvl="0" indent="0" algn="l" defTabSz="800100">
            <a:lnSpc>
              <a:spcPct val="90000"/>
            </a:lnSpc>
            <a:spcBef>
              <a:spcPct val="0"/>
            </a:spcBef>
            <a:spcAft>
              <a:spcPct val="35000"/>
            </a:spcAft>
            <a:buFont typeface="Arial" panose="020B0604020202020204" pitchFamily="34" charset="0"/>
            <a:buNone/>
          </a:pPr>
          <a:r>
            <a:rPr lang="en-US" sz="1800" kern="1200" dirty="0"/>
            <a:t>Indicated for steatosis liver disease</a:t>
          </a:r>
        </a:p>
        <a:p>
          <a:pPr marL="0" lvl="0" indent="0" algn="l" defTabSz="800100">
            <a:lnSpc>
              <a:spcPct val="90000"/>
            </a:lnSpc>
            <a:spcBef>
              <a:spcPct val="0"/>
            </a:spcBef>
            <a:spcAft>
              <a:spcPct val="35000"/>
            </a:spcAft>
            <a:buNone/>
          </a:pPr>
          <a:r>
            <a:rPr lang="en-US" sz="1800" kern="1200" dirty="0"/>
            <a:t>Post stroke</a:t>
          </a:r>
        </a:p>
        <a:p>
          <a:pPr marL="171450" lvl="1" indent="-171450" algn="l" defTabSz="800100">
            <a:lnSpc>
              <a:spcPct val="90000"/>
            </a:lnSpc>
            <a:spcBef>
              <a:spcPct val="0"/>
            </a:spcBef>
            <a:spcAft>
              <a:spcPct val="15000"/>
            </a:spcAft>
            <a:buChar char="•"/>
          </a:pPr>
          <a:r>
            <a:rPr lang="en-US" sz="1800" kern="1200" dirty="0"/>
            <a:t>Dosing: 15-45 mg daily (try lower doses)</a:t>
          </a:r>
          <a:endParaRPr lang="en-US" sz="1600" kern="1200" dirty="0"/>
        </a:p>
      </dsp:txBody>
      <dsp:txXfrm>
        <a:off x="2217519" y="1828795"/>
        <a:ext cx="5522514" cy="1406316"/>
      </dsp:txXfrm>
    </dsp:sp>
    <dsp:sp modelId="{95ECE6EB-454E-4495-8EEB-237D205E8BA2}">
      <dsp:nvSpPr>
        <dsp:cNvPr id="0" name=""/>
        <dsp:cNvSpPr/>
      </dsp:nvSpPr>
      <dsp:spPr>
        <a:xfrm>
          <a:off x="-701871" y="3523617"/>
          <a:ext cx="8382000" cy="1406316"/>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4BADF7E-7D07-431B-BD62-55908BE771A0}">
      <dsp:nvSpPr>
        <dsp:cNvPr id="0" name=""/>
        <dsp:cNvSpPr/>
      </dsp:nvSpPr>
      <dsp:spPr>
        <a:xfrm>
          <a:off x="-276461" y="3840038"/>
          <a:ext cx="773473" cy="773473"/>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905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FA925110-AFC9-4905-9E29-671D60859433}">
      <dsp:nvSpPr>
        <dsp:cNvPr id="0" name=""/>
        <dsp:cNvSpPr/>
      </dsp:nvSpPr>
      <dsp:spPr>
        <a:xfrm>
          <a:off x="922423" y="3523617"/>
          <a:ext cx="3771900" cy="14063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8835" tIns="148835" rIns="148835" bIns="148835" numCol="1" spcCol="1270" anchor="ctr" anchorCtr="0">
          <a:noAutofit/>
        </a:bodyPr>
        <a:lstStyle/>
        <a:p>
          <a:pPr marL="0" lvl="0" indent="0" algn="l" defTabSz="1111250">
            <a:lnSpc>
              <a:spcPct val="90000"/>
            </a:lnSpc>
            <a:spcBef>
              <a:spcPct val="0"/>
            </a:spcBef>
            <a:spcAft>
              <a:spcPct val="35000"/>
            </a:spcAft>
            <a:buNone/>
          </a:pPr>
          <a:r>
            <a:rPr lang="en-US" sz="2500" b="1" kern="1200" dirty="0"/>
            <a:t>Efficacy/ Considerations</a:t>
          </a:r>
          <a:r>
            <a:rPr lang="en-US" sz="2500" kern="1200" dirty="0"/>
            <a:t>  </a:t>
          </a:r>
        </a:p>
      </dsp:txBody>
      <dsp:txXfrm>
        <a:off x="922423" y="3523617"/>
        <a:ext cx="3771900" cy="1406316"/>
      </dsp:txXfrm>
    </dsp:sp>
    <dsp:sp modelId="{0E255D5A-1AFD-4404-A7A5-DCB2B3D1BEFC}">
      <dsp:nvSpPr>
        <dsp:cNvPr id="0" name=""/>
        <dsp:cNvSpPr/>
      </dsp:nvSpPr>
      <dsp:spPr>
        <a:xfrm>
          <a:off x="3287402" y="3523617"/>
          <a:ext cx="5796468" cy="14063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8835" tIns="148835" rIns="148835" bIns="148835" numCol="1" spcCol="1270" anchor="ctr" anchorCtr="0">
          <a:noAutofit/>
        </a:bodyPr>
        <a:lstStyle/>
        <a:p>
          <a:pPr marL="0" lvl="0" indent="0" algn="l" defTabSz="889000">
            <a:lnSpc>
              <a:spcPct val="90000"/>
            </a:lnSpc>
            <a:spcBef>
              <a:spcPct val="0"/>
            </a:spcBef>
            <a:spcAft>
              <a:spcPct val="35000"/>
            </a:spcAft>
            <a:buNone/>
          </a:pPr>
          <a:r>
            <a:rPr lang="en-US" sz="2000" kern="1200" dirty="0"/>
            <a:t>Reduce A1C ~0.5-1.0%</a:t>
          </a:r>
        </a:p>
        <a:p>
          <a:pPr marL="0" lvl="0" indent="0" algn="l" defTabSz="889000">
            <a:lnSpc>
              <a:spcPct val="90000"/>
            </a:lnSpc>
            <a:spcBef>
              <a:spcPct val="0"/>
            </a:spcBef>
            <a:spcAft>
              <a:spcPct val="35000"/>
            </a:spcAft>
            <a:buNone/>
          </a:pPr>
          <a:r>
            <a:rPr lang="en-US" sz="2000" kern="1200" dirty="0"/>
            <a:t>6 weeks for maximum effect</a:t>
          </a:r>
        </a:p>
        <a:p>
          <a:pPr marL="0" lvl="0" indent="0" algn="l" defTabSz="889000">
            <a:lnSpc>
              <a:spcPct val="90000"/>
            </a:lnSpc>
            <a:spcBef>
              <a:spcPct val="0"/>
            </a:spcBef>
            <a:spcAft>
              <a:spcPct val="35000"/>
            </a:spcAft>
            <a:buNone/>
          </a:pPr>
          <a:r>
            <a:rPr lang="en-US" sz="2000" kern="1200" dirty="0"/>
            <a:t>Actos $5 a month</a:t>
          </a:r>
        </a:p>
        <a:p>
          <a:pPr marL="0" lvl="0" indent="0" algn="l" defTabSz="889000">
            <a:lnSpc>
              <a:spcPct val="90000"/>
            </a:lnSpc>
            <a:spcBef>
              <a:spcPct val="0"/>
            </a:spcBef>
            <a:spcAft>
              <a:spcPct val="35000"/>
            </a:spcAft>
            <a:buNone/>
          </a:pPr>
          <a:r>
            <a:rPr lang="en-US" sz="2000" kern="1200" dirty="0"/>
            <a:t>Can cause fluid retention, not w/ CHF</a:t>
          </a:r>
        </a:p>
      </dsp:txBody>
      <dsp:txXfrm>
        <a:off x="3287402" y="3523617"/>
        <a:ext cx="5796468" cy="1406316"/>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2F70EB6-BDEC-489D-89F6-26A186592C34}">
      <dsp:nvSpPr>
        <dsp:cNvPr id="0" name=""/>
        <dsp:cNvSpPr/>
      </dsp:nvSpPr>
      <dsp:spPr>
        <a:xfrm>
          <a:off x="0" y="371548"/>
          <a:ext cx="2605022" cy="1563013"/>
        </a:xfrm>
        <a:prstGeom prst="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ctr" defTabSz="1377950">
            <a:lnSpc>
              <a:spcPct val="90000"/>
            </a:lnSpc>
            <a:spcBef>
              <a:spcPct val="0"/>
            </a:spcBef>
            <a:spcAft>
              <a:spcPct val="35000"/>
            </a:spcAft>
            <a:buNone/>
          </a:pPr>
          <a:r>
            <a:rPr lang="en-US" sz="3100" kern="1200" dirty="0"/>
            <a:t>A1C lowering</a:t>
          </a:r>
        </a:p>
      </dsp:txBody>
      <dsp:txXfrm>
        <a:off x="0" y="371548"/>
        <a:ext cx="2605022" cy="1563013"/>
      </dsp:txXfrm>
    </dsp:sp>
    <dsp:sp modelId="{56D64140-1D42-4A8A-8C26-6A08A38C8607}">
      <dsp:nvSpPr>
        <dsp:cNvPr id="0" name=""/>
        <dsp:cNvSpPr/>
      </dsp:nvSpPr>
      <dsp:spPr>
        <a:xfrm>
          <a:off x="2865524" y="371548"/>
          <a:ext cx="2605022" cy="1563013"/>
        </a:xfrm>
        <a:prstGeom prst="rect">
          <a:avLst/>
        </a:prstGeom>
        <a:solidFill>
          <a:schemeClr val="accent2">
            <a:hueOff val="-1708698"/>
            <a:satOff val="4992"/>
            <a:lumOff val="-941"/>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ctr" defTabSz="1377950">
            <a:lnSpc>
              <a:spcPct val="90000"/>
            </a:lnSpc>
            <a:spcBef>
              <a:spcPct val="0"/>
            </a:spcBef>
            <a:spcAft>
              <a:spcPct val="35000"/>
            </a:spcAft>
            <a:buNone/>
          </a:pPr>
          <a:r>
            <a:rPr lang="en-US" sz="3100" kern="1200" dirty="0"/>
            <a:t>Substantial Weight loss</a:t>
          </a:r>
        </a:p>
      </dsp:txBody>
      <dsp:txXfrm>
        <a:off x="2865524" y="371548"/>
        <a:ext cx="2605022" cy="1563013"/>
      </dsp:txXfrm>
    </dsp:sp>
    <dsp:sp modelId="{6F91AC0C-9A58-409F-929E-77F0C5840F2E}">
      <dsp:nvSpPr>
        <dsp:cNvPr id="0" name=""/>
        <dsp:cNvSpPr/>
      </dsp:nvSpPr>
      <dsp:spPr>
        <a:xfrm>
          <a:off x="5731048" y="371548"/>
          <a:ext cx="2605022" cy="1563013"/>
        </a:xfrm>
        <a:prstGeom prst="rect">
          <a:avLst/>
        </a:prstGeom>
        <a:solidFill>
          <a:schemeClr val="accent2">
            <a:hueOff val="-3417396"/>
            <a:satOff val="9985"/>
            <a:lumOff val="-1882"/>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ctr" defTabSz="1377950">
            <a:lnSpc>
              <a:spcPct val="90000"/>
            </a:lnSpc>
            <a:spcBef>
              <a:spcPct val="0"/>
            </a:spcBef>
            <a:spcAft>
              <a:spcPct val="35000"/>
            </a:spcAft>
            <a:buNone/>
          </a:pPr>
          <a:r>
            <a:rPr lang="en-US" sz="3100" kern="1200" dirty="0"/>
            <a:t>Cardiovascular benefits*</a:t>
          </a:r>
        </a:p>
      </dsp:txBody>
      <dsp:txXfrm>
        <a:off x="5731048" y="371548"/>
        <a:ext cx="2605022" cy="1563013"/>
      </dsp:txXfrm>
    </dsp:sp>
    <dsp:sp modelId="{8FDD55A0-6520-4B00-9B88-8CE60EDF9BF2}">
      <dsp:nvSpPr>
        <dsp:cNvPr id="0" name=""/>
        <dsp:cNvSpPr/>
      </dsp:nvSpPr>
      <dsp:spPr>
        <a:xfrm>
          <a:off x="0" y="2195063"/>
          <a:ext cx="2605022" cy="1563013"/>
        </a:xfrm>
        <a:prstGeom prst="rect">
          <a:avLst/>
        </a:prstGeom>
        <a:solidFill>
          <a:schemeClr val="accent2">
            <a:hueOff val="-5126094"/>
            <a:satOff val="14977"/>
            <a:lumOff val="-2824"/>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ctr" defTabSz="1377950">
            <a:lnSpc>
              <a:spcPct val="90000"/>
            </a:lnSpc>
            <a:spcBef>
              <a:spcPct val="0"/>
            </a:spcBef>
            <a:spcAft>
              <a:spcPct val="35000"/>
            </a:spcAft>
            <a:buNone/>
          </a:pPr>
          <a:r>
            <a:rPr lang="en-US" sz="3100" kern="1200" dirty="0"/>
            <a:t>Decrease appetited</a:t>
          </a:r>
        </a:p>
      </dsp:txBody>
      <dsp:txXfrm>
        <a:off x="0" y="2195063"/>
        <a:ext cx="2605022" cy="1563013"/>
      </dsp:txXfrm>
    </dsp:sp>
    <dsp:sp modelId="{0A980518-64F4-43CC-B5F6-9FB4FAFBDDAD}">
      <dsp:nvSpPr>
        <dsp:cNvPr id="0" name=""/>
        <dsp:cNvSpPr/>
      </dsp:nvSpPr>
      <dsp:spPr>
        <a:xfrm>
          <a:off x="2865524" y="2195063"/>
          <a:ext cx="2605022" cy="1563013"/>
        </a:xfrm>
        <a:prstGeom prst="rect">
          <a:avLst/>
        </a:prstGeom>
        <a:solidFill>
          <a:schemeClr val="accent2">
            <a:hueOff val="-6834792"/>
            <a:satOff val="19970"/>
            <a:lumOff val="-3765"/>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ctr" defTabSz="1377950">
            <a:lnSpc>
              <a:spcPct val="90000"/>
            </a:lnSpc>
            <a:spcBef>
              <a:spcPct val="0"/>
            </a:spcBef>
            <a:spcAft>
              <a:spcPct val="35000"/>
            </a:spcAft>
            <a:buNone/>
          </a:pPr>
          <a:r>
            <a:rPr lang="en-US" sz="3100" kern="1200" dirty="0"/>
            <a:t> Lowers post meal glucose</a:t>
          </a:r>
        </a:p>
      </dsp:txBody>
      <dsp:txXfrm>
        <a:off x="2865524" y="2195063"/>
        <a:ext cx="2605022" cy="1563013"/>
      </dsp:txXfrm>
    </dsp:sp>
    <dsp:sp modelId="{9C517C85-2AF3-49AE-9D9C-FA1D1F32A48A}">
      <dsp:nvSpPr>
        <dsp:cNvPr id="0" name=""/>
        <dsp:cNvSpPr/>
      </dsp:nvSpPr>
      <dsp:spPr>
        <a:xfrm>
          <a:off x="5731048" y="2195063"/>
          <a:ext cx="2605022" cy="1563013"/>
        </a:xfrm>
        <a:prstGeom prst="rect">
          <a:avLst/>
        </a:prstGeom>
        <a:solidFill>
          <a:schemeClr val="accent2">
            <a:hueOff val="-8543491"/>
            <a:satOff val="24962"/>
            <a:lumOff val="-4706"/>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ctr" defTabSz="1377950">
            <a:lnSpc>
              <a:spcPct val="90000"/>
            </a:lnSpc>
            <a:spcBef>
              <a:spcPct val="0"/>
            </a:spcBef>
            <a:spcAft>
              <a:spcPct val="35000"/>
            </a:spcAft>
            <a:buNone/>
          </a:pPr>
          <a:r>
            <a:rPr lang="en-US" sz="3100" kern="1200" dirty="0"/>
            <a:t>Ease of use</a:t>
          </a:r>
        </a:p>
      </dsp:txBody>
      <dsp:txXfrm>
        <a:off x="5731048" y="2195063"/>
        <a:ext cx="2605022" cy="1563013"/>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2F70EB6-BDEC-489D-89F6-26A186592C34}">
      <dsp:nvSpPr>
        <dsp:cNvPr id="0" name=""/>
        <dsp:cNvSpPr/>
      </dsp:nvSpPr>
      <dsp:spPr>
        <a:xfrm>
          <a:off x="0" y="371548"/>
          <a:ext cx="2605022" cy="1563013"/>
        </a:xfrm>
        <a:prstGeom prst="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ctr" defTabSz="1377950">
            <a:lnSpc>
              <a:spcPct val="90000"/>
            </a:lnSpc>
            <a:spcBef>
              <a:spcPct val="0"/>
            </a:spcBef>
            <a:spcAft>
              <a:spcPct val="35000"/>
            </a:spcAft>
            <a:buNone/>
          </a:pPr>
          <a:r>
            <a:rPr lang="en-US" sz="3100" kern="1200" dirty="0"/>
            <a:t>A1C lowering</a:t>
          </a:r>
        </a:p>
      </dsp:txBody>
      <dsp:txXfrm>
        <a:off x="0" y="371548"/>
        <a:ext cx="2605022" cy="1563013"/>
      </dsp:txXfrm>
    </dsp:sp>
    <dsp:sp modelId="{56D64140-1D42-4A8A-8C26-6A08A38C8607}">
      <dsp:nvSpPr>
        <dsp:cNvPr id="0" name=""/>
        <dsp:cNvSpPr/>
      </dsp:nvSpPr>
      <dsp:spPr>
        <a:xfrm>
          <a:off x="2865524" y="371548"/>
          <a:ext cx="2605022" cy="1563013"/>
        </a:xfrm>
        <a:prstGeom prst="rect">
          <a:avLst/>
        </a:prstGeom>
        <a:solidFill>
          <a:schemeClr val="accent2">
            <a:hueOff val="-1708698"/>
            <a:satOff val="4992"/>
            <a:lumOff val="-941"/>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ctr" defTabSz="1377950">
            <a:lnSpc>
              <a:spcPct val="90000"/>
            </a:lnSpc>
            <a:spcBef>
              <a:spcPct val="0"/>
            </a:spcBef>
            <a:spcAft>
              <a:spcPct val="35000"/>
            </a:spcAft>
            <a:buNone/>
          </a:pPr>
          <a:r>
            <a:rPr lang="en-US" sz="3100" kern="1200"/>
            <a:t>Weight loss</a:t>
          </a:r>
          <a:endParaRPr lang="en-US" sz="3100" kern="1200" dirty="0"/>
        </a:p>
      </dsp:txBody>
      <dsp:txXfrm>
        <a:off x="2865524" y="371548"/>
        <a:ext cx="2605022" cy="1563013"/>
      </dsp:txXfrm>
    </dsp:sp>
    <dsp:sp modelId="{6F91AC0C-9A58-409F-929E-77F0C5840F2E}">
      <dsp:nvSpPr>
        <dsp:cNvPr id="0" name=""/>
        <dsp:cNvSpPr/>
      </dsp:nvSpPr>
      <dsp:spPr>
        <a:xfrm>
          <a:off x="5731048" y="371548"/>
          <a:ext cx="2605022" cy="1563013"/>
        </a:xfrm>
        <a:prstGeom prst="rect">
          <a:avLst/>
        </a:prstGeom>
        <a:solidFill>
          <a:schemeClr val="accent2">
            <a:hueOff val="-3417396"/>
            <a:satOff val="9985"/>
            <a:lumOff val="-1882"/>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ctr" defTabSz="1377950">
            <a:lnSpc>
              <a:spcPct val="90000"/>
            </a:lnSpc>
            <a:spcBef>
              <a:spcPct val="0"/>
            </a:spcBef>
            <a:spcAft>
              <a:spcPct val="35000"/>
            </a:spcAft>
            <a:buNone/>
          </a:pPr>
          <a:r>
            <a:rPr lang="en-US" sz="3100" kern="1200" dirty="0"/>
            <a:t>Cardiovascular benefits</a:t>
          </a:r>
        </a:p>
      </dsp:txBody>
      <dsp:txXfrm>
        <a:off x="5731048" y="371548"/>
        <a:ext cx="2605022" cy="1563013"/>
      </dsp:txXfrm>
    </dsp:sp>
    <dsp:sp modelId="{8FDD55A0-6520-4B00-9B88-8CE60EDF9BF2}">
      <dsp:nvSpPr>
        <dsp:cNvPr id="0" name=""/>
        <dsp:cNvSpPr/>
      </dsp:nvSpPr>
      <dsp:spPr>
        <a:xfrm>
          <a:off x="0" y="2195063"/>
          <a:ext cx="2605022" cy="1563013"/>
        </a:xfrm>
        <a:prstGeom prst="rect">
          <a:avLst/>
        </a:prstGeom>
        <a:solidFill>
          <a:schemeClr val="accent2">
            <a:hueOff val="-5126094"/>
            <a:satOff val="14977"/>
            <a:lumOff val="-2824"/>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ctr" defTabSz="1377950">
            <a:lnSpc>
              <a:spcPct val="90000"/>
            </a:lnSpc>
            <a:spcBef>
              <a:spcPct val="0"/>
            </a:spcBef>
            <a:spcAft>
              <a:spcPct val="35000"/>
            </a:spcAft>
            <a:buNone/>
          </a:pPr>
          <a:r>
            <a:rPr lang="en-US" sz="3100" kern="1200" dirty="0"/>
            <a:t>Renal benefits</a:t>
          </a:r>
        </a:p>
      </dsp:txBody>
      <dsp:txXfrm>
        <a:off x="0" y="2195063"/>
        <a:ext cx="2605022" cy="1563013"/>
      </dsp:txXfrm>
    </dsp:sp>
    <dsp:sp modelId="{0A980518-64F4-43CC-B5F6-9FB4FAFBDDAD}">
      <dsp:nvSpPr>
        <dsp:cNvPr id="0" name=""/>
        <dsp:cNvSpPr/>
      </dsp:nvSpPr>
      <dsp:spPr>
        <a:xfrm>
          <a:off x="2865524" y="2195063"/>
          <a:ext cx="2605022" cy="1563013"/>
        </a:xfrm>
        <a:prstGeom prst="rect">
          <a:avLst/>
        </a:prstGeom>
        <a:solidFill>
          <a:schemeClr val="accent2">
            <a:hueOff val="-6834792"/>
            <a:satOff val="19970"/>
            <a:lumOff val="-3765"/>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ctr" defTabSz="1377950">
            <a:lnSpc>
              <a:spcPct val="90000"/>
            </a:lnSpc>
            <a:spcBef>
              <a:spcPct val="0"/>
            </a:spcBef>
            <a:spcAft>
              <a:spcPct val="35000"/>
            </a:spcAft>
            <a:buNone/>
          </a:pPr>
          <a:r>
            <a:rPr lang="en-US" sz="3100" kern="1200" dirty="0"/>
            <a:t>Heart failure benefits </a:t>
          </a:r>
        </a:p>
      </dsp:txBody>
      <dsp:txXfrm>
        <a:off x="2865524" y="2195063"/>
        <a:ext cx="2605022" cy="1563013"/>
      </dsp:txXfrm>
    </dsp:sp>
    <dsp:sp modelId="{9C517C85-2AF3-49AE-9D9C-FA1D1F32A48A}">
      <dsp:nvSpPr>
        <dsp:cNvPr id="0" name=""/>
        <dsp:cNvSpPr/>
      </dsp:nvSpPr>
      <dsp:spPr>
        <a:xfrm>
          <a:off x="5731048" y="2195063"/>
          <a:ext cx="2605022" cy="1563013"/>
        </a:xfrm>
        <a:prstGeom prst="rect">
          <a:avLst/>
        </a:prstGeom>
        <a:solidFill>
          <a:schemeClr val="accent2">
            <a:hueOff val="-8543491"/>
            <a:satOff val="24962"/>
            <a:lumOff val="-4706"/>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ctr" defTabSz="1377950">
            <a:lnSpc>
              <a:spcPct val="90000"/>
            </a:lnSpc>
            <a:spcBef>
              <a:spcPct val="0"/>
            </a:spcBef>
            <a:spcAft>
              <a:spcPct val="35000"/>
            </a:spcAft>
            <a:buNone/>
          </a:pPr>
          <a:r>
            <a:rPr lang="en-US" sz="3100" kern="1200" dirty="0"/>
            <a:t>Blood pressure lowering </a:t>
          </a:r>
        </a:p>
      </dsp:txBody>
      <dsp:txXfrm>
        <a:off x="5731048" y="2195063"/>
        <a:ext cx="2605022" cy="1563013"/>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4CC86CC-37D2-413A-978A-43FF7B81E24F}">
      <dsp:nvSpPr>
        <dsp:cNvPr id="0" name=""/>
        <dsp:cNvSpPr/>
      </dsp:nvSpPr>
      <dsp:spPr>
        <a:xfrm>
          <a:off x="0" y="819057"/>
          <a:ext cx="2494817" cy="1496890"/>
        </a:xfrm>
        <a:prstGeom prst="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ctr" defTabSz="1377950">
            <a:lnSpc>
              <a:spcPct val="90000"/>
            </a:lnSpc>
            <a:spcBef>
              <a:spcPct val="0"/>
            </a:spcBef>
            <a:spcAft>
              <a:spcPct val="35000"/>
            </a:spcAft>
            <a:buNone/>
          </a:pPr>
          <a:r>
            <a:rPr lang="en-US" sz="3100" kern="1200" dirty="0"/>
            <a:t>Genitourinary infections</a:t>
          </a:r>
        </a:p>
      </dsp:txBody>
      <dsp:txXfrm>
        <a:off x="0" y="819057"/>
        <a:ext cx="2494817" cy="1496890"/>
      </dsp:txXfrm>
    </dsp:sp>
    <dsp:sp modelId="{BE8198F7-13E9-4D8B-9AA4-217BDBF1EF9C}">
      <dsp:nvSpPr>
        <dsp:cNvPr id="0" name=""/>
        <dsp:cNvSpPr/>
      </dsp:nvSpPr>
      <dsp:spPr>
        <a:xfrm>
          <a:off x="2744299" y="819057"/>
          <a:ext cx="2494817" cy="1496890"/>
        </a:xfrm>
        <a:prstGeom prst="rect">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ctr" defTabSz="1377950">
            <a:lnSpc>
              <a:spcPct val="90000"/>
            </a:lnSpc>
            <a:spcBef>
              <a:spcPct val="0"/>
            </a:spcBef>
            <a:spcAft>
              <a:spcPct val="35000"/>
            </a:spcAft>
            <a:buNone/>
          </a:pPr>
          <a:r>
            <a:rPr lang="en-US" sz="3100" kern="1200" dirty="0"/>
            <a:t>Volume depletion</a:t>
          </a:r>
        </a:p>
      </dsp:txBody>
      <dsp:txXfrm>
        <a:off x="2744299" y="819057"/>
        <a:ext cx="2494817" cy="1496890"/>
      </dsp:txXfrm>
    </dsp:sp>
    <dsp:sp modelId="{7DF6BD01-C8D1-4B2C-A29B-A4DE1E4D6406}">
      <dsp:nvSpPr>
        <dsp:cNvPr id="0" name=""/>
        <dsp:cNvSpPr/>
      </dsp:nvSpPr>
      <dsp:spPr>
        <a:xfrm>
          <a:off x="5488598" y="819057"/>
          <a:ext cx="2494817" cy="1496890"/>
        </a:xfrm>
        <a:prstGeom prst="rect">
          <a:avLst/>
        </a:prstGeom>
        <a:solidFill>
          <a:schemeClr val="accent4">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ctr" defTabSz="1377950">
            <a:lnSpc>
              <a:spcPct val="90000"/>
            </a:lnSpc>
            <a:spcBef>
              <a:spcPct val="0"/>
            </a:spcBef>
            <a:spcAft>
              <a:spcPct val="35000"/>
            </a:spcAft>
            <a:buNone/>
          </a:pPr>
          <a:r>
            <a:rPr lang="en-US" sz="3100" kern="1200" dirty="0"/>
            <a:t>Increased urination</a:t>
          </a:r>
        </a:p>
      </dsp:txBody>
      <dsp:txXfrm>
        <a:off x="5488598" y="819057"/>
        <a:ext cx="2494817" cy="1496890"/>
      </dsp:txXfrm>
    </dsp:sp>
    <dsp:sp modelId="{739A9A59-9483-4CA9-92F9-13FA27BF7B40}">
      <dsp:nvSpPr>
        <dsp:cNvPr id="0" name=""/>
        <dsp:cNvSpPr/>
      </dsp:nvSpPr>
      <dsp:spPr>
        <a:xfrm>
          <a:off x="0" y="2565429"/>
          <a:ext cx="2494817" cy="1496890"/>
        </a:xfrm>
        <a:prstGeom prst="rect">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ctr" defTabSz="1377950">
            <a:lnSpc>
              <a:spcPct val="90000"/>
            </a:lnSpc>
            <a:spcBef>
              <a:spcPct val="0"/>
            </a:spcBef>
            <a:spcAft>
              <a:spcPct val="35000"/>
            </a:spcAft>
            <a:buNone/>
          </a:pPr>
          <a:r>
            <a:rPr lang="en-US" sz="3100" kern="1200" dirty="0"/>
            <a:t>Hypotension </a:t>
          </a:r>
        </a:p>
      </dsp:txBody>
      <dsp:txXfrm>
        <a:off x="0" y="2565429"/>
        <a:ext cx="2494817" cy="1496890"/>
      </dsp:txXfrm>
    </dsp:sp>
    <dsp:sp modelId="{66483604-3F2E-4533-95D3-93C6316DAA0B}">
      <dsp:nvSpPr>
        <dsp:cNvPr id="0" name=""/>
        <dsp:cNvSpPr/>
      </dsp:nvSpPr>
      <dsp:spPr>
        <a:xfrm>
          <a:off x="2744299" y="2565429"/>
          <a:ext cx="2494817" cy="1496890"/>
        </a:xfrm>
        <a:prstGeom prst="rect">
          <a:avLst/>
        </a:prstGeom>
        <a:solidFill>
          <a:schemeClr val="accent6">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ctr" defTabSz="1377950">
            <a:lnSpc>
              <a:spcPct val="90000"/>
            </a:lnSpc>
            <a:spcBef>
              <a:spcPct val="0"/>
            </a:spcBef>
            <a:spcAft>
              <a:spcPct val="35000"/>
            </a:spcAft>
            <a:buNone/>
          </a:pPr>
          <a:r>
            <a:rPr lang="en-US" sz="3100" kern="1200" dirty="0"/>
            <a:t>Monitor </a:t>
          </a:r>
          <a:r>
            <a:rPr lang="en-US" sz="3100" kern="1200" dirty="0" err="1"/>
            <a:t>Lytes</a:t>
          </a:r>
          <a:endParaRPr lang="en-US" sz="3100" kern="1200" dirty="0"/>
        </a:p>
      </dsp:txBody>
      <dsp:txXfrm>
        <a:off x="2744299" y="2565429"/>
        <a:ext cx="2494817" cy="1496890"/>
      </dsp:txXfrm>
    </dsp:sp>
    <dsp:sp modelId="{44163750-5E48-44CF-B8E5-28AC45778A50}">
      <dsp:nvSpPr>
        <dsp:cNvPr id="0" name=""/>
        <dsp:cNvSpPr/>
      </dsp:nvSpPr>
      <dsp:spPr>
        <a:xfrm>
          <a:off x="5488598" y="2565429"/>
          <a:ext cx="2494817" cy="1496890"/>
        </a:xfrm>
        <a:prstGeom prst="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ctr" defTabSz="1377950">
            <a:lnSpc>
              <a:spcPct val="90000"/>
            </a:lnSpc>
            <a:spcBef>
              <a:spcPct val="0"/>
            </a:spcBef>
            <a:spcAft>
              <a:spcPct val="35000"/>
            </a:spcAft>
            <a:buNone/>
          </a:pPr>
          <a:r>
            <a:rPr lang="en-US" sz="3100" kern="1200" dirty="0"/>
            <a:t>Diabetes ketoacidosis (DKA)</a:t>
          </a:r>
        </a:p>
      </dsp:txBody>
      <dsp:txXfrm>
        <a:off x="5488598" y="2565429"/>
        <a:ext cx="2494817" cy="1496890"/>
      </dsp:txXfrm>
    </dsp:sp>
  </dsp:spTree>
</dsp:drawing>
</file>

<file path=ppt/diagrams/layout1.xml><?xml version="1.0" encoding="utf-8"?>
<dgm:layoutDef xmlns:dgm="http://schemas.openxmlformats.org/drawingml/2006/diagram" xmlns:a="http://schemas.openxmlformats.org/drawingml/2006/main" uniqueId="urn:microsoft.com/office/officeart/2005/8/layout/hList7#1">
  <dgm:title val=""/>
  <dgm:desc val=""/>
  <dgm:catLst>
    <dgm:cat type="list" pri="12000"/>
    <dgm:cat type="process" pri="20000"/>
    <dgm:cat type="relationship" pri="14000"/>
    <dgm:cat type="convert" pri="8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matrix2">
  <dgm:title val=""/>
  <dgm:desc val=""/>
  <dgm:catLst>
    <dgm:cat type="matrix" pri="3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primFontSz" for="ch" ptType="node" op="equ" val="65"/>
          <dgm:constr type="w" for="ch" forName="axisShape" refType="w"/>
          <dgm:constr type="h" for="ch" forName="axisShape" refType="h"/>
          <dgm:constr type="w" for="ch" forName="rect1" refType="w" fact="0.4"/>
          <dgm:constr type="h" for="ch" forName="rect1" refType="w" fact="0.4"/>
          <dgm:constr type="l" for="ch" forName="rect1" refType="w" fact="0.065"/>
          <dgm:constr type="t" for="ch" forName="rect1" refType="h" fact="0.065"/>
          <dgm:constr type="w" for="ch" forName="rect2" refType="w" fact="0.4"/>
          <dgm:constr type="h" for="ch" forName="rect2" refType="h" fact="0.4"/>
          <dgm:constr type="r" for="ch" forName="rect2" refType="w" fact="0.935"/>
          <dgm:constr type="t" for="ch" forName="rect2" refType="h" fact="0.065"/>
          <dgm:constr type="w" for="ch" forName="rect3" refType="w" fact="0.4"/>
          <dgm:constr type="h" for="ch" forName="rect3" refType="w" fact="0.4"/>
          <dgm:constr type="l" for="ch" forName="rect3" refType="w" fact="0.065"/>
          <dgm:constr type="b" for="ch" forName="rect3" refType="h" fact="0.935"/>
          <dgm:constr type="w" for="ch" forName="rect4" refType="w" fact="0.4"/>
          <dgm:constr type="h" for="ch" forName="rect4" refType="h" fact="0.4"/>
          <dgm:constr type="r" for="ch" forName="rect4" refType="w" fact="0.935"/>
          <dgm:constr type="b" for="ch" forName="rect4" refType="h" fact="0.935"/>
        </dgm:constrLst>
      </dgm:if>
      <dgm:else name="Name2">
        <dgm:constrLst>
          <dgm:constr type="primFontSz" for="ch" ptType="node" op="equ" val="65"/>
          <dgm:constr type="w" for="ch" forName="axisShape" refType="w"/>
          <dgm:constr type="h" for="ch" forName="axisShape" refType="h"/>
          <dgm:constr type="w" for="ch" forName="rect1" refType="w" fact="0.4"/>
          <dgm:constr type="h" for="ch" forName="rect1" refType="w" fact="0.4"/>
          <dgm:constr type="r" for="ch" forName="rect1" refType="w" fact="0.935"/>
          <dgm:constr type="t" for="ch" forName="rect1" refType="h" fact="0.065"/>
          <dgm:constr type="w" for="ch" forName="rect2" refType="w" fact="0.4"/>
          <dgm:constr type="h" for="ch" forName="rect2" refType="h" fact="0.4"/>
          <dgm:constr type="l" for="ch" forName="rect2" refType="w" fact="0.065"/>
          <dgm:constr type="t" for="ch" forName="rect2" refType="h" fact="0.065"/>
          <dgm:constr type="w" for="ch" forName="rect3" refType="w" fact="0.4"/>
          <dgm:constr type="h" for="ch" forName="rect3" refType="w" fact="0.4"/>
          <dgm:constr type="r" for="ch" forName="rect3" refType="w" fact="0.935"/>
          <dgm:constr type="b" for="ch" forName="rect3" refType="h" fact="0.935"/>
          <dgm:constr type="w" for="ch" forName="rect4" refType="w" fact="0.4"/>
          <dgm:constr type="h" for="ch" forName="rect4" refType="h" fact="0.4"/>
          <dgm:constr type="l" for="ch" forName="rect4" refType="w" fact="0.065"/>
          <dgm:constr type="b" for="ch" forName="rect4" refType="h" fact="0.935"/>
        </dgm:constrLst>
      </dgm:else>
    </dgm:choose>
    <dgm:ruleLst/>
    <dgm:choose name="Name3">
      <dgm:if name="Name4" axis="ch" ptType="node" func="cnt" op="gte" val="1">
        <dgm:layoutNode name="axisShape" styleLbl="bgShp">
          <dgm:alg type="sp"/>
          <dgm:shape xmlns:r="http://schemas.openxmlformats.org/officeDocument/2006/relationships" type="quadArrow" r:blip="">
            <dgm:adjLst>
              <dgm:adj idx="1" val="0.02"/>
              <dgm:adj idx="2" val="0.04"/>
              <dgm:adj idx="3" val="0.05"/>
            </dgm:adjLst>
          </dgm:shape>
          <dgm:presOf/>
          <dgm:constrLst/>
          <dgm:ruleLst/>
        </dgm:layoutNode>
        <dgm:layoutNode name="rect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rect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rect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rect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layout3.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4.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 name="Slide Number Placeholder 4"/>
          <p:cNvSpPr>
            <a:spLocks noGrp="1"/>
          </p:cNvSpPr>
          <p:nvPr>
            <p:ph type="sldNum" sz="quarter" idx="3"/>
          </p:nvPr>
        </p:nvSpPr>
        <p:spPr>
          <a:xfrm>
            <a:off x="5622926" y="8622968"/>
            <a:ext cx="924982" cy="466433"/>
          </a:xfrm>
          <a:prstGeom prst="rect">
            <a:avLst/>
          </a:prstGeom>
        </p:spPr>
        <p:txBody>
          <a:bodyPr vert="horz" lIns="93172" tIns="46586" rIns="93172" bIns="46586" rtlCol="0" anchor="b"/>
          <a:lstStyle>
            <a:lvl1pPr algn="r">
              <a:defRPr sz="1300"/>
            </a:lvl1pPr>
          </a:lstStyle>
          <a:p>
            <a:pPr algn="l"/>
            <a:r>
              <a:rPr lang="en-US" sz="1200" dirty="0"/>
              <a:t>Page </a:t>
            </a:r>
            <a:fld id="{DB11F317-1706-48D2-BEDD-4D721C357930}" type="slidenum">
              <a:rPr lang="en-US" sz="1200"/>
              <a:pPr algn="l"/>
              <a:t>‹#›</a:t>
            </a:fld>
            <a:endParaRPr lang="en-US" sz="1200" dirty="0"/>
          </a:p>
        </p:txBody>
      </p:sp>
      <p:sp>
        <p:nvSpPr>
          <p:cNvPr id="6" name="Text Box 264"/>
          <p:cNvSpPr txBox="1">
            <a:spLocks noChangeArrowheads="1"/>
          </p:cNvSpPr>
          <p:nvPr/>
        </p:nvSpPr>
        <p:spPr bwMode="auto">
          <a:xfrm>
            <a:off x="438150" y="8819967"/>
            <a:ext cx="5170170" cy="2787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93172" tIns="46586" rIns="93172" bIns="46586">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200" dirty="0">
                <a:latin typeface="Calibri" panose="020F0502020204030204" pitchFamily="34" charset="0"/>
              </a:rPr>
              <a:t>© Copyright 1999-2025, Diabetes Education Services     www.DiabetesEd.net</a:t>
            </a:r>
          </a:p>
        </p:txBody>
      </p:sp>
    </p:spTree>
    <p:extLst>
      <p:ext uri="{BB962C8B-B14F-4D97-AF65-F5344CB8AC3E}">
        <p14:creationId xmlns:p14="http://schemas.microsoft.com/office/powerpoint/2010/main" val="1001536566"/>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1T22:46:26.507"/>
    </inkml:context>
    <inkml:brush xml:id="br0">
      <inkml:brushProperty name="width" value="0.05" units="cm"/>
      <inkml:brushProperty name="height" value="0.05" units="cm"/>
      <inkml:brushProperty name="color" value="#AE198D"/>
      <inkml:brushProperty name="inkEffects" value="galaxy"/>
      <inkml:brushProperty name="anchorX" value="-10943.44238"/>
      <inkml:brushProperty name="anchorY" value="-1065.5116"/>
      <inkml:brushProperty name="scaleFactor" value="0.5"/>
    </inkml:brush>
  </inkml:definitions>
  <inkml:trace contextRef="#ctx0" brushRef="#br0">0 232 24575,'0'0'0,"0"-5"0,6-1 0,4 1 0,5 1 0,10 0 0,9 2 0,11 1 0,11 1 0,4 0 0,6 0 0,9 0 0,3 0 0,2-4 0,-4-1 0,-7 0 0,0-5 0,-10 2 0,-5 1 0,-3-4 0,-2 3 0,-5-5 0,-6 3 0,1-4 0,1 3 0,3 2 0,-3 2 0,-3-2 0,-3 2 0,-4 1 0,-1 2 0,2 1 0,5 1 0,-1 2 0,4 0 0,-1 0 0,2 0 0,-3 1 0,-2-1 0,2 0 0,3 0 0,3 5 0,-2 1 0,-3-1 0,1-1 0,-2 0 0,1-2 0,-2-1 0,-2-1 0,-3 0 0,-2 0 0,-2 0 0,-1 0 0,5-1 0,-1 1 0,0 0 0,9 5 0,0 5 0,3 1 0,4 3 0,1 4 0,7-2 0,2 1 0,0-3 0,4 2 0,0 2 0,4-4 0,-3-2 0,4 1 0,-7-3 0,-3-2 0,-8-3 0,-2-2 0,-1-1 0,-3-2 0,0 0 0,-3-1 0,1 1 0,3-1 0,-3 1 0,3 0 0,1 0 0,3 0 0,6 0 0,3 0 0,0 0 0,0 0 0,0 0 0,-2 0 0,-1 0 0,5 0 0,4 0 0,1 0 0,3 0 0,-2 0 0,3 0 0,-3 0 0,-2 0 0,-4 0 0,-2 0 0,-7 0 0,-2 0 0,-6 0 0,-4 0 0,1 0 0,2 0 0,-3 0 0,4 0 0,-3 0 0,-2 0 0,-3 0 0,-3 0 0,-1-5 0,-2-1 0,-1 1 0,0 0 0,0 2 0,0 1 0,0 1 0,0 1 0,0 0 0,1 0 0,-1 0 0,0-5 0,1 0 0,-1 0 0,1 1 0,-1 1 0,1 1 0,-1 1 0,0 1 0,1-5 0,-1-1 0,6 1 0,-1 1 0,-4-4 0,-2 1 0,0 1 0,-1 1 0,0 2 0,1-4 0,5 1 0,1 1 0,0-4 0,0 0 0,-1 3 0,-2 1 0,0 1 0,-6-3 0,-1 1 0,0 1 0,1 0 0,1 3 0,7 0 0,5 1 0,6 1 0,10 5 0,4 6 0,7 5 0,0-1 0,-6 2 0,-2 3 0,-7-3 0,-7-4 0,-5-4 0,-9 2 0,-4-3 0,-1-2 0,-5 3 0,6-1 0,1-2 0,3-1 0,0-2 0,1-2 0,5 0 0,1-1 0,4 0 0,-1 0 0,4-1 0,-2 1 0,-2 0 0,-3 0 0,3 0 0,-2 0 0,-1 0 0,-3 0 0,0 0 0,-3 0 0,0 0 0,5 0 0,-1 0 0,0 0 0,0 0 0,-2 0 0,-1 0 0,5 0 0,-1 0 0,4 0 0,0-5 0,-1-1 0,-3 1 0,-2 0 0,4 2 0,-1 1 0,-6-4 0,3 1 0,-1-1 0,0-3 0,4 1 0,0 1 0,0 2 0,-2 1 0,-2 2 0,0-3 0,-2-1 0,0 1 0,-1 1 0,0 2 0,11-5 0,-1 1 0,1 0 0,2-3 0,-1 1 0,3-4 0,-3 1 0,-2 3 0,-3 1 0,-3 3 0,-7-3 0,-1 1 0,-1 1 0,1 1 0,5-4 0,3 1 0,-5-4 0,-1 2 0,0 1 0,1 2 0,-6-3 0,1 1 0,0 2 0,2 1 0,1 2 0,2 2 0,0 0 0,1 1 0,0 0 0,1 0 0,0 1 0,0-1 0,-1 0 0,1 0 0,-1 0 0,1 0 0,-6 0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1T22:46:29.633"/>
    </inkml:context>
    <inkml:brush xml:id="br0">
      <inkml:brushProperty name="width" value="0.05" units="cm"/>
      <inkml:brushProperty name="height" value="0.05" units="cm"/>
      <inkml:brushProperty name="color" value="#AE198D"/>
      <inkml:brushProperty name="inkEffects" value="galaxy"/>
      <inkml:brushProperty name="anchorX" value="-21328.91211"/>
      <inkml:brushProperty name="anchorY" value="-2106.1377"/>
      <inkml:brushProperty name="scaleFactor" value="0.5"/>
    </inkml:brush>
  </inkml:definitions>
  <inkml:trace contextRef="#ctx0" brushRef="#br0">0 0 24575,'0'0'0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2" tIns="46586" rIns="93172" bIns="46586" rtlCol="0"/>
          <a:lstStyle>
            <a:lvl1pPr algn="l">
              <a:defRPr sz="13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2" tIns="46586" rIns="93172" bIns="46586" rtlCol="0"/>
          <a:lstStyle>
            <a:lvl1pPr algn="r">
              <a:defRPr sz="1300"/>
            </a:lvl1pPr>
          </a:lstStyle>
          <a:p>
            <a:fld id="{2B3F865E-7DC9-466F-929A-3C49D925754D}" type="datetimeFigureOut">
              <a:rPr lang="en-US" smtClean="0"/>
              <a:t>7/24/2025</a:t>
            </a:fld>
            <a:endParaRPr lang="en-US"/>
          </a:p>
        </p:txBody>
      </p:sp>
      <p:sp>
        <p:nvSpPr>
          <p:cNvPr id="4" name="Slide Image Placeholder 3"/>
          <p:cNvSpPr>
            <a:spLocks noGrp="1" noRot="1" noChangeAspect="1"/>
          </p:cNvSpPr>
          <p:nvPr>
            <p:ph type="sldImg" idx="2"/>
          </p:nvPr>
        </p:nvSpPr>
        <p:spPr>
          <a:xfrm>
            <a:off x="1181100" y="698500"/>
            <a:ext cx="4648200" cy="3486150"/>
          </a:xfrm>
          <a:prstGeom prst="rect">
            <a:avLst/>
          </a:prstGeom>
          <a:noFill/>
          <a:ln w="12700">
            <a:solidFill>
              <a:prstClr val="black"/>
            </a:solidFill>
          </a:ln>
        </p:spPr>
        <p:txBody>
          <a:bodyPr vert="horz" lIns="93172" tIns="46586" rIns="93172" bIns="46586"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2" tIns="46586" rIns="93172" bIns="46586"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72" tIns="46586" rIns="93172" bIns="46586" rtlCol="0" anchor="b"/>
          <a:lstStyle>
            <a:lvl1pPr algn="l">
              <a:defRPr sz="13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2" tIns="46586" rIns="93172" bIns="46586" rtlCol="0" anchor="b"/>
          <a:lstStyle>
            <a:lvl1pPr algn="r">
              <a:defRPr sz="1300"/>
            </a:lvl1pPr>
          </a:lstStyle>
          <a:p>
            <a:fld id="{5B5E225C-EA32-49AA-BCE1-CBED354D9589}" type="slidenum">
              <a:rPr lang="en-US" smtClean="0"/>
              <a:t>‹#›</a:t>
            </a:fld>
            <a:endParaRPr lang="en-US"/>
          </a:p>
        </p:txBody>
      </p:sp>
    </p:spTree>
    <p:extLst>
      <p:ext uri="{BB962C8B-B14F-4D97-AF65-F5344CB8AC3E}">
        <p14:creationId xmlns:p14="http://schemas.microsoft.com/office/powerpoint/2010/main" val="15190503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slide" Target="../slides/slide31.xml"/><Relationship Id="rId2" Type="http://schemas.openxmlformats.org/officeDocument/2006/relationships/notesMaster" Target="../notesMasters/notesMaster1.xml"/><Relationship Id="rId1" Type="http://schemas.openxmlformats.org/officeDocument/2006/relationships/tags" Target="../tags/tag12.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3" Type="http://schemas.openxmlformats.org/officeDocument/2006/relationships/slide" Target="../slides/slide45.xml"/><Relationship Id="rId2" Type="http://schemas.openxmlformats.org/officeDocument/2006/relationships/notesMaster" Target="../notesMasters/notesMaster1.xml"/><Relationship Id="rId1" Type="http://schemas.openxmlformats.org/officeDocument/2006/relationships/tags" Target="../tags/tag18.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Add comparative effectiveness of slgt2 inhibitors</a:t>
            </a:r>
          </a:p>
          <a:p>
            <a:r>
              <a:rPr lang="en-US" dirty="0"/>
              <a:t>Add </a:t>
            </a:r>
            <a:r>
              <a:rPr lang="en-US" dirty="0" err="1"/>
              <a:t>sotagliflozin</a:t>
            </a:r>
            <a:r>
              <a:rPr lang="en-US" dirty="0"/>
              <a:t> slide. </a:t>
            </a:r>
          </a:p>
          <a:p>
            <a:r>
              <a:rPr lang="en-US" dirty="0"/>
              <a:t>add pocket card: bromocriptine/</a:t>
            </a:r>
            <a:r>
              <a:rPr lang="en-US" dirty="0" err="1"/>
              <a:t>colsevelam</a:t>
            </a:r>
            <a:r>
              <a:rPr lang="en-US" dirty="0"/>
              <a:t>-slide 212</a:t>
            </a:r>
          </a:p>
          <a:p>
            <a:endParaRPr lang="en-US" dirty="0"/>
          </a:p>
          <a:p>
            <a:r>
              <a:rPr lang="en-US" dirty="0"/>
              <a:t>Am I slides 205-207?</a:t>
            </a:r>
          </a:p>
        </p:txBody>
      </p:sp>
      <p:sp>
        <p:nvSpPr>
          <p:cNvPr id="4" name="Footer Placeholder 3"/>
          <p:cNvSpPr>
            <a:spLocks noGrp="1"/>
          </p:cNvSpPr>
          <p:nvPr>
            <p:ph type="ftr" sz="quarter" idx="10"/>
          </p:nvPr>
        </p:nvSpPr>
        <p:spPr/>
        <p:txBody>
          <a:bodyPr/>
          <a:lstStyle/>
          <a:p>
            <a:pPr>
              <a:defRPr/>
            </a:pPr>
            <a:r>
              <a:rPr lang="en-US"/>
              <a:t>Diabetes Educational Services© (530) 893 - 8635 </a:t>
            </a:r>
          </a:p>
        </p:txBody>
      </p:sp>
      <p:sp>
        <p:nvSpPr>
          <p:cNvPr id="5" name="Slide Number Placeholder 4"/>
          <p:cNvSpPr>
            <a:spLocks noGrp="1"/>
          </p:cNvSpPr>
          <p:nvPr>
            <p:ph type="sldNum" sz="quarter" idx="11"/>
          </p:nvPr>
        </p:nvSpPr>
        <p:spPr/>
        <p:txBody>
          <a:bodyPr/>
          <a:lstStyle/>
          <a:p>
            <a:pPr>
              <a:defRPr/>
            </a:pPr>
            <a:fld id="{C233B0E3-6876-4E53-9EE0-6ED1EFDF6740}" type="slidenum">
              <a:rPr lang="en-US" smtClean="0"/>
              <a:pPr>
                <a:defRPr/>
              </a:pPr>
              <a:t>1</a:t>
            </a:fld>
            <a:endParaRPr lang="en-US"/>
          </a:p>
        </p:txBody>
      </p:sp>
    </p:spTree>
    <p:extLst>
      <p:ext uri="{BB962C8B-B14F-4D97-AF65-F5344CB8AC3E}">
        <p14:creationId xmlns:p14="http://schemas.microsoft.com/office/powerpoint/2010/main" val="288395882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Image Placeholder 1">
            <a:extLst>
              <a:ext uri="{FF2B5EF4-FFF2-40B4-BE49-F238E27FC236}">
                <a16:creationId xmlns:a16="http://schemas.microsoft.com/office/drawing/2014/main" id="{5D4DBBBD-51A2-48C1-8AD0-E0F31FFDB26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5299" name="Notes Placeholder 2">
            <a:extLst>
              <a:ext uri="{FF2B5EF4-FFF2-40B4-BE49-F238E27FC236}">
                <a16:creationId xmlns:a16="http://schemas.microsoft.com/office/drawing/2014/main" id="{C9674AB5-F46A-4690-B0B8-1ED989AE9C1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p>
        </p:txBody>
      </p:sp>
      <p:sp>
        <p:nvSpPr>
          <p:cNvPr id="55300" name="Slide Number Placeholder 3">
            <a:extLst>
              <a:ext uri="{FF2B5EF4-FFF2-40B4-BE49-F238E27FC236}">
                <a16:creationId xmlns:a16="http://schemas.microsoft.com/office/drawing/2014/main" id="{EA77A1BB-F883-4CB9-AFAB-C59813D15A4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84225" indent="-301625">
              <a:spcBef>
                <a:spcPct val="30000"/>
              </a:spcBef>
              <a:defRPr sz="1200">
                <a:solidFill>
                  <a:schemeClr val="tx1"/>
                </a:solidFill>
                <a:latin typeface="Calibri" panose="020F0502020204030204" pitchFamily="34" charset="0"/>
              </a:defRPr>
            </a:lvl2pPr>
            <a:lvl3pPr marL="1208088" indent="-241300">
              <a:spcBef>
                <a:spcPct val="30000"/>
              </a:spcBef>
              <a:defRPr sz="1200">
                <a:solidFill>
                  <a:schemeClr val="tx1"/>
                </a:solidFill>
                <a:latin typeface="Calibri" panose="020F0502020204030204" pitchFamily="34" charset="0"/>
              </a:defRPr>
            </a:lvl3pPr>
            <a:lvl4pPr marL="1690688" indent="-241300">
              <a:spcBef>
                <a:spcPct val="30000"/>
              </a:spcBef>
              <a:defRPr sz="1200">
                <a:solidFill>
                  <a:schemeClr val="tx1"/>
                </a:solidFill>
                <a:latin typeface="Calibri" panose="020F0502020204030204" pitchFamily="34" charset="0"/>
              </a:defRPr>
            </a:lvl4pPr>
            <a:lvl5pPr marL="2174875" indent="-241300">
              <a:spcBef>
                <a:spcPct val="30000"/>
              </a:spcBef>
              <a:defRPr sz="1200">
                <a:solidFill>
                  <a:schemeClr val="tx1"/>
                </a:solidFill>
                <a:latin typeface="Calibri" panose="020F0502020204030204" pitchFamily="34" charset="0"/>
              </a:defRPr>
            </a:lvl5pPr>
            <a:lvl6pPr marL="2632075" indent="-241300" eaLnBrk="0" fontAlgn="base" hangingPunct="0">
              <a:spcBef>
                <a:spcPct val="30000"/>
              </a:spcBef>
              <a:spcAft>
                <a:spcPct val="0"/>
              </a:spcAft>
              <a:defRPr sz="1200">
                <a:solidFill>
                  <a:schemeClr val="tx1"/>
                </a:solidFill>
                <a:latin typeface="Calibri" panose="020F0502020204030204" pitchFamily="34" charset="0"/>
              </a:defRPr>
            </a:lvl6pPr>
            <a:lvl7pPr marL="3089275" indent="-241300" eaLnBrk="0" fontAlgn="base" hangingPunct="0">
              <a:spcBef>
                <a:spcPct val="30000"/>
              </a:spcBef>
              <a:spcAft>
                <a:spcPct val="0"/>
              </a:spcAft>
              <a:defRPr sz="1200">
                <a:solidFill>
                  <a:schemeClr val="tx1"/>
                </a:solidFill>
                <a:latin typeface="Calibri" panose="020F0502020204030204" pitchFamily="34" charset="0"/>
              </a:defRPr>
            </a:lvl7pPr>
            <a:lvl8pPr marL="3546475" indent="-241300" eaLnBrk="0" fontAlgn="base" hangingPunct="0">
              <a:spcBef>
                <a:spcPct val="30000"/>
              </a:spcBef>
              <a:spcAft>
                <a:spcPct val="0"/>
              </a:spcAft>
              <a:defRPr sz="1200">
                <a:solidFill>
                  <a:schemeClr val="tx1"/>
                </a:solidFill>
                <a:latin typeface="Calibri" panose="020F0502020204030204" pitchFamily="34" charset="0"/>
              </a:defRPr>
            </a:lvl8pPr>
            <a:lvl9pPr marL="4003675" indent="-2413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A44C89F8-90B9-403C-9C47-322F530A2633}" type="slidenum">
              <a:rPr lang="en-US" altLang="en-US" sz="1300" smtClean="0"/>
              <a:pPr>
                <a:spcBef>
                  <a:spcPct val="0"/>
                </a:spcBef>
              </a:pPr>
              <a:t>22</a:t>
            </a:fld>
            <a:endParaRPr lang="en-US" altLang="en-US" sz="1300"/>
          </a:p>
        </p:txBody>
      </p:sp>
    </p:spTree>
    <p:extLst>
      <p:ext uri="{BB962C8B-B14F-4D97-AF65-F5344CB8AC3E}">
        <p14:creationId xmlns:p14="http://schemas.microsoft.com/office/powerpoint/2010/main" val="409775726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Image Placeholder 1">
            <a:extLst>
              <a:ext uri="{FF2B5EF4-FFF2-40B4-BE49-F238E27FC236}">
                <a16:creationId xmlns:a16="http://schemas.microsoft.com/office/drawing/2014/main" id="{3F821A34-9B9A-4334-A886-43CC1A5C96A4}"/>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7347" name="Notes Placeholder 2">
            <a:extLst>
              <a:ext uri="{FF2B5EF4-FFF2-40B4-BE49-F238E27FC236}">
                <a16:creationId xmlns:a16="http://schemas.microsoft.com/office/drawing/2014/main" id="{9B0DE337-58A4-416D-83CE-CDF11119E2E2}"/>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57348" name="Slide Number Placeholder 3">
            <a:extLst>
              <a:ext uri="{FF2B5EF4-FFF2-40B4-BE49-F238E27FC236}">
                <a16:creationId xmlns:a16="http://schemas.microsoft.com/office/drawing/2014/main" id="{24A63DD4-8140-48AC-B6A5-3FB38B67888B}"/>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84225" indent="-301625">
              <a:defRPr>
                <a:solidFill>
                  <a:schemeClr val="tx1"/>
                </a:solidFill>
                <a:latin typeface="Calibri" panose="020F0502020204030204" pitchFamily="34" charset="0"/>
                <a:cs typeface="Arial" panose="020B0604020202020204" pitchFamily="34" charset="0"/>
              </a:defRPr>
            </a:lvl2pPr>
            <a:lvl3pPr marL="1208088" indent="-241300">
              <a:defRPr>
                <a:solidFill>
                  <a:schemeClr val="tx1"/>
                </a:solidFill>
                <a:latin typeface="Calibri" panose="020F0502020204030204" pitchFamily="34" charset="0"/>
                <a:cs typeface="Arial" panose="020B0604020202020204" pitchFamily="34" charset="0"/>
              </a:defRPr>
            </a:lvl3pPr>
            <a:lvl4pPr marL="1690688" indent="-241300">
              <a:defRPr>
                <a:solidFill>
                  <a:schemeClr val="tx1"/>
                </a:solidFill>
                <a:latin typeface="Calibri" panose="020F0502020204030204" pitchFamily="34" charset="0"/>
                <a:cs typeface="Arial" panose="020B0604020202020204" pitchFamily="34" charset="0"/>
              </a:defRPr>
            </a:lvl4pPr>
            <a:lvl5pPr marL="2174875" indent="-241300">
              <a:defRPr>
                <a:solidFill>
                  <a:schemeClr val="tx1"/>
                </a:solidFill>
                <a:latin typeface="Calibri" panose="020F0502020204030204" pitchFamily="34" charset="0"/>
                <a:cs typeface="Arial" panose="020B0604020202020204" pitchFamily="34" charset="0"/>
              </a:defRPr>
            </a:lvl5pPr>
            <a:lvl6pPr marL="2632075" indent="-2413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3089275" indent="-2413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546475" indent="-2413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4003675" indent="-2413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2BFAB870-426E-4C60-8A5E-BFD3FF7955AE}" type="slidenum">
              <a:rPr lang="en-US" altLang="en-US" smtClean="0"/>
              <a:pPr/>
              <a:t>24</a:t>
            </a:fld>
            <a:endParaRPr lang="en-US" altLang="en-US"/>
          </a:p>
        </p:txBody>
      </p:sp>
    </p:spTree>
    <p:extLst>
      <p:ext uri="{BB962C8B-B14F-4D97-AF65-F5344CB8AC3E}">
        <p14:creationId xmlns:p14="http://schemas.microsoft.com/office/powerpoint/2010/main" val="322163101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Correction answer: C</a:t>
            </a:r>
          </a:p>
        </p:txBody>
      </p:sp>
      <p:sp>
        <p:nvSpPr>
          <p:cNvPr id="4" name="Slide Number Placeholder 3"/>
          <p:cNvSpPr>
            <a:spLocks noGrp="1"/>
          </p:cNvSpPr>
          <p:nvPr>
            <p:ph type="sldNum" sz="quarter" idx="5"/>
          </p:nvPr>
        </p:nvSpPr>
        <p:spPr/>
        <p:txBody>
          <a:bodyPr/>
          <a:lstStyle/>
          <a:p>
            <a:fld id="{5B5E225C-EA32-49AA-BCE1-CBED354D9589}" type="slidenum">
              <a:rPr lang="en-US" smtClean="0"/>
              <a:t>25</a:t>
            </a:fld>
            <a:endParaRPr lang="en-US"/>
          </a:p>
        </p:txBody>
      </p:sp>
    </p:spTree>
    <p:extLst>
      <p:ext uri="{BB962C8B-B14F-4D97-AF65-F5344CB8AC3E}">
        <p14:creationId xmlns:p14="http://schemas.microsoft.com/office/powerpoint/2010/main" val="128142583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Slide Image Placeholder 1">
            <a:extLst>
              <a:ext uri="{FF2B5EF4-FFF2-40B4-BE49-F238E27FC236}">
                <a16:creationId xmlns:a16="http://schemas.microsoft.com/office/drawing/2014/main" id="{336495C9-2ED6-459F-9B94-3CED20B2A15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3363" name="Notes Placeholder 2">
            <a:extLst>
              <a:ext uri="{FF2B5EF4-FFF2-40B4-BE49-F238E27FC236}">
                <a16:creationId xmlns:a16="http://schemas.microsoft.com/office/drawing/2014/main" id="{988AA3CB-9760-4211-A9A4-08843E92F8A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CAROLINA tral (linagliptin vs glimepiride)</a:t>
            </a:r>
          </a:p>
          <a:p>
            <a:pPr eaLnBrk="1" hangingPunct="1">
              <a:spcBef>
                <a:spcPct val="0"/>
              </a:spcBef>
            </a:pPr>
            <a:r>
              <a:rPr lang="en-US" altLang="en-US"/>
              <a:t>Meta-analysis: In type 2 diabetes, the use of sulfonylureas is associated with increased mortality and a higher risk of stroke</a:t>
            </a:r>
          </a:p>
          <a:p>
            <a:pPr eaLnBrk="1" hangingPunct="1">
              <a:spcBef>
                <a:spcPct val="0"/>
              </a:spcBef>
            </a:pPr>
            <a:endParaRPr lang="en-US" altLang="en-US"/>
          </a:p>
        </p:txBody>
      </p:sp>
      <p:sp>
        <p:nvSpPr>
          <p:cNvPr id="143364" name="Slide Number Placeholder 3">
            <a:extLst>
              <a:ext uri="{FF2B5EF4-FFF2-40B4-BE49-F238E27FC236}">
                <a16:creationId xmlns:a16="http://schemas.microsoft.com/office/drawing/2014/main" id="{58112FE5-A530-4A78-8497-DE156F6F24B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84225" indent="-301625">
              <a:spcBef>
                <a:spcPct val="30000"/>
              </a:spcBef>
              <a:defRPr sz="1200">
                <a:solidFill>
                  <a:schemeClr val="tx1"/>
                </a:solidFill>
                <a:latin typeface="Calibri" panose="020F0502020204030204" pitchFamily="34" charset="0"/>
              </a:defRPr>
            </a:lvl2pPr>
            <a:lvl3pPr marL="1208088" indent="-241300">
              <a:spcBef>
                <a:spcPct val="30000"/>
              </a:spcBef>
              <a:defRPr sz="1200">
                <a:solidFill>
                  <a:schemeClr val="tx1"/>
                </a:solidFill>
                <a:latin typeface="Calibri" panose="020F0502020204030204" pitchFamily="34" charset="0"/>
              </a:defRPr>
            </a:lvl3pPr>
            <a:lvl4pPr marL="1690688" indent="-241300">
              <a:spcBef>
                <a:spcPct val="30000"/>
              </a:spcBef>
              <a:defRPr sz="1200">
                <a:solidFill>
                  <a:schemeClr val="tx1"/>
                </a:solidFill>
                <a:latin typeface="Calibri" panose="020F0502020204030204" pitchFamily="34" charset="0"/>
              </a:defRPr>
            </a:lvl4pPr>
            <a:lvl5pPr marL="2174875" indent="-241300">
              <a:spcBef>
                <a:spcPct val="30000"/>
              </a:spcBef>
              <a:defRPr sz="1200">
                <a:solidFill>
                  <a:schemeClr val="tx1"/>
                </a:solidFill>
                <a:latin typeface="Calibri" panose="020F0502020204030204" pitchFamily="34" charset="0"/>
              </a:defRPr>
            </a:lvl5pPr>
            <a:lvl6pPr marL="2632075" indent="-241300" eaLnBrk="0" fontAlgn="base" hangingPunct="0">
              <a:spcBef>
                <a:spcPct val="30000"/>
              </a:spcBef>
              <a:spcAft>
                <a:spcPct val="0"/>
              </a:spcAft>
              <a:defRPr sz="1200">
                <a:solidFill>
                  <a:schemeClr val="tx1"/>
                </a:solidFill>
                <a:latin typeface="Calibri" panose="020F0502020204030204" pitchFamily="34" charset="0"/>
              </a:defRPr>
            </a:lvl6pPr>
            <a:lvl7pPr marL="3089275" indent="-241300" eaLnBrk="0" fontAlgn="base" hangingPunct="0">
              <a:spcBef>
                <a:spcPct val="30000"/>
              </a:spcBef>
              <a:spcAft>
                <a:spcPct val="0"/>
              </a:spcAft>
              <a:defRPr sz="1200">
                <a:solidFill>
                  <a:schemeClr val="tx1"/>
                </a:solidFill>
                <a:latin typeface="Calibri" panose="020F0502020204030204" pitchFamily="34" charset="0"/>
              </a:defRPr>
            </a:lvl7pPr>
            <a:lvl8pPr marL="3546475" indent="-241300" eaLnBrk="0" fontAlgn="base" hangingPunct="0">
              <a:spcBef>
                <a:spcPct val="30000"/>
              </a:spcBef>
              <a:spcAft>
                <a:spcPct val="0"/>
              </a:spcAft>
              <a:defRPr sz="1200">
                <a:solidFill>
                  <a:schemeClr val="tx1"/>
                </a:solidFill>
                <a:latin typeface="Calibri" panose="020F0502020204030204" pitchFamily="34" charset="0"/>
              </a:defRPr>
            </a:lvl8pPr>
            <a:lvl9pPr marL="4003675" indent="-2413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6437D46-B111-4A4E-A60C-23345902A5DD}" type="slidenum">
              <a:rPr kumimoji="0" lang="en-US" altLang="en-US" sz="13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27</a:t>
            </a:fld>
            <a:endParaRPr kumimoji="0" lang="en-US" altLang="en-US" sz="13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99933466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Slide Image Placeholder 1">
            <a:extLst>
              <a:ext uri="{FF2B5EF4-FFF2-40B4-BE49-F238E27FC236}">
                <a16:creationId xmlns:a16="http://schemas.microsoft.com/office/drawing/2014/main" id="{2B39237B-F8FB-489F-8C85-233FB6EB274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883" name="Notes Placeholder 2">
            <a:extLst>
              <a:ext uri="{FF2B5EF4-FFF2-40B4-BE49-F238E27FC236}">
                <a16:creationId xmlns:a16="http://schemas.microsoft.com/office/drawing/2014/main" id="{F767F46E-255B-45EE-9F63-C111A91FBB7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Answer. C</a:t>
            </a:r>
          </a:p>
        </p:txBody>
      </p:sp>
      <p:sp>
        <p:nvSpPr>
          <p:cNvPr id="122884" name="Slide Number Placeholder 3">
            <a:extLst>
              <a:ext uri="{FF2B5EF4-FFF2-40B4-BE49-F238E27FC236}">
                <a16:creationId xmlns:a16="http://schemas.microsoft.com/office/drawing/2014/main" id="{BB61265C-5E80-4F62-BF53-2586056C8119}"/>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84225" indent="-301625">
              <a:spcBef>
                <a:spcPct val="30000"/>
              </a:spcBef>
              <a:defRPr sz="1200">
                <a:solidFill>
                  <a:schemeClr val="tx1"/>
                </a:solidFill>
                <a:latin typeface="Calibri" panose="020F0502020204030204" pitchFamily="34" charset="0"/>
              </a:defRPr>
            </a:lvl2pPr>
            <a:lvl3pPr marL="1208088" indent="-241300">
              <a:spcBef>
                <a:spcPct val="30000"/>
              </a:spcBef>
              <a:defRPr sz="1200">
                <a:solidFill>
                  <a:schemeClr val="tx1"/>
                </a:solidFill>
                <a:latin typeface="Calibri" panose="020F0502020204030204" pitchFamily="34" charset="0"/>
              </a:defRPr>
            </a:lvl3pPr>
            <a:lvl4pPr marL="1690688" indent="-241300">
              <a:spcBef>
                <a:spcPct val="30000"/>
              </a:spcBef>
              <a:defRPr sz="1200">
                <a:solidFill>
                  <a:schemeClr val="tx1"/>
                </a:solidFill>
                <a:latin typeface="Calibri" panose="020F0502020204030204" pitchFamily="34" charset="0"/>
              </a:defRPr>
            </a:lvl4pPr>
            <a:lvl5pPr marL="2174875" indent="-241300">
              <a:spcBef>
                <a:spcPct val="30000"/>
              </a:spcBef>
              <a:defRPr sz="1200">
                <a:solidFill>
                  <a:schemeClr val="tx1"/>
                </a:solidFill>
                <a:latin typeface="Calibri" panose="020F0502020204030204" pitchFamily="34" charset="0"/>
              </a:defRPr>
            </a:lvl5pPr>
            <a:lvl6pPr marL="2632075" indent="-241300" eaLnBrk="0" fontAlgn="base" hangingPunct="0">
              <a:spcBef>
                <a:spcPct val="30000"/>
              </a:spcBef>
              <a:spcAft>
                <a:spcPct val="0"/>
              </a:spcAft>
              <a:defRPr sz="1200">
                <a:solidFill>
                  <a:schemeClr val="tx1"/>
                </a:solidFill>
                <a:latin typeface="Calibri" panose="020F0502020204030204" pitchFamily="34" charset="0"/>
              </a:defRPr>
            </a:lvl6pPr>
            <a:lvl7pPr marL="3089275" indent="-241300" eaLnBrk="0" fontAlgn="base" hangingPunct="0">
              <a:spcBef>
                <a:spcPct val="30000"/>
              </a:spcBef>
              <a:spcAft>
                <a:spcPct val="0"/>
              </a:spcAft>
              <a:defRPr sz="1200">
                <a:solidFill>
                  <a:schemeClr val="tx1"/>
                </a:solidFill>
                <a:latin typeface="Calibri" panose="020F0502020204030204" pitchFamily="34" charset="0"/>
              </a:defRPr>
            </a:lvl7pPr>
            <a:lvl8pPr marL="3546475" indent="-241300" eaLnBrk="0" fontAlgn="base" hangingPunct="0">
              <a:spcBef>
                <a:spcPct val="30000"/>
              </a:spcBef>
              <a:spcAft>
                <a:spcPct val="0"/>
              </a:spcAft>
              <a:defRPr sz="1200">
                <a:solidFill>
                  <a:schemeClr val="tx1"/>
                </a:solidFill>
                <a:latin typeface="Calibri" panose="020F0502020204030204" pitchFamily="34" charset="0"/>
              </a:defRPr>
            </a:lvl8pPr>
            <a:lvl9pPr marL="4003675" indent="-2413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7A96521-2F37-4B1E-BD71-641F8C454976}" type="slidenum">
              <a:rPr kumimoji="0" lang="en-US" altLang="en-US" sz="13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28</a:t>
            </a:fld>
            <a:endParaRPr kumimoji="0" lang="en-US" altLang="en-US" sz="13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386443060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Slide Image Placeholder 1">
            <a:extLst>
              <a:ext uri="{FF2B5EF4-FFF2-40B4-BE49-F238E27FC236}">
                <a16:creationId xmlns:a16="http://schemas.microsoft.com/office/drawing/2014/main" id="{8C6E9B85-EB08-4A7E-A238-418C8D8F0F3A}"/>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0835" name="Notes Placeholder 2">
            <a:extLst>
              <a:ext uri="{FF2B5EF4-FFF2-40B4-BE49-F238E27FC236}">
                <a16:creationId xmlns:a16="http://schemas.microsoft.com/office/drawing/2014/main" id="{AE20A154-10A2-4FBD-811F-FB136D06417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p>
        </p:txBody>
      </p:sp>
      <p:sp>
        <p:nvSpPr>
          <p:cNvPr id="120836" name="Slide Number Placeholder 3">
            <a:extLst>
              <a:ext uri="{FF2B5EF4-FFF2-40B4-BE49-F238E27FC236}">
                <a16:creationId xmlns:a16="http://schemas.microsoft.com/office/drawing/2014/main" id="{F3F25269-4C94-4F9D-B421-65D266329B8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84225" indent="-301625">
              <a:spcBef>
                <a:spcPct val="30000"/>
              </a:spcBef>
              <a:defRPr sz="1200">
                <a:solidFill>
                  <a:schemeClr val="tx1"/>
                </a:solidFill>
                <a:latin typeface="Calibri" panose="020F0502020204030204" pitchFamily="34" charset="0"/>
              </a:defRPr>
            </a:lvl2pPr>
            <a:lvl3pPr marL="1208088" indent="-241300">
              <a:spcBef>
                <a:spcPct val="30000"/>
              </a:spcBef>
              <a:defRPr sz="1200">
                <a:solidFill>
                  <a:schemeClr val="tx1"/>
                </a:solidFill>
                <a:latin typeface="Calibri" panose="020F0502020204030204" pitchFamily="34" charset="0"/>
              </a:defRPr>
            </a:lvl3pPr>
            <a:lvl4pPr marL="1690688" indent="-241300">
              <a:spcBef>
                <a:spcPct val="30000"/>
              </a:spcBef>
              <a:defRPr sz="1200">
                <a:solidFill>
                  <a:schemeClr val="tx1"/>
                </a:solidFill>
                <a:latin typeface="Calibri" panose="020F0502020204030204" pitchFamily="34" charset="0"/>
              </a:defRPr>
            </a:lvl4pPr>
            <a:lvl5pPr marL="2174875" indent="-241300">
              <a:spcBef>
                <a:spcPct val="30000"/>
              </a:spcBef>
              <a:defRPr sz="1200">
                <a:solidFill>
                  <a:schemeClr val="tx1"/>
                </a:solidFill>
                <a:latin typeface="Calibri" panose="020F0502020204030204" pitchFamily="34" charset="0"/>
              </a:defRPr>
            </a:lvl5pPr>
            <a:lvl6pPr marL="2632075" indent="-241300" eaLnBrk="0" fontAlgn="base" hangingPunct="0">
              <a:spcBef>
                <a:spcPct val="30000"/>
              </a:spcBef>
              <a:spcAft>
                <a:spcPct val="0"/>
              </a:spcAft>
              <a:defRPr sz="1200">
                <a:solidFill>
                  <a:schemeClr val="tx1"/>
                </a:solidFill>
                <a:latin typeface="Calibri" panose="020F0502020204030204" pitchFamily="34" charset="0"/>
              </a:defRPr>
            </a:lvl6pPr>
            <a:lvl7pPr marL="3089275" indent="-241300" eaLnBrk="0" fontAlgn="base" hangingPunct="0">
              <a:spcBef>
                <a:spcPct val="30000"/>
              </a:spcBef>
              <a:spcAft>
                <a:spcPct val="0"/>
              </a:spcAft>
              <a:defRPr sz="1200">
                <a:solidFill>
                  <a:schemeClr val="tx1"/>
                </a:solidFill>
                <a:latin typeface="Calibri" panose="020F0502020204030204" pitchFamily="34" charset="0"/>
              </a:defRPr>
            </a:lvl7pPr>
            <a:lvl8pPr marL="3546475" indent="-241300" eaLnBrk="0" fontAlgn="base" hangingPunct="0">
              <a:spcBef>
                <a:spcPct val="30000"/>
              </a:spcBef>
              <a:spcAft>
                <a:spcPct val="0"/>
              </a:spcAft>
              <a:defRPr sz="1200">
                <a:solidFill>
                  <a:schemeClr val="tx1"/>
                </a:solidFill>
                <a:latin typeface="Calibri" panose="020F0502020204030204" pitchFamily="34" charset="0"/>
              </a:defRPr>
            </a:lvl8pPr>
            <a:lvl9pPr marL="4003675" indent="-2413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E829B48-5D54-4D8D-AC5C-7BD22320C216}" type="slidenum">
              <a:rPr kumimoji="0" lang="en-US" altLang="en-US" sz="13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29</a:t>
            </a:fld>
            <a:endParaRPr kumimoji="0" lang="en-US" altLang="en-US" sz="13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238557037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defRPr>
            </a:lvl1pPr>
            <a:lvl2pPr marL="757021" indent="-291161">
              <a:defRPr>
                <a:solidFill>
                  <a:schemeClr val="tx1"/>
                </a:solidFill>
                <a:latin typeface="Arial" pitchFamily="34" charset="0"/>
              </a:defRPr>
            </a:lvl2pPr>
            <a:lvl3pPr marL="1164647" indent="-232930">
              <a:defRPr>
                <a:solidFill>
                  <a:schemeClr val="tx1"/>
                </a:solidFill>
                <a:latin typeface="Arial" pitchFamily="34" charset="0"/>
              </a:defRPr>
            </a:lvl3pPr>
            <a:lvl4pPr marL="1630506" indent="-232930">
              <a:defRPr>
                <a:solidFill>
                  <a:schemeClr val="tx1"/>
                </a:solidFill>
                <a:latin typeface="Arial" pitchFamily="34" charset="0"/>
              </a:defRPr>
            </a:lvl4pPr>
            <a:lvl5pPr marL="2096365" indent="-232930">
              <a:defRPr>
                <a:solidFill>
                  <a:schemeClr val="tx1"/>
                </a:solidFill>
                <a:latin typeface="Arial" pitchFamily="34" charset="0"/>
              </a:defRPr>
            </a:lvl5pPr>
            <a:lvl6pPr marL="2562223" indent="-232930" eaLnBrk="0" fontAlgn="base" hangingPunct="0">
              <a:spcBef>
                <a:spcPct val="0"/>
              </a:spcBef>
              <a:spcAft>
                <a:spcPct val="0"/>
              </a:spcAft>
              <a:defRPr>
                <a:solidFill>
                  <a:schemeClr val="tx1"/>
                </a:solidFill>
                <a:latin typeface="Arial" pitchFamily="34" charset="0"/>
              </a:defRPr>
            </a:lvl6pPr>
            <a:lvl7pPr marL="3028082" indent="-232930" eaLnBrk="0" fontAlgn="base" hangingPunct="0">
              <a:spcBef>
                <a:spcPct val="0"/>
              </a:spcBef>
              <a:spcAft>
                <a:spcPct val="0"/>
              </a:spcAft>
              <a:defRPr>
                <a:solidFill>
                  <a:schemeClr val="tx1"/>
                </a:solidFill>
                <a:latin typeface="Arial" pitchFamily="34" charset="0"/>
              </a:defRPr>
            </a:lvl7pPr>
            <a:lvl8pPr marL="3493941" indent="-232930" eaLnBrk="0" fontAlgn="base" hangingPunct="0">
              <a:spcBef>
                <a:spcPct val="0"/>
              </a:spcBef>
              <a:spcAft>
                <a:spcPct val="0"/>
              </a:spcAft>
              <a:defRPr>
                <a:solidFill>
                  <a:schemeClr val="tx1"/>
                </a:solidFill>
                <a:latin typeface="Arial" pitchFamily="34" charset="0"/>
              </a:defRPr>
            </a:lvl8pPr>
            <a:lvl9pPr marL="3959799" indent="-232930" eaLnBrk="0" fontAlgn="base" hangingPunct="0">
              <a:spcBef>
                <a:spcPct val="0"/>
              </a:spcBef>
              <a:spcAft>
                <a:spcPct val="0"/>
              </a:spcAft>
              <a:defRPr>
                <a:solidFill>
                  <a:schemeClr val="tx1"/>
                </a:solidFill>
                <a:latin typeface="Arial" pitchFamily="34" charset="0"/>
              </a:defRPr>
            </a:lvl9pPr>
          </a:lstStyle>
          <a:p>
            <a:fld id="{89881CF5-CE82-49CE-B0DF-C5C5728225FC}" type="slidenum">
              <a:rPr lang="en-US" smtClean="0">
                <a:solidFill>
                  <a:prstClr val="black"/>
                </a:solidFill>
                <a:latin typeface="Times New Roman" pitchFamily="18" charset="0"/>
              </a:rPr>
              <a:pPr/>
              <a:t>30</a:t>
            </a:fld>
            <a:endParaRPr lang="en-US">
              <a:solidFill>
                <a:prstClr val="black"/>
              </a:solidFill>
              <a:latin typeface="Times New Roman" pitchFamily="18" charset="0"/>
            </a:endParaRPr>
          </a:p>
        </p:txBody>
      </p:sp>
      <p:sp>
        <p:nvSpPr>
          <p:cNvPr id="126979" name="Rectangle 7"/>
          <p:cNvSpPr txBox="1">
            <a:spLocks noGrp="1" noChangeArrowheads="1"/>
          </p:cNvSpPr>
          <p:nvPr/>
        </p:nvSpPr>
        <p:spPr bwMode="auto">
          <a:xfrm>
            <a:off x="4060192" y="9002979"/>
            <a:ext cx="3105997" cy="4694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4242" tIns="47120" rIns="94242" bIns="47120"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fld id="{9CEB5115-A873-43C7-A601-CCF3973147D3}" type="slidenum">
              <a:rPr lang="en-US" sz="1300">
                <a:solidFill>
                  <a:prstClr val="black"/>
                </a:solidFill>
                <a:latin typeface="Times New Roman" pitchFamily="18" charset="0"/>
              </a:rPr>
              <a:pPr algn="r"/>
              <a:t>30</a:t>
            </a:fld>
            <a:endParaRPr lang="en-US" sz="1300">
              <a:solidFill>
                <a:prstClr val="black"/>
              </a:solidFill>
              <a:latin typeface="Times New Roman" pitchFamily="18" charset="0"/>
            </a:endParaRPr>
          </a:p>
        </p:txBody>
      </p:sp>
      <p:sp>
        <p:nvSpPr>
          <p:cNvPr id="126980" name="Slide Image Placeholder 1"/>
          <p:cNvSpPr>
            <a:spLocks noGrp="1" noRot="1" noChangeAspect="1" noTextEdit="1"/>
          </p:cNvSpPr>
          <p:nvPr>
            <p:ph type="sldImg"/>
          </p:nvPr>
        </p:nvSpPr>
        <p:spPr>
          <a:ln/>
        </p:spPr>
      </p:sp>
      <p:sp>
        <p:nvSpPr>
          <p:cNvPr id="126981"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26982"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defRPr>
            </a:lvl1pPr>
            <a:lvl2pPr marL="757021" indent="-291161">
              <a:defRPr>
                <a:solidFill>
                  <a:schemeClr val="tx1"/>
                </a:solidFill>
                <a:latin typeface="Arial" pitchFamily="34" charset="0"/>
              </a:defRPr>
            </a:lvl2pPr>
            <a:lvl3pPr marL="1164647" indent="-232930">
              <a:defRPr>
                <a:solidFill>
                  <a:schemeClr val="tx1"/>
                </a:solidFill>
                <a:latin typeface="Arial" pitchFamily="34" charset="0"/>
              </a:defRPr>
            </a:lvl3pPr>
            <a:lvl4pPr marL="1630506" indent="-232930">
              <a:defRPr>
                <a:solidFill>
                  <a:schemeClr val="tx1"/>
                </a:solidFill>
                <a:latin typeface="Arial" pitchFamily="34" charset="0"/>
              </a:defRPr>
            </a:lvl4pPr>
            <a:lvl5pPr marL="2096365" indent="-232930">
              <a:defRPr>
                <a:solidFill>
                  <a:schemeClr val="tx1"/>
                </a:solidFill>
                <a:latin typeface="Arial" pitchFamily="34" charset="0"/>
              </a:defRPr>
            </a:lvl5pPr>
            <a:lvl6pPr marL="2562223" indent="-232930" eaLnBrk="0" fontAlgn="base" hangingPunct="0">
              <a:spcBef>
                <a:spcPct val="0"/>
              </a:spcBef>
              <a:spcAft>
                <a:spcPct val="0"/>
              </a:spcAft>
              <a:defRPr>
                <a:solidFill>
                  <a:schemeClr val="tx1"/>
                </a:solidFill>
                <a:latin typeface="Arial" pitchFamily="34" charset="0"/>
              </a:defRPr>
            </a:lvl6pPr>
            <a:lvl7pPr marL="3028082" indent="-232930" eaLnBrk="0" fontAlgn="base" hangingPunct="0">
              <a:spcBef>
                <a:spcPct val="0"/>
              </a:spcBef>
              <a:spcAft>
                <a:spcPct val="0"/>
              </a:spcAft>
              <a:defRPr>
                <a:solidFill>
                  <a:schemeClr val="tx1"/>
                </a:solidFill>
                <a:latin typeface="Arial" pitchFamily="34" charset="0"/>
              </a:defRPr>
            </a:lvl7pPr>
            <a:lvl8pPr marL="3493941" indent="-232930" eaLnBrk="0" fontAlgn="base" hangingPunct="0">
              <a:spcBef>
                <a:spcPct val="0"/>
              </a:spcBef>
              <a:spcAft>
                <a:spcPct val="0"/>
              </a:spcAft>
              <a:defRPr>
                <a:solidFill>
                  <a:schemeClr val="tx1"/>
                </a:solidFill>
                <a:latin typeface="Arial" pitchFamily="34" charset="0"/>
              </a:defRPr>
            </a:lvl8pPr>
            <a:lvl9pPr marL="3959799" indent="-232930" eaLnBrk="0" fontAlgn="base" hangingPunct="0">
              <a:spcBef>
                <a:spcPct val="0"/>
              </a:spcBef>
              <a:spcAft>
                <a:spcPct val="0"/>
              </a:spcAft>
              <a:defRPr>
                <a:solidFill>
                  <a:schemeClr val="tx1"/>
                </a:solidFill>
                <a:latin typeface="Arial" pitchFamily="34" charset="0"/>
              </a:defRPr>
            </a:lvl9pPr>
          </a:lstStyle>
          <a:p>
            <a:r>
              <a:rPr lang="en-US">
                <a:solidFill>
                  <a:prstClr val="black"/>
                </a:solidFill>
                <a:latin typeface="Times New Roman" pitchFamily="18" charset="0"/>
              </a:rPr>
              <a:t>Diabetes Educational Services© (530) 893 - 8635 </a:t>
            </a:r>
          </a:p>
        </p:txBody>
      </p:sp>
      <p:sp>
        <p:nvSpPr>
          <p:cNvPr id="126983" name="Slide Number Placeholder 4"/>
          <p:cNvSpPr txBox="1">
            <a:spLocks noGrp="1"/>
          </p:cNvSpPr>
          <p:nvPr/>
        </p:nvSpPr>
        <p:spPr bwMode="auto">
          <a:xfrm>
            <a:off x="4060192" y="9002979"/>
            <a:ext cx="3105997" cy="4694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4242" tIns="47120" rIns="94242" bIns="47120"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fld id="{25ADC3C1-FEE6-4AFD-A1C0-F8701F86939C}" type="slidenum">
              <a:rPr lang="en-US" sz="1300">
                <a:solidFill>
                  <a:prstClr val="black"/>
                </a:solidFill>
                <a:latin typeface="Times New Roman" pitchFamily="18" charset="0"/>
              </a:rPr>
              <a:pPr algn="r"/>
              <a:t>30</a:t>
            </a:fld>
            <a:endParaRPr lang="en-US" sz="1300">
              <a:solidFill>
                <a:prstClr val="black"/>
              </a:solidFill>
              <a:latin typeface="Times New Roman" pitchFamily="18" charset="0"/>
            </a:endParaRPr>
          </a:p>
        </p:txBody>
      </p:sp>
    </p:spTree>
    <p:extLst>
      <p:ext uri="{BB962C8B-B14F-4D97-AF65-F5344CB8AC3E}">
        <p14:creationId xmlns:p14="http://schemas.microsoft.com/office/powerpoint/2010/main" val="138801154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defRPr>
            </a:lvl1pPr>
            <a:lvl2pPr marL="757021" indent="-291161">
              <a:defRPr>
                <a:solidFill>
                  <a:schemeClr val="tx1"/>
                </a:solidFill>
                <a:latin typeface="Arial" pitchFamily="34" charset="0"/>
              </a:defRPr>
            </a:lvl2pPr>
            <a:lvl3pPr marL="1164647" indent="-232930">
              <a:defRPr>
                <a:solidFill>
                  <a:schemeClr val="tx1"/>
                </a:solidFill>
                <a:latin typeface="Arial" pitchFamily="34" charset="0"/>
              </a:defRPr>
            </a:lvl3pPr>
            <a:lvl4pPr marL="1630506" indent="-232930">
              <a:defRPr>
                <a:solidFill>
                  <a:schemeClr val="tx1"/>
                </a:solidFill>
                <a:latin typeface="Arial" pitchFamily="34" charset="0"/>
              </a:defRPr>
            </a:lvl4pPr>
            <a:lvl5pPr marL="2096365" indent="-232930">
              <a:defRPr>
                <a:solidFill>
                  <a:schemeClr val="tx1"/>
                </a:solidFill>
                <a:latin typeface="Arial" pitchFamily="34" charset="0"/>
              </a:defRPr>
            </a:lvl5pPr>
            <a:lvl6pPr marL="2562223" indent="-232930" eaLnBrk="0" fontAlgn="base" hangingPunct="0">
              <a:spcBef>
                <a:spcPct val="0"/>
              </a:spcBef>
              <a:spcAft>
                <a:spcPct val="0"/>
              </a:spcAft>
              <a:defRPr>
                <a:solidFill>
                  <a:schemeClr val="tx1"/>
                </a:solidFill>
                <a:latin typeface="Arial" pitchFamily="34" charset="0"/>
              </a:defRPr>
            </a:lvl6pPr>
            <a:lvl7pPr marL="3028082" indent="-232930" eaLnBrk="0" fontAlgn="base" hangingPunct="0">
              <a:spcBef>
                <a:spcPct val="0"/>
              </a:spcBef>
              <a:spcAft>
                <a:spcPct val="0"/>
              </a:spcAft>
              <a:defRPr>
                <a:solidFill>
                  <a:schemeClr val="tx1"/>
                </a:solidFill>
                <a:latin typeface="Arial" pitchFamily="34" charset="0"/>
              </a:defRPr>
            </a:lvl7pPr>
            <a:lvl8pPr marL="3493941" indent="-232930" eaLnBrk="0" fontAlgn="base" hangingPunct="0">
              <a:spcBef>
                <a:spcPct val="0"/>
              </a:spcBef>
              <a:spcAft>
                <a:spcPct val="0"/>
              </a:spcAft>
              <a:defRPr>
                <a:solidFill>
                  <a:schemeClr val="tx1"/>
                </a:solidFill>
                <a:latin typeface="Arial" pitchFamily="34" charset="0"/>
              </a:defRPr>
            </a:lvl8pPr>
            <a:lvl9pPr marL="3959799" indent="-232930" eaLnBrk="0" fontAlgn="base" hangingPunct="0">
              <a:spcBef>
                <a:spcPct val="0"/>
              </a:spcBef>
              <a:spcAft>
                <a:spcPct val="0"/>
              </a:spcAft>
              <a:defRPr>
                <a:solidFill>
                  <a:schemeClr val="tx1"/>
                </a:solidFill>
                <a:latin typeface="Arial" pitchFamily="34" charset="0"/>
              </a:defRPr>
            </a:lvl9pPr>
          </a:lstStyle>
          <a:p>
            <a:pPr eaLnBrk="1" hangingPunct="1"/>
            <a:fld id="{6AE1D34A-EF11-4972-845B-2A5C3DE9C72D}" type="slidenum">
              <a:rPr lang="en-US" smtClean="0">
                <a:latin typeface="Times New Roman" pitchFamily="18" charset="0"/>
              </a:rPr>
              <a:pPr eaLnBrk="1" hangingPunct="1"/>
              <a:t>31</a:t>
            </a:fld>
            <a:endParaRPr lang="en-US">
              <a:latin typeface="Times New Roman" pitchFamily="18" charset="0"/>
            </a:endParaRPr>
          </a:p>
        </p:txBody>
      </p:sp>
      <p:sp>
        <p:nvSpPr>
          <p:cNvPr id="131075" name="Rectangle 7"/>
          <p:cNvSpPr txBox="1">
            <a:spLocks noGrp="1" noChangeArrowheads="1"/>
          </p:cNvSpPr>
          <p:nvPr/>
        </p:nvSpPr>
        <p:spPr bwMode="auto">
          <a:xfrm>
            <a:off x="4060192" y="9002979"/>
            <a:ext cx="3105997" cy="4694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4242" tIns="47120" rIns="94242" bIns="47120"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fld id="{C0F947FD-350A-412C-BB92-96A246F9309D}" type="slidenum">
              <a:rPr lang="en-US" sz="1300">
                <a:latin typeface="Times New Roman" pitchFamily="18" charset="0"/>
              </a:rPr>
              <a:pPr algn="r" eaLnBrk="1" hangingPunct="1"/>
              <a:t>31</a:t>
            </a:fld>
            <a:endParaRPr lang="en-US" sz="1300">
              <a:latin typeface="Times New Roman" pitchFamily="18" charset="0"/>
            </a:endParaRPr>
          </a:p>
        </p:txBody>
      </p:sp>
      <p:sp>
        <p:nvSpPr>
          <p:cNvPr id="131076" name="Rectangle 6"/>
          <p:cNvSpPr>
            <a:spLocks noGrp="1" noChangeArrowheads="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defRPr>
            </a:lvl1pPr>
            <a:lvl2pPr marL="757021" indent="-291161">
              <a:defRPr>
                <a:solidFill>
                  <a:schemeClr val="tx1"/>
                </a:solidFill>
                <a:latin typeface="Arial" pitchFamily="34" charset="0"/>
              </a:defRPr>
            </a:lvl2pPr>
            <a:lvl3pPr marL="1164647" indent="-232930">
              <a:defRPr>
                <a:solidFill>
                  <a:schemeClr val="tx1"/>
                </a:solidFill>
                <a:latin typeface="Arial" pitchFamily="34" charset="0"/>
              </a:defRPr>
            </a:lvl3pPr>
            <a:lvl4pPr marL="1630506" indent="-232930">
              <a:defRPr>
                <a:solidFill>
                  <a:schemeClr val="tx1"/>
                </a:solidFill>
                <a:latin typeface="Arial" pitchFamily="34" charset="0"/>
              </a:defRPr>
            </a:lvl4pPr>
            <a:lvl5pPr marL="2096365" indent="-232930">
              <a:defRPr>
                <a:solidFill>
                  <a:schemeClr val="tx1"/>
                </a:solidFill>
                <a:latin typeface="Arial" pitchFamily="34" charset="0"/>
              </a:defRPr>
            </a:lvl5pPr>
            <a:lvl6pPr marL="2562223" indent="-232930" eaLnBrk="0" fontAlgn="base" hangingPunct="0">
              <a:spcBef>
                <a:spcPct val="0"/>
              </a:spcBef>
              <a:spcAft>
                <a:spcPct val="0"/>
              </a:spcAft>
              <a:defRPr>
                <a:solidFill>
                  <a:schemeClr val="tx1"/>
                </a:solidFill>
                <a:latin typeface="Arial" pitchFamily="34" charset="0"/>
              </a:defRPr>
            </a:lvl6pPr>
            <a:lvl7pPr marL="3028082" indent="-232930" eaLnBrk="0" fontAlgn="base" hangingPunct="0">
              <a:spcBef>
                <a:spcPct val="0"/>
              </a:spcBef>
              <a:spcAft>
                <a:spcPct val="0"/>
              </a:spcAft>
              <a:defRPr>
                <a:solidFill>
                  <a:schemeClr val="tx1"/>
                </a:solidFill>
                <a:latin typeface="Arial" pitchFamily="34" charset="0"/>
              </a:defRPr>
            </a:lvl7pPr>
            <a:lvl8pPr marL="3493941" indent="-232930" eaLnBrk="0" fontAlgn="base" hangingPunct="0">
              <a:spcBef>
                <a:spcPct val="0"/>
              </a:spcBef>
              <a:spcAft>
                <a:spcPct val="0"/>
              </a:spcAft>
              <a:defRPr>
                <a:solidFill>
                  <a:schemeClr val="tx1"/>
                </a:solidFill>
                <a:latin typeface="Arial" pitchFamily="34" charset="0"/>
              </a:defRPr>
            </a:lvl8pPr>
            <a:lvl9pPr marL="3959799" indent="-232930" eaLnBrk="0" fontAlgn="base" hangingPunct="0">
              <a:spcBef>
                <a:spcPct val="0"/>
              </a:spcBef>
              <a:spcAft>
                <a:spcPct val="0"/>
              </a:spcAft>
              <a:defRPr>
                <a:solidFill>
                  <a:schemeClr val="tx1"/>
                </a:solidFill>
                <a:latin typeface="Arial" pitchFamily="34" charset="0"/>
              </a:defRPr>
            </a:lvl9pPr>
          </a:lstStyle>
          <a:p>
            <a:pPr eaLnBrk="1" hangingPunct="1"/>
            <a:r>
              <a:rPr lang="en-US">
                <a:latin typeface="Times New Roman" pitchFamily="18" charset="0"/>
              </a:rPr>
              <a:t>Diabetes Educational Services© (530) 893 - 8635 </a:t>
            </a:r>
          </a:p>
        </p:txBody>
      </p:sp>
      <p:sp>
        <p:nvSpPr>
          <p:cNvPr id="131077" name="Rectangle 7"/>
          <p:cNvSpPr txBox="1">
            <a:spLocks noGrp="1" noChangeArrowheads="1"/>
          </p:cNvSpPr>
          <p:nvPr/>
        </p:nvSpPr>
        <p:spPr bwMode="auto">
          <a:xfrm>
            <a:off x="4060192" y="9002979"/>
            <a:ext cx="3105997" cy="4694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4242" tIns="47120" rIns="94242" bIns="47120"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fld id="{575AECC4-D18B-44E6-A131-B17753DE6A71}" type="slidenum">
              <a:rPr lang="en-US" sz="1300">
                <a:latin typeface="Times New Roman" pitchFamily="18" charset="0"/>
              </a:rPr>
              <a:pPr algn="r" eaLnBrk="1" hangingPunct="1"/>
              <a:t>31</a:t>
            </a:fld>
            <a:endParaRPr lang="en-US" sz="1300">
              <a:latin typeface="Times New Roman" pitchFamily="18" charset="0"/>
            </a:endParaRPr>
          </a:p>
        </p:txBody>
      </p:sp>
      <p:sp>
        <p:nvSpPr>
          <p:cNvPr id="131078" name="Rectangle 2"/>
          <p:cNvSpPr>
            <a:spLocks noGrp="1" noRot="1" noChangeAspect="1" noChangeArrowheads="1" noTextEdit="1"/>
          </p:cNvSpPr>
          <p:nvPr>
            <p:ph type="sldImg"/>
          </p:nvPr>
        </p:nvSpPr>
        <p:spPr>
          <a:xfrm>
            <a:off x="1236663" y="706438"/>
            <a:ext cx="4695825" cy="3521075"/>
          </a:xfrm>
          <a:ln/>
        </p:spPr>
      </p:sp>
      <p:sp>
        <p:nvSpPr>
          <p:cNvPr id="131079" name="Rectangle 3"/>
          <p:cNvSpPr>
            <a:spLocks noGrp="1" noChangeArrowheads="1"/>
          </p:cNvSpPr>
          <p:nvPr>
            <p:ph type="body" idx="1"/>
            <p:custDataLst>
              <p:tags r:id="rId1"/>
            </p:custDataLst>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t>Thiazolidinediones (TZDs) enhance insulin sensitivity in muscle and adipose tissue by binding to cell receptors,which leads to an increase in glucose transporter expression.  TZDs encourage beta cells to respond more efficiently by lowering the amount of glucose and free fatty acids in the bloodstream, both of which are known to be detrimental to insulin secretion. Finally, these drugs reduce glucose production in the liver.</a:t>
            </a:r>
          </a:p>
          <a:p>
            <a:endParaRPr lang="en-US"/>
          </a:p>
          <a:p>
            <a:r>
              <a:rPr lang="en-US"/>
              <a:t>Clinical trials indicate that pioglitazone and rosiglitazone are slightly more effective at reducing A1C (1.5-1.6% reduction) than troglitazone (1.1% reduction).  </a:t>
            </a:r>
          </a:p>
          <a:p>
            <a:endParaRPr lang="en-US"/>
          </a:p>
          <a:p>
            <a:r>
              <a:rPr lang="en-US"/>
              <a:t>Some of the beneficial side effects of thiazolidinediones include an increase in HDL cholesterol and reduction of triglyceride concentrations.  This class of drugs has also been shown to lower blood pressure and decrease vascular inflammation in vitro.  There are clinical studies underway to further examine the cardiovascular benefit to TZDs.  </a:t>
            </a:r>
          </a:p>
          <a:p>
            <a:endParaRPr lang="en-US"/>
          </a:p>
          <a:p>
            <a:r>
              <a:rPr lang="en-US"/>
              <a:t>Some adverse effects of TZDs include weight gain, a potential increase in LDL cholesterol levels, and a possible increase in alanine aminotransferase levels (ALT).  Because of the risk of weight gain, edema, and increased LDL cholesterol, thiazolidinediones are contraindicated in patients with advanced forms of congestive heart failure.  Due to reported cases of liver failure and liver toxicity caused by the increase in ALT levels, TZDs are contraindicated in patients with abnormal liver function.</a:t>
            </a:r>
          </a:p>
          <a:p>
            <a:endParaRPr lang="en-US"/>
          </a:p>
          <a:p>
            <a:r>
              <a:rPr lang="en-US"/>
              <a:t>TZDs are the most expensive of the oral antidiabetic agents.</a:t>
            </a:r>
          </a:p>
          <a:p>
            <a:endParaRPr lang="en-US"/>
          </a:p>
          <a:p>
            <a:endParaRPr lang="en-US"/>
          </a:p>
        </p:txBody>
      </p:sp>
    </p:spTree>
    <p:extLst>
      <p:ext uri="{BB962C8B-B14F-4D97-AF65-F5344CB8AC3E}">
        <p14:creationId xmlns:p14="http://schemas.microsoft.com/office/powerpoint/2010/main" val="356349526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B5E225C-EA32-49AA-BCE1-CBED354D9589}" type="slidenum">
              <a:rPr lang="en-US" smtClean="0"/>
              <a:t>32</a:t>
            </a:fld>
            <a:endParaRPr lang="en-US"/>
          </a:p>
        </p:txBody>
      </p:sp>
    </p:spTree>
    <p:extLst>
      <p:ext uri="{BB962C8B-B14F-4D97-AF65-F5344CB8AC3E}">
        <p14:creationId xmlns:p14="http://schemas.microsoft.com/office/powerpoint/2010/main" val="379919071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8"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56955" indent="-291136">
              <a:defRPr>
                <a:solidFill>
                  <a:schemeClr val="tx1"/>
                </a:solidFill>
                <a:latin typeface="Arial" pitchFamily="34" charset="0"/>
              </a:defRPr>
            </a:lvl2pPr>
            <a:lvl3pPr marL="1164547" indent="-232910">
              <a:defRPr>
                <a:solidFill>
                  <a:schemeClr val="tx1"/>
                </a:solidFill>
                <a:latin typeface="Arial" pitchFamily="34" charset="0"/>
              </a:defRPr>
            </a:lvl3pPr>
            <a:lvl4pPr marL="1630365" indent="-232910">
              <a:defRPr>
                <a:solidFill>
                  <a:schemeClr val="tx1"/>
                </a:solidFill>
                <a:latin typeface="Arial" pitchFamily="34" charset="0"/>
              </a:defRPr>
            </a:lvl4pPr>
            <a:lvl5pPr marL="2096183" indent="-232910">
              <a:defRPr>
                <a:solidFill>
                  <a:schemeClr val="tx1"/>
                </a:solidFill>
                <a:latin typeface="Arial" pitchFamily="34" charset="0"/>
              </a:defRPr>
            </a:lvl5pPr>
            <a:lvl6pPr marL="2562002" indent="-232910" eaLnBrk="0" fontAlgn="base" hangingPunct="0">
              <a:spcBef>
                <a:spcPct val="0"/>
              </a:spcBef>
              <a:spcAft>
                <a:spcPct val="0"/>
              </a:spcAft>
              <a:defRPr>
                <a:solidFill>
                  <a:schemeClr val="tx1"/>
                </a:solidFill>
                <a:latin typeface="Arial" pitchFamily="34" charset="0"/>
              </a:defRPr>
            </a:lvl6pPr>
            <a:lvl7pPr marL="3027821" indent="-232910" eaLnBrk="0" fontAlgn="base" hangingPunct="0">
              <a:spcBef>
                <a:spcPct val="0"/>
              </a:spcBef>
              <a:spcAft>
                <a:spcPct val="0"/>
              </a:spcAft>
              <a:defRPr>
                <a:solidFill>
                  <a:schemeClr val="tx1"/>
                </a:solidFill>
                <a:latin typeface="Arial" pitchFamily="34" charset="0"/>
              </a:defRPr>
            </a:lvl7pPr>
            <a:lvl8pPr marL="3493639" indent="-232910" eaLnBrk="0" fontAlgn="base" hangingPunct="0">
              <a:spcBef>
                <a:spcPct val="0"/>
              </a:spcBef>
              <a:spcAft>
                <a:spcPct val="0"/>
              </a:spcAft>
              <a:defRPr>
                <a:solidFill>
                  <a:schemeClr val="tx1"/>
                </a:solidFill>
                <a:latin typeface="Arial" pitchFamily="34" charset="0"/>
              </a:defRPr>
            </a:lvl8pPr>
            <a:lvl9pPr marL="3959457" indent="-232910" eaLnBrk="0" fontAlgn="base" hangingPunct="0">
              <a:spcBef>
                <a:spcPct val="0"/>
              </a:spcBef>
              <a:spcAft>
                <a:spcPct val="0"/>
              </a:spcAft>
              <a:defRPr>
                <a:solidFill>
                  <a:schemeClr val="tx1"/>
                </a:solidFill>
                <a:latin typeface="Arial" pitchFamily="34" charset="0"/>
              </a:defRPr>
            </a:lvl9pPr>
          </a:lstStyle>
          <a:p>
            <a:fld id="{C20501FD-02C4-4A56-9CC9-B13966A38006}" type="slidenum">
              <a:rPr lang="en-US" smtClean="0">
                <a:latin typeface="Times New Roman" pitchFamily="18" charset="0"/>
              </a:rPr>
              <a:pPr/>
              <a:t>33</a:t>
            </a:fld>
            <a:endParaRPr lang="en-US">
              <a:latin typeface="Times New Roman" pitchFamily="18" charset="0"/>
            </a:endParaRPr>
          </a:p>
        </p:txBody>
      </p:sp>
      <p:sp>
        <p:nvSpPr>
          <p:cNvPr id="214019" name="Rectangle 7"/>
          <p:cNvSpPr txBox="1">
            <a:spLocks noGrp="1" noChangeArrowheads="1"/>
          </p:cNvSpPr>
          <p:nvPr/>
        </p:nvSpPr>
        <p:spPr bwMode="auto">
          <a:xfrm>
            <a:off x="4237075" y="9298016"/>
            <a:ext cx="3240687" cy="485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8113" tIns="49055" rIns="98113" bIns="49055"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fld id="{BFE00110-EA2E-4ADB-942F-7BF679DC2B31}" type="slidenum">
              <a:rPr lang="en-US" sz="1300"/>
              <a:pPr algn="r"/>
              <a:t>33</a:t>
            </a:fld>
            <a:endParaRPr lang="en-US" sz="1300"/>
          </a:p>
        </p:txBody>
      </p:sp>
      <p:sp>
        <p:nvSpPr>
          <p:cNvPr id="214020" name="Rectangle 6"/>
          <p:cNvSpPr>
            <a:spLocks noGrp="1" noChangeArrowheads="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56955" indent="-291136">
              <a:defRPr>
                <a:solidFill>
                  <a:schemeClr val="tx1"/>
                </a:solidFill>
                <a:latin typeface="Arial" pitchFamily="34" charset="0"/>
              </a:defRPr>
            </a:lvl2pPr>
            <a:lvl3pPr marL="1164547" indent="-232910">
              <a:defRPr>
                <a:solidFill>
                  <a:schemeClr val="tx1"/>
                </a:solidFill>
                <a:latin typeface="Arial" pitchFamily="34" charset="0"/>
              </a:defRPr>
            </a:lvl3pPr>
            <a:lvl4pPr marL="1630365" indent="-232910">
              <a:defRPr>
                <a:solidFill>
                  <a:schemeClr val="tx1"/>
                </a:solidFill>
                <a:latin typeface="Arial" pitchFamily="34" charset="0"/>
              </a:defRPr>
            </a:lvl4pPr>
            <a:lvl5pPr marL="2096183" indent="-232910">
              <a:defRPr>
                <a:solidFill>
                  <a:schemeClr val="tx1"/>
                </a:solidFill>
                <a:latin typeface="Arial" pitchFamily="34" charset="0"/>
              </a:defRPr>
            </a:lvl5pPr>
            <a:lvl6pPr marL="2562002" indent="-232910" eaLnBrk="0" fontAlgn="base" hangingPunct="0">
              <a:spcBef>
                <a:spcPct val="0"/>
              </a:spcBef>
              <a:spcAft>
                <a:spcPct val="0"/>
              </a:spcAft>
              <a:defRPr>
                <a:solidFill>
                  <a:schemeClr val="tx1"/>
                </a:solidFill>
                <a:latin typeface="Arial" pitchFamily="34" charset="0"/>
              </a:defRPr>
            </a:lvl6pPr>
            <a:lvl7pPr marL="3027821" indent="-232910" eaLnBrk="0" fontAlgn="base" hangingPunct="0">
              <a:spcBef>
                <a:spcPct val="0"/>
              </a:spcBef>
              <a:spcAft>
                <a:spcPct val="0"/>
              </a:spcAft>
              <a:defRPr>
                <a:solidFill>
                  <a:schemeClr val="tx1"/>
                </a:solidFill>
                <a:latin typeface="Arial" pitchFamily="34" charset="0"/>
              </a:defRPr>
            </a:lvl7pPr>
            <a:lvl8pPr marL="3493639" indent="-232910" eaLnBrk="0" fontAlgn="base" hangingPunct="0">
              <a:spcBef>
                <a:spcPct val="0"/>
              </a:spcBef>
              <a:spcAft>
                <a:spcPct val="0"/>
              </a:spcAft>
              <a:defRPr>
                <a:solidFill>
                  <a:schemeClr val="tx1"/>
                </a:solidFill>
                <a:latin typeface="Arial" pitchFamily="34" charset="0"/>
              </a:defRPr>
            </a:lvl8pPr>
            <a:lvl9pPr marL="3959457" indent="-232910" eaLnBrk="0" fontAlgn="base" hangingPunct="0">
              <a:spcBef>
                <a:spcPct val="0"/>
              </a:spcBef>
              <a:spcAft>
                <a:spcPct val="0"/>
              </a:spcAft>
              <a:defRPr>
                <a:solidFill>
                  <a:schemeClr val="tx1"/>
                </a:solidFill>
                <a:latin typeface="Arial" pitchFamily="34" charset="0"/>
              </a:defRPr>
            </a:lvl9pPr>
          </a:lstStyle>
          <a:p>
            <a:r>
              <a:rPr lang="en-US">
                <a:latin typeface="Times New Roman" pitchFamily="18" charset="0"/>
              </a:rPr>
              <a:t>Diabetes Educational Services© (530) 893 - 8635 </a:t>
            </a:r>
          </a:p>
        </p:txBody>
      </p:sp>
      <p:sp>
        <p:nvSpPr>
          <p:cNvPr id="214021" name="Rectangle 7"/>
          <p:cNvSpPr txBox="1">
            <a:spLocks noGrp="1" noChangeArrowheads="1"/>
          </p:cNvSpPr>
          <p:nvPr/>
        </p:nvSpPr>
        <p:spPr bwMode="auto">
          <a:xfrm>
            <a:off x="4237075" y="9298016"/>
            <a:ext cx="3240687" cy="485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8113" tIns="49055" rIns="98113" bIns="49055"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fld id="{56F9A6AE-9779-4636-BA51-5084B366F1D3}" type="slidenum">
              <a:rPr lang="en-US" sz="1300"/>
              <a:pPr algn="r"/>
              <a:t>33</a:t>
            </a:fld>
            <a:endParaRPr lang="en-US" sz="1300"/>
          </a:p>
        </p:txBody>
      </p:sp>
      <p:sp>
        <p:nvSpPr>
          <p:cNvPr id="214022" name="Rectangle 2"/>
          <p:cNvSpPr>
            <a:spLocks noGrp="1" noRot="1" noChangeAspect="1" noChangeArrowheads="1" noTextEdit="1"/>
          </p:cNvSpPr>
          <p:nvPr>
            <p:ph type="sldImg"/>
          </p:nvPr>
        </p:nvSpPr>
        <p:spPr>
          <a:xfrm>
            <a:off x="427038" y="406400"/>
            <a:ext cx="3798887" cy="2847975"/>
          </a:xfrm>
          <a:ln/>
        </p:spPr>
      </p:sp>
      <p:sp>
        <p:nvSpPr>
          <p:cNvPr id="214023" name="Rectangle 3"/>
          <p:cNvSpPr>
            <a:spLocks noGrp="1" noChangeArrowheads="1"/>
          </p:cNvSpPr>
          <p:nvPr>
            <p:ph type="body" idx="1"/>
          </p:nvPr>
        </p:nvSpPr>
        <p:spPr>
          <a:xfrm>
            <a:off x="415432" y="3415137"/>
            <a:ext cx="6646898" cy="6026520"/>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t>Required</a:t>
            </a:r>
          </a:p>
          <a:p>
            <a:pPr lvl="1"/>
            <a:endParaRPr lang="en-US"/>
          </a:p>
          <a:p>
            <a:r>
              <a:rPr lang="en-US"/>
              <a:t>DISCUSSION POINTS:</a:t>
            </a:r>
          </a:p>
          <a:p>
            <a:pPr lvl="1"/>
            <a:r>
              <a:rPr lang="en-US"/>
              <a:t>--Upon food ingestion, GLP-1 is secreted into the circulation from L cells of small intestine. </a:t>
            </a:r>
          </a:p>
          <a:p>
            <a:pPr lvl="1"/>
            <a:r>
              <a:rPr lang="en-US"/>
              <a:t>--GLP-1 increases beta-cell response by enhancing glucose-dependent insulin secretion. </a:t>
            </a:r>
          </a:p>
          <a:p>
            <a:pPr lvl="1"/>
            <a:r>
              <a:rPr lang="en-US"/>
              <a:t>--GLP-1 decreases beta-cell workload and hence the demand for insulin secretion by:</a:t>
            </a:r>
          </a:p>
          <a:p>
            <a:pPr lvl="2"/>
            <a:r>
              <a:rPr lang="en-US"/>
              <a:t>--Regulating the rate of gastric emptying such that meal nutrients are delivered to the small intestine and, in turn, absorbed into the circulation more smoothly, reducing peak nutrient absorption and insulin demand (beta-cell workload)</a:t>
            </a:r>
          </a:p>
          <a:p>
            <a:pPr lvl="2"/>
            <a:r>
              <a:rPr lang="en-US"/>
              <a:t>--Decreasing postprandial glucagon secretion from pancreatic alpha cells, which helps to maintain the counterregulatory balance between insulin and glucagon  </a:t>
            </a:r>
          </a:p>
          <a:p>
            <a:pPr lvl="2"/>
            <a:r>
              <a:rPr lang="en-US"/>
              <a:t>--Reducing postprandial glucagon secretion, GLP-1 has an indirect benefit on beta-cell workload, since decreased glucagon secretion will produce decreased postprandial hepatic glucose output</a:t>
            </a:r>
          </a:p>
          <a:p>
            <a:pPr lvl="2"/>
            <a:r>
              <a:rPr lang="en-US"/>
              <a:t>--Having effects on the central nervous system, resulting in increased satiety (sensation of satisfaction with food intake) and a reduction of food intake</a:t>
            </a:r>
          </a:p>
          <a:p>
            <a:pPr lvl="1"/>
            <a:r>
              <a:rPr lang="en-US"/>
              <a:t>--By decreasing beta-cell workload and improving beta-cell response, GLP-1 is an important regulator of glucose homeostasis.</a:t>
            </a:r>
          </a:p>
          <a:p>
            <a:pPr lvl="1"/>
            <a:endParaRPr lang="en-US"/>
          </a:p>
          <a:p>
            <a:r>
              <a:rPr lang="en-US"/>
              <a:t>SLIDE BACKGROUND:</a:t>
            </a:r>
          </a:p>
          <a:p>
            <a:pPr lvl="1"/>
            <a:r>
              <a:rPr lang="en-US"/>
              <a:t>--Effect on Beta-cell: Drucker DJ. Diabetes. 1998; 47:159-169</a:t>
            </a:r>
          </a:p>
          <a:p>
            <a:pPr lvl="1"/>
            <a:r>
              <a:rPr lang="en-US"/>
              <a:t>--Effect on Alpha cell:  Larsson H, et al. Acta Physiol Scand. 1997; 160:413-422</a:t>
            </a:r>
          </a:p>
          <a:p>
            <a:pPr lvl="1"/>
            <a:r>
              <a:rPr lang="en-US"/>
              <a:t>--Effects on Liver: Larsson H, et al. Acta Physiol Scand. 1997; 160:413-422</a:t>
            </a:r>
          </a:p>
          <a:p>
            <a:pPr lvl="1"/>
            <a:r>
              <a:rPr lang="en-US"/>
              <a:t>--Effects on Stomach: Nauck MA, et al. Diabetologia. 1996; 39:1546-1553</a:t>
            </a:r>
          </a:p>
          <a:p>
            <a:pPr lvl="1"/>
            <a:r>
              <a:rPr lang="en-US"/>
              <a:t>--Effects on CNS: Flint A, et al. J Clin Invest. 1998; 101:515-520</a:t>
            </a:r>
          </a:p>
          <a:p>
            <a:pPr lvl="1"/>
            <a:endParaRPr lang="en-US"/>
          </a:p>
        </p:txBody>
      </p:sp>
    </p:spTree>
    <p:extLst>
      <p:ext uri="{BB962C8B-B14F-4D97-AF65-F5344CB8AC3E}">
        <p14:creationId xmlns:p14="http://schemas.microsoft.com/office/powerpoint/2010/main" val="32628151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62908" rtl="0" eaLnBrk="0" fontAlgn="base" latinLnBrk="0" hangingPunct="0">
              <a:lnSpc>
                <a:spcPct val="100000"/>
              </a:lnSpc>
              <a:spcBef>
                <a:spcPct val="0"/>
              </a:spcBef>
              <a:spcAft>
                <a:spcPct val="0"/>
              </a:spcAft>
              <a:buClrTx/>
              <a:buSzTx/>
              <a:buFontTx/>
              <a:buNone/>
              <a:tabLst/>
              <a:defRPr/>
            </a:pPr>
            <a:fld id="{5B5E225C-EA32-49AA-BCE1-CBED354D9589}" type="slidenum">
              <a:rPr kumimoji="0" lang="en-US" sz="1300" b="0"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62908" rtl="0" eaLnBrk="0" fontAlgn="base" latinLnBrk="0" hangingPunct="0">
                <a:lnSpc>
                  <a:spcPct val="100000"/>
                </a:lnSpc>
                <a:spcBef>
                  <a:spcPct val="0"/>
                </a:spcBef>
                <a:spcAft>
                  <a:spcPct val="0"/>
                </a:spcAft>
                <a:buClrTx/>
                <a:buSzTx/>
                <a:buFontTx/>
                <a:buNone/>
                <a:tabLst/>
                <a:defRPr/>
              </a:pPr>
              <a:t>3</a:t>
            </a:fld>
            <a:endParaRPr kumimoji="0" lang="en-US" sz="13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352132578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Update with exenatide indication in pediatrics. </a:t>
            </a:r>
          </a:p>
        </p:txBody>
      </p:sp>
      <p:sp>
        <p:nvSpPr>
          <p:cNvPr id="4" name="Slide Number Placeholder 3"/>
          <p:cNvSpPr>
            <a:spLocks noGrp="1"/>
          </p:cNvSpPr>
          <p:nvPr>
            <p:ph type="sldNum" sz="quarter" idx="5"/>
          </p:nvPr>
        </p:nvSpPr>
        <p:spPr/>
        <p:txBody>
          <a:bodyPr/>
          <a:lstStyle/>
          <a:p>
            <a:fld id="{5B5E225C-EA32-49AA-BCE1-CBED354D9589}" type="slidenum">
              <a:rPr lang="en-US" smtClean="0"/>
              <a:t>34</a:t>
            </a:fld>
            <a:endParaRPr lang="en-US"/>
          </a:p>
        </p:txBody>
      </p:sp>
    </p:spTree>
    <p:extLst>
      <p:ext uri="{BB962C8B-B14F-4D97-AF65-F5344CB8AC3E}">
        <p14:creationId xmlns:p14="http://schemas.microsoft.com/office/powerpoint/2010/main" val="224274821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Slide Image Placeholder 1">
            <a:extLst>
              <a:ext uri="{FF2B5EF4-FFF2-40B4-BE49-F238E27FC236}">
                <a16:creationId xmlns:a16="http://schemas.microsoft.com/office/drawing/2014/main" id="{F585B847-2F6C-47E6-B7E3-9F9F55C18433}"/>
              </a:ext>
            </a:extLst>
          </p:cNvPr>
          <p:cNvSpPr>
            <a:spLocks noGrp="1" noRot="1" noChangeAspect="1" noTextEdit="1"/>
          </p:cNvSpPr>
          <p:nvPr>
            <p:ph type="sldImg"/>
          </p:nvPr>
        </p:nvSpPr>
        <p:spPr bwMode="auto">
          <a:xfrm>
            <a:off x="1257300" y="720725"/>
            <a:ext cx="4802188" cy="36004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4211" name="Notes Placeholder 2">
            <a:extLst>
              <a:ext uri="{FF2B5EF4-FFF2-40B4-BE49-F238E27FC236}">
                <a16:creationId xmlns:a16="http://schemas.microsoft.com/office/drawing/2014/main" id="{E5E1DE94-F1C6-4FF3-A3AA-8741700A4D2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p>
        </p:txBody>
      </p:sp>
      <p:sp>
        <p:nvSpPr>
          <p:cNvPr id="94212" name="Slide Number Placeholder 3">
            <a:extLst>
              <a:ext uri="{FF2B5EF4-FFF2-40B4-BE49-F238E27FC236}">
                <a16:creationId xmlns:a16="http://schemas.microsoft.com/office/drawing/2014/main" id="{7F2ACD58-DB0D-4C5E-8E07-A4FCFFE5974B}"/>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84225" indent="-301625">
              <a:spcBef>
                <a:spcPct val="30000"/>
              </a:spcBef>
              <a:defRPr sz="1200">
                <a:solidFill>
                  <a:schemeClr val="tx1"/>
                </a:solidFill>
                <a:latin typeface="Calibri" panose="020F0502020204030204" pitchFamily="34" charset="0"/>
              </a:defRPr>
            </a:lvl2pPr>
            <a:lvl3pPr marL="1208088" indent="-241300">
              <a:spcBef>
                <a:spcPct val="30000"/>
              </a:spcBef>
              <a:defRPr sz="1200">
                <a:solidFill>
                  <a:schemeClr val="tx1"/>
                </a:solidFill>
                <a:latin typeface="Calibri" panose="020F0502020204030204" pitchFamily="34" charset="0"/>
              </a:defRPr>
            </a:lvl3pPr>
            <a:lvl4pPr marL="1690688" indent="-241300">
              <a:spcBef>
                <a:spcPct val="30000"/>
              </a:spcBef>
              <a:defRPr sz="1200">
                <a:solidFill>
                  <a:schemeClr val="tx1"/>
                </a:solidFill>
                <a:latin typeface="Calibri" panose="020F0502020204030204" pitchFamily="34" charset="0"/>
              </a:defRPr>
            </a:lvl4pPr>
            <a:lvl5pPr marL="2174875" indent="-241300">
              <a:spcBef>
                <a:spcPct val="30000"/>
              </a:spcBef>
              <a:defRPr sz="1200">
                <a:solidFill>
                  <a:schemeClr val="tx1"/>
                </a:solidFill>
                <a:latin typeface="Calibri" panose="020F0502020204030204" pitchFamily="34" charset="0"/>
              </a:defRPr>
            </a:lvl5pPr>
            <a:lvl6pPr marL="2632075" indent="-241300" eaLnBrk="0" fontAlgn="base" hangingPunct="0">
              <a:spcBef>
                <a:spcPct val="30000"/>
              </a:spcBef>
              <a:spcAft>
                <a:spcPct val="0"/>
              </a:spcAft>
              <a:defRPr sz="1200">
                <a:solidFill>
                  <a:schemeClr val="tx1"/>
                </a:solidFill>
                <a:latin typeface="Calibri" panose="020F0502020204030204" pitchFamily="34" charset="0"/>
              </a:defRPr>
            </a:lvl6pPr>
            <a:lvl7pPr marL="3089275" indent="-241300" eaLnBrk="0" fontAlgn="base" hangingPunct="0">
              <a:spcBef>
                <a:spcPct val="30000"/>
              </a:spcBef>
              <a:spcAft>
                <a:spcPct val="0"/>
              </a:spcAft>
              <a:defRPr sz="1200">
                <a:solidFill>
                  <a:schemeClr val="tx1"/>
                </a:solidFill>
                <a:latin typeface="Calibri" panose="020F0502020204030204" pitchFamily="34" charset="0"/>
              </a:defRPr>
            </a:lvl7pPr>
            <a:lvl8pPr marL="3546475" indent="-241300" eaLnBrk="0" fontAlgn="base" hangingPunct="0">
              <a:spcBef>
                <a:spcPct val="30000"/>
              </a:spcBef>
              <a:spcAft>
                <a:spcPct val="0"/>
              </a:spcAft>
              <a:defRPr sz="1200">
                <a:solidFill>
                  <a:schemeClr val="tx1"/>
                </a:solidFill>
                <a:latin typeface="Calibri" panose="020F0502020204030204" pitchFamily="34" charset="0"/>
              </a:defRPr>
            </a:lvl8pPr>
            <a:lvl9pPr marL="4003675" indent="-2413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264CF28-585F-4133-A89E-1FB4FC642C29}" type="slidenum">
              <a:rPr kumimoji="0" lang="en-US" altLang="en-US" sz="13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35</a:t>
            </a:fld>
            <a:endParaRPr kumimoji="0" lang="en-US" altLang="en-US" sz="13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255062110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Update with exenatide indication in pediatrics. </a:t>
            </a:r>
          </a:p>
        </p:txBody>
      </p:sp>
      <p:sp>
        <p:nvSpPr>
          <p:cNvPr id="4" name="Slide Number Placeholder 3"/>
          <p:cNvSpPr>
            <a:spLocks noGrp="1"/>
          </p:cNvSpPr>
          <p:nvPr>
            <p:ph type="sldNum" sz="quarter" idx="5"/>
          </p:nvPr>
        </p:nvSpPr>
        <p:spPr/>
        <p:txBody>
          <a:bodyPr/>
          <a:lstStyle/>
          <a:p>
            <a:fld id="{5B5E225C-EA32-49AA-BCE1-CBED354D9589}" type="slidenum">
              <a:rPr lang="en-US" smtClean="0"/>
              <a:t>36</a:t>
            </a:fld>
            <a:endParaRPr lang="en-US"/>
          </a:p>
        </p:txBody>
      </p:sp>
    </p:spTree>
    <p:extLst>
      <p:ext uri="{BB962C8B-B14F-4D97-AF65-F5344CB8AC3E}">
        <p14:creationId xmlns:p14="http://schemas.microsoft.com/office/powerpoint/2010/main" val="26256329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48507" rtl="0" eaLnBrk="1" fontAlgn="auto" latinLnBrk="0" hangingPunct="1">
              <a:lnSpc>
                <a:spcPct val="100000"/>
              </a:lnSpc>
              <a:spcBef>
                <a:spcPts val="0"/>
              </a:spcBef>
              <a:spcAft>
                <a:spcPts val="0"/>
              </a:spcAft>
              <a:buClrTx/>
              <a:buSzTx/>
              <a:buFontTx/>
              <a:buNone/>
              <a:tabLst/>
              <a:defRPr/>
            </a:pPr>
            <a:fld id="{5B5E225C-EA32-49AA-BCE1-CBED354D9589}" type="slidenum">
              <a:rPr kumimoji="0" lang="en-US" sz="1300" b="0" i="0" u="none" strike="noStrike" kern="1200" cap="none" spc="0" normalizeH="0" baseline="0" noProof="0">
                <a:ln>
                  <a:noFill/>
                </a:ln>
                <a:solidFill>
                  <a:prstClr val="black"/>
                </a:solidFill>
                <a:effectLst/>
                <a:uLnTx/>
                <a:uFillTx/>
                <a:latin typeface="Calibri"/>
                <a:ea typeface="+mn-ea"/>
                <a:cs typeface="+mn-cs"/>
              </a:rPr>
              <a:pPr marL="0" marR="0" lvl="0" indent="0" algn="r" defTabSz="948507" rtl="0" eaLnBrk="1" fontAlgn="auto" latinLnBrk="0" hangingPunct="1">
                <a:lnSpc>
                  <a:spcPct val="100000"/>
                </a:lnSpc>
                <a:spcBef>
                  <a:spcPts val="0"/>
                </a:spcBef>
                <a:spcAft>
                  <a:spcPts val="0"/>
                </a:spcAft>
                <a:buClrTx/>
                <a:buSzTx/>
                <a:buFontTx/>
                <a:buNone/>
                <a:tabLst/>
                <a:defRPr/>
              </a:pPr>
              <a:t>38</a:t>
            </a:fld>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9421224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Slide Image Placeholder 1">
            <a:extLst>
              <a:ext uri="{FF2B5EF4-FFF2-40B4-BE49-F238E27FC236}">
                <a16:creationId xmlns:a16="http://schemas.microsoft.com/office/drawing/2014/main" id="{AD0301A6-32D2-4C3B-8220-2CF121412FB2}"/>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3123" name="Notes Placeholder 2">
            <a:extLst>
              <a:ext uri="{FF2B5EF4-FFF2-40B4-BE49-F238E27FC236}">
                <a16:creationId xmlns:a16="http://schemas.microsoft.com/office/drawing/2014/main" id="{B981AB0D-C644-4E61-932D-2812C30D48BB}"/>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133124" name="Slide Number Placeholder 3">
            <a:extLst>
              <a:ext uri="{FF2B5EF4-FFF2-40B4-BE49-F238E27FC236}">
                <a16:creationId xmlns:a16="http://schemas.microsoft.com/office/drawing/2014/main" id="{5F4B3517-9215-4E93-B22B-34854C627FEA}"/>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84225" indent="-301625">
              <a:defRPr>
                <a:solidFill>
                  <a:schemeClr val="tx1"/>
                </a:solidFill>
                <a:latin typeface="Calibri" panose="020F0502020204030204" pitchFamily="34" charset="0"/>
                <a:cs typeface="Arial" panose="020B0604020202020204" pitchFamily="34" charset="0"/>
              </a:defRPr>
            </a:lvl2pPr>
            <a:lvl3pPr marL="1208088" indent="-241300">
              <a:defRPr>
                <a:solidFill>
                  <a:schemeClr val="tx1"/>
                </a:solidFill>
                <a:latin typeface="Calibri" panose="020F0502020204030204" pitchFamily="34" charset="0"/>
                <a:cs typeface="Arial" panose="020B0604020202020204" pitchFamily="34" charset="0"/>
              </a:defRPr>
            </a:lvl3pPr>
            <a:lvl4pPr marL="1690688" indent="-241300">
              <a:defRPr>
                <a:solidFill>
                  <a:schemeClr val="tx1"/>
                </a:solidFill>
                <a:latin typeface="Calibri" panose="020F0502020204030204" pitchFamily="34" charset="0"/>
                <a:cs typeface="Arial" panose="020B0604020202020204" pitchFamily="34" charset="0"/>
              </a:defRPr>
            </a:lvl4pPr>
            <a:lvl5pPr marL="2174875" indent="-241300">
              <a:defRPr>
                <a:solidFill>
                  <a:schemeClr val="tx1"/>
                </a:solidFill>
                <a:latin typeface="Calibri" panose="020F0502020204030204" pitchFamily="34" charset="0"/>
                <a:cs typeface="Arial" panose="020B0604020202020204" pitchFamily="34" charset="0"/>
              </a:defRPr>
            </a:lvl5pPr>
            <a:lvl6pPr marL="2632075" indent="-2413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3089275" indent="-2413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546475" indent="-2413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4003675" indent="-2413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A2DBA93-CC1F-4BC0-8100-72EB958FC69A}" type="slidenum">
              <a:rPr kumimoji="0" lang="en-US" altLang="en-US" sz="13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39</a:t>
            </a:fld>
            <a:endParaRPr kumimoji="0" lang="en-US" altLang="en-US" sz="13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259492982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Slide Image Placeholder 1">
            <a:extLst>
              <a:ext uri="{FF2B5EF4-FFF2-40B4-BE49-F238E27FC236}">
                <a16:creationId xmlns:a16="http://schemas.microsoft.com/office/drawing/2014/main" id="{2B8694C8-93AF-4FA1-A4FE-E22C82BA3651}"/>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9875" name="Notes Placeholder 2">
            <a:extLst>
              <a:ext uri="{FF2B5EF4-FFF2-40B4-BE49-F238E27FC236}">
                <a16:creationId xmlns:a16="http://schemas.microsoft.com/office/drawing/2014/main" id="{89FA909A-B577-48CF-B2DB-06C6773BC42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p>
        </p:txBody>
      </p:sp>
      <p:sp>
        <p:nvSpPr>
          <p:cNvPr id="88068" name="Header Placeholder 3">
            <a:extLst>
              <a:ext uri="{FF2B5EF4-FFF2-40B4-BE49-F238E27FC236}">
                <a16:creationId xmlns:a16="http://schemas.microsoft.com/office/drawing/2014/main" id="{85517793-11A1-4D83-8159-C30E89550D3F}"/>
              </a:ext>
            </a:extLst>
          </p:cNvPr>
          <p:cNvSpPr>
            <a:spLocks noGrp="1"/>
          </p:cNvSpPr>
          <p:nvPr>
            <p:ph type="hdr" sz="quarter"/>
          </p:nvPr>
        </p:nvSpPr>
        <p:spPr bwMode="auto"/>
        <p:txBody>
          <a:bodyPr wrap="square" numCol="1" anchor="t" anchorCtr="0" compatLnSpc="1">
            <a:prstTxWarp prst="textNoShape">
              <a:avLst/>
            </a:prstTxWarp>
          </a:bodyPr>
          <a:lstStyle>
            <a:lvl1pPr>
              <a:defRPr>
                <a:solidFill>
                  <a:schemeClr val="tx1"/>
                </a:solidFill>
                <a:latin typeface="Calibri" pitchFamily="34" charset="0"/>
              </a:defRPr>
            </a:lvl1pPr>
            <a:lvl2pPr marL="785372" indent="-302066">
              <a:defRPr>
                <a:solidFill>
                  <a:schemeClr val="tx1"/>
                </a:solidFill>
                <a:latin typeface="Calibri" pitchFamily="34" charset="0"/>
              </a:defRPr>
            </a:lvl2pPr>
            <a:lvl3pPr marL="1208265" indent="-241653">
              <a:defRPr>
                <a:solidFill>
                  <a:schemeClr val="tx1"/>
                </a:solidFill>
                <a:latin typeface="Calibri" pitchFamily="34" charset="0"/>
              </a:defRPr>
            </a:lvl3pPr>
            <a:lvl4pPr marL="1691571" indent="-241653">
              <a:defRPr>
                <a:solidFill>
                  <a:schemeClr val="tx1"/>
                </a:solidFill>
                <a:latin typeface="Calibri" pitchFamily="34" charset="0"/>
              </a:defRPr>
            </a:lvl4pPr>
            <a:lvl5pPr marL="2174878" indent="-241653">
              <a:defRPr>
                <a:solidFill>
                  <a:schemeClr val="tx1"/>
                </a:solidFill>
                <a:latin typeface="Calibri" pitchFamily="34" charset="0"/>
              </a:defRPr>
            </a:lvl5pPr>
            <a:lvl6pPr marL="2658184" indent="-241653" fontAlgn="base">
              <a:spcBef>
                <a:spcPct val="0"/>
              </a:spcBef>
              <a:spcAft>
                <a:spcPct val="0"/>
              </a:spcAft>
              <a:defRPr>
                <a:solidFill>
                  <a:schemeClr val="tx1"/>
                </a:solidFill>
                <a:latin typeface="Calibri" pitchFamily="34" charset="0"/>
              </a:defRPr>
            </a:lvl6pPr>
            <a:lvl7pPr marL="3141490" indent="-241653" fontAlgn="base">
              <a:spcBef>
                <a:spcPct val="0"/>
              </a:spcBef>
              <a:spcAft>
                <a:spcPct val="0"/>
              </a:spcAft>
              <a:defRPr>
                <a:solidFill>
                  <a:schemeClr val="tx1"/>
                </a:solidFill>
                <a:latin typeface="Calibri" pitchFamily="34" charset="0"/>
              </a:defRPr>
            </a:lvl7pPr>
            <a:lvl8pPr marL="3624796" indent="-241653" fontAlgn="base">
              <a:spcBef>
                <a:spcPct val="0"/>
              </a:spcBef>
              <a:spcAft>
                <a:spcPct val="0"/>
              </a:spcAft>
              <a:defRPr>
                <a:solidFill>
                  <a:schemeClr val="tx1"/>
                </a:solidFill>
                <a:latin typeface="Calibri" pitchFamily="34" charset="0"/>
              </a:defRPr>
            </a:lvl8pPr>
            <a:lvl9pPr marL="4108102" indent="-241653" fontAlgn="base">
              <a:spcBef>
                <a:spcPct val="0"/>
              </a:spcBef>
              <a:spcAft>
                <a:spcPct val="0"/>
              </a:spcAft>
              <a:defRPr>
                <a:solidFill>
                  <a:schemeClr val="tx1"/>
                </a:solidFill>
                <a:latin typeface="Calibri"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300" b="0" i="0" u="none" strike="noStrike" kern="1200" cap="none" spc="0" normalizeH="0" baseline="0" noProof="0">
                <a:ln>
                  <a:noFill/>
                </a:ln>
                <a:solidFill>
                  <a:prstClr val="black"/>
                </a:solidFill>
                <a:effectLst/>
                <a:uLnTx/>
                <a:uFillTx/>
                <a:latin typeface="Calibri" pitchFamily="34" charset="0"/>
                <a:ea typeface="+mn-ea"/>
                <a:cs typeface="+mn-cs"/>
              </a:rPr>
              <a:t>Obesity Series, Part II: Physical Activity</a:t>
            </a:r>
          </a:p>
        </p:txBody>
      </p:sp>
      <p:sp>
        <p:nvSpPr>
          <p:cNvPr id="88069" name="Footer Placeholder 4">
            <a:extLst>
              <a:ext uri="{FF2B5EF4-FFF2-40B4-BE49-F238E27FC236}">
                <a16:creationId xmlns:a16="http://schemas.microsoft.com/office/drawing/2014/main" id="{C536D2BF-6AD8-4423-A32D-42BC50CF214F}"/>
              </a:ext>
            </a:extLst>
          </p:cNvPr>
          <p:cNvSpPr>
            <a:spLocks noGrp="1"/>
          </p:cNvSpPr>
          <p:nvPr>
            <p:ph type="ftr" sz="quarter" idx="4"/>
          </p:nvPr>
        </p:nvSpPr>
        <p:spPr bwMode="auto"/>
        <p:txBody>
          <a:bodyPr wrap="square" numCol="1" anchorCtr="0" compatLnSpc="1">
            <a:prstTxWarp prst="textNoShape">
              <a:avLst/>
            </a:prstTxWarp>
          </a:bodyPr>
          <a:lstStyle>
            <a:lvl1pPr>
              <a:defRPr>
                <a:solidFill>
                  <a:schemeClr val="tx1"/>
                </a:solidFill>
                <a:latin typeface="Calibri" pitchFamily="34" charset="0"/>
              </a:defRPr>
            </a:lvl1pPr>
            <a:lvl2pPr marL="785372" indent="-302066">
              <a:defRPr>
                <a:solidFill>
                  <a:schemeClr val="tx1"/>
                </a:solidFill>
                <a:latin typeface="Calibri" pitchFamily="34" charset="0"/>
              </a:defRPr>
            </a:lvl2pPr>
            <a:lvl3pPr marL="1208265" indent="-241653">
              <a:defRPr>
                <a:solidFill>
                  <a:schemeClr val="tx1"/>
                </a:solidFill>
                <a:latin typeface="Calibri" pitchFamily="34" charset="0"/>
              </a:defRPr>
            </a:lvl3pPr>
            <a:lvl4pPr marL="1691571" indent="-241653">
              <a:defRPr>
                <a:solidFill>
                  <a:schemeClr val="tx1"/>
                </a:solidFill>
                <a:latin typeface="Calibri" pitchFamily="34" charset="0"/>
              </a:defRPr>
            </a:lvl4pPr>
            <a:lvl5pPr marL="2174878" indent="-241653">
              <a:defRPr>
                <a:solidFill>
                  <a:schemeClr val="tx1"/>
                </a:solidFill>
                <a:latin typeface="Calibri" pitchFamily="34" charset="0"/>
              </a:defRPr>
            </a:lvl5pPr>
            <a:lvl6pPr marL="2658184" indent="-241653" fontAlgn="base">
              <a:spcBef>
                <a:spcPct val="0"/>
              </a:spcBef>
              <a:spcAft>
                <a:spcPct val="0"/>
              </a:spcAft>
              <a:defRPr>
                <a:solidFill>
                  <a:schemeClr val="tx1"/>
                </a:solidFill>
                <a:latin typeface="Calibri" pitchFamily="34" charset="0"/>
              </a:defRPr>
            </a:lvl6pPr>
            <a:lvl7pPr marL="3141490" indent="-241653" fontAlgn="base">
              <a:spcBef>
                <a:spcPct val="0"/>
              </a:spcBef>
              <a:spcAft>
                <a:spcPct val="0"/>
              </a:spcAft>
              <a:defRPr>
                <a:solidFill>
                  <a:schemeClr val="tx1"/>
                </a:solidFill>
                <a:latin typeface="Calibri" pitchFamily="34" charset="0"/>
              </a:defRPr>
            </a:lvl7pPr>
            <a:lvl8pPr marL="3624796" indent="-241653" fontAlgn="base">
              <a:spcBef>
                <a:spcPct val="0"/>
              </a:spcBef>
              <a:spcAft>
                <a:spcPct val="0"/>
              </a:spcAft>
              <a:defRPr>
                <a:solidFill>
                  <a:schemeClr val="tx1"/>
                </a:solidFill>
                <a:latin typeface="Calibri" pitchFamily="34" charset="0"/>
              </a:defRPr>
            </a:lvl8pPr>
            <a:lvl9pPr marL="4108102" indent="-241653" fontAlgn="base">
              <a:spcBef>
                <a:spcPct val="0"/>
              </a:spcBef>
              <a:spcAft>
                <a:spcPct val="0"/>
              </a:spcAft>
              <a:defRPr>
                <a:solidFill>
                  <a:schemeClr val="tx1"/>
                </a:solidFill>
                <a:latin typeface="Calibri"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300" b="0" i="0" u="none" strike="noStrike" kern="1200" cap="none" spc="0" normalizeH="0" baseline="0" noProof="0">
                <a:ln>
                  <a:noFill/>
                </a:ln>
                <a:solidFill>
                  <a:prstClr val="black"/>
                </a:solidFill>
                <a:effectLst/>
                <a:uLnTx/>
                <a:uFillTx/>
                <a:latin typeface="Calibri" pitchFamily="34" charset="0"/>
                <a:ea typeface="+mn-ea"/>
                <a:cs typeface="+mn-cs"/>
              </a:rPr>
              <a:t>Copyright 2014 American Association of Diabetes Educators. All rights reserved.</a:t>
            </a:r>
          </a:p>
        </p:txBody>
      </p:sp>
      <p:sp>
        <p:nvSpPr>
          <p:cNvPr id="79878" name="Slide Number Placeholder 5">
            <a:extLst>
              <a:ext uri="{FF2B5EF4-FFF2-40B4-BE49-F238E27FC236}">
                <a16:creationId xmlns:a16="http://schemas.microsoft.com/office/drawing/2014/main" id="{F7637361-0B40-4D43-A059-422008213700}"/>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84225" indent="-301625">
              <a:spcBef>
                <a:spcPct val="30000"/>
              </a:spcBef>
              <a:defRPr sz="1200">
                <a:solidFill>
                  <a:schemeClr val="tx1"/>
                </a:solidFill>
                <a:latin typeface="Calibri" panose="020F0502020204030204" pitchFamily="34" charset="0"/>
              </a:defRPr>
            </a:lvl2pPr>
            <a:lvl3pPr marL="1208088" indent="-241300">
              <a:spcBef>
                <a:spcPct val="30000"/>
              </a:spcBef>
              <a:defRPr sz="1200">
                <a:solidFill>
                  <a:schemeClr val="tx1"/>
                </a:solidFill>
                <a:latin typeface="Calibri" panose="020F0502020204030204" pitchFamily="34" charset="0"/>
              </a:defRPr>
            </a:lvl3pPr>
            <a:lvl4pPr marL="1690688" indent="-241300">
              <a:spcBef>
                <a:spcPct val="30000"/>
              </a:spcBef>
              <a:defRPr sz="1200">
                <a:solidFill>
                  <a:schemeClr val="tx1"/>
                </a:solidFill>
                <a:latin typeface="Calibri" panose="020F0502020204030204" pitchFamily="34" charset="0"/>
              </a:defRPr>
            </a:lvl4pPr>
            <a:lvl5pPr marL="2174875" indent="-241300">
              <a:spcBef>
                <a:spcPct val="30000"/>
              </a:spcBef>
              <a:defRPr sz="1200">
                <a:solidFill>
                  <a:schemeClr val="tx1"/>
                </a:solidFill>
                <a:latin typeface="Calibri" panose="020F0502020204030204" pitchFamily="34" charset="0"/>
              </a:defRPr>
            </a:lvl5pPr>
            <a:lvl6pPr marL="2632075" indent="-241300" eaLnBrk="0" fontAlgn="base" hangingPunct="0">
              <a:spcBef>
                <a:spcPct val="30000"/>
              </a:spcBef>
              <a:spcAft>
                <a:spcPct val="0"/>
              </a:spcAft>
              <a:defRPr sz="1200">
                <a:solidFill>
                  <a:schemeClr val="tx1"/>
                </a:solidFill>
                <a:latin typeface="Calibri" panose="020F0502020204030204" pitchFamily="34" charset="0"/>
              </a:defRPr>
            </a:lvl6pPr>
            <a:lvl7pPr marL="3089275" indent="-241300" eaLnBrk="0" fontAlgn="base" hangingPunct="0">
              <a:spcBef>
                <a:spcPct val="30000"/>
              </a:spcBef>
              <a:spcAft>
                <a:spcPct val="0"/>
              </a:spcAft>
              <a:defRPr sz="1200">
                <a:solidFill>
                  <a:schemeClr val="tx1"/>
                </a:solidFill>
                <a:latin typeface="Calibri" panose="020F0502020204030204" pitchFamily="34" charset="0"/>
              </a:defRPr>
            </a:lvl7pPr>
            <a:lvl8pPr marL="3546475" indent="-241300" eaLnBrk="0" fontAlgn="base" hangingPunct="0">
              <a:spcBef>
                <a:spcPct val="30000"/>
              </a:spcBef>
              <a:spcAft>
                <a:spcPct val="0"/>
              </a:spcAft>
              <a:defRPr sz="1200">
                <a:solidFill>
                  <a:schemeClr val="tx1"/>
                </a:solidFill>
                <a:latin typeface="Calibri" panose="020F0502020204030204" pitchFamily="34" charset="0"/>
              </a:defRPr>
            </a:lvl8pPr>
            <a:lvl9pPr marL="4003675" indent="-2413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82A5906-8B12-4700-A07B-6319B7FE199D}" type="slidenum">
              <a:rPr kumimoji="0" lang="en-US" altLang="en-US" sz="13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41</a:t>
            </a:fld>
            <a:endParaRPr kumimoji="0" lang="en-US" altLang="en-US" sz="13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369192330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Slide Image Placeholder 1">
            <a:extLst>
              <a:ext uri="{FF2B5EF4-FFF2-40B4-BE49-F238E27FC236}">
                <a16:creationId xmlns:a16="http://schemas.microsoft.com/office/drawing/2014/main" id="{DD90A39B-3D0D-4EC3-94F0-62314F841972}"/>
              </a:ext>
            </a:extLst>
          </p:cNvPr>
          <p:cNvSpPr>
            <a:spLocks noGrp="1" noRot="1" noChangeAspect="1" noTextEdit="1"/>
          </p:cNvSpPr>
          <p:nvPr>
            <p:ph type="sldImg"/>
          </p:nvPr>
        </p:nvSpPr>
        <p:spPr bwMode="auto">
          <a:xfrm>
            <a:off x="1257300" y="720725"/>
            <a:ext cx="4802188" cy="36004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2947" name="Notes Placeholder 2">
            <a:extLst>
              <a:ext uri="{FF2B5EF4-FFF2-40B4-BE49-F238E27FC236}">
                <a16:creationId xmlns:a16="http://schemas.microsoft.com/office/drawing/2014/main" id="{D0FAFD6C-AB5E-45B1-9EAA-62F56AAAE3E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a:t>Inject at room temperature, let alcohol fully dry</a:t>
            </a:r>
          </a:p>
        </p:txBody>
      </p:sp>
      <p:sp>
        <p:nvSpPr>
          <p:cNvPr id="82948" name="Slide Number Placeholder 3">
            <a:extLst>
              <a:ext uri="{FF2B5EF4-FFF2-40B4-BE49-F238E27FC236}">
                <a16:creationId xmlns:a16="http://schemas.microsoft.com/office/drawing/2014/main" id="{45F93B43-E47F-4D70-AEE4-F20BC332CB4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84225" indent="-301625">
              <a:spcBef>
                <a:spcPct val="30000"/>
              </a:spcBef>
              <a:defRPr sz="1200">
                <a:solidFill>
                  <a:schemeClr val="tx1"/>
                </a:solidFill>
                <a:latin typeface="Calibri" panose="020F0502020204030204" pitchFamily="34" charset="0"/>
              </a:defRPr>
            </a:lvl2pPr>
            <a:lvl3pPr marL="1208088" indent="-241300">
              <a:spcBef>
                <a:spcPct val="30000"/>
              </a:spcBef>
              <a:defRPr sz="1200">
                <a:solidFill>
                  <a:schemeClr val="tx1"/>
                </a:solidFill>
                <a:latin typeface="Calibri" panose="020F0502020204030204" pitchFamily="34" charset="0"/>
              </a:defRPr>
            </a:lvl3pPr>
            <a:lvl4pPr marL="1690688" indent="-241300">
              <a:spcBef>
                <a:spcPct val="30000"/>
              </a:spcBef>
              <a:defRPr sz="1200">
                <a:solidFill>
                  <a:schemeClr val="tx1"/>
                </a:solidFill>
                <a:latin typeface="Calibri" panose="020F0502020204030204" pitchFamily="34" charset="0"/>
              </a:defRPr>
            </a:lvl4pPr>
            <a:lvl5pPr marL="2174875" indent="-241300">
              <a:spcBef>
                <a:spcPct val="30000"/>
              </a:spcBef>
              <a:defRPr sz="1200">
                <a:solidFill>
                  <a:schemeClr val="tx1"/>
                </a:solidFill>
                <a:latin typeface="Calibri" panose="020F0502020204030204" pitchFamily="34" charset="0"/>
              </a:defRPr>
            </a:lvl5pPr>
            <a:lvl6pPr marL="2632075" indent="-241300" eaLnBrk="0" fontAlgn="base" hangingPunct="0">
              <a:spcBef>
                <a:spcPct val="30000"/>
              </a:spcBef>
              <a:spcAft>
                <a:spcPct val="0"/>
              </a:spcAft>
              <a:defRPr sz="1200">
                <a:solidFill>
                  <a:schemeClr val="tx1"/>
                </a:solidFill>
                <a:latin typeface="Calibri" panose="020F0502020204030204" pitchFamily="34" charset="0"/>
              </a:defRPr>
            </a:lvl6pPr>
            <a:lvl7pPr marL="3089275" indent="-241300" eaLnBrk="0" fontAlgn="base" hangingPunct="0">
              <a:spcBef>
                <a:spcPct val="30000"/>
              </a:spcBef>
              <a:spcAft>
                <a:spcPct val="0"/>
              </a:spcAft>
              <a:defRPr sz="1200">
                <a:solidFill>
                  <a:schemeClr val="tx1"/>
                </a:solidFill>
                <a:latin typeface="Calibri" panose="020F0502020204030204" pitchFamily="34" charset="0"/>
              </a:defRPr>
            </a:lvl7pPr>
            <a:lvl8pPr marL="3546475" indent="-241300" eaLnBrk="0" fontAlgn="base" hangingPunct="0">
              <a:spcBef>
                <a:spcPct val="30000"/>
              </a:spcBef>
              <a:spcAft>
                <a:spcPct val="0"/>
              </a:spcAft>
              <a:defRPr sz="1200">
                <a:solidFill>
                  <a:schemeClr val="tx1"/>
                </a:solidFill>
                <a:latin typeface="Calibri" panose="020F0502020204030204" pitchFamily="34" charset="0"/>
              </a:defRPr>
            </a:lvl8pPr>
            <a:lvl9pPr marL="4003675" indent="-2413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EB1F5F6-0EC4-42A6-AAE8-CAF1D5A04F60}" type="slidenum">
              <a:rPr kumimoji="0" lang="en-US" altLang="en-US" sz="13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42</a:t>
            </a:fld>
            <a:endParaRPr kumimoji="0" lang="en-US" altLang="en-US" sz="13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145191553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57021" indent="-291161">
              <a:defRPr>
                <a:solidFill>
                  <a:schemeClr val="tx1"/>
                </a:solidFill>
                <a:latin typeface="Arial" panose="020B0604020202020204" pitchFamily="34" charset="0"/>
              </a:defRPr>
            </a:lvl2pPr>
            <a:lvl3pPr marL="1164647" indent="-232930">
              <a:defRPr>
                <a:solidFill>
                  <a:schemeClr val="tx1"/>
                </a:solidFill>
                <a:latin typeface="Arial" panose="020B0604020202020204" pitchFamily="34" charset="0"/>
              </a:defRPr>
            </a:lvl3pPr>
            <a:lvl4pPr marL="1630506" indent="-232930">
              <a:defRPr>
                <a:solidFill>
                  <a:schemeClr val="tx1"/>
                </a:solidFill>
                <a:latin typeface="Arial" panose="020B0604020202020204" pitchFamily="34" charset="0"/>
              </a:defRPr>
            </a:lvl4pPr>
            <a:lvl5pPr marL="2096365" indent="-232930">
              <a:defRPr>
                <a:solidFill>
                  <a:schemeClr val="tx1"/>
                </a:solidFill>
                <a:latin typeface="Arial" panose="020B0604020202020204" pitchFamily="34" charset="0"/>
              </a:defRPr>
            </a:lvl5pPr>
            <a:lvl6pPr marL="2562223" indent="-232930" eaLnBrk="0" fontAlgn="base" hangingPunct="0">
              <a:spcBef>
                <a:spcPct val="0"/>
              </a:spcBef>
              <a:spcAft>
                <a:spcPct val="0"/>
              </a:spcAft>
              <a:defRPr>
                <a:solidFill>
                  <a:schemeClr val="tx1"/>
                </a:solidFill>
                <a:latin typeface="Arial" panose="020B0604020202020204" pitchFamily="34" charset="0"/>
              </a:defRPr>
            </a:lvl6pPr>
            <a:lvl7pPr marL="3028082" indent="-232930" eaLnBrk="0" fontAlgn="base" hangingPunct="0">
              <a:spcBef>
                <a:spcPct val="0"/>
              </a:spcBef>
              <a:spcAft>
                <a:spcPct val="0"/>
              </a:spcAft>
              <a:defRPr>
                <a:solidFill>
                  <a:schemeClr val="tx1"/>
                </a:solidFill>
                <a:latin typeface="Arial" panose="020B0604020202020204" pitchFamily="34" charset="0"/>
              </a:defRPr>
            </a:lvl7pPr>
            <a:lvl8pPr marL="3493941" indent="-232930" eaLnBrk="0" fontAlgn="base" hangingPunct="0">
              <a:spcBef>
                <a:spcPct val="0"/>
              </a:spcBef>
              <a:spcAft>
                <a:spcPct val="0"/>
              </a:spcAft>
              <a:defRPr>
                <a:solidFill>
                  <a:schemeClr val="tx1"/>
                </a:solidFill>
                <a:latin typeface="Arial" panose="020B0604020202020204" pitchFamily="34" charset="0"/>
              </a:defRPr>
            </a:lvl8pPr>
            <a:lvl9pPr marL="3959799" indent="-23293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47F9457B-0DF7-4F7F-8890-57A619E4A267}" type="slidenum">
              <a:rPr lang="en-US">
                <a:latin typeface="Times New Roman" panose="02020603050405020304" pitchFamily="18" charset="0"/>
              </a:rPr>
              <a:pPr eaLnBrk="1" hangingPunct="1"/>
              <a:t>45</a:t>
            </a:fld>
            <a:endParaRPr lang="en-US">
              <a:latin typeface="Times New Roman" panose="02020603050405020304" pitchFamily="18" charset="0"/>
            </a:endParaRPr>
          </a:p>
        </p:txBody>
      </p:sp>
      <p:sp>
        <p:nvSpPr>
          <p:cNvPr id="135171" name="Rectangle 7"/>
          <p:cNvSpPr txBox="1">
            <a:spLocks noGrp="1" noChangeArrowheads="1"/>
          </p:cNvSpPr>
          <p:nvPr/>
        </p:nvSpPr>
        <p:spPr bwMode="auto">
          <a:xfrm>
            <a:off x="4237075" y="9358745"/>
            <a:ext cx="3240687" cy="4889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8138" tIns="49068" rIns="98138" bIns="49068" anchor="b"/>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eaLnBrk="1" hangingPunct="1"/>
            <a:fld id="{D0EF4BA8-7363-4C2D-863B-9143D469F220}" type="slidenum">
              <a:rPr lang="en-US" sz="1400">
                <a:latin typeface="Times New Roman" panose="02020603050405020304" pitchFamily="18" charset="0"/>
              </a:rPr>
              <a:pPr algn="r" eaLnBrk="1" hangingPunct="1"/>
              <a:t>45</a:t>
            </a:fld>
            <a:endParaRPr lang="en-US" sz="1400">
              <a:latin typeface="Times New Roman" panose="02020603050405020304" pitchFamily="18" charset="0"/>
            </a:endParaRPr>
          </a:p>
        </p:txBody>
      </p:sp>
      <p:sp>
        <p:nvSpPr>
          <p:cNvPr id="135172" name="Rectangle 6"/>
          <p:cNvSpPr>
            <a:spLocks noGrp="1" noChangeArrowheads="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57021" indent="-291161">
              <a:defRPr>
                <a:solidFill>
                  <a:schemeClr val="tx1"/>
                </a:solidFill>
                <a:latin typeface="Arial" panose="020B0604020202020204" pitchFamily="34" charset="0"/>
              </a:defRPr>
            </a:lvl2pPr>
            <a:lvl3pPr marL="1164647" indent="-232930">
              <a:defRPr>
                <a:solidFill>
                  <a:schemeClr val="tx1"/>
                </a:solidFill>
                <a:latin typeface="Arial" panose="020B0604020202020204" pitchFamily="34" charset="0"/>
              </a:defRPr>
            </a:lvl3pPr>
            <a:lvl4pPr marL="1630506" indent="-232930">
              <a:defRPr>
                <a:solidFill>
                  <a:schemeClr val="tx1"/>
                </a:solidFill>
                <a:latin typeface="Arial" panose="020B0604020202020204" pitchFamily="34" charset="0"/>
              </a:defRPr>
            </a:lvl4pPr>
            <a:lvl5pPr marL="2096365" indent="-232930">
              <a:defRPr>
                <a:solidFill>
                  <a:schemeClr val="tx1"/>
                </a:solidFill>
                <a:latin typeface="Arial" panose="020B0604020202020204" pitchFamily="34" charset="0"/>
              </a:defRPr>
            </a:lvl5pPr>
            <a:lvl6pPr marL="2562223" indent="-232930" eaLnBrk="0" fontAlgn="base" hangingPunct="0">
              <a:spcBef>
                <a:spcPct val="0"/>
              </a:spcBef>
              <a:spcAft>
                <a:spcPct val="0"/>
              </a:spcAft>
              <a:defRPr>
                <a:solidFill>
                  <a:schemeClr val="tx1"/>
                </a:solidFill>
                <a:latin typeface="Arial" panose="020B0604020202020204" pitchFamily="34" charset="0"/>
              </a:defRPr>
            </a:lvl6pPr>
            <a:lvl7pPr marL="3028082" indent="-232930" eaLnBrk="0" fontAlgn="base" hangingPunct="0">
              <a:spcBef>
                <a:spcPct val="0"/>
              </a:spcBef>
              <a:spcAft>
                <a:spcPct val="0"/>
              </a:spcAft>
              <a:defRPr>
                <a:solidFill>
                  <a:schemeClr val="tx1"/>
                </a:solidFill>
                <a:latin typeface="Arial" panose="020B0604020202020204" pitchFamily="34" charset="0"/>
              </a:defRPr>
            </a:lvl7pPr>
            <a:lvl8pPr marL="3493941" indent="-232930" eaLnBrk="0" fontAlgn="base" hangingPunct="0">
              <a:spcBef>
                <a:spcPct val="0"/>
              </a:spcBef>
              <a:spcAft>
                <a:spcPct val="0"/>
              </a:spcAft>
              <a:defRPr>
                <a:solidFill>
                  <a:schemeClr val="tx1"/>
                </a:solidFill>
                <a:latin typeface="Arial" panose="020B0604020202020204" pitchFamily="34" charset="0"/>
              </a:defRPr>
            </a:lvl8pPr>
            <a:lvl9pPr marL="3959799" indent="-23293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atin typeface="Times New Roman" panose="02020603050405020304" pitchFamily="18" charset="0"/>
              </a:rPr>
              <a:t>Diabetes Education Services© (530) 893 - 8635 </a:t>
            </a:r>
          </a:p>
        </p:txBody>
      </p:sp>
      <p:sp>
        <p:nvSpPr>
          <p:cNvPr id="135173" name="Rectangle 7"/>
          <p:cNvSpPr txBox="1">
            <a:spLocks noGrp="1" noChangeArrowheads="1"/>
          </p:cNvSpPr>
          <p:nvPr/>
        </p:nvSpPr>
        <p:spPr bwMode="auto">
          <a:xfrm>
            <a:off x="4237075" y="9358745"/>
            <a:ext cx="3240687" cy="4889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8138" tIns="49068" rIns="98138" bIns="49068" anchor="b"/>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eaLnBrk="1" hangingPunct="1"/>
            <a:fld id="{9C78A7B0-BB1B-48B9-8038-82A74C305E27}" type="slidenum">
              <a:rPr lang="en-US" sz="1400">
                <a:latin typeface="Times New Roman" panose="02020603050405020304" pitchFamily="18" charset="0"/>
              </a:rPr>
              <a:pPr algn="r" eaLnBrk="1" hangingPunct="1"/>
              <a:t>45</a:t>
            </a:fld>
            <a:endParaRPr lang="en-US" sz="1400">
              <a:latin typeface="Times New Roman" panose="02020603050405020304" pitchFamily="18" charset="0"/>
            </a:endParaRPr>
          </a:p>
        </p:txBody>
      </p:sp>
      <p:sp>
        <p:nvSpPr>
          <p:cNvPr id="135174" name="Rectangle 2"/>
          <p:cNvSpPr>
            <a:spLocks noGrp="1" noRot="1" noChangeAspect="1" noChangeArrowheads="1" noTextEdit="1"/>
          </p:cNvSpPr>
          <p:nvPr>
            <p:ph type="sldImg"/>
          </p:nvPr>
        </p:nvSpPr>
        <p:spPr>
          <a:xfrm>
            <a:off x="1300163" y="735013"/>
            <a:ext cx="4881562" cy="3660775"/>
          </a:xfrm>
          <a:ln/>
        </p:spPr>
      </p:sp>
      <p:sp>
        <p:nvSpPr>
          <p:cNvPr id="135175" name="Rectangle 3"/>
          <p:cNvSpPr>
            <a:spLocks noGrp="1" noChangeArrowheads="1"/>
          </p:cNvSpPr>
          <p:nvPr>
            <p:ph type="body" idx="1"/>
            <p:custDataLst>
              <p:tags r:id="rId1"/>
            </p:custDataLst>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t>Thiazolidinediones (TZDs) enhance insulin sensitivity in muscle and adipose tissue by binding to cell receptors,which leads to an increase in glucose transporter expression.  TZDs encourage beta cells to respond more efficiently by lowering the amount of glucose and free fatty acids in the bloodstream, both of which are known to be detrimental to insulin secretion. Finally, these drugs reduce glucose production in the liver.</a:t>
            </a:r>
          </a:p>
          <a:p>
            <a:endParaRPr lang="en-US"/>
          </a:p>
          <a:p>
            <a:r>
              <a:rPr lang="en-US"/>
              <a:t>Clinical trials indicate that pioglitazone and rosiglitazone are slightly more effective at reducing A1C (1.5-1.6% reduction) than troglitazone (1.1% reduction).  </a:t>
            </a:r>
          </a:p>
          <a:p>
            <a:endParaRPr lang="en-US"/>
          </a:p>
          <a:p>
            <a:r>
              <a:rPr lang="en-US"/>
              <a:t>Some of the beneficial side effects of thiazolidinediones include an increase in HDL cholesterol and reduction of triglyceride concentrations.  This class of drugs has also been shown to lower blood pressure and decrease vascular inflammation in vitro.  There are clinical studies underway to further examine the cardiovascular benefit to TZDs.  </a:t>
            </a:r>
          </a:p>
          <a:p>
            <a:endParaRPr lang="en-US"/>
          </a:p>
          <a:p>
            <a:r>
              <a:rPr lang="en-US"/>
              <a:t>Some adverse effects of TZDs include weight gain, a potential increase in LDL cholesterol levels, and a possible increase in alanine aminotransferase levels (ALT).  Because of the risk of weight gain, edema, and increased LDL cholesterol, thiazolidinediones are contraindicated in patients with advanced forms of congestive heart failure.  Due to reported cases of liver failure and liver toxicity caused by the increase in ALT levels, TZDs are contraindicated in patients with abnormal liver function.</a:t>
            </a:r>
          </a:p>
          <a:p>
            <a:endParaRPr lang="en-US"/>
          </a:p>
          <a:p>
            <a:r>
              <a:rPr lang="en-US"/>
              <a:t>TZDs are the most expensive of the oral antidiabetic agents.</a:t>
            </a:r>
          </a:p>
          <a:p>
            <a:endParaRPr lang="en-US"/>
          </a:p>
          <a:p>
            <a:endParaRPr lang="en-US"/>
          </a:p>
        </p:txBody>
      </p:sp>
    </p:spTree>
    <p:extLst>
      <p:ext uri="{BB962C8B-B14F-4D97-AF65-F5344CB8AC3E}">
        <p14:creationId xmlns:p14="http://schemas.microsoft.com/office/powerpoint/2010/main" val="227650711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Slide Image Placeholder 1">
            <a:extLst>
              <a:ext uri="{FF2B5EF4-FFF2-40B4-BE49-F238E27FC236}">
                <a16:creationId xmlns:a16="http://schemas.microsoft.com/office/drawing/2014/main" id="{F585B847-2F6C-47E6-B7E3-9F9F55C18433}"/>
              </a:ext>
            </a:extLst>
          </p:cNvPr>
          <p:cNvSpPr>
            <a:spLocks noGrp="1" noRot="1" noChangeAspect="1" noTextEdit="1"/>
          </p:cNvSpPr>
          <p:nvPr>
            <p:ph type="sldImg"/>
          </p:nvPr>
        </p:nvSpPr>
        <p:spPr bwMode="auto">
          <a:xfrm>
            <a:off x="1257300" y="720725"/>
            <a:ext cx="4802188" cy="36004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4211" name="Notes Placeholder 2">
            <a:extLst>
              <a:ext uri="{FF2B5EF4-FFF2-40B4-BE49-F238E27FC236}">
                <a16:creationId xmlns:a16="http://schemas.microsoft.com/office/drawing/2014/main" id="{E5E1DE94-F1C6-4FF3-A3AA-8741700A4D2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94212" name="Slide Number Placeholder 3">
            <a:extLst>
              <a:ext uri="{FF2B5EF4-FFF2-40B4-BE49-F238E27FC236}">
                <a16:creationId xmlns:a16="http://schemas.microsoft.com/office/drawing/2014/main" id="{7F2ACD58-DB0D-4C5E-8E07-A4FCFFE5974B}"/>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84225" indent="-301625">
              <a:spcBef>
                <a:spcPct val="30000"/>
              </a:spcBef>
              <a:defRPr sz="1200">
                <a:solidFill>
                  <a:schemeClr val="tx1"/>
                </a:solidFill>
                <a:latin typeface="Calibri" panose="020F0502020204030204" pitchFamily="34" charset="0"/>
              </a:defRPr>
            </a:lvl2pPr>
            <a:lvl3pPr marL="1208088" indent="-241300">
              <a:spcBef>
                <a:spcPct val="30000"/>
              </a:spcBef>
              <a:defRPr sz="1200">
                <a:solidFill>
                  <a:schemeClr val="tx1"/>
                </a:solidFill>
                <a:latin typeface="Calibri" panose="020F0502020204030204" pitchFamily="34" charset="0"/>
              </a:defRPr>
            </a:lvl3pPr>
            <a:lvl4pPr marL="1690688" indent="-241300">
              <a:spcBef>
                <a:spcPct val="30000"/>
              </a:spcBef>
              <a:defRPr sz="1200">
                <a:solidFill>
                  <a:schemeClr val="tx1"/>
                </a:solidFill>
                <a:latin typeface="Calibri" panose="020F0502020204030204" pitchFamily="34" charset="0"/>
              </a:defRPr>
            </a:lvl4pPr>
            <a:lvl5pPr marL="2174875" indent="-241300">
              <a:spcBef>
                <a:spcPct val="30000"/>
              </a:spcBef>
              <a:defRPr sz="1200">
                <a:solidFill>
                  <a:schemeClr val="tx1"/>
                </a:solidFill>
                <a:latin typeface="Calibri" panose="020F0502020204030204" pitchFamily="34" charset="0"/>
              </a:defRPr>
            </a:lvl5pPr>
            <a:lvl6pPr marL="2632075" indent="-241300" eaLnBrk="0" fontAlgn="base" hangingPunct="0">
              <a:spcBef>
                <a:spcPct val="30000"/>
              </a:spcBef>
              <a:spcAft>
                <a:spcPct val="0"/>
              </a:spcAft>
              <a:defRPr sz="1200">
                <a:solidFill>
                  <a:schemeClr val="tx1"/>
                </a:solidFill>
                <a:latin typeface="Calibri" panose="020F0502020204030204" pitchFamily="34" charset="0"/>
              </a:defRPr>
            </a:lvl6pPr>
            <a:lvl7pPr marL="3089275" indent="-241300" eaLnBrk="0" fontAlgn="base" hangingPunct="0">
              <a:spcBef>
                <a:spcPct val="30000"/>
              </a:spcBef>
              <a:spcAft>
                <a:spcPct val="0"/>
              </a:spcAft>
              <a:defRPr sz="1200">
                <a:solidFill>
                  <a:schemeClr val="tx1"/>
                </a:solidFill>
                <a:latin typeface="Calibri" panose="020F0502020204030204" pitchFamily="34" charset="0"/>
              </a:defRPr>
            </a:lvl7pPr>
            <a:lvl8pPr marL="3546475" indent="-241300" eaLnBrk="0" fontAlgn="base" hangingPunct="0">
              <a:spcBef>
                <a:spcPct val="30000"/>
              </a:spcBef>
              <a:spcAft>
                <a:spcPct val="0"/>
              </a:spcAft>
              <a:defRPr sz="1200">
                <a:solidFill>
                  <a:schemeClr val="tx1"/>
                </a:solidFill>
                <a:latin typeface="Calibri" panose="020F0502020204030204" pitchFamily="34" charset="0"/>
              </a:defRPr>
            </a:lvl8pPr>
            <a:lvl9pPr marL="4003675" indent="-2413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264CF28-585F-4133-A89E-1FB4FC642C29}" type="slidenum">
              <a:rPr kumimoji="0" lang="en-US" altLang="en-US" sz="13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46</a:t>
            </a:fld>
            <a:endParaRPr kumimoji="0" lang="en-US" altLang="en-US" sz="13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102977706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Slide Image Placeholder 1">
            <a:extLst>
              <a:ext uri="{FF2B5EF4-FFF2-40B4-BE49-F238E27FC236}">
                <a16:creationId xmlns:a16="http://schemas.microsoft.com/office/drawing/2014/main" id="{B52EF5C6-980D-4B74-9757-E0B70493F720}"/>
              </a:ext>
            </a:extLst>
          </p:cNvPr>
          <p:cNvSpPr>
            <a:spLocks noGrp="1" noRot="1" noChangeAspect="1" noTextEdit="1"/>
          </p:cNvSpPr>
          <p:nvPr>
            <p:ph type="sldImg"/>
          </p:nvPr>
        </p:nvSpPr>
        <p:spPr bwMode="auto">
          <a:xfrm>
            <a:off x="1257300" y="720725"/>
            <a:ext cx="4802188" cy="36004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6259" name="Notes Placeholder 2">
            <a:extLst>
              <a:ext uri="{FF2B5EF4-FFF2-40B4-BE49-F238E27FC236}">
                <a16:creationId xmlns:a16="http://schemas.microsoft.com/office/drawing/2014/main" id="{80ED3FA7-BC16-4FDF-BEF7-7AC781957DF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b="1" dirty="0"/>
              <a:t>Cana: </a:t>
            </a:r>
            <a:r>
              <a:rPr lang="en-US" altLang="en-US" dirty="0"/>
              <a:t>bone mineral density decline: hip ≤1%; lumbar spine, femoral neck, and distal forearm &lt;1%</a:t>
            </a:r>
          </a:p>
          <a:p>
            <a:pPr eaLnBrk="1" hangingPunct="1">
              <a:spcBef>
                <a:spcPct val="0"/>
              </a:spcBef>
            </a:pPr>
            <a:r>
              <a:rPr lang="en-US" altLang="en-US" dirty="0"/>
              <a:t>UTI: 6%Genito infection: 11-12%</a:t>
            </a:r>
          </a:p>
          <a:p>
            <a:pPr eaLnBrk="1" hangingPunct="1">
              <a:spcBef>
                <a:spcPct val="0"/>
              </a:spcBef>
            </a:pPr>
            <a:r>
              <a:rPr lang="en-US" altLang="en-US" dirty="0"/>
              <a:t>Increased serum K+: 9-27%</a:t>
            </a:r>
          </a:p>
          <a:p>
            <a:pPr eaLnBrk="1" hangingPunct="1">
              <a:spcBef>
                <a:spcPct val="0"/>
              </a:spcBef>
            </a:pPr>
            <a:r>
              <a:rPr lang="en-US" altLang="en-US" dirty="0"/>
              <a:t>Amputation risk</a:t>
            </a:r>
          </a:p>
          <a:p>
            <a:pPr eaLnBrk="1" hangingPunct="1">
              <a:spcBef>
                <a:spcPct val="0"/>
              </a:spcBef>
            </a:pPr>
            <a:r>
              <a:rPr lang="en-US" altLang="en-US" b="1" dirty="0" err="1"/>
              <a:t>Emgag</a:t>
            </a:r>
            <a:r>
              <a:rPr lang="en-US" altLang="en-US" dirty="0"/>
              <a:t>: UTI: females 18%, males 4%</a:t>
            </a:r>
          </a:p>
          <a:p>
            <a:pPr eaLnBrk="1" hangingPunct="1">
              <a:spcBef>
                <a:spcPct val="0"/>
              </a:spcBef>
            </a:pPr>
            <a:r>
              <a:rPr lang="en-US" altLang="en-US" dirty="0"/>
              <a:t>Genito infection: 5%</a:t>
            </a:r>
          </a:p>
          <a:p>
            <a:pPr eaLnBrk="1" hangingPunct="1">
              <a:spcBef>
                <a:spcPct val="0"/>
              </a:spcBef>
            </a:pPr>
            <a:r>
              <a:rPr lang="it-IT" altLang="en-US" b="1" dirty="0"/>
              <a:t>Dapag</a:t>
            </a:r>
            <a:r>
              <a:rPr lang="it-IT" altLang="en-US" dirty="0"/>
              <a:t>: UTI: 6%, genito infection: 3%</a:t>
            </a:r>
          </a:p>
          <a:p>
            <a:pPr eaLnBrk="1" hangingPunct="1">
              <a:spcBef>
                <a:spcPct val="0"/>
              </a:spcBef>
            </a:pPr>
            <a:endParaRPr lang="en-US" altLang="en-US" dirty="0"/>
          </a:p>
        </p:txBody>
      </p:sp>
      <p:sp>
        <p:nvSpPr>
          <p:cNvPr id="96260" name="Slide Number Placeholder 3">
            <a:extLst>
              <a:ext uri="{FF2B5EF4-FFF2-40B4-BE49-F238E27FC236}">
                <a16:creationId xmlns:a16="http://schemas.microsoft.com/office/drawing/2014/main" id="{9B4E5522-6332-45C1-806C-7D7954020B2B}"/>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84225" indent="-301625">
              <a:spcBef>
                <a:spcPct val="30000"/>
              </a:spcBef>
              <a:defRPr sz="1200">
                <a:solidFill>
                  <a:schemeClr val="tx1"/>
                </a:solidFill>
                <a:latin typeface="Calibri" panose="020F0502020204030204" pitchFamily="34" charset="0"/>
              </a:defRPr>
            </a:lvl2pPr>
            <a:lvl3pPr marL="1208088" indent="-241300">
              <a:spcBef>
                <a:spcPct val="30000"/>
              </a:spcBef>
              <a:defRPr sz="1200">
                <a:solidFill>
                  <a:schemeClr val="tx1"/>
                </a:solidFill>
                <a:latin typeface="Calibri" panose="020F0502020204030204" pitchFamily="34" charset="0"/>
              </a:defRPr>
            </a:lvl3pPr>
            <a:lvl4pPr marL="1690688" indent="-241300">
              <a:spcBef>
                <a:spcPct val="30000"/>
              </a:spcBef>
              <a:defRPr sz="1200">
                <a:solidFill>
                  <a:schemeClr val="tx1"/>
                </a:solidFill>
                <a:latin typeface="Calibri" panose="020F0502020204030204" pitchFamily="34" charset="0"/>
              </a:defRPr>
            </a:lvl4pPr>
            <a:lvl5pPr marL="2174875" indent="-241300">
              <a:spcBef>
                <a:spcPct val="30000"/>
              </a:spcBef>
              <a:defRPr sz="1200">
                <a:solidFill>
                  <a:schemeClr val="tx1"/>
                </a:solidFill>
                <a:latin typeface="Calibri" panose="020F0502020204030204" pitchFamily="34" charset="0"/>
              </a:defRPr>
            </a:lvl5pPr>
            <a:lvl6pPr marL="2632075" indent="-241300" eaLnBrk="0" fontAlgn="base" hangingPunct="0">
              <a:spcBef>
                <a:spcPct val="30000"/>
              </a:spcBef>
              <a:spcAft>
                <a:spcPct val="0"/>
              </a:spcAft>
              <a:defRPr sz="1200">
                <a:solidFill>
                  <a:schemeClr val="tx1"/>
                </a:solidFill>
                <a:latin typeface="Calibri" panose="020F0502020204030204" pitchFamily="34" charset="0"/>
              </a:defRPr>
            </a:lvl6pPr>
            <a:lvl7pPr marL="3089275" indent="-241300" eaLnBrk="0" fontAlgn="base" hangingPunct="0">
              <a:spcBef>
                <a:spcPct val="30000"/>
              </a:spcBef>
              <a:spcAft>
                <a:spcPct val="0"/>
              </a:spcAft>
              <a:defRPr sz="1200">
                <a:solidFill>
                  <a:schemeClr val="tx1"/>
                </a:solidFill>
                <a:latin typeface="Calibri" panose="020F0502020204030204" pitchFamily="34" charset="0"/>
              </a:defRPr>
            </a:lvl7pPr>
            <a:lvl8pPr marL="3546475" indent="-241300" eaLnBrk="0" fontAlgn="base" hangingPunct="0">
              <a:spcBef>
                <a:spcPct val="30000"/>
              </a:spcBef>
              <a:spcAft>
                <a:spcPct val="0"/>
              </a:spcAft>
              <a:defRPr sz="1200">
                <a:solidFill>
                  <a:schemeClr val="tx1"/>
                </a:solidFill>
                <a:latin typeface="Calibri" panose="020F0502020204030204" pitchFamily="34" charset="0"/>
              </a:defRPr>
            </a:lvl8pPr>
            <a:lvl9pPr marL="4003675" indent="-2413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B096690-9B93-4C2B-ABA4-EE7292D8615D}" type="slidenum">
              <a:rPr kumimoji="0" lang="en-US" altLang="en-US" sz="13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47</a:t>
            </a:fld>
            <a:endParaRPr kumimoji="0" lang="en-US" altLang="en-US" sz="13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37991110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B5E225C-EA32-49AA-BCE1-CBED354D9589}" type="slidenum">
              <a:rPr lang="en-US" smtClean="0"/>
              <a:t>4</a:t>
            </a:fld>
            <a:endParaRPr lang="en-US"/>
          </a:p>
        </p:txBody>
      </p:sp>
    </p:spTree>
    <p:extLst>
      <p:ext uri="{BB962C8B-B14F-4D97-AF65-F5344CB8AC3E}">
        <p14:creationId xmlns:p14="http://schemas.microsoft.com/office/powerpoint/2010/main" val="313046788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Slide Image Placeholder 1">
            <a:extLst>
              <a:ext uri="{FF2B5EF4-FFF2-40B4-BE49-F238E27FC236}">
                <a16:creationId xmlns:a16="http://schemas.microsoft.com/office/drawing/2014/main" id="{2B8694C8-93AF-4FA1-A4FE-E22C82BA3651}"/>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9875" name="Notes Placeholder 2">
            <a:extLst>
              <a:ext uri="{FF2B5EF4-FFF2-40B4-BE49-F238E27FC236}">
                <a16:creationId xmlns:a16="http://schemas.microsoft.com/office/drawing/2014/main" id="{89FA909A-B577-48CF-B2DB-06C6773BC42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p>
        </p:txBody>
      </p:sp>
      <p:sp>
        <p:nvSpPr>
          <p:cNvPr id="88068" name="Header Placeholder 3">
            <a:extLst>
              <a:ext uri="{FF2B5EF4-FFF2-40B4-BE49-F238E27FC236}">
                <a16:creationId xmlns:a16="http://schemas.microsoft.com/office/drawing/2014/main" id="{85517793-11A1-4D83-8159-C30E89550D3F}"/>
              </a:ext>
            </a:extLst>
          </p:cNvPr>
          <p:cNvSpPr>
            <a:spLocks noGrp="1"/>
          </p:cNvSpPr>
          <p:nvPr>
            <p:ph type="hdr" sz="quarter"/>
          </p:nvPr>
        </p:nvSpPr>
        <p:spPr bwMode="auto"/>
        <p:txBody>
          <a:bodyPr wrap="square" numCol="1" anchor="t" anchorCtr="0" compatLnSpc="1">
            <a:prstTxWarp prst="textNoShape">
              <a:avLst/>
            </a:prstTxWarp>
          </a:bodyPr>
          <a:lstStyle>
            <a:lvl1pPr>
              <a:defRPr>
                <a:solidFill>
                  <a:schemeClr val="tx1"/>
                </a:solidFill>
                <a:latin typeface="Calibri" pitchFamily="34" charset="0"/>
              </a:defRPr>
            </a:lvl1pPr>
            <a:lvl2pPr marL="785372" indent="-302066">
              <a:defRPr>
                <a:solidFill>
                  <a:schemeClr val="tx1"/>
                </a:solidFill>
                <a:latin typeface="Calibri" pitchFamily="34" charset="0"/>
              </a:defRPr>
            </a:lvl2pPr>
            <a:lvl3pPr marL="1208265" indent="-241653">
              <a:defRPr>
                <a:solidFill>
                  <a:schemeClr val="tx1"/>
                </a:solidFill>
                <a:latin typeface="Calibri" pitchFamily="34" charset="0"/>
              </a:defRPr>
            </a:lvl3pPr>
            <a:lvl4pPr marL="1691571" indent="-241653">
              <a:defRPr>
                <a:solidFill>
                  <a:schemeClr val="tx1"/>
                </a:solidFill>
                <a:latin typeface="Calibri" pitchFamily="34" charset="0"/>
              </a:defRPr>
            </a:lvl4pPr>
            <a:lvl5pPr marL="2174878" indent="-241653">
              <a:defRPr>
                <a:solidFill>
                  <a:schemeClr val="tx1"/>
                </a:solidFill>
                <a:latin typeface="Calibri" pitchFamily="34" charset="0"/>
              </a:defRPr>
            </a:lvl5pPr>
            <a:lvl6pPr marL="2658184" indent="-241653" fontAlgn="base">
              <a:spcBef>
                <a:spcPct val="0"/>
              </a:spcBef>
              <a:spcAft>
                <a:spcPct val="0"/>
              </a:spcAft>
              <a:defRPr>
                <a:solidFill>
                  <a:schemeClr val="tx1"/>
                </a:solidFill>
                <a:latin typeface="Calibri" pitchFamily="34" charset="0"/>
              </a:defRPr>
            </a:lvl6pPr>
            <a:lvl7pPr marL="3141490" indent="-241653" fontAlgn="base">
              <a:spcBef>
                <a:spcPct val="0"/>
              </a:spcBef>
              <a:spcAft>
                <a:spcPct val="0"/>
              </a:spcAft>
              <a:defRPr>
                <a:solidFill>
                  <a:schemeClr val="tx1"/>
                </a:solidFill>
                <a:latin typeface="Calibri" pitchFamily="34" charset="0"/>
              </a:defRPr>
            </a:lvl7pPr>
            <a:lvl8pPr marL="3624796" indent="-241653" fontAlgn="base">
              <a:spcBef>
                <a:spcPct val="0"/>
              </a:spcBef>
              <a:spcAft>
                <a:spcPct val="0"/>
              </a:spcAft>
              <a:defRPr>
                <a:solidFill>
                  <a:schemeClr val="tx1"/>
                </a:solidFill>
                <a:latin typeface="Calibri" pitchFamily="34" charset="0"/>
              </a:defRPr>
            </a:lvl8pPr>
            <a:lvl9pPr marL="4108102" indent="-241653" fontAlgn="base">
              <a:spcBef>
                <a:spcPct val="0"/>
              </a:spcBef>
              <a:spcAft>
                <a:spcPct val="0"/>
              </a:spcAft>
              <a:defRPr>
                <a:solidFill>
                  <a:schemeClr val="tx1"/>
                </a:solidFill>
                <a:latin typeface="Calibri"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300" b="0" i="0" u="none" strike="noStrike" kern="1200" cap="none" spc="0" normalizeH="0" baseline="0" noProof="0">
                <a:ln>
                  <a:noFill/>
                </a:ln>
                <a:solidFill>
                  <a:prstClr val="black"/>
                </a:solidFill>
                <a:effectLst/>
                <a:uLnTx/>
                <a:uFillTx/>
                <a:latin typeface="Calibri" pitchFamily="34" charset="0"/>
                <a:ea typeface="+mn-ea"/>
                <a:cs typeface="+mn-cs"/>
              </a:rPr>
              <a:t>Obesity Series, Part II: Physical Activity</a:t>
            </a:r>
          </a:p>
        </p:txBody>
      </p:sp>
      <p:sp>
        <p:nvSpPr>
          <p:cNvPr id="88069" name="Footer Placeholder 4">
            <a:extLst>
              <a:ext uri="{FF2B5EF4-FFF2-40B4-BE49-F238E27FC236}">
                <a16:creationId xmlns:a16="http://schemas.microsoft.com/office/drawing/2014/main" id="{C536D2BF-6AD8-4423-A32D-42BC50CF214F}"/>
              </a:ext>
            </a:extLst>
          </p:cNvPr>
          <p:cNvSpPr>
            <a:spLocks noGrp="1"/>
          </p:cNvSpPr>
          <p:nvPr>
            <p:ph type="ftr" sz="quarter" idx="4"/>
          </p:nvPr>
        </p:nvSpPr>
        <p:spPr bwMode="auto"/>
        <p:txBody>
          <a:bodyPr wrap="square" numCol="1" anchorCtr="0" compatLnSpc="1">
            <a:prstTxWarp prst="textNoShape">
              <a:avLst/>
            </a:prstTxWarp>
          </a:bodyPr>
          <a:lstStyle>
            <a:lvl1pPr>
              <a:defRPr>
                <a:solidFill>
                  <a:schemeClr val="tx1"/>
                </a:solidFill>
                <a:latin typeface="Calibri" pitchFamily="34" charset="0"/>
              </a:defRPr>
            </a:lvl1pPr>
            <a:lvl2pPr marL="785372" indent="-302066">
              <a:defRPr>
                <a:solidFill>
                  <a:schemeClr val="tx1"/>
                </a:solidFill>
                <a:latin typeface="Calibri" pitchFamily="34" charset="0"/>
              </a:defRPr>
            </a:lvl2pPr>
            <a:lvl3pPr marL="1208265" indent="-241653">
              <a:defRPr>
                <a:solidFill>
                  <a:schemeClr val="tx1"/>
                </a:solidFill>
                <a:latin typeface="Calibri" pitchFamily="34" charset="0"/>
              </a:defRPr>
            </a:lvl3pPr>
            <a:lvl4pPr marL="1691571" indent="-241653">
              <a:defRPr>
                <a:solidFill>
                  <a:schemeClr val="tx1"/>
                </a:solidFill>
                <a:latin typeface="Calibri" pitchFamily="34" charset="0"/>
              </a:defRPr>
            </a:lvl4pPr>
            <a:lvl5pPr marL="2174878" indent="-241653">
              <a:defRPr>
                <a:solidFill>
                  <a:schemeClr val="tx1"/>
                </a:solidFill>
                <a:latin typeface="Calibri" pitchFamily="34" charset="0"/>
              </a:defRPr>
            </a:lvl5pPr>
            <a:lvl6pPr marL="2658184" indent="-241653" fontAlgn="base">
              <a:spcBef>
                <a:spcPct val="0"/>
              </a:spcBef>
              <a:spcAft>
                <a:spcPct val="0"/>
              </a:spcAft>
              <a:defRPr>
                <a:solidFill>
                  <a:schemeClr val="tx1"/>
                </a:solidFill>
                <a:latin typeface="Calibri" pitchFamily="34" charset="0"/>
              </a:defRPr>
            </a:lvl6pPr>
            <a:lvl7pPr marL="3141490" indent="-241653" fontAlgn="base">
              <a:spcBef>
                <a:spcPct val="0"/>
              </a:spcBef>
              <a:spcAft>
                <a:spcPct val="0"/>
              </a:spcAft>
              <a:defRPr>
                <a:solidFill>
                  <a:schemeClr val="tx1"/>
                </a:solidFill>
                <a:latin typeface="Calibri" pitchFamily="34" charset="0"/>
              </a:defRPr>
            </a:lvl7pPr>
            <a:lvl8pPr marL="3624796" indent="-241653" fontAlgn="base">
              <a:spcBef>
                <a:spcPct val="0"/>
              </a:spcBef>
              <a:spcAft>
                <a:spcPct val="0"/>
              </a:spcAft>
              <a:defRPr>
                <a:solidFill>
                  <a:schemeClr val="tx1"/>
                </a:solidFill>
                <a:latin typeface="Calibri" pitchFamily="34" charset="0"/>
              </a:defRPr>
            </a:lvl8pPr>
            <a:lvl9pPr marL="4108102" indent="-241653" fontAlgn="base">
              <a:spcBef>
                <a:spcPct val="0"/>
              </a:spcBef>
              <a:spcAft>
                <a:spcPct val="0"/>
              </a:spcAft>
              <a:defRPr>
                <a:solidFill>
                  <a:schemeClr val="tx1"/>
                </a:solidFill>
                <a:latin typeface="Calibri"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300" b="0" i="0" u="none" strike="noStrike" kern="1200" cap="none" spc="0" normalizeH="0" baseline="0" noProof="0">
                <a:ln>
                  <a:noFill/>
                </a:ln>
                <a:solidFill>
                  <a:prstClr val="black"/>
                </a:solidFill>
                <a:effectLst/>
                <a:uLnTx/>
                <a:uFillTx/>
                <a:latin typeface="Calibri" pitchFamily="34" charset="0"/>
                <a:ea typeface="+mn-ea"/>
                <a:cs typeface="+mn-cs"/>
              </a:rPr>
              <a:t>Copyright 2014 American Association of Diabetes Educators. All rights reserved.</a:t>
            </a:r>
          </a:p>
        </p:txBody>
      </p:sp>
      <p:sp>
        <p:nvSpPr>
          <p:cNvPr id="79878" name="Slide Number Placeholder 5">
            <a:extLst>
              <a:ext uri="{FF2B5EF4-FFF2-40B4-BE49-F238E27FC236}">
                <a16:creationId xmlns:a16="http://schemas.microsoft.com/office/drawing/2014/main" id="{F7637361-0B40-4D43-A059-422008213700}"/>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84225" indent="-301625">
              <a:spcBef>
                <a:spcPct val="30000"/>
              </a:spcBef>
              <a:defRPr sz="1200">
                <a:solidFill>
                  <a:schemeClr val="tx1"/>
                </a:solidFill>
                <a:latin typeface="Calibri" panose="020F0502020204030204" pitchFamily="34" charset="0"/>
              </a:defRPr>
            </a:lvl2pPr>
            <a:lvl3pPr marL="1208088" indent="-241300">
              <a:spcBef>
                <a:spcPct val="30000"/>
              </a:spcBef>
              <a:defRPr sz="1200">
                <a:solidFill>
                  <a:schemeClr val="tx1"/>
                </a:solidFill>
                <a:latin typeface="Calibri" panose="020F0502020204030204" pitchFamily="34" charset="0"/>
              </a:defRPr>
            </a:lvl3pPr>
            <a:lvl4pPr marL="1690688" indent="-241300">
              <a:spcBef>
                <a:spcPct val="30000"/>
              </a:spcBef>
              <a:defRPr sz="1200">
                <a:solidFill>
                  <a:schemeClr val="tx1"/>
                </a:solidFill>
                <a:latin typeface="Calibri" panose="020F0502020204030204" pitchFamily="34" charset="0"/>
              </a:defRPr>
            </a:lvl4pPr>
            <a:lvl5pPr marL="2174875" indent="-241300">
              <a:spcBef>
                <a:spcPct val="30000"/>
              </a:spcBef>
              <a:defRPr sz="1200">
                <a:solidFill>
                  <a:schemeClr val="tx1"/>
                </a:solidFill>
                <a:latin typeface="Calibri" panose="020F0502020204030204" pitchFamily="34" charset="0"/>
              </a:defRPr>
            </a:lvl5pPr>
            <a:lvl6pPr marL="2632075" indent="-241300" eaLnBrk="0" fontAlgn="base" hangingPunct="0">
              <a:spcBef>
                <a:spcPct val="30000"/>
              </a:spcBef>
              <a:spcAft>
                <a:spcPct val="0"/>
              </a:spcAft>
              <a:defRPr sz="1200">
                <a:solidFill>
                  <a:schemeClr val="tx1"/>
                </a:solidFill>
                <a:latin typeface="Calibri" panose="020F0502020204030204" pitchFamily="34" charset="0"/>
              </a:defRPr>
            </a:lvl6pPr>
            <a:lvl7pPr marL="3089275" indent="-241300" eaLnBrk="0" fontAlgn="base" hangingPunct="0">
              <a:spcBef>
                <a:spcPct val="30000"/>
              </a:spcBef>
              <a:spcAft>
                <a:spcPct val="0"/>
              </a:spcAft>
              <a:defRPr sz="1200">
                <a:solidFill>
                  <a:schemeClr val="tx1"/>
                </a:solidFill>
                <a:latin typeface="Calibri" panose="020F0502020204030204" pitchFamily="34" charset="0"/>
              </a:defRPr>
            </a:lvl7pPr>
            <a:lvl8pPr marL="3546475" indent="-241300" eaLnBrk="0" fontAlgn="base" hangingPunct="0">
              <a:spcBef>
                <a:spcPct val="30000"/>
              </a:spcBef>
              <a:spcAft>
                <a:spcPct val="0"/>
              </a:spcAft>
              <a:defRPr sz="1200">
                <a:solidFill>
                  <a:schemeClr val="tx1"/>
                </a:solidFill>
                <a:latin typeface="Calibri" panose="020F0502020204030204" pitchFamily="34" charset="0"/>
              </a:defRPr>
            </a:lvl8pPr>
            <a:lvl9pPr marL="4003675" indent="-2413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82A5906-8B12-4700-A07B-6319B7FE199D}" type="slidenum">
              <a:rPr kumimoji="0" lang="en-US" altLang="en-US" sz="13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48</a:t>
            </a:fld>
            <a:endParaRPr kumimoji="0" lang="en-US" altLang="en-US" sz="13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44108893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Slide Image Placeholder 1">
            <a:extLst>
              <a:ext uri="{FF2B5EF4-FFF2-40B4-BE49-F238E27FC236}">
                <a16:creationId xmlns:a16="http://schemas.microsoft.com/office/drawing/2014/main" id="{9ECC9D26-7CEB-4D58-80AF-36C909102834}"/>
              </a:ext>
            </a:extLst>
          </p:cNvPr>
          <p:cNvSpPr>
            <a:spLocks noGrp="1" noRot="1" noChangeAspect="1" noTextEdit="1"/>
          </p:cNvSpPr>
          <p:nvPr>
            <p:ph type="sldImg"/>
          </p:nvPr>
        </p:nvSpPr>
        <p:spPr bwMode="auto">
          <a:xfrm>
            <a:off x="1257300" y="720725"/>
            <a:ext cx="4802188" cy="36004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6499" name="Notes Placeholder 2">
            <a:extLst>
              <a:ext uri="{FF2B5EF4-FFF2-40B4-BE49-F238E27FC236}">
                <a16:creationId xmlns:a16="http://schemas.microsoft.com/office/drawing/2014/main" id="{D7BDA165-1756-49E6-8629-A6395618DF3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p>
        </p:txBody>
      </p:sp>
      <p:sp>
        <p:nvSpPr>
          <p:cNvPr id="106500" name="Slide Number Placeholder 3">
            <a:extLst>
              <a:ext uri="{FF2B5EF4-FFF2-40B4-BE49-F238E27FC236}">
                <a16:creationId xmlns:a16="http://schemas.microsoft.com/office/drawing/2014/main" id="{FF706D94-FFE7-4179-9312-630DDD501F36}"/>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84225" indent="-301625">
              <a:spcBef>
                <a:spcPct val="30000"/>
              </a:spcBef>
              <a:defRPr sz="1200">
                <a:solidFill>
                  <a:schemeClr val="tx1"/>
                </a:solidFill>
                <a:latin typeface="Calibri" panose="020F0502020204030204" pitchFamily="34" charset="0"/>
              </a:defRPr>
            </a:lvl2pPr>
            <a:lvl3pPr marL="1208088" indent="-241300">
              <a:spcBef>
                <a:spcPct val="30000"/>
              </a:spcBef>
              <a:defRPr sz="1200">
                <a:solidFill>
                  <a:schemeClr val="tx1"/>
                </a:solidFill>
                <a:latin typeface="Calibri" panose="020F0502020204030204" pitchFamily="34" charset="0"/>
              </a:defRPr>
            </a:lvl3pPr>
            <a:lvl4pPr marL="1690688" indent="-241300">
              <a:spcBef>
                <a:spcPct val="30000"/>
              </a:spcBef>
              <a:defRPr sz="1200">
                <a:solidFill>
                  <a:schemeClr val="tx1"/>
                </a:solidFill>
                <a:latin typeface="Calibri" panose="020F0502020204030204" pitchFamily="34" charset="0"/>
              </a:defRPr>
            </a:lvl4pPr>
            <a:lvl5pPr marL="2174875" indent="-241300">
              <a:spcBef>
                <a:spcPct val="30000"/>
              </a:spcBef>
              <a:defRPr sz="1200">
                <a:solidFill>
                  <a:schemeClr val="tx1"/>
                </a:solidFill>
                <a:latin typeface="Calibri" panose="020F0502020204030204" pitchFamily="34" charset="0"/>
              </a:defRPr>
            </a:lvl5pPr>
            <a:lvl6pPr marL="2632075" indent="-241300" eaLnBrk="0" fontAlgn="base" hangingPunct="0">
              <a:spcBef>
                <a:spcPct val="30000"/>
              </a:spcBef>
              <a:spcAft>
                <a:spcPct val="0"/>
              </a:spcAft>
              <a:defRPr sz="1200">
                <a:solidFill>
                  <a:schemeClr val="tx1"/>
                </a:solidFill>
                <a:latin typeface="Calibri" panose="020F0502020204030204" pitchFamily="34" charset="0"/>
              </a:defRPr>
            </a:lvl6pPr>
            <a:lvl7pPr marL="3089275" indent="-241300" eaLnBrk="0" fontAlgn="base" hangingPunct="0">
              <a:spcBef>
                <a:spcPct val="30000"/>
              </a:spcBef>
              <a:spcAft>
                <a:spcPct val="0"/>
              </a:spcAft>
              <a:defRPr sz="1200">
                <a:solidFill>
                  <a:schemeClr val="tx1"/>
                </a:solidFill>
                <a:latin typeface="Calibri" panose="020F0502020204030204" pitchFamily="34" charset="0"/>
              </a:defRPr>
            </a:lvl7pPr>
            <a:lvl8pPr marL="3546475" indent="-241300" eaLnBrk="0" fontAlgn="base" hangingPunct="0">
              <a:spcBef>
                <a:spcPct val="30000"/>
              </a:spcBef>
              <a:spcAft>
                <a:spcPct val="0"/>
              </a:spcAft>
              <a:defRPr sz="1200">
                <a:solidFill>
                  <a:schemeClr val="tx1"/>
                </a:solidFill>
                <a:latin typeface="Calibri" panose="020F0502020204030204" pitchFamily="34" charset="0"/>
              </a:defRPr>
            </a:lvl8pPr>
            <a:lvl9pPr marL="4003675" indent="-2413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611709B6-6AFF-4FC5-AF17-5E68200FBEEF}" type="slidenum">
              <a:rPr lang="en-US" altLang="en-US" sz="1300" smtClean="0"/>
              <a:pPr>
                <a:spcBef>
                  <a:spcPct val="0"/>
                </a:spcBef>
              </a:pPr>
              <a:t>49</a:t>
            </a:fld>
            <a:endParaRPr lang="en-US" altLang="en-US" sz="1300"/>
          </a:p>
        </p:txBody>
      </p:sp>
    </p:spTree>
    <p:extLst>
      <p:ext uri="{BB962C8B-B14F-4D97-AF65-F5344CB8AC3E}">
        <p14:creationId xmlns:p14="http://schemas.microsoft.com/office/powerpoint/2010/main" val="411820244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Slide Image Placeholder 1">
            <a:extLst>
              <a:ext uri="{FF2B5EF4-FFF2-40B4-BE49-F238E27FC236}">
                <a16:creationId xmlns:a16="http://schemas.microsoft.com/office/drawing/2014/main" id="{AF8067E6-33A5-4F99-89CE-7C9EF5C3174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8307" name="Notes Placeholder 2">
            <a:extLst>
              <a:ext uri="{FF2B5EF4-FFF2-40B4-BE49-F238E27FC236}">
                <a16:creationId xmlns:a16="http://schemas.microsoft.com/office/drawing/2014/main" id="{ED79553D-2503-4AD6-927A-1898A2198E6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a:t>Answer: D Metformin</a:t>
            </a:r>
          </a:p>
        </p:txBody>
      </p:sp>
      <p:sp>
        <p:nvSpPr>
          <p:cNvPr id="98308" name="Slide Number Placeholder 3">
            <a:extLst>
              <a:ext uri="{FF2B5EF4-FFF2-40B4-BE49-F238E27FC236}">
                <a16:creationId xmlns:a16="http://schemas.microsoft.com/office/drawing/2014/main" id="{37F344C4-E726-4D83-8518-282577EEF300}"/>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84225" indent="-301625">
              <a:spcBef>
                <a:spcPct val="30000"/>
              </a:spcBef>
              <a:defRPr sz="1200">
                <a:solidFill>
                  <a:schemeClr val="tx1"/>
                </a:solidFill>
                <a:latin typeface="Calibri" panose="020F0502020204030204" pitchFamily="34" charset="0"/>
              </a:defRPr>
            </a:lvl2pPr>
            <a:lvl3pPr marL="1208088" indent="-241300">
              <a:spcBef>
                <a:spcPct val="30000"/>
              </a:spcBef>
              <a:defRPr sz="1200">
                <a:solidFill>
                  <a:schemeClr val="tx1"/>
                </a:solidFill>
                <a:latin typeface="Calibri" panose="020F0502020204030204" pitchFamily="34" charset="0"/>
              </a:defRPr>
            </a:lvl3pPr>
            <a:lvl4pPr marL="1690688" indent="-241300">
              <a:spcBef>
                <a:spcPct val="30000"/>
              </a:spcBef>
              <a:defRPr sz="1200">
                <a:solidFill>
                  <a:schemeClr val="tx1"/>
                </a:solidFill>
                <a:latin typeface="Calibri" panose="020F0502020204030204" pitchFamily="34" charset="0"/>
              </a:defRPr>
            </a:lvl4pPr>
            <a:lvl5pPr marL="2174875" indent="-241300">
              <a:spcBef>
                <a:spcPct val="30000"/>
              </a:spcBef>
              <a:defRPr sz="1200">
                <a:solidFill>
                  <a:schemeClr val="tx1"/>
                </a:solidFill>
                <a:latin typeface="Calibri" panose="020F0502020204030204" pitchFamily="34" charset="0"/>
              </a:defRPr>
            </a:lvl5pPr>
            <a:lvl6pPr marL="2632075" indent="-241300" eaLnBrk="0" fontAlgn="base" hangingPunct="0">
              <a:spcBef>
                <a:spcPct val="30000"/>
              </a:spcBef>
              <a:spcAft>
                <a:spcPct val="0"/>
              </a:spcAft>
              <a:defRPr sz="1200">
                <a:solidFill>
                  <a:schemeClr val="tx1"/>
                </a:solidFill>
                <a:latin typeface="Calibri" panose="020F0502020204030204" pitchFamily="34" charset="0"/>
              </a:defRPr>
            </a:lvl6pPr>
            <a:lvl7pPr marL="3089275" indent="-241300" eaLnBrk="0" fontAlgn="base" hangingPunct="0">
              <a:spcBef>
                <a:spcPct val="30000"/>
              </a:spcBef>
              <a:spcAft>
                <a:spcPct val="0"/>
              </a:spcAft>
              <a:defRPr sz="1200">
                <a:solidFill>
                  <a:schemeClr val="tx1"/>
                </a:solidFill>
                <a:latin typeface="Calibri" panose="020F0502020204030204" pitchFamily="34" charset="0"/>
              </a:defRPr>
            </a:lvl7pPr>
            <a:lvl8pPr marL="3546475" indent="-241300" eaLnBrk="0" fontAlgn="base" hangingPunct="0">
              <a:spcBef>
                <a:spcPct val="30000"/>
              </a:spcBef>
              <a:spcAft>
                <a:spcPct val="0"/>
              </a:spcAft>
              <a:defRPr sz="1200">
                <a:solidFill>
                  <a:schemeClr val="tx1"/>
                </a:solidFill>
                <a:latin typeface="Calibri" panose="020F0502020204030204" pitchFamily="34" charset="0"/>
              </a:defRPr>
            </a:lvl8pPr>
            <a:lvl9pPr marL="4003675" indent="-2413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A05F963B-E27D-4637-ABA0-200D5370D104}" type="slidenum">
              <a:rPr lang="en-US" altLang="en-US" sz="1300" smtClean="0"/>
              <a:pPr>
                <a:spcBef>
                  <a:spcPct val="0"/>
                </a:spcBef>
              </a:pPr>
              <a:t>50</a:t>
            </a:fld>
            <a:endParaRPr lang="en-US" altLang="en-US" sz="1300"/>
          </a:p>
        </p:txBody>
      </p:sp>
    </p:spTree>
    <p:extLst>
      <p:ext uri="{BB962C8B-B14F-4D97-AF65-F5344CB8AC3E}">
        <p14:creationId xmlns:p14="http://schemas.microsoft.com/office/powerpoint/2010/main" val="207728771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Slide Image Placeholder 1">
            <a:extLst>
              <a:ext uri="{FF2B5EF4-FFF2-40B4-BE49-F238E27FC236}">
                <a16:creationId xmlns:a16="http://schemas.microsoft.com/office/drawing/2014/main" id="{846896A5-5C61-4B3F-970D-204F93F495BA}"/>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4451" name="Notes Placeholder 2">
            <a:extLst>
              <a:ext uri="{FF2B5EF4-FFF2-40B4-BE49-F238E27FC236}">
                <a16:creationId xmlns:a16="http://schemas.microsoft.com/office/drawing/2014/main" id="{2ECED8DF-27DC-47B8-BF27-0F83E30D930F}"/>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What dose to start? Limit to 100mg daily </a:t>
            </a:r>
          </a:p>
          <a:p>
            <a:r>
              <a:rPr lang="en-US" altLang="en-US" dirty="0"/>
              <a:t>Answer: B</a:t>
            </a:r>
          </a:p>
        </p:txBody>
      </p:sp>
      <p:sp>
        <p:nvSpPr>
          <p:cNvPr id="104452" name="Slide Number Placeholder 3">
            <a:extLst>
              <a:ext uri="{FF2B5EF4-FFF2-40B4-BE49-F238E27FC236}">
                <a16:creationId xmlns:a16="http://schemas.microsoft.com/office/drawing/2014/main" id="{23336552-6F3C-4677-A323-25189E8075B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84225" indent="-301625">
              <a:defRPr>
                <a:solidFill>
                  <a:schemeClr val="tx1"/>
                </a:solidFill>
                <a:latin typeface="Calibri" panose="020F0502020204030204" pitchFamily="34" charset="0"/>
                <a:cs typeface="Arial" panose="020B0604020202020204" pitchFamily="34" charset="0"/>
              </a:defRPr>
            </a:lvl2pPr>
            <a:lvl3pPr marL="1208088" indent="-241300">
              <a:defRPr>
                <a:solidFill>
                  <a:schemeClr val="tx1"/>
                </a:solidFill>
                <a:latin typeface="Calibri" panose="020F0502020204030204" pitchFamily="34" charset="0"/>
                <a:cs typeface="Arial" panose="020B0604020202020204" pitchFamily="34" charset="0"/>
              </a:defRPr>
            </a:lvl3pPr>
            <a:lvl4pPr marL="1690688" indent="-241300">
              <a:defRPr>
                <a:solidFill>
                  <a:schemeClr val="tx1"/>
                </a:solidFill>
                <a:latin typeface="Calibri" panose="020F0502020204030204" pitchFamily="34" charset="0"/>
                <a:cs typeface="Arial" panose="020B0604020202020204" pitchFamily="34" charset="0"/>
              </a:defRPr>
            </a:lvl4pPr>
            <a:lvl5pPr marL="2174875" indent="-241300">
              <a:defRPr>
                <a:solidFill>
                  <a:schemeClr val="tx1"/>
                </a:solidFill>
                <a:latin typeface="Calibri" panose="020F0502020204030204" pitchFamily="34" charset="0"/>
                <a:cs typeface="Arial" panose="020B0604020202020204" pitchFamily="34" charset="0"/>
              </a:defRPr>
            </a:lvl5pPr>
            <a:lvl6pPr marL="2632075" indent="-2413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3089275" indent="-2413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546475" indent="-2413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4003675" indent="-2413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DAC44834-3997-4242-AC32-1246811E6EFD}" type="slidenum">
              <a:rPr lang="en-US" altLang="en-US" smtClean="0"/>
              <a:pPr/>
              <a:t>51</a:t>
            </a:fld>
            <a:endParaRPr lang="en-US" altLang="en-US"/>
          </a:p>
        </p:txBody>
      </p:sp>
    </p:spTree>
    <p:extLst>
      <p:ext uri="{BB962C8B-B14F-4D97-AF65-F5344CB8AC3E}">
        <p14:creationId xmlns:p14="http://schemas.microsoft.com/office/powerpoint/2010/main" val="164848893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B5E225C-EA32-49AA-BCE1-CBED354D9589}" type="slidenum">
              <a:rPr lang="en-US" smtClean="0"/>
              <a:t>54</a:t>
            </a:fld>
            <a:endParaRPr lang="en-US"/>
          </a:p>
        </p:txBody>
      </p:sp>
    </p:spTree>
    <p:extLst>
      <p:ext uri="{BB962C8B-B14F-4D97-AF65-F5344CB8AC3E}">
        <p14:creationId xmlns:p14="http://schemas.microsoft.com/office/powerpoint/2010/main" val="198753482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Slide Image Placeholder 1">
            <a:extLst>
              <a:ext uri="{FF2B5EF4-FFF2-40B4-BE49-F238E27FC236}">
                <a16:creationId xmlns:a16="http://schemas.microsoft.com/office/drawing/2014/main" id="{2B39237B-F8FB-489F-8C85-233FB6EB274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883" name="Notes Placeholder 2">
            <a:extLst>
              <a:ext uri="{FF2B5EF4-FFF2-40B4-BE49-F238E27FC236}">
                <a16:creationId xmlns:a16="http://schemas.microsoft.com/office/drawing/2014/main" id="{F767F46E-255B-45EE-9F63-C111A91FBB7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Answer. C</a:t>
            </a:r>
          </a:p>
        </p:txBody>
      </p:sp>
      <p:sp>
        <p:nvSpPr>
          <p:cNvPr id="122884" name="Slide Number Placeholder 3">
            <a:extLst>
              <a:ext uri="{FF2B5EF4-FFF2-40B4-BE49-F238E27FC236}">
                <a16:creationId xmlns:a16="http://schemas.microsoft.com/office/drawing/2014/main" id="{BB61265C-5E80-4F62-BF53-2586056C8119}"/>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84225" indent="-301625">
              <a:spcBef>
                <a:spcPct val="30000"/>
              </a:spcBef>
              <a:defRPr sz="1200">
                <a:solidFill>
                  <a:schemeClr val="tx1"/>
                </a:solidFill>
                <a:latin typeface="Calibri" panose="020F0502020204030204" pitchFamily="34" charset="0"/>
              </a:defRPr>
            </a:lvl2pPr>
            <a:lvl3pPr marL="1208088" indent="-241300">
              <a:spcBef>
                <a:spcPct val="30000"/>
              </a:spcBef>
              <a:defRPr sz="1200">
                <a:solidFill>
                  <a:schemeClr val="tx1"/>
                </a:solidFill>
                <a:latin typeface="Calibri" panose="020F0502020204030204" pitchFamily="34" charset="0"/>
              </a:defRPr>
            </a:lvl3pPr>
            <a:lvl4pPr marL="1690688" indent="-241300">
              <a:spcBef>
                <a:spcPct val="30000"/>
              </a:spcBef>
              <a:defRPr sz="1200">
                <a:solidFill>
                  <a:schemeClr val="tx1"/>
                </a:solidFill>
                <a:latin typeface="Calibri" panose="020F0502020204030204" pitchFamily="34" charset="0"/>
              </a:defRPr>
            </a:lvl4pPr>
            <a:lvl5pPr marL="2174875" indent="-241300">
              <a:spcBef>
                <a:spcPct val="30000"/>
              </a:spcBef>
              <a:defRPr sz="1200">
                <a:solidFill>
                  <a:schemeClr val="tx1"/>
                </a:solidFill>
                <a:latin typeface="Calibri" panose="020F0502020204030204" pitchFamily="34" charset="0"/>
              </a:defRPr>
            </a:lvl5pPr>
            <a:lvl6pPr marL="2632075" indent="-241300" eaLnBrk="0" fontAlgn="base" hangingPunct="0">
              <a:spcBef>
                <a:spcPct val="30000"/>
              </a:spcBef>
              <a:spcAft>
                <a:spcPct val="0"/>
              </a:spcAft>
              <a:defRPr sz="1200">
                <a:solidFill>
                  <a:schemeClr val="tx1"/>
                </a:solidFill>
                <a:latin typeface="Calibri" panose="020F0502020204030204" pitchFamily="34" charset="0"/>
              </a:defRPr>
            </a:lvl6pPr>
            <a:lvl7pPr marL="3089275" indent="-241300" eaLnBrk="0" fontAlgn="base" hangingPunct="0">
              <a:spcBef>
                <a:spcPct val="30000"/>
              </a:spcBef>
              <a:spcAft>
                <a:spcPct val="0"/>
              </a:spcAft>
              <a:defRPr sz="1200">
                <a:solidFill>
                  <a:schemeClr val="tx1"/>
                </a:solidFill>
                <a:latin typeface="Calibri" panose="020F0502020204030204" pitchFamily="34" charset="0"/>
              </a:defRPr>
            </a:lvl7pPr>
            <a:lvl8pPr marL="3546475" indent="-241300" eaLnBrk="0" fontAlgn="base" hangingPunct="0">
              <a:spcBef>
                <a:spcPct val="30000"/>
              </a:spcBef>
              <a:spcAft>
                <a:spcPct val="0"/>
              </a:spcAft>
              <a:defRPr sz="1200">
                <a:solidFill>
                  <a:schemeClr val="tx1"/>
                </a:solidFill>
                <a:latin typeface="Calibri" panose="020F0502020204030204" pitchFamily="34" charset="0"/>
              </a:defRPr>
            </a:lvl8pPr>
            <a:lvl9pPr marL="4003675" indent="-2413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7A96521-2F37-4B1E-BD71-641F8C454976}" type="slidenum">
              <a:rPr kumimoji="0" lang="en-US" altLang="en-US" sz="13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55</a:t>
            </a:fld>
            <a:endParaRPr kumimoji="0" lang="en-US" altLang="en-US" sz="13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287287308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Slide Image Placeholder 1">
            <a:extLst>
              <a:ext uri="{FF2B5EF4-FFF2-40B4-BE49-F238E27FC236}">
                <a16:creationId xmlns:a16="http://schemas.microsoft.com/office/drawing/2014/main" id="{2B39237B-F8FB-489F-8C85-233FB6EB274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883" name="Notes Placeholder 2">
            <a:extLst>
              <a:ext uri="{FF2B5EF4-FFF2-40B4-BE49-F238E27FC236}">
                <a16:creationId xmlns:a16="http://schemas.microsoft.com/office/drawing/2014/main" id="{F767F46E-255B-45EE-9F63-C111A91FBB7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a:t>Answer. C</a:t>
            </a:r>
          </a:p>
        </p:txBody>
      </p:sp>
      <p:sp>
        <p:nvSpPr>
          <p:cNvPr id="122884" name="Slide Number Placeholder 3">
            <a:extLst>
              <a:ext uri="{FF2B5EF4-FFF2-40B4-BE49-F238E27FC236}">
                <a16:creationId xmlns:a16="http://schemas.microsoft.com/office/drawing/2014/main" id="{BB61265C-5E80-4F62-BF53-2586056C8119}"/>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84225" indent="-301625">
              <a:spcBef>
                <a:spcPct val="30000"/>
              </a:spcBef>
              <a:defRPr sz="1200">
                <a:solidFill>
                  <a:schemeClr val="tx1"/>
                </a:solidFill>
                <a:latin typeface="Calibri" panose="020F0502020204030204" pitchFamily="34" charset="0"/>
              </a:defRPr>
            </a:lvl2pPr>
            <a:lvl3pPr marL="1208088" indent="-241300">
              <a:spcBef>
                <a:spcPct val="30000"/>
              </a:spcBef>
              <a:defRPr sz="1200">
                <a:solidFill>
                  <a:schemeClr val="tx1"/>
                </a:solidFill>
                <a:latin typeface="Calibri" panose="020F0502020204030204" pitchFamily="34" charset="0"/>
              </a:defRPr>
            </a:lvl3pPr>
            <a:lvl4pPr marL="1690688" indent="-241300">
              <a:spcBef>
                <a:spcPct val="30000"/>
              </a:spcBef>
              <a:defRPr sz="1200">
                <a:solidFill>
                  <a:schemeClr val="tx1"/>
                </a:solidFill>
                <a:latin typeface="Calibri" panose="020F0502020204030204" pitchFamily="34" charset="0"/>
              </a:defRPr>
            </a:lvl4pPr>
            <a:lvl5pPr marL="2174875" indent="-241300">
              <a:spcBef>
                <a:spcPct val="30000"/>
              </a:spcBef>
              <a:defRPr sz="1200">
                <a:solidFill>
                  <a:schemeClr val="tx1"/>
                </a:solidFill>
                <a:latin typeface="Calibri" panose="020F0502020204030204" pitchFamily="34" charset="0"/>
              </a:defRPr>
            </a:lvl5pPr>
            <a:lvl6pPr marL="2632075" indent="-241300" eaLnBrk="0" fontAlgn="base" hangingPunct="0">
              <a:spcBef>
                <a:spcPct val="30000"/>
              </a:spcBef>
              <a:spcAft>
                <a:spcPct val="0"/>
              </a:spcAft>
              <a:defRPr sz="1200">
                <a:solidFill>
                  <a:schemeClr val="tx1"/>
                </a:solidFill>
                <a:latin typeface="Calibri" panose="020F0502020204030204" pitchFamily="34" charset="0"/>
              </a:defRPr>
            </a:lvl6pPr>
            <a:lvl7pPr marL="3089275" indent="-241300" eaLnBrk="0" fontAlgn="base" hangingPunct="0">
              <a:spcBef>
                <a:spcPct val="30000"/>
              </a:spcBef>
              <a:spcAft>
                <a:spcPct val="0"/>
              </a:spcAft>
              <a:defRPr sz="1200">
                <a:solidFill>
                  <a:schemeClr val="tx1"/>
                </a:solidFill>
                <a:latin typeface="Calibri" panose="020F0502020204030204" pitchFamily="34" charset="0"/>
              </a:defRPr>
            </a:lvl7pPr>
            <a:lvl8pPr marL="3546475" indent="-241300" eaLnBrk="0" fontAlgn="base" hangingPunct="0">
              <a:spcBef>
                <a:spcPct val="30000"/>
              </a:spcBef>
              <a:spcAft>
                <a:spcPct val="0"/>
              </a:spcAft>
              <a:defRPr sz="1200">
                <a:solidFill>
                  <a:schemeClr val="tx1"/>
                </a:solidFill>
                <a:latin typeface="Calibri" panose="020F0502020204030204" pitchFamily="34" charset="0"/>
              </a:defRPr>
            </a:lvl8pPr>
            <a:lvl9pPr marL="4003675" indent="-2413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7A96521-2F37-4B1E-BD71-641F8C454976}" type="slidenum">
              <a:rPr kumimoji="0" lang="en-US" altLang="en-US" sz="13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56</a:t>
            </a:fld>
            <a:endParaRPr kumimoji="0" lang="en-US" altLang="en-US" sz="13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364052454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Slide Image Placeholder 1">
            <a:extLst>
              <a:ext uri="{FF2B5EF4-FFF2-40B4-BE49-F238E27FC236}">
                <a16:creationId xmlns:a16="http://schemas.microsoft.com/office/drawing/2014/main" id="{BFBAB305-C781-4F8E-AB7D-DB5225480FD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1619" name="Notes Placeholder 2">
            <a:extLst>
              <a:ext uri="{FF2B5EF4-FFF2-40B4-BE49-F238E27FC236}">
                <a16:creationId xmlns:a16="http://schemas.microsoft.com/office/drawing/2014/main" id="{39594C52-21C4-48CE-AAA9-F5BE2D6117BF}"/>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111620" name="Slide Number Placeholder 3">
            <a:extLst>
              <a:ext uri="{FF2B5EF4-FFF2-40B4-BE49-F238E27FC236}">
                <a16:creationId xmlns:a16="http://schemas.microsoft.com/office/drawing/2014/main" id="{3F7FD58E-1AF6-4CEC-811E-7291690C28C4}"/>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84225" indent="-301625">
              <a:defRPr>
                <a:solidFill>
                  <a:schemeClr val="tx1"/>
                </a:solidFill>
                <a:latin typeface="Calibri" panose="020F0502020204030204" pitchFamily="34" charset="0"/>
                <a:cs typeface="Arial" panose="020B0604020202020204" pitchFamily="34" charset="0"/>
              </a:defRPr>
            </a:lvl2pPr>
            <a:lvl3pPr marL="1208088" indent="-241300">
              <a:defRPr>
                <a:solidFill>
                  <a:schemeClr val="tx1"/>
                </a:solidFill>
                <a:latin typeface="Calibri" panose="020F0502020204030204" pitchFamily="34" charset="0"/>
                <a:cs typeface="Arial" panose="020B0604020202020204" pitchFamily="34" charset="0"/>
              </a:defRPr>
            </a:lvl3pPr>
            <a:lvl4pPr marL="1690688" indent="-241300">
              <a:defRPr>
                <a:solidFill>
                  <a:schemeClr val="tx1"/>
                </a:solidFill>
                <a:latin typeface="Calibri" panose="020F0502020204030204" pitchFamily="34" charset="0"/>
                <a:cs typeface="Arial" panose="020B0604020202020204" pitchFamily="34" charset="0"/>
              </a:defRPr>
            </a:lvl4pPr>
            <a:lvl5pPr marL="2174875" indent="-241300">
              <a:defRPr>
                <a:solidFill>
                  <a:schemeClr val="tx1"/>
                </a:solidFill>
                <a:latin typeface="Calibri" panose="020F0502020204030204" pitchFamily="34" charset="0"/>
                <a:cs typeface="Arial" panose="020B0604020202020204" pitchFamily="34" charset="0"/>
              </a:defRPr>
            </a:lvl5pPr>
            <a:lvl6pPr marL="2632075" indent="-2413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3089275" indent="-2413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546475" indent="-2413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4003675" indent="-2413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FA9AC47-DAFB-4CB0-AAE2-607A2E0C65E3}" type="slidenum">
              <a:rPr kumimoji="0" lang="en-US" altLang="en-US" sz="13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58</a:t>
            </a:fld>
            <a:endParaRPr kumimoji="0" lang="en-US" altLang="en-US" sz="13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167391637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For people with established atherosclerotic cardiovascular disease or indicators of high risk our recommendation is to choose a GLP-1 receptor agonist or an SGLT-2 inhibitor with proven cardiovascular benefit. In case HbA1c remains above target one should add an agent from the other category or pioglitazone as deemed necessary. Our recommendation is based on the favourable results of cardiovascular outcomes trials that established the favourable effect of GLP-1 receptor agonists and SGLT-2 inhibitors on a series of hard clinical outcomes including major adverse cardiovascular events and all-cause mortality.</a:t>
            </a:r>
            <a:endParaRPr lang="en-GR"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5623E8-A3FB-44A0-B68C-45C9EDD53B4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7703029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For individuals with heart failure our recommendation is that SGLT2i with proven benefit should be used because they improve heart failure and kidney outcomes. </a:t>
            </a:r>
            <a:endParaRPr lang="en-GR"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5623E8-A3FB-44A0-B68C-45C9EDD53B4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241066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B5E225C-EA32-49AA-BCE1-CBED354D9589}" type="slidenum">
              <a:rPr lang="en-US" smtClean="0"/>
              <a:t>6</a:t>
            </a:fld>
            <a:endParaRPr lang="en-US"/>
          </a:p>
        </p:txBody>
      </p:sp>
    </p:spTree>
    <p:extLst>
      <p:ext uri="{BB962C8B-B14F-4D97-AF65-F5344CB8AC3E}">
        <p14:creationId xmlns:p14="http://schemas.microsoft.com/office/powerpoint/2010/main" val="284277013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B5E225C-EA32-49AA-BCE1-CBED354D9589}" type="slidenum">
              <a:rPr lang="en-US" smtClean="0"/>
              <a:t>68</a:t>
            </a:fld>
            <a:endParaRPr lang="en-US"/>
          </a:p>
        </p:txBody>
      </p:sp>
    </p:spTree>
    <p:extLst>
      <p:ext uri="{BB962C8B-B14F-4D97-AF65-F5344CB8AC3E}">
        <p14:creationId xmlns:p14="http://schemas.microsoft.com/office/powerpoint/2010/main" val="161312047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pPr>
              <a:defRPr/>
            </a:pPr>
            <a:r>
              <a:rPr lang="en-US"/>
              <a:t>Diabetes Educational Services© (530) 893 - 8635 </a:t>
            </a:r>
          </a:p>
        </p:txBody>
      </p:sp>
      <p:sp>
        <p:nvSpPr>
          <p:cNvPr id="5" name="Slide Number Placeholder 4"/>
          <p:cNvSpPr>
            <a:spLocks noGrp="1"/>
          </p:cNvSpPr>
          <p:nvPr>
            <p:ph type="sldNum" sz="quarter" idx="5"/>
          </p:nvPr>
        </p:nvSpPr>
        <p:spPr/>
        <p:txBody>
          <a:bodyPr/>
          <a:lstStyle/>
          <a:p>
            <a:pPr>
              <a:defRPr/>
            </a:pPr>
            <a:fld id="{C233B0E3-6876-4E53-9EE0-6ED1EFDF6740}" type="slidenum">
              <a:rPr lang="en-US" smtClean="0"/>
              <a:pPr>
                <a:defRPr/>
              </a:pPr>
              <a:t>70</a:t>
            </a:fld>
            <a:endParaRPr lang="en-US"/>
          </a:p>
        </p:txBody>
      </p:sp>
    </p:spTree>
    <p:extLst>
      <p:ext uri="{BB962C8B-B14F-4D97-AF65-F5344CB8AC3E}">
        <p14:creationId xmlns:p14="http://schemas.microsoft.com/office/powerpoint/2010/main" val="319397984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1058" name="Slide Image Placeholder 1"/>
          <p:cNvSpPr>
            <a:spLocks noGrp="1" noRot="1" noChangeAspect="1" noTextEdit="1"/>
          </p:cNvSpPr>
          <p:nvPr>
            <p:ph type="sldImg"/>
          </p:nvPr>
        </p:nvSpPr>
        <p:spPr>
          <a:ln/>
        </p:spPr>
      </p:sp>
      <p:sp>
        <p:nvSpPr>
          <p:cNvPr id="30105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endParaRPr lang="en-US"/>
          </a:p>
        </p:txBody>
      </p:sp>
      <p:sp>
        <p:nvSpPr>
          <p:cNvPr id="301060" name="Footer Placeholder 3"/>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eaLnBrk="0" hangingPunct="0">
              <a:defRPr sz="2600">
                <a:solidFill>
                  <a:schemeClr val="tx1"/>
                </a:solidFill>
                <a:latin typeface="Times New Roman" pitchFamily="18" charset="0"/>
              </a:defRPr>
            </a:lvl1pPr>
            <a:lvl2pPr marL="830095" indent="-319267" eaLnBrk="0" hangingPunct="0">
              <a:defRPr sz="2600">
                <a:solidFill>
                  <a:schemeClr val="tx1"/>
                </a:solidFill>
                <a:latin typeface="Times New Roman" pitchFamily="18" charset="0"/>
              </a:defRPr>
            </a:lvl2pPr>
            <a:lvl3pPr marL="1277070" indent="-255413" eaLnBrk="0" hangingPunct="0">
              <a:defRPr sz="2600">
                <a:solidFill>
                  <a:schemeClr val="tx1"/>
                </a:solidFill>
                <a:latin typeface="Times New Roman" pitchFamily="18" charset="0"/>
              </a:defRPr>
            </a:lvl3pPr>
            <a:lvl4pPr marL="1787898" indent="-255413" eaLnBrk="0" hangingPunct="0">
              <a:defRPr sz="2600">
                <a:solidFill>
                  <a:schemeClr val="tx1"/>
                </a:solidFill>
                <a:latin typeface="Times New Roman" pitchFamily="18" charset="0"/>
              </a:defRPr>
            </a:lvl4pPr>
            <a:lvl5pPr marL="2298727" indent="-255413" eaLnBrk="0" hangingPunct="0">
              <a:defRPr sz="2600">
                <a:solidFill>
                  <a:schemeClr val="tx1"/>
                </a:solidFill>
                <a:latin typeface="Times New Roman" pitchFamily="18" charset="0"/>
              </a:defRPr>
            </a:lvl5pPr>
            <a:lvl6pPr marL="2809554" indent="-255413" eaLnBrk="0" fontAlgn="base" hangingPunct="0">
              <a:spcBef>
                <a:spcPct val="0"/>
              </a:spcBef>
              <a:spcAft>
                <a:spcPct val="0"/>
              </a:spcAft>
              <a:defRPr sz="2600">
                <a:solidFill>
                  <a:schemeClr val="tx1"/>
                </a:solidFill>
                <a:latin typeface="Times New Roman" pitchFamily="18" charset="0"/>
              </a:defRPr>
            </a:lvl6pPr>
            <a:lvl7pPr marL="3320383" indent="-255413" eaLnBrk="0" fontAlgn="base" hangingPunct="0">
              <a:spcBef>
                <a:spcPct val="0"/>
              </a:spcBef>
              <a:spcAft>
                <a:spcPct val="0"/>
              </a:spcAft>
              <a:defRPr sz="2600">
                <a:solidFill>
                  <a:schemeClr val="tx1"/>
                </a:solidFill>
                <a:latin typeface="Times New Roman" pitchFamily="18" charset="0"/>
              </a:defRPr>
            </a:lvl7pPr>
            <a:lvl8pPr marL="3831210" indent="-255413" eaLnBrk="0" fontAlgn="base" hangingPunct="0">
              <a:spcBef>
                <a:spcPct val="0"/>
              </a:spcBef>
              <a:spcAft>
                <a:spcPct val="0"/>
              </a:spcAft>
              <a:defRPr sz="2600">
                <a:solidFill>
                  <a:schemeClr val="tx1"/>
                </a:solidFill>
                <a:latin typeface="Times New Roman" pitchFamily="18" charset="0"/>
              </a:defRPr>
            </a:lvl8pPr>
            <a:lvl9pPr marL="4342038" indent="-255413" eaLnBrk="0" fontAlgn="base" hangingPunct="0">
              <a:spcBef>
                <a:spcPct val="0"/>
              </a:spcBef>
              <a:spcAft>
                <a:spcPct val="0"/>
              </a:spcAft>
              <a:defRPr sz="2600">
                <a:solidFill>
                  <a:schemeClr val="tx1"/>
                </a:solidFill>
                <a:latin typeface="Times New Roman" pitchFamily="18" charset="0"/>
              </a:defRPr>
            </a:lvl9pPr>
          </a:lstStyle>
          <a:p>
            <a:pPr eaLnBrk="1" hangingPunct="1"/>
            <a:r>
              <a:rPr lang="en-US" sz="1300">
                <a:solidFill>
                  <a:prstClr val="black"/>
                </a:solidFill>
              </a:rPr>
              <a:t>© Copyright 1999-2012, Diabetes Educational Services, All Rights Reserved© Copyright 1999-2012, Diabetes Educational ServicesDiabetes Educational Services© (530) 893 - 8635 </a:t>
            </a:r>
          </a:p>
        </p:txBody>
      </p:sp>
      <p:sp>
        <p:nvSpPr>
          <p:cNvPr id="301061" name="Slide Number Placeholder 4"/>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eaLnBrk="0" hangingPunct="0">
              <a:defRPr sz="2600">
                <a:solidFill>
                  <a:schemeClr val="tx1"/>
                </a:solidFill>
                <a:latin typeface="Times New Roman" pitchFamily="18" charset="0"/>
              </a:defRPr>
            </a:lvl1pPr>
            <a:lvl2pPr marL="830095" indent="-319267" eaLnBrk="0" hangingPunct="0">
              <a:defRPr sz="2600">
                <a:solidFill>
                  <a:schemeClr val="tx1"/>
                </a:solidFill>
                <a:latin typeface="Times New Roman" pitchFamily="18" charset="0"/>
              </a:defRPr>
            </a:lvl2pPr>
            <a:lvl3pPr marL="1277070" indent="-255413" eaLnBrk="0" hangingPunct="0">
              <a:defRPr sz="2600">
                <a:solidFill>
                  <a:schemeClr val="tx1"/>
                </a:solidFill>
                <a:latin typeface="Times New Roman" pitchFamily="18" charset="0"/>
              </a:defRPr>
            </a:lvl3pPr>
            <a:lvl4pPr marL="1787898" indent="-255413" eaLnBrk="0" hangingPunct="0">
              <a:defRPr sz="2600">
                <a:solidFill>
                  <a:schemeClr val="tx1"/>
                </a:solidFill>
                <a:latin typeface="Times New Roman" pitchFamily="18" charset="0"/>
              </a:defRPr>
            </a:lvl4pPr>
            <a:lvl5pPr marL="2298727" indent="-255413" eaLnBrk="0" hangingPunct="0">
              <a:defRPr sz="2600">
                <a:solidFill>
                  <a:schemeClr val="tx1"/>
                </a:solidFill>
                <a:latin typeface="Times New Roman" pitchFamily="18" charset="0"/>
              </a:defRPr>
            </a:lvl5pPr>
            <a:lvl6pPr marL="2809554" indent="-255413" eaLnBrk="0" fontAlgn="base" hangingPunct="0">
              <a:spcBef>
                <a:spcPct val="0"/>
              </a:spcBef>
              <a:spcAft>
                <a:spcPct val="0"/>
              </a:spcAft>
              <a:defRPr sz="2600">
                <a:solidFill>
                  <a:schemeClr val="tx1"/>
                </a:solidFill>
                <a:latin typeface="Times New Roman" pitchFamily="18" charset="0"/>
              </a:defRPr>
            </a:lvl6pPr>
            <a:lvl7pPr marL="3320383" indent="-255413" eaLnBrk="0" fontAlgn="base" hangingPunct="0">
              <a:spcBef>
                <a:spcPct val="0"/>
              </a:spcBef>
              <a:spcAft>
                <a:spcPct val="0"/>
              </a:spcAft>
              <a:defRPr sz="2600">
                <a:solidFill>
                  <a:schemeClr val="tx1"/>
                </a:solidFill>
                <a:latin typeface="Times New Roman" pitchFamily="18" charset="0"/>
              </a:defRPr>
            </a:lvl7pPr>
            <a:lvl8pPr marL="3831210" indent="-255413" eaLnBrk="0" fontAlgn="base" hangingPunct="0">
              <a:spcBef>
                <a:spcPct val="0"/>
              </a:spcBef>
              <a:spcAft>
                <a:spcPct val="0"/>
              </a:spcAft>
              <a:defRPr sz="2600">
                <a:solidFill>
                  <a:schemeClr val="tx1"/>
                </a:solidFill>
                <a:latin typeface="Times New Roman" pitchFamily="18" charset="0"/>
              </a:defRPr>
            </a:lvl8pPr>
            <a:lvl9pPr marL="4342038" indent="-255413" eaLnBrk="0" fontAlgn="base" hangingPunct="0">
              <a:spcBef>
                <a:spcPct val="0"/>
              </a:spcBef>
              <a:spcAft>
                <a:spcPct val="0"/>
              </a:spcAft>
              <a:defRPr sz="2600">
                <a:solidFill>
                  <a:schemeClr val="tx1"/>
                </a:solidFill>
                <a:latin typeface="Times New Roman" pitchFamily="18" charset="0"/>
              </a:defRPr>
            </a:lvl9pPr>
          </a:lstStyle>
          <a:p>
            <a:pPr eaLnBrk="1" hangingPunct="1"/>
            <a:fld id="{E5D93AD6-6416-4CBA-8D19-CC590EC91A9A}" type="slidenum">
              <a:rPr lang="en-US" sz="1300">
                <a:solidFill>
                  <a:prstClr val="black"/>
                </a:solidFill>
              </a:rPr>
              <a:pPr eaLnBrk="1" hangingPunct="1"/>
              <a:t>72</a:t>
            </a:fld>
            <a:endParaRPr lang="en-US" sz="1300">
              <a:solidFill>
                <a:prstClr val="black"/>
              </a:solidFill>
            </a:endParaRPr>
          </a:p>
        </p:txBody>
      </p:sp>
    </p:spTree>
    <p:extLst>
      <p:ext uri="{BB962C8B-B14F-4D97-AF65-F5344CB8AC3E}">
        <p14:creationId xmlns:p14="http://schemas.microsoft.com/office/powerpoint/2010/main" val="20567565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1058" name="Slide Image Placeholder 1"/>
          <p:cNvSpPr>
            <a:spLocks noGrp="1" noRot="1" noChangeAspect="1" noTextEdit="1"/>
          </p:cNvSpPr>
          <p:nvPr>
            <p:ph type="sldImg"/>
          </p:nvPr>
        </p:nvSpPr>
        <p:spPr>
          <a:ln/>
        </p:spPr>
      </p:sp>
      <p:sp>
        <p:nvSpPr>
          <p:cNvPr id="30105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endParaRPr lang="en-US"/>
          </a:p>
        </p:txBody>
      </p:sp>
      <p:sp>
        <p:nvSpPr>
          <p:cNvPr id="301060" name="Footer Placeholder 3"/>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eaLnBrk="0" hangingPunct="0">
              <a:defRPr sz="2600">
                <a:solidFill>
                  <a:schemeClr val="tx1"/>
                </a:solidFill>
                <a:latin typeface="Times New Roman" pitchFamily="18" charset="0"/>
              </a:defRPr>
            </a:lvl1pPr>
            <a:lvl2pPr marL="830095" indent="-319267" eaLnBrk="0" hangingPunct="0">
              <a:defRPr sz="2600">
                <a:solidFill>
                  <a:schemeClr val="tx1"/>
                </a:solidFill>
                <a:latin typeface="Times New Roman" pitchFamily="18" charset="0"/>
              </a:defRPr>
            </a:lvl2pPr>
            <a:lvl3pPr marL="1277070" indent="-255413" eaLnBrk="0" hangingPunct="0">
              <a:defRPr sz="2600">
                <a:solidFill>
                  <a:schemeClr val="tx1"/>
                </a:solidFill>
                <a:latin typeface="Times New Roman" pitchFamily="18" charset="0"/>
              </a:defRPr>
            </a:lvl3pPr>
            <a:lvl4pPr marL="1787898" indent="-255413" eaLnBrk="0" hangingPunct="0">
              <a:defRPr sz="2600">
                <a:solidFill>
                  <a:schemeClr val="tx1"/>
                </a:solidFill>
                <a:latin typeface="Times New Roman" pitchFamily="18" charset="0"/>
              </a:defRPr>
            </a:lvl4pPr>
            <a:lvl5pPr marL="2298727" indent="-255413" eaLnBrk="0" hangingPunct="0">
              <a:defRPr sz="2600">
                <a:solidFill>
                  <a:schemeClr val="tx1"/>
                </a:solidFill>
                <a:latin typeface="Times New Roman" pitchFamily="18" charset="0"/>
              </a:defRPr>
            </a:lvl5pPr>
            <a:lvl6pPr marL="2809554" indent="-255413" eaLnBrk="0" fontAlgn="base" hangingPunct="0">
              <a:spcBef>
                <a:spcPct val="0"/>
              </a:spcBef>
              <a:spcAft>
                <a:spcPct val="0"/>
              </a:spcAft>
              <a:defRPr sz="2600">
                <a:solidFill>
                  <a:schemeClr val="tx1"/>
                </a:solidFill>
                <a:latin typeface="Times New Roman" pitchFamily="18" charset="0"/>
              </a:defRPr>
            </a:lvl6pPr>
            <a:lvl7pPr marL="3320383" indent="-255413" eaLnBrk="0" fontAlgn="base" hangingPunct="0">
              <a:spcBef>
                <a:spcPct val="0"/>
              </a:spcBef>
              <a:spcAft>
                <a:spcPct val="0"/>
              </a:spcAft>
              <a:defRPr sz="2600">
                <a:solidFill>
                  <a:schemeClr val="tx1"/>
                </a:solidFill>
                <a:latin typeface="Times New Roman" pitchFamily="18" charset="0"/>
              </a:defRPr>
            </a:lvl7pPr>
            <a:lvl8pPr marL="3831210" indent="-255413" eaLnBrk="0" fontAlgn="base" hangingPunct="0">
              <a:spcBef>
                <a:spcPct val="0"/>
              </a:spcBef>
              <a:spcAft>
                <a:spcPct val="0"/>
              </a:spcAft>
              <a:defRPr sz="2600">
                <a:solidFill>
                  <a:schemeClr val="tx1"/>
                </a:solidFill>
                <a:latin typeface="Times New Roman" pitchFamily="18" charset="0"/>
              </a:defRPr>
            </a:lvl8pPr>
            <a:lvl9pPr marL="4342038" indent="-255413" eaLnBrk="0" fontAlgn="base" hangingPunct="0">
              <a:spcBef>
                <a:spcPct val="0"/>
              </a:spcBef>
              <a:spcAft>
                <a:spcPct val="0"/>
              </a:spcAft>
              <a:defRPr sz="2600">
                <a:solidFill>
                  <a:schemeClr val="tx1"/>
                </a:solidFill>
                <a:latin typeface="Times New Roman" pitchFamily="18" charset="0"/>
              </a:defRPr>
            </a:lvl9pPr>
          </a:lstStyle>
          <a:p>
            <a:pPr eaLnBrk="1" hangingPunct="1"/>
            <a:r>
              <a:rPr lang="en-US" sz="1300">
                <a:solidFill>
                  <a:prstClr val="black"/>
                </a:solidFill>
              </a:rPr>
              <a:t>© Copyright 1999-2012, Diabetes Educational Services, All Rights Reserved© Copyright 1999-2012, Diabetes Educational ServicesDiabetes Educational Services© (530) 893 - 8635 </a:t>
            </a:r>
          </a:p>
        </p:txBody>
      </p:sp>
      <p:sp>
        <p:nvSpPr>
          <p:cNvPr id="301061" name="Slide Number Placeholder 4"/>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eaLnBrk="0" hangingPunct="0">
              <a:defRPr sz="2600">
                <a:solidFill>
                  <a:schemeClr val="tx1"/>
                </a:solidFill>
                <a:latin typeface="Times New Roman" pitchFamily="18" charset="0"/>
              </a:defRPr>
            </a:lvl1pPr>
            <a:lvl2pPr marL="830095" indent="-319267" eaLnBrk="0" hangingPunct="0">
              <a:defRPr sz="2600">
                <a:solidFill>
                  <a:schemeClr val="tx1"/>
                </a:solidFill>
                <a:latin typeface="Times New Roman" pitchFamily="18" charset="0"/>
              </a:defRPr>
            </a:lvl2pPr>
            <a:lvl3pPr marL="1277070" indent="-255413" eaLnBrk="0" hangingPunct="0">
              <a:defRPr sz="2600">
                <a:solidFill>
                  <a:schemeClr val="tx1"/>
                </a:solidFill>
                <a:latin typeface="Times New Roman" pitchFamily="18" charset="0"/>
              </a:defRPr>
            </a:lvl3pPr>
            <a:lvl4pPr marL="1787898" indent="-255413" eaLnBrk="0" hangingPunct="0">
              <a:defRPr sz="2600">
                <a:solidFill>
                  <a:schemeClr val="tx1"/>
                </a:solidFill>
                <a:latin typeface="Times New Roman" pitchFamily="18" charset="0"/>
              </a:defRPr>
            </a:lvl4pPr>
            <a:lvl5pPr marL="2298727" indent="-255413" eaLnBrk="0" hangingPunct="0">
              <a:defRPr sz="2600">
                <a:solidFill>
                  <a:schemeClr val="tx1"/>
                </a:solidFill>
                <a:latin typeface="Times New Roman" pitchFamily="18" charset="0"/>
              </a:defRPr>
            </a:lvl5pPr>
            <a:lvl6pPr marL="2809554" indent="-255413" eaLnBrk="0" fontAlgn="base" hangingPunct="0">
              <a:spcBef>
                <a:spcPct val="0"/>
              </a:spcBef>
              <a:spcAft>
                <a:spcPct val="0"/>
              </a:spcAft>
              <a:defRPr sz="2600">
                <a:solidFill>
                  <a:schemeClr val="tx1"/>
                </a:solidFill>
                <a:latin typeface="Times New Roman" pitchFamily="18" charset="0"/>
              </a:defRPr>
            </a:lvl6pPr>
            <a:lvl7pPr marL="3320383" indent="-255413" eaLnBrk="0" fontAlgn="base" hangingPunct="0">
              <a:spcBef>
                <a:spcPct val="0"/>
              </a:spcBef>
              <a:spcAft>
                <a:spcPct val="0"/>
              </a:spcAft>
              <a:defRPr sz="2600">
                <a:solidFill>
                  <a:schemeClr val="tx1"/>
                </a:solidFill>
                <a:latin typeface="Times New Roman" pitchFamily="18" charset="0"/>
              </a:defRPr>
            </a:lvl7pPr>
            <a:lvl8pPr marL="3831210" indent="-255413" eaLnBrk="0" fontAlgn="base" hangingPunct="0">
              <a:spcBef>
                <a:spcPct val="0"/>
              </a:spcBef>
              <a:spcAft>
                <a:spcPct val="0"/>
              </a:spcAft>
              <a:defRPr sz="2600">
                <a:solidFill>
                  <a:schemeClr val="tx1"/>
                </a:solidFill>
                <a:latin typeface="Times New Roman" pitchFamily="18" charset="0"/>
              </a:defRPr>
            </a:lvl8pPr>
            <a:lvl9pPr marL="4342038" indent="-255413" eaLnBrk="0" fontAlgn="base" hangingPunct="0">
              <a:spcBef>
                <a:spcPct val="0"/>
              </a:spcBef>
              <a:spcAft>
                <a:spcPct val="0"/>
              </a:spcAft>
              <a:defRPr sz="2600">
                <a:solidFill>
                  <a:schemeClr val="tx1"/>
                </a:solidFill>
                <a:latin typeface="Times New Roman" pitchFamily="18" charset="0"/>
              </a:defRPr>
            </a:lvl9pPr>
          </a:lstStyle>
          <a:p>
            <a:pPr eaLnBrk="1" hangingPunct="1"/>
            <a:fld id="{E5D93AD6-6416-4CBA-8D19-CC590EC91A9A}" type="slidenum">
              <a:rPr lang="en-US" sz="1300">
                <a:solidFill>
                  <a:prstClr val="black"/>
                </a:solidFill>
              </a:rPr>
              <a:pPr eaLnBrk="1" hangingPunct="1"/>
              <a:t>73</a:t>
            </a:fld>
            <a:endParaRPr lang="en-US" sz="1300">
              <a:solidFill>
                <a:prstClr val="black"/>
              </a:solidFill>
            </a:endParaRPr>
          </a:p>
        </p:txBody>
      </p:sp>
    </p:spTree>
    <p:extLst>
      <p:ext uri="{BB962C8B-B14F-4D97-AF65-F5344CB8AC3E}">
        <p14:creationId xmlns:p14="http://schemas.microsoft.com/office/powerpoint/2010/main" val="271247537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14475" y="795338"/>
            <a:ext cx="5292725" cy="39687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B8611E9-15D0-EB4D-9B72-77D904F1A499}" type="slidenum">
              <a:rPr lang="en-US" smtClean="0">
                <a:solidFill>
                  <a:prstClr val="black"/>
                </a:solidFill>
              </a:rPr>
              <a:pPr/>
              <a:t>76</a:t>
            </a:fld>
            <a:endParaRPr lang="en-US">
              <a:solidFill>
                <a:prstClr val="black"/>
              </a:solidFill>
            </a:endParaRPr>
          </a:p>
        </p:txBody>
      </p:sp>
    </p:spTree>
    <p:extLst>
      <p:ext uri="{BB962C8B-B14F-4D97-AF65-F5344CB8AC3E}">
        <p14:creationId xmlns:p14="http://schemas.microsoft.com/office/powerpoint/2010/main" val="358741053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4" name="Slide Image Placeholder 1"/>
          <p:cNvSpPr>
            <a:spLocks noGrp="1" noRot="1" noChangeAspect="1" noTextEdit="1"/>
          </p:cNvSpPr>
          <p:nvPr>
            <p:ph type="sldImg"/>
          </p:nvPr>
        </p:nvSpPr>
        <p:spPr>
          <a:xfrm>
            <a:off x="1257300" y="720725"/>
            <a:ext cx="4800600" cy="3600450"/>
          </a:xfrm>
          <a:ln/>
        </p:spPr>
      </p:sp>
      <p:sp>
        <p:nvSpPr>
          <p:cNvPr id="264195"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64196"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756" indent="-285674">
              <a:defRPr>
                <a:solidFill>
                  <a:schemeClr val="tx1"/>
                </a:solidFill>
                <a:latin typeface="Arial" panose="020B0604020202020204" pitchFamily="34" charset="0"/>
              </a:defRPr>
            </a:lvl2pPr>
            <a:lvl3pPr marL="1142700" indent="-228540">
              <a:defRPr>
                <a:solidFill>
                  <a:schemeClr val="tx1"/>
                </a:solidFill>
                <a:latin typeface="Arial" panose="020B0604020202020204" pitchFamily="34" charset="0"/>
              </a:defRPr>
            </a:lvl3pPr>
            <a:lvl4pPr marL="1599781" indent="-228540">
              <a:defRPr>
                <a:solidFill>
                  <a:schemeClr val="tx1"/>
                </a:solidFill>
                <a:latin typeface="Arial" panose="020B0604020202020204" pitchFamily="34" charset="0"/>
              </a:defRPr>
            </a:lvl4pPr>
            <a:lvl5pPr marL="2056861" indent="-228540">
              <a:defRPr>
                <a:solidFill>
                  <a:schemeClr val="tx1"/>
                </a:solidFill>
                <a:latin typeface="Arial" panose="020B0604020202020204" pitchFamily="34" charset="0"/>
              </a:defRPr>
            </a:lvl5pPr>
            <a:lvl6pPr marL="2513941" indent="-228540" eaLnBrk="0" fontAlgn="base" hangingPunct="0">
              <a:spcBef>
                <a:spcPct val="0"/>
              </a:spcBef>
              <a:spcAft>
                <a:spcPct val="0"/>
              </a:spcAft>
              <a:defRPr>
                <a:solidFill>
                  <a:schemeClr val="tx1"/>
                </a:solidFill>
                <a:latin typeface="Arial" panose="020B0604020202020204" pitchFamily="34" charset="0"/>
              </a:defRPr>
            </a:lvl6pPr>
            <a:lvl7pPr marL="2971021" indent="-228540" eaLnBrk="0" fontAlgn="base" hangingPunct="0">
              <a:spcBef>
                <a:spcPct val="0"/>
              </a:spcBef>
              <a:spcAft>
                <a:spcPct val="0"/>
              </a:spcAft>
              <a:defRPr>
                <a:solidFill>
                  <a:schemeClr val="tx1"/>
                </a:solidFill>
                <a:latin typeface="Arial" panose="020B0604020202020204" pitchFamily="34" charset="0"/>
              </a:defRPr>
            </a:lvl7pPr>
            <a:lvl8pPr marL="3428101" indent="-228540" eaLnBrk="0" fontAlgn="base" hangingPunct="0">
              <a:spcBef>
                <a:spcPct val="0"/>
              </a:spcBef>
              <a:spcAft>
                <a:spcPct val="0"/>
              </a:spcAft>
              <a:defRPr>
                <a:solidFill>
                  <a:schemeClr val="tx1"/>
                </a:solidFill>
                <a:latin typeface="Arial" panose="020B0604020202020204" pitchFamily="34" charset="0"/>
              </a:defRPr>
            </a:lvl8pPr>
            <a:lvl9pPr marL="3885182" indent="-228540" eaLnBrk="0" fontAlgn="base" hangingPunct="0">
              <a:spcBef>
                <a:spcPct val="0"/>
              </a:spcBef>
              <a:spcAft>
                <a:spcPct val="0"/>
              </a:spcAft>
              <a:defRPr>
                <a:solidFill>
                  <a:schemeClr val="tx1"/>
                </a:solidFill>
                <a:latin typeface="Arial" panose="020B0604020202020204" pitchFamily="34" charset="0"/>
              </a:defRPr>
            </a:lvl9pPr>
          </a:lstStyle>
          <a:p>
            <a:r>
              <a:rPr lang="en-US">
                <a:latin typeface="Times New Roman" panose="02020603050405020304" pitchFamily="18" charset="0"/>
              </a:rPr>
              <a:t>Diabetes Educational Services© (530) 893 - 8635 </a:t>
            </a:r>
          </a:p>
        </p:txBody>
      </p:sp>
      <p:sp>
        <p:nvSpPr>
          <p:cNvPr id="264197"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756" indent="-285674">
              <a:defRPr>
                <a:solidFill>
                  <a:schemeClr val="tx1"/>
                </a:solidFill>
                <a:latin typeface="Arial" panose="020B0604020202020204" pitchFamily="34" charset="0"/>
              </a:defRPr>
            </a:lvl2pPr>
            <a:lvl3pPr marL="1142700" indent="-228540">
              <a:defRPr>
                <a:solidFill>
                  <a:schemeClr val="tx1"/>
                </a:solidFill>
                <a:latin typeface="Arial" panose="020B0604020202020204" pitchFamily="34" charset="0"/>
              </a:defRPr>
            </a:lvl3pPr>
            <a:lvl4pPr marL="1599781" indent="-228540">
              <a:defRPr>
                <a:solidFill>
                  <a:schemeClr val="tx1"/>
                </a:solidFill>
                <a:latin typeface="Arial" panose="020B0604020202020204" pitchFamily="34" charset="0"/>
              </a:defRPr>
            </a:lvl4pPr>
            <a:lvl5pPr marL="2056861" indent="-228540">
              <a:defRPr>
                <a:solidFill>
                  <a:schemeClr val="tx1"/>
                </a:solidFill>
                <a:latin typeface="Arial" panose="020B0604020202020204" pitchFamily="34" charset="0"/>
              </a:defRPr>
            </a:lvl5pPr>
            <a:lvl6pPr marL="2513941" indent="-228540" eaLnBrk="0" fontAlgn="base" hangingPunct="0">
              <a:spcBef>
                <a:spcPct val="0"/>
              </a:spcBef>
              <a:spcAft>
                <a:spcPct val="0"/>
              </a:spcAft>
              <a:defRPr>
                <a:solidFill>
                  <a:schemeClr val="tx1"/>
                </a:solidFill>
                <a:latin typeface="Arial" panose="020B0604020202020204" pitchFamily="34" charset="0"/>
              </a:defRPr>
            </a:lvl6pPr>
            <a:lvl7pPr marL="2971021" indent="-228540" eaLnBrk="0" fontAlgn="base" hangingPunct="0">
              <a:spcBef>
                <a:spcPct val="0"/>
              </a:spcBef>
              <a:spcAft>
                <a:spcPct val="0"/>
              </a:spcAft>
              <a:defRPr>
                <a:solidFill>
                  <a:schemeClr val="tx1"/>
                </a:solidFill>
                <a:latin typeface="Arial" panose="020B0604020202020204" pitchFamily="34" charset="0"/>
              </a:defRPr>
            </a:lvl7pPr>
            <a:lvl8pPr marL="3428101" indent="-228540" eaLnBrk="0" fontAlgn="base" hangingPunct="0">
              <a:spcBef>
                <a:spcPct val="0"/>
              </a:spcBef>
              <a:spcAft>
                <a:spcPct val="0"/>
              </a:spcAft>
              <a:defRPr>
                <a:solidFill>
                  <a:schemeClr val="tx1"/>
                </a:solidFill>
                <a:latin typeface="Arial" panose="020B0604020202020204" pitchFamily="34" charset="0"/>
              </a:defRPr>
            </a:lvl8pPr>
            <a:lvl9pPr marL="3885182" indent="-228540" eaLnBrk="0" fontAlgn="base" hangingPunct="0">
              <a:spcBef>
                <a:spcPct val="0"/>
              </a:spcBef>
              <a:spcAft>
                <a:spcPct val="0"/>
              </a:spcAft>
              <a:defRPr>
                <a:solidFill>
                  <a:schemeClr val="tx1"/>
                </a:solidFill>
                <a:latin typeface="Arial" panose="020B0604020202020204" pitchFamily="34" charset="0"/>
              </a:defRPr>
            </a:lvl9pPr>
          </a:lstStyle>
          <a:p>
            <a:fld id="{0DB4D74C-9B85-4DFD-9115-E1F2E713A514}" type="slidenum">
              <a:rPr lang="en-US">
                <a:latin typeface="Times New Roman" panose="02020603050405020304" pitchFamily="18" charset="0"/>
              </a:rPr>
              <a:pPr/>
              <a:t>77</a:t>
            </a:fld>
            <a:endParaRPr lang="en-US">
              <a:latin typeface="Times New Roman" panose="02020603050405020304" pitchFamily="18" charset="0"/>
            </a:endParaRPr>
          </a:p>
        </p:txBody>
      </p:sp>
    </p:spTree>
    <p:extLst>
      <p:ext uri="{BB962C8B-B14F-4D97-AF65-F5344CB8AC3E}">
        <p14:creationId xmlns:p14="http://schemas.microsoft.com/office/powerpoint/2010/main" val="27205465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50" name="Slide Image Placeholder 1"/>
          <p:cNvSpPr>
            <a:spLocks noGrp="1" noRot="1" noChangeAspect="1" noTextEdit="1"/>
          </p:cNvSpPr>
          <p:nvPr>
            <p:ph type="sldImg"/>
          </p:nvPr>
        </p:nvSpPr>
        <p:spPr>
          <a:ln/>
        </p:spPr>
      </p:sp>
      <p:sp>
        <p:nvSpPr>
          <p:cNvPr id="232451"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32452"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56955" indent="-291136">
              <a:defRPr>
                <a:solidFill>
                  <a:schemeClr val="tx1"/>
                </a:solidFill>
                <a:latin typeface="Arial" pitchFamily="34" charset="0"/>
              </a:defRPr>
            </a:lvl2pPr>
            <a:lvl3pPr marL="1164547" indent="-232910">
              <a:defRPr>
                <a:solidFill>
                  <a:schemeClr val="tx1"/>
                </a:solidFill>
                <a:latin typeface="Arial" pitchFamily="34" charset="0"/>
              </a:defRPr>
            </a:lvl3pPr>
            <a:lvl4pPr marL="1630365" indent="-232910">
              <a:defRPr>
                <a:solidFill>
                  <a:schemeClr val="tx1"/>
                </a:solidFill>
                <a:latin typeface="Arial" pitchFamily="34" charset="0"/>
              </a:defRPr>
            </a:lvl4pPr>
            <a:lvl5pPr marL="2096183" indent="-232910">
              <a:defRPr>
                <a:solidFill>
                  <a:schemeClr val="tx1"/>
                </a:solidFill>
                <a:latin typeface="Arial" pitchFamily="34" charset="0"/>
              </a:defRPr>
            </a:lvl5pPr>
            <a:lvl6pPr marL="2562002" indent="-232910" eaLnBrk="0" fontAlgn="base" hangingPunct="0">
              <a:spcBef>
                <a:spcPct val="0"/>
              </a:spcBef>
              <a:spcAft>
                <a:spcPct val="0"/>
              </a:spcAft>
              <a:defRPr>
                <a:solidFill>
                  <a:schemeClr val="tx1"/>
                </a:solidFill>
                <a:latin typeface="Arial" pitchFamily="34" charset="0"/>
              </a:defRPr>
            </a:lvl6pPr>
            <a:lvl7pPr marL="3027821" indent="-232910" eaLnBrk="0" fontAlgn="base" hangingPunct="0">
              <a:spcBef>
                <a:spcPct val="0"/>
              </a:spcBef>
              <a:spcAft>
                <a:spcPct val="0"/>
              </a:spcAft>
              <a:defRPr>
                <a:solidFill>
                  <a:schemeClr val="tx1"/>
                </a:solidFill>
                <a:latin typeface="Arial" pitchFamily="34" charset="0"/>
              </a:defRPr>
            </a:lvl7pPr>
            <a:lvl8pPr marL="3493639" indent="-232910" eaLnBrk="0" fontAlgn="base" hangingPunct="0">
              <a:spcBef>
                <a:spcPct val="0"/>
              </a:spcBef>
              <a:spcAft>
                <a:spcPct val="0"/>
              </a:spcAft>
              <a:defRPr>
                <a:solidFill>
                  <a:schemeClr val="tx1"/>
                </a:solidFill>
                <a:latin typeface="Arial" pitchFamily="34" charset="0"/>
              </a:defRPr>
            </a:lvl8pPr>
            <a:lvl9pPr marL="3959457" indent="-232910" eaLnBrk="0" fontAlgn="base" hangingPunct="0">
              <a:spcBef>
                <a:spcPct val="0"/>
              </a:spcBef>
              <a:spcAft>
                <a:spcPct val="0"/>
              </a:spcAft>
              <a:defRPr>
                <a:solidFill>
                  <a:schemeClr val="tx1"/>
                </a:solidFill>
                <a:latin typeface="Arial" pitchFamily="34" charset="0"/>
              </a:defRPr>
            </a:lvl9pPr>
          </a:lstStyle>
          <a:p>
            <a:r>
              <a:rPr lang="en-US">
                <a:solidFill>
                  <a:prstClr val="black"/>
                </a:solidFill>
                <a:latin typeface="Times New Roman" pitchFamily="18" charset="0"/>
              </a:rPr>
              <a:t>Diabetes Educational Services© (530) 893 - 8635 </a:t>
            </a:r>
          </a:p>
        </p:txBody>
      </p:sp>
      <p:sp>
        <p:nvSpPr>
          <p:cNvPr id="232453"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56955" indent="-291136">
              <a:defRPr>
                <a:solidFill>
                  <a:schemeClr val="tx1"/>
                </a:solidFill>
                <a:latin typeface="Arial" pitchFamily="34" charset="0"/>
              </a:defRPr>
            </a:lvl2pPr>
            <a:lvl3pPr marL="1164547" indent="-232910">
              <a:defRPr>
                <a:solidFill>
                  <a:schemeClr val="tx1"/>
                </a:solidFill>
                <a:latin typeface="Arial" pitchFamily="34" charset="0"/>
              </a:defRPr>
            </a:lvl3pPr>
            <a:lvl4pPr marL="1630365" indent="-232910">
              <a:defRPr>
                <a:solidFill>
                  <a:schemeClr val="tx1"/>
                </a:solidFill>
                <a:latin typeface="Arial" pitchFamily="34" charset="0"/>
              </a:defRPr>
            </a:lvl4pPr>
            <a:lvl5pPr marL="2096183" indent="-232910">
              <a:defRPr>
                <a:solidFill>
                  <a:schemeClr val="tx1"/>
                </a:solidFill>
                <a:latin typeface="Arial" pitchFamily="34" charset="0"/>
              </a:defRPr>
            </a:lvl5pPr>
            <a:lvl6pPr marL="2562002" indent="-232910" eaLnBrk="0" fontAlgn="base" hangingPunct="0">
              <a:spcBef>
                <a:spcPct val="0"/>
              </a:spcBef>
              <a:spcAft>
                <a:spcPct val="0"/>
              </a:spcAft>
              <a:defRPr>
                <a:solidFill>
                  <a:schemeClr val="tx1"/>
                </a:solidFill>
                <a:latin typeface="Arial" pitchFamily="34" charset="0"/>
              </a:defRPr>
            </a:lvl6pPr>
            <a:lvl7pPr marL="3027821" indent="-232910" eaLnBrk="0" fontAlgn="base" hangingPunct="0">
              <a:spcBef>
                <a:spcPct val="0"/>
              </a:spcBef>
              <a:spcAft>
                <a:spcPct val="0"/>
              </a:spcAft>
              <a:defRPr>
                <a:solidFill>
                  <a:schemeClr val="tx1"/>
                </a:solidFill>
                <a:latin typeface="Arial" pitchFamily="34" charset="0"/>
              </a:defRPr>
            </a:lvl7pPr>
            <a:lvl8pPr marL="3493639" indent="-232910" eaLnBrk="0" fontAlgn="base" hangingPunct="0">
              <a:spcBef>
                <a:spcPct val="0"/>
              </a:spcBef>
              <a:spcAft>
                <a:spcPct val="0"/>
              </a:spcAft>
              <a:defRPr>
                <a:solidFill>
                  <a:schemeClr val="tx1"/>
                </a:solidFill>
                <a:latin typeface="Arial" pitchFamily="34" charset="0"/>
              </a:defRPr>
            </a:lvl8pPr>
            <a:lvl9pPr marL="3959457" indent="-232910" eaLnBrk="0" fontAlgn="base" hangingPunct="0">
              <a:spcBef>
                <a:spcPct val="0"/>
              </a:spcBef>
              <a:spcAft>
                <a:spcPct val="0"/>
              </a:spcAft>
              <a:defRPr>
                <a:solidFill>
                  <a:schemeClr val="tx1"/>
                </a:solidFill>
                <a:latin typeface="Arial" pitchFamily="34" charset="0"/>
              </a:defRPr>
            </a:lvl9pPr>
          </a:lstStyle>
          <a:p>
            <a:fld id="{A43AFA9B-AD71-4F65-B73E-E975CB03EF9C}" type="slidenum">
              <a:rPr lang="en-US" smtClean="0">
                <a:solidFill>
                  <a:prstClr val="black"/>
                </a:solidFill>
                <a:latin typeface="Times New Roman" pitchFamily="18" charset="0"/>
              </a:rPr>
              <a:pPr/>
              <a:t>8</a:t>
            </a:fld>
            <a:endParaRPr lang="en-US">
              <a:solidFill>
                <a:prstClr val="black"/>
              </a:solidFill>
              <a:latin typeface="Times New Roman" pitchFamily="18" charset="0"/>
            </a:endParaRPr>
          </a:p>
        </p:txBody>
      </p:sp>
    </p:spTree>
    <p:extLst>
      <p:ext uri="{BB962C8B-B14F-4D97-AF65-F5344CB8AC3E}">
        <p14:creationId xmlns:p14="http://schemas.microsoft.com/office/powerpoint/2010/main" val="2621249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8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500">
                <a:solidFill>
                  <a:schemeClr val="tx1"/>
                </a:solidFill>
                <a:latin typeface="Times New Roman" pitchFamily="18" charset="0"/>
              </a:defRPr>
            </a:lvl1pPr>
            <a:lvl2pPr marL="800129" indent="-307741" eaLnBrk="0" hangingPunct="0">
              <a:defRPr sz="2500">
                <a:solidFill>
                  <a:schemeClr val="tx1"/>
                </a:solidFill>
                <a:latin typeface="Times New Roman" pitchFamily="18" charset="0"/>
              </a:defRPr>
            </a:lvl2pPr>
            <a:lvl3pPr marL="1230968" indent="-246193" eaLnBrk="0" hangingPunct="0">
              <a:defRPr sz="2500">
                <a:solidFill>
                  <a:schemeClr val="tx1"/>
                </a:solidFill>
                <a:latin typeface="Times New Roman" pitchFamily="18" charset="0"/>
              </a:defRPr>
            </a:lvl3pPr>
            <a:lvl4pPr marL="1723355" indent="-246193" eaLnBrk="0" hangingPunct="0">
              <a:defRPr sz="2500">
                <a:solidFill>
                  <a:schemeClr val="tx1"/>
                </a:solidFill>
                <a:latin typeface="Times New Roman" pitchFamily="18" charset="0"/>
              </a:defRPr>
            </a:lvl4pPr>
            <a:lvl5pPr marL="2215742" indent="-246193" eaLnBrk="0" hangingPunct="0">
              <a:defRPr sz="2500">
                <a:solidFill>
                  <a:schemeClr val="tx1"/>
                </a:solidFill>
                <a:latin typeface="Times New Roman" pitchFamily="18" charset="0"/>
              </a:defRPr>
            </a:lvl5pPr>
            <a:lvl6pPr marL="2708130" indent="-246193" eaLnBrk="0" fontAlgn="base" hangingPunct="0">
              <a:spcBef>
                <a:spcPct val="0"/>
              </a:spcBef>
              <a:spcAft>
                <a:spcPct val="0"/>
              </a:spcAft>
              <a:defRPr sz="2500">
                <a:solidFill>
                  <a:schemeClr val="tx1"/>
                </a:solidFill>
                <a:latin typeface="Times New Roman" pitchFamily="18" charset="0"/>
              </a:defRPr>
            </a:lvl6pPr>
            <a:lvl7pPr marL="3200516" indent="-246193" eaLnBrk="0" fontAlgn="base" hangingPunct="0">
              <a:spcBef>
                <a:spcPct val="0"/>
              </a:spcBef>
              <a:spcAft>
                <a:spcPct val="0"/>
              </a:spcAft>
              <a:defRPr sz="2500">
                <a:solidFill>
                  <a:schemeClr val="tx1"/>
                </a:solidFill>
                <a:latin typeface="Times New Roman" pitchFamily="18" charset="0"/>
              </a:defRPr>
            </a:lvl7pPr>
            <a:lvl8pPr marL="3692904" indent="-246193" eaLnBrk="0" fontAlgn="base" hangingPunct="0">
              <a:spcBef>
                <a:spcPct val="0"/>
              </a:spcBef>
              <a:spcAft>
                <a:spcPct val="0"/>
              </a:spcAft>
              <a:defRPr sz="2500">
                <a:solidFill>
                  <a:schemeClr val="tx1"/>
                </a:solidFill>
                <a:latin typeface="Times New Roman" pitchFamily="18" charset="0"/>
              </a:defRPr>
            </a:lvl8pPr>
            <a:lvl9pPr marL="4185292" indent="-246193" eaLnBrk="0" fontAlgn="base" hangingPunct="0">
              <a:spcBef>
                <a:spcPct val="0"/>
              </a:spcBef>
              <a:spcAft>
                <a:spcPct val="0"/>
              </a:spcAft>
              <a:defRPr sz="2500">
                <a:solidFill>
                  <a:schemeClr val="tx1"/>
                </a:solidFill>
                <a:latin typeface="Times New Roman" pitchFamily="18" charset="0"/>
              </a:defRPr>
            </a:lvl9pPr>
          </a:lstStyle>
          <a:p>
            <a:pPr eaLnBrk="1" hangingPunct="1"/>
            <a:fld id="{CEB75143-B810-4467-B3F7-B829CB5BE84A}" type="slidenum">
              <a:rPr lang="en-US" sz="1300"/>
              <a:pPr eaLnBrk="1" hangingPunct="1"/>
              <a:t>10</a:t>
            </a:fld>
            <a:endParaRPr lang="en-US" sz="1300"/>
          </a:p>
        </p:txBody>
      </p:sp>
      <p:sp>
        <p:nvSpPr>
          <p:cNvPr id="290819" name="Rectangle 7"/>
          <p:cNvSpPr txBox="1">
            <a:spLocks noGrp="1" noChangeArrowheads="1"/>
          </p:cNvSpPr>
          <p:nvPr/>
        </p:nvSpPr>
        <p:spPr bwMode="auto">
          <a:xfrm>
            <a:off x="4237397" y="9298579"/>
            <a:ext cx="3240363" cy="4846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8123" tIns="49061" rIns="98123" bIns="49061" anchor="b"/>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r" eaLnBrk="1" hangingPunct="1"/>
            <a:fld id="{BAC57BA4-783E-46DC-9EE6-D0C57C3B05DB}" type="slidenum">
              <a:rPr lang="en-US" sz="1300"/>
              <a:pPr algn="r" eaLnBrk="1" hangingPunct="1"/>
              <a:t>10</a:t>
            </a:fld>
            <a:endParaRPr lang="en-US" sz="1300"/>
          </a:p>
        </p:txBody>
      </p:sp>
      <p:sp>
        <p:nvSpPr>
          <p:cNvPr id="290820" name="Slide Image Placeholder 1"/>
          <p:cNvSpPr>
            <a:spLocks noGrp="1" noRot="1" noChangeAspect="1" noTextEdit="1"/>
          </p:cNvSpPr>
          <p:nvPr>
            <p:ph type="sldImg"/>
          </p:nvPr>
        </p:nvSpPr>
        <p:spPr>
          <a:xfrm>
            <a:off x="1257300" y="720725"/>
            <a:ext cx="4800600" cy="3600450"/>
          </a:xfrm>
          <a:ln/>
        </p:spPr>
      </p:sp>
      <p:sp>
        <p:nvSpPr>
          <p:cNvPr id="29082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90822" name="Footer Placeholder 3"/>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500">
                <a:solidFill>
                  <a:schemeClr val="tx1"/>
                </a:solidFill>
                <a:latin typeface="Times New Roman" pitchFamily="18" charset="0"/>
              </a:defRPr>
            </a:lvl1pPr>
            <a:lvl2pPr marL="800129" indent="-307741" eaLnBrk="0" hangingPunct="0">
              <a:defRPr sz="2500">
                <a:solidFill>
                  <a:schemeClr val="tx1"/>
                </a:solidFill>
                <a:latin typeface="Times New Roman" pitchFamily="18" charset="0"/>
              </a:defRPr>
            </a:lvl2pPr>
            <a:lvl3pPr marL="1230968" indent="-246193" eaLnBrk="0" hangingPunct="0">
              <a:defRPr sz="2500">
                <a:solidFill>
                  <a:schemeClr val="tx1"/>
                </a:solidFill>
                <a:latin typeface="Times New Roman" pitchFamily="18" charset="0"/>
              </a:defRPr>
            </a:lvl3pPr>
            <a:lvl4pPr marL="1723355" indent="-246193" eaLnBrk="0" hangingPunct="0">
              <a:defRPr sz="2500">
                <a:solidFill>
                  <a:schemeClr val="tx1"/>
                </a:solidFill>
                <a:latin typeface="Times New Roman" pitchFamily="18" charset="0"/>
              </a:defRPr>
            </a:lvl4pPr>
            <a:lvl5pPr marL="2215742" indent="-246193" eaLnBrk="0" hangingPunct="0">
              <a:defRPr sz="2500">
                <a:solidFill>
                  <a:schemeClr val="tx1"/>
                </a:solidFill>
                <a:latin typeface="Times New Roman" pitchFamily="18" charset="0"/>
              </a:defRPr>
            </a:lvl5pPr>
            <a:lvl6pPr marL="2708130" indent="-246193" eaLnBrk="0" fontAlgn="base" hangingPunct="0">
              <a:spcBef>
                <a:spcPct val="0"/>
              </a:spcBef>
              <a:spcAft>
                <a:spcPct val="0"/>
              </a:spcAft>
              <a:defRPr sz="2500">
                <a:solidFill>
                  <a:schemeClr val="tx1"/>
                </a:solidFill>
                <a:latin typeface="Times New Roman" pitchFamily="18" charset="0"/>
              </a:defRPr>
            </a:lvl6pPr>
            <a:lvl7pPr marL="3200516" indent="-246193" eaLnBrk="0" fontAlgn="base" hangingPunct="0">
              <a:spcBef>
                <a:spcPct val="0"/>
              </a:spcBef>
              <a:spcAft>
                <a:spcPct val="0"/>
              </a:spcAft>
              <a:defRPr sz="2500">
                <a:solidFill>
                  <a:schemeClr val="tx1"/>
                </a:solidFill>
                <a:latin typeface="Times New Roman" pitchFamily="18" charset="0"/>
              </a:defRPr>
            </a:lvl7pPr>
            <a:lvl8pPr marL="3692904" indent="-246193" eaLnBrk="0" fontAlgn="base" hangingPunct="0">
              <a:spcBef>
                <a:spcPct val="0"/>
              </a:spcBef>
              <a:spcAft>
                <a:spcPct val="0"/>
              </a:spcAft>
              <a:defRPr sz="2500">
                <a:solidFill>
                  <a:schemeClr val="tx1"/>
                </a:solidFill>
                <a:latin typeface="Times New Roman" pitchFamily="18" charset="0"/>
              </a:defRPr>
            </a:lvl8pPr>
            <a:lvl9pPr marL="4185292" indent="-246193" eaLnBrk="0" fontAlgn="base" hangingPunct="0">
              <a:spcBef>
                <a:spcPct val="0"/>
              </a:spcBef>
              <a:spcAft>
                <a:spcPct val="0"/>
              </a:spcAft>
              <a:defRPr sz="2500">
                <a:solidFill>
                  <a:schemeClr val="tx1"/>
                </a:solidFill>
                <a:latin typeface="Times New Roman" pitchFamily="18" charset="0"/>
              </a:defRPr>
            </a:lvl9pPr>
          </a:lstStyle>
          <a:p>
            <a:pPr eaLnBrk="1" hangingPunct="1"/>
            <a:r>
              <a:rPr lang="en-US" sz="1300"/>
              <a:t>Diabetes Educational Services© (530) 893 - 8635 </a:t>
            </a:r>
          </a:p>
        </p:txBody>
      </p:sp>
      <p:sp>
        <p:nvSpPr>
          <p:cNvPr id="290823" name="Slide Number Placeholder 4"/>
          <p:cNvSpPr txBox="1">
            <a:spLocks noGrp="1"/>
          </p:cNvSpPr>
          <p:nvPr/>
        </p:nvSpPr>
        <p:spPr bwMode="auto">
          <a:xfrm>
            <a:off x="4237397" y="9298579"/>
            <a:ext cx="3240363" cy="4846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8123" tIns="49061" rIns="98123" bIns="49061" anchor="b"/>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r" eaLnBrk="1" hangingPunct="1"/>
            <a:fld id="{C388D57E-B763-4DF5-8799-4B6B40A9E5A7}" type="slidenum">
              <a:rPr lang="en-US" sz="1300"/>
              <a:pPr algn="r" eaLnBrk="1" hangingPunct="1"/>
              <a:t>10</a:t>
            </a:fld>
            <a:endParaRPr lang="en-US" sz="1300"/>
          </a:p>
        </p:txBody>
      </p:sp>
    </p:spTree>
    <p:extLst>
      <p:ext uri="{BB962C8B-B14F-4D97-AF65-F5344CB8AC3E}">
        <p14:creationId xmlns:p14="http://schemas.microsoft.com/office/powerpoint/2010/main" val="21797369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290" name="Slide Image Placeholder 1"/>
          <p:cNvSpPr>
            <a:spLocks noGrp="1" noRot="1" noChangeAspect="1" noTextEdit="1"/>
          </p:cNvSpPr>
          <p:nvPr>
            <p:ph type="sldImg"/>
          </p:nvPr>
        </p:nvSpPr>
        <p:spPr>
          <a:ln/>
        </p:spPr>
      </p:sp>
      <p:sp>
        <p:nvSpPr>
          <p:cNvPr id="268291"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64196" name="Footer Placeholder 3"/>
          <p:cNvSpPr>
            <a:spLocks noGrp="1"/>
          </p:cNvSpPr>
          <p:nvPr>
            <p:ph type="ftr" sz="quarter" idx="4"/>
          </p:nvPr>
        </p:nvSpPr>
        <p:spPr/>
        <p:txBody>
          <a:bodyPr/>
          <a:lstStyle/>
          <a:p>
            <a:pPr>
              <a:defRPr/>
            </a:pPr>
            <a:r>
              <a:rPr lang="en-US"/>
              <a:t>Diabetes Educational Services© (530) 893 - 8635 </a:t>
            </a:r>
          </a:p>
        </p:txBody>
      </p:sp>
      <p:sp>
        <p:nvSpPr>
          <p:cNvPr id="264197" name="Slide Number Placeholder 4"/>
          <p:cNvSpPr>
            <a:spLocks noGrp="1"/>
          </p:cNvSpPr>
          <p:nvPr>
            <p:ph type="sldNum" sz="quarter" idx="5"/>
          </p:nvPr>
        </p:nvSpPr>
        <p:spPr/>
        <p:txBody>
          <a:bodyPr/>
          <a:lstStyle/>
          <a:p>
            <a:pPr>
              <a:defRPr/>
            </a:pPr>
            <a:fld id="{BE921EF4-C4AA-441B-BC1E-E04382E8F9DD}" type="slidenum">
              <a:rPr lang="en-US" smtClean="0"/>
              <a:pPr>
                <a:defRPr/>
              </a:pPr>
              <a:t>11</a:t>
            </a:fld>
            <a:endParaRPr lang="en-US"/>
          </a:p>
        </p:txBody>
      </p:sp>
    </p:spTree>
    <p:extLst>
      <p:ext uri="{BB962C8B-B14F-4D97-AF65-F5344CB8AC3E}">
        <p14:creationId xmlns:p14="http://schemas.microsoft.com/office/powerpoint/2010/main" val="5249172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B5E225C-EA32-49AA-BCE1-CBED354D9589}" type="slidenum">
              <a:rPr lang="en-US" smtClean="0"/>
              <a:t>17</a:t>
            </a:fld>
            <a:endParaRPr lang="en-US"/>
          </a:p>
        </p:txBody>
      </p:sp>
    </p:spTree>
    <p:extLst>
      <p:ext uri="{BB962C8B-B14F-4D97-AF65-F5344CB8AC3E}">
        <p14:creationId xmlns:p14="http://schemas.microsoft.com/office/powerpoint/2010/main" val="121983861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E3726D-E4FB-0BBD-F5CD-09704838A8D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F3B586D-5DFF-A9F7-B1AE-7F9CC0EF2D1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C305E25-D652-664A-3139-7E9E436EADD8}"/>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A9A219E-6014-1B00-2234-2726D2DCAC1A}"/>
              </a:ext>
            </a:extLst>
          </p:cNvPr>
          <p:cNvSpPr>
            <a:spLocks noGrp="1"/>
          </p:cNvSpPr>
          <p:nvPr>
            <p:ph type="sldNum" sz="quarter" idx="5"/>
          </p:nvPr>
        </p:nvSpPr>
        <p:spPr/>
        <p:txBody>
          <a:bodyPr/>
          <a:lstStyle/>
          <a:p>
            <a:fld id="{5B5E225C-EA32-49AA-BCE1-CBED354D9589}" type="slidenum">
              <a:rPr lang="en-US" smtClean="0"/>
              <a:t>18</a:t>
            </a:fld>
            <a:endParaRPr lang="en-US"/>
          </a:p>
        </p:txBody>
      </p:sp>
    </p:spTree>
    <p:extLst>
      <p:ext uri="{BB962C8B-B14F-4D97-AF65-F5344CB8AC3E}">
        <p14:creationId xmlns:p14="http://schemas.microsoft.com/office/powerpoint/2010/main" val="343448256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4.png"/><Relationship Id="rId4" Type="http://schemas.microsoft.com/office/2007/relationships/hdphoto" Target="../media/hdphoto1.wdp"/></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 Id="rId5" Type="http://schemas.openxmlformats.org/officeDocument/2006/relationships/image" Target="../media/image4.png"/><Relationship Id="rId4" Type="http://schemas.microsoft.com/office/2007/relationships/hdphoto" Target="../media/hdphoto1.wdp"/></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 Id="rId5" Type="http://schemas.openxmlformats.org/officeDocument/2006/relationships/image" Target="../media/image4.png"/><Relationship Id="rId4" Type="http://schemas.microsoft.com/office/2007/relationships/hdphoto" Target="../media/hdphoto1.wdp"/></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 Id="rId5" Type="http://schemas.openxmlformats.org/officeDocument/2006/relationships/image" Target="../media/image4.png"/><Relationship Id="rId4" Type="http://schemas.microsoft.com/office/2007/relationships/hdphoto" Target="../media/hdphoto1.wdp"/></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 Id="rId5" Type="http://schemas.openxmlformats.org/officeDocument/2006/relationships/image" Target="../media/image4.png"/><Relationship Id="rId4" Type="http://schemas.microsoft.com/office/2007/relationships/hdphoto" Target="../media/hdphoto1.wdp"/></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 Id="rId5" Type="http://schemas.openxmlformats.org/officeDocument/2006/relationships/image" Target="../media/image4.png"/><Relationship Id="rId4" Type="http://schemas.microsoft.com/office/2007/relationships/hdphoto" Target="../media/hdphoto1.wdp"/></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4.png"/><Relationship Id="rId4" Type="http://schemas.microsoft.com/office/2007/relationships/hdphoto" Target="../media/hdphoto1.wdp"/></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hemeOverride" Target="../theme/themeOverride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3.xml"/><Relationship Id="rId4" Type="http://schemas.openxmlformats.org/officeDocument/2006/relationships/image" Target="../media/image4.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Master" Target="../slideMasters/slideMaster3.xml"/><Relationship Id="rId1" Type="http://schemas.openxmlformats.org/officeDocument/2006/relationships/themeOverride" Target="../theme/themeOverride2.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3.xml"/><Relationship Id="rId4" Type="http://schemas.openxmlformats.org/officeDocument/2006/relationships/image" Target="../media/image8.png"/></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4.xml"/><Relationship Id="rId4" Type="http://schemas.openxmlformats.org/officeDocument/2006/relationships/image" Target="../media/image4.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hemeOverride" Target="../theme/themeOverride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4.xml"/><Relationship Id="rId4" Type="http://schemas.openxmlformats.org/officeDocument/2006/relationships/image" Target="../media/image4.png"/></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Master" Target="../slideMasters/slideMaster4.xml"/><Relationship Id="rId1" Type="http://schemas.openxmlformats.org/officeDocument/2006/relationships/themeOverride" Target="../theme/themeOverride4.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4.xml"/><Relationship Id="rId4" Type="http://schemas.openxmlformats.org/officeDocument/2006/relationships/image" Target="../media/image8.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9.png"/><Relationship Id="rId1" Type="http://schemas.openxmlformats.org/officeDocument/2006/relationships/slideMaster" Target="../slideMasters/slideMaster5.xml"/><Relationship Id="rId5" Type="http://schemas.openxmlformats.org/officeDocument/2006/relationships/image" Target="../media/image4.png"/><Relationship Id="rId4" Type="http://schemas.microsoft.com/office/2007/relationships/hdphoto" Target="../media/hdphoto2.wdp"/></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9.png"/><Relationship Id="rId1" Type="http://schemas.openxmlformats.org/officeDocument/2006/relationships/slideMaster" Target="../slideMasters/slideMaster5.xml"/><Relationship Id="rId5" Type="http://schemas.openxmlformats.org/officeDocument/2006/relationships/image" Target="../media/image4.png"/><Relationship Id="rId4" Type="http://schemas.microsoft.com/office/2007/relationships/hdphoto" Target="../media/hdphoto2.wdp"/></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9.png"/><Relationship Id="rId1" Type="http://schemas.openxmlformats.org/officeDocument/2006/relationships/slideMaster" Target="../slideMasters/slideMaster5.xml"/><Relationship Id="rId5" Type="http://schemas.openxmlformats.org/officeDocument/2006/relationships/image" Target="../media/image4.png"/><Relationship Id="rId4" Type="http://schemas.microsoft.com/office/2007/relationships/hdphoto" Target="../media/hdphoto2.wdp"/></Relationships>
</file>

<file path=ppt/slideLayouts/_rels/slideLayout6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png"/><Relationship Id="rId1" Type="http://schemas.openxmlformats.org/officeDocument/2006/relationships/slideMaster" Target="../slideMasters/slideMaster5.xml"/><Relationship Id="rId4" Type="http://schemas.openxmlformats.org/officeDocument/2006/relationships/image" Target="../media/image4.png"/></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5.xml"/><Relationship Id="rId4" Type="http://schemas.microsoft.com/office/2007/relationships/hdphoto" Target="../media/hdphoto3.wdp"/></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jpeg"/><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4.png"/><Relationship Id="rId4" Type="http://schemas.microsoft.com/office/2007/relationships/hdphoto" Target="../media/hdphoto1.wdp"/></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1219200" y="3352800"/>
            <a:ext cx="6858000" cy="1524000"/>
          </a:xfrm>
          <a:noFill/>
        </p:spPr>
        <p:txBody>
          <a:bodyPr anchor="t" anchorCtr="0">
            <a:normAutofit/>
          </a:bodyPr>
          <a:lstStyle>
            <a:lvl1pPr algn="r">
              <a:defRPr sz="3300">
                <a:solidFill>
                  <a:schemeClr val="tx1"/>
                </a:solidFill>
              </a:defRPr>
            </a:lvl1pPr>
          </a:lstStyle>
          <a:p>
            <a:r>
              <a:rPr kumimoji="0" lang="en-US" dirty="0"/>
              <a:t>Click to edit Master title style</a:t>
            </a:r>
          </a:p>
        </p:txBody>
      </p:sp>
      <p:sp>
        <p:nvSpPr>
          <p:cNvPr id="9" name="Subtitle 8"/>
          <p:cNvSpPr>
            <a:spLocks noGrp="1"/>
          </p:cNvSpPr>
          <p:nvPr>
            <p:ph type="subTitle" idx="1"/>
          </p:nvPr>
        </p:nvSpPr>
        <p:spPr>
          <a:xfrm>
            <a:off x="1219200" y="5124450"/>
            <a:ext cx="6858000" cy="533400"/>
          </a:xfrm>
        </p:spPr>
        <p:txBody>
          <a:bodyPr>
            <a:noAutofit/>
          </a:bodyPr>
          <a:lstStyle>
            <a:lvl1pPr marL="0" indent="0" algn="r">
              <a:buNone/>
              <a:defRPr sz="2400">
                <a:solidFill>
                  <a:schemeClr val="tx1"/>
                </a:solidFill>
                <a:latin typeface="Calibri" panose="020F0502020204030204" pitchFamily="34" charset="0"/>
                <a:ea typeface="+mj-ea"/>
                <a:cs typeface="+mj-cs"/>
              </a:defRPr>
            </a:lvl1pPr>
            <a:lvl2pPr marL="342892" indent="0" algn="ctr">
              <a:buNone/>
            </a:lvl2pPr>
            <a:lvl3pPr marL="685783" indent="0" algn="ctr">
              <a:buNone/>
            </a:lvl3pPr>
            <a:lvl4pPr marL="1028675" indent="0" algn="ctr">
              <a:buNone/>
            </a:lvl4pPr>
            <a:lvl5pPr marL="1371566" indent="0" algn="ctr">
              <a:buNone/>
            </a:lvl5pPr>
            <a:lvl6pPr marL="1714457" indent="0" algn="ctr">
              <a:buNone/>
            </a:lvl6pPr>
            <a:lvl7pPr marL="2057348" indent="0" algn="ctr">
              <a:buNone/>
            </a:lvl7pPr>
            <a:lvl8pPr marL="2400240" indent="0" algn="ctr">
              <a:buNone/>
            </a:lvl8pPr>
            <a:lvl9pPr marL="2743132" indent="0" algn="ctr">
              <a:buNone/>
            </a:lvl9pPr>
          </a:lstStyle>
          <a:p>
            <a:r>
              <a:rPr kumimoji="0" lang="en-US" dirty="0"/>
              <a:t>Click to edit Master subtitle style</a:t>
            </a:r>
          </a:p>
        </p:txBody>
      </p:sp>
      <p:sp>
        <p:nvSpPr>
          <p:cNvPr id="21" name="Rectangle 20"/>
          <p:cNvSpPr/>
          <p:nvPr/>
        </p:nvSpPr>
        <p:spPr>
          <a:xfrm>
            <a:off x="904875" y="3276606"/>
            <a:ext cx="7315200" cy="1651635"/>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350"/>
          </a:p>
        </p:txBody>
      </p:sp>
      <p:sp>
        <p:nvSpPr>
          <p:cNvPr id="22" name="Rectangle 21"/>
          <p:cNvSpPr/>
          <p:nvPr/>
        </p:nvSpPr>
        <p:spPr>
          <a:xfrm>
            <a:off x="904875" y="3276606"/>
            <a:ext cx="228600" cy="1651635"/>
          </a:xfrm>
          <a:prstGeom prst="rect">
            <a:avLst/>
          </a:prstGeom>
          <a:solidFill>
            <a:srgbClr val="5E3886"/>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350"/>
          </a:p>
        </p:txBody>
      </p:sp>
      <p:sp>
        <p:nvSpPr>
          <p:cNvPr id="32" name="Rectangle 31"/>
          <p:cNvSpPr/>
          <p:nvPr/>
        </p:nvSpPr>
        <p:spPr>
          <a:xfrm>
            <a:off x="914400" y="5048250"/>
            <a:ext cx="228600" cy="685800"/>
          </a:xfrm>
          <a:prstGeom prst="rect">
            <a:avLst/>
          </a:prstGeom>
          <a:solidFill>
            <a:srgbClr val="B1D45A"/>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350"/>
          </a:p>
        </p:txBody>
      </p:sp>
    </p:spTree>
    <p:extLst>
      <p:ext uri="{BB962C8B-B14F-4D97-AF65-F5344CB8AC3E}">
        <p14:creationId xmlns:p14="http://schemas.microsoft.com/office/powerpoint/2010/main" val="3090184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40582039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4"/>
            <a:ext cx="2057400" cy="5851525"/>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914400" y="274644"/>
            <a:ext cx="5562600" cy="5851525"/>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9" name="Straight Connector 8"/>
          <p:cNvSpPr>
            <a:spLocks noChangeShapeType="1"/>
          </p:cNvSpPr>
          <p:nvPr/>
        </p:nvSpPr>
        <p:spPr bwMode="auto">
          <a:xfrm rot="5400000">
            <a:off x="3629607" y="3201952"/>
            <a:ext cx="585216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68580" tIns="34290" rIns="68580" bIns="34290" anchor="t" compatLnSpc="1"/>
          <a:lstStyle/>
          <a:p>
            <a:endParaRPr kumimoji="0" lang="en-US" sz="1350"/>
          </a:p>
        </p:txBody>
      </p:sp>
      <p:pic>
        <p:nvPicPr>
          <p:cNvPr id="16"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rot="5400000">
            <a:off x="-2417348" y="2963339"/>
            <a:ext cx="5853141"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2"/>
          <p:cNvPicPr>
            <a:picLocks noChangeAspect="1" noChangeArrowheads="1"/>
          </p:cNvPicPr>
          <p:nvPr userDrawn="1"/>
        </p:nvPicPr>
        <p:blipFill>
          <a:blip r:embed="rId3" cstate="print">
            <a:clrChange>
              <a:clrFrom>
                <a:srgbClr val="BFBFBF"/>
              </a:clrFrom>
              <a:clrTo>
                <a:srgbClr val="BFBFBF">
                  <a:alpha val="0"/>
                </a:srgbClr>
              </a:clrTo>
            </a:clrChange>
            <a:biLevel thresh="75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rot="5400000">
            <a:off x="-190350" y="495153"/>
            <a:ext cx="1371602" cy="5337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 name="Picture 17"/>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rot="5400000">
            <a:off x="-512698" y="4961027"/>
            <a:ext cx="2212848" cy="672800"/>
          </a:xfrm>
          <a:prstGeom prst="rect">
            <a:avLst/>
          </a:prstGeom>
        </p:spPr>
      </p:pic>
    </p:spTree>
    <p:extLst>
      <p:ext uri="{BB962C8B-B14F-4D97-AF65-F5344CB8AC3E}">
        <p14:creationId xmlns:p14="http://schemas.microsoft.com/office/powerpoint/2010/main" val="3175222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5614" y="273050"/>
            <a:ext cx="8226425" cy="1143000"/>
          </a:xfrm>
        </p:spPr>
        <p:txBody>
          <a:bodyPr/>
          <a:lstStyle/>
          <a:p>
            <a:r>
              <a:rPr lang="en-US"/>
              <a:t>Click to edit Master title style</a:t>
            </a:r>
          </a:p>
        </p:txBody>
      </p:sp>
      <p:sp>
        <p:nvSpPr>
          <p:cNvPr id="3" name="Content Placeholder 2"/>
          <p:cNvSpPr>
            <a:spLocks noGrp="1"/>
          </p:cNvSpPr>
          <p:nvPr>
            <p:ph sz="half" idx="1"/>
          </p:nvPr>
        </p:nvSpPr>
        <p:spPr>
          <a:xfrm>
            <a:off x="455614" y="1598613"/>
            <a:ext cx="4037012" cy="44973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5025" y="1598613"/>
            <a:ext cx="4037013" cy="217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5025" y="3922715"/>
            <a:ext cx="4037013" cy="21732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70"/>
          <p:cNvSpPr>
            <a:spLocks noGrp="1" noChangeArrowheads="1"/>
          </p:cNvSpPr>
          <p:nvPr>
            <p:ph type="sldNum" sz="quarter" idx="10"/>
          </p:nvPr>
        </p:nvSpPr>
        <p:spPr>
          <a:xfrm>
            <a:off x="6251448" y="6556248"/>
            <a:ext cx="588336" cy="228600"/>
          </a:xfrm>
          <a:prstGeom prst="rect">
            <a:avLst/>
          </a:prstGeom>
          <a:ln/>
        </p:spPr>
        <p:txBody>
          <a:bodyPr/>
          <a:lstStyle>
            <a:lvl1pPr>
              <a:defRPr/>
            </a:lvl1pPr>
          </a:lstStyle>
          <a:p>
            <a:pPr>
              <a:defRPr/>
            </a:pPr>
            <a:fld id="{CBE6F69D-EC7C-4158-B48B-7F1BD0375DFA}" type="slidenum">
              <a:rPr lang="en-US"/>
              <a:pPr>
                <a:defRPr/>
              </a:pPr>
              <a:t>‹#›</a:t>
            </a:fld>
            <a:endParaRPr lang="en-US"/>
          </a:p>
        </p:txBody>
      </p:sp>
    </p:spTree>
    <p:extLst>
      <p:ext uri="{BB962C8B-B14F-4D97-AF65-F5344CB8AC3E}">
        <p14:creationId xmlns:p14="http://schemas.microsoft.com/office/powerpoint/2010/main" val="411266090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5616" y="273050"/>
            <a:ext cx="8226425" cy="1143000"/>
          </a:xfrm>
        </p:spPr>
        <p:txBody>
          <a:bodyPr/>
          <a:lstStyle/>
          <a:p>
            <a:r>
              <a:rPr lang="en-US"/>
              <a:t>Click to edit Master title style</a:t>
            </a:r>
          </a:p>
        </p:txBody>
      </p:sp>
      <p:sp>
        <p:nvSpPr>
          <p:cNvPr id="3" name="Text Placeholder 2"/>
          <p:cNvSpPr>
            <a:spLocks noGrp="1"/>
          </p:cNvSpPr>
          <p:nvPr>
            <p:ph type="body" sz="half" idx="1"/>
          </p:nvPr>
        </p:nvSpPr>
        <p:spPr>
          <a:xfrm>
            <a:off x="455614" y="1598613"/>
            <a:ext cx="4037012" cy="44973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5025" y="1598613"/>
            <a:ext cx="4037013" cy="44973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0"/>
          <p:cNvSpPr>
            <a:spLocks noGrp="1" noChangeArrowheads="1"/>
          </p:cNvSpPr>
          <p:nvPr>
            <p:ph type="sldNum" sz="quarter" idx="10"/>
          </p:nvPr>
        </p:nvSpPr>
        <p:spPr>
          <a:xfrm>
            <a:off x="6251448" y="6556248"/>
            <a:ext cx="588336" cy="228600"/>
          </a:xfrm>
          <a:prstGeom prst="rect">
            <a:avLst/>
          </a:prstGeom>
          <a:ln/>
        </p:spPr>
        <p:txBody>
          <a:bodyPr/>
          <a:lstStyle>
            <a:lvl1pPr>
              <a:defRPr/>
            </a:lvl1pPr>
          </a:lstStyle>
          <a:p>
            <a:pPr>
              <a:defRPr/>
            </a:pPr>
            <a:fld id="{114813B1-857E-4D46-BE5D-9A28513CA6BB}" type="slidenum">
              <a:rPr lang="en-US"/>
              <a:pPr>
                <a:defRPr/>
              </a:pPr>
              <a:t>‹#›</a:t>
            </a:fld>
            <a:endParaRPr lang="en-US"/>
          </a:p>
        </p:txBody>
      </p:sp>
    </p:spTree>
    <p:extLst>
      <p:ext uri="{BB962C8B-B14F-4D97-AF65-F5344CB8AC3E}">
        <p14:creationId xmlns:p14="http://schemas.microsoft.com/office/powerpoint/2010/main" val="278869294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5616" y="273050"/>
            <a:ext cx="8226425" cy="1143000"/>
          </a:xfrm>
        </p:spPr>
        <p:txBody>
          <a:bodyPr/>
          <a:lstStyle/>
          <a:p>
            <a:r>
              <a:rPr lang="en-US"/>
              <a:t>Click to edit Master title style</a:t>
            </a:r>
          </a:p>
        </p:txBody>
      </p:sp>
      <p:sp>
        <p:nvSpPr>
          <p:cNvPr id="3" name="Text Placeholder 2"/>
          <p:cNvSpPr>
            <a:spLocks noGrp="1"/>
          </p:cNvSpPr>
          <p:nvPr>
            <p:ph type="body" sz="half" idx="1"/>
          </p:nvPr>
        </p:nvSpPr>
        <p:spPr>
          <a:xfrm>
            <a:off x="455614" y="1598613"/>
            <a:ext cx="4037012" cy="44973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5025" y="1598613"/>
            <a:ext cx="4037013" cy="21717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4645025" y="3922719"/>
            <a:ext cx="4037013" cy="2173287"/>
          </a:xfrm>
        </p:spPr>
        <p:txBody>
          <a:bodyPr/>
          <a:lstStyle/>
          <a:p>
            <a:pPr lvl="4"/>
            <a:r>
              <a:rPr lang="en-US" dirty="0"/>
              <a:t>Click to edit Master text styles</a:t>
            </a:r>
          </a:p>
          <a:p>
            <a:pPr lvl="5"/>
            <a:r>
              <a:rPr lang="en-US" dirty="0"/>
              <a:t>Second level</a:t>
            </a:r>
          </a:p>
          <a:p>
            <a:pPr lvl="6"/>
            <a:r>
              <a:rPr lang="en-US" dirty="0"/>
              <a:t>Third level</a:t>
            </a:r>
          </a:p>
          <a:p>
            <a:pPr lvl="7"/>
            <a:r>
              <a:rPr lang="en-US" dirty="0"/>
              <a:t>Fourth level</a:t>
            </a:r>
          </a:p>
          <a:p>
            <a:pPr lvl="8"/>
            <a:r>
              <a:rPr lang="en-US" dirty="0"/>
              <a:t>Fifth level</a:t>
            </a:r>
          </a:p>
        </p:txBody>
      </p:sp>
      <p:sp>
        <p:nvSpPr>
          <p:cNvPr id="6" name="Rectangle 70"/>
          <p:cNvSpPr>
            <a:spLocks noGrp="1" noChangeArrowheads="1"/>
          </p:cNvSpPr>
          <p:nvPr>
            <p:ph type="sldNum" sz="quarter" idx="10"/>
          </p:nvPr>
        </p:nvSpPr>
        <p:spPr>
          <a:xfrm>
            <a:off x="6251448" y="6556248"/>
            <a:ext cx="588336" cy="228600"/>
          </a:xfrm>
          <a:prstGeom prst="rect">
            <a:avLst/>
          </a:prstGeom>
          <a:ln/>
        </p:spPr>
        <p:txBody>
          <a:bodyPr/>
          <a:lstStyle>
            <a:lvl1pPr>
              <a:defRPr/>
            </a:lvl1pPr>
          </a:lstStyle>
          <a:p>
            <a:pPr>
              <a:defRPr/>
            </a:pPr>
            <a:fld id="{BD444616-E14A-46A0-A6D3-6E66F6B1A6DF}" type="slidenum">
              <a:rPr lang="en-US"/>
              <a:pPr>
                <a:defRPr/>
              </a:pPr>
              <a:t>‹#›</a:t>
            </a:fld>
            <a:endParaRPr lang="en-US"/>
          </a:p>
        </p:txBody>
      </p:sp>
    </p:spTree>
    <p:extLst>
      <p:ext uri="{BB962C8B-B14F-4D97-AF65-F5344CB8AC3E}">
        <p14:creationId xmlns:p14="http://schemas.microsoft.com/office/powerpoint/2010/main" val="268752407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1219200" y="3352800"/>
            <a:ext cx="6858000" cy="1524000"/>
          </a:xfrm>
          <a:noFill/>
        </p:spPr>
        <p:txBody>
          <a:bodyPr anchor="t" anchorCtr="0">
            <a:normAutofit/>
          </a:bodyPr>
          <a:lstStyle>
            <a:lvl1pPr algn="r">
              <a:defRPr sz="4400">
                <a:solidFill>
                  <a:schemeClr val="tx1"/>
                </a:solidFill>
              </a:defRPr>
            </a:lvl1pPr>
          </a:lstStyle>
          <a:p>
            <a:r>
              <a:rPr kumimoji="0" lang="en-US" dirty="0"/>
              <a:t>Click to edit Master title style</a:t>
            </a:r>
          </a:p>
        </p:txBody>
      </p:sp>
      <p:sp>
        <p:nvSpPr>
          <p:cNvPr id="9" name="Subtitle 8"/>
          <p:cNvSpPr>
            <a:spLocks noGrp="1"/>
          </p:cNvSpPr>
          <p:nvPr>
            <p:ph type="subTitle" idx="1"/>
          </p:nvPr>
        </p:nvSpPr>
        <p:spPr>
          <a:xfrm>
            <a:off x="1219200" y="5124450"/>
            <a:ext cx="6858000" cy="533400"/>
          </a:xfrm>
        </p:spPr>
        <p:txBody>
          <a:bodyPr>
            <a:noAutofit/>
          </a:bodyPr>
          <a:lstStyle>
            <a:lvl1pPr marL="0" indent="0" algn="r">
              <a:buNone/>
              <a:defRPr sz="3200">
                <a:solidFill>
                  <a:schemeClr val="tx1"/>
                </a:solidFill>
                <a:latin typeface="Calibri" panose="020F0502020204030204" pitchFamily="34" charset="0"/>
                <a:ea typeface="+mj-ea"/>
                <a:cs typeface="+mj-cs"/>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dirty="0"/>
              <a:t>Click to edit Master subtitle style</a:t>
            </a:r>
          </a:p>
        </p:txBody>
      </p:sp>
      <p:sp>
        <p:nvSpPr>
          <p:cNvPr id="21" name="Rectangle 20"/>
          <p:cNvSpPr/>
          <p:nvPr/>
        </p:nvSpPr>
        <p:spPr>
          <a:xfrm>
            <a:off x="904875" y="3276600"/>
            <a:ext cx="7315200" cy="1651635"/>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2" name="Rectangle 21"/>
          <p:cNvSpPr/>
          <p:nvPr/>
        </p:nvSpPr>
        <p:spPr>
          <a:xfrm>
            <a:off x="904875" y="3276600"/>
            <a:ext cx="228600" cy="1651635"/>
          </a:xfrm>
          <a:prstGeom prst="rect">
            <a:avLst/>
          </a:prstGeom>
          <a:solidFill>
            <a:srgbClr val="5E3886"/>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2" name="Rectangle 31"/>
          <p:cNvSpPr/>
          <p:nvPr/>
        </p:nvSpPr>
        <p:spPr>
          <a:xfrm>
            <a:off x="914400" y="5048250"/>
            <a:ext cx="228600" cy="685800"/>
          </a:xfrm>
          <a:prstGeom prst="rect">
            <a:avLst/>
          </a:prstGeom>
          <a:solidFill>
            <a:srgbClr val="B1D45A"/>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pic>
        <p:nvPicPr>
          <p:cNvPr id="13"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03490" y="6291778"/>
            <a:ext cx="8205387"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2"/>
          <p:cNvPicPr>
            <a:picLocks noChangeAspect="1" noChangeArrowheads="1"/>
          </p:cNvPicPr>
          <p:nvPr userDrawn="1"/>
        </p:nvPicPr>
        <p:blipFill>
          <a:blip r:embed="rId3" cstate="print">
            <a:clrChange>
              <a:clrFrom>
                <a:srgbClr val="BFBFBF"/>
              </a:clrFrom>
              <a:clrTo>
                <a:srgbClr val="BFBFBF">
                  <a:alpha val="0"/>
                </a:srgbClr>
              </a:clrTo>
            </a:clrChange>
            <a:biLevel thresh="75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304798" y="6276823"/>
            <a:ext cx="1371602" cy="5337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4"/>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676224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4400"/>
            </a:lvl1pPr>
          </a:lstStyle>
          <a:p>
            <a:r>
              <a:rPr kumimoji="0" lang="en-US" dirty="0"/>
              <a:t>Click to edit Master title style</a:t>
            </a:r>
          </a:p>
        </p:txBody>
      </p:sp>
      <p:sp>
        <p:nvSpPr>
          <p:cNvPr id="8" name="Content Placeholder 7"/>
          <p:cNvSpPr>
            <a:spLocks noGrp="1"/>
          </p:cNvSpPr>
          <p:nvPr>
            <p:ph sz="quarter" idx="1"/>
          </p:nvPr>
        </p:nvSpPr>
        <p:spPr>
          <a:xfrm>
            <a:off x="457200" y="1219200"/>
            <a:ext cx="8229600" cy="4937760"/>
          </a:xfrm>
        </p:spPr>
        <p:txBody>
          <a:bodyPr/>
          <a:lstStyle>
            <a:lvl1pPr>
              <a:defRPr sz="3200"/>
            </a:lvl1pPr>
            <a:lvl2pPr>
              <a:defRPr sz="2600"/>
            </a:lvl2pPr>
            <a:lvl3pPr>
              <a:defRPr sz="2200"/>
            </a:lvl3p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Tree>
    <p:extLst>
      <p:ext uri="{BB962C8B-B14F-4D97-AF65-F5344CB8AC3E}">
        <p14:creationId xmlns:p14="http://schemas.microsoft.com/office/powerpoint/2010/main" val="31559515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219200" y="2971800"/>
            <a:ext cx="6858000" cy="1066800"/>
          </a:xfrm>
        </p:spPr>
        <p:txBody>
          <a:bodyPr anchor="t" anchorCtr="0">
            <a:normAutofit/>
          </a:bodyPr>
          <a:lstStyle>
            <a:lvl1pPr algn="r">
              <a:buNone/>
              <a:defRPr sz="4400" b="0" cap="none" baseline="0">
                <a:solidFill>
                  <a:schemeClr val="tx1"/>
                </a:solidFill>
              </a:defRPr>
            </a:lvl1pPr>
          </a:lstStyle>
          <a:p>
            <a:r>
              <a:rPr kumimoji="0" lang="en-US" dirty="0"/>
              <a:t>Click to edit Master title style</a:t>
            </a:r>
          </a:p>
        </p:txBody>
      </p:sp>
      <p:sp>
        <p:nvSpPr>
          <p:cNvPr id="3" name="Text Placeholder 2"/>
          <p:cNvSpPr>
            <a:spLocks noGrp="1"/>
          </p:cNvSpPr>
          <p:nvPr>
            <p:ph type="body" idx="1"/>
          </p:nvPr>
        </p:nvSpPr>
        <p:spPr>
          <a:xfrm>
            <a:off x="1295400" y="4267200"/>
            <a:ext cx="6781800" cy="1143000"/>
          </a:xfrm>
        </p:spPr>
        <p:txBody>
          <a:bodyPr anchor="t" anchorCtr="0">
            <a:normAutofit/>
          </a:bodyPr>
          <a:lstStyle>
            <a:lvl1pPr marL="0" indent="0" algn="r">
              <a:buNone/>
              <a:defRPr sz="3200">
                <a:solidFill>
                  <a:schemeClr val="bg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dirty="0"/>
              <a:t>Click to edit Master text styles</a:t>
            </a:r>
          </a:p>
        </p:txBody>
      </p:sp>
      <p:sp>
        <p:nvSpPr>
          <p:cNvPr id="7" name="Rectangle 6"/>
          <p:cNvSpPr/>
          <p:nvPr/>
        </p:nvSpPr>
        <p:spPr>
          <a:xfrm>
            <a:off x="914400" y="2819400"/>
            <a:ext cx="7315200" cy="1280160"/>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Rectangle 7"/>
          <p:cNvSpPr/>
          <p:nvPr/>
        </p:nvSpPr>
        <p:spPr>
          <a:xfrm>
            <a:off x="914400" y="2819400"/>
            <a:ext cx="228600" cy="1280160"/>
          </a:xfrm>
          <a:prstGeom prst="rect">
            <a:avLst/>
          </a:prstGeom>
          <a:solidFill>
            <a:srgbClr val="B1D45A"/>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pic>
        <p:nvPicPr>
          <p:cNvPr id="14"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03490" y="6291778"/>
            <a:ext cx="8205387"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2"/>
          <p:cNvPicPr>
            <a:picLocks noChangeAspect="1" noChangeArrowheads="1"/>
          </p:cNvPicPr>
          <p:nvPr userDrawn="1"/>
        </p:nvPicPr>
        <p:blipFill>
          <a:blip r:embed="rId3" cstate="print">
            <a:clrChange>
              <a:clrFrom>
                <a:srgbClr val="BFBFBF"/>
              </a:clrFrom>
              <a:clrTo>
                <a:srgbClr val="BFBFBF">
                  <a:alpha val="0"/>
                </a:srgbClr>
              </a:clrTo>
            </a:clrChange>
            <a:biLevel thresh="75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304798" y="6276823"/>
            <a:ext cx="1371602" cy="5337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 name="Picture 15"/>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182064076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lstStyle/>
          <a:p>
            <a:r>
              <a:rPr kumimoji="0" lang="en-US"/>
              <a:t>Click to edit Master title style</a:t>
            </a:r>
          </a:p>
        </p:txBody>
      </p:sp>
      <p:sp>
        <p:nvSpPr>
          <p:cNvPr id="9" name="Content Placeholder 8"/>
          <p:cNvSpPr>
            <a:spLocks noGrp="1"/>
          </p:cNvSpPr>
          <p:nvPr>
            <p:ph sz="quarter" idx="1"/>
          </p:nvPr>
        </p:nvSpPr>
        <p:spPr>
          <a:xfrm>
            <a:off x="457200" y="1219200"/>
            <a:ext cx="4041648" cy="493776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1" name="Content Placeholder 10"/>
          <p:cNvSpPr>
            <a:spLocks noGrp="1"/>
          </p:cNvSpPr>
          <p:nvPr>
            <p:ph sz="quarter" idx="2"/>
          </p:nvPr>
        </p:nvSpPr>
        <p:spPr>
          <a:xfrm>
            <a:off x="4632198" y="1216152"/>
            <a:ext cx="4041648" cy="493776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39681309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nchor="ctr"/>
          <a:lstStyle>
            <a:lvl1pPr>
              <a:defRPr/>
            </a:lvl1pPr>
          </a:lstStyle>
          <a:p>
            <a:r>
              <a:rPr kumimoji="0" lang="en-US" dirty="0"/>
              <a:t>Click to edit Master title style</a:t>
            </a:r>
          </a:p>
        </p:txBody>
      </p:sp>
      <p:sp>
        <p:nvSpPr>
          <p:cNvPr id="3" name="Text Placeholder 2"/>
          <p:cNvSpPr>
            <a:spLocks noGrp="1"/>
          </p:cNvSpPr>
          <p:nvPr>
            <p:ph type="body" idx="1"/>
          </p:nvPr>
        </p:nvSpPr>
        <p:spPr>
          <a:xfrm>
            <a:off x="457200" y="1285875"/>
            <a:ext cx="4040188" cy="685800"/>
          </a:xfrm>
          <a:noFill/>
          <a:ln>
            <a:noFill/>
          </a:ln>
        </p:spPr>
        <p:txBody>
          <a:bodyPr lIns="91440" anchor="b" anchorCtr="0">
            <a:noAutofit/>
          </a:bodyPr>
          <a:lstStyle>
            <a:lvl1pPr marL="0" indent="0">
              <a:buNone/>
              <a:defRPr sz="3200" b="1">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dirty="0"/>
              <a:t>Click to edit</a:t>
            </a:r>
          </a:p>
        </p:txBody>
      </p:sp>
      <p:sp>
        <p:nvSpPr>
          <p:cNvPr id="4" name="Text Placeholder 3"/>
          <p:cNvSpPr>
            <a:spLocks noGrp="1"/>
          </p:cNvSpPr>
          <p:nvPr>
            <p:ph type="body" sz="half" idx="3"/>
          </p:nvPr>
        </p:nvSpPr>
        <p:spPr>
          <a:xfrm>
            <a:off x="4648200" y="1295400"/>
            <a:ext cx="4041775" cy="685800"/>
          </a:xfrm>
          <a:noFill/>
          <a:ln>
            <a:noFill/>
          </a:ln>
        </p:spPr>
        <p:txBody>
          <a:bodyPr lIns="91440" anchor="b" anchorCtr="0">
            <a:noAutofit/>
          </a:bodyPr>
          <a:lstStyle>
            <a:lvl1pPr marL="0" indent="0">
              <a:buNone/>
              <a:defRPr sz="3200" b="1">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dirty="0"/>
              <a:t>Click to edit</a:t>
            </a:r>
          </a:p>
        </p:txBody>
      </p:sp>
      <p:sp>
        <p:nvSpPr>
          <p:cNvPr id="11" name="Content Placeholder 10"/>
          <p:cNvSpPr>
            <a:spLocks noGrp="1"/>
          </p:cNvSpPr>
          <p:nvPr>
            <p:ph sz="quarter" idx="2"/>
          </p:nvPr>
        </p:nvSpPr>
        <p:spPr>
          <a:xfrm>
            <a:off x="457200" y="2133600"/>
            <a:ext cx="4038600" cy="4038600"/>
          </a:xfrm>
        </p:spPr>
        <p:txBody>
          <a:body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
        <p:nvSpPr>
          <p:cNvPr id="13" name="Content Placeholder 12"/>
          <p:cNvSpPr>
            <a:spLocks noGrp="1"/>
          </p:cNvSpPr>
          <p:nvPr>
            <p:ph sz="quarter" idx="4"/>
          </p:nvPr>
        </p:nvSpPr>
        <p:spPr>
          <a:xfrm>
            <a:off x="4648200" y="2133600"/>
            <a:ext cx="4038600" cy="40386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41676289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4800"/>
            </a:lvl1pPr>
          </a:lstStyle>
          <a:p>
            <a:r>
              <a:rPr kumimoji="0" lang="en-US" dirty="0"/>
              <a:t>Click to edit Master title style</a:t>
            </a:r>
          </a:p>
        </p:txBody>
      </p:sp>
      <p:sp>
        <p:nvSpPr>
          <p:cNvPr id="8" name="Content Placeholder 7"/>
          <p:cNvSpPr>
            <a:spLocks noGrp="1"/>
          </p:cNvSpPr>
          <p:nvPr>
            <p:ph sz="quarter" idx="1"/>
          </p:nvPr>
        </p:nvSpPr>
        <p:spPr>
          <a:xfrm>
            <a:off x="457200" y="1219200"/>
            <a:ext cx="8229600" cy="4937760"/>
          </a:xfrm>
        </p:spPr>
        <p:txBody>
          <a:bodyPr>
            <a:normAutofit/>
          </a:bodyPr>
          <a:lstStyle>
            <a:lvl1pPr>
              <a:defRPr sz="4000"/>
            </a:lvl1pPr>
            <a:lvl2pPr>
              <a:defRPr sz="3200"/>
            </a:lvl2pPr>
            <a:lvl3pPr>
              <a:defRPr sz="2800"/>
            </a:lvl3pPr>
            <a:lvl4pPr>
              <a:defRPr sz="2000"/>
            </a:lvl4pPr>
            <a:lvl5pPr>
              <a:defRPr sz="2000"/>
            </a:lvl5p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Tree>
    <p:extLst>
      <p:ext uri="{BB962C8B-B14F-4D97-AF65-F5344CB8AC3E}">
        <p14:creationId xmlns:p14="http://schemas.microsoft.com/office/powerpoint/2010/main" val="9411875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lstStyle/>
          <a:p>
            <a:r>
              <a:rPr kumimoji="0" lang="en-US"/>
              <a:t>Click to edit Master title style</a:t>
            </a:r>
          </a:p>
        </p:txBody>
      </p:sp>
    </p:spTree>
    <p:extLst>
      <p:ext uri="{BB962C8B-B14F-4D97-AF65-F5344CB8AC3E}">
        <p14:creationId xmlns:p14="http://schemas.microsoft.com/office/powerpoint/2010/main" val="15152539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pic>
        <p:nvPicPr>
          <p:cNvPr id="12"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03490" y="6291778"/>
            <a:ext cx="8205387"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2"/>
          <p:cNvPicPr>
            <a:picLocks noChangeAspect="1" noChangeArrowheads="1"/>
          </p:cNvPicPr>
          <p:nvPr userDrawn="1"/>
        </p:nvPicPr>
        <p:blipFill>
          <a:blip r:embed="rId3" cstate="print">
            <a:clrChange>
              <a:clrFrom>
                <a:srgbClr val="BFBFBF"/>
              </a:clrFrom>
              <a:clrTo>
                <a:srgbClr val="BFBFBF">
                  <a:alpha val="0"/>
                </a:srgbClr>
              </a:clrTo>
            </a:clrChange>
            <a:biLevel thresh="75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304798" y="6276823"/>
            <a:ext cx="1371602" cy="5337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Picture 13"/>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4255510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24600" y="304800"/>
            <a:ext cx="2514600" cy="838200"/>
          </a:xfrm>
        </p:spPr>
        <p:txBody>
          <a:bodyPr anchor="b" anchorCtr="0">
            <a:noAutofit/>
          </a:bodyPr>
          <a:lstStyle>
            <a:lvl1pPr algn="l">
              <a:buNone/>
              <a:defRPr sz="2000" b="1">
                <a:solidFill>
                  <a:schemeClr val="bg1"/>
                </a:solidFill>
                <a:latin typeface="Calibri" panose="020F0502020204030204" pitchFamily="34" charset="0"/>
                <a:ea typeface="+mn-ea"/>
                <a:cs typeface="+mn-cs"/>
              </a:defRPr>
            </a:lvl1pPr>
          </a:lstStyle>
          <a:p>
            <a:r>
              <a:rPr kumimoji="0" lang="en-US" dirty="0"/>
              <a:t>Click to edit Master title style</a:t>
            </a:r>
          </a:p>
        </p:txBody>
      </p:sp>
      <p:sp>
        <p:nvSpPr>
          <p:cNvPr id="3" name="Text Placeholder 2"/>
          <p:cNvSpPr>
            <a:spLocks noGrp="1"/>
          </p:cNvSpPr>
          <p:nvPr>
            <p:ph type="body" idx="2"/>
          </p:nvPr>
        </p:nvSpPr>
        <p:spPr>
          <a:xfrm>
            <a:off x="6324600" y="1219200"/>
            <a:ext cx="2514600" cy="4843463"/>
          </a:xfrm>
        </p:spPr>
        <p:txBody>
          <a:bodyPr/>
          <a:lstStyle>
            <a:lvl1pPr marL="0" indent="0">
              <a:lnSpc>
                <a:spcPts val="2200"/>
              </a:lnSpc>
              <a:spcAft>
                <a:spcPts val="1000"/>
              </a:spcAft>
              <a:buNone/>
              <a:defRPr sz="1600">
                <a:solidFill>
                  <a:schemeClr val="tx1"/>
                </a:solidFill>
              </a:defRPr>
            </a:lvl1pPr>
            <a:lvl2pPr>
              <a:buNone/>
              <a:defRPr sz="1200"/>
            </a:lvl2pPr>
            <a:lvl3pPr>
              <a:buNone/>
              <a:defRPr sz="1000"/>
            </a:lvl3pPr>
            <a:lvl4pPr>
              <a:buNone/>
              <a:defRPr sz="900"/>
            </a:lvl4pPr>
            <a:lvl5pPr>
              <a:buNone/>
              <a:defRPr sz="900"/>
            </a:lvl5pPr>
          </a:lstStyle>
          <a:p>
            <a:pPr lvl="0" eaLnBrk="1" latinLnBrk="0" hangingPunct="1"/>
            <a:r>
              <a:rPr kumimoji="0" lang="en-US" dirty="0"/>
              <a:t>Click to edit Master text styles</a:t>
            </a:r>
          </a:p>
        </p:txBody>
      </p:sp>
      <p:sp>
        <p:nvSpPr>
          <p:cNvPr id="10" name="Straight Connector 9"/>
          <p:cNvSpPr>
            <a:spLocks noChangeShapeType="1"/>
          </p:cNvSpPr>
          <p:nvPr/>
        </p:nvSpPr>
        <p:spPr bwMode="auto">
          <a:xfrm rot="5400000">
            <a:off x="3160645" y="3324225"/>
            <a:ext cx="603504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dirty="0"/>
          </a:p>
        </p:txBody>
      </p:sp>
      <p:sp>
        <p:nvSpPr>
          <p:cNvPr id="12" name="Content Placeholder 11"/>
          <p:cNvSpPr>
            <a:spLocks noGrp="1"/>
          </p:cNvSpPr>
          <p:nvPr>
            <p:ph sz="quarter" idx="1"/>
          </p:nvPr>
        </p:nvSpPr>
        <p:spPr>
          <a:xfrm>
            <a:off x="304800" y="304800"/>
            <a:ext cx="5715000" cy="5715000"/>
          </a:xfrm>
        </p:spPr>
        <p:txBody>
          <a:body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Tree>
    <p:extLst>
      <p:ext uri="{BB962C8B-B14F-4D97-AF65-F5344CB8AC3E}">
        <p14:creationId xmlns:p14="http://schemas.microsoft.com/office/powerpoint/2010/main" val="11785874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500856"/>
            <a:ext cx="8229600" cy="674688"/>
          </a:xfrm>
          <a:ln>
            <a:solidFill>
              <a:schemeClr val="accent1"/>
            </a:solidFill>
          </a:ln>
        </p:spPr>
        <p:txBody>
          <a:bodyPr lIns="274320" anchor="ctr">
            <a:noAutofit/>
          </a:bodyPr>
          <a:lstStyle>
            <a:lvl1pPr algn="r">
              <a:buNone/>
              <a:defRPr sz="4400" b="0">
                <a:solidFill>
                  <a:schemeClr val="tx1"/>
                </a:solidFill>
              </a:defRPr>
            </a:lvl1pPr>
          </a:lstStyle>
          <a:p>
            <a:r>
              <a:rPr kumimoji="0" lang="en-US" dirty="0"/>
              <a:t>Click to edit Master title style</a:t>
            </a:r>
          </a:p>
        </p:txBody>
      </p:sp>
      <p:sp>
        <p:nvSpPr>
          <p:cNvPr id="3" name="Picture Placeholder 2"/>
          <p:cNvSpPr>
            <a:spLocks noGrp="1"/>
          </p:cNvSpPr>
          <p:nvPr>
            <p:ph type="pic" idx="1"/>
          </p:nvPr>
        </p:nvSpPr>
        <p:spPr>
          <a:xfrm>
            <a:off x="457200" y="1905000"/>
            <a:ext cx="8229600" cy="4270248"/>
          </a:xfrm>
          <a:solidFill>
            <a:schemeClr val="tx1">
              <a:shade val="50000"/>
            </a:schemeClr>
          </a:solidFill>
          <a:ln>
            <a:noFill/>
          </a:ln>
          <a:effectLst/>
        </p:spPr>
        <p:txBody>
          <a:bodyPr/>
          <a:lstStyle>
            <a:lvl1pPr marL="0" indent="0">
              <a:spcBef>
                <a:spcPts val="600"/>
              </a:spcBef>
              <a:buNone/>
              <a:defRPr sz="3200"/>
            </a:lvl1pPr>
          </a:lstStyle>
          <a:p>
            <a:r>
              <a:rPr kumimoji="0" lang="en-US"/>
              <a:t>Click icon to add picture</a:t>
            </a:r>
            <a:endParaRPr kumimoji="0" lang="en-US" dirty="0"/>
          </a:p>
        </p:txBody>
      </p:sp>
      <p:sp>
        <p:nvSpPr>
          <p:cNvPr id="4" name="Text Placeholder 3"/>
          <p:cNvSpPr>
            <a:spLocks noGrp="1"/>
          </p:cNvSpPr>
          <p:nvPr>
            <p:ph type="body" sz="half" idx="2"/>
          </p:nvPr>
        </p:nvSpPr>
        <p:spPr>
          <a:xfrm>
            <a:off x="457200" y="1219200"/>
            <a:ext cx="8229600" cy="533400"/>
          </a:xfrm>
        </p:spPr>
        <p:txBody>
          <a:bodyPr anchor="ctr" anchorCtr="0">
            <a:noAutofit/>
          </a:bodyPr>
          <a:lstStyle>
            <a:lvl1pPr marL="0" indent="0" algn="l">
              <a:buFontTx/>
              <a:buNone/>
              <a:defRPr sz="3200">
                <a:solidFill>
                  <a:schemeClr val="bg1"/>
                </a:solidFill>
              </a:defRPr>
            </a:lvl1pPr>
            <a:lvl2pPr>
              <a:defRPr sz="1200"/>
            </a:lvl2pPr>
            <a:lvl3pPr>
              <a:defRPr sz="1000"/>
            </a:lvl3pPr>
            <a:lvl4pPr>
              <a:defRPr sz="900"/>
            </a:lvl4pPr>
            <a:lvl5pPr>
              <a:defRPr sz="900"/>
            </a:lvl5pPr>
          </a:lstStyle>
          <a:p>
            <a:pPr lvl="0" eaLnBrk="1" latinLnBrk="0" hangingPunct="1"/>
            <a:r>
              <a:rPr kumimoji="0" lang="en-US" dirty="0"/>
              <a:t>Click to edit Master text styles</a:t>
            </a:r>
          </a:p>
        </p:txBody>
      </p:sp>
      <p:sp>
        <p:nvSpPr>
          <p:cNvPr id="10" name="Rectangle 9"/>
          <p:cNvSpPr/>
          <p:nvPr/>
        </p:nvSpPr>
        <p:spPr>
          <a:xfrm>
            <a:off x="457200" y="500856"/>
            <a:ext cx="182880" cy="685800"/>
          </a:xfrm>
          <a:prstGeom prst="rect">
            <a:avLst/>
          </a:prstGeom>
          <a:solidFill>
            <a:srgbClr val="B1D45A"/>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pic>
        <p:nvPicPr>
          <p:cNvPr id="16"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03490" y="6291778"/>
            <a:ext cx="8205387"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2"/>
          <p:cNvPicPr>
            <a:picLocks noChangeAspect="1" noChangeArrowheads="1"/>
          </p:cNvPicPr>
          <p:nvPr userDrawn="1"/>
        </p:nvPicPr>
        <p:blipFill>
          <a:blip r:embed="rId3" cstate="print">
            <a:clrChange>
              <a:clrFrom>
                <a:srgbClr val="BFBFBF"/>
              </a:clrFrom>
              <a:clrTo>
                <a:srgbClr val="BFBFBF">
                  <a:alpha val="0"/>
                </a:srgbClr>
              </a:clrTo>
            </a:clrChange>
            <a:biLevel thresh="75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304798" y="6276823"/>
            <a:ext cx="1371602" cy="5337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 name="Picture 17"/>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229825565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5073567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914400" y="274638"/>
            <a:ext cx="5562600" cy="5851525"/>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9" name="Straight Connector 8"/>
          <p:cNvSpPr>
            <a:spLocks noChangeShapeType="1"/>
          </p:cNvSpPr>
          <p:nvPr/>
        </p:nvSpPr>
        <p:spPr bwMode="auto">
          <a:xfrm rot="5400000">
            <a:off x="3629607" y="3201952"/>
            <a:ext cx="585216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pic>
        <p:nvPicPr>
          <p:cNvPr id="16"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rot="5400000">
            <a:off x="-2417348" y="2963339"/>
            <a:ext cx="5853141"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2"/>
          <p:cNvPicPr>
            <a:picLocks noChangeAspect="1" noChangeArrowheads="1"/>
          </p:cNvPicPr>
          <p:nvPr userDrawn="1"/>
        </p:nvPicPr>
        <p:blipFill>
          <a:blip r:embed="rId3" cstate="print">
            <a:clrChange>
              <a:clrFrom>
                <a:srgbClr val="BFBFBF"/>
              </a:clrFrom>
              <a:clrTo>
                <a:srgbClr val="BFBFBF">
                  <a:alpha val="0"/>
                </a:srgbClr>
              </a:clrTo>
            </a:clrChange>
            <a:biLevel thresh="75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rot="5400000">
            <a:off x="-190350" y="495150"/>
            <a:ext cx="1371602" cy="5337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 name="Picture 17"/>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rot="5400000">
            <a:off x="-512698" y="4961024"/>
            <a:ext cx="2212848" cy="672800"/>
          </a:xfrm>
          <a:prstGeom prst="rect">
            <a:avLst/>
          </a:prstGeom>
        </p:spPr>
      </p:pic>
    </p:spTree>
    <p:extLst>
      <p:ext uri="{BB962C8B-B14F-4D97-AF65-F5344CB8AC3E}">
        <p14:creationId xmlns:p14="http://schemas.microsoft.com/office/powerpoint/2010/main" val="4827335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able Placeholder 2"/>
          <p:cNvSpPr>
            <a:spLocks noGrp="1"/>
          </p:cNvSpPr>
          <p:nvPr>
            <p:ph type="tbl" idx="1"/>
          </p:nvPr>
        </p:nvSpPr>
        <p:spPr>
          <a:xfrm>
            <a:off x="457200" y="1600200"/>
            <a:ext cx="8229600" cy="4533900"/>
          </a:xfrm>
        </p:spPr>
        <p:txBody>
          <a:bodyPr/>
          <a:lstStyle/>
          <a:p>
            <a:pPr lvl="0"/>
            <a:endParaRPr lang="en-US" noProof="0"/>
          </a:p>
        </p:txBody>
      </p:sp>
      <p:sp>
        <p:nvSpPr>
          <p:cNvPr id="4" name="Rectangle 218"/>
          <p:cNvSpPr>
            <a:spLocks noGrp="1" noChangeArrowheads="1"/>
          </p:cNvSpPr>
          <p:nvPr>
            <p:ph type="sldNum" sz="quarter" idx="10"/>
          </p:nvPr>
        </p:nvSpPr>
        <p:spPr>
          <a:xfrm>
            <a:off x="6251448" y="6556248"/>
            <a:ext cx="588336" cy="228600"/>
          </a:xfrm>
          <a:prstGeom prst="rect">
            <a:avLst/>
          </a:prstGeom>
        </p:spPr>
        <p:txBody>
          <a:bodyPr/>
          <a:lstStyle>
            <a:lvl1pPr>
              <a:defRPr/>
            </a:lvl1pPr>
          </a:lstStyle>
          <a:p>
            <a:pPr>
              <a:defRPr/>
            </a:pPr>
            <a:fld id="{58C7E323-D131-4E3A-9E2F-77C209BD0B77}" type="slidenum">
              <a:rPr lang="en-US"/>
              <a:pPr>
                <a:defRPr/>
              </a:pPr>
              <a:t>‹#›</a:t>
            </a:fld>
            <a:endParaRPr lang="en-US"/>
          </a:p>
        </p:txBody>
      </p:sp>
      <p:sp>
        <p:nvSpPr>
          <p:cNvPr id="5" name="Rectangle 219"/>
          <p:cNvSpPr>
            <a:spLocks noGrp="1" noChangeArrowheads="1"/>
          </p:cNvSpPr>
          <p:nvPr>
            <p:ph type="dt" sz="half" idx="11"/>
          </p:nvPr>
        </p:nvSpPr>
        <p:spPr>
          <a:xfrm>
            <a:off x="457200" y="6243638"/>
            <a:ext cx="2133600" cy="457200"/>
          </a:xfrm>
          <a:prstGeom prst="rect">
            <a:avLst/>
          </a:prstGeom>
        </p:spPr>
        <p:txBody>
          <a:bodyPr/>
          <a:lstStyle>
            <a:lvl1pPr>
              <a:defRPr>
                <a:latin typeface="Arial" charset="0"/>
              </a:defRPr>
            </a:lvl1pPr>
          </a:lstStyle>
          <a:p>
            <a:pPr>
              <a:defRPr/>
            </a:pPr>
            <a:endParaRPr lang="en-US"/>
          </a:p>
        </p:txBody>
      </p:sp>
    </p:spTree>
    <p:extLst>
      <p:ext uri="{BB962C8B-B14F-4D97-AF65-F5344CB8AC3E}">
        <p14:creationId xmlns:p14="http://schemas.microsoft.com/office/powerpoint/2010/main" val="148320162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9" name="Slide Number Placeholder 6">
            <a:extLst>
              <a:ext uri="{FF2B5EF4-FFF2-40B4-BE49-F238E27FC236}">
                <a16:creationId xmlns:a16="http://schemas.microsoft.com/office/drawing/2014/main" id="{E55CA321-8940-4E43-9470-042EA05A7DBC}"/>
              </a:ext>
            </a:extLst>
          </p:cNvPr>
          <p:cNvSpPr>
            <a:spLocks noGrp="1"/>
          </p:cNvSpPr>
          <p:nvPr>
            <p:ph type="sldNum" sz="quarter" idx="4"/>
          </p:nvPr>
        </p:nvSpPr>
        <p:spPr>
          <a:xfrm rot="10800000" flipV="1">
            <a:off x="8785857" y="5832847"/>
            <a:ext cx="246061" cy="283076"/>
          </a:xfrm>
          <a:prstGeom prst="rect">
            <a:avLst/>
          </a:prstGeom>
        </p:spPr>
        <p:txBody>
          <a:bodyPr vert="horz" wrap="square" lIns="0" tIns="0" rIns="0" bIns="0" rtlCol="0" anchor="b" anchorCtr="0"/>
          <a:lstStyle>
            <a:lvl1pPr algn="l">
              <a:defRPr sz="675" i="0">
                <a:solidFill>
                  <a:schemeClr val="bg1"/>
                </a:solidFill>
                <a:latin typeface="Arial" pitchFamily="34" charset="0"/>
                <a:cs typeface="Arial" pitchFamily="34" charset="0"/>
              </a:defRPr>
            </a:lvl1pPr>
          </a:lstStyle>
          <a:p>
            <a:fld id="{7BCC8D0D-EAEC-449D-9161-023DFF90F2E2}" type="slidenum">
              <a:rPr lang="en-US" smtClean="0"/>
              <a:pPr/>
              <a:t>‹#›</a:t>
            </a:fld>
            <a:endParaRPr lang="en-US" dirty="0"/>
          </a:p>
        </p:txBody>
      </p:sp>
      <p:sp>
        <p:nvSpPr>
          <p:cNvPr id="5" name="Rectangle 4">
            <a:extLst>
              <a:ext uri="{FF2B5EF4-FFF2-40B4-BE49-F238E27FC236}">
                <a16:creationId xmlns:a16="http://schemas.microsoft.com/office/drawing/2014/main" id="{8ED1D6E9-2BBE-4B08-92EC-6C28ACB7EB93}"/>
              </a:ext>
            </a:extLst>
          </p:cNvPr>
          <p:cNvSpPr>
            <a:spLocks noChangeArrowheads="1"/>
          </p:cNvSpPr>
          <p:nvPr userDrawn="1"/>
        </p:nvSpPr>
        <p:spPr bwMode="auto">
          <a:xfrm flipV="1">
            <a:off x="511233" y="1209322"/>
            <a:ext cx="8491451" cy="45720"/>
          </a:xfrm>
          <a:prstGeom prst="rect">
            <a:avLst/>
          </a:prstGeom>
          <a:gradFill rotWithShape="0">
            <a:gsLst>
              <a:gs pos="0">
                <a:schemeClr val="tx1"/>
              </a:gs>
              <a:gs pos="89000">
                <a:srgbClr val="EFEAE3">
                  <a:lumMod val="39000"/>
                  <a:lumOff val="61000"/>
                </a:srgbClr>
              </a:gs>
              <a:gs pos="29000">
                <a:srgbClr val="7A5F46"/>
              </a:gs>
            </a:gsLst>
            <a:lin ang="0" scaled="1"/>
          </a:gradFill>
          <a:ln>
            <a:noFill/>
          </a:ln>
          <a:effectLst/>
        </p:spPr>
        <p:txBody>
          <a:bodyPr wrap="none" anchor="ctr"/>
          <a:lstStyle/>
          <a:p>
            <a:pPr marL="0" marR="0" lvl="0" indent="0" algn="ctr" defTabSz="685800" rtl="0" eaLnBrk="0" fontAlgn="auto" latinLnBrk="0" hangingPunct="0">
              <a:lnSpc>
                <a:spcPct val="100000"/>
              </a:lnSpc>
              <a:spcBef>
                <a:spcPts val="0"/>
              </a:spcBef>
              <a:spcAft>
                <a:spcPts val="0"/>
              </a:spcAft>
              <a:buClrTx/>
              <a:buSzTx/>
              <a:buFontTx/>
              <a:buNone/>
              <a:tabLst/>
              <a:defRPr/>
            </a:pPr>
            <a:endParaRPr kumimoji="0" lang="en-US" sz="2250" b="0" i="0" u="none" strike="noStrike" kern="1200" cap="none" spc="0" normalizeH="0" baseline="0" noProof="0">
              <a:ln>
                <a:noFill/>
              </a:ln>
              <a:solidFill>
                <a:prstClr val="black"/>
              </a:solidFill>
              <a:effectLst/>
              <a:uLnTx/>
              <a:uFillTx/>
              <a:latin typeface="Times" charset="0"/>
              <a:ea typeface="+mn-ea"/>
              <a:cs typeface="+mn-cs"/>
            </a:endParaRPr>
          </a:p>
        </p:txBody>
      </p:sp>
      <p:sp>
        <p:nvSpPr>
          <p:cNvPr id="7" name="TextBox 6">
            <a:extLst>
              <a:ext uri="{FF2B5EF4-FFF2-40B4-BE49-F238E27FC236}">
                <a16:creationId xmlns:a16="http://schemas.microsoft.com/office/drawing/2014/main" id="{D6776BE1-D95C-4B0F-9057-6772C2E4A7A6}"/>
              </a:ext>
            </a:extLst>
          </p:cNvPr>
          <p:cNvSpPr txBox="1"/>
          <p:nvPr userDrawn="1"/>
        </p:nvSpPr>
        <p:spPr>
          <a:xfrm>
            <a:off x="511234" y="1637774"/>
            <a:ext cx="8382044" cy="664284"/>
          </a:xfrm>
          <a:prstGeom prst="rect">
            <a:avLst/>
          </a:prstGeom>
          <a:noFill/>
        </p:spPr>
        <p:txBody>
          <a:bodyPr wrap="square" rtlCol="0">
            <a:spAutoFit/>
          </a:bodyPr>
          <a:lstStyle/>
          <a:p>
            <a:pPr marL="257175" indent="-257175">
              <a:spcAft>
                <a:spcPts val="450"/>
              </a:spcAft>
              <a:buFont typeface="Arial" panose="020B0604020202020204" pitchFamily="34" charset="0"/>
              <a:buChar char="•"/>
            </a:pPr>
            <a:endParaRPr lang="en-US" sz="1800" dirty="0">
              <a:latin typeface="Arial" panose="020B0604020202020204" pitchFamily="34" charset="0"/>
              <a:cs typeface="Arial" panose="020B0604020202020204" pitchFamily="34" charset="0"/>
            </a:endParaRPr>
          </a:p>
          <a:p>
            <a:pPr marL="257175" indent="-257175">
              <a:buFont typeface="Arial" panose="020B0604020202020204" pitchFamily="34" charset="0"/>
              <a:buChar char="•"/>
            </a:pPr>
            <a:endParaRPr lang="en-US" sz="1500" dirty="0"/>
          </a:p>
        </p:txBody>
      </p:sp>
      <p:sp>
        <p:nvSpPr>
          <p:cNvPr id="8" name="Title 1">
            <a:extLst>
              <a:ext uri="{FF2B5EF4-FFF2-40B4-BE49-F238E27FC236}">
                <a16:creationId xmlns:a16="http://schemas.microsoft.com/office/drawing/2014/main" id="{597F347E-A677-4B2B-BB35-6EA06ABFBBC8}"/>
              </a:ext>
            </a:extLst>
          </p:cNvPr>
          <p:cNvSpPr>
            <a:spLocks noGrp="1"/>
          </p:cNvSpPr>
          <p:nvPr>
            <p:ph type="title"/>
          </p:nvPr>
        </p:nvSpPr>
        <p:spPr>
          <a:xfrm>
            <a:off x="511233" y="-276551"/>
            <a:ext cx="6959089" cy="1450757"/>
          </a:xfrm>
          <a:prstGeom prst="rect">
            <a:avLst/>
          </a:prstGeom>
        </p:spPr>
        <p:txBody>
          <a:bodyPr>
            <a:normAutofit/>
          </a:bodyPr>
          <a:lstStyle/>
          <a:p>
            <a:r>
              <a:rPr lang="en-US" sz="3300" dirty="0">
                <a:solidFill>
                  <a:schemeClr val="tx1"/>
                </a:solidFill>
              </a:rPr>
              <a:t>Capitalize First Word In Calibri Light 44</a:t>
            </a:r>
          </a:p>
        </p:txBody>
      </p:sp>
      <p:sp>
        <p:nvSpPr>
          <p:cNvPr id="10" name="TextBox 9">
            <a:extLst>
              <a:ext uri="{FF2B5EF4-FFF2-40B4-BE49-F238E27FC236}">
                <a16:creationId xmlns:a16="http://schemas.microsoft.com/office/drawing/2014/main" id="{66E36132-BCF6-4AB0-9559-4264AFBDE442}"/>
              </a:ext>
            </a:extLst>
          </p:cNvPr>
          <p:cNvSpPr txBox="1"/>
          <p:nvPr userDrawn="1"/>
        </p:nvSpPr>
        <p:spPr>
          <a:xfrm>
            <a:off x="511234" y="1637774"/>
            <a:ext cx="8382044" cy="664284"/>
          </a:xfrm>
          <a:prstGeom prst="rect">
            <a:avLst/>
          </a:prstGeom>
          <a:noFill/>
        </p:spPr>
        <p:txBody>
          <a:bodyPr wrap="square" rtlCol="0">
            <a:spAutoFit/>
          </a:bodyPr>
          <a:lstStyle/>
          <a:p>
            <a:pPr marL="257175" indent="-257175">
              <a:spcAft>
                <a:spcPts val="450"/>
              </a:spcAft>
              <a:buFont typeface="Arial" panose="020B0604020202020204" pitchFamily="34" charset="0"/>
              <a:buChar char="•"/>
            </a:pPr>
            <a:endParaRPr lang="en-US" sz="1800" dirty="0">
              <a:latin typeface="Arial" panose="020B0604020202020204" pitchFamily="34" charset="0"/>
              <a:cs typeface="Arial" panose="020B0604020202020204" pitchFamily="34" charset="0"/>
            </a:endParaRPr>
          </a:p>
          <a:p>
            <a:pPr marL="257175" indent="-257175">
              <a:buFont typeface="Arial" panose="020B0604020202020204" pitchFamily="34" charset="0"/>
              <a:buChar char="•"/>
            </a:pPr>
            <a:endParaRPr lang="en-US" sz="1500" dirty="0"/>
          </a:p>
        </p:txBody>
      </p:sp>
    </p:spTree>
    <p:extLst>
      <p:ext uri="{BB962C8B-B14F-4D97-AF65-F5344CB8AC3E}">
        <p14:creationId xmlns:p14="http://schemas.microsoft.com/office/powerpoint/2010/main" val="401750981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5613" y="273050"/>
            <a:ext cx="8226425" cy="1143000"/>
          </a:xfrm>
        </p:spPr>
        <p:txBody>
          <a:bodyPr/>
          <a:lstStyle/>
          <a:p>
            <a:r>
              <a:rPr lang="en-US"/>
              <a:t>Click to edit Master title style</a:t>
            </a:r>
          </a:p>
        </p:txBody>
      </p:sp>
      <p:sp>
        <p:nvSpPr>
          <p:cNvPr id="3" name="Text Placeholder 2"/>
          <p:cNvSpPr>
            <a:spLocks noGrp="1"/>
          </p:cNvSpPr>
          <p:nvPr>
            <p:ph type="body" sz="half" idx="1"/>
          </p:nvPr>
        </p:nvSpPr>
        <p:spPr>
          <a:xfrm>
            <a:off x="455613" y="1598613"/>
            <a:ext cx="4037012" cy="44973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5025" y="1598613"/>
            <a:ext cx="4037013" cy="44973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0"/>
          <p:cNvSpPr>
            <a:spLocks noGrp="1" noChangeArrowheads="1"/>
          </p:cNvSpPr>
          <p:nvPr>
            <p:ph type="sldNum" sz="quarter" idx="10"/>
          </p:nvPr>
        </p:nvSpPr>
        <p:spPr>
          <a:xfrm>
            <a:off x="6251448" y="6556248"/>
            <a:ext cx="588336" cy="228600"/>
          </a:xfrm>
          <a:prstGeom prst="rect">
            <a:avLst/>
          </a:prstGeom>
          <a:ln/>
        </p:spPr>
        <p:txBody>
          <a:bodyPr/>
          <a:lstStyle>
            <a:lvl1pPr>
              <a:defRPr/>
            </a:lvl1pPr>
          </a:lstStyle>
          <a:p>
            <a:pPr eaLnBrk="1" fontAlgn="auto" hangingPunct="1">
              <a:spcBef>
                <a:spcPts val="0"/>
              </a:spcBef>
              <a:spcAft>
                <a:spcPts val="0"/>
              </a:spcAft>
              <a:defRPr/>
            </a:pPr>
            <a:fld id="{114813B1-857E-4D46-BE5D-9A28513CA6BB}" type="slidenum">
              <a:rPr lang="en-US" sz="1800">
                <a:solidFill>
                  <a:prstClr val="black"/>
                </a:solidFill>
                <a:latin typeface="Gill Sans MT"/>
              </a:rPr>
              <a:pPr eaLnBrk="1" fontAlgn="auto" hangingPunct="1">
                <a:spcBef>
                  <a:spcPts val="0"/>
                </a:spcBef>
                <a:spcAft>
                  <a:spcPts val="0"/>
                </a:spcAft>
                <a:defRPr/>
              </a:pPr>
              <a:t>‹#›</a:t>
            </a:fld>
            <a:endParaRPr lang="en-US" sz="1800">
              <a:solidFill>
                <a:prstClr val="black"/>
              </a:solidFill>
              <a:latin typeface="Gill Sans MT"/>
            </a:endParaRPr>
          </a:p>
        </p:txBody>
      </p:sp>
    </p:spTree>
    <p:extLst>
      <p:ext uri="{BB962C8B-B14F-4D97-AF65-F5344CB8AC3E}">
        <p14:creationId xmlns:p14="http://schemas.microsoft.com/office/powerpoint/2010/main" val="224162630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mediaAndTx">
  <p:cSld name="Title, Media Clip and Text">
    <p:spTree>
      <p:nvGrpSpPr>
        <p:cNvPr id="1" name=""/>
        <p:cNvGrpSpPr/>
        <p:nvPr/>
      </p:nvGrpSpPr>
      <p:grpSpPr>
        <a:xfrm>
          <a:off x="0" y="0"/>
          <a:ext cx="0" cy="0"/>
          <a:chOff x="0" y="0"/>
          <a:chExt cx="0" cy="0"/>
        </a:xfrm>
      </p:grpSpPr>
      <p:sp>
        <p:nvSpPr>
          <p:cNvPr id="2" name="Title 1"/>
          <p:cNvSpPr>
            <a:spLocks noGrp="1"/>
          </p:cNvSpPr>
          <p:nvPr>
            <p:ph type="title"/>
          </p:nvPr>
        </p:nvSpPr>
        <p:spPr>
          <a:xfrm>
            <a:off x="1143000" y="609600"/>
            <a:ext cx="7772400" cy="1143000"/>
          </a:xfrm>
        </p:spPr>
        <p:txBody>
          <a:bodyPr/>
          <a:lstStyle/>
          <a:p>
            <a:r>
              <a:rPr lang="en-US"/>
              <a:t>Click to edit Master title style</a:t>
            </a:r>
          </a:p>
        </p:txBody>
      </p:sp>
      <p:sp>
        <p:nvSpPr>
          <p:cNvPr id="3" name="Media Placeholder 2"/>
          <p:cNvSpPr>
            <a:spLocks noGrp="1"/>
          </p:cNvSpPr>
          <p:nvPr>
            <p:ph type="media" sz="half" idx="1"/>
          </p:nvPr>
        </p:nvSpPr>
        <p:spPr>
          <a:xfrm>
            <a:off x="1169988" y="1946275"/>
            <a:ext cx="3810000" cy="4114800"/>
          </a:xfrm>
        </p:spPr>
        <p:txBody>
          <a:bodyPr/>
          <a:lstStyle/>
          <a:p>
            <a:pPr lvl="0"/>
            <a:endParaRPr lang="en-US" noProof="0"/>
          </a:p>
        </p:txBody>
      </p:sp>
      <p:sp>
        <p:nvSpPr>
          <p:cNvPr id="4" name="Text Placeholder 3"/>
          <p:cNvSpPr>
            <a:spLocks noGrp="1"/>
          </p:cNvSpPr>
          <p:nvPr>
            <p:ph type="body" sz="half" idx="2"/>
          </p:nvPr>
        </p:nvSpPr>
        <p:spPr>
          <a:xfrm>
            <a:off x="5132388" y="1946275"/>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191655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219200" y="2971800"/>
            <a:ext cx="6858000" cy="1066800"/>
          </a:xfrm>
        </p:spPr>
        <p:txBody>
          <a:bodyPr anchor="t" anchorCtr="0">
            <a:normAutofit/>
          </a:bodyPr>
          <a:lstStyle>
            <a:lvl1pPr algn="r">
              <a:buNone/>
              <a:defRPr sz="3300" b="0" cap="none" baseline="0">
                <a:solidFill>
                  <a:schemeClr val="tx1"/>
                </a:solidFill>
              </a:defRPr>
            </a:lvl1pPr>
          </a:lstStyle>
          <a:p>
            <a:r>
              <a:rPr kumimoji="0" lang="en-US" dirty="0"/>
              <a:t>Click to edit Master title style</a:t>
            </a:r>
          </a:p>
        </p:txBody>
      </p:sp>
      <p:sp>
        <p:nvSpPr>
          <p:cNvPr id="3" name="Text Placeholder 2"/>
          <p:cNvSpPr>
            <a:spLocks noGrp="1"/>
          </p:cNvSpPr>
          <p:nvPr>
            <p:ph type="body" idx="1"/>
          </p:nvPr>
        </p:nvSpPr>
        <p:spPr>
          <a:xfrm>
            <a:off x="1295400" y="4267200"/>
            <a:ext cx="6781800" cy="1143000"/>
          </a:xfrm>
        </p:spPr>
        <p:txBody>
          <a:bodyPr anchor="t" anchorCtr="0">
            <a:normAutofit/>
          </a:bodyPr>
          <a:lstStyle>
            <a:lvl1pPr marL="0" indent="0" algn="r">
              <a:buNone/>
              <a:defRPr sz="2400">
                <a:solidFill>
                  <a:schemeClr val="bg1"/>
                </a:solidFill>
              </a:defRPr>
            </a:lvl1pPr>
            <a:lvl2pPr>
              <a:buNone/>
              <a:defRPr sz="1350">
                <a:solidFill>
                  <a:schemeClr val="tx1">
                    <a:tint val="75000"/>
                  </a:schemeClr>
                </a:solidFill>
              </a:defRPr>
            </a:lvl2pPr>
            <a:lvl3pPr>
              <a:buNone/>
              <a:defRPr sz="1200">
                <a:solidFill>
                  <a:schemeClr val="tx1">
                    <a:tint val="75000"/>
                  </a:schemeClr>
                </a:solidFill>
              </a:defRPr>
            </a:lvl3pPr>
            <a:lvl4pPr>
              <a:buNone/>
              <a:defRPr sz="1050">
                <a:solidFill>
                  <a:schemeClr val="tx1">
                    <a:tint val="75000"/>
                  </a:schemeClr>
                </a:solidFill>
              </a:defRPr>
            </a:lvl4pPr>
            <a:lvl5pPr>
              <a:buNone/>
              <a:defRPr sz="1050">
                <a:solidFill>
                  <a:schemeClr val="tx1">
                    <a:tint val="75000"/>
                  </a:schemeClr>
                </a:solidFill>
              </a:defRPr>
            </a:lvl5pPr>
          </a:lstStyle>
          <a:p>
            <a:pPr lvl="0" eaLnBrk="1" latinLnBrk="0" hangingPunct="1"/>
            <a:r>
              <a:rPr kumimoji="0" lang="en-US" dirty="0"/>
              <a:t>Click to edit Master text styles</a:t>
            </a:r>
          </a:p>
        </p:txBody>
      </p:sp>
      <p:sp>
        <p:nvSpPr>
          <p:cNvPr id="7" name="Rectangle 6"/>
          <p:cNvSpPr/>
          <p:nvPr/>
        </p:nvSpPr>
        <p:spPr>
          <a:xfrm>
            <a:off x="914400" y="2819400"/>
            <a:ext cx="7315200" cy="1280160"/>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350"/>
          </a:p>
        </p:txBody>
      </p:sp>
      <p:sp>
        <p:nvSpPr>
          <p:cNvPr id="8" name="Rectangle 7"/>
          <p:cNvSpPr/>
          <p:nvPr/>
        </p:nvSpPr>
        <p:spPr>
          <a:xfrm>
            <a:off x="914400" y="2819400"/>
            <a:ext cx="228600" cy="1280160"/>
          </a:xfrm>
          <a:prstGeom prst="rect">
            <a:avLst/>
          </a:prstGeom>
          <a:solidFill>
            <a:srgbClr val="B1D45A"/>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350"/>
          </a:p>
        </p:txBody>
      </p:sp>
      <p:pic>
        <p:nvPicPr>
          <p:cNvPr id="14"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03492" y="6291778"/>
            <a:ext cx="8205387"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2"/>
          <p:cNvPicPr>
            <a:picLocks noChangeAspect="1" noChangeArrowheads="1"/>
          </p:cNvPicPr>
          <p:nvPr userDrawn="1"/>
        </p:nvPicPr>
        <p:blipFill>
          <a:blip r:embed="rId3" cstate="print">
            <a:clrChange>
              <a:clrFrom>
                <a:srgbClr val="BFBFBF"/>
              </a:clrFrom>
              <a:clrTo>
                <a:srgbClr val="BFBFBF">
                  <a:alpha val="0"/>
                </a:srgbClr>
              </a:clrTo>
            </a:clrChange>
            <a:biLevel thresh="75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304798" y="6276829"/>
            <a:ext cx="1371602" cy="5337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 name="Picture 15"/>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73466359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5613" y="273050"/>
            <a:ext cx="8226425" cy="1143000"/>
          </a:xfrm>
        </p:spPr>
        <p:txBody>
          <a:bodyPr/>
          <a:lstStyle/>
          <a:p>
            <a:r>
              <a:rPr lang="en-US"/>
              <a:t>Click to edit Master title style</a:t>
            </a:r>
          </a:p>
        </p:txBody>
      </p:sp>
      <p:sp>
        <p:nvSpPr>
          <p:cNvPr id="3" name="Text Placeholder 2"/>
          <p:cNvSpPr>
            <a:spLocks noGrp="1"/>
          </p:cNvSpPr>
          <p:nvPr>
            <p:ph type="body" sz="half" idx="1"/>
          </p:nvPr>
        </p:nvSpPr>
        <p:spPr>
          <a:xfrm>
            <a:off x="455613" y="1598613"/>
            <a:ext cx="4037012" cy="44973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5025" y="1598613"/>
            <a:ext cx="4037013" cy="217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5025" y="3922713"/>
            <a:ext cx="4037013" cy="21732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70"/>
          <p:cNvSpPr>
            <a:spLocks noGrp="1" noChangeArrowheads="1"/>
          </p:cNvSpPr>
          <p:nvPr>
            <p:ph type="sldNum" sz="quarter" idx="10"/>
          </p:nvPr>
        </p:nvSpPr>
        <p:spPr>
          <a:xfrm>
            <a:off x="6251448" y="6556248"/>
            <a:ext cx="588336" cy="228600"/>
          </a:xfrm>
          <a:prstGeom prst="rect">
            <a:avLst/>
          </a:prstGeom>
          <a:ln/>
        </p:spPr>
        <p:txBody>
          <a:bodyPr/>
          <a:lstStyle>
            <a:lvl1pPr>
              <a:defRPr/>
            </a:lvl1pPr>
          </a:lstStyle>
          <a:p>
            <a:pPr eaLnBrk="1" fontAlgn="auto" hangingPunct="1">
              <a:spcBef>
                <a:spcPts val="0"/>
              </a:spcBef>
              <a:spcAft>
                <a:spcPts val="0"/>
              </a:spcAft>
              <a:defRPr/>
            </a:pPr>
            <a:fld id="{BD444616-E14A-46A0-A6D3-6E66F6B1A6DF}" type="slidenum">
              <a:rPr lang="en-US" sz="1800">
                <a:solidFill>
                  <a:prstClr val="black"/>
                </a:solidFill>
                <a:latin typeface="Gill Sans MT"/>
              </a:rPr>
              <a:pPr eaLnBrk="1" fontAlgn="auto" hangingPunct="1">
                <a:spcBef>
                  <a:spcPts val="0"/>
                </a:spcBef>
                <a:spcAft>
                  <a:spcPts val="0"/>
                </a:spcAft>
                <a:defRPr/>
              </a:pPr>
              <a:t>‹#›</a:t>
            </a:fld>
            <a:endParaRPr lang="en-US" sz="1800">
              <a:solidFill>
                <a:prstClr val="black"/>
              </a:solidFill>
              <a:latin typeface="Gill Sans MT"/>
            </a:endParaRPr>
          </a:p>
        </p:txBody>
      </p:sp>
    </p:spTree>
    <p:extLst>
      <p:ext uri="{BB962C8B-B14F-4D97-AF65-F5344CB8AC3E}">
        <p14:creationId xmlns:p14="http://schemas.microsoft.com/office/powerpoint/2010/main" val="404927027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5614" y="273050"/>
            <a:ext cx="8226425" cy="1143000"/>
          </a:xfrm>
        </p:spPr>
        <p:txBody>
          <a:bodyPr/>
          <a:lstStyle/>
          <a:p>
            <a:r>
              <a:rPr lang="en-US"/>
              <a:t>Click to edit Master title style</a:t>
            </a:r>
          </a:p>
        </p:txBody>
      </p:sp>
      <p:sp>
        <p:nvSpPr>
          <p:cNvPr id="3" name="Content Placeholder 2"/>
          <p:cNvSpPr>
            <a:spLocks noGrp="1"/>
          </p:cNvSpPr>
          <p:nvPr>
            <p:ph sz="quarter" idx="1"/>
          </p:nvPr>
        </p:nvSpPr>
        <p:spPr>
          <a:xfrm>
            <a:off x="455614" y="1598613"/>
            <a:ext cx="4037012" cy="217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5025" y="1598613"/>
            <a:ext cx="4037013" cy="217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55614" y="3922715"/>
            <a:ext cx="4037012" cy="21732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5025" y="3922715"/>
            <a:ext cx="4037013" cy="21732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70"/>
          <p:cNvSpPr>
            <a:spLocks noGrp="1" noChangeArrowheads="1"/>
          </p:cNvSpPr>
          <p:nvPr>
            <p:ph type="sldNum" sz="quarter" idx="10"/>
          </p:nvPr>
        </p:nvSpPr>
        <p:spPr>
          <a:xfrm>
            <a:off x="6553201" y="6242052"/>
            <a:ext cx="2130425" cy="474663"/>
          </a:xfrm>
          <a:prstGeom prst="rect">
            <a:avLst/>
          </a:prstGeom>
        </p:spPr>
        <p:txBody>
          <a:bodyPr vert="horz" wrap="square" lIns="91440" tIns="45720" rIns="91440" bIns="45720" numCol="1" anchor="t" anchorCtr="0" compatLnSpc="1">
            <a:prstTxWarp prst="textNoShape">
              <a:avLst/>
            </a:prstTxWarp>
          </a:bodyPr>
          <a:lstStyle>
            <a:lvl1pPr>
              <a:defRPr/>
            </a:lvl1pPr>
          </a:lstStyle>
          <a:p>
            <a:fld id="{C4B60773-B98C-4109-B941-042E7687E890}" type="slidenum">
              <a:rPr lang="en-US"/>
              <a:pPr/>
              <a:t>‹#›</a:t>
            </a:fld>
            <a:endParaRPr lang="en-US"/>
          </a:p>
        </p:txBody>
      </p:sp>
    </p:spTree>
    <p:extLst>
      <p:ext uri="{BB962C8B-B14F-4D97-AF65-F5344CB8AC3E}">
        <p14:creationId xmlns:p14="http://schemas.microsoft.com/office/powerpoint/2010/main" val="14399984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EBA2842-48DF-40E2-BFEB-26493492E960}"/>
              </a:ext>
            </a:extLst>
          </p:cNvPr>
          <p:cNvSpPr/>
          <p:nvPr/>
        </p:nvSpPr>
        <p:spPr>
          <a:xfrm>
            <a:off x="905248" y="3276600"/>
            <a:ext cx="7314914" cy="1651000"/>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sz="1621"/>
          </a:p>
        </p:txBody>
      </p:sp>
      <p:sp>
        <p:nvSpPr>
          <p:cNvPr id="5" name="Rectangle 4">
            <a:extLst>
              <a:ext uri="{FF2B5EF4-FFF2-40B4-BE49-F238E27FC236}">
                <a16:creationId xmlns:a16="http://schemas.microsoft.com/office/drawing/2014/main" id="{581E1D83-2067-41D5-B78F-7A4E81EE5770}"/>
              </a:ext>
            </a:extLst>
          </p:cNvPr>
          <p:cNvSpPr/>
          <p:nvPr/>
        </p:nvSpPr>
        <p:spPr>
          <a:xfrm>
            <a:off x="905248" y="3276600"/>
            <a:ext cx="228815" cy="1651000"/>
          </a:xfrm>
          <a:prstGeom prst="rect">
            <a:avLst/>
          </a:prstGeom>
          <a:solidFill>
            <a:srgbClr val="5E3886"/>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sz="1621"/>
          </a:p>
        </p:txBody>
      </p:sp>
      <p:sp>
        <p:nvSpPr>
          <p:cNvPr id="6" name="Rectangle 5">
            <a:extLst>
              <a:ext uri="{FF2B5EF4-FFF2-40B4-BE49-F238E27FC236}">
                <a16:creationId xmlns:a16="http://schemas.microsoft.com/office/drawing/2014/main" id="{5E133F5A-86BD-4145-AD78-41DD9A375E45}"/>
              </a:ext>
            </a:extLst>
          </p:cNvPr>
          <p:cNvSpPr/>
          <p:nvPr/>
        </p:nvSpPr>
        <p:spPr>
          <a:xfrm>
            <a:off x="913828" y="5048250"/>
            <a:ext cx="228815" cy="685800"/>
          </a:xfrm>
          <a:prstGeom prst="rect">
            <a:avLst/>
          </a:prstGeom>
          <a:solidFill>
            <a:srgbClr val="B1D45A"/>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sz="1621"/>
          </a:p>
        </p:txBody>
      </p:sp>
      <p:sp>
        <p:nvSpPr>
          <p:cNvPr id="8" name="Title 7"/>
          <p:cNvSpPr>
            <a:spLocks noGrp="1"/>
          </p:cNvSpPr>
          <p:nvPr>
            <p:ph type="ctrTitle"/>
          </p:nvPr>
        </p:nvSpPr>
        <p:spPr>
          <a:xfrm>
            <a:off x="1219200" y="3352800"/>
            <a:ext cx="6858000" cy="1524000"/>
          </a:xfrm>
          <a:noFill/>
        </p:spPr>
        <p:txBody>
          <a:bodyPr anchor="t">
            <a:normAutofit/>
          </a:bodyPr>
          <a:lstStyle>
            <a:lvl1pPr algn="r">
              <a:defRPr sz="3964">
                <a:solidFill>
                  <a:schemeClr val="tx1"/>
                </a:solidFill>
              </a:defRPr>
            </a:lvl1pPr>
          </a:lstStyle>
          <a:p>
            <a:r>
              <a:rPr lang="en-US" dirty="0"/>
              <a:t>Click to edit Master title style</a:t>
            </a:r>
          </a:p>
        </p:txBody>
      </p:sp>
      <p:sp>
        <p:nvSpPr>
          <p:cNvPr id="9" name="Subtitle 8"/>
          <p:cNvSpPr>
            <a:spLocks noGrp="1"/>
          </p:cNvSpPr>
          <p:nvPr>
            <p:ph type="subTitle" idx="1"/>
          </p:nvPr>
        </p:nvSpPr>
        <p:spPr>
          <a:xfrm>
            <a:off x="1219200" y="5124450"/>
            <a:ext cx="6858000" cy="533400"/>
          </a:xfrm>
        </p:spPr>
        <p:txBody>
          <a:bodyPr>
            <a:noAutofit/>
          </a:bodyPr>
          <a:lstStyle>
            <a:lvl1pPr marL="0" indent="0" algn="r">
              <a:buNone/>
              <a:defRPr sz="2883">
                <a:solidFill>
                  <a:schemeClr val="tx1"/>
                </a:solidFill>
                <a:latin typeface="Calibri" panose="020F0502020204030204" pitchFamily="34" charset="0"/>
                <a:ea typeface="+mj-ea"/>
                <a:cs typeface="+mj-cs"/>
              </a:defRPr>
            </a:lvl1pPr>
            <a:lvl2pPr marL="411846" indent="0" algn="ctr">
              <a:buNone/>
            </a:lvl2pPr>
            <a:lvl3pPr marL="823692" indent="0" algn="ctr">
              <a:buNone/>
            </a:lvl3pPr>
            <a:lvl4pPr marL="1235537" indent="0" algn="ctr">
              <a:buNone/>
            </a:lvl4pPr>
            <a:lvl5pPr marL="1647383" indent="0" algn="ctr">
              <a:buNone/>
            </a:lvl5pPr>
            <a:lvl6pPr marL="2059229" indent="0" algn="ctr">
              <a:buNone/>
            </a:lvl6pPr>
            <a:lvl7pPr marL="2471075" indent="0" algn="ctr">
              <a:buNone/>
            </a:lvl7pPr>
            <a:lvl8pPr marL="2882920" indent="0" algn="ctr">
              <a:buNone/>
            </a:lvl8pPr>
            <a:lvl9pPr marL="3294766" indent="0" algn="ctr">
              <a:buNone/>
            </a:lvl9pPr>
          </a:lstStyle>
          <a:p>
            <a:r>
              <a:rPr lang="en-US" dirty="0"/>
              <a:t>Click to edit Master subtitle style</a:t>
            </a:r>
          </a:p>
        </p:txBody>
      </p:sp>
    </p:spTree>
    <p:extLst>
      <p:ext uri="{BB962C8B-B14F-4D97-AF65-F5344CB8AC3E}">
        <p14:creationId xmlns:p14="http://schemas.microsoft.com/office/powerpoint/2010/main" val="2892029237"/>
      </p:ext>
    </p:extLst>
  </p:cSld>
  <p:clrMapOvr>
    <a:masterClrMapping/>
  </p:clrMapOvr>
  <p:transition spd="med">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964"/>
            </a:lvl1pPr>
          </a:lstStyle>
          <a:p>
            <a:r>
              <a:rPr lang="en-US" dirty="0"/>
              <a:t>Click to edit Master title style</a:t>
            </a:r>
          </a:p>
        </p:txBody>
      </p:sp>
      <p:sp>
        <p:nvSpPr>
          <p:cNvPr id="8" name="Content Placeholder 7"/>
          <p:cNvSpPr>
            <a:spLocks noGrp="1"/>
          </p:cNvSpPr>
          <p:nvPr>
            <p:ph sz="quarter" idx="1"/>
          </p:nvPr>
        </p:nvSpPr>
        <p:spPr>
          <a:xfrm>
            <a:off x="457200" y="1219200"/>
            <a:ext cx="8229600" cy="4937760"/>
          </a:xfrm>
        </p:spPr>
        <p:txBody>
          <a:bodyPr/>
          <a:lstStyle>
            <a:lvl1pPr>
              <a:defRPr sz="2883"/>
            </a:lvl1pPr>
            <a:lvl2pPr>
              <a:defRPr sz="2342"/>
            </a:lvl2pPr>
            <a:lvl3pPr>
              <a:defRPr sz="1982"/>
            </a:lvl3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002617306"/>
      </p:ext>
    </p:extLst>
  </p:cSld>
  <p:clrMapOvr>
    <a:masterClrMapping/>
  </p:clrMapOvr>
  <p:transition spd="med">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tx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DF34ED9-A643-4A30-AC3C-BDE575473D51}"/>
              </a:ext>
            </a:extLst>
          </p:cNvPr>
          <p:cNvSpPr/>
          <p:nvPr/>
        </p:nvSpPr>
        <p:spPr>
          <a:xfrm>
            <a:off x="913828" y="2819401"/>
            <a:ext cx="7316344" cy="1279525"/>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sz="1621"/>
          </a:p>
        </p:txBody>
      </p:sp>
      <p:sp>
        <p:nvSpPr>
          <p:cNvPr id="5" name="Rectangle 4">
            <a:extLst>
              <a:ext uri="{FF2B5EF4-FFF2-40B4-BE49-F238E27FC236}">
                <a16:creationId xmlns:a16="http://schemas.microsoft.com/office/drawing/2014/main" id="{74D3DF9E-45C2-4282-AA2A-E83E1FBD3998}"/>
              </a:ext>
            </a:extLst>
          </p:cNvPr>
          <p:cNvSpPr/>
          <p:nvPr/>
        </p:nvSpPr>
        <p:spPr>
          <a:xfrm>
            <a:off x="913828" y="2819401"/>
            <a:ext cx="228815" cy="1279525"/>
          </a:xfrm>
          <a:prstGeom prst="rect">
            <a:avLst/>
          </a:prstGeom>
          <a:solidFill>
            <a:srgbClr val="B1D45A"/>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sz="1621"/>
          </a:p>
        </p:txBody>
      </p:sp>
      <p:sp>
        <p:nvSpPr>
          <p:cNvPr id="2" name="Title 1"/>
          <p:cNvSpPr>
            <a:spLocks noGrp="1"/>
          </p:cNvSpPr>
          <p:nvPr>
            <p:ph type="title"/>
          </p:nvPr>
        </p:nvSpPr>
        <p:spPr>
          <a:xfrm>
            <a:off x="1219200" y="2971800"/>
            <a:ext cx="6858000" cy="1066800"/>
          </a:xfrm>
        </p:spPr>
        <p:txBody>
          <a:bodyPr anchor="t">
            <a:normAutofit/>
          </a:bodyPr>
          <a:lstStyle>
            <a:lvl1pPr algn="r">
              <a:buNone/>
              <a:defRPr sz="3964" b="0" cap="none" baseline="0">
                <a:solidFill>
                  <a:schemeClr val="tx1"/>
                </a:solidFill>
              </a:defRPr>
            </a:lvl1pPr>
          </a:lstStyle>
          <a:p>
            <a:r>
              <a:rPr lang="en-US" dirty="0"/>
              <a:t>Click to edit Master title style</a:t>
            </a:r>
          </a:p>
        </p:txBody>
      </p:sp>
      <p:sp>
        <p:nvSpPr>
          <p:cNvPr id="3" name="Text Placeholder 2"/>
          <p:cNvSpPr>
            <a:spLocks noGrp="1"/>
          </p:cNvSpPr>
          <p:nvPr>
            <p:ph type="body" idx="1"/>
          </p:nvPr>
        </p:nvSpPr>
        <p:spPr>
          <a:xfrm>
            <a:off x="1295401" y="4267200"/>
            <a:ext cx="6781800" cy="1143000"/>
          </a:xfrm>
        </p:spPr>
        <p:txBody>
          <a:bodyPr>
            <a:normAutofit/>
          </a:bodyPr>
          <a:lstStyle>
            <a:lvl1pPr marL="0" indent="0" algn="r">
              <a:buNone/>
              <a:defRPr sz="2883">
                <a:solidFill>
                  <a:schemeClr val="bg1"/>
                </a:solidFill>
              </a:defRPr>
            </a:lvl1pPr>
            <a:lvl2pPr>
              <a:buNone/>
              <a:defRPr sz="1621">
                <a:solidFill>
                  <a:schemeClr val="tx1">
                    <a:tint val="75000"/>
                  </a:schemeClr>
                </a:solidFill>
              </a:defRPr>
            </a:lvl2pPr>
            <a:lvl3pPr>
              <a:buNone/>
              <a:defRPr sz="1441">
                <a:solidFill>
                  <a:schemeClr val="tx1">
                    <a:tint val="75000"/>
                  </a:schemeClr>
                </a:solidFill>
              </a:defRPr>
            </a:lvl3pPr>
            <a:lvl4pPr>
              <a:buNone/>
              <a:defRPr sz="1261">
                <a:solidFill>
                  <a:schemeClr val="tx1">
                    <a:tint val="75000"/>
                  </a:schemeClr>
                </a:solidFill>
              </a:defRPr>
            </a:lvl4pPr>
            <a:lvl5pPr>
              <a:buNone/>
              <a:defRPr sz="1261">
                <a:solidFill>
                  <a:schemeClr val="tx1">
                    <a:tint val="75000"/>
                  </a:schemeClr>
                </a:solidFill>
              </a:defRPr>
            </a:lvl5pPr>
          </a:lstStyle>
          <a:p>
            <a:pPr lvl="0"/>
            <a:r>
              <a:rPr lang="en-US" dirty="0"/>
              <a:t>Click to edit Master text styles</a:t>
            </a:r>
          </a:p>
        </p:txBody>
      </p:sp>
    </p:spTree>
    <p:extLst>
      <p:ext uri="{BB962C8B-B14F-4D97-AF65-F5344CB8AC3E}">
        <p14:creationId xmlns:p14="http://schemas.microsoft.com/office/powerpoint/2010/main" val="2967102336"/>
      </p:ext>
    </p:extLst>
  </p:cSld>
  <p:clrMapOvr>
    <a:overrideClrMapping bg1="dk1" tx1="lt1" bg2="dk2" tx2="lt2" accent1="accent1" accent2="accent2" accent3="accent3" accent4="accent4" accent5="accent5" accent6="accent6" hlink="hlink" folHlink="folHlink"/>
  </p:clrMapOvr>
  <p:transition spd="med">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lstStyle/>
          <a:p>
            <a:r>
              <a:rPr lang="en-US"/>
              <a:t>Click to edit Master title style</a:t>
            </a:r>
          </a:p>
        </p:txBody>
      </p:sp>
      <p:sp>
        <p:nvSpPr>
          <p:cNvPr id="9" name="Content Placeholder 8"/>
          <p:cNvSpPr>
            <a:spLocks noGrp="1"/>
          </p:cNvSpPr>
          <p:nvPr>
            <p:ph sz="quarter" idx="1"/>
          </p:nvPr>
        </p:nvSpPr>
        <p:spPr>
          <a:xfrm>
            <a:off x="457200" y="1219200"/>
            <a:ext cx="4041648" cy="49377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10"/>
          <p:cNvSpPr>
            <a:spLocks noGrp="1"/>
          </p:cNvSpPr>
          <p:nvPr>
            <p:ph sz="quarter" idx="2"/>
          </p:nvPr>
        </p:nvSpPr>
        <p:spPr>
          <a:xfrm>
            <a:off x="4632198" y="1216152"/>
            <a:ext cx="4041648" cy="49377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52527567"/>
      </p:ext>
    </p:extLst>
  </p:cSld>
  <p:clrMapOvr>
    <a:masterClrMapping/>
  </p:clrMapOvr>
  <p:transition spd="med">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nchor="ctr"/>
          <a:lstStyle>
            <a:lvl1pPr>
              <a:defRPr/>
            </a:lvl1pPr>
          </a:lstStyle>
          <a:p>
            <a:r>
              <a:rPr lang="en-US" dirty="0"/>
              <a:t>Click to edit Master title style</a:t>
            </a:r>
          </a:p>
        </p:txBody>
      </p:sp>
      <p:sp>
        <p:nvSpPr>
          <p:cNvPr id="3" name="Text Placeholder 2"/>
          <p:cNvSpPr>
            <a:spLocks noGrp="1"/>
          </p:cNvSpPr>
          <p:nvPr>
            <p:ph type="body" idx="1"/>
          </p:nvPr>
        </p:nvSpPr>
        <p:spPr>
          <a:xfrm>
            <a:off x="457201" y="1285875"/>
            <a:ext cx="4040188" cy="685800"/>
          </a:xfrm>
          <a:noFill/>
          <a:ln>
            <a:noFill/>
          </a:ln>
        </p:spPr>
        <p:txBody>
          <a:bodyPr anchor="b">
            <a:noAutofit/>
          </a:bodyPr>
          <a:lstStyle>
            <a:lvl1pPr marL="0" indent="0">
              <a:buNone/>
              <a:defRPr sz="2883" b="1">
                <a:solidFill>
                  <a:schemeClr val="tx1"/>
                </a:solidFill>
              </a:defRPr>
            </a:lvl1pPr>
            <a:lvl2pPr>
              <a:buNone/>
              <a:defRPr sz="1802" b="1"/>
            </a:lvl2pPr>
            <a:lvl3pPr>
              <a:buNone/>
              <a:defRPr sz="1621" b="1"/>
            </a:lvl3pPr>
            <a:lvl4pPr>
              <a:buNone/>
              <a:defRPr sz="1441" b="1"/>
            </a:lvl4pPr>
            <a:lvl5pPr>
              <a:buNone/>
              <a:defRPr sz="1441" b="1"/>
            </a:lvl5pPr>
          </a:lstStyle>
          <a:p>
            <a:pPr lvl="0"/>
            <a:r>
              <a:rPr lang="en-US" dirty="0"/>
              <a:t>Click to edit</a:t>
            </a:r>
          </a:p>
        </p:txBody>
      </p:sp>
      <p:sp>
        <p:nvSpPr>
          <p:cNvPr id="4" name="Text Placeholder 3"/>
          <p:cNvSpPr>
            <a:spLocks noGrp="1"/>
          </p:cNvSpPr>
          <p:nvPr>
            <p:ph type="body" sz="half" idx="3"/>
          </p:nvPr>
        </p:nvSpPr>
        <p:spPr>
          <a:xfrm>
            <a:off x="4648201" y="1295400"/>
            <a:ext cx="4041775" cy="685800"/>
          </a:xfrm>
          <a:noFill/>
          <a:ln>
            <a:noFill/>
          </a:ln>
        </p:spPr>
        <p:txBody>
          <a:bodyPr anchor="b">
            <a:noAutofit/>
          </a:bodyPr>
          <a:lstStyle>
            <a:lvl1pPr marL="0" indent="0">
              <a:buNone/>
              <a:defRPr sz="2883" b="1">
                <a:solidFill>
                  <a:schemeClr val="tx1"/>
                </a:solidFill>
              </a:defRPr>
            </a:lvl1pPr>
            <a:lvl2pPr>
              <a:buNone/>
              <a:defRPr sz="1802" b="1"/>
            </a:lvl2pPr>
            <a:lvl3pPr>
              <a:buNone/>
              <a:defRPr sz="1621" b="1"/>
            </a:lvl3pPr>
            <a:lvl4pPr>
              <a:buNone/>
              <a:defRPr sz="1441" b="1"/>
            </a:lvl4pPr>
            <a:lvl5pPr>
              <a:buNone/>
              <a:defRPr sz="1441" b="1"/>
            </a:lvl5pPr>
          </a:lstStyle>
          <a:p>
            <a:pPr lvl="0"/>
            <a:r>
              <a:rPr lang="en-US" dirty="0"/>
              <a:t>Click to edit</a:t>
            </a:r>
          </a:p>
        </p:txBody>
      </p:sp>
      <p:sp>
        <p:nvSpPr>
          <p:cNvPr id="11" name="Content Placeholder 10"/>
          <p:cNvSpPr>
            <a:spLocks noGrp="1"/>
          </p:cNvSpPr>
          <p:nvPr>
            <p:ph sz="quarter" idx="2"/>
          </p:nvPr>
        </p:nvSpPr>
        <p:spPr>
          <a:xfrm>
            <a:off x="457200" y="2133600"/>
            <a:ext cx="4038600" cy="40386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Content Placeholder 12"/>
          <p:cNvSpPr>
            <a:spLocks noGrp="1"/>
          </p:cNvSpPr>
          <p:nvPr>
            <p:ph sz="quarter" idx="4"/>
          </p:nvPr>
        </p:nvSpPr>
        <p:spPr>
          <a:xfrm>
            <a:off x="4648200" y="2133600"/>
            <a:ext cx="4038600" cy="4038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73605969"/>
      </p:ext>
    </p:extLst>
  </p:cSld>
  <p:clrMapOvr>
    <a:masterClrMapping/>
  </p:clrMapOvr>
  <p:transition spd="med">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lstStyle/>
          <a:p>
            <a:r>
              <a:rPr lang="en-US"/>
              <a:t>Click to edit Master title style</a:t>
            </a:r>
          </a:p>
        </p:txBody>
      </p:sp>
    </p:spTree>
    <p:extLst>
      <p:ext uri="{BB962C8B-B14F-4D97-AF65-F5344CB8AC3E}">
        <p14:creationId xmlns:p14="http://schemas.microsoft.com/office/powerpoint/2010/main" val="1088733822"/>
      </p:ext>
    </p:extLst>
  </p:cSld>
  <p:clrMapOvr>
    <a:masterClrMapping/>
  </p:clrMapOvr>
  <p:transition spd="med">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401362784"/>
      </p:ext>
    </p:extLst>
  </p:cSld>
  <p:clrMapOvr>
    <a:masterClrMapping/>
  </p:clrMapOvr>
  <p:transition spd="med">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5" name="Straight Connector 5">
            <a:extLst>
              <a:ext uri="{FF2B5EF4-FFF2-40B4-BE49-F238E27FC236}">
                <a16:creationId xmlns:a16="http://schemas.microsoft.com/office/drawing/2014/main" id="{4B40052E-CE52-4F92-B1AE-54C1E74055B1}"/>
              </a:ext>
            </a:extLst>
          </p:cNvPr>
          <p:cNvSpPr>
            <a:spLocks noChangeShapeType="1"/>
          </p:cNvSpPr>
          <p:nvPr/>
        </p:nvSpPr>
        <p:spPr bwMode="auto">
          <a:xfrm rot="5400000">
            <a:off x="3160154" y="3324226"/>
            <a:ext cx="6035675" cy="0"/>
          </a:xfrm>
          <a:prstGeom prst="line">
            <a:avLst/>
          </a:prstGeom>
          <a:noFill/>
          <a:ln w="9525" algn="ctr">
            <a:solidFill>
              <a:schemeClr val="accent2"/>
            </a:solidFill>
            <a:prstDash val="dash"/>
            <a:round/>
            <a:headEnd/>
            <a:tailEnd/>
          </a:ln>
          <a:extLst>
            <a:ext uri="{909E8E84-426E-40DD-AFC4-6F175D3DCCD1}">
              <a14:hiddenFill xmlns:a14="http://schemas.microsoft.com/office/drawing/2010/main">
                <a:noFill/>
              </a14:hiddenFill>
            </a:ext>
          </a:extLst>
        </p:spPr>
        <p:txBody>
          <a:bodyPr/>
          <a:lstStyle/>
          <a:p>
            <a:endParaRPr lang="en-US" sz="1621"/>
          </a:p>
        </p:txBody>
      </p:sp>
      <p:pic>
        <p:nvPicPr>
          <p:cNvPr id="6" name="Picture 3">
            <a:extLst>
              <a:ext uri="{FF2B5EF4-FFF2-40B4-BE49-F238E27FC236}">
                <a16:creationId xmlns:a16="http://schemas.microsoft.com/office/drawing/2014/main" id="{8A8EFF1E-803D-4827-82FE-ECCD5C393B82}"/>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03393" y="6291263"/>
            <a:ext cx="820586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2">
            <a:extLst>
              <a:ext uri="{FF2B5EF4-FFF2-40B4-BE49-F238E27FC236}">
                <a16:creationId xmlns:a16="http://schemas.microsoft.com/office/drawing/2014/main" id="{8D57AF85-5BAA-4C17-A062-904CF61076D0}"/>
              </a:ext>
            </a:extLst>
          </p:cNvPr>
          <p:cNvPicPr>
            <a:picLocks noChangeAspect="1" noChangeArrowheads="1"/>
          </p:cNvPicPr>
          <p:nvPr userDrawn="1"/>
        </p:nvPicPr>
        <p:blipFill>
          <a:blip r:embed="rId3">
            <a:clrChange>
              <a:clrFrom>
                <a:srgbClr val="BFBFBF"/>
              </a:clrFrom>
              <a:clrTo>
                <a:srgbClr val="BFBFBF">
                  <a:alpha val="0"/>
                </a:srgbClr>
              </a:clrTo>
            </a:clrChange>
            <a:grayscl/>
            <a:biLevel thresh="50000"/>
            <a:extLst>
              <a:ext uri="{28A0092B-C50C-407E-A947-70E740481C1C}">
                <a14:useLocalDpi xmlns:a14="http://schemas.microsoft.com/office/drawing/2010/main" val="0"/>
              </a:ext>
            </a:extLst>
          </a:blip>
          <a:srcRect/>
          <a:stretch>
            <a:fillRect/>
          </a:stretch>
        </p:blipFill>
        <p:spPr bwMode="auto">
          <a:xfrm>
            <a:off x="304610" y="6276975"/>
            <a:ext cx="1371457" cy="533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8">
            <a:extLst>
              <a:ext uri="{FF2B5EF4-FFF2-40B4-BE49-F238E27FC236}">
                <a16:creationId xmlns:a16="http://schemas.microsoft.com/office/drawing/2014/main" id="{4600A82F-E954-4F1A-9C8D-D000D3DD63D1}"/>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6778630" y="6108700"/>
            <a:ext cx="2212351" cy="67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6324600" y="304800"/>
            <a:ext cx="2514600" cy="838200"/>
          </a:xfrm>
        </p:spPr>
        <p:txBody>
          <a:bodyPr>
            <a:noAutofit/>
          </a:bodyPr>
          <a:lstStyle>
            <a:lvl1pPr algn="l">
              <a:buNone/>
              <a:defRPr sz="1802" b="1">
                <a:solidFill>
                  <a:schemeClr val="bg1"/>
                </a:solidFill>
                <a:latin typeface="Calibri" panose="020F0502020204030204" pitchFamily="34" charset="0"/>
                <a:ea typeface="+mn-ea"/>
                <a:cs typeface="+mn-cs"/>
              </a:defRPr>
            </a:lvl1pPr>
          </a:lstStyle>
          <a:p>
            <a:r>
              <a:rPr lang="en-US" dirty="0"/>
              <a:t>Click to edit Master title style</a:t>
            </a:r>
          </a:p>
        </p:txBody>
      </p:sp>
      <p:sp>
        <p:nvSpPr>
          <p:cNvPr id="3" name="Text Placeholder 2"/>
          <p:cNvSpPr>
            <a:spLocks noGrp="1"/>
          </p:cNvSpPr>
          <p:nvPr>
            <p:ph type="body" idx="2"/>
          </p:nvPr>
        </p:nvSpPr>
        <p:spPr>
          <a:xfrm>
            <a:off x="6324600" y="1219202"/>
            <a:ext cx="2514600" cy="4843463"/>
          </a:xfrm>
        </p:spPr>
        <p:txBody>
          <a:bodyPr/>
          <a:lstStyle>
            <a:lvl1pPr marL="0" indent="0">
              <a:lnSpc>
                <a:spcPts val="1982"/>
              </a:lnSpc>
              <a:spcAft>
                <a:spcPts val="901"/>
              </a:spcAft>
              <a:buNone/>
              <a:defRPr sz="1441">
                <a:solidFill>
                  <a:schemeClr val="tx1"/>
                </a:solidFill>
              </a:defRPr>
            </a:lvl1pPr>
            <a:lvl2pPr>
              <a:buNone/>
              <a:defRPr sz="1081"/>
            </a:lvl2pPr>
            <a:lvl3pPr>
              <a:buNone/>
              <a:defRPr sz="901"/>
            </a:lvl3pPr>
            <a:lvl4pPr>
              <a:buNone/>
              <a:defRPr sz="811"/>
            </a:lvl4pPr>
            <a:lvl5pPr>
              <a:buNone/>
              <a:defRPr sz="811"/>
            </a:lvl5pPr>
          </a:lstStyle>
          <a:p>
            <a:pPr lvl="0"/>
            <a:r>
              <a:rPr lang="en-US" dirty="0"/>
              <a:t>Click to edit Master text styles</a:t>
            </a:r>
          </a:p>
        </p:txBody>
      </p:sp>
      <p:sp>
        <p:nvSpPr>
          <p:cNvPr id="12" name="Content Placeholder 11"/>
          <p:cNvSpPr>
            <a:spLocks noGrp="1"/>
          </p:cNvSpPr>
          <p:nvPr>
            <p:ph sz="quarter" idx="1"/>
          </p:nvPr>
        </p:nvSpPr>
        <p:spPr>
          <a:xfrm>
            <a:off x="304800" y="304800"/>
            <a:ext cx="5715000" cy="5715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632251304"/>
      </p:ext>
    </p:extLst>
  </p:cSld>
  <p:clrMapOvr>
    <a:masterClrMapping/>
  </p:clrMapOvr>
  <p:transition spd="med">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lstStyle/>
          <a:p>
            <a:r>
              <a:rPr kumimoji="0" lang="en-US"/>
              <a:t>Click to edit Master title style</a:t>
            </a:r>
          </a:p>
        </p:txBody>
      </p:sp>
      <p:sp>
        <p:nvSpPr>
          <p:cNvPr id="9" name="Content Placeholder 8"/>
          <p:cNvSpPr>
            <a:spLocks noGrp="1"/>
          </p:cNvSpPr>
          <p:nvPr>
            <p:ph sz="quarter" idx="1"/>
          </p:nvPr>
        </p:nvSpPr>
        <p:spPr>
          <a:xfrm>
            <a:off x="457200" y="1219200"/>
            <a:ext cx="4041648" cy="493776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1" name="Content Placeholder 10"/>
          <p:cNvSpPr>
            <a:spLocks noGrp="1"/>
          </p:cNvSpPr>
          <p:nvPr>
            <p:ph sz="quarter" idx="2"/>
          </p:nvPr>
        </p:nvSpPr>
        <p:spPr>
          <a:xfrm>
            <a:off x="4632198" y="1216152"/>
            <a:ext cx="4041648" cy="493776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25905615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Pr>
        <a:solidFill>
          <a:schemeClr val="tx1"/>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55BBBA1-292F-4195-8A02-144986692DF5}"/>
              </a:ext>
            </a:extLst>
          </p:cNvPr>
          <p:cNvSpPr/>
          <p:nvPr/>
        </p:nvSpPr>
        <p:spPr>
          <a:xfrm>
            <a:off x="457629" y="500063"/>
            <a:ext cx="183052" cy="685800"/>
          </a:xfrm>
          <a:prstGeom prst="rect">
            <a:avLst/>
          </a:prstGeom>
          <a:solidFill>
            <a:srgbClr val="B1D45A"/>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sz="1621"/>
          </a:p>
        </p:txBody>
      </p:sp>
      <p:pic>
        <p:nvPicPr>
          <p:cNvPr id="6" name="Picture 3">
            <a:extLst>
              <a:ext uri="{FF2B5EF4-FFF2-40B4-BE49-F238E27FC236}">
                <a16:creationId xmlns:a16="http://schemas.microsoft.com/office/drawing/2014/main" id="{CFF00A06-1808-4704-BE5D-F2DDE4A9376A}"/>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503393" y="6291263"/>
            <a:ext cx="820586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2">
            <a:extLst>
              <a:ext uri="{FF2B5EF4-FFF2-40B4-BE49-F238E27FC236}">
                <a16:creationId xmlns:a16="http://schemas.microsoft.com/office/drawing/2014/main" id="{CBA3D846-43B9-49F1-AF11-682BAA7FCD0E}"/>
              </a:ext>
            </a:extLst>
          </p:cNvPr>
          <p:cNvPicPr>
            <a:picLocks noChangeAspect="1" noChangeArrowheads="1"/>
          </p:cNvPicPr>
          <p:nvPr userDrawn="1"/>
        </p:nvPicPr>
        <p:blipFill>
          <a:blip r:embed="rId4">
            <a:clrChange>
              <a:clrFrom>
                <a:srgbClr val="BFBFBF"/>
              </a:clrFrom>
              <a:clrTo>
                <a:srgbClr val="BFBFBF">
                  <a:alpha val="0"/>
                </a:srgbClr>
              </a:clrTo>
            </a:clrChange>
            <a:grayscl/>
            <a:biLevel thresh="50000"/>
            <a:extLst>
              <a:ext uri="{28A0092B-C50C-407E-A947-70E740481C1C}">
                <a14:useLocalDpi xmlns:a14="http://schemas.microsoft.com/office/drawing/2010/main" val="0"/>
              </a:ext>
            </a:extLst>
          </a:blip>
          <a:srcRect/>
          <a:stretch>
            <a:fillRect/>
          </a:stretch>
        </p:blipFill>
        <p:spPr bwMode="auto">
          <a:xfrm>
            <a:off x="304610" y="6276975"/>
            <a:ext cx="1371457" cy="533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8">
            <a:extLst>
              <a:ext uri="{FF2B5EF4-FFF2-40B4-BE49-F238E27FC236}">
                <a16:creationId xmlns:a16="http://schemas.microsoft.com/office/drawing/2014/main" id="{E5B1AB1F-1F0D-47B9-ADAE-EAAEC97BE107}"/>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6778630" y="6108700"/>
            <a:ext cx="2212351" cy="67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457200" y="500856"/>
            <a:ext cx="8229600" cy="674688"/>
          </a:xfrm>
          <a:ln>
            <a:solidFill>
              <a:schemeClr val="accent1"/>
            </a:solidFill>
          </a:ln>
        </p:spPr>
        <p:txBody>
          <a:bodyPr lIns="274320" anchor="ctr">
            <a:noAutofit/>
          </a:bodyPr>
          <a:lstStyle>
            <a:lvl1pPr algn="r">
              <a:buNone/>
              <a:defRPr sz="3964" b="0">
                <a:solidFill>
                  <a:schemeClr val="tx1"/>
                </a:solidFill>
              </a:defRPr>
            </a:lvl1pPr>
          </a:lstStyle>
          <a:p>
            <a:r>
              <a:rPr lang="en-US" dirty="0"/>
              <a:t>Click to edit Master title style</a:t>
            </a:r>
          </a:p>
        </p:txBody>
      </p:sp>
      <p:sp>
        <p:nvSpPr>
          <p:cNvPr id="3" name="Picture Placeholder 2"/>
          <p:cNvSpPr>
            <a:spLocks noGrp="1"/>
          </p:cNvSpPr>
          <p:nvPr>
            <p:ph type="pic" idx="1"/>
          </p:nvPr>
        </p:nvSpPr>
        <p:spPr>
          <a:xfrm>
            <a:off x="457200" y="1905000"/>
            <a:ext cx="8229600" cy="4270248"/>
          </a:xfrm>
          <a:solidFill>
            <a:schemeClr val="tx1">
              <a:shade val="50000"/>
            </a:schemeClr>
          </a:solidFill>
          <a:ln>
            <a:noFill/>
          </a:ln>
          <a:effectLst/>
        </p:spPr>
        <p:txBody>
          <a:bodyPr>
            <a:normAutofit/>
          </a:bodyPr>
          <a:lstStyle>
            <a:lvl1pPr marL="0" indent="0">
              <a:spcBef>
                <a:spcPts val="540"/>
              </a:spcBef>
              <a:buNone/>
              <a:defRPr sz="2883"/>
            </a:lvl1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457200" y="1219200"/>
            <a:ext cx="8229600" cy="533400"/>
          </a:xfrm>
        </p:spPr>
        <p:txBody>
          <a:bodyPr anchor="ctr">
            <a:noAutofit/>
          </a:bodyPr>
          <a:lstStyle>
            <a:lvl1pPr marL="0" indent="0" algn="l">
              <a:buFontTx/>
              <a:buNone/>
              <a:defRPr sz="2883">
                <a:solidFill>
                  <a:schemeClr val="bg1"/>
                </a:solidFill>
              </a:defRPr>
            </a:lvl1pPr>
            <a:lvl2pPr>
              <a:defRPr sz="1081"/>
            </a:lvl2pPr>
            <a:lvl3pPr>
              <a:defRPr sz="901"/>
            </a:lvl3pPr>
            <a:lvl4pPr>
              <a:defRPr sz="811"/>
            </a:lvl4pPr>
            <a:lvl5pPr>
              <a:defRPr sz="811"/>
            </a:lvl5pPr>
          </a:lstStyle>
          <a:p>
            <a:pPr lvl="0"/>
            <a:r>
              <a:rPr lang="en-US" dirty="0"/>
              <a:t>Click to edit Master text styles</a:t>
            </a:r>
          </a:p>
        </p:txBody>
      </p:sp>
    </p:spTree>
    <p:extLst>
      <p:ext uri="{BB962C8B-B14F-4D97-AF65-F5344CB8AC3E}">
        <p14:creationId xmlns:p14="http://schemas.microsoft.com/office/powerpoint/2010/main" val="1137498267"/>
      </p:ext>
    </p:extLst>
  </p:cSld>
  <p:clrMapOvr>
    <a:overrideClrMapping bg1="dk1" tx1="lt1" bg2="dk2" tx2="lt2" accent1="accent1" accent2="accent2" accent3="accent3" accent4="accent4" accent5="accent5" accent6="accent6" hlink="hlink" folHlink="folHlink"/>
  </p:clrMapOvr>
  <p:transition spd="med">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99384499"/>
      </p:ext>
    </p:extLst>
  </p:cSld>
  <p:clrMapOvr>
    <a:masterClrMapping/>
  </p:clrMapOvr>
  <p:transition spd="med">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4" name="Straight Connector 5">
            <a:extLst>
              <a:ext uri="{FF2B5EF4-FFF2-40B4-BE49-F238E27FC236}">
                <a16:creationId xmlns:a16="http://schemas.microsoft.com/office/drawing/2014/main" id="{82CB70B2-71C3-46DD-8698-F9210764AED5}"/>
              </a:ext>
            </a:extLst>
          </p:cNvPr>
          <p:cNvSpPr>
            <a:spLocks noChangeShapeType="1"/>
          </p:cNvSpPr>
          <p:nvPr/>
        </p:nvSpPr>
        <p:spPr bwMode="auto">
          <a:xfrm rot="5400000">
            <a:off x="3629773" y="3201988"/>
            <a:ext cx="5851525" cy="0"/>
          </a:xfrm>
          <a:prstGeom prst="line">
            <a:avLst/>
          </a:prstGeom>
          <a:noFill/>
          <a:ln w="9525" algn="ctr">
            <a:solidFill>
              <a:schemeClr val="accent2"/>
            </a:solidFill>
            <a:prstDash val="dash"/>
            <a:round/>
            <a:headEnd/>
            <a:tailEnd/>
          </a:ln>
          <a:extLst>
            <a:ext uri="{909E8E84-426E-40DD-AFC4-6F175D3DCCD1}">
              <a14:hiddenFill xmlns:a14="http://schemas.microsoft.com/office/drawing/2010/main">
                <a:noFill/>
              </a14:hiddenFill>
            </a:ext>
          </a:extLst>
        </p:spPr>
        <p:txBody>
          <a:bodyPr/>
          <a:lstStyle/>
          <a:p>
            <a:endParaRPr lang="en-US" sz="1621"/>
          </a:p>
        </p:txBody>
      </p:sp>
      <p:pic>
        <p:nvPicPr>
          <p:cNvPr id="5" name="Picture 3">
            <a:extLst>
              <a:ext uri="{FF2B5EF4-FFF2-40B4-BE49-F238E27FC236}">
                <a16:creationId xmlns:a16="http://schemas.microsoft.com/office/drawing/2014/main" id="{EE75C399-9215-432A-94BD-D1BC7C3AD028}"/>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71717" y="274638"/>
            <a:ext cx="476221" cy="5853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2">
            <a:extLst>
              <a:ext uri="{FF2B5EF4-FFF2-40B4-BE49-F238E27FC236}">
                <a16:creationId xmlns:a16="http://schemas.microsoft.com/office/drawing/2014/main" id="{F0CDB53C-179A-40A0-827A-9EFDADD75057}"/>
              </a:ext>
            </a:extLst>
          </p:cNvPr>
          <p:cNvPicPr>
            <a:picLocks noChangeAspect="1" noChangeArrowheads="1"/>
          </p:cNvPicPr>
          <p:nvPr userDrawn="1"/>
        </p:nvPicPr>
        <p:blipFill>
          <a:blip r:embed="rId3">
            <a:clrChange>
              <a:clrFrom>
                <a:srgbClr val="BFBFBF"/>
              </a:clrFrom>
              <a:clrTo>
                <a:srgbClr val="BFBFBF">
                  <a:alpha val="0"/>
                </a:srgbClr>
              </a:clrTo>
            </a:clrChange>
            <a:grayscl/>
            <a:biLevel thresh="50000"/>
            <a:extLst>
              <a:ext uri="{28A0092B-C50C-407E-A947-70E740481C1C}">
                <a14:useLocalDpi xmlns:a14="http://schemas.microsoft.com/office/drawing/2010/main" val="0"/>
              </a:ext>
            </a:extLst>
          </a:blip>
          <a:srcRect/>
          <a:stretch>
            <a:fillRect/>
          </a:stretch>
        </p:blipFill>
        <p:spPr bwMode="auto">
          <a:xfrm>
            <a:off x="228815" y="76200"/>
            <a:ext cx="533424" cy="1371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8">
            <a:extLst>
              <a:ext uri="{FF2B5EF4-FFF2-40B4-BE49-F238E27FC236}">
                <a16:creationId xmlns:a16="http://schemas.microsoft.com/office/drawing/2014/main" id="{AAFE429A-0AE5-4D3C-BAA7-D1477532FCD7}"/>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257417" y="4191001"/>
            <a:ext cx="672143" cy="221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Vertical Title 1"/>
          <p:cNvSpPr>
            <a:spLocks noGrp="1"/>
          </p:cNvSpPr>
          <p:nvPr>
            <p:ph type="title" orient="vert"/>
          </p:nvPr>
        </p:nvSpPr>
        <p:spPr>
          <a:xfrm>
            <a:off x="6629400" y="274640"/>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274640"/>
            <a:ext cx="55626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20546781"/>
      </p:ext>
    </p:extLst>
  </p:cSld>
  <p:clrMapOvr>
    <a:masterClrMapping/>
  </p:clrMapOvr>
  <p:transition spd="med">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a:xfrm>
            <a:off x="304800" y="1752600"/>
            <a:ext cx="8534400" cy="4114800"/>
          </a:xfrm>
        </p:spPr>
        <p:txBody>
          <a:bodyPr/>
          <a:lstStyle>
            <a:lvl1pPr>
              <a:buClr>
                <a:schemeClr val="bg2"/>
              </a:buClr>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ext Placeholder 12"/>
          <p:cNvSpPr>
            <a:spLocks noGrp="1"/>
          </p:cNvSpPr>
          <p:nvPr>
            <p:ph type="body" sz="quarter" idx="10"/>
          </p:nvPr>
        </p:nvSpPr>
        <p:spPr>
          <a:xfrm>
            <a:off x="304800" y="6324600"/>
            <a:ext cx="4572000" cy="381000"/>
          </a:xfrm>
        </p:spPr>
        <p:txBody>
          <a:bodyPr/>
          <a:lstStyle>
            <a:lvl1pPr marL="0" indent="0">
              <a:buNone/>
              <a:defRPr sz="1081" i="1"/>
            </a:lvl1pPr>
          </a:lstStyle>
          <a:p>
            <a:pPr lvl="0"/>
            <a:r>
              <a:rPr lang="en-US"/>
              <a:t>Click to edit Master text styles</a:t>
            </a:r>
          </a:p>
        </p:txBody>
      </p:sp>
    </p:spTree>
    <p:extLst>
      <p:ext uri="{BB962C8B-B14F-4D97-AF65-F5344CB8AC3E}">
        <p14:creationId xmlns:p14="http://schemas.microsoft.com/office/powerpoint/2010/main" val="264043168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3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304800" y="1752600"/>
            <a:ext cx="3810000" cy="4114800"/>
          </a:xfrm>
        </p:spPr>
        <p:txBody>
          <a:bodyPr/>
          <a:lstStyle>
            <a:lvl1pPr>
              <a:buClr>
                <a:schemeClr val="tx1"/>
              </a:buClr>
              <a:defRPr sz="1621"/>
            </a:lvl1pPr>
            <a:lvl2pPr>
              <a:defRPr sz="1621"/>
            </a:lvl2pPr>
            <a:lvl3pPr>
              <a:defRPr sz="1621"/>
            </a:lvl3pPr>
            <a:lvl4pPr>
              <a:defRPr sz="1621"/>
            </a:lvl4pPr>
            <a:lvl5pPr>
              <a:defRPr sz="1621"/>
            </a:lvl5pPr>
            <a:lvl6pPr>
              <a:defRPr sz="1621"/>
            </a:lvl6pPr>
            <a:lvl7pPr>
              <a:defRPr sz="1621"/>
            </a:lvl7pPr>
            <a:lvl8pPr>
              <a:defRPr sz="1621"/>
            </a:lvl8pPr>
            <a:lvl9pPr>
              <a:defRPr sz="1621"/>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267200" y="1752600"/>
            <a:ext cx="3810000" cy="4114800"/>
          </a:xfrm>
        </p:spPr>
        <p:txBody>
          <a:bodyPr/>
          <a:lstStyle>
            <a:lvl1pPr>
              <a:buClr>
                <a:schemeClr val="tx1"/>
              </a:buClr>
              <a:defRPr sz="1621"/>
            </a:lvl1pPr>
            <a:lvl2pPr>
              <a:defRPr sz="1621"/>
            </a:lvl2pPr>
            <a:lvl3pPr>
              <a:defRPr sz="1621"/>
            </a:lvl3pPr>
            <a:lvl4pPr>
              <a:defRPr sz="1621"/>
            </a:lvl4pPr>
            <a:lvl5pPr>
              <a:defRPr sz="1621"/>
            </a:lvl5pPr>
            <a:lvl6pPr>
              <a:defRPr sz="1621"/>
            </a:lvl6pPr>
            <a:lvl7pPr>
              <a:defRPr sz="1621"/>
            </a:lvl7pPr>
            <a:lvl8pPr>
              <a:defRPr sz="1621"/>
            </a:lvl8pPr>
            <a:lvl9pPr>
              <a:defRPr sz="1621"/>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12"/>
          <p:cNvSpPr>
            <a:spLocks noGrp="1"/>
          </p:cNvSpPr>
          <p:nvPr>
            <p:ph type="body" sz="quarter" idx="11"/>
          </p:nvPr>
        </p:nvSpPr>
        <p:spPr>
          <a:xfrm>
            <a:off x="304800" y="6324600"/>
            <a:ext cx="4572000" cy="381000"/>
          </a:xfrm>
        </p:spPr>
        <p:txBody>
          <a:bodyPr/>
          <a:lstStyle>
            <a:lvl1pPr marL="0" indent="0">
              <a:buNone/>
              <a:defRPr sz="1081" i="1"/>
            </a:lvl1pPr>
          </a:lstStyle>
          <a:p>
            <a:pPr lvl="0"/>
            <a:r>
              <a:rPr lang="en-US"/>
              <a:t>Click to edit Master text styles</a:t>
            </a:r>
          </a:p>
        </p:txBody>
      </p:sp>
    </p:spTree>
    <p:extLst>
      <p:ext uri="{BB962C8B-B14F-4D97-AF65-F5344CB8AC3E}">
        <p14:creationId xmlns:p14="http://schemas.microsoft.com/office/powerpoint/2010/main" val="103765551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able Placeholder 2"/>
          <p:cNvSpPr>
            <a:spLocks noGrp="1"/>
          </p:cNvSpPr>
          <p:nvPr>
            <p:ph type="tbl" idx="1"/>
          </p:nvPr>
        </p:nvSpPr>
        <p:spPr>
          <a:xfrm>
            <a:off x="457200" y="1600200"/>
            <a:ext cx="8229600" cy="4533900"/>
          </a:xfrm>
        </p:spPr>
        <p:txBody>
          <a:bodyPr/>
          <a:lstStyle/>
          <a:p>
            <a:pPr lvl="0"/>
            <a:endParaRPr lang="en-US" noProof="0"/>
          </a:p>
        </p:txBody>
      </p:sp>
      <p:sp>
        <p:nvSpPr>
          <p:cNvPr id="4" name="Rectangle 218">
            <a:extLst>
              <a:ext uri="{FF2B5EF4-FFF2-40B4-BE49-F238E27FC236}">
                <a16:creationId xmlns:a16="http://schemas.microsoft.com/office/drawing/2014/main" id="{C601C91B-A902-4D38-9C5D-5C09332E2677}"/>
              </a:ext>
            </a:extLst>
          </p:cNvPr>
          <p:cNvSpPr>
            <a:spLocks noGrp="1" noChangeArrowheads="1"/>
          </p:cNvSpPr>
          <p:nvPr>
            <p:ph type="sldNum" sz="quarter" idx="10"/>
          </p:nvPr>
        </p:nvSpPr>
        <p:spPr>
          <a:xfrm>
            <a:off x="6250927" y="6556375"/>
            <a:ext cx="589197" cy="228600"/>
          </a:xfrm>
          <a:prstGeom prst="rect">
            <a:avLst/>
          </a:prstGeom>
        </p:spPr>
        <p:txBody>
          <a:bodyPr/>
          <a:lstStyle>
            <a:lvl1pPr>
              <a:defRPr/>
            </a:lvl1pPr>
          </a:lstStyle>
          <a:p>
            <a:pPr>
              <a:defRPr/>
            </a:pPr>
            <a:fld id="{7B6057F6-CD28-42E8-B0DF-D2E72FDB9D67}" type="slidenum">
              <a:rPr lang="en-US"/>
              <a:pPr>
                <a:defRPr/>
              </a:pPr>
              <a:t>‹#›</a:t>
            </a:fld>
            <a:endParaRPr lang="en-US"/>
          </a:p>
        </p:txBody>
      </p:sp>
      <p:sp>
        <p:nvSpPr>
          <p:cNvPr id="5" name="Rectangle 219">
            <a:extLst>
              <a:ext uri="{FF2B5EF4-FFF2-40B4-BE49-F238E27FC236}">
                <a16:creationId xmlns:a16="http://schemas.microsoft.com/office/drawing/2014/main" id="{735F0082-3F62-4C9F-9126-11130C3163B3}"/>
              </a:ext>
            </a:extLst>
          </p:cNvPr>
          <p:cNvSpPr>
            <a:spLocks noGrp="1" noChangeArrowheads="1"/>
          </p:cNvSpPr>
          <p:nvPr>
            <p:ph type="dt" sz="half" idx="11"/>
          </p:nvPr>
        </p:nvSpPr>
        <p:spPr>
          <a:xfrm>
            <a:off x="457629" y="6243638"/>
            <a:ext cx="2133695" cy="457200"/>
          </a:xfrm>
          <a:prstGeom prst="rect">
            <a:avLst/>
          </a:prstGeom>
        </p:spPr>
        <p:txBody>
          <a:bodyPr/>
          <a:lstStyle>
            <a:lvl1pPr>
              <a:defRPr>
                <a:latin typeface="Arial" charset="0"/>
              </a:defRPr>
            </a:lvl1pPr>
          </a:lstStyle>
          <a:p>
            <a:pPr>
              <a:defRPr/>
            </a:pPr>
            <a:endParaRPr lang="en-US"/>
          </a:p>
        </p:txBody>
      </p:sp>
    </p:spTree>
    <p:extLst>
      <p:ext uri="{BB962C8B-B14F-4D97-AF65-F5344CB8AC3E}">
        <p14:creationId xmlns:p14="http://schemas.microsoft.com/office/powerpoint/2010/main" val="237097010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76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a:xfrm>
            <a:off x="304800" y="1752600"/>
            <a:ext cx="8534400" cy="4114800"/>
          </a:xfrm>
        </p:spPr>
        <p:txBody>
          <a:bodyPr/>
          <a:lstStyle>
            <a:lvl1pPr>
              <a:buClr>
                <a:schemeClr val="bg2"/>
              </a:buCl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ext Placeholder 12"/>
          <p:cNvSpPr>
            <a:spLocks noGrp="1"/>
          </p:cNvSpPr>
          <p:nvPr>
            <p:ph type="body" sz="quarter" idx="10"/>
          </p:nvPr>
        </p:nvSpPr>
        <p:spPr>
          <a:xfrm>
            <a:off x="304800" y="6324600"/>
            <a:ext cx="4572000" cy="381000"/>
          </a:xfrm>
        </p:spPr>
        <p:txBody>
          <a:bodyPr/>
          <a:lstStyle>
            <a:lvl1pPr marL="0" indent="0">
              <a:buNone/>
              <a:defRPr sz="901" i="1">
                <a:solidFill>
                  <a:srgbClr val="000000"/>
                </a:solidFill>
              </a:defRPr>
            </a:lvl1pPr>
          </a:lstStyle>
          <a:p>
            <a:pPr lvl="0"/>
            <a:r>
              <a:rPr lang="en-US" dirty="0"/>
              <a:t>Click to edit Master text styles</a:t>
            </a:r>
          </a:p>
        </p:txBody>
      </p:sp>
    </p:spTree>
    <p:extLst>
      <p:ext uri="{BB962C8B-B14F-4D97-AF65-F5344CB8AC3E}">
        <p14:creationId xmlns:p14="http://schemas.microsoft.com/office/powerpoint/2010/main" val="370114046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txAndMedia">
  <p:cSld name="Title, Text and Media Clip">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339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Media Placeholder 3"/>
          <p:cNvSpPr>
            <a:spLocks noGrp="1"/>
          </p:cNvSpPr>
          <p:nvPr>
            <p:ph type="media" sz="half" idx="2"/>
          </p:nvPr>
        </p:nvSpPr>
        <p:spPr>
          <a:xfrm>
            <a:off x="4648200" y="1600200"/>
            <a:ext cx="4038600" cy="4533900"/>
          </a:xfrm>
        </p:spPr>
        <p:txBody>
          <a:bodyPr/>
          <a:lstStyle/>
          <a:p>
            <a:pPr lvl="0"/>
            <a:endParaRPr lang="en-US" noProof="0"/>
          </a:p>
        </p:txBody>
      </p:sp>
      <p:sp>
        <p:nvSpPr>
          <p:cNvPr id="5" name="Rectangle 218">
            <a:extLst>
              <a:ext uri="{FF2B5EF4-FFF2-40B4-BE49-F238E27FC236}">
                <a16:creationId xmlns:a16="http://schemas.microsoft.com/office/drawing/2014/main" id="{72D2E12E-3096-4579-AA5A-9D9C8DB7CC3D}"/>
              </a:ext>
            </a:extLst>
          </p:cNvPr>
          <p:cNvSpPr>
            <a:spLocks noGrp="1" noChangeArrowheads="1"/>
          </p:cNvSpPr>
          <p:nvPr>
            <p:ph type="sldNum" sz="quarter" idx="10"/>
          </p:nvPr>
        </p:nvSpPr>
        <p:spPr>
          <a:xfrm>
            <a:off x="6250927" y="6556375"/>
            <a:ext cx="589197" cy="228600"/>
          </a:xfrm>
          <a:prstGeom prst="rect">
            <a:avLst/>
          </a:prstGeom>
        </p:spPr>
        <p:txBody>
          <a:bodyPr/>
          <a:lstStyle>
            <a:lvl1pPr>
              <a:defRPr/>
            </a:lvl1pPr>
          </a:lstStyle>
          <a:p>
            <a:pPr>
              <a:defRPr/>
            </a:pPr>
            <a:fld id="{65DF50E5-78A7-49B3-A2F6-19D6ADB0DB59}" type="slidenum">
              <a:rPr lang="en-US"/>
              <a:pPr>
                <a:defRPr/>
              </a:pPr>
              <a:t>‹#›</a:t>
            </a:fld>
            <a:endParaRPr lang="en-US"/>
          </a:p>
        </p:txBody>
      </p:sp>
      <p:sp>
        <p:nvSpPr>
          <p:cNvPr id="6" name="Rectangle 219">
            <a:extLst>
              <a:ext uri="{FF2B5EF4-FFF2-40B4-BE49-F238E27FC236}">
                <a16:creationId xmlns:a16="http://schemas.microsoft.com/office/drawing/2014/main" id="{96F92549-71A8-4EE1-B723-1CC99B3B3869}"/>
              </a:ext>
            </a:extLst>
          </p:cNvPr>
          <p:cNvSpPr>
            <a:spLocks noGrp="1" noChangeArrowheads="1"/>
          </p:cNvSpPr>
          <p:nvPr>
            <p:ph type="dt" sz="half" idx="11"/>
          </p:nvPr>
        </p:nvSpPr>
        <p:spPr>
          <a:xfrm>
            <a:off x="457629" y="6243638"/>
            <a:ext cx="2133695" cy="457200"/>
          </a:xfrm>
          <a:prstGeom prst="rect">
            <a:avLst/>
          </a:prstGeom>
        </p:spPr>
        <p:txBody>
          <a:bodyPr/>
          <a:lstStyle>
            <a:lvl1pPr>
              <a:defRPr>
                <a:latin typeface="Arial" charset="0"/>
              </a:defRPr>
            </a:lvl1pPr>
          </a:lstStyle>
          <a:p>
            <a:pPr>
              <a:defRPr/>
            </a:pPr>
            <a:endParaRPr lang="en-US"/>
          </a:p>
        </p:txBody>
      </p:sp>
    </p:spTree>
    <p:extLst>
      <p:ext uri="{BB962C8B-B14F-4D97-AF65-F5344CB8AC3E}">
        <p14:creationId xmlns:p14="http://schemas.microsoft.com/office/powerpoint/2010/main" val="139967136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1_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1" y="1535114"/>
            <a:ext cx="4040188" cy="522287"/>
          </a:xfrm>
        </p:spPr>
        <p:txBody>
          <a:bodyPr anchor="b"/>
          <a:lstStyle>
            <a:lvl1pPr marL="0" indent="0">
              <a:buNone/>
              <a:defRPr sz="1621" b="1"/>
            </a:lvl1pPr>
            <a:lvl2pPr marL="411846" indent="0">
              <a:buNone/>
              <a:defRPr sz="1802" b="1"/>
            </a:lvl2pPr>
            <a:lvl3pPr marL="823692" indent="0">
              <a:buNone/>
              <a:defRPr sz="1621" b="1"/>
            </a:lvl3pPr>
            <a:lvl4pPr marL="1235537" indent="0">
              <a:buNone/>
              <a:defRPr sz="1441" b="1"/>
            </a:lvl4pPr>
            <a:lvl5pPr marL="1647383" indent="0">
              <a:buNone/>
              <a:defRPr sz="1441" b="1"/>
            </a:lvl5pPr>
            <a:lvl6pPr marL="2059229" indent="0">
              <a:buNone/>
              <a:defRPr sz="1441" b="1"/>
            </a:lvl6pPr>
            <a:lvl7pPr marL="2471075" indent="0">
              <a:buNone/>
              <a:defRPr sz="1441" b="1"/>
            </a:lvl7pPr>
            <a:lvl8pPr marL="2882920" indent="0">
              <a:buNone/>
              <a:defRPr sz="1441" b="1"/>
            </a:lvl8pPr>
            <a:lvl9pPr marL="3294766" indent="0">
              <a:buNone/>
              <a:defRPr sz="1441" b="1"/>
            </a:lvl9pPr>
          </a:lstStyle>
          <a:p>
            <a:pPr lvl="0"/>
            <a:r>
              <a:rPr lang="en-US" dirty="0"/>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buClr>
                <a:schemeClr val="bg2"/>
              </a:buClr>
              <a:defRPr sz="1621"/>
            </a:lvl1pPr>
            <a:lvl2pPr>
              <a:defRPr sz="1621"/>
            </a:lvl2pPr>
            <a:lvl3pPr>
              <a:defRPr sz="1621"/>
            </a:lvl3pPr>
            <a:lvl4pPr>
              <a:defRPr sz="1621"/>
            </a:lvl4pPr>
            <a:lvl5pPr>
              <a:defRPr sz="1621"/>
            </a:lvl5pPr>
            <a:lvl6pPr>
              <a:defRPr sz="1441"/>
            </a:lvl6pPr>
            <a:lvl7pPr>
              <a:defRPr sz="1441"/>
            </a:lvl7pPr>
            <a:lvl8pPr>
              <a:defRPr sz="1441"/>
            </a:lvl8pPr>
            <a:lvl9pPr>
              <a:defRPr sz="1441"/>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8" y="1535114"/>
            <a:ext cx="4041775" cy="522287"/>
          </a:xfrm>
        </p:spPr>
        <p:txBody>
          <a:bodyPr anchor="b"/>
          <a:lstStyle>
            <a:lvl1pPr marL="0" indent="0">
              <a:buNone/>
              <a:defRPr sz="1621" b="1"/>
            </a:lvl1pPr>
            <a:lvl2pPr marL="411846" indent="0">
              <a:buNone/>
              <a:defRPr sz="1802" b="1"/>
            </a:lvl2pPr>
            <a:lvl3pPr marL="823692" indent="0">
              <a:buNone/>
              <a:defRPr sz="1621" b="1"/>
            </a:lvl3pPr>
            <a:lvl4pPr marL="1235537" indent="0">
              <a:buNone/>
              <a:defRPr sz="1441" b="1"/>
            </a:lvl4pPr>
            <a:lvl5pPr marL="1647383" indent="0">
              <a:buNone/>
              <a:defRPr sz="1441" b="1"/>
            </a:lvl5pPr>
            <a:lvl6pPr marL="2059229" indent="0">
              <a:buNone/>
              <a:defRPr sz="1441" b="1"/>
            </a:lvl6pPr>
            <a:lvl7pPr marL="2471075" indent="0">
              <a:buNone/>
              <a:defRPr sz="1441" b="1"/>
            </a:lvl7pPr>
            <a:lvl8pPr marL="2882920" indent="0">
              <a:buNone/>
              <a:defRPr sz="1441" b="1"/>
            </a:lvl8pPr>
            <a:lvl9pPr marL="3294766" indent="0">
              <a:buNone/>
              <a:defRPr sz="1441" b="1"/>
            </a:lvl9pPr>
          </a:lstStyle>
          <a:p>
            <a:pPr lvl="0"/>
            <a:r>
              <a:rPr lang="en-US" dirty="0"/>
              <a:t>Click to edit Master text styles</a:t>
            </a:r>
          </a:p>
        </p:txBody>
      </p:sp>
      <p:sp>
        <p:nvSpPr>
          <p:cNvPr id="6" name="Content Placeholder 5"/>
          <p:cNvSpPr>
            <a:spLocks noGrp="1"/>
          </p:cNvSpPr>
          <p:nvPr>
            <p:ph sz="quarter" idx="4"/>
          </p:nvPr>
        </p:nvSpPr>
        <p:spPr>
          <a:xfrm>
            <a:off x="4645028" y="2174875"/>
            <a:ext cx="4041775" cy="3951288"/>
          </a:xfrm>
        </p:spPr>
        <p:txBody>
          <a:bodyPr/>
          <a:lstStyle>
            <a:lvl1pPr>
              <a:buClr>
                <a:schemeClr val="bg2"/>
              </a:buClr>
              <a:defRPr sz="1621"/>
            </a:lvl1pPr>
            <a:lvl2pPr>
              <a:defRPr sz="1621"/>
            </a:lvl2pPr>
            <a:lvl3pPr>
              <a:defRPr sz="1621"/>
            </a:lvl3pPr>
            <a:lvl4pPr>
              <a:defRPr sz="1621"/>
            </a:lvl4pPr>
            <a:lvl5pPr>
              <a:defRPr sz="1621"/>
            </a:lvl5pPr>
            <a:lvl6pPr>
              <a:defRPr sz="1441"/>
            </a:lvl6pPr>
            <a:lvl7pPr>
              <a:defRPr sz="1441"/>
            </a:lvl7pPr>
            <a:lvl8pPr>
              <a:defRPr sz="1441"/>
            </a:lvl8pPr>
            <a:lvl9pPr>
              <a:defRPr sz="1441"/>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1"/>
          <p:cNvSpPr>
            <a:spLocks noGrp="1"/>
          </p:cNvSpPr>
          <p:nvPr>
            <p:ph type="title"/>
          </p:nvPr>
        </p:nvSpPr>
        <p:spPr>
          <a:xfrm>
            <a:off x="304800" y="0"/>
            <a:ext cx="7772400" cy="1295400"/>
          </a:xfrm>
        </p:spPr>
        <p:txBody>
          <a:bodyPr/>
          <a:lstStyle/>
          <a:p>
            <a:r>
              <a:rPr lang="en-US" dirty="0"/>
              <a:t>Click to edit Master title style</a:t>
            </a:r>
          </a:p>
        </p:txBody>
      </p:sp>
      <p:sp>
        <p:nvSpPr>
          <p:cNvPr id="11" name="Text Placeholder 12"/>
          <p:cNvSpPr>
            <a:spLocks noGrp="1"/>
          </p:cNvSpPr>
          <p:nvPr>
            <p:ph type="body" sz="quarter" idx="10"/>
          </p:nvPr>
        </p:nvSpPr>
        <p:spPr>
          <a:xfrm>
            <a:off x="304800" y="6324600"/>
            <a:ext cx="4572000" cy="381000"/>
          </a:xfrm>
        </p:spPr>
        <p:txBody>
          <a:bodyPr/>
          <a:lstStyle>
            <a:lvl1pPr marL="0" indent="0">
              <a:buNone/>
              <a:defRPr sz="1081" i="1"/>
            </a:lvl1pPr>
          </a:lstStyle>
          <a:p>
            <a:pPr lvl="0"/>
            <a:r>
              <a:rPr lang="en-US"/>
              <a:t>Click to edit Master text styles</a:t>
            </a:r>
          </a:p>
        </p:txBody>
      </p:sp>
    </p:spTree>
    <p:extLst>
      <p:ext uri="{BB962C8B-B14F-4D97-AF65-F5344CB8AC3E}">
        <p14:creationId xmlns:p14="http://schemas.microsoft.com/office/powerpoint/2010/main" val="198024980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D7D9A54-3A6D-4949-96B0-9483521F5011}"/>
              </a:ext>
            </a:extLst>
          </p:cNvPr>
          <p:cNvSpPr/>
          <p:nvPr/>
        </p:nvSpPr>
        <p:spPr>
          <a:xfrm>
            <a:off x="905248" y="3276600"/>
            <a:ext cx="7314914" cy="1651000"/>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sz="1621"/>
          </a:p>
        </p:txBody>
      </p:sp>
      <p:sp>
        <p:nvSpPr>
          <p:cNvPr id="5" name="Rectangle 4">
            <a:extLst>
              <a:ext uri="{FF2B5EF4-FFF2-40B4-BE49-F238E27FC236}">
                <a16:creationId xmlns:a16="http://schemas.microsoft.com/office/drawing/2014/main" id="{9F5A4E67-4FF2-4E64-AED3-DD12366AEB06}"/>
              </a:ext>
            </a:extLst>
          </p:cNvPr>
          <p:cNvSpPr/>
          <p:nvPr/>
        </p:nvSpPr>
        <p:spPr>
          <a:xfrm>
            <a:off x="905248" y="3276600"/>
            <a:ext cx="228815" cy="1651000"/>
          </a:xfrm>
          <a:prstGeom prst="rect">
            <a:avLst/>
          </a:prstGeom>
          <a:solidFill>
            <a:srgbClr val="5E3886"/>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sz="1621"/>
          </a:p>
        </p:txBody>
      </p:sp>
      <p:sp>
        <p:nvSpPr>
          <p:cNvPr id="6" name="Rectangle 5">
            <a:extLst>
              <a:ext uri="{FF2B5EF4-FFF2-40B4-BE49-F238E27FC236}">
                <a16:creationId xmlns:a16="http://schemas.microsoft.com/office/drawing/2014/main" id="{28EFB194-69D4-4DFA-ADF2-0F5DE70F42BF}"/>
              </a:ext>
            </a:extLst>
          </p:cNvPr>
          <p:cNvSpPr/>
          <p:nvPr/>
        </p:nvSpPr>
        <p:spPr>
          <a:xfrm>
            <a:off x="913828" y="5048250"/>
            <a:ext cx="228815" cy="685800"/>
          </a:xfrm>
          <a:prstGeom prst="rect">
            <a:avLst/>
          </a:prstGeom>
          <a:solidFill>
            <a:srgbClr val="B1D45A"/>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sz="1621"/>
          </a:p>
        </p:txBody>
      </p:sp>
      <p:pic>
        <p:nvPicPr>
          <p:cNvPr id="7" name="Picture 3">
            <a:extLst>
              <a:ext uri="{FF2B5EF4-FFF2-40B4-BE49-F238E27FC236}">
                <a16:creationId xmlns:a16="http://schemas.microsoft.com/office/drawing/2014/main" id="{BBF3A3DC-8F07-48FF-A18B-481F3DC7C8F8}"/>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03393" y="6291263"/>
            <a:ext cx="820586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2">
            <a:extLst>
              <a:ext uri="{FF2B5EF4-FFF2-40B4-BE49-F238E27FC236}">
                <a16:creationId xmlns:a16="http://schemas.microsoft.com/office/drawing/2014/main" id="{74F2A57A-553C-4314-B59B-AAEAC58DCD40}"/>
              </a:ext>
            </a:extLst>
          </p:cNvPr>
          <p:cNvPicPr>
            <a:picLocks noChangeAspect="1" noChangeArrowheads="1"/>
          </p:cNvPicPr>
          <p:nvPr userDrawn="1"/>
        </p:nvPicPr>
        <p:blipFill>
          <a:blip r:embed="rId3">
            <a:clrChange>
              <a:clrFrom>
                <a:srgbClr val="BFBFBF"/>
              </a:clrFrom>
              <a:clrTo>
                <a:srgbClr val="BFBFBF">
                  <a:alpha val="0"/>
                </a:srgbClr>
              </a:clrTo>
            </a:clrChange>
            <a:grayscl/>
            <a:biLevel thresh="50000"/>
            <a:extLst>
              <a:ext uri="{28A0092B-C50C-407E-A947-70E740481C1C}">
                <a14:useLocalDpi xmlns:a14="http://schemas.microsoft.com/office/drawing/2010/main" val="0"/>
              </a:ext>
            </a:extLst>
          </a:blip>
          <a:srcRect/>
          <a:stretch>
            <a:fillRect/>
          </a:stretch>
        </p:blipFill>
        <p:spPr bwMode="auto">
          <a:xfrm>
            <a:off x="304610" y="6276975"/>
            <a:ext cx="1371457" cy="533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10">
            <a:extLst>
              <a:ext uri="{FF2B5EF4-FFF2-40B4-BE49-F238E27FC236}">
                <a16:creationId xmlns:a16="http://schemas.microsoft.com/office/drawing/2014/main" id="{69E610F3-05F5-410C-853B-EB1FF7B95A5E}"/>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6778630" y="6108700"/>
            <a:ext cx="2212351" cy="67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itle 7"/>
          <p:cNvSpPr>
            <a:spLocks noGrp="1"/>
          </p:cNvSpPr>
          <p:nvPr>
            <p:ph type="ctrTitle"/>
          </p:nvPr>
        </p:nvSpPr>
        <p:spPr>
          <a:xfrm>
            <a:off x="1219200" y="3352800"/>
            <a:ext cx="6858000" cy="1524000"/>
          </a:xfrm>
          <a:noFill/>
        </p:spPr>
        <p:txBody>
          <a:bodyPr anchor="t">
            <a:normAutofit/>
          </a:bodyPr>
          <a:lstStyle>
            <a:lvl1pPr algn="r">
              <a:defRPr sz="3964">
                <a:solidFill>
                  <a:schemeClr val="tx1"/>
                </a:solidFill>
              </a:defRPr>
            </a:lvl1pPr>
          </a:lstStyle>
          <a:p>
            <a:r>
              <a:rPr lang="en-US" dirty="0"/>
              <a:t>Click to edit Master title style</a:t>
            </a:r>
          </a:p>
        </p:txBody>
      </p:sp>
      <p:sp>
        <p:nvSpPr>
          <p:cNvPr id="9" name="Subtitle 8"/>
          <p:cNvSpPr>
            <a:spLocks noGrp="1"/>
          </p:cNvSpPr>
          <p:nvPr>
            <p:ph type="subTitle" idx="1"/>
          </p:nvPr>
        </p:nvSpPr>
        <p:spPr>
          <a:xfrm>
            <a:off x="1219200" y="5124450"/>
            <a:ext cx="6858000" cy="533400"/>
          </a:xfrm>
        </p:spPr>
        <p:txBody>
          <a:bodyPr>
            <a:noAutofit/>
          </a:bodyPr>
          <a:lstStyle>
            <a:lvl1pPr marL="0" indent="0" algn="r">
              <a:buNone/>
              <a:defRPr sz="2883">
                <a:solidFill>
                  <a:schemeClr val="tx1"/>
                </a:solidFill>
                <a:latin typeface="Calibri" panose="020F0502020204030204" pitchFamily="34" charset="0"/>
                <a:ea typeface="+mj-ea"/>
                <a:cs typeface="+mj-cs"/>
              </a:defRPr>
            </a:lvl1pPr>
            <a:lvl2pPr marL="411846" indent="0" algn="ctr">
              <a:buNone/>
            </a:lvl2pPr>
            <a:lvl3pPr marL="823692" indent="0" algn="ctr">
              <a:buNone/>
            </a:lvl3pPr>
            <a:lvl4pPr marL="1235537" indent="0" algn="ctr">
              <a:buNone/>
            </a:lvl4pPr>
            <a:lvl5pPr marL="1647383" indent="0" algn="ctr">
              <a:buNone/>
            </a:lvl5pPr>
            <a:lvl6pPr marL="2059229" indent="0" algn="ctr">
              <a:buNone/>
            </a:lvl6pPr>
            <a:lvl7pPr marL="2471075" indent="0" algn="ctr">
              <a:buNone/>
            </a:lvl7pPr>
            <a:lvl8pPr marL="2882920" indent="0" algn="ctr">
              <a:buNone/>
            </a:lvl8pPr>
            <a:lvl9pPr marL="3294766" indent="0" algn="ctr">
              <a:buNone/>
            </a:lvl9pPr>
          </a:lstStyle>
          <a:p>
            <a:r>
              <a:rPr lang="en-US" dirty="0"/>
              <a:t>Click to edit Master subtitle style</a:t>
            </a:r>
          </a:p>
        </p:txBody>
      </p:sp>
    </p:spTree>
    <p:extLst>
      <p:ext uri="{BB962C8B-B14F-4D97-AF65-F5344CB8AC3E}">
        <p14:creationId xmlns:p14="http://schemas.microsoft.com/office/powerpoint/2010/main" val="2120868808"/>
      </p:ext>
    </p:extLst>
  </p:cSld>
  <p:clrMapOvr>
    <a:masterClrMapping/>
  </p:clrMapOvr>
  <p:transition spd="med">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nchor="ctr"/>
          <a:lstStyle>
            <a:lvl1pPr>
              <a:defRPr/>
            </a:lvl1pPr>
          </a:lstStyle>
          <a:p>
            <a:r>
              <a:rPr kumimoji="0" lang="en-US" dirty="0"/>
              <a:t>Click to edit Master title style</a:t>
            </a:r>
          </a:p>
        </p:txBody>
      </p:sp>
      <p:sp>
        <p:nvSpPr>
          <p:cNvPr id="3" name="Text Placeholder 2"/>
          <p:cNvSpPr>
            <a:spLocks noGrp="1"/>
          </p:cNvSpPr>
          <p:nvPr>
            <p:ph type="body" idx="1"/>
          </p:nvPr>
        </p:nvSpPr>
        <p:spPr>
          <a:xfrm>
            <a:off x="457200" y="1285875"/>
            <a:ext cx="4040188" cy="685800"/>
          </a:xfrm>
          <a:noFill/>
          <a:ln>
            <a:noFill/>
          </a:ln>
        </p:spPr>
        <p:txBody>
          <a:bodyPr lIns="91440" anchor="b" anchorCtr="0">
            <a:noAutofit/>
          </a:bodyPr>
          <a:lstStyle>
            <a:lvl1pPr marL="0" indent="0">
              <a:buNone/>
              <a:defRPr sz="2400" b="1">
                <a:solidFill>
                  <a:schemeClr val="tx1"/>
                </a:solidFill>
              </a:defRPr>
            </a:lvl1pPr>
            <a:lvl2pPr>
              <a:buNone/>
              <a:defRPr sz="1500" b="1"/>
            </a:lvl2pPr>
            <a:lvl3pPr>
              <a:buNone/>
              <a:defRPr sz="1350" b="1"/>
            </a:lvl3pPr>
            <a:lvl4pPr>
              <a:buNone/>
              <a:defRPr sz="1200" b="1"/>
            </a:lvl4pPr>
            <a:lvl5pPr>
              <a:buNone/>
              <a:defRPr sz="1200" b="1"/>
            </a:lvl5pPr>
          </a:lstStyle>
          <a:p>
            <a:pPr lvl="0" eaLnBrk="1" latinLnBrk="0" hangingPunct="1"/>
            <a:r>
              <a:rPr kumimoji="0" lang="en-US" dirty="0"/>
              <a:t>Click to edit</a:t>
            </a:r>
          </a:p>
        </p:txBody>
      </p:sp>
      <p:sp>
        <p:nvSpPr>
          <p:cNvPr id="4" name="Text Placeholder 3"/>
          <p:cNvSpPr>
            <a:spLocks noGrp="1"/>
          </p:cNvSpPr>
          <p:nvPr>
            <p:ph type="body" sz="half" idx="3"/>
          </p:nvPr>
        </p:nvSpPr>
        <p:spPr>
          <a:xfrm>
            <a:off x="4648203" y="1295400"/>
            <a:ext cx="4041775" cy="685800"/>
          </a:xfrm>
          <a:noFill/>
          <a:ln>
            <a:noFill/>
          </a:ln>
        </p:spPr>
        <p:txBody>
          <a:bodyPr lIns="91440" anchor="b" anchorCtr="0">
            <a:noAutofit/>
          </a:bodyPr>
          <a:lstStyle>
            <a:lvl1pPr marL="0" indent="0">
              <a:buNone/>
              <a:defRPr sz="2400" b="1">
                <a:solidFill>
                  <a:schemeClr val="tx1"/>
                </a:solidFill>
              </a:defRPr>
            </a:lvl1pPr>
            <a:lvl2pPr>
              <a:buNone/>
              <a:defRPr sz="1500" b="1"/>
            </a:lvl2pPr>
            <a:lvl3pPr>
              <a:buNone/>
              <a:defRPr sz="1350" b="1"/>
            </a:lvl3pPr>
            <a:lvl4pPr>
              <a:buNone/>
              <a:defRPr sz="1200" b="1"/>
            </a:lvl4pPr>
            <a:lvl5pPr>
              <a:buNone/>
              <a:defRPr sz="1200" b="1"/>
            </a:lvl5pPr>
          </a:lstStyle>
          <a:p>
            <a:pPr lvl="0" eaLnBrk="1" latinLnBrk="0" hangingPunct="1"/>
            <a:r>
              <a:rPr kumimoji="0" lang="en-US" dirty="0"/>
              <a:t>Click to edit</a:t>
            </a:r>
          </a:p>
        </p:txBody>
      </p:sp>
      <p:sp>
        <p:nvSpPr>
          <p:cNvPr id="11" name="Content Placeholder 10"/>
          <p:cNvSpPr>
            <a:spLocks noGrp="1"/>
          </p:cNvSpPr>
          <p:nvPr>
            <p:ph sz="quarter" idx="2"/>
          </p:nvPr>
        </p:nvSpPr>
        <p:spPr>
          <a:xfrm>
            <a:off x="457200" y="2133600"/>
            <a:ext cx="4038600" cy="4038600"/>
          </a:xfrm>
        </p:spPr>
        <p:txBody>
          <a:body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
        <p:nvSpPr>
          <p:cNvPr id="13" name="Content Placeholder 12"/>
          <p:cNvSpPr>
            <a:spLocks noGrp="1"/>
          </p:cNvSpPr>
          <p:nvPr>
            <p:ph sz="quarter" idx="4"/>
          </p:nvPr>
        </p:nvSpPr>
        <p:spPr>
          <a:xfrm>
            <a:off x="4648200" y="2133600"/>
            <a:ext cx="4038600" cy="40386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5792012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964"/>
            </a:lvl1pPr>
          </a:lstStyle>
          <a:p>
            <a:r>
              <a:rPr lang="en-US" dirty="0"/>
              <a:t>Click to edit Master title style</a:t>
            </a:r>
          </a:p>
        </p:txBody>
      </p:sp>
      <p:sp>
        <p:nvSpPr>
          <p:cNvPr id="8" name="Content Placeholder 7"/>
          <p:cNvSpPr>
            <a:spLocks noGrp="1"/>
          </p:cNvSpPr>
          <p:nvPr>
            <p:ph sz="quarter" idx="1"/>
          </p:nvPr>
        </p:nvSpPr>
        <p:spPr>
          <a:xfrm>
            <a:off x="457200" y="1219200"/>
            <a:ext cx="8229600" cy="4937760"/>
          </a:xfrm>
        </p:spPr>
        <p:txBody>
          <a:bodyPr/>
          <a:lstStyle>
            <a:lvl1pPr>
              <a:defRPr sz="2883"/>
            </a:lvl1pPr>
            <a:lvl2pPr>
              <a:defRPr sz="2342"/>
            </a:lvl2pPr>
            <a:lvl3pPr>
              <a:defRPr sz="1982"/>
            </a:lvl3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555941918"/>
      </p:ext>
    </p:extLst>
  </p:cSld>
  <p:clrMapOvr>
    <a:masterClrMapping/>
  </p:clrMapOvr>
  <p:transition spd="med">
    <p:fad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tx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E09849B-8A69-4E1C-9BE0-C37281DB91E6}"/>
              </a:ext>
            </a:extLst>
          </p:cNvPr>
          <p:cNvSpPr/>
          <p:nvPr/>
        </p:nvSpPr>
        <p:spPr>
          <a:xfrm>
            <a:off x="913828" y="2819401"/>
            <a:ext cx="7316344" cy="1279525"/>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sz="1621"/>
          </a:p>
        </p:txBody>
      </p:sp>
      <p:sp>
        <p:nvSpPr>
          <p:cNvPr id="5" name="Rectangle 4">
            <a:extLst>
              <a:ext uri="{FF2B5EF4-FFF2-40B4-BE49-F238E27FC236}">
                <a16:creationId xmlns:a16="http://schemas.microsoft.com/office/drawing/2014/main" id="{00F452F9-AB26-45C3-8F5B-AC4E069E825D}"/>
              </a:ext>
            </a:extLst>
          </p:cNvPr>
          <p:cNvSpPr/>
          <p:nvPr/>
        </p:nvSpPr>
        <p:spPr>
          <a:xfrm>
            <a:off x="913828" y="2819401"/>
            <a:ext cx="228815" cy="1279525"/>
          </a:xfrm>
          <a:prstGeom prst="rect">
            <a:avLst/>
          </a:prstGeom>
          <a:solidFill>
            <a:srgbClr val="B1D45A"/>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sz="1621"/>
          </a:p>
        </p:txBody>
      </p:sp>
      <p:sp>
        <p:nvSpPr>
          <p:cNvPr id="2" name="Title 1"/>
          <p:cNvSpPr>
            <a:spLocks noGrp="1"/>
          </p:cNvSpPr>
          <p:nvPr>
            <p:ph type="title"/>
          </p:nvPr>
        </p:nvSpPr>
        <p:spPr>
          <a:xfrm>
            <a:off x="1219200" y="2971800"/>
            <a:ext cx="6858000" cy="1066800"/>
          </a:xfrm>
        </p:spPr>
        <p:txBody>
          <a:bodyPr anchor="t">
            <a:normAutofit/>
          </a:bodyPr>
          <a:lstStyle>
            <a:lvl1pPr algn="r">
              <a:buNone/>
              <a:defRPr sz="3964" b="0" cap="none" baseline="0">
                <a:solidFill>
                  <a:schemeClr val="tx1"/>
                </a:solidFill>
              </a:defRPr>
            </a:lvl1pPr>
          </a:lstStyle>
          <a:p>
            <a:r>
              <a:rPr lang="en-US" dirty="0"/>
              <a:t>Click to edit Master title style</a:t>
            </a:r>
          </a:p>
        </p:txBody>
      </p:sp>
      <p:sp>
        <p:nvSpPr>
          <p:cNvPr id="3" name="Text Placeholder 2"/>
          <p:cNvSpPr>
            <a:spLocks noGrp="1"/>
          </p:cNvSpPr>
          <p:nvPr>
            <p:ph type="body" idx="1"/>
          </p:nvPr>
        </p:nvSpPr>
        <p:spPr>
          <a:xfrm>
            <a:off x="1295401" y="4267200"/>
            <a:ext cx="6781800" cy="1143000"/>
          </a:xfrm>
        </p:spPr>
        <p:txBody>
          <a:bodyPr>
            <a:normAutofit/>
          </a:bodyPr>
          <a:lstStyle>
            <a:lvl1pPr marL="0" indent="0" algn="r">
              <a:buNone/>
              <a:defRPr sz="2883">
                <a:solidFill>
                  <a:schemeClr val="bg1"/>
                </a:solidFill>
              </a:defRPr>
            </a:lvl1pPr>
            <a:lvl2pPr>
              <a:buNone/>
              <a:defRPr sz="1621">
                <a:solidFill>
                  <a:schemeClr val="tx1">
                    <a:tint val="75000"/>
                  </a:schemeClr>
                </a:solidFill>
              </a:defRPr>
            </a:lvl2pPr>
            <a:lvl3pPr>
              <a:buNone/>
              <a:defRPr sz="1441">
                <a:solidFill>
                  <a:schemeClr val="tx1">
                    <a:tint val="75000"/>
                  </a:schemeClr>
                </a:solidFill>
              </a:defRPr>
            </a:lvl3pPr>
            <a:lvl4pPr>
              <a:buNone/>
              <a:defRPr sz="1261">
                <a:solidFill>
                  <a:schemeClr val="tx1">
                    <a:tint val="75000"/>
                  </a:schemeClr>
                </a:solidFill>
              </a:defRPr>
            </a:lvl4pPr>
            <a:lvl5pPr>
              <a:buNone/>
              <a:defRPr sz="1261">
                <a:solidFill>
                  <a:schemeClr val="tx1">
                    <a:tint val="75000"/>
                  </a:schemeClr>
                </a:solidFill>
              </a:defRPr>
            </a:lvl5pPr>
          </a:lstStyle>
          <a:p>
            <a:pPr lvl="0"/>
            <a:r>
              <a:rPr lang="en-US" dirty="0"/>
              <a:t>Click to edit Master text styles</a:t>
            </a:r>
          </a:p>
        </p:txBody>
      </p:sp>
    </p:spTree>
    <p:extLst>
      <p:ext uri="{BB962C8B-B14F-4D97-AF65-F5344CB8AC3E}">
        <p14:creationId xmlns:p14="http://schemas.microsoft.com/office/powerpoint/2010/main" val="727382347"/>
      </p:ext>
    </p:extLst>
  </p:cSld>
  <p:clrMapOvr>
    <a:overrideClrMapping bg1="dk1" tx1="lt1" bg2="dk2" tx2="lt2" accent1="accent1" accent2="accent2" accent3="accent3" accent4="accent4" accent5="accent5" accent6="accent6" hlink="hlink" folHlink="folHlink"/>
  </p:clrMapOvr>
  <p:transition spd="med">
    <p:fad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lstStyle/>
          <a:p>
            <a:r>
              <a:rPr lang="en-US"/>
              <a:t>Click to edit Master title style</a:t>
            </a:r>
          </a:p>
        </p:txBody>
      </p:sp>
      <p:sp>
        <p:nvSpPr>
          <p:cNvPr id="9" name="Content Placeholder 8"/>
          <p:cNvSpPr>
            <a:spLocks noGrp="1"/>
          </p:cNvSpPr>
          <p:nvPr>
            <p:ph sz="quarter" idx="1"/>
          </p:nvPr>
        </p:nvSpPr>
        <p:spPr>
          <a:xfrm>
            <a:off x="457200" y="1219200"/>
            <a:ext cx="4041648" cy="49377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10"/>
          <p:cNvSpPr>
            <a:spLocks noGrp="1"/>
          </p:cNvSpPr>
          <p:nvPr>
            <p:ph sz="quarter" idx="2"/>
          </p:nvPr>
        </p:nvSpPr>
        <p:spPr>
          <a:xfrm>
            <a:off x="4632198" y="1216152"/>
            <a:ext cx="4041648" cy="49377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85209807"/>
      </p:ext>
    </p:extLst>
  </p:cSld>
  <p:clrMapOvr>
    <a:masterClrMapping/>
  </p:clrMapOvr>
  <p:transition spd="med">
    <p:fad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nchor="ctr"/>
          <a:lstStyle>
            <a:lvl1pPr>
              <a:defRPr/>
            </a:lvl1pPr>
          </a:lstStyle>
          <a:p>
            <a:r>
              <a:rPr lang="en-US" dirty="0"/>
              <a:t>Click to edit Master title style</a:t>
            </a:r>
          </a:p>
        </p:txBody>
      </p:sp>
      <p:sp>
        <p:nvSpPr>
          <p:cNvPr id="3" name="Text Placeholder 2"/>
          <p:cNvSpPr>
            <a:spLocks noGrp="1"/>
          </p:cNvSpPr>
          <p:nvPr>
            <p:ph type="body" idx="1"/>
          </p:nvPr>
        </p:nvSpPr>
        <p:spPr>
          <a:xfrm>
            <a:off x="457201" y="1285875"/>
            <a:ext cx="4040188" cy="685800"/>
          </a:xfrm>
          <a:noFill/>
          <a:ln>
            <a:noFill/>
          </a:ln>
        </p:spPr>
        <p:txBody>
          <a:bodyPr anchor="b">
            <a:noAutofit/>
          </a:bodyPr>
          <a:lstStyle>
            <a:lvl1pPr marL="0" indent="0">
              <a:buNone/>
              <a:defRPr sz="2883" b="1">
                <a:solidFill>
                  <a:schemeClr val="tx1"/>
                </a:solidFill>
              </a:defRPr>
            </a:lvl1pPr>
            <a:lvl2pPr>
              <a:buNone/>
              <a:defRPr sz="1802" b="1"/>
            </a:lvl2pPr>
            <a:lvl3pPr>
              <a:buNone/>
              <a:defRPr sz="1621" b="1"/>
            </a:lvl3pPr>
            <a:lvl4pPr>
              <a:buNone/>
              <a:defRPr sz="1441" b="1"/>
            </a:lvl4pPr>
            <a:lvl5pPr>
              <a:buNone/>
              <a:defRPr sz="1441" b="1"/>
            </a:lvl5pPr>
          </a:lstStyle>
          <a:p>
            <a:pPr lvl="0"/>
            <a:r>
              <a:rPr lang="en-US" dirty="0"/>
              <a:t>Click to edit</a:t>
            </a:r>
          </a:p>
        </p:txBody>
      </p:sp>
      <p:sp>
        <p:nvSpPr>
          <p:cNvPr id="4" name="Text Placeholder 3"/>
          <p:cNvSpPr>
            <a:spLocks noGrp="1"/>
          </p:cNvSpPr>
          <p:nvPr>
            <p:ph type="body" sz="half" idx="3"/>
          </p:nvPr>
        </p:nvSpPr>
        <p:spPr>
          <a:xfrm>
            <a:off x="4648201" y="1295400"/>
            <a:ext cx="4041775" cy="685800"/>
          </a:xfrm>
          <a:noFill/>
          <a:ln>
            <a:noFill/>
          </a:ln>
        </p:spPr>
        <p:txBody>
          <a:bodyPr anchor="b">
            <a:noAutofit/>
          </a:bodyPr>
          <a:lstStyle>
            <a:lvl1pPr marL="0" indent="0">
              <a:buNone/>
              <a:defRPr sz="2883" b="1">
                <a:solidFill>
                  <a:schemeClr val="tx1"/>
                </a:solidFill>
              </a:defRPr>
            </a:lvl1pPr>
            <a:lvl2pPr>
              <a:buNone/>
              <a:defRPr sz="1802" b="1"/>
            </a:lvl2pPr>
            <a:lvl3pPr>
              <a:buNone/>
              <a:defRPr sz="1621" b="1"/>
            </a:lvl3pPr>
            <a:lvl4pPr>
              <a:buNone/>
              <a:defRPr sz="1441" b="1"/>
            </a:lvl4pPr>
            <a:lvl5pPr>
              <a:buNone/>
              <a:defRPr sz="1441" b="1"/>
            </a:lvl5pPr>
          </a:lstStyle>
          <a:p>
            <a:pPr lvl="0"/>
            <a:r>
              <a:rPr lang="en-US" dirty="0"/>
              <a:t>Click to edit</a:t>
            </a:r>
          </a:p>
        </p:txBody>
      </p:sp>
      <p:sp>
        <p:nvSpPr>
          <p:cNvPr id="11" name="Content Placeholder 10"/>
          <p:cNvSpPr>
            <a:spLocks noGrp="1"/>
          </p:cNvSpPr>
          <p:nvPr>
            <p:ph sz="quarter" idx="2"/>
          </p:nvPr>
        </p:nvSpPr>
        <p:spPr>
          <a:xfrm>
            <a:off x="457200" y="2133600"/>
            <a:ext cx="4038600" cy="40386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Content Placeholder 12"/>
          <p:cNvSpPr>
            <a:spLocks noGrp="1"/>
          </p:cNvSpPr>
          <p:nvPr>
            <p:ph sz="quarter" idx="4"/>
          </p:nvPr>
        </p:nvSpPr>
        <p:spPr>
          <a:xfrm>
            <a:off x="4648200" y="2133600"/>
            <a:ext cx="4038600" cy="4038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777304"/>
      </p:ext>
    </p:extLst>
  </p:cSld>
  <p:clrMapOvr>
    <a:masterClrMapping/>
  </p:clrMapOvr>
  <p:transition spd="med">
    <p:fad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lstStyle/>
          <a:p>
            <a:r>
              <a:rPr lang="en-US"/>
              <a:t>Click to edit Master title style</a:t>
            </a:r>
          </a:p>
        </p:txBody>
      </p:sp>
    </p:spTree>
    <p:extLst>
      <p:ext uri="{BB962C8B-B14F-4D97-AF65-F5344CB8AC3E}">
        <p14:creationId xmlns:p14="http://schemas.microsoft.com/office/powerpoint/2010/main" val="1912236902"/>
      </p:ext>
    </p:extLst>
  </p:cSld>
  <p:clrMapOvr>
    <a:masterClrMapping/>
  </p:clrMapOvr>
  <p:transition spd="med">
    <p:fad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484874266"/>
      </p:ext>
    </p:extLst>
  </p:cSld>
  <p:clrMapOvr>
    <a:masterClrMapping/>
  </p:clrMapOvr>
  <p:transition spd="med">
    <p:fade/>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5" name="Straight Connector 5">
            <a:extLst>
              <a:ext uri="{FF2B5EF4-FFF2-40B4-BE49-F238E27FC236}">
                <a16:creationId xmlns:a16="http://schemas.microsoft.com/office/drawing/2014/main" id="{D0B276A4-EE10-4FE4-B8CC-73267BB9303B}"/>
              </a:ext>
            </a:extLst>
          </p:cNvPr>
          <p:cNvSpPr>
            <a:spLocks noChangeShapeType="1"/>
          </p:cNvSpPr>
          <p:nvPr/>
        </p:nvSpPr>
        <p:spPr bwMode="auto">
          <a:xfrm rot="5400000">
            <a:off x="3160154" y="3324226"/>
            <a:ext cx="6035675" cy="0"/>
          </a:xfrm>
          <a:prstGeom prst="line">
            <a:avLst/>
          </a:prstGeom>
          <a:noFill/>
          <a:ln w="9525" algn="ctr">
            <a:solidFill>
              <a:schemeClr val="accent2"/>
            </a:solidFill>
            <a:prstDash val="dash"/>
            <a:round/>
            <a:headEnd/>
            <a:tailEnd/>
          </a:ln>
          <a:extLst>
            <a:ext uri="{909E8E84-426E-40DD-AFC4-6F175D3DCCD1}">
              <a14:hiddenFill xmlns:a14="http://schemas.microsoft.com/office/drawing/2010/main">
                <a:noFill/>
              </a14:hiddenFill>
            </a:ext>
          </a:extLst>
        </p:spPr>
        <p:txBody>
          <a:bodyPr/>
          <a:lstStyle/>
          <a:p>
            <a:endParaRPr lang="en-US" sz="1621"/>
          </a:p>
        </p:txBody>
      </p:sp>
      <p:pic>
        <p:nvPicPr>
          <p:cNvPr id="6" name="Picture 3">
            <a:extLst>
              <a:ext uri="{FF2B5EF4-FFF2-40B4-BE49-F238E27FC236}">
                <a16:creationId xmlns:a16="http://schemas.microsoft.com/office/drawing/2014/main" id="{CC6A3DD2-6DBE-4EFB-8CAE-30B38E2512E3}"/>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03393" y="6291263"/>
            <a:ext cx="820586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2">
            <a:extLst>
              <a:ext uri="{FF2B5EF4-FFF2-40B4-BE49-F238E27FC236}">
                <a16:creationId xmlns:a16="http://schemas.microsoft.com/office/drawing/2014/main" id="{5888CFBE-A47A-4688-84FC-9D1B1C9D1B8E}"/>
              </a:ext>
            </a:extLst>
          </p:cNvPr>
          <p:cNvPicPr>
            <a:picLocks noChangeAspect="1" noChangeArrowheads="1"/>
          </p:cNvPicPr>
          <p:nvPr userDrawn="1"/>
        </p:nvPicPr>
        <p:blipFill>
          <a:blip r:embed="rId3">
            <a:clrChange>
              <a:clrFrom>
                <a:srgbClr val="BFBFBF"/>
              </a:clrFrom>
              <a:clrTo>
                <a:srgbClr val="BFBFBF">
                  <a:alpha val="0"/>
                </a:srgbClr>
              </a:clrTo>
            </a:clrChange>
            <a:grayscl/>
            <a:biLevel thresh="50000"/>
            <a:extLst>
              <a:ext uri="{28A0092B-C50C-407E-A947-70E740481C1C}">
                <a14:useLocalDpi xmlns:a14="http://schemas.microsoft.com/office/drawing/2010/main" val="0"/>
              </a:ext>
            </a:extLst>
          </a:blip>
          <a:srcRect/>
          <a:stretch>
            <a:fillRect/>
          </a:stretch>
        </p:blipFill>
        <p:spPr bwMode="auto">
          <a:xfrm>
            <a:off x="304610" y="6276975"/>
            <a:ext cx="1371457" cy="533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8">
            <a:extLst>
              <a:ext uri="{FF2B5EF4-FFF2-40B4-BE49-F238E27FC236}">
                <a16:creationId xmlns:a16="http://schemas.microsoft.com/office/drawing/2014/main" id="{A4B167A0-4989-4246-892F-58160FD6B1C5}"/>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6778630" y="6108700"/>
            <a:ext cx="2212351" cy="67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6324600" y="304800"/>
            <a:ext cx="2514600" cy="838200"/>
          </a:xfrm>
        </p:spPr>
        <p:txBody>
          <a:bodyPr>
            <a:noAutofit/>
          </a:bodyPr>
          <a:lstStyle>
            <a:lvl1pPr algn="l">
              <a:buNone/>
              <a:defRPr sz="1802" b="1">
                <a:solidFill>
                  <a:schemeClr val="bg1"/>
                </a:solidFill>
                <a:latin typeface="Calibri" panose="020F0502020204030204" pitchFamily="34" charset="0"/>
                <a:ea typeface="+mn-ea"/>
                <a:cs typeface="+mn-cs"/>
              </a:defRPr>
            </a:lvl1pPr>
          </a:lstStyle>
          <a:p>
            <a:r>
              <a:rPr lang="en-US" dirty="0"/>
              <a:t>Click to edit Master title style</a:t>
            </a:r>
          </a:p>
        </p:txBody>
      </p:sp>
      <p:sp>
        <p:nvSpPr>
          <p:cNvPr id="3" name="Text Placeholder 2"/>
          <p:cNvSpPr>
            <a:spLocks noGrp="1"/>
          </p:cNvSpPr>
          <p:nvPr>
            <p:ph type="body" idx="2"/>
          </p:nvPr>
        </p:nvSpPr>
        <p:spPr>
          <a:xfrm>
            <a:off x="6324600" y="1219202"/>
            <a:ext cx="2514600" cy="4843463"/>
          </a:xfrm>
        </p:spPr>
        <p:txBody>
          <a:bodyPr/>
          <a:lstStyle>
            <a:lvl1pPr marL="0" indent="0">
              <a:lnSpc>
                <a:spcPts val="1982"/>
              </a:lnSpc>
              <a:spcAft>
                <a:spcPts val="901"/>
              </a:spcAft>
              <a:buNone/>
              <a:defRPr sz="1441">
                <a:solidFill>
                  <a:schemeClr val="tx1"/>
                </a:solidFill>
              </a:defRPr>
            </a:lvl1pPr>
            <a:lvl2pPr>
              <a:buNone/>
              <a:defRPr sz="1081"/>
            </a:lvl2pPr>
            <a:lvl3pPr>
              <a:buNone/>
              <a:defRPr sz="901"/>
            </a:lvl3pPr>
            <a:lvl4pPr>
              <a:buNone/>
              <a:defRPr sz="811"/>
            </a:lvl4pPr>
            <a:lvl5pPr>
              <a:buNone/>
              <a:defRPr sz="811"/>
            </a:lvl5pPr>
          </a:lstStyle>
          <a:p>
            <a:pPr lvl="0"/>
            <a:r>
              <a:rPr lang="en-US" dirty="0"/>
              <a:t>Click to edit Master text styles</a:t>
            </a:r>
          </a:p>
        </p:txBody>
      </p:sp>
      <p:sp>
        <p:nvSpPr>
          <p:cNvPr id="12" name="Content Placeholder 11"/>
          <p:cNvSpPr>
            <a:spLocks noGrp="1"/>
          </p:cNvSpPr>
          <p:nvPr>
            <p:ph sz="quarter" idx="1"/>
          </p:nvPr>
        </p:nvSpPr>
        <p:spPr>
          <a:xfrm>
            <a:off x="304800" y="304800"/>
            <a:ext cx="5715000" cy="5715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682619575"/>
      </p:ext>
    </p:extLst>
  </p:cSld>
  <p:clrMapOvr>
    <a:masterClrMapping/>
  </p:clrMapOvr>
  <p:transition spd="med">
    <p:fade/>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Pr>
        <a:solidFill>
          <a:schemeClr val="tx1"/>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959E303-8C6A-44B6-901B-14D079F8E780}"/>
              </a:ext>
            </a:extLst>
          </p:cNvPr>
          <p:cNvSpPr/>
          <p:nvPr/>
        </p:nvSpPr>
        <p:spPr>
          <a:xfrm>
            <a:off x="457629" y="500063"/>
            <a:ext cx="183052" cy="685800"/>
          </a:xfrm>
          <a:prstGeom prst="rect">
            <a:avLst/>
          </a:prstGeom>
          <a:solidFill>
            <a:srgbClr val="B1D45A"/>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sz="1621"/>
          </a:p>
        </p:txBody>
      </p:sp>
      <p:pic>
        <p:nvPicPr>
          <p:cNvPr id="6" name="Picture 3">
            <a:extLst>
              <a:ext uri="{FF2B5EF4-FFF2-40B4-BE49-F238E27FC236}">
                <a16:creationId xmlns:a16="http://schemas.microsoft.com/office/drawing/2014/main" id="{8C382666-27DD-4B2A-B4FF-09EF60336D79}"/>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503393" y="6291263"/>
            <a:ext cx="820586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2">
            <a:extLst>
              <a:ext uri="{FF2B5EF4-FFF2-40B4-BE49-F238E27FC236}">
                <a16:creationId xmlns:a16="http://schemas.microsoft.com/office/drawing/2014/main" id="{15EA393F-1658-4276-A2B7-DC3328C90482}"/>
              </a:ext>
            </a:extLst>
          </p:cNvPr>
          <p:cNvPicPr>
            <a:picLocks noChangeAspect="1" noChangeArrowheads="1"/>
          </p:cNvPicPr>
          <p:nvPr userDrawn="1"/>
        </p:nvPicPr>
        <p:blipFill>
          <a:blip r:embed="rId4">
            <a:clrChange>
              <a:clrFrom>
                <a:srgbClr val="BFBFBF"/>
              </a:clrFrom>
              <a:clrTo>
                <a:srgbClr val="BFBFBF">
                  <a:alpha val="0"/>
                </a:srgbClr>
              </a:clrTo>
            </a:clrChange>
            <a:grayscl/>
            <a:biLevel thresh="50000"/>
            <a:extLst>
              <a:ext uri="{28A0092B-C50C-407E-A947-70E740481C1C}">
                <a14:useLocalDpi xmlns:a14="http://schemas.microsoft.com/office/drawing/2010/main" val="0"/>
              </a:ext>
            </a:extLst>
          </a:blip>
          <a:srcRect/>
          <a:stretch>
            <a:fillRect/>
          </a:stretch>
        </p:blipFill>
        <p:spPr bwMode="auto">
          <a:xfrm>
            <a:off x="304610" y="6276975"/>
            <a:ext cx="1371457" cy="533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8">
            <a:extLst>
              <a:ext uri="{FF2B5EF4-FFF2-40B4-BE49-F238E27FC236}">
                <a16:creationId xmlns:a16="http://schemas.microsoft.com/office/drawing/2014/main" id="{831F6455-EF6B-4F56-BA61-8BE59D557D90}"/>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6778630" y="6108700"/>
            <a:ext cx="2212351" cy="67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457200" y="500856"/>
            <a:ext cx="8229600" cy="674688"/>
          </a:xfrm>
          <a:ln>
            <a:solidFill>
              <a:schemeClr val="accent1"/>
            </a:solidFill>
          </a:ln>
        </p:spPr>
        <p:txBody>
          <a:bodyPr lIns="274320" anchor="ctr">
            <a:noAutofit/>
          </a:bodyPr>
          <a:lstStyle>
            <a:lvl1pPr algn="r">
              <a:buNone/>
              <a:defRPr sz="3964" b="0">
                <a:solidFill>
                  <a:schemeClr val="tx1"/>
                </a:solidFill>
              </a:defRPr>
            </a:lvl1pPr>
          </a:lstStyle>
          <a:p>
            <a:r>
              <a:rPr lang="en-US" dirty="0"/>
              <a:t>Click to edit Master title style</a:t>
            </a:r>
          </a:p>
        </p:txBody>
      </p:sp>
      <p:sp>
        <p:nvSpPr>
          <p:cNvPr id="3" name="Picture Placeholder 2"/>
          <p:cNvSpPr>
            <a:spLocks noGrp="1"/>
          </p:cNvSpPr>
          <p:nvPr>
            <p:ph type="pic" idx="1"/>
          </p:nvPr>
        </p:nvSpPr>
        <p:spPr>
          <a:xfrm>
            <a:off x="457200" y="1905000"/>
            <a:ext cx="8229600" cy="4270248"/>
          </a:xfrm>
          <a:solidFill>
            <a:schemeClr val="tx1">
              <a:shade val="50000"/>
            </a:schemeClr>
          </a:solidFill>
          <a:ln>
            <a:noFill/>
          </a:ln>
          <a:effectLst/>
        </p:spPr>
        <p:txBody>
          <a:bodyPr>
            <a:normAutofit/>
          </a:bodyPr>
          <a:lstStyle>
            <a:lvl1pPr marL="0" indent="0">
              <a:spcBef>
                <a:spcPts val="540"/>
              </a:spcBef>
              <a:buNone/>
              <a:defRPr sz="2883"/>
            </a:lvl1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457200" y="1219200"/>
            <a:ext cx="8229600" cy="533400"/>
          </a:xfrm>
        </p:spPr>
        <p:txBody>
          <a:bodyPr anchor="ctr">
            <a:noAutofit/>
          </a:bodyPr>
          <a:lstStyle>
            <a:lvl1pPr marL="0" indent="0" algn="l">
              <a:buFontTx/>
              <a:buNone/>
              <a:defRPr sz="2883">
                <a:solidFill>
                  <a:schemeClr val="bg1"/>
                </a:solidFill>
              </a:defRPr>
            </a:lvl1pPr>
            <a:lvl2pPr>
              <a:defRPr sz="1081"/>
            </a:lvl2pPr>
            <a:lvl3pPr>
              <a:defRPr sz="901"/>
            </a:lvl3pPr>
            <a:lvl4pPr>
              <a:defRPr sz="811"/>
            </a:lvl4pPr>
            <a:lvl5pPr>
              <a:defRPr sz="811"/>
            </a:lvl5pPr>
          </a:lstStyle>
          <a:p>
            <a:pPr lvl="0"/>
            <a:r>
              <a:rPr lang="en-US" dirty="0"/>
              <a:t>Click to edit Master text styles</a:t>
            </a:r>
          </a:p>
        </p:txBody>
      </p:sp>
    </p:spTree>
    <p:extLst>
      <p:ext uri="{BB962C8B-B14F-4D97-AF65-F5344CB8AC3E}">
        <p14:creationId xmlns:p14="http://schemas.microsoft.com/office/powerpoint/2010/main" val="150710658"/>
      </p:ext>
    </p:extLst>
  </p:cSld>
  <p:clrMapOvr>
    <a:overrideClrMapping bg1="dk1" tx1="lt1" bg2="dk2" tx2="lt2" accent1="accent1" accent2="accent2" accent3="accent3" accent4="accent4" accent5="accent5" accent6="accent6" hlink="hlink" folHlink="folHlink"/>
  </p:clrMapOvr>
  <p:transition spd="med">
    <p:fade/>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20045286"/>
      </p:ext>
    </p:extLst>
  </p:cSld>
  <p:clrMapOvr>
    <a:masterClrMapping/>
  </p:clrMapOvr>
  <p:transition spd="med">
    <p:fade/>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4" name="Straight Connector 5">
            <a:extLst>
              <a:ext uri="{FF2B5EF4-FFF2-40B4-BE49-F238E27FC236}">
                <a16:creationId xmlns:a16="http://schemas.microsoft.com/office/drawing/2014/main" id="{C4D662D2-ADE9-4017-B904-735460DC7D11}"/>
              </a:ext>
            </a:extLst>
          </p:cNvPr>
          <p:cNvSpPr>
            <a:spLocks noChangeShapeType="1"/>
          </p:cNvSpPr>
          <p:nvPr/>
        </p:nvSpPr>
        <p:spPr bwMode="auto">
          <a:xfrm rot="5400000">
            <a:off x="3629773" y="3201988"/>
            <a:ext cx="5851525" cy="0"/>
          </a:xfrm>
          <a:prstGeom prst="line">
            <a:avLst/>
          </a:prstGeom>
          <a:noFill/>
          <a:ln w="9525" algn="ctr">
            <a:solidFill>
              <a:schemeClr val="accent2"/>
            </a:solidFill>
            <a:prstDash val="dash"/>
            <a:round/>
            <a:headEnd/>
            <a:tailEnd/>
          </a:ln>
          <a:extLst>
            <a:ext uri="{909E8E84-426E-40DD-AFC4-6F175D3DCCD1}">
              <a14:hiddenFill xmlns:a14="http://schemas.microsoft.com/office/drawing/2010/main">
                <a:noFill/>
              </a14:hiddenFill>
            </a:ext>
          </a:extLst>
        </p:spPr>
        <p:txBody>
          <a:bodyPr/>
          <a:lstStyle/>
          <a:p>
            <a:endParaRPr lang="en-US" sz="1621"/>
          </a:p>
        </p:txBody>
      </p:sp>
      <p:pic>
        <p:nvPicPr>
          <p:cNvPr id="5" name="Picture 3">
            <a:extLst>
              <a:ext uri="{FF2B5EF4-FFF2-40B4-BE49-F238E27FC236}">
                <a16:creationId xmlns:a16="http://schemas.microsoft.com/office/drawing/2014/main" id="{E4C8DBDB-C9AF-4195-80B8-7CA0F0DA62C1}"/>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71717" y="274638"/>
            <a:ext cx="476221" cy="5853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2">
            <a:extLst>
              <a:ext uri="{FF2B5EF4-FFF2-40B4-BE49-F238E27FC236}">
                <a16:creationId xmlns:a16="http://schemas.microsoft.com/office/drawing/2014/main" id="{898B1479-615A-4944-A1FC-7F6F4C358321}"/>
              </a:ext>
            </a:extLst>
          </p:cNvPr>
          <p:cNvPicPr>
            <a:picLocks noChangeAspect="1" noChangeArrowheads="1"/>
          </p:cNvPicPr>
          <p:nvPr userDrawn="1"/>
        </p:nvPicPr>
        <p:blipFill>
          <a:blip r:embed="rId3">
            <a:clrChange>
              <a:clrFrom>
                <a:srgbClr val="BFBFBF"/>
              </a:clrFrom>
              <a:clrTo>
                <a:srgbClr val="BFBFBF">
                  <a:alpha val="0"/>
                </a:srgbClr>
              </a:clrTo>
            </a:clrChange>
            <a:grayscl/>
            <a:biLevel thresh="50000"/>
            <a:extLst>
              <a:ext uri="{28A0092B-C50C-407E-A947-70E740481C1C}">
                <a14:useLocalDpi xmlns:a14="http://schemas.microsoft.com/office/drawing/2010/main" val="0"/>
              </a:ext>
            </a:extLst>
          </a:blip>
          <a:srcRect/>
          <a:stretch>
            <a:fillRect/>
          </a:stretch>
        </p:blipFill>
        <p:spPr bwMode="auto">
          <a:xfrm>
            <a:off x="228815" y="76200"/>
            <a:ext cx="533424" cy="1371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8">
            <a:extLst>
              <a:ext uri="{FF2B5EF4-FFF2-40B4-BE49-F238E27FC236}">
                <a16:creationId xmlns:a16="http://schemas.microsoft.com/office/drawing/2014/main" id="{954D6751-0268-46E3-911A-F5EC2E954658}"/>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257417" y="4191001"/>
            <a:ext cx="672143" cy="221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Vertical Title 1"/>
          <p:cNvSpPr>
            <a:spLocks noGrp="1"/>
          </p:cNvSpPr>
          <p:nvPr>
            <p:ph type="title" orient="vert"/>
          </p:nvPr>
        </p:nvSpPr>
        <p:spPr>
          <a:xfrm>
            <a:off x="6629400" y="274640"/>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274640"/>
            <a:ext cx="55626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7181385"/>
      </p:ext>
    </p:extLst>
  </p:cSld>
  <p:clrMapOvr>
    <a:masterClrMapping/>
  </p:clrMapOvr>
  <p:transition spd="med">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lstStyle/>
          <a:p>
            <a:r>
              <a:rPr kumimoji="0" lang="en-US"/>
              <a:t>Click to edit Master title style</a:t>
            </a:r>
          </a:p>
        </p:txBody>
      </p:sp>
    </p:spTree>
    <p:extLst>
      <p:ext uri="{BB962C8B-B14F-4D97-AF65-F5344CB8AC3E}">
        <p14:creationId xmlns:p14="http://schemas.microsoft.com/office/powerpoint/2010/main" val="15224195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5614" y="273050"/>
            <a:ext cx="8226425" cy="1143000"/>
          </a:xfrm>
        </p:spPr>
        <p:txBody>
          <a:bodyPr/>
          <a:lstStyle/>
          <a:p>
            <a:r>
              <a:rPr lang="en-US"/>
              <a:t>Click to edit Master title style</a:t>
            </a:r>
          </a:p>
        </p:txBody>
      </p:sp>
      <p:sp>
        <p:nvSpPr>
          <p:cNvPr id="3" name="Content Placeholder 2"/>
          <p:cNvSpPr>
            <a:spLocks noGrp="1"/>
          </p:cNvSpPr>
          <p:nvPr>
            <p:ph sz="half" idx="1"/>
          </p:nvPr>
        </p:nvSpPr>
        <p:spPr>
          <a:xfrm>
            <a:off x="455613" y="1598613"/>
            <a:ext cx="4037012" cy="44973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5027" y="1598613"/>
            <a:ext cx="4037013" cy="217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5027" y="3922717"/>
            <a:ext cx="4037013" cy="21732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70">
            <a:extLst>
              <a:ext uri="{FF2B5EF4-FFF2-40B4-BE49-F238E27FC236}">
                <a16:creationId xmlns:a16="http://schemas.microsoft.com/office/drawing/2014/main" id="{8CED01BD-9C7E-43C7-941E-3E146A8F59E9}"/>
              </a:ext>
            </a:extLst>
          </p:cNvPr>
          <p:cNvSpPr>
            <a:spLocks noGrp="1" noChangeArrowheads="1"/>
          </p:cNvSpPr>
          <p:nvPr>
            <p:ph type="sldNum" sz="quarter" idx="10"/>
          </p:nvPr>
        </p:nvSpPr>
        <p:spPr>
          <a:xfrm>
            <a:off x="6250927" y="6556375"/>
            <a:ext cx="589197" cy="228600"/>
          </a:xfrm>
          <a:prstGeom prst="rect">
            <a:avLst/>
          </a:prstGeom>
        </p:spPr>
        <p:txBody>
          <a:bodyPr/>
          <a:lstStyle>
            <a:lvl1pPr eaLnBrk="1" fontAlgn="auto" hangingPunct="1">
              <a:spcBef>
                <a:spcPts val="0"/>
              </a:spcBef>
              <a:spcAft>
                <a:spcPts val="0"/>
              </a:spcAft>
              <a:defRPr>
                <a:solidFill>
                  <a:srgbClr val="B13F9A"/>
                </a:solidFill>
                <a:latin typeface="Gill Sans MT"/>
              </a:defRPr>
            </a:lvl1pPr>
          </a:lstStyle>
          <a:p>
            <a:pPr>
              <a:defRPr/>
            </a:pPr>
            <a:fld id="{DEE3FD67-25D0-4E14-A8DB-602215F14F17}" type="slidenum">
              <a:rPr lang="en-US"/>
              <a:pPr>
                <a:defRPr/>
              </a:pPr>
              <a:t>‹#›</a:t>
            </a:fld>
            <a:endParaRPr lang="en-US"/>
          </a:p>
        </p:txBody>
      </p:sp>
    </p:spTree>
    <p:extLst>
      <p:ext uri="{BB962C8B-B14F-4D97-AF65-F5344CB8AC3E}">
        <p14:creationId xmlns:p14="http://schemas.microsoft.com/office/powerpoint/2010/main" val="145733432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1219200" y="3352800"/>
            <a:ext cx="6858000" cy="1524000"/>
          </a:xfrm>
          <a:noFill/>
        </p:spPr>
        <p:txBody>
          <a:bodyPr anchor="t" anchorCtr="0">
            <a:normAutofit/>
          </a:bodyPr>
          <a:lstStyle>
            <a:lvl1pPr algn="r">
              <a:defRPr sz="3300">
                <a:solidFill>
                  <a:schemeClr val="tx1"/>
                </a:solidFill>
              </a:defRPr>
            </a:lvl1pPr>
          </a:lstStyle>
          <a:p>
            <a:endParaRPr kumimoji="0" lang="en-US" dirty="0"/>
          </a:p>
        </p:txBody>
      </p:sp>
      <p:sp>
        <p:nvSpPr>
          <p:cNvPr id="9" name="Subtitle 8"/>
          <p:cNvSpPr>
            <a:spLocks noGrp="1"/>
          </p:cNvSpPr>
          <p:nvPr>
            <p:ph type="subTitle" idx="1"/>
          </p:nvPr>
        </p:nvSpPr>
        <p:spPr>
          <a:xfrm>
            <a:off x="1219200" y="5124450"/>
            <a:ext cx="6858000" cy="533400"/>
          </a:xfrm>
        </p:spPr>
        <p:txBody>
          <a:bodyPr>
            <a:noAutofit/>
          </a:bodyPr>
          <a:lstStyle>
            <a:lvl1pPr marL="0" indent="0" algn="r">
              <a:buNone/>
              <a:defRPr sz="2400">
                <a:solidFill>
                  <a:schemeClr val="tx1"/>
                </a:solidFill>
                <a:latin typeface="Calibri" panose="020F0502020204030204" pitchFamily="34" charset="0"/>
                <a:ea typeface="+mj-ea"/>
                <a:cs typeface="+mj-cs"/>
              </a:defRPr>
            </a:lvl1pPr>
            <a:lvl2pPr marL="342900" indent="0" algn="ctr">
              <a:buNone/>
            </a:lvl2pPr>
            <a:lvl3pPr marL="685800" indent="0" algn="ctr">
              <a:buNone/>
            </a:lvl3pPr>
            <a:lvl4pPr marL="1028700" indent="0" algn="ctr">
              <a:buNone/>
            </a:lvl4pPr>
            <a:lvl5pPr marL="1371600" indent="0" algn="ctr">
              <a:buNone/>
            </a:lvl5pPr>
            <a:lvl6pPr marL="1714500" indent="0" algn="ctr">
              <a:buNone/>
            </a:lvl6pPr>
            <a:lvl7pPr marL="2057400" indent="0" algn="ctr">
              <a:buNone/>
            </a:lvl7pPr>
            <a:lvl8pPr marL="2400300" indent="0" algn="ctr">
              <a:buNone/>
            </a:lvl8pPr>
            <a:lvl9pPr marL="2743200" indent="0" algn="ctr">
              <a:buNone/>
            </a:lvl9pPr>
          </a:lstStyle>
          <a:p>
            <a:r>
              <a:rPr kumimoji="0" lang="en-US" dirty="0"/>
              <a:t>Click to edit Master subtitle style</a:t>
            </a:r>
          </a:p>
        </p:txBody>
      </p:sp>
      <p:sp>
        <p:nvSpPr>
          <p:cNvPr id="21" name="Rectangle 20"/>
          <p:cNvSpPr/>
          <p:nvPr/>
        </p:nvSpPr>
        <p:spPr>
          <a:xfrm>
            <a:off x="904875" y="3276600"/>
            <a:ext cx="7315200" cy="1655064"/>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350"/>
          </a:p>
        </p:txBody>
      </p:sp>
      <p:sp>
        <p:nvSpPr>
          <p:cNvPr id="22" name="Rectangle 21"/>
          <p:cNvSpPr/>
          <p:nvPr/>
        </p:nvSpPr>
        <p:spPr>
          <a:xfrm>
            <a:off x="904875" y="3276602"/>
            <a:ext cx="228600" cy="1651635"/>
          </a:xfrm>
          <a:prstGeom prst="rect">
            <a:avLst/>
          </a:prstGeom>
          <a:solidFill>
            <a:srgbClr val="B1D45A"/>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350"/>
          </a:p>
        </p:txBody>
      </p:sp>
      <p:sp>
        <p:nvSpPr>
          <p:cNvPr id="32" name="Rectangle 31"/>
          <p:cNvSpPr/>
          <p:nvPr/>
        </p:nvSpPr>
        <p:spPr>
          <a:xfrm>
            <a:off x="914400" y="5048250"/>
            <a:ext cx="228600" cy="685800"/>
          </a:xfrm>
          <a:prstGeom prst="rect">
            <a:avLst/>
          </a:prstGeom>
          <a:solidFill>
            <a:srgbClr val="5E3886"/>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350"/>
          </a:p>
        </p:txBody>
      </p:sp>
      <p:pic>
        <p:nvPicPr>
          <p:cNvPr id="24"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77852" y="6305550"/>
            <a:ext cx="8229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 name="Picture 2"/>
          <p:cNvPicPr>
            <a:picLocks noChangeAspect="1" noChangeArrowheads="1"/>
          </p:cNvPicPr>
          <p:nvPr userDrawn="1"/>
        </p:nvPicPr>
        <p:blipFill>
          <a:blip r:embed="rId3" cstate="print">
            <a:clrChange>
              <a:clrFrom>
                <a:srgbClr val="BFBFBF"/>
              </a:clrFrom>
              <a:clrTo>
                <a:srgbClr val="BFBFBF">
                  <a:alpha val="0"/>
                </a:srgbClr>
              </a:clrTo>
            </a:clrChange>
            <a:lum bright="70000" contrast="-70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477852" y="6344160"/>
            <a:ext cx="1046148" cy="4070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7" name="Picture 26"/>
          <p:cNvPicPr>
            <a:picLocks noChangeAspect="1"/>
          </p:cNvPicPr>
          <p:nvPr userDrawn="1"/>
        </p:nvPicPr>
        <p:blipFill>
          <a:blip r:embed="rId5" cstate="print">
            <a:lum bright="70000" contrast="-70000"/>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21821983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8" name="Content Placeholder 7"/>
          <p:cNvSpPr>
            <a:spLocks noGrp="1"/>
          </p:cNvSpPr>
          <p:nvPr>
            <p:ph sz="quarter" idx="1"/>
          </p:nvPr>
        </p:nvSpPr>
        <p:spPr>
          <a:xfrm>
            <a:off x="457200" y="1219200"/>
            <a:ext cx="8229600" cy="54864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24102498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219200" y="2971800"/>
            <a:ext cx="6858000" cy="1066800"/>
          </a:xfrm>
        </p:spPr>
        <p:txBody>
          <a:bodyPr anchor="t" anchorCtr="0">
            <a:normAutofit/>
          </a:bodyPr>
          <a:lstStyle>
            <a:lvl1pPr algn="r">
              <a:buNone/>
              <a:defRPr sz="3300" b="0" cap="none" baseline="0">
                <a:solidFill>
                  <a:schemeClr val="bg1"/>
                </a:solidFill>
              </a:defRPr>
            </a:lvl1pPr>
          </a:lstStyle>
          <a:p>
            <a:r>
              <a:rPr kumimoji="0" lang="en-US" dirty="0"/>
              <a:t>Click to edit Master title style</a:t>
            </a:r>
          </a:p>
        </p:txBody>
      </p:sp>
      <p:sp>
        <p:nvSpPr>
          <p:cNvPr id="3" name="Text Placeholder 2"/>
          <p:cNvSpPr>
            <a:spLocks noGrp="1"/>
          </p:cNvSpPr>
          <p:nvPr>
            <p:ph type="body" idx="1"/>
          </p:nvPr>
        </p:nvSpPr>
        <p:spPr>
          <a:xfrm>
            <a:off x="914400" y="4267200"/>
            <a:ext cx="7315200" cy="1143000"/>
          </a:xfrm>
        </p:spPr>
        <p:txBody>
          <a:bodyPr anchor="t" anchorCtr="0"/>
          <a:lstStyle>
            <a:lvl1pPr marL="0" indent="0" algn="r">
              <a:buNone/>
              <a:defRPr sz="1500">
                <a:solidFill>
                  <a:schemeClr val="tx1">
                    <a:tint val="75000"/>
                  </a:schemeClr>
                </a:solidFill>
              </a:defRPr>
            </a:lvl1pPr>
            <a:lvl2pPr>
              <a:buNone/>
              <a:defRPr sz="1350">
                <a:solidFill>
                  <a:schemeClr val="tx1">
                    <a:tint val="75000"/>
                  </a:schemeClr>
                </a:solidFill>
              </a:defRPr>
            </a:lvl2pPr>
            <a:lvl3pPr>
              <a:buNone/>
              <a:defRPr sz="1200">
                <a:solidFill>
                  <a:schemeClr val="tx1">
                    <a:tint val="75000"/>
                  </a:schemeClr>
                </a:solidFill>
              </a:defRPr>
            </a:lvl3pPr>
            <a:lvl4pPr>
              <a:buNone/>
              <a:defRPr sz="1050">
                <a:solidFill>
                  <a:schemeClr val="tx1">
                    <a:tint val="75000"/>
                  </a:schemeClr>
                </a:solidFill>
              </a:defRPr>
            </a:lvl4pPr>
            <a:lvl5pPr>
              <a:buNone/>
              <a:defRPr sz="1050">
                <a:solidFill>
                  <a:schemeClr val="tx1">
                    <a:tint val="75000"/>
                  </a:schemeClr>
                </a:solidFill>
              </a:defRPr>
            </a:lvl5pPr>
          </a:lstStyle>
          <a:p>
            <a:pPr lvl="0" eaLnBrk="1" latinLnBrk="0" hangingPunct="1"/>
            <a:r>
              <a:rPr kumimoji="0" lang="en-US" dirty="0"/>
              <a:t>Click to edit Master text styles</a:t>
            </a:r>
          </a:p>
        </p:txBody>
      </p:sp>
      <p:sp>
        <p:nvSpPr>
          <p:cNvPr id="7" name="Rectangle 6"/>
          <p:cNvSpPr/>
          <p:nvPr/>
        </p:nvSpPr>
        <p:spPr>
          <a:xfrm>
            <a:off x="914400" y="2819400"/>
            <a:ext cx="7315200" cy="1280160"/>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350"/>
          </a:p>
        </p:txBody>
      </p:sp>
      <p:sp>
        <p:nvSpPr>
          <p:cNvPr id="8" name="Rectangle 7"/>
          <p:cNvSpPr/>
          <p:nvPr/>
        </p:nvSpPr>
        <p:spPr>
          <a:xfrm>
            <a:off x="914400" y="2819400"/>
            <a:ext cx="228600" cy="1280160"/>
          </a:xfrm>
          <a:prstGeom prst="rect">
            <a:avLst/>
          </a:prstGeom>
          <a:solidFill>
            <a:srgbClr val="5E3886"/>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350"/>
          </a:p>
        </p:txBody>
      </p:sp>
      <p:sp>
        <p:nvSpPr>
          <p:cNvPr id="12" name="Subtitle 8"/>
          <p:cNvSpPr txBox="1">
            <a:spLocks/>
          </p:cNvSpPr>
          <p:nvPr userDrawn="1"/>
        </p:nvSpPr>
        <p:spPr>
          <a:xfrm>
            <a:off x="1219200" y="4572000"/>
            <a:ext cx="6858000" cy="533400"/>
          </a:xfrm>
          <a:prstGeom prst="rect">
            <a:avLst/>
          </a:prstGeom>
        </p:spPr>
        <p:txBody>
          <a:bodyPr vert="horz">
            <a:noAutofit/>
          </a:bodyPr>
          <a:lstStyle>
            <a:lvl1pPr marL="0" indent="0" algn="r" rtl="0" eaLnBrk="1" latinLnBrk="0" hangingPunct="1">
              <a:spcBef>
                <a:spcPts val="600"/>
              </a:spcBef>
              <a:buClr>
                <a:srgbClr val="5E3886"/>
              </a:buClr>
              <a:buSzPct val="76000"/>
              <a:buFont typeface="Wingdings 3"/>
              <a:buNone/>
              <a:defRPr kumimoji="0" sz="2000" kern="1200">
                <a:solidFill>
                  <a:schemeClr val="tx1"/>
                </a:solidFill>
                <a:latin typeface="Calibri" panose="020F0502020204030204" pitchFamily="34" charset="0"/>
                <a:ea typeface="+mj-ea"/>
                <a:cs typeface="+mj-cs"/>
              </a:defRPr>
            </a:lvl1pPr>
            <a:lvl2pPr marL="457200" indent="0" algn="ctr" rtl="0" eaLnBrk="1" latinLnBrk="0" hangingPunct="1">
              <a:spcBef>
                <a:spcPts val="500"/>
              </a:spcBef>
              <a:buClr>
                <a:srgbClr val="5E3886"/>
              </a:buClr>
              <a:buSzPct val="76000"/>
              <a:buFont typeface="Wingdings 3"/>
              <a:buNone/>
              <a:defRPr kumimoji="0" sz="2300" kern="1200">
                <a:solidFill>
                  <a:schemeClr val="tx1"/>
                </a:solidFill>
                <a:latin typeface="Calibri" panose="020F0502020204030204" pitchFamily="34" charset="0"/>
                <a:ea typeface="+mn-ea"/>
                <a:cs typeface="+mn-cs"/>
              </a:defRPr>
            </a:lvl2pPr>
            <a:lvl3pPr marL="914400" indent="0" algn="ctr" rtl="0" eaLnBrk="1" latinLnBrk="0" hangingPunct="1">
              <a:spcBef>
                <a:spcPts val="500"/>
              </a:spcBef>
              <a:buClr>
                <a:srgbClr val="5E3886"/>
              </a:buClr>
              <a:buSzPct val="76000"/>
              <a:buFont typeface="Wingdings 3"/>
              <a:buNone/>
              <a:defRPr kumimoji="0" sz="2000" kern="1200">
                <a:solidFill>
                  <a:schemeClr val="tx1"/>
                </a:solidFill>
                <a:latin typeface="Calibri" panose="020F0502020204030204" pitchFamily="34" charset="0"/>
                <a:ea typeface="+mn-ea"/>
                <a:cs typeface="+mn-cs"/>
              </a:defRPr>
            </a:lvl3pPr>
            <a:lvl4pPr marL="1371600" indent="0" algn="ctr" rtl="0" eaLnBrk="1" latinLnBrk="0" hangingPunct="1">
              <a:spcBef>
                <a:spcPts val="400"/>
              </a:spcBef>
              <a:buClr>
                <a:srgbClr val="5E3886"/>
              </a:buClr>
              <a:buSzPct val="70000"/>
              <a:buFont typeface="Wingdings"/>
              <a:buNone/>
              <a:defRPr kumimoji="0" sz="1800" kern="1200">
                <a:solidFill>
                  <a:schemeClr val="tx1"/>
                </a:solidFill>
                <a:latin typeface="Calibri" panose="020F0502020204030204" pitchFamily="34" charset="0"/>
                <a:ea typeface="+mn-ea"/>
                <a:cs typeface="+mn-cs"/>
              </a:defRPr>
            </a:lvl4pPr>
            <a:lvl5pPr marL="1828800" indent="0" algn="ctr" rtl="0" eaLnBrk="1" latinLnBrk="0" hangingPunct="1">
              <a:spcBef>
                <a:spcPts val="300"/>
              </a:spcBef>
              <a:buClr>
                <a:srgbClr val="5E3886"/>
              </a:buClr>
              <a:buSzPct val="70000"/>
              <a:buFont typeface="Wingdings"/>
              <a:buNone/>
              <a:defRPr kumimoji="0" sz="1600" kern="1200">
                <a:solidFill>
                  <a:schemeClr val="tx1"/>
                </a:solidFill>
                <a:latin typeface="Calibri" panose="020F0502020204030204" pitchFamily="34" charset="0"/>
                <a:ea typeface="+mn-ea"/>
                <a:cs typeface="+mn-cs"/>
              </a:defRPr>
            </a:lvl5pPr>
            <a:lvl6pPr marL="2286000" indent="0" algn="ctr" rtl="0" eaLnBrk="1" latinLnBrk="0" hangingPunct="1">
              <a:spcBef>
                <a:spcPts val="300"/>
              </a:spcBef>
              <a:buClr>
                <a:srgbClr val="9FB8CD">
                  <a:shade val="75000"/>
                </a:srgbClr>
              </a:buClr>
              <a:buSzPct val="75000"/>
              <a:buFont typeface="Wingdings 3"/>
              <a:buNone/>
              <a:defRPr kumimoji="0" lang="en-US" sz="1600" kern="1200" smtClean="0">
                <a:solidFill>
                  <a:schemeClr val="tx1"/>
                </a:solidFill>
                <a:latin typeface="+mn-lt"/>
                <a:ea typeface="+mn-ea"/>
                <a:cs typeface="+mn-cs"/>
              </a:defRPr>
            </a:lvl6pPr>
            <a:lvl7pPr marL="2743200" indent="0" algn="ctr" rtl="0" eaLnBrk="1" latinLnBrk="0" hangingPunct="1">
              <a:spcBef>
                <a:spcPts val="300"/>
              </a:spcBef>
              <a:buClr>
                <a:srgbClr val="727CA3">
                  <a:shade val="75000"/>
                </a:srgbClr>
              </a:buClr>
              <a:buSzPct val="75000"/>
              <a:buFont typeface="Wingdings 3"/>
              <a:buNone/>
              <a:defRPr kumimoji="0" lang="en-US" sz="1400" kern="1200" smtClean="0">
                <a:solidFill>
                  <a:schemeClr val="tx1"/>
                </a:solidFill>
                <a:latin typeface="+mn-lt"/>
                <a:ea typeface="+mn-ea"/>
                <a:cs typeface="+mn-cs"/>
              </a:defRPr>
            </a:lvl7pPr>
            <a:lvl8pPr marL="3200400" indent="0" algn="ctr" rtl="0" eaLnBrk="1" latinLnBrk="0" hangingPunct="1">
              <a:spcBef>
                <a:spcPts val="300"/>
              </a:spcBef>
              <a:buClr>
                <a:prstClr val="white">
                  <a:shade val="50000"/>
                </a:prstClr>
              </a:buClr>
              <a:buSzPct val="75000"/>
              <a:buFont typeface="Wingdings 3"/>
              <a:buNone/>
              <a:defRPr kumimoji="0" lang="en-US" sz="1400" kern="1200" smtClean="0">
                <a:solidFill>
                  <a:schemeClr val="tx1"/>
                </a:solidFill>
                <a:latin typeface="+mn-lt"/>
                <a:ea typeface="+mn-ea"/>
                <a:cs typeface="+mn-cs"/>
              </a:defRPr>
            </a:lvl8pPr>
            <a:lvl9pPr marL="3657600" indent="0" algn="ctr" rtl="0" eaLnBrk="1" latinLnBrk="0" hangingPunct="1">
              <a:spcBef>
                <a:spcPts val="300"/>
              </a:spcBef>
              <a:buClr>
                <a:srgbClr val="9FB8CD"/>
              </a:buClr>
              <a:buSzPct val="75000"/>
              <a:buFont typeface="Wingdings 3"/>
              <a:buNone/>
              <a:defRPr kumimoji="0" lang="en-US" sz="1200" kern="1200" smtClean="0">
                <a:solidFill>
                  <a:schemeClr val="tx1"/>
                </a:solidFill>
                <a:latin typeface="+mn-lt"/>
                <a:ea typeface="+mn-ea"/>
                <a:cs typeface="+mn-cs"/>
              </a:defRPr>
            </a:lvl9pPr>
          </a:lstStyle>
          <a:p>
            <a:pPr marL="0" marR="0" lvl="0" indent="0" algn="r" defTabSz="685800" rtl="0" eaLnBrk="1" fontAlgn="auto" latinLnBrk="0" hangingPunct="1">
              <a:lnSpc>
                <a:spcPct val="100000"/>
              </a:lnSpc>
              <a:spcBef>
                <a:spcPts val="450"/>
              </a:spcBef>
              <a:spcAft>
                <a:spcPts val="0"/>
              </a:spcAft>
              <a:buClr>
                <a:srgbClr val="5E3886"/>
              </a:buClr>
              <a:buSzPct val="76000"/>
              <a:buFont typeface="Wingdings 3"/>
              <a:buNone/>
              <a:tabLst/>
              <a:defRPr/>
            </a:pPr>
            <a:r>
              <a:rPr kumimoji="0" lang="en-US" sz="2400" b="0" i="0" u="none" strike="noStrike" kern="1200" cap="none" spc="0" normalizeH="0" baseline="0" noProof="0" dirty="0">
                <a:ln>
                  <a:noFill/>
                </a:ln>
                <a:solidFill>
                  <a:sysClr val="windowText" lastClr="000000"/>
                </a:solidFill>
                <a:effectLst/>
                <a:uLnTx/>
                <a:uFillTx/>
                <a:latin typeface="Calibri" panose="020F0502020204030204" pitchFamily="34" charset="0"/>
              </a:rPr>
              <a:t>Click to edit Master subtitle style</a:t>
            </a:r>
          </a:p>
        </p:txBody>
      </p:sp>
      <p:pic>
        <p:nvPicPr>
          <p:cNvPr id="14"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77852" y="6305550"/>
            <a:ext cx="8229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2"/>
          <p:cNvPicPr>
            <a:picLocks noChangeAspect="1" noChangeArrowheads="1"/>
          </p:cNvPicPr>
          <p:nvPr userDrawn="1"/>
        </p:nvPicPr>
        <p:blipFill>
          <a:blip r:embed="rId3" cstate="print">
            <a:clrChange>
              <a:clrFrom>
                <a:srgbClr val="BFBFBF"/>
              </a:clrFrom>
              <a:clrTo>
                <a:srgbClr val="BFBFBF">
                  <a:alpha val="0"/>
                </a:srgbClr>
              </a:clrTo>
            </a:clrChange>
            <a:lum bright="70000" contrast="-70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477852" y="6344160"/>
            <a:ext cx="1046148" cy="4070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 name="Picture 16"/>
          <p:cNvPicPr>
            <a:picLocks noChangeAspect="1"/>
          </p:cNvPicPr>
          <p:nvPr userDrawn="1"/>
        </p:nvPicPr>
        <p:blipFill>
          <a:blip r:embed="rId5" cstate="print">
            <a:lum bright="70000" contrast="-70000"/>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387148267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lstStyle/>
          <a:p>
            <a:r>
              <a:rPr kumimoji="0" lang="en-US" dirty="0"/>
              <a:t>Click to edit Master title style</a:t>
            </a:r>
          </a:p>
        </p:txBody>
      </p:sp>
      <p:sp>
        <p:nvSpPr>
          <p:cNvPr id="9" name="Content Placeholder 8"/>
          <p:cNvSpPr>
            <a:spLocks noGrp="1"/>
          </p:cNvSpPr>
          <p:nvPr>
            <p:ph sz="quarter" idx="1"/>
          </p:nvPr>
        </p:nvSpPr>
        <p:spPr>
          <a:xfrm>
            <a:off x="457200" y="1219200"/>
            <a:ext cx="4041648" cy="493776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1" name="Content Placeholder 10"/>
          <p:cNvSpPr>
            <a:spLocks noGrp="1"/>
          </p:cNvSpPr>
          <p:nvPr>
            <p:ph sz="quarter" idx="2"/>
          </p:nvPr>
        </p:nvSpPr>
        <p:spPr>
          <a:xfrm>
            <a:off x="4632198" y="1216152"/>
            <a:ext cx="4041648" cy="493776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12946648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nchor="ctr"/>
          <a:lstStyle>
            <a:lvl1pPr>
              <a:defRPr/>
            </a:lvl1pPr>
          </a:lstStyle>
          <a:p>
            <a:r>
              <a:rPr kumimoji="0" lang="en-US"/>
              <a:t>Click to edit Master title style</a:t>
            </a:r>
          </a:p>
        </p:txBody>
      </p:sp>
      <p:sp>
        <p:nvSpPr>
          <p:cNvPr id="3" name="Text Placeholder 2"/>
          <p:cNvSpPr>
            <a:spLocks noGrp="1"/>
          </p:cNvSpPr>
          <p:nvPr>
            <p:ph type="body" idx="1"/>
          </p:nvPr>
        </p:nvSpPr>
        <p:spPr>
          <a:xfrm>
            <a:off x="457200" y="1285875"/>
            <a:ext cx="4040188" cy="685800"/>
          </a:xfrm>
          <a:noFill/>
          <a:ln>
            <a:noFill/>
          </a:ln>
        </p:spPr>
        <p:txBody>
          <a:bodyPr lIns="91440" anchor="b" anchorCtr="0">
            <a:noAutofit/>
          </a:bodyPr>
          <a:lstStyle>
            <a:lvl1pPr marL="0" indent="0">
              <a:buNone/>
              <a:defRPr sz="2400" b="1">
                <a:solidFill>
                  <a:schemeClr val="tx1"/>
                </a:solidFill>
              </a:defRPr>
            </a:lvl1pPr>
            <a:lvl2pPr>
              <a:buNone/>
              <a:defRPr sz="1500" b="1"/>
            </a:lvl2pPr>
            <a:lvl3pPr>
              <a:buNone/>
              <a:defRPr sz="1350" b="1"/>
            </a:lvl3pPr>
            <a:lvl4pPr>
              <a:buNone/>
              <a:defRPr sz="1200" b="1"/>
            </a:lvl4pPr>
            <a:lvl5pPr>
              <a:buNone/>
              <a:defRPr sz="1200" b="1"/>
            </a:lvl5pPr>
          </a:lstStyle>
          <a:p>
            <a:pPr lvl="0" eaLnBrk="1" latinLnBrk="0" hangingPunct="1"/>
            <a:r>
              <a:rPr kumimoji="0" lang="en-US" dirty="0"/>
              <a:t>Click to edit</a:t>
            </a:r>
          </a:p>
        </p:txBody>
      </p:sp>
      <p:sp>
        <p:nvSpPr>
          <p:cNvPr id="4" name="Text Placeholder 3"/>
          <p:cNvSpPr>
            <a:spLocks noGrp="1"/>
          </p:cNvSpPr>
          <p:nvPr>
            <p:ph type="body" sz="half" idx="3"/>
          </p:nvPr>
        </p:nvSpPr>
        <p:spPr>
          <a:xfrm>
            <a:off x="4648201" y="1295400"/>
            <a:ext cx="4041775" cy="685800"/>
          </a:xfrm>
          <a:noFill/>
          <a:ln>
            <a:noFill/>
          </a:ln>
        </p:spPr>
        <p:txBody>
          <a:bodyPr lIns="91440" anchor="b" anchorCtr="0">
            <a:noAutofit/>
          </a:bodyPr>
          <a:lstStyle>
            <a:lvl1pPr marL="0" indent="0">
              <a:buNone/>
              <a:defRPr sz="2400" b="1">
                <a:solidFill>
                  <a:schemeClr val="tx1"/>
                </a:solidFill>
              </a:defRPr>
            </a:lvl1pPr>
            <a:lvl2pPr>
              <a:buNone/>
              <a:defRPr sz="1500" b="1"/>
            </a:lvl2pPr>
            <a:lvl3pPr>
              <a:buNone/>
              <a:defRPr sz="1350" b="1"/>
            </a:lvl3pPr>
            <a:lvl4pPr>
              <a:buNone/>
              <a:defRPr sz="1200" b="1"/>
            </a:lvl4pPr>
            <a:lvl5pPr>
              <a:buNone/>
              <a:defRPr sz="1200" b="1"/>
            </a:lvl5pPr>
          </a:lstStyle>
          <a:p>
            <a:pPr lvl="0" eaLnBrk="1" latinLnBrk="0" hangingPunct="1"/>
            <a:r>
              <a:rPr kumimoji="0" lang="en-US" dirty="0"/>
              <a:t>Click to edit</a:t>
            </a:r>
          </a:p>
        </p:txBody>
      </p:sp>
      <p:sp>
        <p:nvSpPr>
          <p:cNvPr id="11" name="Content Placeholder 10"/>
          <p:cNvSpPr>
            <a:spLocks noGrp="1"/>
          </p:cNvSpPr>
          <p:nvPr>
            <p:ph sz="quarter" idx="2"/>
          </p:nvPr>
        </p:nvSpPr>
        <p:spPr>
          <a:xfrm>
            <a:off x="457200" y="2133600"/>
            <a:ext cx="4038600" cy="4495800"/>
          </a:xfrm>
        </p:spPr>
        <p:txBody>
          <a:body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
        <p:nvSpPr>
          <p:cNvPr id="13" name="Content Placeholder 12"/>
          <p:cNvSpPr>
            <a:spLocks noGrp="1"/>
          </p:cNvSpPr>
          <p:nvPr>
            <p:ph sz="quarter" idx="4"/>
          </p:nvPr>
        </p:nvSpPr>
        <p:spPr>
          <a:xfrm>
            <a:off x="4648200" y="2133600"/>
            <a:ext cx="4038600" cy="46482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4952322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lstStyle/>
          <a:p>
            <a:r>
              <a:rPr kumimoji="0" lang="en-US"/>
              <a:t>Click to edit Master title style</a:t>
            </a:r>
          </a:p>
        </p:txBody>
      </p:sp>
    </p:spTree>
    <p:extLst>
      <p:ext uri="{BB962C8B-B14F-4D97-AF65-F5344CB8AC3E}">
        <p14:creationId xmlns:p14="http://schemas.microsoft.com/office/powerpoint/2010/main" val="38632309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pic>
        <p:nvPicPr>
          <p:cNvPr id="9"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77852" y="6305550"/>
            <a:ext cx="8229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2"/>
          <p:cNvPicPr>
            <a:picLocks noChangeAspect="1" noChangeArrowheads="1"/>
          </p:cNvPicPr>
          <p:nvPr userDrawn="1"/>
        </p:nvPicPr>
        <p:blipFill>
          <a:blip r:embed="rId3" cstate="print">
            <a:clrChange>
              <a:clrFrom>
                <a:srgbClr val="BFBFBF"/>
              </a:clrFrom>
              <a:clrTo>
                <a:srgbClr val="BFBFBF">
                  <a:alpha val="0"/>
                </a:srgbClr>
              </a:clrTo>
            </a:clrChange>
            <a:lum bright="70000" contrast="-70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477852" y="6344160"/>
            <a:ext cx="1046148" cy="4070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11"/>
          <p:cNvPicPr>
            <a:picLocks noChangeAspect="1"/>
          </p:cNvPicPr>
          <p:nvPr userDrawn="1"/>
        </p:nvPicPr>
        <p:blipFill>
          <a:blip r:embed="rId5" cstate="print">
            <a:lum bright="70000" contrast="-70000"/>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38983373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24600" y="304800"/>
            <a:ext cx="2514600" cy="838200"/>
          </a:xfrm>
        </p:spPr>
        <p:txBody>
          <a:bodyPr anchor="b" anchorCtr="0">
            <a:noAutofit/>
          </a:bodyPr>
          <a:lstStyle>
            <a:lvl1pPr algn="l">
              <a:buNone/>
              <a:defRPr sz="1500" b="1">
                <a:solidFill>
                  <a:schemeClr val="tx1"/>
                </a:solidFill>
                <a:latin typeface="+mn-lt"/>
                <a:ea typeface="+mn-ea"/>
                <a:cs typeface="+mn-cs"/>
              </a:defRPr>
            </a:lvl1pPr>
          </a:lstStyle>
          <a:p>
            <a:r>
              <a:rPr kumimoji="0" lang="en-US" dirty="0"/>
              <a:t>Click to edit Master title style</a:t>
            </a:r>
          </a:p>
        </p:txBody>
      </p:sp>
      <p:sp>
        <p:nvSpPr>
          <p:cNvPr id="3" name="Text Placeholder 2"/>
          <p:cNvSpPr>
            <a:spLocks noGrp="1"/>
          </p:cNvSpPr>
          <p:nvPr>
            <p:ph type="body" idx="2"/>
          </p:nvPr>
        </p:nvSpPr>
        <p:spPr>
          <a:xfrm>
            <a:off x="6324600" y="1219202"/>
            <a:ext cx="2514600" cy="4843463"/>
          </a:xfrm>
        </p:spPr>
        <p:txBody>
          <a:bodyPr/>
          <a:lstStyle>
            <a:lvl1pPr marL="0" indent="0">
              <a:lnSpc>
                <a:spcPts val="1650"/>
              </a:lnSpc>
              <a:spcAft>
                <a:spcPts val="750"/>
              </a:spcAft>
              <a:buNone/>
              <a:defRPr sz="1200">
                <a:solidFill>
                  <a:schemeClr val="tx1"/>
                </a:solidFill>
              </a:defRPr>
            </a:lvl1pPr>
            <a:lvl2pPr>
              <a:buNone/>
              <a:defRPr sz="900"/>
            </a:lvl2pPr>
            <a:lvl3pPr>
              <a:buNone/>
              <a:defRPr sz="750"/>
            </a:lvl3pPr>
            <a:lvl4pPr>
              <a:buNone/>
              <a:defRPr sz="675"/>
            </a:lvl4pPr>
            <a:lvl5pPr>
              <a:buNone/>
              <a:defRPr sz="675"/>
            </a:lvl5pPr>
          </a:lstStyle>
          <a:p>
            <a:pPr lvl="0" eaLnBrk="1" latinLnBrk="0" hangingPunct="1"/>
            <a:r>
              <a:rPr kumimoji="0" lang="en-US" dirty="0"/>
              <a:t>Click to edit Master text styles</a:t>
            </a:r>
          </a:p>
        </p:txBody>
      </p:sp>
      <p:sp>
        <p:nvSpPr>
          <p:cNvPr id="10" name="Straight Connector 9"/>
          <p:cNvSpPr>
            <a:spLocks noChangeShapeType="1"/>
          </p:cNvSpPr>
          <p:nvPr/>
        </p:nvSpPr>
        <p:spPr bwMode="auto">
          <a:xfrm rot="5400000">
            <a:off x="3160645" y="3324225"/>
            <a:ext cx="603504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68580" tIns="34290" rIns="68580" bIns="34290" anchor="t" compatLnSpc="1"/>
          <a:lstStyle/>
          <a:p>
            <a:endParaRPr kumimoji="0" lang="en-US" sz="1350" dirty="0"/>
          </a:p>
        </p:txBody>
      </p:sp>
      <p:sp>
        <p:nvSpPr>
          <p:cNvPr id="12" name="Content Placeholder 11"/>
          <p:cNvSpPr>
            <a:spLocks noGrp="1"/>
          </p:cNvSpPr>
          <p:nvPr>
            <p:ph sz="quarter" idx="1"/>
          </p:nvPr>
        </p:nvSpPr>
        <p:spPr>
          <a:xfrm>
            <a:off x="304800" y="304800"/>
            <a:ext cx="5715000" cy="5715000"/>
          </a:xfrm>
        </p:spPr>
        <p:txBody>
          <a:body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pic>
        <p:nvPicPr>
          <p:cNvPr id="15" name="Picture 2"/>
          <p:cNvPicPr>
            <a:picLocks noChangeAspect="1" noChangeArrowheads="1"/>
          </p:cNvPicPr>
          <p:nvPr userDrawn="1"/>
        </p:nvPicPr>
        <p:blipFill>
          <a:blip r:embed="rId2" cstate="print">
            <a:clrChange>
              <a:clrFrom>
                <a:srgbClr val="BFBFBF"/>
              </a:clrFrom>
              <a:clrTo>
                <a:srgbClr val="BFBFBF">
                  <a:alpha val="0"/>
                </a:srgbClr>
              </a:clrTo>
            </a:clrChange>
            <a:lum bright="70000" contrast="-70000"/>
            <a:extLst>
              <a:ext uri="{BEBA8EAE-BF5A-486C-A8C5-ECC9F3942E4B}">
                <a14:imgProps xmlns:a14="http://schemas.microsoft.com/office/drawing/2010/main">
                  <a14:imgLayer r:embed="rId3">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477852" y="6344160"/>
            <a:ext cx="1046148" cy="4070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 name="Picture 16"/>
          <p:cNvPicPr>
            <a:picLocks noChangeAspect="1"/>
          </p:cNvPicPr>
          <p:nvPr userDrawn="1"/>
        </p:nvPicPr>
        <p:blipFill>
          <a:blip r:embed="rId4" cstate="print">
            <a:lum bright="70000" contrast="-70000"/>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28683590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500856"/>
            <a:ext cx="8229600" cy="674688"/>
          </a:xfrm>
          <a:ln>
            <a:solidFill>
              <a:schemeClr val="accent1"/>
            </a:solidFill>
          </a:ln>
        </p:spPr>
        <p:txBody>
          <a:bodyPr lIns="274320" anchor="ctr">
            <a:noAutofit/>
          </a:bodyPr>
          <a:lstStyle>
            <a:lvl1pPr algn="r">
              <a:buNone/>
              <a:defRPr sz="3300" b="0">
                <a:solidFill>
                  <a:schemeClr val="tx1"/>
                </a:solidFill>
              </a:defRPr>
            </a:lvl1pPr>
          </a:lstStyle>
          <a:p>
            <a:r>
              <a:rPr kumimoji="0" lang="en-US" dirty="0"/>
              <a:t>Click to edit Master title style</a:t>
            </a:r>
          </a:p>
        </p:txBody>
      </p:sp>
      <p:sp>
        <p:nvSpPr>
          <p:cNvPr id="3" name="Picture Placeholder 2"/>
          <p:cNvSpPr>
            <a:spLocks noGrp="1"/>
          </p:cNvSpPr>
          <p:nvPr>
            <p:ph type="pic" idx="1"/>
          </p:nvPr>
        </p:nvSpPr>
        <p:spPr>
          <a:xfrm>
            <a:off x="457200" y="1905000"/>
            <a:ext cx="8229600" cy="4270248"/>
          </a:xfrm>
          <a:solidFill>
            <a:schemeClr val="tx1">
              <a:shade val="50000"/>
            </a:schemeClr>
          </a:solidFill>
          <a:ln>
            <a:noFill/>
          </a:ln>
          <a:effectLst/>
        </p:spPr>
        <p:txBody>
          <a:bodyPr/>
          <a:lstStyle>
            <a:lvl1pPr marL="0" indent="0">
              <a:spcBef>
                <a:spcPts val="450"/>
              </a:spcBef>
              <a:buNone/>
              <a:defRPr sz="2400"/>
            </a:lvl1pPr>
          </a:lstStyle>
          <a:p>
            <a:r>
              <a:rPr kumimoji="0" lang="en-US" dirty="0"/>
              <a:t>Click icon to add picture</a:t>
            </a:r>
          </a:p>
        </p:txBody>
      </p:sp>
      <p:sp>
        <p:nvSpPr>
          <p:cNvPr id="4" name="Text Placeholder 3"/>
          <p:cNvSpPr>
            <a:spLocks noGrp="1"/>
          </p:cNvSpPr>
          <p:nvPr>
            <p:ph type="body" sz="half" idx="2"/>
          </p:nvPr>
        </p:nvSpPr>
        <p:spPr>
          <a:xfrm>
            <a:off x="457200" y="1219200"/>
            <a:ext cx="8229600" cy="533400"/>
          </a:xfrm>
        </p:spPr>
        <p:txBody>
          <a:bodyPr anchor="ctr" anchorCtr="0">
            <a:noAutofit/>
          </a:bodyPr>
          <a:lstStyle>
            <a:lvl1pPr marL="0" indent="0" algn="l">
              <a:buFontTx/>
              <a:buNone/>
              <a:defRPr sz="2400">
                <a:solidFill>
                  <a:schemeClr val="bg1"/>
                </a:solidFill>
              </a:defRPr>
            </a:lvl1pPr>
            <a:lvl2pPr>
              <a:defRPr sz="900"/>
            </a:lvl2pPr>
            <a:lvl3pPr>
              <a:defRPr sz="750"/>
            </a:lvl3pPr>
            <a:lvl4pPr>
              <a:defRPr sz="675"/>
            </a:lvl4pPr>
            <a:lvl5pPr>
              <a:defRPr sz="675"/>
            </a:lvl5pPr>
          </a:lstStyle>
          <a:p>
            <a:pPr lvl="0" eaLnBrk="1" latinLnBrk="0" hangingPunct="1"/>
            <a:r>
              <a:rPr kumimoji="0" lang="en-US" dirty="0"/>
              <a:t>Click to edit Master text styles</a:t>
            </a:r>
          </a:p>
        </p:txBody>
      </p:sp>
      <p:sp>
        <p:nvSpPr>
          <p:cNvPr id="10" name="Rectangle 9"/>
          <p:cNvSpPr/>
          <p:nvPr/>
        </p:nvSpPr>
        <p:spPr>
          <a:xfrm>
            <a:off x="457200" y="500856"/>
            <a:ext cx="182880" cy="685800"/>
          </a:xfrm>
          <a:prstGeom prst="rect">
            <a:avLst/>
          </a:prstGeom>
          <a:solidFill>
            <a:srgbClr val="5E3886"/>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350"/>
          </a:p>
        </p:txBody>
      </p:sp>
    </p:spTree>
    <p:extLst>
      <p:ext uri="{BB962C8B-B14F-4D97-AF65-F5344CB8AC3E}">
        <p14:creationId xmlns:p14="http://schemas.microsoft.com/office/powerpoint/2010/main" val="144070347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4324604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Tree>
    <p:extLst>
      <p:ext uri="{BB962C8B-B14F-4D97-AF65-F5344CB8AC3E}">
        <p14:creationId xmlns:p14="http://schemas.microsoft.com/office/powerpoint/2010/main" val="37793971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914400" y="274640"/>
            <a:ext cx="5562600" cy="5851525"/>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9" name="Straight Connector 8"/>
          <p:cNvSpPr>
            <a:spLocks noChangeShapeType="1"/>
          </p:cNvSpPr>
          <p:nvPr/>
        </p:nvSpPr>
        <p:spPr bwMode="auto">
          <a:xfrm rot="5400000">
            <a:off x="3629607" y="3201952"/>
            <a:ext cx="585216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68580" tIns="34290" rIns="68580" bIns="34290" anchor="t" compatLnSpc="1"/>
          <a:lstStyle/>
          <a:p>
            <a:endParaRPr kumimoji="0" lang="en-US" sz="1350"/>
          </a:p>
        </p:txBody>
      </p:sp>
      <p:pic>
        <p:nvPicPr>
          <p:cNvPr id="13"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rot="5400000">
            <a:off x="-2394473" y="2957775"/>
            <a:ext cx="5864268"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2"/>
          <p:cNvPicPr>
            <a:picLocks noChangeAspect="1" noChangeArrowheads="1"/>
          </p:cNvPicPr>
          <p:nvPr userDrawn="1"/>
        </p:nvPicPr>
        <p:blipFill>
          <a:blip r:embed="rId3" cstate="print">
            <a:clrChange>
              <a:clrFrom>
                <a:srgbClr val="BFBFBF"/>
              </a:clrFrom>
              <a:clrTo>
                <a:srgbClr val="BFBFBF">
                  <a:alpha val="0"/>
                </a:srgbClr>
              </a:clrTo>
            </a:clrChange>
            <a:lum bright="70000" contrast="-70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rot="5400000">
            <a:off x="160911" y="432966"/>
            <a:ext cx="745466" cy="4070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786855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type="objAndTx">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39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648200" y="1600200"/>
            <a:ext cx="4038600" cy="45339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18"/>
          <p:cNvSpPr>
            <a:spLocks noGrp="1" noChangeArrowheads="1"/>
          </p:cNvSpPr>
          <p:nvPr>
            <p:ph type="sldNum" sz="quarter" idx="10"/>
          </p:nvPr>
        </p:nvSpPr>
        <p:spPr>
          <a:xfrm>
            <a:off x="6251448" y="6556248"/>
            <a:ext cx="588336" cy="228600"/>
          </a:xfrm>
          <a:prstGeom prst="rect">
            <a:avLst/>
          </a:prstGeom>
        </p:spPr>
        <p:txBody>
          <a:bodyPr/>
          <a:lstStyle>
            <a:lvl1pPr>
              <a:defRPr/>
            </a:lvl1pPr>
          </a:lstStyle>
          <a:p>
            <a:pPr>
              <a:defRPr/>
            </a:pPr>
            <a:fld id="{AE7B05DB-FC04-4768-9B1A-64CA06E6BA5A}" type="slidenum">
              <a:rPr lang="en-US"/>
              <a:pPr>
                <a:defRPr/>
              </a:pPr>
              <a:t>‹#›</a:t>
            </a:fld>
            <a:endParaRPr lang="en-US"/>
          </a:p>
        </p:txBody>
      </p:sp>
      <p:sp>
        <p:nvSpPr>
          <p:cNvPr id="6" name="Rectangle 219"/>
          <p:cNvSpPr>
            <a:spLocks noGrp="1" noChangeArrowheads="1"/>
          </p:cNvSpPr>
          <p:nvPr>
            <p:ph type="dt" sz="half" idx="11"/>
          </p:nvPr>
        </p:nvSpPr>
        <p:spPr>
          <a:xfrm>
            <a:off x="457200" y="6243638"/>
            <a:ext cx="2133600" cy="457200"/>
          </a:xfrm>
          <a:prstGeom prst="rect">
            <a:avLst/>
          </a:prstGeom>
        </p:spPr>
        <p:txBody>
          <a:bodyPr/>
          <a:lstStyle>
            <a:lvl1pPr>
              <a:defRPr>
                <a:latin typeface="Arial" charset="0"/>
              </a:defRPr>
            </a:lvl1pPr>
          </a:lstStyle>
          <a:p>
            <a:pPr>
              <a:defRPr/>
            </a:pPr>
            <a:endParaRPr lang="en-US"/>
          </a:p>
        </p:txBody>
      </p:sp>
    </p:spTree>
    <p:extLst>
      <p:ext uri="{BB962C8B-B14F-4D97-AF65-F5344CB8AC3E}">
        <p14:creationId xmlns:p14="http://schemas.microsoft.com/office/powerpoint/2010/main" val="263309695"/>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userDrawn="1">
  <p:cSld name="1_Title and Content">
    <p:spTree>
      <p:nvGrpSpPr>
        <p:cNvPr id="1" name=""/>
        <p:cNvGrpSpPr/>
        <p:nvPr/>
      </p:nvGrpSpPr>
      <p:grpSpPr>
        <a:xfrm>
          <a:off x="0" y="0"/>
          <a:ext cx="0" cy="0"/>
          <a:chOff x="0" y="0"/>
          <a:chExt cx="0" cy="0"/>
        </a:xfrm>
      </p:grpSpPr>
      <p:sp>
        <p:nvSpPr>
          <p:cNvPr id="4" name="Rectangle 3"/>
          <p:cNvSpPr/>
          <p:nvPr userDrawn="1"/>
        </p:nvSpPr>
        <p:spPr>
          <a:xfrm>
            <a:off x="0" y="0"/>
            <a:ext cx="9144000" cy="990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dirty="0">
              <a:ln>
                <a:solidFill>
                  <a:schemeClr val="bg1"/>
                </a:solidFill>
              </a:ln>
            </a:endParaRPr>
          </a:p>
        </p:txBody>
      </p:sp>
      <p:sp>
        <p:nvSpPr>
          <p:cNvPr id="5" name="Freeform 4"/>
          <p:cNvSpPr/>
          <p:nvPr userDrawn="1"/>
        </p:nvSpPr>
        <p:spPr>
          <a:xfrm>
            <a:off x="76200" y="6477000"/>
            <a:ext cx="1066800" cy="304800"/>
          </a:xfrm>
          <a:custGeom>
            <a:avLst/>
            <a:gdLst>
              <a:gd name="connsiteX0" fmla="*/ 0 w 1143000"/>
              <a:gd name="connsiteY0" fmla="*/ 0 h 457200"/>
              <a:gd name="connsiteX1" fmla="*/ 1143000 w 1143000"/>
              <a:gd name="connsiteY1" fmla="*/ 0 h 457200"/>
              <a:gd name="connsiteX2" fmla="*/ 1143000 w 1143000"/>
              <a:gd name="connsiteY2" fmla="*/ 457200 h 457200"/>
              <a:gd name="connsiteX3" fmla="*/ 0 w 1143000"/>
              <a:gd name="connsiteY3" fmla="*/ 457200 h 457200"/>
              <a:gd name="connsiteX4" fmla="*/ 0 w 1143000"/>
              <a:gd name="connsiteY4" fmla="*/ 0 h 457200"/>
              <a:gd name="connsiteX0" fmla="*/ 0 w 1828800"/>
              <a:gd name="connsiteY0" fmla="*/ 0 h 457200"/>
              <a:gd name="connsiteX1" fmla="*/ 1143000 w 1828800"/>
              <a:gd name="connsiteY1" fmla="*/ 0 h 457200"/>
              <a:gd name="connsiteX2" fmla="*/ 1828800 w 1828800"/>
              <a:gd name="connsiteY2" fmla="*/ 0 h 457200"/>
              <a:gd name="connsiteX3" fmla="*/ 0 w 1828800"/>
              <a:gd name="connsiteY3" fmla="*/ 457200 h 457200"/>
              <a:gd name="connsiteX4" fmla="*/ 0 w 1828800"/>
              <a:gd name="connsiteY4" fmla="*/ 0 h 457200"/>
              <a:gd name="connsiteX0" fmla="*/ 0 w 1828800"/>
              <a:gd name="connsiteY0" fmla="*/ 0 h 457200"/>
              <a:gd name="connsiteX1" fmla="*/ 1143000 w 1828800"/>
              <a:gd name="connsiteY1" fmla="*/ 0 h 457200"/>
              <a:gd name="connsiteX2" fmla="*/ 1828800 w 1828800"/>
              <a:gd name="connsiteY2" fmla="*/ 0 h 457200"/>
              <a:gd name="connsiteX3" fmla="*/ 1143000 w 1828800"/>
              <a:gd name="connsiteY3" fmla="*/ 457200 h 457200"/>
              <a:gd name="connsiteX4" fmla="*/ 0 w 1828800"/>
              <a:gd name="connsiteY4" fmla="*/ 457200 h 457200"/>
              <a:gd name="connsiteX5" fmla="*/ 0 w 1828800"/>
              <a:gd name="connsiteY5" fmla="*/ 0 h 457200"/>
              <a:gd name="connsiteX0" fmla="*/ 0 w 1828800"/>
              <a:gd name="connsiteY0" fmla="*/ 0 h 457200"/>
              <a:gd name="connsiteX1" fmla="*/ 857250 w 1828800"/>
              <a:gd name="connsiteY1" fmla="*/ 0 h 457200"/>
              <a:gd name="connsiteX2" fmla="*/ 1143000 w 1828800"/>
              <a:gd name="connsiteY2" fmla="*/ 0 h 457200"/>
              <a:gd name="connsiteX3" fmla="*/ 1828800 w 1828800"/>
              <a:gd name="connsiteY3" fmla="*/ 0 h 457200"/>
              <a:gd name="connsiteX4" fmla="*/ 1143000 w 1828800"/>
              <a:gd name="connsiteY4" fmla="*/ 457200 h 457200"/>
              <a:gd name="connsiteX5" fmla="*/ 0 w 1828800"/>
              <a:gd name="connsiteY5" fmla="*/ 457200 h 457200"/>
              <a:gd name="connsiteX6" fmla="*/ 0 w 1828800"/>
              <a:gd name="connsiteY6" fmla="*/ 0 h 45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28800" h="457200">
                <a:moveTo>
                  <a:pt x="0" y="0"/>
                </a:moveTo>
                <a:lnTo>
                  <a:pt x="857250" y="0"/>
                </a:lnTo>
                <a:lnTo>
                  <a:pt x="1143000" y="0"/>
                </a:lnTo>
                <a:lnTo>
                  <a:pt x="1828800" y="0"/>
                </a:lnTo>
                <a:lnTo>
                  <a:pt x="1143000" y="457200"/>
                </a:lnTo>
                <a:lnTo>
                  <a:pt x="0" y="457200"/>
                </a:lnTo>
                <a:lnTo>
                  <a:pt x="0" y="0"/>
                </a:ln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dirty="0"/>
          </a:p>
        </p:txBody>
      </p:sp>
      <p:sp>
        <p:nvSpPr>
          <p:cNvPr id="6" name="Slide Number Placeholder 5"/>
          <p:cNvSpPr txBox="1">
            <a:spLocks/>
          </p:cNvSpPr>
          <p:nvPr userDrawn="1"/>
        </p:nvSpPr>
        <p:spPr>
          <a:xfrm>
            <a:off x="6553200" y="6356352"/>
            <a:ext cx="2133600" cy="365125"/>
          </a:xfrm>
          <a:prstGeom prst="rect">
            <a:avLst/>
          </a:prstGeom>
        </p:spPr>
        <p:txBody>
          <a:bodyPr anchor="ctr"/>
          <a:lstStyle>
            <a:lvl1pPr>
              <a:defRPr/>
            </a:lvl1pPr>
          </a:lstStyle>
          <a:p>
            <a:pPr algn="r" fontAlgn="auto">
              <a:spcBef>
                <a:spcPts val="0"/>
              </a:spcBef>
              <a:spcAft>
                <a:spcPts val="0"/>
              </a:spcAft>
              <a:defRPr/>
            </a:pPr>
            <a:endParaRPr lang="en-US" sz="900" dirty="0">
              <a:solidFill>
                <a:schemeClr val="tx1">
                  <a:tint val="75000"/>
                </a:schemeClr>
              </a:solidFill>
              <a:latin typeface="+mn-lt"/>
              <a:cs typeface="+mn-cs"/>
            </a:endParaRPr>
          </a:p>
        </p:txBody>
      </p:sp>
      <p:sp>
        <p:nvSpPr>
          <p:cNvPr id="7" name="Freeform 6"/>
          <p:cNvSpPr/>
          <p:nvPr userDrawn="1"/>
        </p:nvSpPr>
        <p:spPr>
          <a:xfrm>
            <a:off x="76200" y="6248400"/>
            <a:ext cx="1828800" cy="533400"/>
          </a:xfrm>
          <a:custGeom>
            <a:avLst/>
            <a:gdLst>
              <a:gd name="connsiteX0" fmla="*/ 0 w 1143000"/>
              <a:gd name="connsiteY0" fmla="*/ 0 h 457200"/>
              <a:gd name="connsiteX1" fmla="*/ 1143000 w 1143000"/>
              <a:gd name="connsiteY1" fmla="*/ 0 h 457200"/>
              <a:gd name="connsiteX2" fmla="*/ 1143000 w 1143000"/>
              <a:gd name="connsiteY2" fmla="*/ 457200 h 457200"/>
              <a:gd name="connsiteX3" fmla="*/ 0 w 1143000"/>
              <a:gd name="connsiteY3" fmla="*/ 457200 h 457200"/>
              <a:gd name="connsiteX4" fmla="*/ 0 w 1143000"/>
              <a:gd name="connsiteY4" fmla="*/ 0 h 457200"/>
              <a:gd name="connsiteX0" fmla="*/ 0 w 1828800"/>
              <a:gd name="connsiteY0" fmla="*/ 0 h 457200"/>
              <a:gd name="connsiteX1" fmla="*/ 1143000 w 1828800"/>
              <a:gd name="connsiteY1" fmla="*/ 0 h 457200"/>
              <a:gd name="connsiteX2" fmla="*/ 1828800 w 1828800"/>
              <a:gd name="connsiteY2" fmla="*/ 0 h 457200"/>
              <a:gd name="connsiteX3" fmla="*/ 0 w 1828800"/>
              <a:gd name="connsiteY3" fmla="*/ 457200 h 457200"/>
              <a:gd name="connsiteX4" fmla="*/ 0 w 1828800"/>
              <a:gd name="connsiteY4" fmla="*/ 0 h 457200"/>
              <a:gd name="connsiteX0" fmla="*/ 0 w 1828800"/>
              <a:gd name="connsiteY0" fmla="*/ 0 h 457200"/>
              <a:gd name="connsiteX1" fmla="*/ 1143000 w 1828800"/>
              <a:gd name="connsiteY1" fmla="*/ 0 h 457200"/>
              <a:gd name="connsiteX2" fmla="*/ 1828800 w 1828800"/>
              <a:gd name="connsiteY2" fmla="*/ 0 h 457200"/>
              <a:gd name="connsiteX3" fmla="*/ 1143000 w 1828800"/>
              <a:gd name="connsiteY3" fmla="*/ 457200 h 457200"/>
              <a:gd name="connsiteX4" fmla="*/ 0 w 1828800"/>
              <a:gd name="connsiteY4" fmla="*/ 457200 h 457200"/>
              <a:gd name="connsiteX5" fmla="*/ 0 w 1828800"/>
              <a:gd name="connsiteY5" fmla="*/ 0 h 457200"/>
              <a:gd name="connsiteX0" fmla="*/ 0 w 1828800"/>
              <a:gd name="connsiteY0" fmla="*/ 0 h 457200"/>
              <a:gd name="connsiteX1" fmla="*/ 857250 w 1828800"/>
              <a:gd name="connsiteY1" fmla="*/ 0 h 457200"/>
              <a:gd name="connsiteX2" fmla="*/ 1143000 w 1828800"/>
              <a:gd name="connsiteY2" fmla="*/ 0 h 457200"/>
              <a:gd name="connsiteX3" fmla="*/ 1828800 w 1828800"/>
              <a:gd name="connsiteY3" fmla="*/ 0 h 457200"/>
              <a:gd name="connsiteX4" fmla="*/ 1143000 w 1828800"/>
              <a:gd name="connsiteY4" fmla="*/ 457200 h 457200"/>
              <a:gd name="connsiteX5" fmla="*/ 0 w 1828800"/>
              <a:gd name="connsiteY5" fmla="*/ 457200 h 457200"/>
              <a:gd name="connsiteX6" fmla="*/ 0 w 1828800"/>
              <a:gd name="connsiteY6" fmla="*/ 0 h 45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28800" h="457200">
                <a:moveTo>
                  <a:pt x="0" y="0"/>
                </a:moveTo>
                <a:lnTo>
                  <a:pt x="857250" y="0"/>
                </a:lnTo>
                <a:lnTo>
                  <a:pt x="1143000" y="0"/>
                </a:lnTo>
                <a:lnTo>
                  <a:pt x="1828800" y="0"/>
                </a:lnTo>
                <a:lnTo>
                  <a:pt x="1143000" y="457200"/>
                </a:lnTo>
                <a:lnTo>
                  <a:pt x="0" y="457200"/>
                </a:lnTo>
                <a:lnTo>
                  <a:pt x="0" y="0"/>
                </a:ln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dirty="0"/>
          </a:p>
        </p:txBody>
      </p:sp>
      <p:pic>
        <p:nvPicPr>
          <p:cNvPr id="8" name="Picture 11" descr="ADA Logo Gray Cropped.jpg"/>
          <p:cNvPicPr>
            <a:picLocks noChangeAspect="1"/>
          </p:cNvPicPr>
          <p:nvPr userDrawn="1"/>
        </p:nvPicPr>
        <p:blipFill>
          <a:blip r:embed="rId2" cstate="print">
            <a:clrChange>
              <a:clrFrom>
                <a:srgbClr val="999A9A"/>
              </a:clrFrom>
              <a:clrTo>
                <a:srgbClr val="999A9A">
                  <a:alpha val="0"/>
                </a:srgbClr>
              </a:clrTo>
            </a:clrChange>
            <a:extLst>
              <a:ext uri="{28A0092B-C50C-407E-A947-70E740481C1C}">
                <a14:useLocalDpi xmlns:a14="http://schemas.microsoft.com/office/drawing/2010/main" val="0"/>
              </a:ext>
            </a:extLst>
          </a:blip>
          <a:srcRect/>
          <a:stretch>
            <a:fillRect/>
          </a:stretch>
        </p:blipFill>
        <p:spPr bwMode="auto">
          <a:xfrm>
            <a:off x="69850" y="6496050"/>
            <a:ext cx="996950" cy="306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9" name="Straight Connector 8"/>
          <p:cNvCxnSpPr/>
          <p:nvPr userDrawn="1"/>
        </p:nvCxnSpPr>
        <p:spPr>
          <a:xfrm>
            <a:off x="0" y="6443663"/>
            <a:ext cx="91440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userDrawn="1"/>
        </p:nvCxnSpPr>
        <p:spPr>
          <a:xfrm>
            <a:off x="-34925" y="1016000"/>
            <a:ext cx="9220200" cy="0"/>
          </a:xfrm>
          <a:prstGeom prst="line">
            <a:avLst/>
          </a:prstGeom>
          <a:ln w="19050">
            <a:solidFill>
              <a:srgbClr val="F8C206"/>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p:nvPr>
        </p:nvSpPr>
        <p:spPr>
          <a:xfrm>
            <a:off x="457200" y="1600201"/>
            <a:ext cx="8229600" cy="2819400"/>
          </a:xfrm>
        </p:spPr>
        <p:txBody>
          <a:bodyPr>
            <a:normAutofit/>
          </a:bodyPr>
          <a:lstStyle>
            <a:lvl1pPr>
              <a:buClr>
                <a:srgbClr val="FFD937"/>
              </a:buClr>
              <a:defRPr sz="2100">
                <a:solidFill>
                  <a:schemeClr val="bg1"/>
                </a:solidFill>
              </a:defRPr>
            </a:lvl1pPr>
            <a:lvl2pPr>
              <a:buClr>
                <a:srgbClr val="FFD937"/>
              </a:buClr>
              <a:defRPr sz="1800">
                <a:solidFill>
                  <a:schemeClr val="bg1"/>
                </a:solidFill>
              </a:defRPr>
            </a:lvl2pPr>
            <a:lvl3pPr>
              <a:buClr>
                <a:srgbClr val="FFD937"/>
              </a:buClr>
              <a:defRPr sz="1500">
                <a:solidFill>
                  <a:schemeClr val="bg1"/>
                </a:solidFill>
              </a:defRPr>
            </a:lvl3pPr>
            <a:lvl4pPr>
              <a:buClr>
                <a:srgbClr val="FFD937"/>
              </a:buClr>
              <a:defRPr sz="2100">
                <a:solidFill>
                  <a:schemeClr val="bg1"/>
                </a:solidFill>
              </a:defRPr>
            </a:lvl4pPr>
            <a:lvl5pPr>
              <a:buClr>
                <a:srgbClr val="FFD937"/>
              </a:buClr>
              <a:defRPr sz="21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Date Placeholder 20"/>
          <p:cNvSpPr>
            <a:spLocks noGrp="1"/>
          </p:cNvSpPr>
          <p:nvPr>
            <p:ph type="dt" sz="half" idx="10"/>
          </p:nvPr>
        </p:nvSpPr>
        <p:spPr>
          <a:xfrm>
            <a:off x="457200" y="6356352"/>
            <a:ext cx="2133600" cy="365125"/>
          </a:xfrm>
          <a:prstGeom prst="rect">
            <a:avLst/>
          </a:prstGeom>
        </p:spPr>
        <p:txBody>
          <a:bodyPr/>
          <a:lstStyle>
            <a:lvl1pPr>
              <a:defRPr/>
            </a:lvl1pPr>
          </a:lstStyle>
          <a:p>
            <a:pPr>
              <a:defRPr/>
            </a:pPr>
            <a:fld id="{E448AC1B-3A32-48D0-AA8C-10C63FDCBCFE}" type="datetimeFigureOut">
              <a:rPr lang="en-US"/>
              <a:pPr>
                <a:defRPr/>
              </a:pPr>
              <a:t>7/24/2025</a:t>
            </a:fld>
            <a:endParaRPr lang="en-US" dirty="0"/>
          </a:p>
        </p:txBody>
      </p:sp>
      <p:sp>
        <p:nvSpPr>
          <p:cNvPr id="12" name="Slide Number Placeholder 21"/>
          <p:cNvSpPr>
            <a:spLocks noGrp="1"/>
          </p:cNvSpPr>
          <p:nvPr>
            <p:ph type="sldNum" sz="quarter" idx="11"/>
          </p:nvPr>
        </p:nvSpPr>
        <p:spPr>
          <a:xfrm>
            <a:off x="6251448" y="6556248"/>
            <a:ext cx="588336" cy="228600"/>
          </a:xfrm>
          <a:prstGeom prst="rect">
            <a:avLst/>
          </a:prstGeom>
        </p:spPr>
        <p:txBody>
          <a:bodyPr/>
          <a:lstStyle>
            <a:lvl1pPr>
              <a:defRPr/>
            </a:lvl1pPr>
          </a:lstStyle>
          <a:p>
            <a:pPr>
              <a:defRPr/>
            </a:pPr>
            <a:fld id="{F4A22B64-D61E-4952-835C-1FC3C20D484A}" type="slidenum">
              <a:rPr lang="en-US"/>
              <a:pPr>
                <a:defRPr/>
              </a:pPr>
              <a:t>‹#›</a:t>
            </a:fld>
            <a:endParaRPr lang="en-US" dirty="0"/>
          </a:p>
        </p:txBody>
      </p:sp>
      <p:sp>
        <p:nvSpPr>
          <p:cNvPr id="13" name="Footer Placeholder 22"/>
          <p:cNvSpPr>
            <a:spLocks noGrp="1"/>
          </p:cNvSpPr>
          <p:nvPr>
            <p:ph type="ftr" sz="quarter" idx="12"/>
          </p:nvPr>
        </p:nvSpPr>
        <p:spPr>
          <a:xfrm>
            <a:off x="3124200" y="6356352"/>
            <a:ext cx="2895600" cy="365125"/>
          </a:xfrm>
          <a:prstGeom prst="rect">
            <a:avLst/>
          </a:prstGeom>
        </p:spPr>
        <p:txBody>
          <a:bodyPr/>
          <a:lstStyle>
            <a:lvl1pPr>
              <a:defRPr/>
            </a:lvl1pPr>
          </a:lstStyle>
          <a:p>
            <a:pPr>
              <a:defRPr/>
            </a:pPr>
            <a:endParaRPr lang="en-US"/>
          </a:p>
        </p:txBody>
      </p:sp>
    </p:spTree>
    <p:extLst>
      <p:ext uri="{BB962C8B-B14F-4D97-AF65-F5344CB8AC3E}">
        <p14:creationId xmlns:p14="http://schemas.microsoft.com/office/powerpoint/2010/main" val="239756853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5614" y="273050"/>
            <a:ext cx="8226425" cy="1143000"/>
          </a:xfrm>
        </p:spPr>
        <p:txBody>
          <a:bodyPr/>
          <a:lstStyle/>
          <a:p>
            <a:r>
              <a:rPr lang="en-US"/>
              <a:t>Click to edit Master title style</a:t>
            </a:r>
          </a:p>
        </p:txBody>
      </p:sp>
      <p:sp>
        <p:nvSpPr>
          <p:cNvPr id="3" name="Text Placeholder 2"/>
          <p:cNvSpPr>
            <a:spLocks noGrp="1"/>
          </p:cNvSpPr>
          <p:nvPr>
            <p:ph type="body" sz="half" idx="1"/>
          </p:nvPr>
        </p:nvSpPr>
        <p:spPr>
          <a:xfrm>
            <a:off x="455614" y="1598613"/>
            <a:ext cx="4037012" cy="44973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5025" y="1598613"/>
            <a:ext cx="4037013" cy="44973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0"/>
          <p:cNvSpPr>
            <a:spLocks noGrp="1" noChangeArrowheads="1"/>
          </p:cNvSpPr>
          <p:nvPr>
            <p:ph type="sldNum" sz="quarter" idx="10"/>
          </p:nvPr>
        </p:nvSpPr>
        <p:spPr>
          <a:xfrm>
            <a:off x="6251448" y="6556248"/>
            <a:ext cx="588336" cy="228600"/>
          </a:xfrm>
          <a:prstGeom prst="rect">
            <a:avLst/>
          </a:prstGeom>
          <a:ln/>
        </p:spPr>
        <p:txBody>
          <a:bodyPr/>
          <a:lstStyle>
            <a:lvl1pPr>
              <a:defRPr/>
            </a:lvl1pPr>
          </a:lstStyle>
          <a:p>
            <a:pPr>
              <a:defRPr/>
            </a:pPr>
            <a:fld id="{114813B1-857E-4D46-BE5D-9A28513CA6BB}" type="slidenum">
              <a:rPr lang="en-US"/>
              <a:pPr>
                <a:defRPr/>
              </a:pPr>
              <a:t>‹#›</a:t>
            </a:fld>
            <a:endParaRPr lang="en-US"/>
          </a:p>
        </p:txBody>
      </p:sp>
    </p:spTree>
    <p:extLst>
      <p:ext uri="{BB962C8B-B14F-4D97-AF65-F5344CB8AC3E}">
        <p14:creationId xmlns:p14="http://schemas.microsoft.com/office/powerpoint/2010/main" val="3472189928"/>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lipArt Placeholder 2"/>
          <p:cNvSpPr>
            <a:spLocks noGrp="1"/>
          </p:cNvSpPr>
          <p:nvPr>
            <p:ph type="clipArt" sz="half" idx="1"/>
          </p:nvPr>
        </p:nvSpPr>
        <p:spPr>
          <a:xfrm>
            <a:off x="457200" y="1600202"/>
            <a:ext cx="4038600" cy="4525963"/>
          </a:xfrm>
        </p:spPr>
        <p:txBody>
          <a:bodyPr/>
          <a:lstStyle/>
          <a:p>
            <a:pPr lvl="0"/>
            <a:endParaRPr lang="en-US" noProof="0"/>
          </a:p>
        </p:txBody>
      </p:sp>
      <p:sp>
        <p:nvSpPr>
          <p:cNvPr id="4" name="Text Placeholder 3"/>
          <p:cNvSpPr>
            <a:spLocks noGrp="1"/>
          </p:cNvSpPr>
          <p:nvPr>
            <p:ph type="body" sz="half" idx="2"/>
          </p:nvPr>
        </p:nvSpPr>
        <p:spPr>
          <a:xfrm>
            <a:off x="4648200" y="1600202"/>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
          <p:cNvSpPr>
            <a:spLocks noGrp="1" noChangeArrowheads="1"/>
          </p:cNvSpPr>
          <p:nvPr>
            <p:ph type="dt" sz="half" idx="10"/>
          </p:nvPr>
        </p:nvSpPr>
        <p:spPr>
          <a:xfrm>
            <a:off x="4245936" y="6557946"/>
            <a:ext cx="2002464" cy="226902"/>
          </a:xfrm>
          <a:prstGeom prst="rect">
            <a:avLst/>
          </a:prstGeom>
          <a:ln/>
        </p:spPr>
        <p:txBody>
          <a:bodyPr/>
          <a:lstStyle>
            <a:lvl1pPr>
              <a:defRPr/>
            </a:lvl1pPr>
          </a:lstStyle>
          <a:p>
            <a:pPr>
              <a:defRPr/>
            </a:pPr>
            <a:endParaRPr lang="en-US"/>
          </a:p>
        </p:txBody>
      </p:sp>
      <p:sp>
        <p:nvSpPr>
          <p:cNvPr id="6" name="Rectangle 3"/>
          <p:cNvSpPr>
            <a:spLocks noGrp="1" noChangeArrowheads="1"/>
          </p:cNvSpPr>
          <p:nvPr>
            <p:ph type="sldNum" sz="quarter" idx="11"/>
          </p:nvPr>
        </p:nvSpPr>
        <p:spPr>
          <a:xfrm>
            <a:off x="6251448" y="6556248"/>
            <a:ext cx="588336" cy="228600"/>
          </a:xfrm>
          <a:prstGeom prst="rect">
            <a:avLst/>
          </a:prstGeom>
          <a:ln/>
        </p:spPr>
        <p:txBody>
          <a:bodyPr/>
          <a:lstStyle>
            <a:lvl1pPr>
              <a:defRPr/>
            </a:lvl1pPr>
          </a:lstStyle>
          <a:p>
            <a:fld id="{5286A851-2DBD-4B06-98C1-8D82009AA052}" type="slidenum">
              <a:rPr lang="en-US"/>
              <a:pPr/>
              <a:t>‹#›</a:t>
            </a:fld>
            <a:endParaRPr lang="en-US"/>
          </a:p>
        </p:txBody>
      </p:sp>
    </p:spTree>
    <p:extLst>
      <p:ext uri="{BB962C8B-B14F-4D97-AF65-F5344CB8AC3E}">
        <p14:creationId xmlns:p14="http://schemas.microsoft.com/office/powerpoint/2010/main" val="150368814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type="txAndMedia">
  <p:cSld name="Title, Text and Media Clip">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339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Media Placeholder 3"/>
          <p:cNvSpPr>
            <a:spLocks noGrp="1"/>
          </p:cNvSpPr>
          <p:nvPr>
            <p:ph type="media" sz="half" idx="2"/>
          </p:nvPr>
        </p:nvSpPr>
        <p:spPr>
          <a:xfrm>
            <a:off x="4648200" y="1600200"/>
            <a:ext cx="4038600" cy="4533900"/>
          </a:xfrm>
        </p:spPr>
        <p:txBody>
          <a:bodyPr/>
          <a:lstStyle/>
          <a:p>
            <a:pPr lvl="0"/>
            <a:endParaRPr lang="en-US" noProof="0"/>
          </a:p>
        </p:txBody>
      </p:sp>
      <p:sp>
        <p:nvSpPr>
          <p:cNvPr id="5" name="Rectangle 218"/>
          <p:cNvSpPr>
            <a:spLocks noGrp="1" noChangeArrowheads="1"/>
          </p:cNvSpPr>
          <p:nvPr>
            <p:ph type="sldNum" sz="quarter" idx="10"/>
          </p:nvPr>
        </p:nvSpPr>
        <p:spPr>
          <a:xfrm>
            <a:off x="6251448" y="6556248"/>
            <a:ext cx="588336" cy="228600"/>
          </a:xfrm>
          <a:prstGeom prst="rect">
            <a:avLst/>
          </a:prstGeom>
        </p:spPr>
        <p:txBody>
          <a:bodyPr/>
          <a:lstStyle>
            <a:lvl1pPr>
              <a:defRPr/>
            </a:lvl1pPr>
          </a:lstStyle>
          <a:p>
            <a:pPr>
              <a:defRPr/>
            </a:pPr>
            <a:fld id="{D37BA7FA-DEB3-4EB5-A868-60568F930B69}" type="slidenum">
              <a:rPr lang="en-US"/>
              <a:pPr>
                <a:defRPr/>
              </a:pPr>
              <a:t>‹#›</a:t>
            </a:fld>
            <a:endParaRPr lang="en-US"/>
          </a:p>
        </p:txBody>
      </p:sp>
      <p:sp>
        <p:nvSpPr>
          <p:cNvPr id="6" name="Rectangle 219"/>
          <p:cNvSpPr>
            <a:spLocks noGrp="1" noChangeArrowheads="1"/>
          </p:cNvSpPr>
          <p:nvPr>
            <p:ph type="dt" sz="half" idx="11"/>
          </p:nvPr>
        </p:nvSpPr>
        <p:spPr>
          <a:xfrm>
            <a:off x="457200" y="6243638"/>
            <a:ext cx="2133600" cy="457200"/>
          </a:xfrm>
          <a:prstGeom prst="rect">
            <a:avLst/>
          </a:prstGeom>
        </p:spPr>
        <p:txBody>
          <a:bodyPr/>
          <a:lstStyle>
            <a:lvl1pPr>
              <a:defRPr>
                <a:latin typeface="Arial" charset="0"/>
              </a:defRPr>
            </a:lvl1pPr>
          </a:lstStyle>
          <a:p>
            <a:pPr>
              <a:defRPr/>
            </a:pPr>
            <a:endParaRPr lang="en-US"/>
          </a:p>
        </p:txBody>
      </p:sp>
    </p:spTree>
    <p:extLst>
      <p:ext uri="{BB962C8B-B14F-4D97-AF65-F5344CB8AC3E}">
        <p14:creationId xmlns:p14="http://schemas.microsoft.com/office/powerpoint/2010/main" val="4122779106"/>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7" name="Title 1"/>
          <p:cNvSpPr>
            <a:spLocks noGrp="1"/>
          </p:cNvSpPr>
          <p:nvPr>
            <p:ph type="title"/>
          </p:nvPr>
        </p:nvSpPr>
        <p:spPr>
          <a:xfrm>
            <a:off x="457200" y="953526"/>
            <a:ext cx="8229600" cy="862606"/>
          </a:xfrm>
        </p:spPr>
        <p:txBody>
          <a:bodyPr/>
          <a:lstStyle>
            <a:lvl1pPr>
              <a:defRPr b="0">
                <a:solidFill>
                  <a:srgbClr val="002060"/>
                </a:solidFill>
              </a:defRPr>
            </a:lvl1pPr>
          </a:lstStyle>
          <a:p>
            <a:r>
              <a:rPr lang="en-US"/>
              <a:t>Click to edit Master title style</a:t>
            </a:r>
            <a:endParaRPr lang="en-US" dirty="0"/>
          </a:p>
        </p:txBody>
      </p:sp>
      <p:sp>
        <p:nvSpPr>
          <p:cNvPr id="8" name="Content Placeholder 2"/>
          <p:cNvSpPr>
            <a:spLocks noGrp="1"/>
          </p:cNvSpPr>
          <p:nvPr>
            <p:ph idx="1"/>
          </p:nvPr>
        </p:nvSpPr>
        <p:spPr>
          <a:xfrm>
            <a:off x="457200" y="1828800"/>
            <a:ext cx="8229600" cy="4572000"/>
          </a:xfrm>
        </p:spPr>
        <p:txBody>
          <a:bodyPr/>
          <a:lstStyle>
            <a:lvl1pPr>
              <a:buClrTx/>
              <a:defRPr>
                <a:solidFill>
                  <a:srgbClr val="002060"/>
                </a:solidFill>
                <a:latin typeface="+mj-lt"/>
              </a:defRPr>
            </a:lvl1pPr>
            <a:lvl2pPr>
              <a:buClr>
                <a:srgbClr val="0070C0"/>
              </a:buClr>
              <a:defRPr>
                <a:solidFill>
                  <a:srgbClr val="0070C0"/>
                </a:solidFill>
                <a:latin typeface="+mj-lt"/>
              </a:defRPr>
            </a:lvl2pPr>
            <a:lvl3pPr>
              <a:buClr>
                <a:srgbClr val="002060"/>
              </a:buClr>
              <a:buFont typeface="Trebuchet MS" pitchFamily="34" charset="0"/>
              <a:buChar char="—"/>
              <a:defRPr>
                <a:solidFill>
                  <a:srgbClr val="002060"/>
                </a:solidFill>
                <a:latin typeface="+mj-lt"/>
              </a:defRPr>
            </a:lvl3pPr>
            <a:lvl4pPr>
              <a:buClrTx/>
              <a:defRPr>
                <a:solidFill>
                  <a:srgbClr val="0070C0"/>
                </a:solidFill>
                <a:latin typeface="+mj-lt"/>
              </a:defRPr>
            </a:lvl4pPr>
            <a:lvl5pPr>
              <a:buClr>
                <a:srgbClr val="002060"/>
              </a:buClr>
              <a:defRPr>
                <a:solidFill>
                  <a:srgbClr val="002060"/>
                </a:solidFill>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ext Placeholder 18"/>
          <p:cNvSpPr>
            <a:spLocks noGrp="1"/>
          </p:cNvSpPr>
          <p:nvPr>
            <p:ph type="body" sz="quarter" idx="10" hasCustomPrompt="1"/>
          </p:nvPr>
        </p:nvSpPr>
        <p:spPr>
          <a:xfrm>
            <a:off x="916517" y="6553200"/>
            <a:ext cx="8229600" cy="304800"/>
          </a:xfrm>
        </p:spPr>
        <p:txBody>
          <a:bodyPr>
            <a:noAutofit/>
          </a:bodyPr>
          <a:lstStyle>
            <a:lvl1pPr marL="0" indent="0" algn="r">
              <a:buNone/>
              <a:defRPr sz="1200" baseline="0">
                <a:latin typeface="+mn-lt"/>
                <a:cs typeface="Arial" pitchFamily="34" charset="0"/>
              </a:defRPr>
            </a:lvl1pPr>
            <a:lvl2pPr marL="342900" indent="0" algn="r">
              <a:buNone/>
              <a:defRPr sz="1200">
                <a:latin typeface="Arial" pitchFamily="34" charset="0"/>
                <a:cs typeface="Arial" pitchFamily="34" charset="0"/>
              </a:defRPr>
            </a:lvl2pPr>
            <a:lvl3pPr marL="685800" indent="0" algn="r">
              <a:buNone/>
              <a:defRPr sz="1200">
                <a:latin typeface="Arial" pitchFamily="34" charset="0"/>
                <a:cs typeface="Arial" pitchFamily="34" charset="0"/>
              </a:defRPr>
            </a:lvl3pPr>
            <a:lvl4pPr marL="1028700" indent="0" algn="r">
              <a:buNone/>
              <a:defRPr sz="1200">
                <a:latin typeface="Arial" pitchFamily="34" charset="0"/>
                <a:cs typeface="Arial" pitchFamily="34" charset="0"/>
              </a:defRPr>
            </a:lvl4pPr>
            <a:lvl5pPr marL="1371600" indent="0" algn="r">
              <a:buNone/>
              <a:defRPr sz="1200">
                <a:latin typeface="Arial" pitchFamily="34" charset="0"/>
                <a:cs typeface="Arial" pitchFamily="34" charset="0"/>
              </a:defRPr>
            </a:lvl5pPr>
          </a:lstStyle>
          <a:p>
            <a:pPr lvl="0"/>
            <a:r>
              <a:rPr lang="en-US" dirty="0"/>
              <a:t>Click to add reference</a:t>
            </a:r>
          </a:p>
        </p:txBody>
      </p:sp>
      <p:grpSp>
        <p:nvGrpSpPr>
          <p:cNvPr id="14" name="Group 13"/>
          <p:cNvGrpSpPr/>
          <p:nvPr userDrawn="1"/>
        </p:nvGrpSpPr>
        <p:grpSpPr>
          <a:xfrm>
            <a:off x="3" y="-1"/>
            <a:ext cx="6743698" cy="811037"/>
            <a:chOff x="0" y="-1"/>
            <a:chExt cx="7391399" cy="609601"/>
          </a:xfrm>
        </p:grpSpPr>
        <p:sp>
          <p:nvSpPr>
            <p:cNvPr id="16" name="Rectangle 15"/>
            <p:cNvSpPr/>
            <p:nvPr userDrawn="1"/>
          </p:nvSpPr>
          <p:spPr>
            <a:xfrm>
              <a:off x="0" y="459491"/>
              <a:ext cx="7391399" cy="150109"/>
            </a:xfrm>
            <a:prstGeom prst="rect">
              <a:avLst/>
            </a:prstGeom>
            <a:solidFill>
              <a:schemeClr val="accent3">
                <a:lumMod val="40000"/>
                <a:lumOff val="60000"/>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350" dirty="0"/>
            </a:p>
          </p:txBody>
        </p:sp>
        <p:sp>
          <p:nvSpPr>
            <p:cNvPr id="17" name="Rectangle 16"/>
            <p:cNvSpPr/>
            <p:nvPr userDrawn="1"/>
          </p:nvSpPr>
          <p:spPr>
            <a:xfrm>
              <a:off x="0" y="277618"/>
              <a:ext cx="7391399" cy="179582"/>
            </a:xfrm>
            <a:prstGeom prst="rect">
              <a:avLst/>
            </a:prstGeom>
            <a:solidFill>
              <a:schemeClr val="accent3">
                <a:lumMod val="60000"/>
                <a:lumOff val="4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350" dirty="0"/>
            </a:p>
          </p:txBody>
        </p:sp>
        <p:sp>
          <p:nvSpPr>
            <p:cNvPr id="18" name="Rectangle 17"/>
            <p:cNvSpPr/>
            <p:nvPr userDrawn="1"/>
          </p:nvSpPr>
          <p:spPr>
            <a:xfrm>
              <a:off x="0" y="-1"/>
              <a:ext cx="7391399" cy="277619"/>
            </a:xfrm>
            <a:prstGeom prst="rect">
              <a:avLst/>
            </a:prstGeom>
            <a:solidFill>
              <a:srgbClr val="0070C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350" dirty="0"/>
            </a:p>
          </p:txBody>
        </p:sp>
      </p:gr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943851" y="87340"/>
            <a:ext cx="914399" cy="894409"/>
          </a:xfrm>
          <a:prstGeom prst="rect">
            <a:avLst/>
          </a:prstGeom>
        </p:spPr>
      </p:pic>
      <p:pic>
        <p:nvPicPr>
          <p:cNvPr id="13" name="Picture 12"/>
          <p:cNvPicPr/>
          <p:nvPr userDrawn="1"/>
        </p:nvPicPr>
        <p:blipFill rotWithShape="1">
          <a:blip r:embed="rId3">
            <a:extLst>
              <a:ext uri="{28A0092B-C50C-407E-A947-70E740481C1C}">
                <a14:useLocalDpi xmlns:a14="http://schemas.microsoft.com/office/drawing/2010/main" val="0"/>
              </a:ext>
            </a:extLst>
          </a:blip>
          <a:srcRect t="20445" b="24444"/>
          <a:stretch/>
        </p:blipFill>
        <p:spPr bwMode="auto">
          <a:xfrm>
            <a:off x="6866466" y="225779"/>
            <a:ext cx="999067" cy="620889"/>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515452274"/>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userDrawn="1">
  <p:cSld name="1_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Footer Placeholder 4">
            <a:extLst>
              <a:ext uri="{FF2B5EF4-FFF2-40B4-BE49-F238E27FC236}">
                <a16:creationId xmlns:a16="http://schemas.microsoft.com/office/drawing/2014/main" id="{95D07A2B-DC21-E94C-A3E4-C9F19ED7E2A2}"/>
              </a:ext>
            </a:extLst>
          </p:cNvPr>
          <p:cNvSpPr>
            <a:spLocks noGrp="1"/>
          </p:cNvSpPr>
          <p:nvPr>
            <p:ph type="ftr" sz="quarter" idx="14"/>
          </p:nvPr>
        </p:nvSpPr>
        <p:spPr>
          <a:xfrm>
            <a:off x="4821153" y="6396386"/>
            <a:ext cx="3731491" cy="338602"/>
          </a:xfrm>
          <a:prstGeom prst="rect">
            <a:avLst/>
          </a:prstGeom>
        </p:spPr>
        <p:txBody>
          <a:bodyPr/>
          <a:lstStyle>
            <a:lvl1pPr algn="r">
              <a:defRPr lang="en-US" sz="675" b="0" i="1" smtClean="0">
                <a:solidFill>
                  <a:srgbClr val="747476"/>
                </a:solidFill>
                <a:effectLst/>
                <a:latin typeface="Calibri" panose="020F0502020204030204" pitchFamily="34" charset="0"/>
                <a:cs typeface="Calibri" panose="020F0502020204030204" pitchFamily="34" charset="0"/>
              </a:defRPr>
            </a:lvl1pPr>
          </a:lstStyle>
          <a:p>
            <a:r>
              <a:rPr lang="en-US"/>
              <a:t>Copyright 2023 DC Health | Government of the District of Columbia</a:t>
            </a:r>
          </a:p>
        </p:txBody>
      </p:sp>
      <p:sp>
        <p:nvSpPr>
          <p:cNvPr id="3" name="Slide Number Placeholder 5">
            <a:extLst>
              <a:ext uri="{FF2B5EF4-FFF2-40B4-BE49-F238E27FC236}">
                <a16:creationId xmlns:a16="http://schemas.microsoft.com/office/drawing/2014/main" id="{A29BD921-9CBA-3C48-8EE6-F467A320FA47}"/>
              </a:ext>
            </a:extLst>
          </p:cNvPr>
          <p:cNvSpPr>
            <a:spLocks noGrp="1"/>
          </p:cNvSpPr>
          <p:nvPr>
            <p:ph type="sldNum" sz="quarter" idx="15"/>
          </p:nvPr>
        </p:nvSpPr>
        <p:spPr>
          <a:xfrm>
            <a:off x="8579660" y="6323740"/>
            <a:ext cx="518160" cy="365125"/>
          </a:xfrm>
          <a:prstGeom prst="rect">
            <a:avLst/>
          </a:prstGeom>
        </p:spPr>
        <p:txBody>
          <a:bodyPr/>
          <a:lstStyle>
            <a:lvl1pPr algn="ctr">
              <a:defRPr sz="600" b="0" i="0">
                <a:solidFill>
                  <a:srgbClr val="747476"/>
                </a:solidFill>
                <a:latin typeface="Calibri" panose="020F0502020204030204" pitchFamily="34" charset="0"/>
                <a:ea typeface="Calibri" panose="020F0502020204030204" pitchFamily="34" charset="0"/>
                <a:cs typeface="Calibri" panose="020F0502020204030204" pitchFamily="34" charset="0"/>
              </a:defRPr>
            </a:lvl1pPr>
          </a:lstStyle>
          <a:p>
            <a:fld id="{7F4E9268-1612-8141-A5F6-8C1073305412}" type="slidenum">
              <a:rPr lang="en-US" smtClean="0"/>
              <a:pPr/>
              <a:t>‹#›</a:t>
            </a:fld>
            <a:endParaRPr lang="en-US"/>
          </a:p>
        </p:txBody>
      </p:sp>
      <p:sp>
        <p:nvSpPr>
          <p:cNvPr id="11" name="Content Placeholder 10">
            <a:extLst>
              <a:ext uri="{FF2B5EF4-FFF2-40B4-BE49-F238E27FC236}">
                <a16:creationId xmlns:a16="http://schemas.microsoft.com/office/drawing/2014/main" id="{2359D89A-158B-0849-8F08-B83F627DC38F}"/>
              </a:ext>
            </a:extLst>
          </p:cNvPr>
          <p:cNvSpPr>
            <a:spLocks noGrp="1"/>
          </p:cNvSpPr>
          <p:nvPr>
            <p:ph sz="quarter" idx="16"/>
          </p:nvPr>
        </p:nvSpPr>
        <p:spPr>
          <a:xfrm>
            <a:off x="1370401" y="1335371"/>
            <a:ext cx="7135812" cy="4487862"/>
          </a:xfrm>
          <a:prstGeom prst="rect">
            <a:avLst/>
          </a:prstGeom>
        </p:spPr>
        <p:txBody>
          <a:bodyPr/>
          <a:lstStyle>
            <a:lvl1pPr>
              <a:spcBef>
                <a:spcPts val="450"/>
              </a:spcBef>
              <a:spcAft>
                <a:spcPts val="450"/>
              </a:spcAft>
              <a:buClr>
                <a:srgbClr val="791214"/>
              </a:buClr>
              <a:defRPr sz="1800" b="0" i="0">
                <a:solidFill>
                  <a:srgbClr val="55595D"/>
                </a:solidFill>
                <a:latin typeface="Calibri" panose="020F0502020204030204" pitchFamily="34" charset="0"/>
                <a:cs typeface="Calibri" panose="020F0502020204030204" pitchFamily="34" charset="0"/>
              </a:defRPr>
            </a:lvl1pPr>
            <a:lvl2pPr>
              <a:spcBef>
                <a:spcPts val="450"/>
              </a:spcBef>
              <a:spcAft>
                <a:spcPts val="450"/>
              </a:spcAft>
              <a:buFont typeface="Monaco" pitchFamily="2" charset="77"/>
              <a:buChar char="⎼"/>
              <a:defRPr sz="1350" b="0" i="0">
                <a:solidFill>
                  <a:srgbClr val="55595D"/>
                </a:solidFill>
                <a:latin typeface="Calibri" panose="020F0502020204030204" pitchFamily="34" charset="0"/>
                <a:cs typeface="Calibri" panose="020F0502020204030204" pitchFamily="34" charset="0"/>
              </a:defRPr>
            </a:lvl2pPr>
            <a:lvl3pPr>
              <a:spcBef>
                <a:spcPts val="450"/>
              </a:spcBef>
              <a:spcAft>
                <a:spcPts val="450"/>
              </a:spcAft>
              <a:buFont typeface="Courier New" panose="02070309020205020404" pitchFamily="49" charset="0"/>
              <a:buChar char="o"/>
              <a:defRPr sz="1200" b="0" i="0">
                <a:solidFill>
                  <a:srgbClr val="55595D"/>
                </a:solidFill>
                <a:latin typeface="Calibri" panose="020F0502020204030204" pitchFamily="34" charset="0"/>
                <a:cs typeface="Calibri" panose="020F0502020204030204" pitchFamily="34" charset="0"/>
              </a:defRPr>
            </a:lvl3pPr>
            <a:lvl4pPr>
              <a:defRPr>
                <a:solidFill>
                  <a:srgbClr val="55595D"/>
                </a:solidFill>
              </a:defRPr>
            </a:lvl4pPr>
            <a:lvl5pPr>
              <a:defRPr>
                <a:solidFill>
                  <a:srgbClr val="55595D"/>
                </a:solidFill>
              </a:defRPr>
            </a:lvl5pPr>
          </a:lstStyle>
          <a:p>
            <a:pPr lvl="0"/>
            <a:r>
              <a:rPr lang="en-US"/>
              <a:t>Click to edit Master text styles</a:t>
            </a:r>
          </a:p>
          <a:p>
            <a:pPr lvl="1"/>
            <a:r>
              <a:rPr lang="en-US"/>
              <a:t>Second level</a:t>
            </a:r>
          </a:p>
          <a:p>
            <a:pPr lvl="2"/>
            <a:r>
              <a:rPr lang="en-US"/>
              <a:t>Third level</a:t>
            </a:r>
          </a:p>
        </p:txBody>
      </p:sp>
      <p:sp>
        <p:nvSpPr>
          <p:cNvPr id="12" name="Text Placeholder 5">
            <a:extLst>
              <a:ext uri="{FF2B5EF4-FFF2-40B4-BE49-F238E27FC236}">
                <a16:creationId xmlns:a16="http://schemas.microsoft.com/office/drawing/2014/main" id="{5E85BA74-E469-334B-8BFC-1323569FC9D3}"/>
              </a:ext>
            </a:extLst>
          </p:cNvPr>
          <p:cNvSpPr>
            <a:spLocks noGrp="1"/>
          </p:cNvSpPr>
          <p:nvPr>
            <p:ph type="body" sz="quarter" idx="10" hasCustomPrompt="1"/>
          </p:nvPr>
        </p:nvSpPr>
        <p:spPr>
          <a:xfrm>
            <a:off x="1370401" y="577902"/>
            <a:ext cx="7135812" cy="563563"/>
          </a:xfrm>
          <a:prstGeom prst="rect">
            <a:avLst/>
          </a:prstGeom>
        </p:spPr>
        <p:txBody>
          <a:bodyPr/>
          <a:lstStyle>
            <a:lvl1pPr marL="5954" indent="-5954">
              <a:buNone/>
              <a:tabLst/>
              <a:defRPr sz="2400" b="1">
                <a:solidFill>
                  <a:srgbClr val="002B3A"/>
                </a:solidFill>
              </a:defRPr>
            </a:lvl1pPr>
          </a:lstStyle>
          <a:p>
            <a:pPr lvl="0"/>
            <a:r>
              <a:rPr lang="en-US"/>
              <a:t>INSERT TITLE</a:t>
            </a:r>
          </a:p>
        </p:txBody>
      </p:sp>
      <p:pic>
        <p:nvPicPr>
          <p:cNvPr id="7" name="Picture 6">
            <a:extLst>
              <a:ext uri="{FF2B5EF4-FFF2-40B4-BE49-F238E27FC236}">
                <a16:creationId xmlns:a16="http://schemas.microsoft.com/office/drawing/2014/main" id="{74357AFA-52A1-B94F-8371-DB6BE87D2ADC}"/>
              </a:ext>
            </a:extLst>
          </p:cNvPr>
          <p:cNvPicPr>
            <a:picLocks noChangeAspect="1"/>
          </p:cNvPicPr>
          <p:nvPr userDrawn="1"/>
        </p:nvPicPr>
        <p:blipFill>
          <a:blip r:embed="rId3"/>
          <a:srcRect/>
          <a:stretch/>
        </p:blipFill>
        <p:spPr>
          <a:xfrm>
            <a:off x="1370401" y="6191147"/>
            <a:ext cx="1271153" cy="390761"/>
          </a:xfrm>
          <a:prstGeom prst="rect">
            <a:avLst/>
          </a:prstGeom>
        </p:spPr>
      </p:pic>
    </p:spTree>
    <p:extLst>
      <p:ext uri="{BB962C8B-B14F-4D97-AF65-F5344CB8AC3E}">
        <p14:creationId xmlns:p14="http://schemas.microsoft.com/office/powerpoint/2010/main" val="226195676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5614" y="273050"/>
            <a:ext cx="8226425" cy="1143000"/>
          </a:xfrm>
        </p:spPr>
        <p:txBody>
          <a:bodyPr/>
          <a:lstStyle/>
          <a:p>
            <a:r>
              <a:rPr lang="en-US"/>
              <a:t>Click to edit Master title style</a:t>
            </a:r>
          </a:p>
        </p:txBody>
      </p:sp>
      <p:sp>
        <p:nvSpPr>
          <p:cNvPr id="3" name="Content Placeholder 2"/>
          <p:cNvSpPr>
            <a:spLocks noGrp="1"/>
          </p:cNvSpPr>
          <p:nvPr>
            <p:ph sz="half" idx="1"/>
          </p:nvPr>
        </p:nvSpPr>
        <p:spPr>
          <a:xfrm>
            <a:off x="455614" y="1598613"/>
            <a:ext cx="4037012" cy="44973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5025" y="1598613"/>
            <a:ext cx="4037013" cy="217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5025" y="3922715"/>
            <a:ext cx="4037013" cy="21732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70"/>
          <p:cNvSpPr>
            <a:spLocks noGrp="1" noChangeArrowheads="1"/>
          </p:cNvSpPr>
          <p:nvPr>
            <p:ph type="sldNum" sz="quarter" idx="10"/>
          </p:nvPr>
        </p:nvSpPr>
        <p:spPr>
          <a:xfrm>
            <a:off x="6251448" y="6556248"/>
            <a:ext cx="588336" cy="228600"/>
          </a:xfrm>
          <a:prstGeom prst="rect">
            <a:avLst/>
          </a:prstGeom>
          <a:ln/>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CBE6F69D-EC7C-4158-B48B-7F1BD0375DFA}" type="slidenum">
              <a:rPr kumimoji="0" lang="en-US" sz="1800" b="0" i="0" u="none" strike="noStrike" kern="1200" cap="none" spc="0" normalizeH="0" baseline="0" noProof="0">
                <a:ln>
                  <a:noFill/>
                </a:ln>
                <a:solidFill>
                  <a:prstClr val="black"/>
                </a:solidFill>
                <a:effectLst/>
                <a:uLnTx/>
                <a:uFillTx/>
                <a:latin typeface="Gill Sans MT"/>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Gill Sans MT"/>
              <a:ea typeface="+mn-ea"/>
              <a:cs typeface="+mn-cs"/>
            </a:endParaRPr>
          </a:p>
        </p:txBody>
      </p:sp>
    </p:spTree>
    <p:extLst>
      <p:ext uri="{BB962C8B-B14F-4D97-AF65-F5344CB8AC3E}">
        <p14:creationId xmlns:p14="http://schemas.microsoft.com/office/powerpoint/2010/main" val="37347652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24600" y="304800"/>
            <a:ext cx="2514600" cy="838200"/>
          </a:xfrm>
        </p:spPr>
        <p:txBody>
          <a:bodyPr anchor="b" anchorCtr="0">
            <a:noAutofit/>
          </a:bodyPr>
          <a:lstStyle>
            <a:lvl1pPr algn="l">
              <a:buNone/>
              <a:defRPr sz="1500" b="1">
                <a:solidFill>
                  <a:schemeClr val="bg1"/>
                </a:solidFill>
                <a:latin typeface="Calibri" panose="020F0502020204030204" pitchFamily="34" charset="0"/>
                <a:ea typeface="+mn-ea"/>
                <a:cs typeface="+mn-cs"/>
              </a:defRPr>
            </a:lvl1pPr>
          </a:lstStyle>
          <a:p>
            <a:r>
              <a:rPr kumimoji="0" lang="en-US" dirty="0"/>
              <a:t>Click to edit Master title style</a:t>
            </a:r>
          </a:p>
        </p:txBody>
      </p:sp>
      <p:sp>
        <p:nvSpPr>
          <p:cNvPr id="3" name="Text Placeholder 2"/>
          <p:cNvSpPr>
            <a:spLocks noGrp="1"/>
          </p:cNvSpPr>
          <p:nvPr>
            <p:ph type="body" idx="2"/>
          </p:nvPr>
        </p:nvSpPr>
        <p:spPr>
          <a:xfrm>
            <a:off x="6324600" y="1219203"/>
            <a:ext cx="2514600" cy="4843463"/>
          </a:xfrm>
        </p:spPr>
        <p:txBody>
          <a:bodyPr/>
          <a:lstStyle>
            <a:lvl1pPr marL="0" indent="0">
              <a:lnSpc>
                <a:spcPts val="1650"/>
              </a:lnSpc>
              <a:spcAft>
                <a:spcPts val="750"/>
              </a:spcAft>
              <a:buNone/>
              <a:defRPr sz="1200">
                <a:solidFill>
                  <a:schemeClr val="tx1"/>
                </a:solidFill>
              </a:defRPr>
            </a:lvl1pPr>
            <a:lvl2pPr>
              <a:buNone/>
              <a:defRPr sz="900"/>
            </a:lvl2pPr>
            <a:lvl3pPr>
              <a:buNone/>
              <a:defRPr sz="750"/>
            </a:lvl3pPr>
            <a:lvl4pPr>
              <a:buNone/>
              <a:defRPr sz="675"/>
            </a:lvl4pPr>
            <a:lvl5pPr>
              <a:buNone/>
              <a:defRPr sz="675"/>
            </a:lvl5pPr>
          </a:lstStyle>
          <a:p>
            <a:pPr lvl="0" eaLnBrk="1" latinLnBrk="0" hangingPunct="1"/>
            <a:r>
              <a:rPr kumimoji="0" lang="en-US" dirty="0"/>
              <a:t>Click to edit Master text styles</a:t>
            </a:r>
          </a:p>
        </p:txBody>
      </p:sp>
      <p:sp>
        <p:nvSpPr>
          <p:cNvPr id="10" name="Straight Connector 9"/>
          <p:cNvSpPr>
            <a:spLocks noChangeShapeType="1"/>
          </p:cNvSpPr>
          <p:nvPr/>
        </p:nvSpPr>
        <p:spPr bwMode="auto">
          <a:xfrm rot="5400000">
            <a:off x="3160645" y="3324225"/>
            <a:ext cx="603504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68580" tIns="34290" rIns="68580" bIns="34290" anchor="t" compatLnSpc="1"/>
          <a:lstStyle/>
          <a:p>
            <a:endParaRPr kumimoji="0" lang="en-US" sz="1350" dirty="0"/>
          </a:p>
        </p:txBody>
      </p:sp>
      <p:sp>
        <p:nvSpPr>
          <p:cNvPr id="12" name="Content Placeholder 11"/>
          <p:cNvSpPr>
            <a:spLocks noGrp="1"/>
          </p:cNvSpPr>
          <p:nvPr>
            <p:ph sz="quarter" idx="1"/>
          </p:nvPr>
        </p:nvSpPr>
        <p:spPr>
          <a:xfrm>
            <a:off x="304800" y="304800"/>
            <a:ext cx="5715000" cy="5715000"/>
          </a:xfrm>
        </p:spPr>
        <p:txBody>
          <a:body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Tree>
    <p:extLst>
      <p:ext uri="{BB962C8B-B14F-4D97-AF65-F5344CB8AC3E}">
        <p14:creationId xmlns:p14="http://schemas.microsoft.com/office/powerpoint/2010/main" val="41256261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500856"/>
            <a:ext cx="8229600" cy="674688"/>
          </a:xfrm>
          <a:ln>
            <a:solidFill>
              <a:schemeClr val="accent1"/>
            </a:solidFill>
          </a:ln>
        </p:spPr>
        <p:txBody>
          <a:bodyPr lIns="274320" anchor="ctr">
            <a:noAutofit/>
          </a:bodyPr>
          <a:lstStyle>
            <a:lvl1pPr algn="r">
              <a:buNone/>
              <a:defRPr sz="3300" b="0">
                <a:solidFill>
                  <a:schemeClr val="tx1"/>
                </a:solidFill>
              </a:defRPr>
            </a:lvl1pPr>
          </a:lstStyle>
          <a:p>
            <a:r>
              <a:rPr kumimoji="0" lang="en-US" dirty="0"/>
              <a:t>Click to edit Master title style</a:t>
            </a:r>
          </a:p>
        </p:txBody>
      </p:sp>
      <p:sp>
        <p:nvSpPr>
          <p:cNvPr id="3" name="Picture Placeholder 2"/>
          <p:cNvSpPr>
            <a:spLocks noGrp="1"/>
          </p:cNvSpPr>
          <p:nvPr>
            <p:ph type="pic" idx="1"/>
          </p:nvPr>
        </p:nvSpPr>
        <p:spPr>
          <a:xfrm>
            <a:off x="457200" y="1905000"/>
            <a:ext cx="8229600" cy="4270248"/>
          </a:xfrm>
          <a:solidFill>
            <a:schemeClr val="tx1">
              <a:shade val="50000"/>
            </a:schemeClr>
          </a:solidFill>
          <a:ln>
            <a:noFill/>
          </a:ln>
          <a:effectLst/>
        </p:spPr>
        <p:txBody>
          <a:bodyPr/>
          <a:lstStyle>
            <a:lvl1pPr marL="0" indent="0">
              <a:spcBef>
                <a:spcPts val="450"/>
              </a:spcBef>
              <a:buNone/>
              <a:defRPr sz="2400"/>
            </a:lvl1pPr>
          </a:lstStyle>
          <a:p>
            <a:r>
              <a:rPr kumimoji="0" lang="en-US"/>
              <a:t>Click icon to add picture</a:t>
            </a:r>
            <a:endParaRPr kumimoji="0" lang="en-US" dirty="0"/>
          </a:p>
        </p:txBody>
      </p:sp>
      <p:sp>
        <p:nvSpPr>
          <p:cNvPr id="4" name="Text Placeholder 3"/>
          <p:cNvSpPr>
            <a:spLocks noGrp="1"/>
          </p:cNvSpPr>
          <p:nvPr>
            <p:ph type="body" sz="half" idx="2"/>
          </p:nvPr>
        </p:nvSpPr>
        <p:spPr>
          <a:xfrm>
            <a:off x="457200" y="1219200"/>
            <a:ext cx="8229600" cy="533400"/>
          </a:xfrm>
        </p:spPr>
        <p:txBody>
          <a:bodyPr anchor="ctr" anchorCtr="0">
            <a:noAutofit/>
          </a:bodyPr>
          <a:lstStyle>
            <a:lvl1pPr marL="0" indent="0" algn="l">
              <a:buFontTx/>
              <a:buNone/>
              <a:defRPr sz="2400">
                <a:solidFill>
                  <a:schemeClr val="bg1"/>
                </a:solidFill>
              </a:defRPr>
            </a:lvl1pPr>
            <a:lvl2pPr>
              <a:defRPr sz="900"/>
            </a:lvl2pPr>
            <a:lvl3pPr>
              <a:defRPr sz="750"/>
            </a:lvl3pPr>
            <a:lvl4pPr>
              <a:defRPr sz="675"/>
            </a:lvl4pPr>
            <a:lvl5pPr>
              <a:defRPr sz="675"/>
            </a:lvl5pPr>
          </a:lstStyle>
          <a:p>
            <a:pPr lvl="0" eaLnBrk="1" latinLnBrk="0" hangingPunct="1"/>
            <a:r>
              <a:rPr kumimoji="0" lang="en-US" dirty="0"/>
              <a:t>Click to edit Master text styles</a:t>
            </a:r>
          </a:p>
        </p:txBody>
      </p:sp>
      <p:sp>
        <p:nvSpPr>
          <p:cNvPr id="10" name="Rectangle 9"/>
          <p:cNvSpPr/>
          <p:nvPr/>
        </p:nvSpPr>
        <p:spPr>
          <a:xfrm>
            <a:off x="457200" y="500856"/>
            <a:ext cx="182880" cy="685800"/>
          </a:xfrm>
          <a:prstGeom prst="rect">
            <a:avLst/>
          </a:prstGeom>
          <a:solidFill>
            <a:srgbClr val="B1D45A"/>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350"/>
          </a:p>
        </p:txBody>
      </p:sp>
      <p:pic>
        <p:nvPicPr>
          <p:cNvPr id="16"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03492" y="6291778"/>
            <a:ext cx="8205387"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2"/>
          <p:cNvPicPr>
            <a:picLocks noChangeAspect="1" noChangeArrowheads="1"/>
          </p:cNvPicPr>
          <p:nvPr userDrawn="1"/>
        </p:nvPicPr>
        <p:blipFill>
          <a:blip r:embed="rId3" cstate="print">
            <a:clrChange>
              <a:clrFrom>
                <a:srgbClr val="BFBFBF"/>
              </a:clrFrom>
              <a:clrTo>
                <a:srgbClr val="BFBFBF">
                  <a:alpha val="0"/>
                </a:srgbClr>
              </a:clrTo>
            </a:clrChange>
            <a:biLevel thresh="75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304798" y="6276829"/>
            <a:ext cx="1371602" cy="5337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 name="Picture 17"/>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246764160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18" Type="http://schemas.openxmlformats.org/officeDocument/2006/relationships/theme" Target="../theme/theme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17" Type="http://schemas.openxmlformats.org/officeDocument/2006/relationships/slideLayout" Target="../slideLayouts/slideLayout31.xml"/><Relationship Id="rId2" Type="http://schemas.openxmlformats.org/officeDocument/2006/relationships/slideLayout" Target="../slideLayouts/slideLayout16.xml"/><Relationship Id="rId16" Type="http://schemas.openxmlformats.org/officeDocument/2006/relationships/slideLayout" Target="../slideLayouts/slideLayout30.xml"/><Relationship Id="rId20" Type="http://schemas.microsoft.com/office/2007/relationships/hdphoto" Target="../media/hdphoto2.wdp"/><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5" Type="http://schemas.openxmlformats.org/officeDocument/2006/relationships/slideLayout" Target="../slideLayouts/slideLayout29.xml"/><Relationship Id="rId10" Type="http://schemas.openxmlformats.org/officeDocument/2006/relationships/slideLayout" Target="../slideLayouts/slideLayout24.xml"/><Relationship Id="rId19" Type="http://schemas.openxmlformats.org/officeDocument/2006/relationships/image" Target="../media/image5.png"/><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slideLayout" Target="../slideLayouts/slideLayout2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9.xml"/><Relationship Id="rId13" Type="http://schemas.openxmlformats.org/officeDocument/2006/relationships/slideLayout" Target="../slideLayouts/slideLayout44.xml"/><Relationship Id="rId18" Type="http://schemas.openxmlformats.org/officeDocument/2006/relationships/theme" Target="../theme/theme3.xml"/><Relationship Id="rId3" Type="http://schemas.openxmlformats.org/officeDocument/2006/relationships/slideLayout" Target="../slideLayouts/slideLayout34.xml"/><Relationship Id="rId7" Type="http://schemas.openxmlformats.org/officeDocument/2006/relationships/slideLayout" Target="../slideLayouts/slideLayout38.xml"/><Relationship Id="rId12" Type="http://schemas.openxmlformats.org/officeDocument/2006/relationships/slideLayout" Target="../slideLayouts/slideLayout43.xml"/><Relationship Id="rId17" Type="http://schemas.openxmlformats.org/officeDocument/2006/relationships/slideLayout" Target="../slideLayouts/slideLayout48.xml"/><Relationship Id="rId2" Type="http://schemas.openxmlformats.org/officeDocument/2006/relationships/slideLayout" Target="../slideLayouts/slideLayout33.xml"/><Relationship Id="rId16" Type="http://schemas.openxmlformats.org/officeDocument/2006/relationships/slideLayout" Target="../slideLayouts/slideLayout47.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5" Type="http://schemas.openxmlformats.org/officeDocument/2006/relationships/slideLayout" Target="../slideLayouts/slideLayout36.xml"/><Relationship Id="rId15" Type="http://schemas.openxmlformats.org/officeDocument/2006/relationships/slideLayout" Target="../slideLayouts/slideLayout46.xml"/><Relationship Id="rId10" Type="http://schemas.openxmlformats.org/officeDocument/2006/relationships/slideLayout" Target="../slideLayouts/slideLayout41.xml"/><Relationship Id="rId19" Type="http://schemas.openxmlformats.org/officeDocument/2006/relationships/image" Target="../media/image5.png"/><Relationship Id="rId4" Type="http://schemas.openxmlformats.org/officeDocument/2006/relationships/slideLayout" Target="../slideLayouts/slideLayout35.xml"/><Relationship Id="rId9" Type="http://schemas.openxmlformats.org/officeDocument/2006/relationships/slideLayout" Target="../slideLayouts/slideLayout40.xml"/><Relationship Id="rId14" Type="http://schemas.openxmlformats.org/officeDocument/2006/relationships/slideLayout" Target="../slideLayouts/slideLayout4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6.xml"/><Relationship Id="rId13" Type="http://schemas.openxmlformats.org/officeDocument/2006/relationships/theme" Target="../theme/theme4.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slideLayout" Target="../slideLayouts/slideLayout60.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 Id="rId14" Type="http://schemas.openxmlformats.org/officeDocument/2006/relationships/image" Target="../media/image5.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8.xml"/><Relationship Id="rId13" Type="http://schemas.openxmlformats.org/officeDocument/2006/relationships/slideLayout" Target="../slideLayouts/slideLayout73.xml"/><Relationship Id="rId18" Type="http://schemas.openxmlformats.org/officeDocument/2006/relationships/slideLayout" Target="../slideLayouts/slideLayout78.xml"/><Relationship Id="rId3" Type="http://schemas.openxmlformats.org/officeDocument/2006/relationships/slideLayout" Target="../slideLayouts/slideLayout63.xml"/><Relationship Id="rId7" Type="http://schemas.openxmlformats.org/officeDocument/2006/relationships/slideLayout" Target="../slideLayouts/slideLayout67.xml"/><Relationship Id="rId12" Type="http://schemas.openxmlformats.org/officeDocument/2006/relationships/slideLayout" Target="../slideLayouts/slideLayout72.xml"/><Relationship Id="rId17" Type="http://schemas.openxmlformats.org/officeDocument/2006/relationships/slideLayout" Target="../slideLayouts/slideLayout77.xml"/><Relationship Id="rId2" Type="http://schemas.openxmlformats.org/officeDocument/2006/relationships/slideLayout" Target="../slideLayouts/slideLayout62.xml"/><Relationship Id="rId16" Type="http://schemas.openxmlformats.org/officeDocument/2006/relationships/slideLayout" Target="../slideLayouts/slideLayout76.xml"/><Relationship Id="rId20" Type="http://schemas.openxmlformats.org/officeDocument/2006/relationships/theme" Target="../theme/theme5.xml"/><Relationship Id="rId1" Type="http://schemas.openxmlformats.org/officeDocument/2006/relationships/slideLayout" Target="../slideLayouts/slideLayout61.xml"/><Relationship Id="rId6" Type="http://schemas.openxmlformats.org/officeDocument/2006/relationships/slideLayout" Target="../slideLayouts/slideLayout66.xml"/><Relationship Id="rId11" Type="http://schemas.openxmlformats.org/officeDocument/2006/relationships/slideLayout" Target="../slideLayouts/slideLayout71.xml"/><Relationship Id="rId5" Type="http://schemas.openxmlformats.org/officeDocument/2006/relationships/slideLayout" Target="../slideLayouts/slideLayout65.xml"/><Relationship Id="rId15" Type="http://schemas.openxmlformats.org/officeDocument/2006/relationships/slideLayout" Target="../slideLayouts/slideLayout75.xml"/><Relationship Id="rId10" Type="http://schemas.openxmlformats.org/officeDocument/2006/relationships/slideLayout" Target="../slideLayouts/slideLayout70.xml"/><Relationship Id="rId19" Type="http://schemas.openxmlformats.org/officeDocument/2006/relationships/slideLayout" Target="../slideLayouts/slideLayout79.xml"/><Relationship Id="rId4" Type="http://schemas.openxmlformats.org/officeDocument/2006/relationships/slideLayout" Target="../slideLayouts/slideLayout64.xml"/><Relationship Id="rId9" Type="http://schemas.openxmlformats.org/officeDocument/2006/relationships/slideLayout" Target="../slideLayouts/slideLayout69.xml"/><Relationship Id="rId14" Type="http://schemas.openxmlformats.org/officeDocument/2006/relationships/slideLayout" Target="../slideLayouts/slideLayout7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457200" y="152400"/>
            <a:ext cx="8229600" cy="990600"/>
          </a:xfrm>
          <a:prstGeom prst="rect">
            <a:avLst/>
          </a:prstGeom>
          <a:solidFill>
            <a:srgbClr val="5E3886"/>
          </a:solidFill>
        </p:spPr>
        <p:txBody>
          <a:bodyPr vert="horz" anchor="b" anchorCtr="0">
            <a:normAutofit/>
          </a:bodyPr>
          <a:lstStyle/>
          <a:p>
            <a:r>
              <a:rPr kumimoji="0" lang="en-US" dirty="0"/>
              <a:t>Click to edit Master title style</a:t>
            </a:r>
          </a:p>
        </p:txBody>
      </p:sp>
      <p:sp>
        <p:nvSpPr>
          <p:cNvPr id="13" name="Text Placeholder 12"/>
          <p:cNvSpPr>
            <a:spLocks noGrp="1"/>
          </p:cNvSpPr>
          <p:nvPr>
            <p:ph type="body" idx="1"/>
          </p:nvPr>
        </p:nvSpPr>
        <p:spPr>
          <a:xfrm>
            <a:off x="457200" y="1219200"/>
            <a:ext cx="8229600" cy="4910328"/>
          </a:xfrm>
          <a:prstGeom prst="rect">
            <a:avLst/>
          </a:prstGeom>
        </p:spPr>
        <p:txBody>
          <a:bodyPr vert="horz">
            <a:normAutofit/>
          </a:bodyPr>
          <a:lstStyle/>
          <a:p>
            <a:pPr lvl="0" eaLnBrk="1" latinLnBrk="0" hangingPunct="1"/>
            <a:r>
              <a:rPr kumimoji="0" lang="en-US" dirty="0"/>
              <a:t>Click to edit Master text styles</a:t>
            </a:r>
          </a:p>
          <a:p>
            <a:pPr lvl="1" eaLnBrk="1" latinLnBrk="0" hangingPunct="1"/>
            <a:r>
              <a:rPr kumimoji="0" lang="en-US" dirty="0"/>
              <a:t>Second level</a:t>
            </a:r>
          </a:p>
          <a:p>
            <a:pPr lvl="2" eaLnBrk="1" latinLnBrk="0" hangingPunct="1"/>
            <a:r>
              <a:rPr kumimoji="0" lang="en-US" dirty="0"/>
              <a:t>Third level</a:t>
            </a:r>
          </a:p>
          <a:p>
            <a:pPr lvl="3" eaLnBrk="1" latinLnBrk="0" hangingPunct="1"/>
            <a:r>
              <a:rPr kumimoji="0" lang="en-US" dirty="0"/>
              <a:t>Fourth level</a:t>
            </a:r>
          </a:p>
          <a:p>
            <a:pPr lvl="4" eaLnBrk="1" latinLnBrk="0" hangingPunct="1"/>
            <a:r>
              <a:rPr kumimoji="0" lang="en-US" dirty="0"/>
              <a:t>Fifth level</a:t>
            </a:r>
          </a:p>
        </p:txBody>
      </p:sp>
      <p:sp>
        <p:nvSpPr>
          <p:cNvPr id="29" name="Straight Connector 28"/>
          <p:cNvSpPr>
            <a:spLocks noChangeShapeType="1"/>
          </p:cNvSpPr>
          <p:nvPr/>
        </p:nvSpPr>
        <p:spPr bwMode="auto">
          <a:xfrm>
            <a:off x="457200" y="1143000"/>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68580" tIns="34290" rIns="68580" bIns="34290" anchor="t" compatLnSpc="1"/>
          <a:lstStyle/>
          <a:p>
            <a:endParaRPr kumimoji="0" lang="en-US" sz="1350"/>
          </a:p>
        </p:txBody>
      </p:sp>
    </p:spTree>
    <p:extLst>
      <p:ext uri="{BB962C8B-B14F-4D97-AF65-F5344CB8AC3E}">
        <p14:creationId xmlns:p14="http://schemas.microsoft.com/office/powerpoint/2010/main" val="546489293"/>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817" r:id="rId12"/>
    <p:sldLayoutId id="2147483819" r:id="rId13"/>
    <p:sldLayoutId id="2147483842" r:id="rId14"/>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rtl="0" eaLnBrk="1" latinLnBrk="0" hangingPunct="1">
        <a:spcBef>
          <a:spcPct val="0"/>
        </a:spcBef>
        <a:buNone/>
        <a:defRPr kumimoji="0" sz="4400" kern="1200">
          <a:solidFill>
            <a:schemeClr val="bg1"/>
          </a:solidFill>
          <a:latin typeface="Calibri" panose="020F0502020204030204" pitchFamily="34" charset="0"/>
          <a:ea typeface="+mj-ea"/>
          <a:cs typeface="+mj-cs"/>
        </a:defRPr>
      </a:lvl1pPr>
    </p:titleStyle>
    <p:bodyStyle>
      <a:lvl1pPr marL="205735" indent="-205735" algn="l" rtl="0" eaLnBrk="1" latinLnBrk="0" hangingPunct="1">
        <a:spcBef>
          <a:spcPts val="450"/>
        </a:spcBef>
        <a:buClr>
          <a:srgbClr val="86AA2C"/>
        </a:buClr>
        <a:buSzPct val="76000"/>
        <a:buFont typeface="Wingdings 3"/>
        <a:buChar char=""/>
        <a:defRPr kumimoji="0" sz="4000" kern="1200">
          <a:solidFill>
            <a:schemeClr val="tx1"/>
          </a:solidFill>
          <a:latin typeface="Calibri" panose="020F0502020204030204" pitchFamily="34" charset="0"/>
          <a:ea typeface="+mn-ea"/>
          <a:cs typeface="+mn-cs"/>
        </a:defRPr>
      </a:lvl1pPr>
      <a:lvl2pPr marL="411470" indent="-205735" algn="l" rtl="0" eaLnBrk="1" latinLnBrk="0" hangingPunct="1">
        <a:spcBef>
          <a:spcPts val="375"/>
        </a:spcBef>
        <a:buClr>
          <a:srgbClr val="86AA2C"/>
        </a:buClr>
        <a:buSzPct val="76000"/>
        <a:buFont typeface="Wingdings 3"/>
        <a:buChar char=""/>
        <a:defRPr kumimoji="0" sz="3200" kern="1200">
          <a:solidFill>
            <a:schemeClr val="tx1"/>
          </a:solidFill>
          <a:latin typeface="Calibri" panose="020F0502020204030204" pitchFamily="34" charset="0"/>
          <a:ea typeface="+mn-ea"/>
          <a:cs typeface="+mn-cs"/>
        </a:defRPr>
      </a:lvl2pPr>
      <a:lvl3pPr marL="617204" indent="-171446" algn="l" rtl="0" eaLnBrk="1" latinLnBrk="0" hangingPunct="1">
        <a:spcBef>
          <a:spcPts val="375"/>
        </a:spcBef>
        <a:buClr>
          <a:srgbClr val="86AA2C"/>
        </a:buClr>
        <a:buSzPct val="76000"/>
        <a:buFont typeface="Wingdings 3"/>
        <a:buChar char=""/>
        <a:defRPr kumimoji="0" sz="2800" kern="1200">
          <a:solidFill>
            <a:schemeClr val="tx1"/>
          </a:solidFill>
          <a:latin typeface="Calibri" panose="020F0502020204030204" pitchFamily="34" charset="0"/>
          <a:ea typeface="+mn-ea"/>
          <a:cs typeface="+mn-cs"/>
        </a:defRPr>
      </a:lvl3pPr>
      <a:lvl4pPr marL="822940" indent="-171446" algn="l" rtl="0" eaLnBrk="1" latinLnBrk="0" hangingPunct="1">
        <a:spcBef>
          <a:spcPts val="300"/>
        </a:spcBef>
        <a:buClr>
          <a:srgbClr val="86AA2C"/>
        </a:buClr>
        <a:buSzPct val="70000"/>
        <a:buFont typeface="Wingdings"/>
        <a:buChar char=""/>
        <a:defRPr kumimoji="0" sz="2000" kern="1200">
          <a:solidFill>
            <a:schemeClr val="tx1"/>
          </a:solidFill>
          <a:latin typeface="Calibri" panose="020F0502020204030204" pitchFamily="34" charset="0"/>
          <a:ea typeface="+mn-ea"/>
          <a:cs typeface="+mn-cs"/>
        </a:defRPr>
      </a:lvl4pPr>
      <a:lvl5pPr marL="1028675" indent="-171446" algn="l" rtl="0" eaLnBrk="1" latinLnBrk="0" hangingPunct="1">
        <a:spcBef>
          <a:spcPts val="225"/>
        </a:spcBef>
        <a:buClr>
          <a:srgbClr val="86AA2C"/>
        </a:buClr>
        <a:buSzPct val="70000"/>
        <a:buFont typeface="Wingdings"/>
        <a:buChar char=""/>
        <a:defRPr kumimoji="0" sz="2000" kern="1200">
          <a:solidFill>
            <a:schemeClr val="tx1"/>
          </a:solidFill>
          <a:latin typeface="Calibri" panose="020F0502020204030204" pitchFamily="34" charset="0"/>
          <a:ea typeface="+mn-ea"/>
          <a:cs typeface="+mn-cs"/>
        </a:defRPr>
      </a:lvl5pPr>
      <a:lvl6pPr marL="1234409" indent="-137156" algn="l" rtl="0" eaLnBrk="1" latinLnBrk="0" hangingPunct="1">
        <a:spcBef>
          <a:spcPts val="225"/>
        </a:spcBef>
        <a:buClr>
          <a:srgbClr val="9FB8CD">
            <a:shade val="75000"/>
          </a:srgbClr>
        </a:buClr>
        <a:buSzPct val="75000"/>
        <a:buFont typeface="Wingdings 3"/>
        <a:buChar char=""/>
        <a:defRPr kumimoji="0" lang="en-US" sz="1200" kern="1200" smtClean="0">
          <a:solidFill>
            <a:schemeClr val="tx1"/>
          </a:solidFill>
          <a:latin typeface="+mn-lt"/>
          <a:ea typeface="+mn-ea"/>
          <a:cs typeface="+mn-cs"/>
        </a:defRPr>
      </a:lvl6pPr>
      <a:lvl7pPr marL="1371566" indent="-137156" algn="l" rtl="0" eaLnBrk="1" latinLnBrk="0" hangingPunct="1">
        <a:spcBef>
          <a:spcPts val="225"/>
        </a:spcBef>
        <a:buClr>
          <a:srgbClr val="727CA3">
            <a:shade val="75000"/>
          </a:srgbClr>
        </a:buClr>
        <a:buSzPct val="75000"/>
        <a:buFont typeface="Wingdings 3"/>
        <a:buChar char=""/>
        <a:defRPr kumimoji="0" lang="en-US" sz="1050" kern="1200" smtClean="0">
          <a:solidFill>
            <a:schemeClr val="tx1"/>
          </a:solidFill>
          <a:latin typeface="+mn-lt"/>
          <a:ea typeface="+mn-ea"/>
          <a:cs typeface="+mn-cs"/>
        </a:defRPr>
      </a:lvl7pPr>
      <a:lvl8pPr marL="1508723" indent="-137156" algn="l" rtl="0" eaLnBrk="1" latinLnBrk="0" hangingPunct="1">
        <a:spcBef>
          <a:spcPts val="225"/>
        </a:spcBef>
        <a:buClr>
          <a:prstClr val="white">
            <a:shade val="50000"/>
          </a:prstClr>
        </a:buClr>
        <a:buSzPct val="75000"/>
        <a:buFont typeface="Wingdings 3"/>
        <a:buChar char=""/>
        <a:defRPr kumimoji="0" lang="en-US" sz="1050" kern="1200" smtClean="0">
          <a:solidFill>
            <a:schemeClr val="tx1"/>
          </a:solidFill>
          <a:latin typeface="+mn-lt"/>
          <a:ea typeface="+mn-ea"/>
          <a:cs typeface="+mn-cs"/>
        </a:defRPr>
      </a:lvl8pPr>
      <a:lvl9pPr marL="1645879" indent="-137156" algn="l" rtl="0" eaLnBrk="1" latinLnBrk="0" hangingPunct="1">
        <a:spcBef>
          <a:spcPts val="225"/>
        </a:spcBef>
        <a:buClr>
          <a:srgbClr val="9FB8CD"/>
        </a:buClr>
        <a:buSzPct val="75000"/>
        <a:buFont typeface="Wingdings 3"/>
        <a:buChar char=""/>
        <a:defRPr kumimoji="0" lang="en-US" sz="900" kern="1200" smtClean="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342892" algn="l" rtl="0" eaLnBrk="1" latinLnBrk="0" hangingPunct="1">
        <a:defRPr kumimoji="0" kern="1200">
          <a:solidFill>
            <a:schemeClr val="tx1"/>
          </a:solidFill>
          <a:latin typeface="+mn-lt"/>
          <a:ea typeface="+mn-ea"/>
          <a:cs typeface="+mn-cs"/>
        </a:defRPr>
      </a:lvl2pPr>
      <a:lvl3pPr marL="685783" algn="l" rtl="0" eaLnBrk="1" latinLnBrk="0" hangingPunct="1">
        <a:defRPr kumimoji="0" kern="1200">
          <a:solidFill>
            <a:schemeClr val="tx1"/>
          </a:solidFill>
          <a:latin typeface="+mn-lt"/>
          <a:ea typeface="+mn-ea"/>
          <a:cs typeface="+mn-cs"/>
        </a:defRPr>
      </a:lvl3pPr>
      <a:lvl4pPr marL="1028675" algn="l" rtl="0" eaLnBrk="1" latinLnBrk="0" hangingPunct="1">
        <a:defRPr kumimoji="0" kern="1200">
          <a:solidFill>
            <a:schemeClr val="tx1"/>
          </a:solidFill>
          <a:latin typeface="+mn-lt"/>
          <a:ea typeface="+mn-ea"/>
          <a:cs typeface="+mn-cs"/>
        </a:defRPr>
      </a:lvl4pPr>
      <a:lvl5pPr marL="1371566" algn="l" rtl="0" eaLnBrk="1" latinLnBrk="0" hangingPunct="1">
        <a:defRPr kumimoji="0" kern="1200">
          <a:solidFill>
            <a:schemeClr val="tx1"/>
          </a:solidFill>
          <a:latin typeface="+mn-lt"/>
          <a:ea typeface="+mn-ea"/>
          <a:cs typeface="+mn-cs"/>
        </a:defRPr>
      </a:lvl5pPr>
      <a:lvl6pPr marL="1714457" algn="l" rtl="0" eaLnBrk="1" latinLnBrk="0" hangingPunct="1">
        <a:defRPr kumimoji="0" kern="1200">
          <a:solidFill>
            <a:schemeClr val="tx1"/>
          </a:solidFill>
          <a:latin typeface="+mn-lt"/>
          <a:ea typeface="+mn-ea"/>
          <a:cs typeface="+mn-cs"/>
        </a:defRPr>
      </a:lvl6pPr>
      <a:lvl7pPr marL="2057348" algn="l" rtl="0" eaLnBrk="1" latinLnBrk="0" hangingPunct="1">
        <a:defRPr kumimoji="0" kern="1200">
          <a:solidFill>
            <a:schemeClr val="tx1"/>
          </a:solidFill>
          <a:latin typeface="+mn-lt"/>
          <a:ea typeface="+mn-ea"/>
          <a:cs typeface="+mn-cs"/>
        </a:defRPr>
      </a:lvl7pPr>
      <a:lvl8pPr marL="2400240" algn="l" rtl="0" eaLnBrk="1" latinLnBrk="0" hangingPunct="1">
        <a:defRPr kumimoji="0" kern="1200">
          <a:solidFill>
            <a:schemeClr val="tx1"/>
          </a:solidFill>
          <a:latin typeface="+mn-lt"/>
          <a:ea typeface="+mn-ea"/>
          <a:cs typeface="+mn-cs"/>
        </a:defRPr>
      </a:lvl8pPr>
      <a:lvl9pPr marL="2743132" algn="l" rtl="0" eaLnBrk="1" latinLnBrk="0" hangingPunct="1">
        <a:defRPr kumimoji="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457200" y="152400"/>
            <a:ext cx="8229600" cy="990600"/>
          </a:xfrm>
          <a:prstGeom prst="rect">
            <a:avLst/>
          </a:prstGeom>
          <a:solidFill>
            <a:srgbClr val="5E3886"/>
          </a:solidFill>
        </p:spPr>
        <p:txBody>
          <a:bodyPr vert="horz" anchor="b" anchorCtr="0">
            <a:normAutofit/>
          </a:bodyPr>
          <a:lstStyle/>
          <a:p>
            <a:r>
              <a:rPr kumimoji="0" lang="en-US" dirty="0"/>
              <a:t>Click to edit Master title style</a:t>
            </a:r>
          </a:p>
        </p:txBody>
      </p:sp>
      <p:sp>
        <p:nvSpPr>
          <p:cNvPr id="13" name="Text Placeholder 12"/>
          <p:cNvSpPr>
            <a:spLocks noGrp="1"/>
          </p:cNvSpPr>
          <p:nvPr>
            <p:ph type="body" idx="1"/>
          </p:nvPr>
        </p:nvSpPr>
        <p:spPr>
          <a:xfrm>
            <a:off x="457200" y="1219200"/>
            <a:ext cx="8229600" cy="4910328"/>
          </a:xfrm>
          <a:prstGeom prst="rect">
            <a:avLst/>
          </a:prstGeom>
        </p:spPr>
        <p:txBody>
          <a:bodyPr vert="horz">
            <a:normAutofit/>
          </a:bodyPr>
          <a:lstStyle/>
          <a:p>
            <a:pPr lvl="0" eaLnBrk="1" latinLnBrk="0" hangingPunct="1"/>
            <a:r>
              <a:rPr kumimoji="0" lang="en-US" dirty="0"/>
              <a:t>Click to edit Master text styles</a:t>
            </a:r>
          </a:p>
          <a:p>
            <a:pPr lvl="1" eaLnBrk="1" latinLnBrk="0" hangingPunct="1"/>
            <a:r>
              <a:rPr kumimoji="0" lang="en-US" dirty="0"/>
              <a:t>Second level</a:t>
            </a:r>
          </a:p>
          <a:p>
            <a:pPr lvl="2" eaLnBrk="1" latinLnBrk="0" hangingPunct="1"/>
            <a:r>
              <a:rPr kumimoji="0" lang="en-US" dirty="0"/>
              <a:t>Third level</a:t>
            </a:r>
          </a:p>
          <a:p>
            <a:pPr lvl="3" eaLnBrk="1" latinLnBrk="0" hangingPunct="1"/>
            <a:r>
              <a:rPr kumimoji="0" lang="en-US" dirty="0"/>
              <a:t>Fourth level</a:t>
            </a:r>
          </a:p>
          <a:p>
            <a:pPr lvl="4" eaLnBrk="1" latinLnBrk="0" hangingPunct="1"/>
            <a:r>
              <a:rPr kumimoji="0" lang="en-US" dirty="0"/>
              <a:t>Fifth level</a:t>
            </a:r>
          </a:p>
        </p:txBody>
      </p:sp>
      <p:sp>
        <p:nvSpPr>
          <p:cNvPr id="29" name="Straight Connector 28"/>
          <p:cNvSpPr>
            <a:spLocks noChangeShapeType="1"/>
          </p:cNvSpPr>
          <p:nvPr/>
        </p:nvSpPr>
        <p:spPr bwMode="auto">
          <a:xfrm>
            <a:off x="457200" y="1143000"/>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pic>
        <p:nvPicPr>
          <p:cNvPr id="21" name="Picture 2"/>
          <p:cNvPicPr>
            <a:picLocks noChangeAspect="1" noChangeArrowheads="1"/>
          </p:cNvPicPr>
          <p:nvPr userDrawn="1"/>
        </p:nvPicPr>
        <p:blipFill>
          <a:blip r:embed="rId19" cstate="print">
            <a:clrChange>
              <a:clrFrom>
                <a:srgbClr val="BFBFBF"/>
              </a:clrFrom>
              <a:clrTo>
                <a:srgbClr val="BFBFBF">
                  <a:alpha val="0"/>
                </a:srgbClr>
              </a:clrTo>
            </a:clrChange>
            <a:lum bright="70000" contrast="-70000"/>
            <a:extLst>
              <a:ext uri="{BEBA8EAE-BF5A-486C-A8C5-ECC9F3942E4B}">
                <a14:imgProps xmlns:a14="http://schemas.microsoft.com/office/drawing/2010/main">
                  <a14:imgLayer r:embed="rId20">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309071" y="4229610"/>
            <a:ext cx="1046148" cy="4070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38245219"/>
      </p:ext>
    </p:extLst>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 id="2147483726" r:id="rId12"/>
    <p:sldLayoutId id="2147483727" r:id="rId13"/>
    <p:sldLayoutId id="2147483735" r:id="rId14"/>
    <p:sldLayoutId id="2147483736" r:id="rId15"/>
    <p:sldLayoutId id="2147483737" r:id="rId16"/>
    <p:sldLayoutId id="2147483738" r:id="rId17"/>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rtl="0" eaLnBrk="1" latinLnBrk="0" hangingPunct="1">
        <a:spcBef>
          <a:spcPct val="0"/>
        </a:spcBef>
        <a:buNone/>
        <a:defRPr kumimoji="0" sz="4400" kern="1200">
          <a:solidFill>
            <a:schemeClr val="bg1"/>
          </a:solidFill>
          <a:latin typeface="Calibri" panose="020F0502020204030204" pitchFamily="34" charset="0"/>
          <a:ea typeface="+mj-ea"/>
          <a:cs typeface="+mj-cs"/>
        </a:defRPr>
      </a:lvl1pPr>
    </p:titleStyle>
    <p:bodyStyle>
      <a:lvl1pPr marL="274320" indent="-274320" algn="l" rtl="0" eaLnBrk="1" latinLnBrk="0" hangingPunct="1">
        <a:spcBef>
          <a:spcPts val="600"/>
        </a:spcBef>
        <a:buClr>
          <a:srgbClr val="86AA2C"/>
        </a:buClr>
        <a:buSzPct val="76000"/>
        <a:buFont typeface="Wingdings 3"/>
        <a:buChar char=""/>
        <a:defRPr kumimoji="0" sz="3200" kern="1200">
          <a:solidFill>
            <a:schemeClr val="tx1"/>
          </a:solidFill>
          <a:latin typeface="Calibri" panose="020F0502020204030204" pitchFamily="34" charset="0"/>
          <a:ea typeface="+mn-ea"/>
          <a:cs typeface="+mn-cs"/>
        </a:defRPr>
      </a:lvl1pPr>
      <a:lvl2pPr marL="548640" indent="-274320" algn="l" rtl="0" eaLnBrk="1" latinLnBrk="0" hangingPunct="1">
        <a:spcBef>
          <a:spcPts val="500"/>
        </a:spcBef>
        <a:buClr>
          <a:srgbClr val="86AA2C"/>
        </a:buClr>
        <a:buSzPct val="76000"/>
        <a:buFont typeface="Wingdings 3"/>
        <a:buChar char=""/>
        <a:defRPr kumimoji="0" sz="2600" kern="1200">
          <a:solidFill>
            <a:schemeClr val="tx1"/>
          </a:solidFill>
          <a:latin typeface="Calibri" panose="020F0502020204030204" pitchFamily="34" charset="0"/>
          <a:ea typeface="+mn-ea"/>
          <a:cs typeface="+mn-cs"/>
        </a:defRPr>
      </a:lvl2pPr>
      <a:lvl3pPr marL="822960" indent="-228600" algn="l" rtl="0" eaLnBrk="1" latinLnBrk="0" hangingPunct="1">
        <a:spcBef>
          <a:spcPts val="500"/>
        </a:spcBef>
        <a:buClr>
          <a:srgbClr val="86AA2C"/>
        </a:buClr>
        <a:buSzPct val="76000"/>
        <a:buFont typeface="Wingdings 3"/>
        <a:buChar char=""/>
        <a:defRPr kumimoji="0" sz="2200" kern="1200">
          <a:solidFill>
            <a:schemeClr val="tx1"/>
          </a:solidFill>
          <a:latin typeface="Calibri" panose="020F0502020204030204" pitchFamily="34" charset="0"/>
          <a:ea typeface="+mn-ea"/>
          <a:cs typeface="+mn-cs"/>
        </a:defRPr>
      </a:lvl3pPr>
      <a:lvl4pPr marL="1097280" indent="-228600" algn="l" rtl="0" eaLnBrk="1" latinLnBrk="0" hangingPunct="1">
        <a:spcBef>
          <a:spcPts val="400"/>
        </a:spcBef>
        <a:buClr>
          <a:srgbClr val="86AA2C"/>
        </a:buClr>
        <a:buSzPct val="70000"/>
        <a:buFont typeface="Wingdings"/>
        <a:buChar char=""/>
        <a:defRPr kumimoji="0" sz="1800" kern="1200">
          <a:solidFill>
            <a:schemeClr val="tx1"/>
          </a:solidFill>
          <a:latin typeface="Calibri" panose="020F0502020204030204" pitchFamily="34" charset="0"/>
          <a:ea typeface="+mn-ea"/>
          <a:cs typeface="+mn-cs"/>
        </a:defRPr>
      </a:lvl4pPr>
      <a:lvl5pPr marL="1371600" indent="-228600" algn="l" rtl="0" eaLnBrk="1" latinLnBrk="0" hangingPunct="1">
        <a:spcBef>
          <a:spcPts val="300"/>
        </a:spcBef>
        <a:buClr>
          <a:srgbClr val="86AA2C"/>
        </a:buClr>
        <a:buSzPct val="70000"/>
        <a:buFont typeface="Wingdings"/>
        <a:buChar char=""/>
        <a:defRPr kumimoji="0" sz="1600" kern="1200">
          <a:solidFill>
            <a:schemeClr val="tx1"/>
          </a:solidFill>
          <a:latin typeface="Calibri" panose="020F0502020204030204" pitchFamily="34" charset="0"/>
          <a:ea typeface="+mn-ea"/>
          <a:cs typeface="+mn-cs"/>
        </a:defRPr>
      </a:lvl5pPr>
      <a:lvl6pPr marL="1645920" indent="-182880" algn="l" rtl="0" eaLnBrk="1" latinLnBrk="0" hangingPunct="1">
        <a:spcBef>
          <a:spcPts val="300"/>
        </a:spcBef>
        <a:buClr>
          <a:srgbClr val="9FB8CD">
            <a:shade val="75000"/>
          </a:srgbClr>
        </a:buClr>
        <a:buSzPct val="75000"/>
        <a:buFont typeface="Wingdings 3"/>
        <a:buChar char=""/>
        <a:defRPr kumimoji="0" lang="en-US" sz="1600" kern="1200" smtClean="0">
          <a:solidFill>
            <a:schemeClr val="tx1"/>
          </a:solidFill>
          <a:latin typeface="+mn-lt"/>
          <a:ea typeface="+mn-ea"/>
          <a:cs typeface="+mn-cs"/>
        </a:defRPr>
      </a:lvl6pPr>
      <a:lvl7pPr marL="1828800" indent="-182880" algn="l" rtl="0" eaLnBrk="1" latinLnBrk="0" hangingPunct="1">
        <a:spcBef>
          <a:spcPts val="300"/>
        </a:spcBef>
        <a:buClr>
          <a:srgbClr val="727CA3">
            <a:shade val="75000"/>
          </a:srgbClr>
        </a:buClr>
        <a:buSzPct val="75000"/>
        <a:buFont typeface="Wingdings 3"/>
        <a:buChar char=""/>
        <a:defRPr kumimoji="0" lang="en-US" sz="1400" kern="1200" smtClean="0">
          <a:solidFill>
            <a:schemeClr val="tx1"/>
          </a:solidFill>
          <a:latin typeface="+mn-lt"/>
          <a:ea typeface="+mn-ea"/>
          <a:cs typeface="+mn-cs"/>
        </a:defRPr>
      </a:lvl7pPr>
      <a:lvl8pPr marL="2011680" indent="-182880" algn="l" rtl="0" eaLnBrk="1" latinLnBrk="0" hangingPunct="1">
        <a:spcBef>
          <a:spcPts val="300"/>
        </a:spcBef>
        <a:buClr>
          <a:prstClr val="white">
            <a:shade val="50000"/>
          </a:prstClr>
        </a:buClr>
        <a:buSzPct val="75000"/>
        <a:buFont typeface="Wingdings 3"/>
        <a:buChar char=""/>
        <a:defRPr kumimoji="0" lang="en-US" sz="1400" kern="1200" smtClean="0">
          <a:solidFill>
            <a:schemeClr val="tx1"/>
          </a:solidFill>
          <a:latin typeface="+mn-lt"/>
          <a:ea typeface="+mn-ea"/>
          <a:cs typeface="+mn-cs"/>
        </a:defRPr>
      </a:lvl8pPr>
      <a:lvl9pPr marL="2194560" indent="-182880" algn="l" rtl="0" eaLnBrk="1" latinLnBrk="0" hangingPunct="1">
        <a:spcBef>
          <a:spcPts val="300"/>
        </a:spcBef>
        <a:buClr>
          <a:srgbClr val="9FB8CD"/>
        </a:buClr>
        <a:buSzPct val="75000"/>
        <a:buFont typeface="Wingdings 3"/>
        <a:buChar char=""/>
        <a:defRPr kumimoji="0" lang="en-US" sz="1200" kern="1200" smtClean="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074" name="Title Placeholder 21">
            <a:extLst>
              <a:ext uri="{FF2B5EF4-FFF2-40B4-BE49-F238E27FC236}">
                <a16:creationId xmlns:a16="http://schemas.microsoft.com/office/drawing/2014/main" id="{5686D312-E558-40D0-B488-EBFDEEC6C163}"/>
              </a:ext>
            </a:extLst>
          </p:cNvPr>
          <p:cNvSpPr>
            <a:spLocks noGrp="1" noChangeArrowheads="1"/>
          </p:cNvSpPr>
          <p:nvPr>
            <p:ph type="title"/>
          </p:nvPr>
        </p:nvSpPr>
        <p:spPr bwMode="auto">
          <a:xfrm>
            <a:off x="457629" y="152400"/>
            <a:ext cx="8228742" cy="990600"/>
          </a:xfrm>
          <a:prstGeom prst="rect">
            <a:avLst/>
          </a:prstGeom>
          <a:solidFill>
            <a:srgbClr val="5E38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US" altLang="en-US"/>
              <a:t>Click to edit Master title style</a:t>
            </a:r>
          </a:p>
        </p:txBody>
      </p:sp>
      <p:sp>
        <p:nvSpPr>
          <p:cNvPr id="3075" name="Text Placeholder 12">
            <a:extLst>
              <a:ext uri="{FF2B5EF4-FFF2-40B4-BE49-F238E27FC236}">
                <a16:creationId xmlns:a16="http://schemas.microsoft.com/office/drawing/2014/main" id="{6B6B1677-28A8-4C10-B9CC-F6A714F6117D}"/>
              </a:ext>
            </a:extLst>
          </p:cNvPr>
          <p:cNvSpPr>
            <a:spLocks noGrp="1" noChangeArrowheads="1"/>
          </p:cNvSpPr>
          <p:nvPr>
            <p:ph type="body" idx="1"/>
          </p:nvPr>
        </p:nvSpPr>
        <p:spPr bwMode="auto">
          <a:xfrm>
            <a:off x="457629" y="1219200"/>
            <a:ext cx="8228742" cy="4910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3076" name="Straight Connector 28">
            <a:extLst>
              <a:ext uri="{FF2B5EF4-FFF2-40B4-BE49-F238E27FC236}">
                <a16:creationId xmlns:a16="http://schemas.microsoft.com/office/drawing/2014/main" id="{D9356B46-5571-4672-8A29-564170B8442B}"/>
              </a:ext>
            </a:extLst>
          </p:cNvPr>
          <p:cNvSpPr>
            <a:spLocks noChangeShapeType="1"/>
          </p:cNvSpPr>
          <p:nvPr/>
        </p:nvSpPr>
        <p:spPr bwMode="auto">
          <a:xfrm>
            <a:off x="457629" y="1143000"/>
            <a:ext cx="8228742" cy="0"/>
          </a:xfrm>
          <a:prstGeom prst="line">
            <a:avLst/>
          </a:prstGeom>
          <a:noFill/>
          <a:ln w="9525" algn="ctr">
            <a:solidFill>
              <a:schemeClr val="accent2"/>
            </a:solidFill>
            <a:prstDash val="dash"/>
            <a:round/>
            <a:headEnd/>
            <a:tailEnd/>
          </a:ln>
          <a:extLst>
            <a:ext uri="{909E8E84-426E-40DD-AFC4-6F175D3DCCD1}">
              <a14:hiddenFill xmlns:a14="http://schemas.microsoft.com/office/drawing/2010/main">
                <a:noFill/>
              </a14:hiddenFill>
            </a:ext>
          </a:extLst>
        </p:spPr>
        <p:txBody>
          <a:bodyPr/>
          <a:lstStyle/>
          <a:p>
            <a:endParaRPr lang="en-US" sz="1621"/>
          </a:p>
        </p:txBody>
      </p:sp>
      <p:pic>
        <p:nvPicPr>
          <p:cNvPr id="3077" name="Picture 2">
            <a:extLst>
              <a:ext uri="{FF2B5EF4-FFF2-40B4-BE49-F238E27FC236}">
                <a16:creationId xmlns:a16="http://schemas.microsoft.com/office/drawing/2014/main" id="{5E707747-BCBC-460B-92AA-2B0C70EFB67E}"/>
              </a:ext>
            </a:extLst>
          </p:cNvPr>
          <p:cNvPicPr>
            <a:picLocks noChangeAspect="1" noChangeArrowheads="1"/>
          </p:cNvPicPr>
          <p:nvPr userDrawn="1"/>
        </p:nvPicPr>
        <p:blipFill>
          <a:blip r:embed="rId19">
            <a:clrChange>
              <a:clrFrom>
                <a:srgbClr val="BFBFBF"/>
              </a:clrFrom>
              <a:clrTo>
                <a:srgbClr val="BFBFBF">
                  <a:alpha val="0"/>
                </a:srgbClr>
              </a:clrTo>
            </a:clrChange>
            <a:lum bright="70000" contrast="-70000"/>
            <a:extLst>
              <a:ext uri="{28A0092B-C50C-407E-A947-70E740481C1C}">
                <a14:useLocalDpi xmlns:a14="http://schemas.microsoft.com/office/drawing/2010/main" val="0"/>
              </a:ext>
            </a:extLst>
          </a:blip>
          <a:srcRect/>
          <a:stretch>
            <a:fillRect/>
          </a:stretch>
        </p:blipFill>
        <p:spPr bwMode="auto">
          <a:xfrm>
            <a:off x="308900" y="4229100"/>
            <a:ext cx="1046826" cy="4079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09952753"/>
      </p:ext>
    </p:extLst>
  </p:cSld>
  <p:clrMap bg1="lt1" tx1="dk1" bg2="lt2" tx2="dk2" accent1="accent1" accent2="accent2" accent3="accent3" accent4="accent4" accent5="accent5" accent6="accent6" hlink="hlink" folHlink="folHlink"/>
  <p:sldLayoutIdLst>
    <p:sldLayoutId id="2147483756" r:id="rId1"/>
    <p:sldLayoutId id="2147483757" r:id="rId2"/>
    <p:sldLayoutId id="2147483758" r:id="rId3"/>
    <p:sldLayoutId id="2147483759" r:id="rId4"/>
    <p:sldLayoutId id="2147483760" r:id="rId5"/>
    <p:sldLayoutId id="2147483761" r:id="rId6"/>
    <p:sldLayoutId id="2147483762" r:id="rId7"/>
    <p:sldLayoutId id="2147483763" r:id="rId8"/>
    <p:sldLayoutId id="2147483764" r:id="rId9"/>
    <p:sldLayoutId id="2147483765" r:id="rId10"/>
    <p:sldLayoutId id="2147483766" r:id="rId11"/>
    <p:sldLayoutId id="2147483768" r:id="rId12"/>
    <p:sldLayoutId id="2147483776" r:id="rId13"/>
    <p:sldLayoutId id="2147483797" r:id="rId14"/>
    <p:sldLayoutId id="2147483798" r:id="rId15"/>
    <p:sldLayoutId id="2147483800" r:id="rId16"/>
    <p:sldLayoutId id="2147483801" r:id="rId17"/>
  </p:sldLayoutIdLst>
  <p:transition spd="med">
    <p:fade/>
  </p:transition>
  <p:txStyles>
    <p:titleStyle>
      <a:lvl1pPr algn="l" rtl="0" eaLnBrk="0" fontAlgn="base" hangingPunct="0">
        <a:spcBef>
          <a:spcPct val="0"/>
        </a:spcBef>
        <a:spcAft>
          <a:spcPct val="0"/>
        </a:spcAft>
        <a:defRPr sz="3964" kern="1200">
          <a:solidFill>
            <a:schemeClr val="bg1"/>
          </a:solidFill>
          <a:latin typeface="Calibri" panose="020F0502020204030204" pitchFamily="34" charset="0"/>
          <a:ea typeface="+mj-ea"/>
          <a:cs typeface="+mj-cs"/>
        </a:defRPr>
      </a:lvl1pPr>
      <a:lvl2pPr algn="l" rtl="0" eaLnBrk="0" fontAlgn="base" hangingPunct="0">
        <a:spcBef>
          <a:spcPct val="0"/>
        </a:spcBef>
        <a:spcAft>
          <a:spcPct val="0"/>
        </a:spcAft>
        <a:defRPr sz="3964">
          <a:solidFill>
            <a:schemeClr val="bg1"/>
          </a:solidFill>
          <a:latin typeface="Calibri" panose="020F0502020204030204" pitchFamily="34" charset="0"/>
        </a:defRPr>
      </a:lvl2pPr>
      <a:lvl3pPr algn="l" rtl="0" eaLnBrk="0" fontAlgn="base" hangingPunct="0">
        <a:spcBef>
          <a:spcPct val="0"/>
        </a:spcBef>
        <a:spcAft>
          <a:spcPct val="0"/>
        </a:spcAft>
        <a:defRPr sz="3964">
          <a:solidFill>
            <a:schemeClr val="bg1"/>
          </a:solidFill>
          <a:latin typeface="Calibri" panose="020F0502020204030204" pitchFamily="34" charset="0"/>
        </a:defRPr>
      </a:lvl3pPr>
      <a:lvl4pPr algn="l" rtl="0" eaLnBrk="0" fontAlgn="base" hangingPunct="0">
        <a:spcBef>
          <a:spcPct val="0"/>
        </a:spcBef>
        <a:spcAft>
          <a:spcPct val="0"/>
        </a:spcAft>
        <a:defRPr sz="3964">
          <a:solidFill>
            <a:schemeClr val="bg1"/>
          </a:solidFill>
          <a:latin typeface="Calibri" panose="020F0502020204030204" pitchFamily="34" charset="0"/>
        </a:defRPr>
      </a:lvl4pPr>
      <a:lvl5pPr algn="l" rtl="0" eaLnBrk="0" fontAlgn="base" hangingPunct="0">
        <a:spcBef>
          <a:spcPct val="0"/>
        </a:spcBef>
        <a:spcAft>
          <a:spcPct val="0"/>
        </a:spcAft>
        <a:defRPr sz="3964">
          <a:solidFill>
            <a:schemeClr val="bg1"/>
          </a:solidFill>
          <a:latin typeface="Calibri" panose="020F0502020204030204" pitchFamily="34" charset="0"/>
        </a:defRPr>
      </a:lvl5pPr>
      <a:lvl6pPr marL="411846" algn="l" rtl="0" fontAlgn="base">
        <a:spcBef>
          <a:spcPct val="0"/>
        </a:spcBef>
        <a:spcAft>
          <a:spcPct val="0"/>
        </a:spcAft>
        <a:defRPr sz="3964">
          <a:solidFill>
            <a:schemeClr val="bg1"/>
          </a:solidFill>
          <a:latin typeface="Calibri" panose="020F0502020204030204" pitchFamily="34" charset="0"/>
        </a:defRPr>
      </a:lvl6pPr>
      <a:lvl7pPr marL="823692" algn="l" rtl="0" fontAlgn="base">
        <a:spcBef>
          <a:spcPct val="0"/>
        </a:spcBef>
        <a:spcAft>
          <a:spcPct val="0"/>
        </a:spcAft>
        <a:defRPr sz="3964">
          <a:solidFill>
            <a:schemeClr val="bg1"/>
          </a:solidFill>
          <a:latin typeface="Calibri" panose="020F0502020204030204" pitchFamily="34" charset="0"/>
        </a:defRPr>
      </a:lvl7pPr>
      <a:lvl8pPr marL="1235537" algn="l" rtl="0" fontAlgn="base">
        <a:spcBef>
          <a:spcPct val="0"/>
        </a:spcBef>
        <a:spcAft>
          <a:spcPct val="0"/>
        </a:spcAft>
        <a:defRPr sz="3964">
          <a:solidFill>
            <a:schemeClr val="bg1"/>
          </a:solidFill>
          <a:latin typeface="Calibri" panose="020F0502020204030204" pitchFamily="34" charset="0"/>
        </a:defRPr>
      </a:lvl8pPr>
      <a:lvl9pPr marL="1647383" algn="l" rtl="0" fontAlgn="base">
        <a:spcBef>
          <a:spcPct val="0"/>
        </a:spcBef>
        <a:spcAft>
          <a:spcPct val="0"/>
        </a:spcAft>
        <a:defRPr sz="3964">
          <a:solidFill>
            <a:schemeClr val="bg1"/>
          </a:solidFill>
          <a:latin typeface="Calibri" panose="020F0502020204030204" pitchFamily="34" charset="0"/>
        </a:defRPr>
      </a:lvl9pPr>
    </p:titleStyle>
    <p:bodyStyle>
      <a:lvl1pPr marL="245963" indent="-245963" algn="l" rtl="0" eaLnBrk="0" fontAlgn="base" hangingPunct="0">
        <a:spcBef>
          <a:spcPts val="540"/>
        </a:spcBef>
        <a:spcAft>
          <a:spcPct val="0"/>
        </a:spcAft>
        <a:buClr>
          <a:srgbClr val="86AA2C"/>
        </a:buClr>
        <a:buSzPct val="76000"/>
        <a:buFont typeface="Wingdings 3" panose="05040102010807070707" pitchFamily="18" charset="2"/>
        <a:buChar char=""/>
        <a:defRPr sz="2883" kern="1200">
          <a:solidFill>
            <a:schemeClr val="tx1"/>
          </a:solidFill>
          <a:latin typeface="Calibri" panose="020F0502020204030204" pitchFamily="34" charset="0"/>
          <a:ea typeface="+mn-ea"/>
          <a:cs typeface="+mn-cs"/>
        </a:defRPr>
      </a:lvl1pPr>
      <a:lvl2pPr marL="493357" indent="-245963" algn="l" rtl="0" eaLnBrk="0" fontAlgn="base" hangingPunct="0">
        <a:spcBef>
          <a:spcPts val="450"/>
        </a:spcBef>
        <a:spcAft>
          <a:spcPct val="0"/>
        </a:spcAft>
        <a:buClr>
          <a:srgbClr val="86AA2C"/>
        </a:buClr>
        <a:buSzPct val="76000"/>
        <a:buFont typeface="Wingdings 3" panose="05040102010807070707" pitchFamily="18" charset="2"/>
        <a:buChar char=""/>
        <a:defRPr sz="2342" kern="1200">
          <a:solidFill>
            <a:schemeClr val="tx1"/>
          </a:solidFill>
          <a:latin typeface="Calibri" panose="020F0502020204030204" pitchFamily="34" charset="0"/>
          <a:ea typeface="+mn-ea"/>
          <a:cs typeface="+mn-cs"/>
        </a:defRPr>
      </a:lvl2pPr>
      <a:lvl3pPr marL="740750" indent="-205923" algn="l" rtl="0" eaLnBrk="0" fontAlgn="base" hangingPunct="0">
        <a:spcBef>
          <a:spcPts val="450"/>
        </a:spcBef>
        <a:spcAft>
          <a:spcPct val="0"/>
        </a:spcAft>
        <a:buClr>
          <a:srgbClr val="86AA2C"/>
        </a:buClr>
        <a:buSzPct val="76000"/>
        <a:buFont typeface="Wingdings 3" panose="05040102010807070707" pitchFamily="18" charset="2"/>
        <a:buChar char=""/>
        <a:defRPr sz="1982" kern="1200">
          <a:solidFill>
            <a:schemeClr val="tx1"/>
          </a:solidFill>
          <a:latin typeface="Calibri" panose="020F0502020204030204" pitchFamily="34" charset="0"/>
          <a:ea typeface="+mn-ea"/>
          <a:cs typeface="+mn-cs"/>
        </a:defRPr>
      </a:lvl3pPr>
      <a:lvl4pPr marL="988144" indent="-205923" algn="l" rtl="0" eaLnBrk="0" fontAlgn="base" hangingPunct="0">
        <a:spcBef>
          <a:spcPts val="360"/>
        </a:spcBef>
        <a:spcAft>
          <a:spcPct val="0"/>
        </a:spcAft>
        <a:buClr>
          <a:srgbClr val="86AA2C"/>
        </a:buClr>
        <a:buSzPct val="70000"/>
        <a:buFont typeface="Wingdings" panose="05000000000000000000" pitchFamily="2" charset="2"/>
        <a:buChar char=""/>
        <a:defRPr kern="1200">
          <a:solidFill>
            <a:schemeClr val="tx1"/>
          </a:solidFill>
          <a:latin typeface="Calibri" panose="020F0502020204030204" pitchFamily="34" charset="0"/>
          <a:ea typeface="+mn-ea"/>
          <a:cs typeface="+mn-cs"/>
        </a:defRPr>
      </a:lvl4pPr>
      <a:lvl5pPr marL="1235537" indent="-205923" algn="l" rtl="0" eaLnBrk="0" fontAlgn="base" hangingPunct="0">
        <a:spcBef>
          <a:spcPts val="270"/>
        </a:spcBef>
        <a:spcAft>
          <a:spcPct val="0"/>
        </a:spcAft>
        <a:buClr>
          <a:srgbClr val="86AA2C"/>
        </a:buClr>
        <a:buSzPct val="70000"/>
        <a:buFont typeface="Wingdings" panose="05000000000000000000" pitchFamily="2" charset="2"/>
        <a:buChar char=""/>
        <a:defRPr sz="1441" kern="1200">
          <a:solidFill>
            <a:schemeClr val="tx1"/>
          </a:solidFill>
          <a:latin typeface="Calibri" panose="020F0502020204030204" pitchFamily="34" charset="0"/>
          <a:ea typeface="+mn-ea"/>
          <a:cs typeface="+mn-cs"/>
        </a:defRPr>
      </a:lvl5pPr>
      <a:lvl6pPr marL="1482645" indent="-164738" algn="l" rtl="0" eaLnBrk="1" latinLnBrk="0" hangingPunct="1">
        <a:spcBef>
          <a:spcPts val="270"/>
        </a:spcBef>
        <a:buClr>
          <a:srgbClr val="9FB8CD">
            <a:shade val="75000"/>
          </a:srgbClr>
        </a:buClr>
        <a:buSzPct val="75000"/>
        <a:buFont typeface="Wingdings 3"/>
        <a:buChar char=""/>
        <a:defRPr kumimoji="0" lang="en-US" sz="1441" kern="1200" smtClean="0">
          <a:solidFill>
            <a:schemeClr val="tx1"/>
          </a:solidFill>
          <a:latin typeface="+mn-lt"/>
          <a:ea typeface="+mn-ea"/>
          <a:cs typeface="+mn-cs"/>
        </a:defRPr>
      </a:lvl6pPr>
      <a:lvl7pPr marL="1647383" indent="-164738" algn="l" rtl="0" eaLnBrk="1" latinLnBrk="0" hangingPunct="1">
        <a:spcBef>
          <a:spcPts val="270"/>
        </a:spcBef>
        <a:buClr>
          <a:srgbClr val="727CA3">
            <a:shade val="75000"/>
          </a:srgbClr>
        </a:buClr>
        <a:buSzPct val="75000"/>
        <a:buFont typeface="Wingdings 3"/>
        <a:buChar char=""/>
        <a:defRPr kumimoji="0" lang="en-US" sz="1261" kern="1200" smtClean="0">
          <a:solidFill>
            <a:schemeClr val="tx1"/>
          </a:solidFill>
          <a:latin typeface="+mn-lt"/>
          <a:ea typeface="+mn-ea"/>
          <a:cs typeface="+mn-cs"/>
        </a:defRPr>
      </a:lvl7pPr>
      <a:lvl8pPr marL="1812121" indent="-164738" algn="l" rtl="0" eaLnBrk="1" latinLnBrk="0" hangingPunct="1">
        <a:spcBef>
          <a:spcPts val="270"/>
        </a:spcBef>
        <a:buClr>
          <a:prstClr val="white">
            <a:shade val="50000"/>
          </a:prstClr>
        </a:buClr>
        <a:buSzPct val="75000"/>
        <a:buFont typeface="Wingdings 3"/>
        <a:buChar char=""/>
        <a:defRPr kumimoji="0" lang="en-US" sz="1261" kern="1200" smtClean="0">
          <a:solidFill>
            <a:schemeClr val="tx1"/>
          </a:solidFill>
          <a:latin typeface="+mn-lt"/>
          <a:ea typeface="+mn-ea"/>
          <a:cs typeface="+mn-cs"/>
        </a:defRPr>
      </a:lvl8pPr>
      <a:lvl9pPr marL="1976860" indent="-164738" algn="l" rtl="0" eaLnBrk="1" latinLnBrk="0" hangingPunct="1">
        <a:spcBef>
          <a:spcPts val="270"/>
        </a:spcBef>
        <a:buClr>
          <a:srgbClr val="9FB8CD"/>
        </a:buClr>
        <a:buSzPct val="75000"/>
        <a:buFont typeface="Wingdings 3"/>
        <a:buChar char=""/>
        <a:defRPr kumimoji="0" lang="en-US" sz="1081" kern="1200" smtClean="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11846" algn="l" rtl="0" eaLnBrk="1" latinLnBrk="0" hangingPunct="1">
        <a:defRPr kumimoji="0" kern="1200">
          <a:solidFill>
            <a:schemeClr val="tx1"/>
          </a:solidFill>
          <a:latin typeface="+mn-lt"/>
          <a:ea typeface="+mn-ea"/>
          <a:cs typeface="+mn-cs"/>
        </a:defRPr>
      </a:lvl2pPr>
      <a:lvl3pPr marL="823692" algn="l" rtl="0" eaLnBrk="1" latinLnBrk="0" hangingPunct="1">
        <a:defRPr kumimoji="0" kern="1200">
          <a:solidFill>
            <a:schemeClr val="tx1"/>
          </a:solidFill>
          <a:latin typeface="+mn-lt"/>
          <a:ea typeface="+mn-ea"/>
          <a:cs typeface="+mn-cs"/>
        </a:defRPr>
      </a:lvl3pPr>
      <a:lvl4pPr marL="1235537" algn="l" rtl="0" eaLnBrk="1" latinLnBrk="0" hangingPunct="1">
        <a:defRPr kumimoji="0" kern="1200">
          <a:solidFill>
            <a:schemeClr val="tx1"/>
          </a:solidFill>
          <a:latin typeface="+mn-lt"/>
          <a:ea typeface="+mn-ea"/>
          <a:cs typeface="+mn-cs"/>
        </a:defRPr>
      </a:lvl4pPr>
      <a:lvl5pPr marL="1647383" algn="l" rtl="0" eaLnBrk="1" latinLnBrk="0" hangingPunct="1">
        <a:defRPr kumimoji="0" kern="1200">
          <a:solidFill>
            <a:schemeClr val="tx1"/>
          </a:solidFill>
          <a:latin typeface="+mn-lt"/>
          <a:ea typeface="+mn-ea"/>
          <a:cs typeface="+mn-cs"/>
        </a:defRPr>
      </a:lvl5pPr>
      <a:lvl6pPr marL="2059229" algn="l" rtl="0" eaLnBrk="1" latinLnBrk="0" hangingPunct="1">
        <a:defRPr kumimoji="0" kern="1200">
          <a:solidFill>
            <a:schemeClr val="tx1"/>
          </a:solidFill>
          <a:latin typeface="+mn-lt"/>
          <a:ea typeface="+mn-ea"/>
          <a:cs typeface="+mn-cs"/>
        </a:defRPr>
      </a:lvl6pPr>
      <a:lvl7pPr marL="2471075" algn="l" rtl="0" eaLnBrk="1" latinLnBrk="0" hangingPunct="1">
        <a:defRPr kumimoji="0" kern="1200">
          <a:solidFill>
            <a:schemeClr val="tx1"/>
          </a:solidFill>
          <a:latin typeface="+mn-lt"/>
          <a:ea typeface="+mn-ea"/>
          <a:cs typeface="+mn-cs"/>
        </a:defRPr>
      </a:lvl7pPr>
      <a:lvl8pPr marL="2882920" algn="l" rtl="0" eaLnBrk="1" latinLnBrk="0" hangingPunct="1">
        <a:defRPr kumimoji="0" kern="1200">
          <a:solidFill>
            <a:schemeClr val="tx1"/>
          </a:solidFill>
          <a:latin typeface="+mn-lt"/>
          <a:ea typeface="+mn-ea"/>
          <a:cs typeface="+mn-cs"/>
        </a:defRPr>
      </a:lvl8pPr>
      <a:lvl9pPr marL="3294766" algn="l" rtl="0" eaLnBrk="1" latinLnBrk="0" hangingPunct="1">
        <a:defRPr kumimoji="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098" name="Title Placeholder 21">
            <a:extLst>
              <a:ext uri="{FF2B5EF4-FFF2-40B4-BE49-F238E27FC236}">
                <a16:creationId xmlns:a16="http://schemas.microsoft.com/office/drawing/2014/main" id="{84AEEB2A-39BF-40B7-A4F3-4962B14969A4}"/>
              </a:ext>
            </a:extLst>
          </p:cNvPr>
          <p:cNvSpPr>
            <a:spLocks noGrp="1" noChangeArrowheads="1"/>
          </p:cNvSpPr>
          <p:nvPr>
            <p:ph type="title"/>
          </p:nvPr>
        </p:nvSpPr>
        <p:spPr bwMode="auto">
          <a:xfrm>
            <a:off x="457629" y="152400"/>
            <a:ext cx="8228742" cy="990600"/>
          </a:xfrm>
          <a:prstGeom prst="rect">
            <a:avLst/>
          </a:prstGeom>
          <a:solidFill>
            <a:srgbClr val="5E38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US" altLang="en-US"/>
              <a:t>Click to edit Master title style</a:t>
            </a:r>
          </a:p>
        </p:txBody>
      </p:sp>
      <p:sp>
        <p:nvSpPr>
          <p:cNvPr id="4099" name="Text Placeholder 12">
            <a:extLst>
              <a:ext uri="{FF2B5EF4-FFF2-40B4-BE49-F238E27FC236}">
                <a16:creationId xmlns:a16="http://schemas.microsoft.com/office/drawing/2014/main" id="{EB0ECBD0-2202-4B9E-8828-C543E048B5CB}"/>
              </a:ext>
            </a:extLst>
          </p:cNvPr>
          <p:cNvSpPr>
            <a:spLocks noGrp="1" noChangeArrowheads="1"/>
          </p:cNvSpPr>
          <p:nvPr>
            <p:ph type="body" idx="1"/>
          </p:nvPr>
        </p:nvSpPr>
        <p:spPr bwMode="auto">
          <a:xfrm>
            <a:off x="457629" y="1219200"/>
            <a:ext cx="8228742" cy="4910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100" name="Straight Connector 28">
            <a:extLst>
              <a:ext uri="{FF2B5EF4-FFF2-40B4-BE49-F238E27FC236}">
                <a16:creationId xmlns:a16="http://schemas.microsoft.com/office/drawing/2014/main" id="{1F8D788B-5CB6-488B-BB90-21F079C99B1E}"/>
              </a:ext>
            </a:extLst>
          </p:cNvPr>
          <p:cNvSpPr>
            <a:spLocks noChangeShapeType="1"/>
          </p:cNvSpPr>
          <p:nvPr/>
        </p:nvSpPr>
        <p:spPr bwMode="auto">
          <a:xfrm>
            <a:off x="457629" y="1143000"/>
            <a:ext cx="8228742" cy="0"/>
          </a:xfrm>
          <a:prstGeom prst="line">
            <a:avLst/>
          </a:prstGeom>
          <a:noFill/>
          <a:ln w="9525" algn="ctr">
            <a:solidFill>
              <a:schemeClr val="accent2"/>
            </a:solidFill>
            <a:prstDash val="dash"/>
            <a:round/>
            <a:headEnd/>
            <a:tailEnd/>
          </a:ln>
          <a:extLst>
            <a:ext uri="{909E8E84-426E-40DD-AFC4-6F175D3DCCD1}">
              <a14:hiddenFill xmlns:a14="http://schemas.microsoft.com/office/drawing/2010/main">
                <a:noFill/>
              </a14:hiddenFill>
            </a:ext>
          </a:extLst>
        </p:spPr>
        <p:txBody>
          <a:bodyPr/>
          <a:lstStyle/>
          <a:p>
            <a:endParaRPr lang="en-US" sz="1621"/>
          </a:p>
        </p:txBody>
      </p:sp>
      <p:pic>
        <p:nvPicPr>
          <p:cNvPr id="4101" name="Picture 2">
            <a:extLst>
              <a:ext uri="{FF2B5EF4-FFF2-40B4-BE49-F238E27FC236}">
                <a16:creationId xmlns:a16="http://schemas.microsoft.com/office/drawing/2014/main" id="{45539292-9142-44DA-B7A3-F3F43FF0A3F7}"/>
              </a:ext>
            </a:extLst>
          </p:cNvPr>
          <p:cNvPicPr>
            <a:picLocks noChangeAspect="1" noChangeArrowheads="1"/>
          </p:cNvPicPr>
          <p:nvPr userDrawn="1"/>
        </p:nvPicPr>
        <p:blipFill>
          <a:blip r:embed="rId14">
            <a:clrChange>
              <a:clrFrom>
                <a:srgbClr val="BFBFBF"/>
              </a:clrFrom>
              <a:clrTo>
                <a:srgbClr val="BFBFBF">
                  <a:alpha val="0"/>
                </a:srgbClr>
              </a:clrTo>
            </a:clrChange>
            <a:lum bright="70000" contrast="-70000"/>
            <a:extLst>
              <a:ext uri="{28A0092B-C50C-407E-A947-70E740481C1C}">
                <a14:useLocalDpi xmlns:a14="http://schemas.microsoft.com/office/drawing/2010/main" val="0"/>
              </a:ext>
            </a:extLst>
          </a:blip>
          <a:srcRect/>
          <a:stretch>
            <a:fillRect/>
          </a:stretch>
        </p:blipFill>
        <p:spPr bwMode="auto">
          <a:xfrm>
            <a:off x="308900" y="4229100"/>
            <a:ext cx="1046826" cy="4079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54987685"/>
      </p:ext>
    </p:extLst>
  </p:cSld>
  <p:clrMap bg1="lt1" tx1="dk1" bg2="lt2" tx2="dk2" accent1="accent1" accent2="accent2" accent3="accent3" accent4="accent4" accent5="accent5" accent6="accent6" hlink="hlink" folHlink="folHlink"/>
  <p:sldLayoutIdLst>
    <p:sldLayoutId id="2147483803" r:id="rId1"/>
    <p:sldLayoutId id="2147483804" r:id="rId2"/>
    <p:sldLayoutId id="2147483805" r:id="rId3"/>
    <p:sldLayoutId id="2147483806" r:id="rId4"/>
    <p:sldLayoutId id="2147483807" r:id="rId5"/>
    <p:sldLayoutId id="2147483808" r:id="rId6"/>
    <p:sldLayoutId id="2147483809" r:id="rId7"/>
    <p:sldLayoutId id="2147483810" r:id="rId8"/>
    <p:sldLayoutId id="2147483811" r:id="rId9"/>
    <p:sldLayoutId id="2147483812" r:id="rId10"/>
    <p:sldLayoutId id="2147483813" r:id="rId11"/>
    <p:sldLayoutId id="2147483814" r:id="rId12"/>
  </p:sldLayoutIdLst>
  <p:transition spd="med">
    <p:fade/>
  </p:transition>
  <p:txStyles>
    <p:titleStyle>
      <a:lvl1pPr algn="l" rtl="0" eaLnBrk="0" fontAlgn="base" hangingPunct="0">
        <a:spcBef>
          <a:spcPct val="0"/>
        </a:spcBef>
        <a:spcAft>
          <a:spcPct val="0"/>
        </a:spcAft>
        <a:defRPr sz="3964" kern="1200">
          <a:solidFill>
            <a:schemeClr val="bg1"/>
          </a:solidFill>
          <a:latin typeface="Calibri" panose="020F0502020204030204" pitchFamily="34" charset="0"/>
          <a:ea typeface="+mj-ea"/>
          <a:cs typeface="+mj-cs"/>
        </a:defRPr>
      </a:lvl1pPr>
      <a:lvl2pPr algn="l" rtl="0" eaLnBrk="0" fontAlgn="base" hangingPunct="0">
        <a:spcBef>
          <a:spcPct val="0"/>
        </a:spcBef>
        <a:spcAft>
          <a:spcPct val="0"/>
        </a:spcAft>
        <a:defRPr sz="3964">
          <a:solidFill>
            <a:schemeClr val="bg1"/>
          </a:solidFill>
          <a:latin typeface="Calibri" panose="020F0502020204030204" pitchFamily="34" charset="0"/>
        </a:defRPr>
      </a:lvl2pPr>
      <a:lvl3pPr algn="l" rtl="0" eaLnBrk="0" fontAlgn="base" hangingPunct="0">
        <a:spcBef>
          <a:spcPct val="0"/>
        </a:spcBef>
        <a:spcAft>
          <a:spcPct val="0"/>
        </a:spcAft>
        <a:defRPr sz="3964">
          <a:solidFill>
            <a:schemeClr val="bg1"/>
          </a:solidFill>
          <a:latin typeface="Calibri" panose="020F0502020204030204" pitchFamily="34" charset="0"/>
        </a:defRPr>
      </a:lvl3pPr>
      <a:lvl4pPr algn="l" rtl="0" eaLnBrk="0" fontAlgn="base" hangingPunct="0">
        <a:spcBef>
          <a:spcPct val="0"/>
        </a:spcBef>
        <a:spcAft>
          <a:spcPct val="0"/>
        </a:spcAft>
        <a:defRPr sz="3964">
          <a:solidFill>
            <a:schemeClr val="bg1"/>
          </a:solidFill>
          <a:latin typeface="Calibri" panose="020F0502020204030204" pitchFamily="34" charset="0"/>
        </a:defRPr>
      </a:lvl4pPr>
      <a:lvl5pPr algn="l" rtl="0" eaLnBrk="0" fontAlgn="base" hangingPunct="0">
        <a:spcBef>
          <a:spcPct val="0"/>
        </a:spcBef>
        <a:spcAft>
          <a:spcPct val="0"/>
        </a:spcAft>
        <a:defRPr sz="3964">
          <a:solidFill>
            <a:schemeClr val="bg1"/>
          </a:solidFill>
          <a:latin typeface="Calibri" panose="020F0502020204030204" pitchFamily="34" charset="0"/>
        </a:defRPr>
      </a:lvl5pPr>
      <a:lvl6pPr marL="411846" algn="l" rtl="0" fontAlgn="base">
        <a:spcBef>
          <a:spcPct val="0"/>
        </a:spcBef>
        <a:spcAft>
          <a:spcPct val="0"/>
        </a:spcAft>
        <a:defRPr sz="3964">
          <a:solidFill>
            <a:schemeClr val="bg1"/>
          </a:solidFill>
          <a:latin typeface="Calibri" panose="020F0502020204030204" pitchFamily="34" charset="0"/>
        </a:defRPr>
      </a:lvl6pPr>
      <a:lvl7pPr marL="823692" algn="l" rtl="0" fontAlgn="base">
        <a:spcBef>
          <a:spcPct val="0"/>
        </a:spcBef>
        <a:spcAft>
          <a:spcPct val="0"/>
        </a:spcAft>
        <a:defRPr sz="3964">
          <a:solidFill>
            <a:schemeClr val="bg1"/>
          </a:solidFill>
          <a:latin typeface="Calibri" panose="020F0502020204030204" pitchFamily="34" charset="0"/>
        </a:defRPr>
      </a:lvl7pPr>
      <a:lvl8pPr marL="1235537" algn="l" rtl="0" fontAlgn="base">
        <a:spcBef>
          <a:spcPct val="0"/>
        </a:spcBef>
        <a:spcAft>
          <a:spcPct val="0"/>
        </a:spcAft>
        <a:defRPr sz="3964">
          <a:solidFill>
            <a:schemeClr val="bg1"/>
          </a:solidFill>
          <a:latin typeface="Calibri" panose="020F0502020204030204" pitchFamily="34" charset="0"/>
        </a:defRPr>
      </a:lvl8pPr>
      <a:lvl9pPr marL="1647383" algn="l" rtl="0" fontAlgn="base">
        <a:spcBef>
          <a:spcPct val="0"/>
        </a:spcBef>
        <a:spcAft>
          <a:spcPct val="0"/>
        </a:spcAft>
        <a:defRPr sz="3964">
          <a:solidFill>
            <a:schemeClr val="bg1"/>
          </a:solidFill>
          <a:latin typeface="Calibri" panose="020F0502020204030204" pitchFamily="34" charset="0"/>
        </a:defRPr>
      </a:lvl9pPr>
    </p:titleStyle>
    <p:bodyStyle>
      <a:lvl1pPr marL="245963" indent="-245963" algn="l" rtl="0" eaLnBrk="0" fontAlgn="base" hangingPunct="0">
        <a:spcBef>
          <a:spcPts val="540"/>
        </a:spcBef>
        <a:spcAft>
          <a:spcPct val="0"/>
        </a:spcAft>
        <a:buClr>
          <a:srgbClr val="86AA2C"/>
        </a:buClr>
        <a:buSzPct val="76000"/>
        <a:buFont typeface="Wingdings 3" panose="05040102010807070707" pitchFamily="18" charset="2"/>
        <a:buChar char=""/>
        <a:defRPr sz="2883" kern="1200">
          <a:solidFill>
            <a:schemeClr val="tx1"/>
          </a:solidFill>
          <a:latin typeface="Calibri" panose="020F0502020204030204" pitchFamily="34" charset="0"/>
          <a:ea typeface="+mn-ea"/>
          <a:cs typeface="+mn-cs"/>
        </a:defRPr>
      </a:lvl1pPr>
      <a:lvl2pPr marL="493357" indent="-245963" algn="l" rtl="0" eaLnBrk="0" fontAlgn="base" hangingPunct="0">
        <a:spcBef>
          <a:spcPts val="450"/>
        </a:spcBef>
        <a:spcAft>
          <a:spcPct val="0"/>
        </a:spcAft>
        <a:buClr>
          <a:srgbClr val="86AA2C"/>
        </a:buClr>
        <a:buSzPct val="76000"/>
        <a:buFont typeface="Wingdings 3" panose="05040102010807070707" pitchFamily="18" charset="2"/>
        <a:buChar char=""/>
        <a:defRPr sz="2342" kern="1200">
          <a:solidFill>
            <a:schemeClr val="tx1"/>
          </a:solidFill>
          <a:latin typeface="Calibri" panose="020F0502020204030204" pitchFamily="34" charset="0"/>
          <a:ea typeface="+mn-ea"/>
          <a:cs typeface="+mn-cs"/>
        </a:defRPr>
      </a:lvl2pPr>
      <a:lvl3pPr marL="740750" indent="-205923" algn="l" rtl="0" eaLnBrk="0" fontAlgn="base" hangingPunct="0">
        <a:spcBef>
          <a:spcPts val="450"/>
        </a:spcBef>
        <a:spcAft>
          <a:spcPct val="0"/>
        </a:spcAft>
        <a:buClr>
          <a:srgbClr val="86AA2C"/>
        </a:buClr>
        <a:buSzPct val="76000"/>
        <a:buFont typeface="Wingdings 3" panose="05040102010807070707" pitchFamily="18" charset="2"/>
        <a:buChar char=""/>
        <a:defRPr sz="1982" kern="1200">
          <a:solidFill>
            <a:schemeClr val="tx1"/>
          </a:solidFill>
          <a:latin typeface="Calibri" panose="020F0502020204030204" pitchFamily="34" charset="0"/>
          <a:ea typeface="+mn-ea"/>
          <a:cs typeface="+mn-cs"/>
        </a:defRPr>
      </a:lvl3pPr>
      <a:lvl4pPr marL="988144" indent="-205923" algn="l" rtl="0" eaLnBrk="0" fontAlgn="base" hangingPunct="0">
        <a:spcBef>
          <a:spcPts val="360"/>
        </a:spcBef>
        <a:spcAft>
          <a:spcPct val="0"/>
        </a:spcAft>
        <a:buClr>
          <a:srgbClr val="86AA2C"/>
        </a:buClr>
        <a:buSzPct val="70000"/>
        <a:buFont typeface="Wingdings" panose="05000000000000000000" pitchFamily="2" charset="2"/>
        <a:buChar char=""/>
        <a:defRPr kern="1200">
          <a:solidFill>
            <a:schemeClr val="tx1"/>
          </a:solidFill>
          <a:latin typeface="Calibri" panose="020F0502020204030204" pitchFamily="34" charset="0"/>
          <a:ea typeface="+mn-ea"/>
          <a:cs typeface="+mn-cs"/>
        </a:defRPr>
      </a:lvl4pPr>
      <a:lvl5pPr marL="1235537" indent="-205923" algn="l" rtl="0" eaLnBrk="0" fontAlgn="base" hangingPunct="0">
        <a:spcBef>
          <a:spcPts val="270"/>
        </a:spcBef>
        <a:spcAft>
          <a:spcPct val="0"/>
        </a:spcAft>
        <a:buClr>
          <a:srgbClr val="86AA2C"/>
        </a:buClr>
        <a:buSzPct val="70000"/>
        <a:buFont typeface="Wingdings" panose="05000000000000000000" pitchFamily="2" charset="2"/>
        <a:buChar char=""/>
        <a:defRPr sz="1441" kern="1200">
          <a:solidFill>
            <a:schemeClr val="tx1"/>
          </a:solidFill>
          <a:latin typeface="Calibri" panose="020F0502020204030204" pitchFamily="34" charset="0"/>
          <a:ea typeface="+mn-ea"/>
          <a:cs typeface="+mn-cs"/>
        </a:defRPr>
      </a:lvl5pPr>
      <a:lvl6pPr marL="1482645" indent="-164738" algn="l" rtl="0" eaLnBrk="1" latinLnBrk="0" hangingPunct="1">
        <a:spcBef>
          <a:spcPts val="270"/>
        </a:spcBef>
        <a:buClr>
          <a:srgbClr val="9FB8CD">
            <a:shade val="75000"/>
          </a:srgbClr>
        </a:buClr>
        <a:buSzPct val="75000"/>
        <a:buFont typeface="Wingdings 3"/>
        <a:buChar char=""/>
        <a:defRPr kumimoji="0" lang="en-US" sz="1441" kern="1200" smtClean="0">
          <a:solidFill>
            <a:schemeClr val="tx1"/>
          </a:solidFill>
          <a:latin typeface="+mn-lt"/>
          <a:ea typeface="+mn-ea"/>
          <a:cs typeface="+mn-cs"/>
        </a:defRPr>
      </a:lvl6pPr>
      <a:lvl7pPr marL="1647383" indent="-164738" algn="l" rtl="0" eaLnBrk="1" latinLnBrk="0" hangingPunct="1">
        <a:spcBef>
          <a:spcPts val="270"/>
        </a:spcBef>
        <a:buClr>
          <a:srgbClr val="727CA3">
            <a:shade val="75000"/>
          </a:srgbClr>
        </a:buClr>
        <a:buSzPct val="75000"/>
        <a:buFont typeface="Wingdings 3"/>
        <a:buChar char=""/>
        <a:defRPr kumimoji="0" lang="en-US" sz="1261" kern="1200" smtClean="0">
          <a:solidFill>
            <a:schemeClr val="tx1"/>
          </a:solidFill>
          <a:latin typeface="+mn-lt"/>
          <a:ea typeface="+mn-ea"/>
          <a:cs typeface="+mn-cs"/>
        </a:defRPr>
      </a:lvl7pPr>
      <a:lvl8pPr marL="1812121" indent="-164738" algn="l" rtl="0" eaLnBrk="1" latinLnBrk="0" hangingPunct="1">
        <a:spcBef>
          <a:spcPts val="270"/>
        </a:spcBef>
        <a:buClr>
          <a:prstClr val="white">
            <a:shade val="50000"/>
          </a:prstClr>
        </a:buClr>
        <a:buSzPct val="75000"/>
        <a:buFont typeface="Wingdings 3"/>
        <a:buChar char=""/>
        <a:defRPr kumimoji="0" lang="en-US" sz="1261" kern="1200" smtClean="0">
          <a:solidFill>
            <a:schemeClr val="tx1"/>
          </a:solidFill>
          <a:latin typeface="+mn-lt"/>
          <a:ea typeface="+mn-ea"/>
          <a:cs typeface="+mn-cs"/>
        </a:defRPr>
      </a:lvl8pPr>
      <a:lvl9pPr marL="1976860" indent="-164738" algn="l" rtl="0" eaLnBrk="1" latinLnBrk="0" hangingPunct="1">
        <a:spcBef>
          <a:spcPts val="270"/>
        </a:spcBef>
        <a:buClr>
          <a:srgbClr val="9FB8CD"/>
        </a:buClr>
        <a:buSzPct val="75000"/>
        <a:buFont typeface="Wingdings 3"/>
        <a:buChar char=""/>
        <a:defRPr kumimoji="0" lang="en-US" sz="1081" kern="1200" smtClean="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11846" algn="l" rtl="0" eaLnBrk="1" latinLnBrk="0" hangingPunct="1">
        <a:defRPr kumimoji="0" kern="1200">
          <a:solidFill>
            <a:schemeClr val="tx1"/>
          </a:solidFill>
          <a:latin typeface="+mn-lt"/>
          <a:ea typeface="+mn-ea"/>
          <a:cs typeface="+mn-cs"/>
        </a:defRPr>
      </a:lvl2pPr>
      <a:lvl3pPr marL="823692" algn="l" rtl="0" eaLnBrk="1" latinLnBrk="0" hangingPunct="1">
        <a:defRPr kumimoji="0" kern="1200">
          <a:solidFill>
            <a:schemeClr val="tx1"/>
          </a:solidFill>
          <a:latin typeface="+mn-lt"/>
          <a:ea typeface="+mn-ea"/>
          <a:cs typeface="+mn-cs"/>
        </a:defRPr>
      </a:lvl3pPr>
      <a:lvl4pPr marL="1235537" algn="l" rtl="0" eaLnBrk="1" latinLnBrk="0" hangingPunct="1">
        <a:defRPr kumimoji="0" kern="1200">
          <a:solidFill>
            <a:schemeClr val="tx1"/>
          </a:solidFill>
          <a:latin typeface="+mn-lt"/>
          <a:ea typeface="+mn-ea"/>
          <a:cs typeface="+mn-cs"/>
        </a:defRPr>
      </a:lvl4pPr>
      <a:lvl5pPr marL="1647383" algn="l" rtl="0" eaLnBrk="1" latinLnBrk="0" hangingPunct="1">
        <a:defRPr kumimoji="0" kern="1200">
          <a:solidFill>
            <a:schemeClr val="tx1"/>
          </a:solidFill>
          <a:latin typeface="+mn-lt"/>
          <a:ea typeface="+mn-ea"/>
          <a:cs typeface="+mn-cs"/>
        </a:defRPr>
      </a:lvl5pPr>
      <a:lvl6pPr marL="2059229" algn="l" rtl="0" eaLnBrk="1" latinLnBrk="0" hangingPunct="1">
        <a:defRPr kumimoji="0" kern="1200">
          <a:solidFill>
            <a:schemeClr val="tx1"/>
          </a:solidFill>
          <a:latin typeface="+mn-lt"/>
          <a:ea typeface="+mn-ea"/>
          <a:cs typeface="+mn-cs"/>
        </a:defRPr>
      </a:lvl6pPr>
      <a:lvl7pPr marL="2471075" algn="l" rtl="0" eaLnBrk="1" latinLnBrk="0" hangingPunct="1">
        <a:defRPr kumimoji="0" kern="1200">
          <a:solidFill>
            <a:schemeClr val="tx1"/>
          </a:solidFill>
          <a:latin typeface="+mn-lt"/>
          <a:ea typeface="+mn-ea"/>
          <a:cs typeface="+mn-cs"/>
        </a:defRPr>
      </a:lvl7pPr>
      <a:lvl8pPr marL="2882920" algn="l" rtl="0" eaLnBrk="1" latinLnBrk="0" hangingPunct="1">
        <a:defRPr kumimoji="0" kern="1200">
          <a:solidFill>
            <a:schemeClr val="tx1"/>
          </a:solidFill>
          <a:latin typeface="+mn-lt"/>
          <a:ea typeface="+mn-ea"/>
          <a:cs typeface="+mn-cs"/>
        </a:defRPr>
      </a:lvl8pPr>
      <a:lvl9pPr marL="3294766" algn="l" rtl="0" eaLnBrk="1" latinLnBrk="0" hangingPunct="1">
        <a:defRPr kumimoji="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457200" y="152400"/>
            <a:ext cx="8229600" cy="990600"/>
          </a:xfrm>
          <a:prstGeom prst="rect">
            <a:avLst/>
          </a:prstGeom>
          <a:solidFill>
            <a:srgbClr val="B1D45A"/>
          </a:solidFill>
        </p:spPr>
        <p:txBody>
          <a:bodyPr vert="horz" anchor="b" anchorCtr="0">
            <a:normAutofit/>
          </a:bodyPr>
          <a:lstStyle/>
          <a:p>
            <a:r>
              <a:rPr kumimoji="0" lang="en-US" dirty="0"/>
              <a:t>Click to edit Master title style</a:t>
            </a:r>
          </a:p>
        </p:txBody>
      </p:sp>
      <p:sp>
        <p:nvSpPr>
          <p:cNvPr id="13" name="Text Placeholder 12"/>
          <p:cNvSpPr>
            <a:spLocks noGrp="1"/>
          </p:cNvSpPr>
          <p:nvPr>
            <p:ph type="body" idx="1"/>
          </p:nvPr>
        </p:nvSpPr>
        <p:spPr>
          <a:xfrm>
            <a:off x="457200" y="1219200"/>
            <a:ext cx="8229600" cy="5257800"/>
          </a:xfrm>
          <a:prstGeom prst="rect">
            <a:avLst/>
          </a:prstGeom>
        </p:spPr>
        <p:txBody>
          <a:bodyPr vert="horz">
            <a:normAutofit/>
          </a:bodyPr>
          <a:lstStyle/>
          <a:p>
            <a:pPr lvl="0" eaLnBrk="1" latinLnBrk="0" hangingPunct="1"/>
            <a:r>
              <a:rPr kumimoji="0" lang="en-US" dirty="0"/>
              <a:t>Click to edit Master text styles</a:t>
            </a:r>
          </a:p>
          <a:p>
            <a:pPr lvl="1" eaLnBrk="1" latinLnBrk="0" hangingPunct="1"/>
            <a:r>
              <a:rPr kumimoji="0" lang="en-US" dirty="0"/>
              <a:t>Second level</a:t>
            </a:r>
          </a:p>
          <a:p>
            <a:pPr lvl="2" eaLnBrk="1" latinLnBrk="0" hangingPunct="1"/>
            <a:r>
              <a:rPr kumimoji="0" lang="en-US" dirty="0"/>
              <a:t>Third level</a:t>
            </a:r>
          </a:p>
          <a:p>
            <a:pPr lvl="3" eaLnBrk="1" latinLnBrk="0" hangingPunct="1"/>
            <a:r>
              <a:rPr kumimoji="0" lang="en-US" dirty="0"/>
              <a:t>Fourth level</a:t>
            </a:r>
          </a:p>
          <a:p>
            <a:pPr lvl="4" eaLnBrk="1" latinLnBrk="0" hangingPunct="1"/>
            <a:r>
              <a:rPr kumimoji="0" lang="en-US" dirty="0"/>
              <a:t>Fifth level</a:t>
            </a:r>
          </a:p>
        </p:txBody>
      </p:sp>
      <p:sp>
        <p:nvSpPr>
          <p:cNvPr id="29" name="Straight Connector 28"/>
          <p:cNvSpPr>
            <a:spLocks noChangeShapeType="1"/>
          </p:cNvSpPr>
          <p:nvPr/>
        </p:nvSpPr>
        <p:spPr bwMode="auto">
          <a:xfrm>
            <a:off x="457200" y="1143000"/>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68580" tIns="34290" rIns="68580" bIns="34290" anchor="t" compatLnSpc="1"/>
          <a:lstStyle/>
          <a:p>
            <a:endParaRPr kumimoji="0" lang="en-US" sz="1350"/>
          </a:p>
        </p:txBody>
      </p:sp>
    </p:spTree>
    <p:extLst>
      <p:ext uri="{BB962C8B-B14F-4D97-AF65-F5344CB8AC3E}">
        <p14:creationId xmlns:p14="http://schemas.microsoft.com/office/powerpoint/2010/main" val="1749758938"/>
      </p:ext>
    </p:extLst>
  </p:cSld>
  <p:clrMap bg1="lt1" tx1="dk1" bg2="lt2" tx2="dk2" accent1="accent1" accent2="accent2" accent3="accent3" accent4="accent4" accent5="accent5" accent6="accent6" hlink="hlink" folHlink="folHlink"/>
  <p:sldLayoutIdLst>
    <p:sldLayoutId id="2147483823" r:id="rId1"/>
    <p:sldLayoutId id="2147483824" r:id="rId2"/>
    <p:sldLayoutId id="2147483825" r:id="rId3"/>
    <p:sldLayoutId id="2147483826" r:id="rId4"/>
    <p:sldLayoutId id="2147483827" r:id="rId5"/>
    <p:sldLayoutId id="2147483828" r:id="rId6"/>
    <p:sldLayoutId id="2147483829" r:id="rId7"/>
    <p:sldLayoutId id="2147483830" r:id="rId8"/>
    <p:sldLayoutId id="2147483831" r:id="rId9"/>
    <p:sldLayoutId id="2147483832" r:id="rId10"/>
    <p:sldLayoutId id="2147483833" r:id="rId11"/>
    <p:sldLayoutId id="2147483834" r:id="rId12"/>
    <p:sldLayoutId id="2147483835" r:id="rId13"/>
    <p:sldLayoutId id="2147483836" r:id="rId14"/>
    <p:sldLayoutId id="2147483837" r:id="rId15"/>
    <p:sldLayoutId id="2147483838" r:id="rId16"/>
    <p:sldLayoutId id="2147483839" r:id="rId17"/>
    <p:sldLayoutId id="2147483840" r:id="rId18"/>
    <p:sldLayoutId id="2147483841" r:id="rId19"/>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rtl="0" eaLnBrk="1" latinLnBrk="0" hangingPunct="1">
        <a:spcBef>
          <a:spcPct val="0"/>
        </a:spcBef>
        <a:buNone/>
        <a:defRPr kumimoji="0" sz="3300" kern="1200">
          <a:solidFill>
            <a:schemeClr val="tx1"/>
          </a:solidFill>
          <a:latin typeface="Calibri" panose="020F0502020204030204" pitchFamily="34" charset="0"/>
          <a:ea typeface="+mj-ea"/>
          <a:cs typeface="+mj-cs"/>
        </a:defRPr>
      </a:lvl1pPr>
    </p:titleStyle>
    <p:bodyStyle>
      <a:lvl1pPr marL="205740" indent="-205740" algn="l" rtl="0" eaLnBrk="1" latinLnBrk="0" hangingPunct="1">
        <a:spcBef>
          <a:spcPts val="450"/>
        </a:spcBef>
        <a:buClr>
          <a:srgbClr val="5E3886"/>
        </a:buClr>
        <a:buSzPct val="76000"/>
        <a:buFont typeface="Wingdings 3"/>
        <a:buChar char=""/>
        <a:defRPr kumimoji="0" sz="2400" kern="1200">
          <a:solidFill>
            <a:schemeClr val="tx1"/>
          </a:solidFill>
          <a:latin typeface="Calibri" panose="020F0502020204030204" pitchFamily="34" charset="0"/>
          <a:ea typeface="+mn-ea"/>
          <a:cs typeface="+mn-cs"/>
        </a:defRPr>
      </a:lvl1pPr>
      <a:lvl2pPr marL="411480" indent="-205740" algn="l" rtl="0" eaLnBrk="1" latinLnBrk="0" hangingPunct="1">
        <a:spcBef>
          <a:spcPts val="375"/>
        </a:spcBef>
        <a:buClr>
          <a:srgbClr val="5E3886"/>
        </a:buClr>
        <a:buSzPct val="76000"/>
        <a:buFont typeface="Wingdings 3"/>
        <a:buChar char=""/>
        <a:defRPr kumimoji="0" sz="1950" kern="1200">
          <a:solidFill>
            <a:schemeClr val="tx1"/>
          </a:solidFill>
          <a:latin typeface="Calibri" panose="020F0502020204030204" pitchFamily="34" charset="0"/>
          <a:ea typeface="+mn-ea"/>
          <a:cs typeface="+mn-cs"/>
        </a:defRPr>
      </a:lvl2pPr>
      <a:lvl3pPr marL="617220" indent="-171450" algn="l" rtl="0" eaLnBrk="1" latinLnBrk="0" hangingPunct="1">
        <a:spcBef>
          <a:spcPts val="375"/>
        </a:spcBef>
        <a:buClr>
          <a:srgbClr val="5E3886"/>
        </a:buClr>
        <a:buSzPct val="76000"/>
        <a:buFont typeface="Wingdings 3"/>
        <a:buChar char=""/>
        <a:defRPr kumimoji="0" sz="1650" kern="1200">
          <a:solidFill>
            <a:schemeClr val="tx1"/>
          </a:solidFill>
          <a:latin typeface="Calibri" panose="020F0502020204030204" pitchFamily="34" charset="0"/>
          <a:ea typeface="+mn-ea"/>
          <a:cs typeface="+mn-cs"/>
        </a:defRPr>
      </a:lvl3pPr>
      <a:lvl4pPr marL="822960" indent="-171450" algn="l" rtl="0" eaLnBrk="1" latinLnBrk="0" hangingPunct="1">
        <a:spcBef>
          <a:spcPts val="300"/>
        </a:spcBef>
        <a:buClr>
          <a:srgbClr val="5E3886"/>
        </a:buClr>
        <a:buSzPct val="70000"/>
        <a:buFont typeface="Wingdings"/>
        <a:buChar char=""/>
        <a:defRPr kumimoji="0" sz="1350" kern="1200">
          <a:solidFill>
            <a:schemeClr val="tx1"/>
          </a:solidFill>
          <a:latin typeface="Calibri" panose="020F0502020204030204" pitchFamily="34" charset="0"/>
          <a:ea typeface="+mn-ea"/>
          <a:cs typeface="+mn-cs"/>
        </a:defRPr>
      </a:lvl4pPr>
      <a:lvl5pPr marL="1028700" indent="-171450" algn="l" rtl="0" eaLnBrk="1" latinLnBrk="0" hangingPunct="1">
        <a:spcBef>
          <a:spcPts val="225"/>
        </a:spcBef>
        <a:buClr>
          <a:srgbClr val="5E3886"/>
        </a:buClr>
        <a:buSzPct val="70000"/>
        <a:buFont typeface="Wingdings"/>
        <a:buChar char=""/>
        <a:defRPr kumimoji="0" sz="1200" kern="1200">
          <a:solidFill>
            <a:schemeClr val="tx1"/>
          </a:solidFill>
          <a:latin typeface="Calibri" panose="020F0502020204030204" pitchFamily="34" charset="0"/>
          <a:ea typeface="+mn-ea"/>
          <a:cs typeface="+mn-cs"/>
        </a:defRPr>
      </a:lvl5pPr>
      <a:lvl6pPr marL="1234440" indent="-137160" algn="l" rtl="0" eaLnBrk="1" latinLnBrk="0" hangingPunct="1">
        <a:spcBef>
          <a:spcPts val="225"/>
        </a:spcBef>
        <a:buClr>
          <a:srgbClr val="9FB8CD">
            <a:shade val="75000"/>
          </a:srgbClr>
        </a:buClr>
        <a:buSzPct val="75000"/>
        <a:buFont typeface="Wingdings 3"/>
        <a:buChar char=""/>
        <a:defRPr kumimoji="0" lang="en-US" sz="1200" kern="1200" smtClean="0">
          <a:solidFill>
            <a:schemeClr val="tx1"/>
          </a:solidFill>
          <a:latin typeface="+mn-lt"/>
          <a:ea typeface="+mn-ea"/>
          <a:cs typeface="+mn-cs"/>
        </a:defRPr>
      </a:lvl6pPr>
      <a:lvl7pPr marL="1371600" indent="-137160" algn="l" rtl="0" eaLnBrk="1" latinLnBrk="0" hangingPunct="1">
        <a:spcBef>
          <a:spcPts val="225"/>
        </a:spcBef>
        <a:buClr>
          <a:srgbClr val="727CA3">
            <a:shade val="75000"/>
          </a:srgbClr>
        </a:buClr>
        <a:buSzPct val="75000"/>
        <a:buFont typeface="Wingdings 3"/>
        <a:buChar char=""/>
        <a:defRPr kumimoji="0" lang="en-US" sz="1050" kern="1200" smtClean="0">
          <a:solidFill>
            <a:schemeClr val="tx1"/>
          </a:solidFill>
          <a:latin typeface="+mn-lt"/>
          <a:ea typeface="+mn-ea"/>
          <a:cs typeface="+mn-cs"/>
        </a:defRPr>
      </a:lvl7pPr>
      <a:lvl8pPr marL="1508760" indent="-137160" algn="l" rtl="0" eaLnBrk="1" latinLnBrk="0" hangingPunct="1">
        <a:spcBef>
          <a:spcPts val="225"/>
        </a:spcBef>
        <a:buClr>
          <a:prstClr val="white">
            <a:shade val="50000"/>
          </a:prstClr>
        </a:buClr>
        <a:buSzPct val="75000"/>
        <a:buFont typeface="Wingdings 3"/>
        <a:buChar char=""/>
        <a:defRPr kumimoji="0" lang="en-US" sz="1050" kern="1200" smtClean="0">
          <a:solidFill>
            <a:schemeClr val="tx1"/>
          </a:solidFill>
          <a:latin typeface="+mn-lt"/>
          <a:ea typeface="+mn-ea"/>
          <a:cs typeface="+mn-cs"/>
        </a:defRPr>
      </a:lvl8pPr>
      <a:lvl9pPr marL="1645920" indent="-137160" algn="l" rtl="0" eaLnBrk="1" latinLnBrk="0" hangingPunct="1">
        <a:spcBef>
          <a:spcPts val="225"/>
        </a:spcBef>
        <a:buClr>
          <a:srgbClr val="9FB8CD"/>
        </a:buClr>
        <a:buSzPct val="75000"/>
        <a:buFont typeface="Wingdings 3"/>
        <a:buChar char=""/>
        <a:defRPr kumimoji="0" lang="en-US" sz="900" kern="1200" smtClean="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342900" algn="l" rtl="0" eaLnBrk="1" latinLnBrk="0" hangingPunct="1">
        <a:defRPr kumimoji="0" kern="1200">
          <a:solidFill>
            <a:schemeClr val="tx1"/>
          </a:solidFill>
          <a:latin typeface="+mn-lt"/>
          <a:ea typeface="+mn-ea"/>
          <a:cs typeface="+mn-cs"/>
        </a:defRPr>
      </a:lvl2pPr>
      <a:lvl3pPr marL="685800" algn="l" rtl="0" eaLnBrk="1" latinLnBrk="0" hangingPunct="1">
        <a:defRPr kumimoji="0" kern="1200">
          <a:solidFill>
            <a:schemeClr val="tx1"/>
          </a:solidFill>
          <a:latin typeface="+mn-lt"/>
          <a:ea typeface="+mn-ea"/>
          <a:cs typeface="+mn-cs"/>
        </a:defRPr>
      </a:lvl3pPr>
      <a:lvl4pPr marL="1028700" algn="l" rtl="0" eaLnBrk="1" latinLnBrk="0" hangingPunct="1">
        <a:defRPr kumimoji="0" kern="1200">
          <a:solidFill>
            <a:schemeClr val="tx1"/>
          </a:solidFill>
          <a:latin typeface="+mn-lt"/>
          <a:ea typeface="+mn-ea"/>
          <a:cs typeface="+mn-cs"/>
        </a:defRPr>
      </a:lvl4pPr>
      <a:lvl5pPr marL="1371600" algn="l" rtl="0" eaLnBrk="1" latinLnBrk="0" hangingPunct="1">
        <a:defRPr kumimoji="0" kern="1200">
          <a:solidFill>
            <a:schemeClr val="tx1"/>
          </a:solidFill>
          <a:latin typeface="+mn-lt"/>
          <a:ea typeface="+mn-ea"/>
          <a:cs typeface="+mn-cs"/>
        </a:defRPr>
      </a:lvl5pPr>
      <a:lvl6pPr marL="1714500" algn="l" rtl="0" eaLnBrk="1" latinLnBrk="0" hangingPunct="1">
        <a:defRPr kumimoji="0" kern="1200">
          <a:solidFill>
            <a:schemeClr val="tx1"/>
          </a:solidFill>
          <a:latin typeface="+mn-lt"/>
          <a:ea typeface="+mn-ea"/>
          <a:cs typeface="+mn-cs"/>
        </a:defRPr>
      </a:lvl6pPr>
      <a:lvl7pPr marL="2057400" algn="l" rtl="0" eaLnBrk="1" latinLnBrk="0" hangingPunct="1">
        <a:defRPr kumimoji="0" kern="1200">
          <a:solidFill>
            <a:schemeClr val="tx1"/>
          </a:solidFill>
          <a:latin typeface="+mn-lt"/>
          <a:ea typeface="+mn-ea"/>
          <a:cs typeface="+mn-cs"/>
        </a:defRPr>
      </a:lvl7pPr>
      <a:lvl8pPr marL="2400300" algn="l" rtl="0" eaLnBrk="1" latinLnBrk="0" hangingPunct="1">
        <a:defRPr kumimoji="0" kern="1200">
          <a:solidFill>
            <a:schemeClr val="tx1"/>
          </a:solidFill>
          <a:latin typeface="+mn-lt"/>
          <a:ea typeface="+mn-ea"/>
          <a:cs typeface="+mn-cs"/>
        </a:defRPr>
      </a:lvl8pPr>
      <a:lvl9pPr marL="27432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2.xml"/><Relationship Id="rId4" Type="http://schemas.openxmlformats.org/officeDocument/2006/relationships/image" Target="../media/image16.png"/></Relationships>
</file>

<file path=ppt/slides/_rels/slide10.xml.rels><?xml version="1.0" encoding="UTF-8" standalone="yes"?>
<Relationships xmlns="http://schemas.openxmlformats.org/package/2006/relationships"><Relationship Id="rId8" Type="http://schemas.openxmlformats.org/officeDocument/2006/relationships/image" Target="../media/image31.wmf"/><Relationship Id="rId3" Type="http://schemas.openxmlformats.org/officeDocument/2006/relationships/slideLayout" Target="../slideLayouts/slideLayout2.xml"/><Relationship Id="rId7" Type="http://schemas.openxmlformats.org/officeDocument/2006/relationships/image" Target="../media/image30.jpeg"/><Relationship Id="rId2" Type="http://schemas.openxmlformats.org/officeDocument/2006/relationships/video" Target="file:///C:\Documents%20and%20Settings\Owner.BEVERLY-Q62OQR5\Local%20Settings\Temporary%20Internet%20Files\Content.IE5\FEVPHX2W\MPj04331280000%5b1%5d.jpg" TargetMode="External"/><Relationship Id="rId1" Type="http://schemas.openxmlformats.org/officeDocument/2006/relationships/tags" Target="../tags/tag5.xml"/><Relationship Id="rId6" Type="http://schemas.openxmlformats.org/officeDocument/2006/relationships/image" Target="../media/image29.wmf"/><Relationship Id="rId11" Type="http://schemas.openxmlformats.org/officeDocument/2006/relationships/image" Target="../media/image34.wmf"/><Relationship Id="rId5" Type="http://schemas.openxmlformats.org/officeDocument/2006/relationships/image" Target="../media/image28.wmf"/><Relationship Id="rId10" Type="http://schemas.openxmlformats.org/officeDocument/2006/relationships/image" Target="../media/image33.wmf"/><Relationship Id="rId4" Type="http://schemas.openxmlformats.org/officeDocument/2006/relationships/notesSlide" Target="../notesSlides/notesSlide6.xml"/><Relationship Id="rId9" Type="http://schemas.openxmlformats.org/officeDocument/2006/relationships/image" Target="../media/image32.wmf"/></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tags" Target="../tags/tag6.xml"/></Relationships>
</file>

<file path=ppt/slides/_rels/slide12.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hyperlink" Target="http://iteachkinderkids.blogspot.com/2011/06/b-is-for-breakthrough.html" TargetMode="External"/><Relationship Id="rId2" Type="http://schemas.openxmlformats.org/officeDocument/2006/relationships/image" Target="../media/image37.jpg"/><Relationship Id="rId1" Type="http://schemas.openxmlformats.org/officeDocument/2006/relationships/slideLayout" Target="../slideLayouts/slideLayout12.xml"/><Relationship Id="rId5" Type="http://schemas.openxmlformats.org/officeDocument/2006/relationships/hyperlink" Target="https://www.flickr.com/photos/birdwatcher63/5473774761/in/photostream/" TargetMode="External"/><Relationship Id="rId4" Type="http://schemas.openxmlformats.org/officeDocument/2006/relationships/image" Target="../media/image38.jpg"/></Relationships>
</file>

<file path=ppt/slides/_rels/slide1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jpe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hyperlink" Target="https://doi.org/10.2337/dc25-S009" TargetMode="External"/><Relationship Id="rId4" Type="http://schemas.openxmlformats.org/officeDocument/2006/relationships/image" Target="../media/image21.png"/></Relationships>
</file>

<file path=ppt/slides/_rels/slide1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42.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slideLayout" Target="../slideLayouts/slideLayout2.xml"/><Relationship Id="rId1" Type="http://schemas.openxmlformats.org/officeDocument/2006/relationships/tags" Target="../tags/tag7.xml"/></Relationships>
</file>

<file path=ppt/slides/_rels/slide2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23.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slideLayout" Target="../slideLayouts/slideLayout2.xml"/><Relationship Id="rId1" Type="http://schemas.openxmlformats.org/officeDocument/2006/relationships/tags" Target="../tags/tag8.xml"/></Relationships>
</file>

<file path=ppt/slides/_rels/slide2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xml"/><Relationship Id="rId1" Type="http://schemas.openxmlformats.org/officeDocument/2006/relationships/tags" Target="../tags/tag9.xml"/><Relationship Id="rId4" Type="http://schemas.openxmlformats.org/officeDocument/2006/relationships/image" Target="../media/image48.png"/></Relationships>
</file>

<file path=ppt/slides/_rels/slide2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5.xml"/><Relationship Id="rId1" Type="http://schemas.openxmlformats.org/officeDocument/2006/relationships/slideLayout" Target="../slideLayouts/slideLayout5.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3.xml.rels><?xml version="1.0" encoding="UTF-8" standalone="yes"?>
<Relationships xmlns="http://schemas.openxmlformats.org/package/2006/relationships"><Relationship Id="rId3" Type="http://schemas.openxmlformats.org/officeDocument/2006/relationships/hyperlink" Target="http://www.diabetesed.net/" TargetMode="External"/><Relationship Id="rId2" Type="http://schemas.openxmlformats.org/officeDocument/2006/relationships/notesSlide" Target="../notesSlides/notesSlide2.xml"/><Relationship Id="rId1" Type="http://schemas.openxmlformats.org/officeDocument/2006/relationships/slideLayout" Target="../slideLayouts/slideLayout4.xml"/><Relationship Id="rId5" Type="http://schemas.openxmlformats.org/officeDocument/2006/relationships/image" Target="../media/image18.png"/><Relationship Id="rId4" Type="http://schemas.openxmlformats.org/officeDocument/2006/relationships/image" Target="../media/image17.pn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xml"/><Relationship Id="rId1" Type="http://schemas.openxmlformats.org/officeDocument/2006/relationships/tags" Target="../tags/tag10.xml"/><Relationship Id="rId4" Type="http://schemas.openxmlformats.org/officeDocument/2006/relationships/image" Target="../media/image52.png"/></Relationships>
</file>

<file path=ppt/slides/_rels/slide31.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notesSlide" Target="../notesSlides/notesSlide17.xml"/><Relationship Id="rId7" Type="http://schemas.openxmlformats.org/officeDocument/2006/relationships/diagramColors" Target="../diagrams/colors3.xml"/><Relationship Id="rId2" Type="http://schemas.openxmlformats.org/officeDocument/2006/relationships/slideLayout" Target="../slideLayouts/slideLayout2.xml"/><Relationship Id="rId1" Type="http://schemas.openxmlformats.org/officeDocument/2006/relationships/tags" Target="../tags/tag11.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32.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2.xml"/><Relationship Id="rId1" Type="http://schemas.openxmlformats.org/officeDocument/2006/relationships/tags" Target="../tags/tag13.xml"/><Relationship Id="rId4" Type="http://schemas.openxmlformats.org/officeDocument/2006/relationships/image" Target="../media/image60.png"/></Relationships>
</file>

<file path=ppt/slides/_rels/slide3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3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23.xml"/><Relationship Id="rId7" Type="http://schemas.openxmlformats.org/officeDocument/2006/relationships/image" Target="NULL"/><Relationship Id="rId2" Type="http://schemas.openxmlformats.org/officeDocument/2006/relationships/slideLayout" Target="../slideLayouts/slideLayout64.xml"/><Relationship Id="rId1" Type="http://schemas.openxmlformats.org/officeDocument/2006/relationships/tags" Target="../tags/tag14.xml"/><Relationship Id="rId6" Type="http://schemas.openxmlformats.org/officeDocument/2006/relationships/customXml" Target="../ink/ink2.xml"/><Relationship Id="rId5" Type="http://schemas.openxmlformats.org/officeDocument/2006/relationships/image" Target="NULL"/><Relationship Id="rId4" Type="http://schemas.openxmlformats.org/officeDocument/2006/relationships/customXml" Target="../ink/ink1.xml"/></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64.xml"/><Relationship Id="rId1" Type="http://schemas.openxmlformats.org/officeDocument/2006/relationships/tags" Target="../tags/tag15.xml"/><Relationship Id="rId6" Type="http://schemas.openxmlformats.org/officeDocument/2006/relationships/image" Target="../media/image40.png"/><Relationship Id="rId5" Type="http://schemas.openxmlformats.org/officeDocument/2006/relationships/image" Target="../media/image64.png"/><Relationship Id="rId4" Type="http://schemas.openxmlformats.org/officeDocument/2006/relationships/image" Target="../media/image63.png"/></Relationships>
</file>

<file path=ppt/slides/_rels/slide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slideLayout" Target="../slideLayouts/slideLayout2.xml"/><Relationship Id="rId1" Type="http://schemas.openxmlformats.org/officeDocument/2006/relationships/tags" Target="../tags/tag16.xml"/></Relationships>
</file>

<file path=ppt/slides/_rels/slide4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43.xml.rels><?xml version="1.0" encoding="UTF-8" standalone="yes"?>
<Relationships xmlns="http://schemas.openxmlformats.org/package/2006/relationships"><Relationship Id="rId3" Type="http://schemas.openxmlformats.org/officeDocument/2006/relationships/hyperlink" Target="https://elshahawkscribblins.blogspot.com/2015/07/when-writing-give-yourself-break.html" TargetMode="External"/><Relationship Id="rId2" Type="http://schemas.openxmlformats.org/officeDocument/2006/relationships/image" Target="../media/image66.jpg"/><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2.xml"/><Relationship Id="rId1" Type="http://schemas.openxmlformats.org/officeDocument/2006/relationships/tags" Target="../tags/tag17.xml"/><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image" Target="../media/image68.png"/></Relationships>
</file>

<file path=ppt/slides/_rels/slide46.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47.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73.jpeg"/><Relationship Id="rId1" Type="http://schemas.openxmlformats.org/officeDocument/2006/relationships/slideLayout" Target="../slideLayouts/slideLayout14.xml"/></Relationships>
</file>

<file path=ppt/slides/_rels/slide5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74.jpeg"/><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42.png"/><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image" Target="../media/image40.png"/><Relationship Id="rId5" Type="http://schemas.openxmlformats.org/officeDocument/2006/relationships/image" Target="../media/image78.png"/><Relationship Id="rId4" Type="http://schemas.openxmlformats.org/officeDocument/2006/relationships/image" Target="../media/image77.png"/></Relationships>
</file>

<file path=ppt/slides/_rels/slide59.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38.xml"/><Relationship Id="rId1" Type="http://schemas.openxmlformats.org/officeDocument/2006/relationships/slideLayout" Target="../slideLayouts/slideLayout6.xml"/><Relationship Id="rId6" Type="http://schemas.openxmlformats.org/officeDocument/2006/relationships/image" Target="../media/image40.png"/><Relationship Id="rId5" Type="http://schemas.openxmlformats.org/officeDocument/2006/relationships/image" Target="../media/image78.png"/><Relationship Id="rId4" Type="http://schemas.openxmlformats.org/officeDocument/2006/relationships/image" Target="../media/image79.png"/></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hyperlink" Target="https://doi.org/10.2337/dc25-S009" TargetMode="External"/><Relationship Id="rId4" Type="http://schemas.openxmlformats.org/officeDocument/2006/relationships/image" Target="../media/image21.png"/></Relationships>
</file>

<file path=ppt/slides/_rels/slide6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9.xml"/><Relationship Id="rId1" Type="http://schemas.openxmlformats.org/officeDocument/2006/relationships/slideLayout" Target="../slideLayouts/slideLayout6.xml"/><Relationship Id="rId4" Type="http://schemas.openxmlformats.org/officeDocument/2006/relationships/image" Target="../media/image80.png"/></Relationships>
</file>

<file path=ppt/slides/_rels/slide61.xml.rels><?xml version="1.0" encoding="UTF-8" standalone="yes"?>
<Relationships xmlns="http://schemas.openxmlformats.org/package/2006/relationships"><Relationship Id="rId3" Type="http://schemas.openxmlformats.org/officeDocument/2006/relationships/hyperlink" Target="https://www.kidney.org/atoz/content/diabetes" TargetMode="External"/><Relationship Id="rId2" Type="http://schemas.openxmlformats.org/officeDocument/2006/relationships/image" Target="../media/image81.jpeg"/><Relationship Id="rId1" Type="http://schemas.openxmlformats.org/officeDocument/2006/relationships/slideLayout" Target="../slideLayouts/slideLayout12.xml"/></Relationships>
</file>

<file path=ppt/slides/_rels/slide62.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slideLayout" Target="../slideLayouts/slideLayout2.xml"/><Relationship Id="rId1" Type="http://schemas.openxmlformats.org/officeDocument/2006/relationships/tags" Target="../tags/tag19.xml"/></Relationships>
</file>

<file path=ppt/slides/_rels/slide63.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slideLayout" Target="../slideLayouts/slideLayout2.xml"/><Relationship Id="rId1" Type="http://schemas.openxmlformats.org/officeDocument/2006/relationships/tags" Target="../tags/tag20.xml"/><Relationship Id="rId5" Type="http://schemas.openxmlformats.org/officeDocument/2006/relationships/image" Target="../media/image40.png"/><Relationship Id="rId4" Type="http://schemas.openxmlformats.org/officeDocument/2006/relationships/image" Target="../media/image84.png"/></Relationships>
</file>

<file path=ppt/slides/_rels/slide6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85.png"/><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slideLayout" Target="../slideLayouts/slideLayout2.xml"/><Relationship Id="rId1" Type="http://schemas.openxmlformats.org/officeDocument/2006/relationships/tags" Target="../tags/tag21.xml"/></Relationships>
</file>

<file path=ppt/slides/_rels/slide66.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4.xml"/></Relationships>
</file>

<file path=ppt/slides/_rels/slide67.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2.xml"/><Relationship Id="rId5" Type="http://schemas.openxmlformats.org/officeDocument/2006/relationships/image" Target="../media/image40.png"/><Relationship Id="rId4" Type="http://schemas.openxmlformats.org/officeDocument/2006/relationships/image" Target="../media/image89.png"/></Relationships>
</file>

<file path=ppt/slides/_rels/slide68.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40.xml"/><Relationship Id="rId1" Type="http://schemas.openxmlformats.org/officeDocument/2006/relationships/slideLayout" Target="../slideLayouts/slideLayout6.xml"/><Relationship Id="rId4" Type="http://schemas.openxmlformats.org/officeDocument/2006/relationships/image" Target="../media/image40.png"/></Relationships>
</file>

<file path=ppt/slides/_rels/slide6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91.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4.xml"/></Relationships>
</file>

<file path=ppt/slides/_rels/slide70.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71.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2.xml"/><Relationship Id="rId1" Type="http://schemas.openxmlformats.org/officeDocument/2006/relationships/tags" Target="../tags/tag22.xml"/><Relationship Id="rId4" Type="http://schemas.openxmlformats.org/officeDocument/2006/relationships/image" Target="../media/image94.png"/></Relationships>
</file>

<file path=ppt/slides/_rels/slide73.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2.xml"/><Relationship Id="rId1" Type="http://schemas.openxmlformats.org/officeDocument/2006/relationships/tags" Target="../tags/tag23.xml"/><Relationship Id="rId5" Type="http://schemas.openxmlformats.org/officeDocument/2006/relationships/image" Target="../media/image95.png"/><Relationship Id="rId4" Type="http://schemas.openxmlformats.org/officeDocument/2006/relationships/image" Target="../media/image94.png"/></Relationships>
</file>

<file path=ppt/slides/_rels/slide74.xml.rels><?xml version="1.0" encoding="UTF-8" standalone="yes"?>
<Relationships xmlns="http://schemas.openxmlformats.org/package/2006/relationships"><Relationship Id="rId2" Type="http://schemas.openxmlformats.org/officeDocument/2006/relationships/image" Target="../media/image96.jpe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97.jpeg"/><Relationship Id="rId1" Type="http://schemas.openxmlformats.org/officeDocument/2006/relationships/slideLayout" Target="../slideLayouts/slideLayout13.xml"/></Relationships>
</file>

<file path=ppt/slides/_rels/slide76.xml.rels><?xml version="1.0" encoding="UTF-8" standalone="yes"?>
<Relationships xmlns="http://schemas.openxmlformats.org/package/2006/relationships"><Relationship Id="rId3" Type="http://schemas.openxmlformats.org/officeDocument/2006/relationships/notesSlide" Target="../notesSlides/notesSlide44.xml"/><Relationship Id="rId2" Type="http://schemas.openxmlformats.org/officeDocument/2006/relationships/slideLayout" Target="../slideLayouts/slideLayout4.xml"/><Relationship Id="rId1" Type="http://schemas.openxmlformats.org/officeDocument/2006/relationships/tags" Target="../tags/tag24.xml"/><Relationship Id="rId5" Type="http://schemas.openxmlformats.org/officeDocument/2006/relationships/image" Target="../media/image40.png"/><Relationship Id="rId4" Type="http://schemas.openxmlformats.org/officeDocument/2006/relationships/image" Target="../media/image98.png"/></Relationships>
</file>

<file path=ppt/slides/_rels/slide77.xml.rels><?xml version="1.0" encoding="UTF-8" standalone="yes"?>
<Relationships xmlns="http://schemas.openxmlformats.org/package/2006/relationships"><Relationship Id="rId3" Type="http://schemas.openxmlformats.org/officeDocument/2006/relationships/notesSlide" Target="../notesSlides/notesSlide45.xml"/><Relationship Id="rId7" Type="http://schemas.openxmlformats.org/officeDocument/2006/relationships/image" Target="../media/image100.tiff"/><Relationship Id="rId2" Type="http://schemas.openxmlformats.org/officeDocument/2006/relationships/slideLayout" Target="../slideLayouts/slideLayout4.xml"/><Relationship Id="rId1" Type="http://schemas.openxmlformats.org/officeDocument/2006/relationships/tags" Target="../tags/tag25.xml"/><Relationship Id="rId6" Type="http://schemas.openxmlformats.org/officeDocument/2006/relationships/image" Target="../media/image99.jpeg"/><Relationship Id="rId5" Type="http://schemas.openxmlformats.org/officeDocument/2006/relationships/hyperlink" Target="mailto:info@diabetesed.net" TargetMode="External"/><Relationship Id="rId4" Type="http://schemas.openxmlformats.org/officeDocument/2006/relationships/hyperlink" Target="http://www.diabetesed.net/" TargetMode="External"/></Relationships>
</file>

<file path=ppt/slides/_rels/slide8.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notesSlide" Target="../notesSlides/notesSlide5.xml"/><Relationship Id="rId7" Type="http://schemas.openxmlformats.org/officeDocument/2006/relationships/diagramQuickStyle" Target="../diagrams/quickStyle1.xml"/><Relationship Id="rId2" Type="http://schemas.openxmlformats.org/officeDocument/2006/relationships/slideLayout" Target="../slideLayouts/slideLayout12.xml"/><Relationship Id="rId1" Type="http://schemas.openxmlformats.org/officeDocument/2006/relationships/tags" Target="../tags/tag3.xml"/><Relationship Id="rId6" Type="http://schemas.openxmlformats.org/officeDocument/2006/relationships/diagramLayout" Target="../diagrams/layout1.xml"/><Relationship Id="rId5" Type="http://schemas.openxmlformats.org/officeDocument/2006/relationships/diagramData" Target="../diagrams/data1.xml"/><Relationship Id="rId4" Type="http://schemas.openxmlformats.org/officeDocument/2006/relationships/image" Target="../media/image23.png"/><Relationship Id="rId9" Type="http://schemas.microsoft.com/office/2007/relationships/diagramDrawing" Target="../diagrams/drawing1.xml"/></Relationships>
</file>

<file path=ppt/slides/_rels/slide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slideLayout" Target="../slideLayouts/slideLayout2.xml"/><Relationship Id="rId1" Type="http://schemas.openxmlformats.org/officeDocument/2006/relationships/tags" Target="../tags/tag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ubtitle 10"/>
          <p:cNvSpPr>
            <a:spLocks noGrp="1"/>
          </p:cNvSpPr>
          <p:nvPr>
            <p:ph type="subTitle" idx="1"/>
          </p:nvPr>
        </p:nvSpPr>
        <p:spPr>
          <a:xfrm>
            <a:off x="1143000" y="5029200"/>
            <a:ext cx="7162800" cy="533400"/>
          </a:xfrm>
        </p:spPr>
        <p:txBody>
          <a:bodyPr/>
          <a:lstStyle/>
          <a:p>
            <a:pPr lvl="0">
              <a:spcBef>
                <a:spcPts val="0"/>
              </a:spcBef>
              <a:buClr>
                <a:srgbClr val="86AA2C"/>
              </a:buClr>
            </a:pPr>
            <a:r>
              <a:rPr lang="en-US" sz="2800" dirty="0">
                <a:solidFill>
                  <a:prstClr val="black"/>
                </a:solidFill>
              </a:rPr>
              <a:t>Beverly Thomassian, RN, MPH, BC-ADM, CDCES</a:t>
            </a:r>
          </a:p>
          <a:p>
            <a:pPr lvl="0">
              <a:spcBef>
                <a:spcPts val="0"/>
              </a:spcBef>
              <a:buClr>
                <a:srgbClr val="86AA2C"/>
              </a:buClr>
            </a:pPr>
            <a:r>
              <a:rPr lang="en-US" sz="2800" dirty="0">
                <a:solidFill>
                  <a:prstClr val="black"/>
                </a:solidFill>
              </a:rPr>
              <a:t>Pronouns: She, her, hers</a:t>
            </a:r>
          </a:p>
          <a:p>
            <a:pPr lvl="0">
              <a:spcBef>
                <a:spcPts val="0"/>
              </a:spcBef>
              <a:buClr>
                <a:srgbClr val="86AA2C"/>
              </a:buClr>
            </a:pPr>
            <a:r>
              <a:rPr lang="en-US" sz="2800" dirty="0">
                <a:solidFill>
                  <a:prstClr val="black"/>
                </a:solidFill>
              </a:rPr>
              <a:t>www.DiabetesEd.net</a:t>
            </a:r>
          </a:p>
          <a:p>
            <a:pPr lvl="0">
              <a:spcBef>
                <a:spcPts val="0"/>
              </a:spcBef>
              <a:buClr>
                <a:srgbClr val="86AA2C"/>
              </a:buClr>
            </a:pPr>
            <a:endParaRPr lang="en-US" sz="2800" dirty="0">
              <a:solidFill>
                <a:prstClr val="black"/>
              </a:solidFill>
            </a:endParaRPr>
          </a:p>
          <a:p>
            <a:pPr lvl="0">
              <a:spcBef>
                <a:spcPts val="0"/>
              </a:spcBef>
              <a:buClr>
                <a:srgbClr val="86AA2C"/>
              </a:buClr>
            </a:pPr>
            <a:endParaRPr lang="en-US" sz="2800" dirty="0">
              <a:solidFill>
                <a:prstClr val="black"/>
              </a:solidFill>
            </a:endParaRPr>
          </a:p>
        </p:txBody>
      </p:sp>
      <p:sp>
        <p:nvSpPr>
          <p:cNvPr id="2" name="TextBox 1">
            <a:extLst>
              <a:ext uri="{FF2B5EF4-FFF2-40B4-BE49-F238E27FC236}">
                <a16:creationId xmlns:a16="http://schemas.microsoft.com/office/drawing/2014/main" id="{10965290-AAC0-1F98-5E40-A9D508D6980B}"/>
              </a:ext>
            </a:extLst>
          </p:cNvPr>
          <p:cNvSpPr txBox="1"/>
          <p:nvPr/>
        </p:nvSpPr>
        <p:spPr>
          <a:xfrm>
            <a:off x="1066800" y="762000"/>
            <a:ext cx="7315200" cy="2123658"/>
          </a:xfrm>
          <a:prstGeom prst="rect">
            <a:avLst/>
          </a:prstGeom>
          <a:noFill/>
        </p:spPr>
        <p:txBody>
          <a:bodyPr wrap="square" rtlCol="0">
            <a:spAutoFit/>
          </a:bodyPr>
          <a:lstStyle/>
          <a:p>
            <a:pPr algn="ctr"/>
            <a:r>
              <a:rPr lang="en-US" sz="5400" dirty="0">
                <a:solidFill>
                  <a:srgbClr val="7030A0"/>
                </a:solidFill>
                <a:latin typeface="Calibri" panose="020F0502020204030204" pitchFamily="34" charset="0"/>
                <a:ea typeface="Calibri" panose="020F0502020204030204" pitchFamily="34" charset="0"/>
                <a:cs typeface="Calibri" panose="020F0502020204030204" pitchFamily="34" charset="0"/>
              </a:rPr>
              <a:t>Diabetes Education Services Presents:</a:t>
            </a:r>
          </a:p>
          <a:p>
            <a:endParaRPr lang="en-US" dirty="0"/>
          </a:p>
        </p:txBody>
      </p:sp>
      <p:pic>
        <p:nvPicPr>
          <p:cNvPr id="3" name="Picture 2" descr="A purple sign with white text&#10;&#10;Description automatically generated">
            <a:extLst>
              <a:ext uri="{FF2B5EF4-FFF2-40B4-BE49-F238E27FC236}">
                <a16:creationId xmlns:a16="http://schemas.microsoft.com/office/drawing/2014/main" id="{FCD5BD7B-69EC-CCEB-A428-025EBF8B1B2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4400" y="768427"/>
            <a:ext cx="7620000" cy="1631950"/>
          </a:xfrm>
          <a:prstGeom prst="rect">
            <a:avLst/>
          </a:prstGeom>
        </p:spPr>
      </p:pic>
      <p:sp>
        <p:nvSpPr>
          <p:cNvPr id="4" name="Title 8">
            <a:extLst>
              <a:ext uri="{FF2B5EF4-FFF2-40B4-BE49-F238E27FC236}">
                <a16:creationId xmlns:a16="http://schemas.microsoft.com/office/drawing/2014/main" id="{A35A8199-1DE7-4344-DBF4-5D3EB05A38B8}"/>
              </a:ext>
            </a:extLst>
          </p:cNvPr>
          <p:cNvSpPr txBox="1">
            <a:spLocks/>
          </p:cNvSpPr>
          <p:nvPr/>
        </p:nvSpPr>
        <p:spPr>
          <a:xfrm>
            <a:off x="1143000" y="3225908"/>
            <a:ext cx="6949440" cy="1650891"/>
          </a:xfrm>
          <a:prstGeom prst="rect">
            <a:avLst/>
          </a:prstGeom>
          <a:noFill/>
        </p:spPr>
        <p:txBody>
          <a:bodyPr vert="horz" anchor="t" anchorCtr="0">
            <a:noAutofit/>
          </a:bodyPr>
          <a:lstStyle>
            <a:lvl1pPr algn="r" rtl="0" eaLnBrk="1" latinLnBrk="0" hangingPunct="1">
              <a:spcBef>
                <a:spcPct val="0"/>
              </a:spcBef>
              <a:buNone/>
              <a:defRPr kumimoji="0" sz="4400" kern="1200">
                <a:solidFill>
                  <a:schemeClr val="tx1"/>
                </a:solidFill>
                <a:latin typeface="Calibri" panose="020F0502020204030204" pitchFamily="34" charset="0"/>
                <a:ea typeface="+mj-ea"/>
                <a:cs typeface="+mj-cs"/>
              </a:defRPr>
            </a:lvl1pPr>
          </a:lstStyle>
          <a:p>
            <a:r>
              <a:rPr lang="en-US" sz="3200" dirty="0"/>
              <a:t>Standards 8 &amp; 9: Pharmacologic Approaches to Glycemic Management &amp; Obesity 2025</a:t>
            </a:r>
            <a:r>
              <a:rPr lang="en-US" sz="2000" dirty="0"/>
              <a:t> </a:t>
            </a:r>
            <a:br>
              <a:rPr lang="en-US" sz="3600" dirty="0"/>
            </a:br>
            <a:endParaRPr lang="en-US" sz="2700" dirty="0">
              <a:ea typeface="Calibri" panose="020F0502020204030204" pitchFamily="34" charset="0"/>
              <a:cs typeface="Calibri" panose="020F0502020204030204" pitchFamily="34" charset="0"/>
            </a:endParaRPr>
          </a:p>
        </p:txBody>
      </p:sp>
      <p:sp>
        <p:nvSpPr>
          <p:cNvPr id="5" name="TextBox 4">
            <a:extLst>
              <a:ext uri="{FF2B5EF4-FFF2-40B4-BE49-F238E27FC236}">
                <a16:creationId xmlns:a16="http://schemas.microsoft.com/office/drawing/2014/main" id="{7DE61617-9704-D97B-72EC-C43F50422665}"/>
              </a:ext>
            </a:extLst>
          </p:cNvPr>
          <p:cNvSpPr txBox="1"/>
          <p:nvPr/>
        </p:nvSpPr>
        <p:spPr>
          <a:xfrm>
            <a:off x="3886200" y="2667000"/>
            <a:ext cx="4800600" cy="461665"/>
          </a:xfrm>
          <a:prstGeom prst="rect">
            <a:avLst/>
          </a:prstGeom>
          <a:noFill/>
        </p:spPr>
        <p:txBody>
          <a:bodyPr wrap="square" rtlCol="0">
            <a:spAutoFit/>
          </a:bodyPr>
          <a:lstStyle/>
          <a:p>
            <a:r>
              <a:rPr lang="en-US" sz="2400" dirty="0">
                <a:solidFill>
                  <a:srgbClr val="0070C0"/>
                </a:solidFill>
              </a:rPr>
              <a:t>Please download Meds </a:t>
            </a:r>
            <a:r>
              <a:rPr lang="en-US" sz="2400" dirty="0" err="1">
                <a:solidFill>
                  <a:srgbClr val="0070C0"/>
                </a:solidFill>
              </a:rPr>
              <a:t>PocketCards</a:t>
            </a:r>
            <a:endParaRPr lang="en-US" sz="2400" dirty="0">
              <a:solidFill>
                <a:srgbClr val="0070C0"/>
              </a:solidFill>
            </a:endParaRPr>
          </a:p>
        </p:txBody>
      </p:sp>
    </p:spTree>
    <p:custDataLst>
      <p:tags r:id="rId1"/>
    </p:custDataLst>
    <p:extLst>
      <p:ext uri="{BB962C8B-B14F-4D97-AF65-F5344CB8AC3E}">
        <p14:creationId xmlns:p14="http://schemas.microsoft.com/office/powerpoint/2010/main" val="5764568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a:xfrm>
            <a:off x="288604" y="159034"/>
            <a:ext cx="8585841" cy="764387"/>
          </a:xfrm>
        </p:spPr>
        <p:txBody>
          <a:bodyPr vert="horz" lIns="90488" tIns="44451" rIns="90488" bIns="44451" anchor="b" anchorCtr="0">
            <a:normAutofit/>
          </a:bodyPr>
          <a:lstStyle/>
          <a:p>
            <a:pPr eaLnBrk="1" hangingPunct="1"/>
            <a:r>
              <a:rPr lang="en-US" sz="3600" dirty="0"/>
              <a:t>Ominous Octet</a:t>
            </a:r>
          </a:p>
        </p:txBody>
      </p:sp>
      <p:pic>
        <p:nvPicPr>
          <p:cNvPr id="53251" name="Picture 276" descr="MCj01975660000[1]"/>
          <p:cNvPicPr>
            <a:picLocks noGrp="1" noChangeAspect="1" noChangeArrowheads="1"/>
          </p:cNvPicPr>
          <p:nvPr>
            <p:ph sz="quarter" idx="1"/>
          </p:nvPr>
        </p:nvPicPr>
        <p:blipFill>
          <a:blip r:embed="rId5" cstate="print">
            <a:extLst>
              <a:ext uri="{28A0092B-C50C-407E-A947-70E740481C1C}">
                <a14:useLocalDpi xmlns:a14="http://schemas.microsoft.com/office/drawing/2010/main" val="0"/>
              </a:ext>
            </a:extLst>
          </a:blip>
          <a:stretch>
            <a:fillRect/>
          </a:stretch>
        </p:blipFill>
        <p:spPr>
          <a:xfrm>
            <a:off x="256056" y="1127938"/>
            <a:ext cx="1424568" cy="1401731"/>
          </a:xfrm>
          <a:noFill/>
          <a:extLst>
            <a:ext uri="{909E8E84-426E-40DD-AFC4-6F175D3DCCD1}">
              <a14:hiddenFill xmlns:a14="http://schemas.microsoft.com/office/drawing/2010/main">
                <a:solidFill>
                  <a:srgbClr val="FFFFFF"/>
                </a:solidFill>
              </a14:hiddenFill>
            </a:ext>
          </a:extLst>
        </p:spPr>
      </p:pic>
      <p:pic>
        <p:nvPicPr>
          <p:cNvPr id="53252" name="Picture 277" descr="MCHM00246_0000[1]"/>
          <p:cNvPicPr>
            <a:picLocks noGrp="1" noChangeAspect="1" noChangeArrowheads="1"/>
          </p:cNvPicPr>
          <p:nvPr>
            <p:ph sz="quarter" idx="4294967295"/>
          </p:nvPr>
        </p:nvPicPr>
        <p:blipFill>
          <a:blip r:embed="rId6" cstate="print">
            <a:extLst>
              <a:ext uri="{28A0092B-C50C-407E-A947-70E740481C1C}">
                <a14:useLocalDpi xmlns:a14="http://schemas.microsoft.com/office/drawing/2010/main" val="0"/>
              </a:ext>
            </a:extLst>
          </a:blip>
          <a:srcRect/>
          <a:stretch>
            <a:fillRect/>
          </a:stretch>
        </p:blipFill>
        <p:spPr>
          <a:xfrm>
            <a:off x="7637201" y="491609"/>
            <a:ext cx="1101725" cy="1484313"/>
          </a:xfrm>
          <a:noFill/>
          <a:extLst>
            <a:ext uri="{909E8E84-426E-40DD-AFC4-6F175D3DCCD1}">
              <a14:hiddenFill xmlns:a14="http://schemas.microsoft.com/office/drawing/2010/main">
                <a:solidFill>
                  <a:srgbClr val="FFFFFF"/>
                </a:solidFill>
              </a14:hiddenFill>
            </a:ext>
          </a:extLst>
        </p:spPr>
      </p:pic>
      <p:pic>
        <p:nvPicPr>
          <p:cNvPr id="1290519" name="MPj04331280000[1].jpg">
            <a:hlinkClick r:id="" action="ppaction://media"/>
          </p:cNvPr>
          <p:cNvPicPr>
            <a:picLocks noGrp="1" noRot="1" noChangeAspect="1" noChangeArrowheads="1"/>
          </p:cNvPicPr>
          <p:nvPr>
            <p:ph sz="quarter" idx="4294967295"/>
            <a:videoFile r:link="rId2"/>
          </p:nvPr>
        </p:nvPicPr>
        <p:blipFill>
          <a:blip r:embed="rId7">
            <a:extLst>
              <a:ext uri="{28A0092B-C50C-407E-A947-70E740481C1C}">
                <a14:useLocalDpi xmlns:a14="http://schemas.microsoft.com/office/drawing/2010/main" val="0"/>
              </a:ext>
            </a:extLst>
          </a:blip>
          <a:srcRect/>
          <a:stretch>
            <a:fillRect/>
          </a:stretch>
        </p:blipFill>
        <p:spPr>
          <a:xfrm>
            <a:off x="232824" y="2972850"/>
            <a:ext cx="1447800" cy="1085851"/>
          </a:xfrm>
        </p:spPr>
      </p:pic>
      <p:pic>
        <p:nvPicPr>
          <p:cNvPr id="53253" name="Picture 3"/>
          <p:cNvPicPr>
            <a:picLocks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495802" y="5486402"/>
            <a:ext cx="1579563" cy="920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53254" name="Freeform 5"/>
          <p:cNvSpPr>
            <a:spLocks/>
          </p:cNvSpPr>
          <p:nvPr/>
        </p:nvSpPr>
        <p:spPr bwMode="auto">
          <a:xfrm>
            <a:off x="6140451" y="4008439"/>
            <a:ext cx="825500" cy="1022351"/>
          </a:xfrm>
          <a:custGeom>
            <a:avLst/>
            <a:gdLst>
              <a:gd name="T0" fmla="*/ 2147483647 w 584"/>
              <a:gd name="T1" fmla="*/ 2147483647 h 644"/>
              <a:gd name="T2" fmla="*/ 2147483647 w 584"/>
              <a:gd name="T3" fmla="*/ 2147483647 h 644"/>
              <a:gd name="T4" fmla="*/ 2147483647 w 584"/>
              <a:gd name="T5" fmla="*/ 2147483647 h 644"/>
              <a:gd name="T6" fmla="*/ 2147483647 w 584"/>
              <a:gd name="T7" fmla="*/ 2147483647 h 644"/>
              <a:gd name="T8" fmla="*/ 2147483647 w 584"/>
              <a:gd name="T9" fmla="*/ 2147483647 h 644"/>
              <a:gd name="T10" fmla="*/ 2147483647 w 584"/>
              <a:gd name="T11" fmla="*/ 2147483647 h 644"/>
              <a:gd name="T12" fmla="*/ 2147483647 w 584"/>
              <a:gd name="T13" fmla="*/ 2147483647 h 644"/>
              <a:gd name="T14" fmla="*/ 2147483647 w 584"/>
              <a:gd name="T15" fmla="*/ 2147483647 h 644"/>
              <a:gd name="T16" fmla="*/ 2147483647 w 584"/>
              <a:gd name="T17" fmla="*/ 2147483647 h 644"/>
              <a:gd name="T18" fmla="*/ 2147483647 w 584"/>
              <a:gd name="T19" fmla="*/ 2147483647 h 644"/>
              <a:gd name="T20" fmla="*/ 2147483647 w 584"/>
              <a:gd name="T21" fmla="*/ 2147483647 h 644"/>
              <a:gd name="T22" fmla="*/ 2147483647 w 584"/>
              <a:gd name="T23" fmla="*/ 2147483647 h 644"/>
              <a:gd name="T24" fmla="*/ 2147483647 w 584"/>
              <a:gd name="T25" fmla="*/ 2147483647 h 644"/>
              <a:gd name="T26" fmla="*/ 2147483647 w 584"/>
              <a:gd name="T27" fmla="*/ 2147483647 h 644"/>
              <a:gd name="T28" fmla="*/ 2147483647 w 584"/>
              <a:gd name="T29" fmla="*/ 2147483647 h 644"/>
              <a:gd name="T30" fmla="*/ 2147483647 w 584"/>
              <a:gd name="T31" fmla="*/ 2147483647 h 644"/>
              <a:gd name="T32" fmla="*/ 2147483647 w 584"/>
              <a:gd name="T33" fmla="*/ 2147483647 h 644"/>
              <a:gd name="T34" fmla="*/ 2147483647 w 584"/>
              <a:gd name="T35" fmla="*/ 2147483647 h 644"/>
              <a:gd name="T36" fmla="*/ 2147483647 w 584"/>
              <a:gd name="T37" fmla="*/ 2147483647 h 644"/>
              <a:gd name="T38" fmla="*/ 2147483647 w 584"/>
              <a:gd name="T39" fmla="*/ 2147483647 h 644"/>
              <a:gd name="T40" fmla="*/ 2147483647 w 584"/>
              <a:gd name="T41" fmla="*/ 2147483647 h 644"/>
              <a:gd name="T42" fmla="*/ 2147483647 w 584"/>
              <a:gd name="T43" fmla="*/ 2147483647 h 644"/>
              <a:gd name="T44" fmla="*/ 2147483647 w 584"/>
              <a:gd name="T45" fmla="*/ 2147483647 h 644"/>
              <a:gd name="T46" fmla="*/ 2147483647 w 584"/>
              <a:gd name="T47" fmla="*/ 2147483647 h 644"/>
              <a:gd name="T48" fmla="*/ 2147483647 w 584"/>
              <a:gd name="T49" fmla="*/ 2147483647 h 644"/>
              <a:gd name="T50" fmla="*/ 2147483647 w 584"/>
              <a:gd name="T51" fmla="*/ 2147483647 h 644"/>
              <a:gd name="T52" fmla="*/ 2147483647 w 584"/>
              <a:gd name="T53" fmla="*/ 2147483647 h 644"/>
              <a:gd name="T54" fmla="*/ 2147483647 w 584"/>
              <a:gd name="T55" fmla="*/ 2147483647 h 644"/>
              <a:gd name="T56" fmla="*/ 2147483647 w 584"/>
              <a:gd name="T57" fmla="*/ 2147483647 h 644"/>
              <a:gd name="T58" fmla="*/ 2147483647 w 584"/>
              <a:gd name="T59" fmla="*/ 2147483647 h 644"/>
              <a:gd name="T60" fmla="*/ 2147483647 w 584"/>
              <a:gd name="T61" fmla="*/ 2147483647 h 644"/>
              <a:gd name="T62" fmla="*/ 2147483647 w 584"/>
              <a:gd name="T63" fmla="*/ 2147483647 h 644"/>
              <a:gd name="T64" fmla="*/ 2147483647 w 584"/>
              <a:gd name="T65" fmla="*/ 2147483647 h 644"/>
              <a:gd name="T66" fmla="*/ 2147483647 w 584"/>
              <a:gd name="T67" fmla="*/ 2147483647 h 644"/>
              <a:gd name="T68" fmla="*/ 2147483647 w 584"/>
              <a:gd name="T69" fmla="*/ 2147483647 h 644"/>
              <a:gd name="T70" fmla="*/ 2147483647 w 584"/>
              <a:gd name="T71" fmla="*/ 0 h 644"/>
              <a:gd name="T72" fmla="*/ 2147483647 w 584"/>
              <a:gd name="T73" fmla="*/ 2147483647 h 644"/>
              <a:gd name="T74" fmla="*/ 2147483647 w 584"/>
              <a:gd name="T75" fmla="*/ 2147483647 h 644"/>
              <a:gd name="T76" fmla="*/ 2147483647 w 584"/>
              <a:gd name="T77" fmla="*/ 2147483647 h 644"/>
              <a:gd name="T78" fmla="*/ 2147483647 w 584"/>
              <a:gd name="T79" fmla="*/ 2147483647 h 644"/>
              <a:gd name="T80" fmla="*/ 2147483647 w 584"/>
              <a:gd name="T81" fmla="*/ 2147483647 h 644"/>
              <a:gd name="T82" fmla="*/ 2147483647 w 584"/>
              <a:gd name="T83" fmla="*/ 2147483647 h 644"/>
              <a:gd name="T84" fmla="*/ 2147483647 w 584"/>
              <a:gd name="T85" fmla="*/ 2147483647 h 644"/>
              <a:gd name="T86" fmla="*/ 2147483647 w 584"/>
              <a:gd name="T87" fmla="*/ 2147483647 h 644"/>
              <a:gd name="T88" fmla="*/ 2147483647 w 584"/>
              <a:gd name="T89" fmla="*/ 2147483647 h 644"/>
              <a:gd name="T90" fmla="*/ 2147483647 w 584"/>
              <a:gd name="T91" fmla="*/ 2147483647 h 644"/>
              <a:gd name="T92" fmla="*/ 2147483647 w 584"/>
              <a:gd name="T93" fmla="*/ 2147483647 h 644"/>
              <a:gd name="T94" fmla="*/ 2147483647 w 584"/>
              <a:gd name="T95" fmla="*/ 2147483647 h 644"/>
              <a:gd name="T96" fmla="*/ 2147483647 w 584"/>
              <a:gd name="T97" fmla="*/ 2147483647 h 644"/>
              <a:gd name="T98" fmla="*/ 2147483647 w 584"/>
              <a:gd name="T99" fmla="*/ 2147483647 h 644"/>
              <a:gd name="T100" fmla="*/ 2147483647 w 584"/>
              <a:gd name="T101" fmla="*/ 2147483647 h 644"/>
              <a:gd name="T102" fmla="*/ 2147483647 w 584"/>
              <a:gd name="T103" fmla="*/ 2147483647 h 644"/>
              <a:gd name="T104" fmla="*/ 2147483647 w 584"/>
              <a:gd name="T105" fmla="*/ 2147483647 h 644"/>
              <a:gd name="T106" fmla="*/ 2147483647 w 584"/>
              <a:gd name="T107" fmla="*/ 2147483647 h 644"/>
              <a:gd name="T108" fmla="*/ 2147483647 w 584"/>
              <a:gd name="T109" fmla="*/ 2147483647 h 644"/>
              <a:gd name="T110" fmla="*/ 2147483647 w 584"/>
              <a:gd name="T111" fmla="*/ 2147483647 h 644"/>
              <a:gd name="T112" fmla="*/ 2147483647 w 584"/>
              <a:gd name="T113" fmla="*/ 2147483647 h 644"/>
              <a:gd name="T114" fmla="*/ 2147483647 w 584"/>
              <a:gd name="T115" fmla="*/ 2147483647 h 644"/>
              <a:gd name="T116" fmla="*/ 2147483647 w 584"/>
              <a:gd name="T117" fmla="*/ 2147483647 h 644"/>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584"/>
              <a:gd name="T178" fmla="*/ 0 h 644"/>
              <a:gd name="T179" fmla="*/ 584 w 584"/>
              <a:gd name="T180" fmla="*/ 644 h 644"/>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584" h="644">
                <a:moveTo>
                  <a:pt x="92" y="625"/>
                </a:moveTo>
                <a:lnTo>
                  <a:pt x="89" y="617"/>
                </a:lnTo>
                <a:lnTo>
                  <a:pt x="87" y="610"/>
                </a:lnTo>
                <a:lnTo>
                  <a:pt x="87" y="601"/>
                </a:lnTo>
                <a:lnTo>
                  <a:pt x="89" y="592"/>
                </a:lnTo>
                <a:lnTo>
                  <a:pt x="90" y="576"/>
                </a:lnTo>
                <a:lnTo>
                  <a:pt x="93" y="561"/>
                </a:lnTo>
                <a:lnTo>
                  <a:pt x="95" y="548"/>
                </a:lnTo>
                <a:lnTo>
                  <a:pt x="93" y="540"/>
                </a:lnTo>
                <a:lnTo>
                  <a:pt x="90" y="537"/>
                </a:lnTo>
                <a:lnTo>
                  <a:pt x="87" y="537"/>
                </a:lnTo>
                <a:lnTo>
                  <a:pt x="81" y="539"/>
                </a:lnTo>
                <a:lnTo>
                  <a:pt x="75" y="543"/>
                </a:lnTo>
                <a:lnTo>
                  <a:pt x="66" y="548"/>
                </a:lnTo>
                <a:lnTo>
                  <a:pt x="59" y="551"/>
                </a:lnTo>
                <a:lnTo>
                  <a:pt x="53" y="552"/>
                </a:lnTo>
                <a:lnTo>
                  <a:pt x="46" y="552"/>
                </a:lnTo>
                <a:lnTo>
                  <a:pt x="40" y="552"/>
                </a:lnTo>
                <a:lnTo>
                  <a:pt x="35" y="551"/>
                </a:lnTo>
                <a:lnTo>
                  <a:pt x="29" y="549"/>
                </a:lnTo>
                <a:lnTo>
                  <a:pt x="25" y="546"/>
                </a:lnTo>
                <a:lnTo>
                  <a:pt x="21" y="543"/>
                </a:lnTo>
                <a:lnTo>
                  <a:pt x="18" y="539"/>
                </a:lnTo>
                <a:lnTo>
                  <a:pt x="15" y="535"/>
                </a:lnTo>
                <a:lnTo>
                  <a:pt x="13" y="530"/>
                </a:lnTo>
                <a:lnTo>
                  <a:pt x="12" y="524"/>
                </a:lnTo>
                <a:lnTo>
                  <a:pt x="12" y="518"/>
                </a:lnTo>
                <a:lnTo>
                  <a:pt x="12" y="512"/>
                </a:lnTo>
                <a:lnTo>
                  <a:pt x="13" y="506"/>
                </a:lnTo>
                <a:lnTo>
                  <a:pt x="16" y="493"/>
                </a:lnTo>
                <a:lnTo>
                  <a:pt x="21" y="478"/>
                </a:lnTo>
                <a:lnTo>
                  <a:pt x="24" y="462"/>
                </a:lnTo>
                <a:lnTo>
                  <a:pt x="26" y="446"/>
                </a:lnTo>
                <a:lnTo>
                  <a:pt x="26" y="428"/>
                </a:lnTo>
                <a:lnTo>
                  <a:pt x="25" y="410"/>
                </a:lnTo>
                <a:lnTo>
                  <a:pt x="22" y="401"/>
                </a:lnTo>
                <a:lnTo>
                  <a:pt x="21" y="392"/>
                </a:lnTo>
                <a:lnTo>
                  <a:pt x="16" y="383"/>
                </a:lnTo>
                <a:lnTo>
                  <a:pt x="12" y="375"/>
                </a:lnTo>
                <a:lnTo>
                  <a:pt x="7" y="366"/>
                </a:lnTo>
                <a:lnTo>
                  <a:pt x="3" y="357"/>
                </a:lnTo>
                <a:lnTo>
                  <a:pt x="1" y="348"/>
                </a:lnTo>
                <a:lnTo>
                  <a:pt x="0" y="341"/>
                </a:lnTo>
                <a:lnTo>
                  <a:pt x="0" y="327"/>
                </a:lnTo>
                <a:lnTo>
                  <a:pt x="3" y="314"/>
                </a:lnTo>
                <a:lnTo>
                  <a:pt x="7" y="301"/>
                </a:lnTo>
                <a:lnTo>
                  <a:pt x="10" y="289"/>
                </a:lnTo>
                <a:lnTo>
                  <a:pt x="15" y="278"/>
                </a:lnTo>
                <a:lnTo>
                  <a:pt x="15" y="266"/>
                </a:lnTo>
                <a:lnTo>
                  <a:pt x="15" y="252"/>
                </a:lnTo>
                <a:lnTo>
                  <a:pt x="13" y="234"/>
                </a:lnTo>
                <a:lnTo>
                  <a:pt x="12" y="215"/>
                </a:lnTo>
                <a:lnTo>
                  <a:pt x="10" y="194"/>
                </a:lnTo>
                <a:lnTo>
                  <a:pt x="10" y="175"/>
                </a:lnTo>
                <a:lnTo>
                  <a:pt x="13" y="158"/>
                </a:lnTo>
                <a:lnTo>
                  <a:pt x="15" y="152"/>
                </a:lnTo>
                <a:lnTo>
                  <a:pt x="18" y="147"/>
                </a:lnTo>
                <a:lnTo>
                  <a:pt x="22" y="142"/>
                </a:lnTo>
                <a:lnTo>
                  <a:pt x="26" y="141"/>
                </a:lnTo>
                <a:lnTo>
                  <a:pt x="38" y="136"/>
                </a:lnTo>
                <a:lnTo>
                  <a:pt x="49" y="133"/>
                </a:lnTo>
                <a:lnTo>
                  <a:pt x="61" y="129"/>
                </a:lnTo>
                <a:lnTo>
                  <a:pt x="69" y="124"/>
                </a:lnTo>
                <a:lnTo>
                  <a:pt x="78" y="120"/>
                </a:lnTo>
                <a:lnTo>
                  <a:pt x="84" y="115"/>
                </a:lnTo>
                <a:lnTo>
                  <a:pt x="87" y="112"/>
                </a:lnTo>
                <a:lnTo>
                  <a:pt x="89" y="109"/>
                </a:lnTo>
                <a:lnTo>
                  <a:pt x="89" y="107"/>
                </a:lnTo>
                <a:lnTo>
                  <a:pt x="89" y="104"/>
                </a:lnTo>
                <a:lnTo>
                  <a:pt x="87" y="98"/>
                </a:lnTo>
                <a:lnTo>
                  <a:pt x="84" y="89"/>
                </a:lnTo>
                <a:lnTo>
                  <a:pt x="80" y="80"/>
                </a:lnTo>
                <a:lnTo>
                  <a:pt x="77" y="69"/>
                </a:lnTo>
                <a:lnTo>
                  <a:pt x="74" y="59"/>
                </a:lnTo>
                <a:lnTo>
                  <a:pt x="74" y="49"/>
                </a:lnTo>
                <a:lnTo>
                  <a:pt x="75" y="44"/>
                </a:lnTo>
                <a:lnTo>
                  <a:pt x="77" y="40"/>
                </a:lnTo>
                <a:lnTo>
                  <a:pt x="80" y="35"/>
                </a:lnTo>
                <a:lnTo>
                  <a:pt x="84" y="31"/>
                </a:lnTo>
                <a:lnTo>
                  <a:pt x="89" y="27"/>
                </a:lnTo>
                <a:lnTo>
                  <a:pt x="95" y="24"/>
                </a:lnTo>
                <a:lnTo>
                  <a:pt x="100" y="21"/>
                </a:lnTo>
                <a:lnTo>
                  <a:pt x="108" y="19"/>
                </a:lnTo>
                <a:lnTo>
                  <a:pt x="123" y="15"/>
                </a:lnTo>
                <a:lnTo>
                  <a:pt x="139" y="13"/>
                </a:lnTo>
                <a:lnTo>
                  <a:pt x="157" y="13"/>
                </a:lnTo>
                <a:lnTo>
                  <a:pt x="171" y="13"/>
                </a:lnTo>
                <a:lnTo>
                  <a:pt x="186" y="15"/>
                </a:lnTo>
                <a:lnTo>
                  <a:pt x="198" y="18"/>
                </a:lnTo>
                <a:lnTo>
                  <a:pt x="210" y="21"/>
                </a:lnTo>
                <a:lnTo>
                  <a:pt x="225" y="22"/>
                </a:lnTo>
                <a:lnTo>
                  <a:pt x="241" y="24"/>
                </a:lnTo>
                <a:lnTo>
                  <a:pt x="259" y="24"/>
                </a:lnTo>
                <a:lnTo>
                  <a:pt x="276" y="24"/>
                </a:lnTo>
                <a:lnTo>
                  <a:pt x="291" y="21"/>
                </a:lnTo>
                <a:lnTo>
                  <a:pt x="305" y="18"/>
                </a:lnTo>
                <a:lnTo>
                  <a:pt x="315" y="13"/>
                </a:lnTo>
                <a:lnTo>
                  <a:pt x="324" y="7"/>
                </a:lnTo>
                <a:lnTo>
                  <a:pt x="334" y="6"/>
                </a:lnTo>
                <a:lnTo>
                  <a:pt x="345" y="3"/>
                </a:lnTo>
                <a:lnTo>
                  <a:pt x="356" y="3"/>
                </a:lnTo>
                <a:lnTo>
                  <a:pt x="367" y="3"/>
                </a:lnTo>
                <a:lnTo>
                  <a:pt x="379" y="3"/>
                </a:lnTo>
                <a:lnTo>
                  <a:pt x="389" y="3"/>
                </a:lnTo>
                <a:lnTo>
                  <a:pt x="398" y="3"/>
                </a:lnTo>
                <a:lnTo>
                  <a:pt x="411" y="1"/>
                </a:lnTo>
                <a:lnTo>
                  <a:pt x="432" y="0"/>
                </a:lnTo>
                <a:lnTo>
                  <a:pt x="460" y="0"/>
                </a:lnTo>
                <a:lnTo>
                  <a:pt x="489" y="1"/>
                </a:lnTo>
                <a:lnTo>
                  <a:pt x="506" y="3"/>
                </a:lnTo>
                <a:lnTo>
                  <a:pt x="521" y="4"/>
                </a:lnTo>
                <a:lnTo>
                  <a:pt x="534" y="7"/>
                </a:lnTo>
                <a:lnTo>
                  <a:pt x="547" y="10"/>
                </a:lnTo>
                <a:lnTo>
                  <a:pt x="558" y="15"/>
                </a:lnTo>
                <a:lnTo>
                  <a:pt x="566" y="19"/>
                </a:lnTo>
                <a:lnTo>
                  <a:pt x="574" y="25"/>
                </a:lnTo>
                <a:lnTo>
                  <a:pt x="578" y="32"/>
                </a:lnTo>
                <a:lnTo>
                  <a:pt x="583" y="46"/>
                </a:lnTo>
                <a:lnTo>
                  <a:pt x="584" y="56"/>
                </a:lnTo>
                <a:lnTo>
                  <a:pt x="583" y="64"/>
                </a:lnTo>
                <a:lnTo>
                  <a:pt x="581" y="69"/>
                </a:lnTo>
                <a:lnTo>
                  <a:pt x="578" y="75"/>
                </a:lnTo>
                <a:lnTo>
                  <a:pt x="575" y="80"/>
                </a:lnTo>
                <a:lnTo>
                  <a:pt x="572" y="87"/>
                </a:lnTo>
                <a:lnTo>
                  <a:pt x="572" y="95"/>
                </a:lnTo>
                <a:lnTo>
                  <a:pt x="572" y="101"/>
                </a:lnTo>
                <a:lnTo>
                  <a:pt x="571" y="105"/>
                </a:lnTo>
                <a:lnTo>
                  <a:pt x="568" y="111"/>
                </a:lnTo>
                <a:lnTo>
                  <a:pt x="565" y="117"/>
                </a:lnTo>
                <a:lnTo>
                  <a:pt x="556" y="130"/>
                </a:lnTo>
                <a:lnTo>
                  <a:pt x="546" y="142"/>
                </a:lnTo>
                <a:lnTo>
                  <a:pt x="535" y="155"/>
                </a:lnTo>
                <a:lnTo>
                  <a:pt x="525" y="169"/>
                </a:lnTo>
                <a:lnTo>
                  <a:pt x="518" y="181"/>
                </a:lnTo>
                <a:lnTo>
                  <a:pt x="515" y="191"/>
                </a:lnTo>
                <a:lnTo>
                  <a:pt x="513" y="204"/>
                </a:lnTo>
                <a:lnTo>
                  <a:pt x="510" y="222"/>
                </a:lnTo>
                <a:lnTo>
                  <a:pt x="509" y="244"/>
                </a:lnTo>
                <a:lnTo>
                  <a:pt x="506" y="269"/>
                </a:lnTo>
                <a:lnTo>
                  <a:pt x="503" y="293"/>
                </a:lnTo>
                <a:lnTo>
                  <a:pt x="500" y="315"/>
                </a:lnTo>
                <a:lnTo>
                  <a:pt x="497" y="335"/>
                </a:lnTo>
                <a:lnTo>
                  <a:pt x="494" y="349"/>
                </a:lnTo>
                <a:lnTo>
                  <a:pt x="488" y="366"/>
                </a:lnTo>
                <a:lnTo>
                  <a:pt x="476" y="391"/>
                </a:lnTo>
                <a:lnTo>
                  <a:pt x="461" y="420"/>
                </a:lnTo>
                <a:lnTo>
                  <a:pt x="442" y="452"/>
                </a:lnTo>
                <a:lnTo>
                  <a:pt x="424" y="481"/>
                </a:lnTo>
                <a:lnTo>
                  <a:pt x="405" y="508"/>
                </a:lnTo>
                <a:lnTo>
                  <a:pt x="398" y="520"/>
                </a:lnTo>
                <a:lnTo>
                  <a:pt x="389" y="529"/>
                </a:lnTo>
                <a:lnTo>
                  <a:pt x="383" y="535"/>
                </a:lnTo>
                <a:lnTo>
                  <a:pt x="377" y="537"/>
                </a:lnTo>
                <a:lnTo>
                  <a:pt x="367" y="540"/>
                </a:lnTo>
                <a:lnTo>
                  <a:pt x="355" y="543"/>
                </a:lnTo>
                <a:lnTo>
                  <a:pt x="345" y="545"/>
                </a:lnTo>
                <a:lnTo>
                  <a:pt x="334" y="546"/>
                </a:lnTo>
                <a:lnTo>
                  <a:pt x="325" y="548"/>
                </a:lnTo>
                <a:lnTo>
                  <a:pt x="315" y="549"/>
                </a:lnTo>
                <a:lnTo>
                  <a:pt x="306" y="552"/>
                </a:lnTo>
                <a:lnTo>
                  <a:pt x="299" y="557"/>
                </a:lnTo>
                <a:lnTo>
                  <a:pt x="287" y="563"/>
                </a:lnTo>
                <a:lnTo>
                  <a:pt x="269" y="573"/>
                </a:lnTo>
                <a:lnTo>
                  <a:pt x="247" y="586"/>
                </a:lnTo>
                <a:lnTo>
                  <a:pt x="222" y="601"/>
                </a:lnTo>
                <a:lnTo>
                  <a:pt x="198" y="614"/>
                </a:lnTo>
                <a:lnTo>
                  <a:pt x="176" y="626"/>
                </a:lnTo>
                <a:lnTo>
                  <a:pt x="157" y="637"/>
                </a:lnTo>
                <a:lnTo>
                  <a:pt x="146" y="643"/>
                </a:lnTo>
                <a:lnTo>
                  <a:pt x="139" y="643"/>
                </a:lnTo>
                <a:lnTo>
                  <a:pt x="133" y="644"/>
                </a:lnTo>
                <a:lnTo>
                  <a:pt x="124" y="644"/>
                </a:lnTo>
                <a:lnTo>
                  <a:pt x="117" y="643"/>
                </a:lnTo>
                <a:lnTo>
                  <a:pt x="108" y="641"/>
                </a:lnTo>
                <a:lnTo>
                  <a:pt x="102" y="638"/>
                </a:lnTo>
                <a:lnTo>
                  <a:pt x="96" y="632"/>
                </a:lnTo>
                <a:lnTo>
                  <a:pt x="92" y="62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55" name="Freeform 6"/>
          <p:cNvSpPr>
            <a:spLocks/>
          </p:cNvSpPr>
          <p:nvPr/>
        </p:nvSpPr>
        <p:spPr bwMode="auto">
          <a:xfrm>
            <a:off x="6140451" y="4008439"/>
            <a:ext cx="825500" cy="1022351"/>
          </a:xfrm>
          <a:custGeom>
            <a:avLst/>
            <a:gdLst>
              <a:gd name="T0" fmla="*/ 2147483647 w 584"/>
              <a:gd name="T1" fmla="*/ 2147483647 h 644"/>
              <a:gd name="T2" fmla="*/ 2147483647 w 584"/>
              <a:gd name="T3" fmla="*/ 2147483647 h 644"/>
              <a:gd name="T4" fmla="*/ 2147483647 w 584"/>
              <a:gd name="T5" fmla="*/ 2147483647 h 644"/>
              <a:gd name="T6" fmla="*/ 2147483647 w 584"/>
              <a:gd name="T7" fmla="*/ 2147483647 h 644"/>
              <a:gd name="T8" fmla="*/ 2147483647 w 584"/>
              <a:gd name="T9" fmla="*/ 2147483647 h 644"/>
              <a:gd name="T10" fmla="*/ 2147483647 w 584"/>
              <a:gd name="T11" fmla="*/ 2147483647 h 644"/>
              <a:gd name="T12" fmla="*/ 2147483647 w 584"/>
              <a:gd name="T13" fmla="*/ 2147483647 h 644"/>
              <a:gd name="T14" fmla="*/ 2147483647 w 584"/>
              <a:gd name="T15" fmla="*/ 2147483647 h 644"/>
              <a:gd name="T16" fmla="*/ 2147483647 w 584"/>
              <a:gd name="T17" fmla="*/ 2147483647 h 644"/>
              <a:gd name="T18" fmla="*/ 2147483647 w 584"/>
              <a:gd name="T19" fmla="*/ 2147483647 h 644"/>
              <a:gd name="T20" fmla="*/ 2147483647 w 584"/>
              <a:gd name="T21" fmla="*/ 2147483647 h 644"/>
              <a:gd name="T22" fmla="*/ 2147483647 w 584"/>
              <a:gd name="T23" fmla="*/ 2147483647 h 644"/>
              <a:gd name="T24" fmla="*/ 2147483647 w 584"/>
              <a:gd name="T25" fmla="*/ 2147483647 h 644"/>
              <a:gd name="T26" fmla="*/ 2147483647 w 584"/>
              <a:gd name="T27" fmla="*/ 2147483647 h 644"/>
              <a:gd name="T28" fmla="*/ 2147483647 w 584"/>
              <a:gd name="T29" fmla="*/ 2147483647 h 644"/>
              <a:gd name="T30" fmla="*/ 2147483647 w 584"/>
              <a:gd name="T31" fmla="*/ 2147483647 h 644"/>
              <a:gd name="T32" fmla="*/ 2147483647 w 584"/>
              <a:gd name="T33" fmla="*/ 2147483647 h 644"/>
              <a:gd name="T34" fmla="*/ 2147483647 w 584"/>
              <a:gd name="T35" fmla="*/ 2147483647 h 644"/>
              <a:gd name="T36" fmla="*/ 2147483647 w 584"/>
              <a:gd name="T37" fmla="*/ 2147483647 h 644"/>
              <a:gd name="T38" fmla="*/ 2147483647 w 584"/>
              <a:gd name="T39" fmla="*/ 2147483647 h 644"/>
              <a:gd name="T40" fmla="*/ 2147483647 w 584"/>
              <a:gd name="T41" fmla="*/ 2147483647 h 644"/>
              <a:gd name="T42" fmla="*/ 2147483647 w 584"/>
              <a:gd name="T43" fmla="*/ 2147483647 h 644"/>
              <a:gd name="T44" fmla="*/ 2147483647 w 584"/>
              <a:gd name="T45" fmla="*/ 2147483647 h 644"/>
              <a:gd name="T46" fmla="*/ 2147483647 w 584"/>
              <a:gd name="T47" fmla="*/ 2147483647 h 644"/>
              <a:gd name="T48" fmla="*/ 2147483647 w 584"/>
              <a:gd name="T49" fmla="*/ 2147483647 h 644"/>
              <a:gd name="T50" fmla="*/ 2147483647 w 584"/>
              <a:gd name="T51" fmla="*/ 2147483647 h 644"/>
              <a:gd name="T52" fmla="*/ 2147483647 w 584"/>
              <a:gd name="T53" fmla="*/ 2147483647 h 644"/>
              <a:gd name="T54" fmla="*/ 2147483647 w 584"/>
              <a:gd name="T55" fmla="*/ 2147483647 h 644"/>
              <a:gd name="T56" fmla="*/ 2147483647 w 584"/>
              <a:gd name="T57" fmla="*/ 2147483647 h 644"/>
              <a:gd name="T58" fmla="*/ 2147483647 w 584"/>
              <a:gd name="T59" fmla="*/ 2147483647 h 644"/>
              <a:gd name="T60" fmla="*/ 2147483647 w 584"/>
              <a:gd name="T61" fmla="*/ 2147483647 h 644"/>
              <a:gd name="T62" fmla="*/ 2147483647 w 584"/>
              <a:gd name="T63" fmla="*/ 2147483647 h 644"/>
              <a:gd name="T64" fmla="*/ 2147483647 w 584"/>
              <a:gd name="T65" fmla="*/ 2147483647 h 644"/>
              <a:gd name="T66" fmla="*/ 2147483647 w 584"/>
              <a:gd name="T67" fmla="*/ 2147483647 h 644"/>
              <a:gd name="T68" fmla="*/ 2147483647 w 584"/>
              <a:gd name="T69" fmla="*/ 2147483647 h 644"/>
              <a:gd name="T70" fmla="*/ 2147483647 w 584"/>
              <a:gd name="T71" fmla="*/ 0 h 644"/>
              <a:gd name="T72" fmla="*/ 2147483647 w 584"/>
              <a:gd name="T73" fmla="*/ 2147483647 h 644"/>
              <a:gd name="T74" fmla="*/ 2147483647 w 584"/>
              <a:gd name="T75" fmla="*/ 2147483647 h 644"/>
              <a:gd name="T76" fmla="*/ 2147483647 w 584"/>
              <a:gd name="T77" fmla="*/ 2147483647 h 644"/>
              <a:gd name="T78" fmla="*/ 2147483647 w 584"/>
              <a:gd name="T79" fmla="*/ 2147483647 h 644"/>
              <a:gd name="T80" fmla="*/ 2147483647 w 584"/>
              <a:gd name="T81" fmla="*/ 2147483647 h 644"/>
              <a:gd name="T82" fmla="*/ 2147483647 w 584"/>
              <a:gd name="T83" fmla="*/ 2147483647 h 644"/>
              <a:gd name="T84" fmla="*/ 2147483647 w 584"/>
              <a:gd name="T85" fmla="*/ 2147483647 h 644"/>
              <a:gd name="T86" fmla="*/ 2147483647 w 584"/>
              <a:gd name="T87" fmla="*/ 2147483647 h 644"/>
              <a:gd name="T88" fmla="*/ 2147483647 w 584"/>
              <a:gd name="T89" fmla="*/ 2147483647 h 644"/>
              <a:gd name="T90" fmla="*/ 2147483647 w 584"/>
              <a:gd name="T91" fmla="*/ 2147483647 h 644"/>
              <a:gd name="T92" fmla="*/ 2147483647 w 584"/>
              <a:gd name="T93" fmla="*/ 2147483647 h 644"/>
              <a:gd name="T94" fmla="*/ 2147483647 w 584"/>
              <a:gd name="T95" fmla="*/ 2147483647 h 644"/>
              <a:gd name="T96" fmla="*/ 2147483647 w 584"/>
              <a:gd name="T97" fmla="*/ 2147483647 h 644"/>
              <a:gd name="T98" fmla="*/ 2147483647 w 584"/>
              <a:gd name="T99" fmla="*/ 2147483647 h 644"/>
              <a:gd name="T100" fmla="*/ 2147483647 w 584"/>
              <a:gd name="T101" fmla="*/ 2147483647 h 644"/>
              <a:gd name="T102" fmla="*/ 2147483647 w 584"/>
              <a:gd name="T103" fmla="*/ 2147483647 h 644"/>
              <a:gd name="T104" fmla="*/ 2147483647 w 584"/>
              <a:gd name="T105" fmla="*/ 2147483647 h 644"/>
              <a:gd name="T106" fmla="*/ 2147483647 w 584"/>
              <a:gd name="T107" fmla="*/ 2147483647 h 644"/>
              <a:gd name="T108" fmla="*/ 2147483647 w 584"/>
              <a:gd name="T109" fmla="*/ 2147483647 h 644"/>
              <a:gd name="T110" fmla="*/ 2147483647 w 584"/>
              <a:gd name="T111" fmla="*/ 2147483647 h 644"/>
              <a:gd name="T112" fmla="*/ 2147483647 w 584"/>
              <a:gd name="T113" fmla="*/ 2147483647 h 644"/>
              <a:gd name="T114" fmla="*/ 2147483647 w 584"/>
              <a:gd name="T115" fmla="*/ 2147483647 h 644"/>
              <a:gd name="T116" fmla="*/ 2147483647 w 584"/>
              <a:gd name="T117" fmla="*/ 2147483647 h 644"/>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584"/>
              <a:gd name="T178" fmla="*/ 0 h 644"/>
              <a:gd name="T179" fmla="*/ 584 w 584"/>
              <a:gd name="T180" fmla="*/ 644 h 644"/>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584" h="644">
                <a:moveTo>
                  <a:pt x="92" y="625"/>
                </a:moveTo>
                <a:lnTo>
                  <a:pt x="89" y="617"/>
                </a:lnTo>
                <a:lnTo>
                  <a:pt x="87" y="610"/>
                </a:lnTo>
                <a:lnTo>
                  <a:pt x="87" y="601"/>
                </a:lnTo>
                <a:lnTo>
                  <a:pt x="89" y="592"/>
                </a:lnTo>
                <a:lnTo>
                  <a:pt x="90" y="576"/>
                </a:lnTo>
                <a:lnTo>
                  <a:pt x="93" y="561"/>
                </a:lnTo>
                <a:lnTo>
                  <a:pt x="95" y="548"/>
                </a:lnTo>
                <a:lnTo>
                  <a:pt x="93" y="540"/>
                </a:lnTo>
                <a:lnTo>
                  <a:pt x="90" y="537"/>
                </a:lnTo>
                <a:lnTo>
                  <a:pt x="87" y="537"/>
                </a:lnTo>
                <a:lnTo>
                  <a:pt x="81" y="539"/>
                </a:lnTo>
                <a:lnTo>
                  <a:pt x="75" y="543"/>
                </a:lnTo>
                <a:lnTo>
                  <a:pt x="66" y="548"/>
                </a:lnTo>
                <a:lnTo>
                  <a:pt x="59" y="551"/>
                </a:lnTo>
                <a:lnTo>
                  <a:pt x="53" y="552"/>
                </a:lnTo>
                <a:lnTo>
                  <a:pt x="46" y="552"/>
                </a:lnTo>
                <a:lnTo>
                  <a:pt x="40" y="552"/>
                </a:lnTo>
                <a:lnTo>
                  <a:pt x="35" y="551"/>
                </a:lnTo>
                <a:lnTo>
                  <a:pt x="29" y="549"/>
                </a:lnTo>
                <a:lnTo>
                  <a:pt x="25" y="546"/>
                </a:lnTo>
                <a:lnTo>
                  <a:pt x="21" y="543"/>
                </a:lnTo>
                <a:lnTo>
                  <a:pt x="18" y="539"/>
                </a:lnTo>
                <a:lnTo>
                  <a:pt x="15" y="535"/>
                </a:lnTo>
                <a:lnTo>
                  <a:pt x="13" y="530"/>
                </a:lnTo>
                <a:lnTo>
                  <a:pt x="12" y="524"/>
                </a:lnTo>
                <a:lnTo>
                  <a:pt x="12" y="518"/>
                </a:lnTo>
                <a:lnTo>
                  <a:pt x="12" y="512"/>
                </a:lnTo>
                <a:lnTo>
                  <a:pt x="13" y="506"/>
                </a:lnTo>
                <a:lnTo>
                  <a:pt x="16" y="493"/>
                </a:lnTo>
                <a:lnTo>
                  <a:pt x="21" y="478"/>
                </a:lnTo>
                <a:lnTo>
                  <a:pt x="24" y="462"/>
                </a:lnTo>
                <a:lnTo>
                  <a:pt x="26" y="446"/>
                </a:lnTo>
                <a:lnTo>
                  <a:pt x="26" y="428"/>
                </a:lnTo>
                <a:lnTo>
                  <a:pt x="25" y="410"/>
                </a:lnTo>
                <a:lnTo>
                  <a:pt x="22" y="401"/>
                </a:lnTo>
                <a:lnTo>
                  <a:pt x="21" y="392"/>
                </a:lnTo>
                <a:lnTo>
                  <a:pt x="16" y="383"/>
                </a:lnTo>
                <a:lnTo>
                  <a:pt x="12" y="375"/>
                </a:lnTo>
                <a:lnTo>
                  <a:pt x="7" y="366"/>
                </a:lnTo>
                <a:lnTo>
                  <a:pt x="3" y="357"/>
                </a:lnTo>
                <a:lnTo>
                  <a:pt x="1" y="348"/>
                </a:lnTo>
                <a:lnTo>
                  <a:pt x="0" y="341"/>
                </a:lnTo>
                <a:lnTo>
                  <a:pt x="0" y="327"/>
                </a:lnTo>
                <a:lnTo>
                  <a:pt x="3" y="314"/>
                </a:lnTo>
                <a:lnTo>
                  <a:pt x="7" y="301"/>
                </a:lnTo>
                <a:lnTo>
                  <a:pt x="10" y="289"/>
                </a:lnTo>
                <a:lnTo>
                  <a:pt x="15" y="278"/>
                </a:lnTo>
                <a:lnTo>
                  <a:pt x="15" y="266"/>
                </a:lnTo>
                <a:lnTo>
                  <a:pt x="15" y="252"/>
                </a:lnTo>
                <a:lnTo>
                  <a:pt x="13" y="234"/>
                </a:lnTo>
                <a:lnTo>
                  <a:pt x="12" y="215"/>
                </a:lnTo>
                <a:lnTo>
                  <a:pt x="10" y="194"/>
                </a:lnTo>
                <a:lnTo>
                  <a:pt x="10" y="175"/>
                </a:lnTo>
                <a:lnTo>
                  <a:pt x="13" y="158"/>
                </a:lnTo>
                <a:lnTo>
                  <a:pt x="15" y="152"/>
                </a:lnTo>
                <a:lnTo>
                  <a:pt x="18" y="147"/>
                </a:lnTo>
                <a:lnTo>
                  <a:pt x="22" y="142"/>
                </a:lnTo>
                <a:lnTo>
                  <a:pt x="26" y="141"/>
                </a:lnTo>
                <a:lnTo>
                  <a:pt x="38" y="136"/>
                </a:lnTo>
                <a:lnTo>
                  <a:pt x="49" y="133"/>
                </a:lnTo>
                <a:lnTo>
                  <a:pt x="61" y="129"/>
                </a:lnTo>
                <a:lnTo>
                  <a:pt x="69" y="124"/>
                </a:lnTo>
                <a:lnTo>
                  <a:pt x="78" y="120"/>
                </a:lnTo>
                <a:lnTo>
                  <a:pt x="84" y="115"/>
                </a:lnTo>
                <a:lnTo>
                  <a:pt x="87" y="112"/>
                </a:lnTo>
                <a:lnTo>
                  <a:pt x="89" y="109"/>
                </a:lnTo>
                <a:lnTo>
                  <a:pt x="89" y="107"/>
                </a:lnTo>
                <a:lnTo>
                  <a:pt x="89" y="104"/>
                </a:lnTo>
                <a:lnTo>
                  <a:pt x="87" y="98"/>
                </a:lnTo>
                <a:lnTo>
                  <a:pt x="84" y="89"/>
                </a:lnTo>
                <a:lnTo>
                  <a:pt x="80" y="80"/>
                </a:lnTo>
                <a:lnTo>
                  <a:pt x="77" y="69"/>
                </a:lnTo>
                <a:lnTo>
                  <a:pt x="74" y="59"/>
                </a:lnTo>
                <a:lnTo>
                  <a:pt x="74" y="49"/>
                </a:lnTo>
                <a:lnTo>
                  <a:pt x="75" y="44"/>
                </a:lnTo>
                <a:lnTo>
                  <a:pt x="77" y="40"/>
                </a:lnTo>
                <a:lnTo>
                  <a:pt x="80" y="35"/>
                </a:lnTo>
                <a:lnTo>
                  <a:pt x="84" y="31"/>
                </a:lnTo>
                <a:lnTo>
                  <a:pt x="89" y="27"/>
                </a:lnTo>
                <a:lnTo>
                  <a:pt x="95" y="24"/>
                </a:lnTo>
                <a:lnTo>
                  <a:pt x="100" y="21"/>
                </a:lnTo>
                <a:lnTo>
                  <a:pt x="108" y="19"/>
                </a:lnTo>
                <a:lnTo>
                  <a:pt x="123" y="15"/>
                </a:lnTo>
                <a:lnTo>
                  <a:pt x="139" y="13"/>
                </a:lnTo>
                <a:lnTo>
                  <a:pt x="157" y="13"/>
                </a:lnTo>
                <a:lnTo>
                  <a:pt x="171" y="13"/>
                </a:lnTo>
                <a:lnTo>
                  <a:pt x="186" y="15"/>
                </a:lnTo>
                <a:lnTo>
                  <a:pt x="198" y="18"/>
                </a:lnTo>
                <a:lnTo>
                  <a:pt x="210" y="21"/>
                </a:lnTo>
                <a:lnTo>
                  <a:pt x="225" y="22"/>
                </a:lnTo>
                <a:lnTo>
                  <a:pt x="241" y="24"/>
                </a:lnTo>
                <a:lnTo>
                  <a:pt x="259" y="24"/>
                </a:lnTo>
                <a:lnTo>
                  <a:pt x="276" y="24"/>
                </a:lnTo>
                <a:lnTo>
                  <a:pt x="291" y="21"/>
                </a:lnTo>
                <a:lnTo>
                  <a:pt x="305" y="18"/>
                </a:lnTo>
                <a:lnTo>
                  <a:pt x="315" y="13"/>
                </a:lnTo>
                <a:lnTo>
                  <a:pt x="324" y="7"/>
                </a:lnTo>
                <a:lnTo>
                  <a:pt x="334" y="6"/>
                </a:lnTo>
                <a:lnTo>
                  <a:pt x="345" y="3"/>
                </a:lnTo>
                <a:lnTo>
                  <a:pt x="356" y="3"/>
                </a:lnTo>
                <a:lnTo>
                  <a:pt x="367" y="3"/>
                </a:lnTo>
                <a:lnTo>
                  <a:pt x="379" y="3"/>
                </a:lnTo>
                <a:lnTo>
                  <a:pt x="389" y="3"/>
                </a:lnTo>
                <a:lnTo>
                  <a:pt x="398" y="3"/>
                </a:lnTo>
                <a:lnTo>
                  <a:pt x="411" y="1"/>
                </a:lnTo>
                <a:lnTo>
                  <a:pt x="432" y="0"/>
                </a:lnTo>
                <a:lnTo>
                  <a:pt x="460" y="0"/>
                </a:lnTo>
                <a:lnTo>
                  <a:pt x="489" y="1"/>
                </a:lnTo>
                <a:lnTo>
                  <a:pt x="506" y="3"/>
                </a:lnTo>
                <a:lnTo>
                  <a:pt x="521" y="4"/>
                </a:lnTo>
                <a:lnTo>
                  <a:pt x="534" y="7"/>
                </a:lnTo>
                <a:lnTo>
                  <a:pt x="547" y="10"/>
                </a:lnTo>
                <a:lnTo>
                  <a:pt x="558" y="15"/>
                </a:lnTo>
                <a:lnTo>
                  <a:pt x="566" y="19"/>
                </a:lnTo>
                <a:lnTo>
                  <a:pt x="574" y="25"/>
                </a:lnTo>
                <a:lnTo>
                  <a:pt x="578" y="32"/>
                </a:lnTo>
                <a:lnTo>
                  <a:pt x="583" y="46"/>
                </a:lnTo>
                <a:lnTo>
                  <a:pt x="584" y="56"/>
                </a:lnTo>
                <a:lnTo>
                  <a:pt x="583" y="64"/>
                </a:lnTo>
                <a:lnTo>
                  <a:pt x="581" y="69"/>
                </a:lnTo>
                <a:lnTo>
                  <a:pt x="578" y="75"/>
                </a:lnTo>
                <a:lnTo>
                  <a:pt x="575" y="80"/>
                </a:lnTo>
                <a:lnTo>
                  <a:pt x="572" y="87"/>
                </a:lnTo>
                <a:lnTo>
                  <a:pt x="572" y="95"/>
                </a:lnTo>
                <a:lnTo>
                  <a:pt x="572" y="101"/>
                </a:lnTo>
                <a:lnTo>
                  <a:pt x="571" y="105"/>
                </a:lnTo>
                <a:lnTo>
                  <a:pt x="568" y="111"/>
                </a:lnTo>
                <a:lnTo>
                  <a:pt x="565" y="117"/>
                </a:lnTo>
                <a:lnTo>
                  <a:pt x="556" y="130"/>
                </a:lnTo>
                <a:lnTo>
                  <a:pt x="546" y="142"/>
                </a:lnTo>
                <a:lnTo>
                  <a:pt x="535" y="155"/>
                </a:lnTo>
                <a:lnTo>
                  <a:pt x="525" y="169"/>
                </a:lnTo>
                <a:lnTo>
                  <a:pt x="518" y="181"/>
                </a:lnTo>
                <a:lnTo>
                  <a:pt x="515" y="191"/>
                </a:lnTo>
                <a:lnTo>
                  <a:pt x="513" y="204"/>
                </a:lnTo>
                <a:lnTo>
                  <a:pt x="510" y="222"/>
                </a:lnTo>
                <a:lnTo>
                  <a:pt x="509" y="244"/>
                </a:lnTo>
                <a:lnTo>
                  <a:pt x="506" y="269"/>
                </a:lnTo>
                <a:lnTo>
                  <a:pt x="503" y="293"/>
                </a:lnTo>
                <a:lnTo>
                  <a:pt x="500" y="315"/>
                </a:lnTo>
                <a:lnTo>
                  <a:pt x="497" y="335"/>
                </a:lnTo>
                <a:lnTo>
                  <a:pt x="494" y="349"/>
                </a:lnTo>
                <a:lnTo>
                  <a:pt x="488" y="366"/>
                </a:lnTo>
                <a:lnTo>
                  <a:pt x="476" y="391"/>
                </a:lnTo>
                <a:lnTo>
                  <a:pt x="461" y="420"/>
                </a:lnTo>
                <a:lnTo>
                  <a:pt x="442" y="452"/>
                </a:lnTo>
                <a:lnTo>
                  <a:pt x="424" y="481"/>
                </a:lnTo>
                <a:lnTo>
                  <a:pt x="405" y="508"/>
                </a:lnTo>
                <a:lnTo>
                  <a:pt x="398" y="520"/>
                </a:lnTo>
                <a:lnTo>
                  <a:pt x="389" y="529"/>
                </a:lnTo>
                <a:lnTo>
                  <a:pt x="383" y="535"/>
                </a:lnTo>
                <a:lnTo>
                  <a:pt x="377" y="537"/>
                </a:lnTo>
                <a:lnTo>
                  <a:pt x="367" y="540"/>
                </a:lnTo>
                <a:lnTo>
                  <a:pt x="355" y="543"/>
                </a:lnTo>
                <a:lnTo>
                  <a:pt x="345" y="545"/>
                </a:lnTo>
                <a:lnTo>
                  <a:pt x="334" y="546"/>
                </a:lnTo>
                <a:lnTo>
                  <a:pt x="325" y="548"/>
                </a:lnTo>
                <a:lnTo>
                  <a:pt x="315" y="549"/>
                </a:lnTo>
                <a:lnTo>
                  <a:pt x="306" y="552"/>
                </a:lnTo>
                <a:lnTo>
                  <a:pt x="299" y="557"/>
                </a:lnTo>
                <a:lnTo>
                  <a:pt x="287" y="563"/>
                </a:lnTo>
                <a:lnTo>
                  <a:pt x="269" y="573"/>
                </a:lnTo>
                <a:lnTo>
                  <a:pt x="247" y="586"/>
                </a:lnTo>
                <a:lnTo>
                  <a:pt x="222" y="601"/>
                </a:lnTo>
                <a:lnTo>
                  <a:pt x="198" y="614"/>
                </a:lnTo>
                <a:lnTo>
                  <a:pt x="176" y="626"/>
                </a:lnTo>
                <a:lnTo>
                  <a:pt x="157" y="637"/>
                </a:lnTo>
                <a:lnTo>
                  <a:pt x="146" y="643"/>
                </a:lnTo>
                <a:lnTo>
                  <a:pt x="139" y="643"/>
                </a:lnTo>
                <a:lnTo>
                  <a:pt x="133" y="644"/>
                </a:lnTo>
                <a:lnTo>
                  <a:pt x="124" y="644"/>
                </a:lnTo>
                <a:lnTo>
                  <a:pt x="117" y="643"/>
                </a:lnTo>
                <a:lnTo>
                  <a:pt x="108" y="641"/>
                </a:lnTo>
                <a:lnTo>
                  <a:pt x="102" y="638"/>
                </a:lnTo>
                <a:lnTo>
                  <a:pt x="96" y="632"/>
                </a:lnTo>
                <a:lnTo>
                  <a:pt x="92" y="625"/>
                </a:lnTo>
              </a:path>
            </a:pathLst>
          </a:custGeom>
          <a:solidFill>
            <a:schemeClr val="hlink"/>
          </a:solidFill>
          <a:ln w="6350">
            <a:solidFill>
              <a:srgbClr val="FF6666"/>
            </a:solidFill>
            <a:round/>
            <a:headEnd/>
            <a:tailEnd/>
          </a:ln>
        </p:spPr>
        <p:txBody>
          <a:bodyPr/>
          <a:lstStyle/>
          <a:p>
            <a:endParaRPr lang="en-US"/>
          </a:p>
        </p:txBody>
      </p:sp>
      <p:sp>
        <p:nvSpPr>
          <p:cNvPr id="53256" name="Freeform 7"/>
          <p:cNvSpPr>
            <a:spLocks/>
          </p:cNvSpPr>
          <p:nvPr/>
        </p:nvSpPr>
        <p:spPr bwMode="auto">
          <a:xfrm>
            <a:off x="6286501" y="4741865"/>
            <a:ext cx="280988" cy="263525"/>
          </a:xfrm>
          <a:custGeom>
            <a:avLst/>
            <a:gdLst>
              <a:gd name="T0" fmla="*/ 2147483647 w 199"/>
              <a:gd name="T1" fmla="*/ 2147483647 h 166"/>
              <a:gd name="T2" fmla="*/ 2147483647 w 199"/>
              <a:gd name="T3" fmla="*/ 2147483647 h 166"/>
              <a:gd name="T4" fmla="*/ 2147483647 w 199"/>
              <a:gd name="T5" fmla="*/ 2147483647 h 166"/>
              <a:gd name="T6" fmla="*/ 2147483647 w 199"/>
              <a:gd name="T7" fmla="*/ 2147483647 h 166"/>
              <a:gd name="T8" fmla="*/ 2147483647 w 199"/>
              <a:gd name="T9" fmla="*/ 2147483647 h 166"/>
              <a:gd name="T10" fmla="*/ 2147483647 w 199"/>
              <a:gd name="T11" fmla="*/ 2147483647 h 166"/>
              <a:gd name="T12" fmla="*/ 2147483647 w 199"/>
              <a:gd name="T13" fmla="*/ 2147483647 h 166"/>
              <a:gd name="T14" fmla="*/ 2147483647 w 199"/>
              <a:gd name="T15" fmla="*/ 2147483647 h 166"/>
              <a:gd name="T16" fmla="*/ 2147483647 w 199"/>
              <a:gd name="T17" fmla="*/ 2147483647 h 166"/>
              <a:gd name="T18" fmla="*/ 2147483647 w 199"/>
              <a:gd name="T19" fmla="*/ 2147483647 h 166"/>
              <a:gd name="T20" fmla="*/ 2147483647 w 199"/>
              <a:gd name="T21" fmla="*/ 2147483647 h 166"/>
              <a:gd name="T22" fmla="*/ 2147483647 w 199"/>
              <a:gd name="T23" fmla="*/ 2147483647 h 166"/>
              <a:gd name="T24" fmla="*/ 2147483647 w 199"/>
              <a:gd name="T25" fmla="*/ 2147483647 h 166"/>
              <a:gd name="T26" fmla="*/ 2147483647 w 199"/>
              <a:gd name="T27" fmla="*/ 2147483647 h 166"/>
              <a:gd name="T28" fmla="*/ 2147483647 w 199"/>
              <a:gd name="T29" fmla="*/ 2147483647 h 166"/>
              <a:gd name="T30" fmla="*/ 2147483647 w 199"/>
              <a:gd name="T31" fmla="*/ 2147483647 h 166"/>
              <a:gd name="T32" fmla="*/ 2147483647 w 199"/>
              <a:gd name="T33" fmla="*/ 2147483647 h 166"/>
              <a:gd name="T34" fmla="*/ 2147483647 w 199"/>
              <a:gd name="T35" fmla="*/ 2147483647 h 166"/>
              <a:gd name="T36" fmla="*/ 2147483647 w 199"/>
              <a:gd name="T37" fmla="*/ 2147483647 h 166"/>
              <a:gd name="T38" fmla="*/ 2147483647 w 199"/>
              <a:gd name="T39" fmla="*/ 2147483647 h 166"/>
              <a:gd name="T40" fmla="*/ 2147483647 w 199"/>
              <a:gd name="T41" fmla="*/ 2147483647 h 166"/>
              <a:gd name="T42" fmla="*/ 2147483647 w 199"/>
              <a:gd name="T43" fmla="*/ 2147483647 h 166"/>
              <a:gd name="T44" fmla="*/ 2147483647 w 199"/>
              <a:gd name="T45" fmla="*/ 2147483647 h 166"/>
              <a:gd name="T46" fmla="*/ 2147483647 w 199"/>
              <a:gd name="T47" fmla="*/ 2147483647 h 166"/>
              <a:gd name="T48" fmla="*/ 2147483647 w 199"/>
              <a:gd name="T49" fmla="*/ 2147483647 h 166"/>
              <a:gd name="T50" fmla="*/ 2147483647 w 199"/>
              <a:gd name="T51" fmla="*/ 2147483647 h 166"/>
              <a:gd name="T52" fmla="*/ 2147483647 w 199"/>
              <a:gd name="T53" fmla="*/ 2147483647 h 166"/>
              <a:gd name="T54" fmla="*/ 2147483647 w 199"/>
              <a:gd name="T55" fmla="*/ 2147483647 h 166"/>
              <a:gd name="T56" fmla="*/ 2147483647 w 199"/>
              <a:gd name="T57" fmla="*/ 2147483647 h 166"/>
              <a:gd name="T58" fmla="*/ 2147483647 w 199"/>
              <a:gd name="T59" fmla="*/ 2147483647 h 166"/>
              <a:gd name="T60" fmla="*/ 2147483647 w 199"/>
              <a:gd name="T61" fmla="*/ 2147483647 h 166"/>
              <a:gd name="T62" fmla="*/ 2147483647 w 199"/>
              <a:gd name="T63" fmla="*/ 2147483647 h 166"/>
              <a:gd name="T64" fmla="*/ 2147483647 w 199"/>
              <a:gd name="T65" fmla="*/ 2147483647 h 166"/>
              <a:gd name="T66" fmla="*/ 2147483647 w 199"/>
              <a:gd name="T67" fmla="*/ 2147483647 h 166"/>
              <a:gd name="T68" fmla="*/ 2147483647 w 199"/>
              <a:gd name="T69" fmla="*/ 2147483647 h 166"/>
              <a:gd name="T70" fmla="*/ 2147483647 w 199"/>
              <a:gd name="T71" fmla="*/ 2147483647 h 166"/>
              <a:gd name="T72" fmla="*/ 2147483647 w 199"/>
              <a:gd name="T73" fmla="*/ 0 h 166"/>
              <a:gd name="T74" fmla="*/ 2147483647 w 199"/>
              <a:gd name="T75" fmla="*/ 2147483647 h 166"/>
              <a:gd name="T76" fmla="*/ 2147483647 w 199"/>
              <a:gd name="T77" fmla="*/ 2147483647 h 166"/>
              <a:gd name="T78" fmla="*/ 2147483647 w 199"/>
              <a:gd name="T79" fmla="*/ 2147483647 h 166"/>
              <a:gd name="T80" fmla="*/ 2147483647 w 199"/>
              <a:gd name="T81" fmla="*/ 2147483647 h 166"/>
              <a:gd name="T82" fmla="*/ 2147483647 w 199"/>
              <a:gd name="T83" fmla="*/ 2147483647 h 166"/>
              <a:gd name="T84" fmla="*/ 2147483647 w 199"/>
              <a:gd name="T85" fmla="*/ 2147483647 h 166"/>
              <a:gd name="T86" fmla="*/ 2147483647 w 199"/>
              <a:gd name="T87" fmla="*/ 2147483647 h 166"/>
              <a:gd name="T88" fmla="*/ 2147483647 w 199"/>
              <a:gd name="T89" fmla="*/ 2147483647 h 16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99"/>
              <a:gd name="T136" fmla="*/ 0 h 166"/>
              <a:gd name="T137" fmla="*/ 199 w 199"/>
              <a:gd name="T138" fmla="*/ 166 h 16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99" h="166">
                <a:moveTo>
                  <a:pt x="30" y="70"/>
                </a:moveTo>
                <a:lnTo>
                  <a:pt x="27" y="83"/>
                </a:lnTo>
                <a:lnTo>
                  <a:pt x="24" y="93"/>
                </a:lnTo>
                <a:lnTo>
                  <a:pt x="20" y="104"/>
                </a:lnTo>
                <a:lnTo>
                  <a:pt x="14" y="113"/>
                </a:lnTo>
                <a:lnTo>
                  <a:pt x="9" y="121"/>
                </a:lnTo>
                <a:lnTo>
                  <a:pt x="5" y="130"/>
                </a:lnTo>
                <a:lnTo>
                  <a:pt x="2" y="142"/>
                </a:lnTo>
                <a:lnTo>
                  <a:pt x="0" y="155"/>
                </a:lnTo>
                <a:lnTo>
                  <a:pt x="3" y="160"/>
                </a:lnTo>
                <a:lnTo>
                  <a:pt x="8" y="163"/>
                </a:lnTo>
                <a:lnTo>
                  <a:pt x="12" y="164"/>
                </a:lnTo>
                <a:lnTo>
                  <a:pt x="17" y="166"/>
                </a:lnTo>
                <a:lnTo>
                  <a:pt x="27" y="166"/>
                </a:lnTo>
                <a:lnTo>
                  <a:pt x="37" y="164"/>
                </a:lnTo>
                <a:lnTo>
                  <a:pt x="48" y="160"/>
                </a:lnTo>
                <a:lnTo>
                  <a:pt x="58" y="155"/>
                </a:lnTo>
                <a:lnTo>
                  <a:pt x="68" y="151"/>
                </a:lnTo>
                <a:lnTo>
                  <a:pt x="77" y="148"/>
                </a:lnTo>
                <a:lnTo>
                  <a:pt x="83" y="147"/>
                </a:lnTo>
                <a:lnTo>
                  <a:pt x="89" y="144"/>
                </a:lnTo>
                <a:lnTo>
                  <a:pt x="95" y="141"/>
                </a:lnTo>
                <a:lnTo>
                  <a:pt x="101" y="138"/>
                </a:lnTo>
                <a:lnTo>
                  <a:pt x="107" y="135"/>
                </a:lnTo>
                <a:lnTo>
                  <a:pt x="113" y="132"/>
                </a:lnTo>
                <a:lnTo>
                  <a:pt x="119" y="130"/>
                </a:lnTo>
                <a:lnTo>
                  <a:pt x="126" y="127"/>
                </a:lnTo>
                <a:lnTo>
                  <a:pt x="129" y="124"/>
                </a:lnTo>
                <a:lnTo>
                  <a:pt x="132" y="121"/>
                </a:lnTo>
                <a:lnTo>
                  <a:pt x="135" y="118"/>
                </a:lnTo>
                <a:lnTo>
                  <a:pt x="138" y="115"/>
                </a:lnTo>
                <a:lnTo>
                  <a:pt x="141" y="111"/>
                </a:lnTo>
                <a:lnTo>
                  <a:pt x="144" y="108"/>
                </a:lnTo>
                <a:lnTo>
                  <a:pt x="147" y="105"/>
                </a:lnTo>
                <a:lnTo>
                  <a:pt x="150" y="104"/>
                </a:lnTo>
                <a:lnTo>
                  <a:pt x="157" y="102"/>
                </a:lnTo>
                <a:lnTo>
                  <a:pt x="163" y="99"/>
                </a:lnTo>
                <a:lnTo>
                  <a:pt x="171" y="96"/>
                </a:lnTo>
                <a:lnTo>
                  <a:pt x="176" y="93"/>
                </a:lnTo>
                <a:lnTo>
                  <a:pt x="182" y="90"/>
                </a:lnTo>
                <a:lnTo>
                  <a:pt x="188" y="87"/>
                </a:lnTo>
                <a:lnTo>
                  <a:pt x="194" y="81"/>
                </a:lnTo>
                <a:lnTo>
                  <a:pt x="199" y="77"/>
                </a:lnTo>
                <a:lnTo>
                  <a:pt x="199" y="75"/>
                </a:lnTo>
                <a:lnTo>
                  <a:pt x="199" y="73"/>
                </a:lnTo>
                <a:lnTo>
                  <a:pt x="199" y="70"/>
                </a:lnTo>
                <a:lnTo>
                  <a:pt x="199" y="65"/>
                </a:lnTo>
                <a:lnTo>
                  <a:pt x="199" y="61"/>
                </a:lnTo>
                <a:lnTo>
                  <a:pt x="197" y="56"/>
                </a:lnTo>
                <a:lnTo>
                  <a:pt x="196" y="52"/>
                </a:lnTo>
                <a:lnTo>
                  <a:pt x="193" y="49"/>
                </a:lnTo>
                <a:lnTo>
                  <a:pt x="190" y="44"/>
                </a:lnTo>
                <a:lnTo>
                  <a:pt x="187" y="40"/>
                </a:lnTo>
                <a:lnTo>
                  <a:pt x="182" y="35"/>
                </a:lnTo>
                <a:lnTo>
                  <a:pt x="179" y="31"/>
                </a:lnTo>
                <a:lnTo>
                  <a:pt x="175" y="25"/>
                </a:lnTo>
                <a:lnTo>
                  <a:pt x="171" y="22"/>
                </a:lnTo>
                <a:lnTo>
                  <a:pt x="166" y="18"/>
                </a:lnTo>
                <a:lnTo>
                  <a:pt x="162" y="15"/>
                </a:lnTo>
                <a:lnTo>
                  <a:pt x="160" y="15"/>
                </a:lnTo>
                <a:lnTo>
                  <a:pt x="153" y="15"/>
                </a:lnTo>
                <a:lnTo>
                  <a:pt x="142" y="15"/>
                </a:lnTo>
                <a:lnTo>
                  <a:pt x="132" y="15"/>
                </a:lnTo>
                <a:lnTo>
                  <a:pt x="122" y="15"/>
                </a:lnTo>
                <a:lnTo>
                  <a:pt x="113" y="15"/>
                </a:lnTo>
                <a:lnTo>
                  <a:pt x="108" y="15"/>
                </a:lnTo>
                <a:lnTo>
                  <a:pt x="110" y="13"/>
                </a:lnTo>
                <a:lnTo>
                  <a:pt x="104" y="13"/>
                </a:lnTo>
                <a:lnTo>
                  <a:pt x="98" y="12"/>
                </a:lnTo>
                <a:lnTo>
                  <a:pt x="92" y="9"/>
                </a:lnTo>
                <a:lnTo>
                  <a:pt x="85" y="4"/>
                </a:lnTo>
                <a:lnTo>
                  <a:pt x="77" y="3"/>
                </a:lnTo>
                <a:lnTo>
                  <a:pt x="71" y="0"/>
                </a:lnTo>
                <a:lnTo>
                  <a:pt x="64" y="0"/>
                </a:lnTo>
                <a:lnTo>
                  <a:pt x="58" y="1"/>
                </a:lnTo>
                <a:lnTo>
                  <a:pt x="51" y="4"/>
                </a:lnTo>
                <a:lnTo>
                  <a:pt x="45" y="9"/>
                </a:lnTo>
                <a:lnTo>
                  <a:pt x="40" y="13"/>
                </a:lnTo>
                <a:lnTo>
                  <a:pt x="34" y="18"/>
                </a:lnTo>
                <a:lnTo>
                  <a:pt x="31" y="24"/>
                </a:lnTo>
                <a:lnTo>
                  <a:pt x="29" y="30"/>
                </a:lnTo>
                <a:lnTo>
                  <a:pt x="26" y="37"/>
                </a:lnTo>
                <a:lnTo>
                  <a:pt x="26" y="43"/>
                </a:lnTo>
                <a:lnTo>
                  <a:pt x="26" y="47"/>
                </a:lnTo>
                <a:lnTo>
                  <a:pt x="27" y="50"/>
                </a:lnTo>
                <a:lnTo>
                  <a:pt x="29" y="55"/>
                </a:lnTo>
                <a:lnTo>
                  <a:pt x="29" y="58"/>
                </a:lnTo>
                <a:lnTo>
                  <a:pt x="30" y="61"/>
                </a:lnTo>
                <a:lnTo>
                  <a:pt x="31" y="62"/>
                </a:lnTo>
                <a:lnTo>
                  <a:pt x="31" y="67"/>
                </a:lnTo>
                <a:lnTo>
                  <a:pt x="30" y="7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57" name="Freeform 8"/>
          <p:cNvSpPr>
            <a:spLocks/>
          </p:cNvSpPr>
          <p:nvPr/>
        </p:nvSpPr>
        <p:spPr bwMode="auto">
          <a:xfrm>
            <a:off x="6299203" y="4929190"/>
            <a:ext cx="47625" cy="66675"/>
          </a:xfrm>
          <a:custGeom>
            <a:avLst/>
            <a:gdLst>
              <a:gd name="T0" fmla="*/ 2147483647 w 34"/>
              <a:gd name="T1" fmla="*/ 2147483647 h 42"/>
              <a:gd name="T2" fmla="*/ 2147483647 w 34"/>
              <a:gd name="T3" fmla="*/ 2147483647 h 42"/>
              <a:gd name="T4" fmla="*/ 2147483647 w 34"/>
              <a:gd name="T5" fmla="*/ 2147483647 h 42"/>
              <a:gd name="T6" fmla="*/ 2147483647 w 34"/>
              <a:gd name="T7" fmla="*/ 2147483647 h 42"/>
              <a:gd name="T8" fmla="*/ 0 w 34"/>
              <a:gd name="T9" fmla="*/ 2147483647 h 42"/>
              <a:gd name="T10" fmla="*/ 0 w 34"/>
              <a:gd name="T11" fmla="*/ 2147483647 h 42"/>
              <a:gd name="T12" fmla="*/ 2147483647 w 34"/>
              <a:gd name="T13" fmla="*/ 2147483647 h 42"/>
              <a:gd name="T14" fmla="*/ 2147483647 w 34"/>
              <a:gd name="T15" fmla="*/ 2147483647 h 42"/>
              <a:gd name="T16" fmla="*/ 2147483647 w 34"/>
              <a:gd name="T17" fmla="*/ 2147483647 h 42"/>
              <a:gd name="T18" fmla="*/ 2147483647 w 34"/>
              <a:gd name="T19" fmla="*/ 2147483647 h 42"/>
              <a:gd name="T20" fmla="*/ 2147483647 w 34"/>
              <a:gd name="T21" fmla="*/ 2147483647 h 42"/>
              <a:gd name="T22" fmla="*/ 2147483647 w 34"/>
              <a:gd name="T23" fmla="*/ 2147483647 h 42"/>
              <a:gd name="T24" fmla="*/ 2147483647 w 34"/>
              <a:gd name="T25" fmla="*/ 2147483647 h 42"/>
              <a:gd name="T26" fmla="*/ 2147483647 w 34"/>
              <a:gd name="T27" fmla="*/ 2147483647 h 42"/>
              <a:gd name="T28" fmla="*/ 2147483647 w 34"/>
              <a:gd name="T29" fmla="*/ 2147483647 h 42"/>
              <a:gd name="T30" fmla="*/ 2147483647 w 34"/>
              <a:gd name="T31" fmla="*/ 2147483647 h 42"/>
              <a:gd name="T32" fmla="*/ 2147483647 w 34"/>
              <a:gd name="T33" fmla="*/ 2147483647 h 42"/>
              <a:gd name="T34" fmla="*/ 2147483647 w 34"/>
              <a:gd name="T35" fmla="*/ 2147483647 h 42"/>
              <a:gd name="T36" fmla="*/ 2147483647 w 34"/>
              <a:gd name="T37" fmla="*/ 2147483647 h 42"/>
              <a:gd name="T38" fmla="*/ 2147483647 w 34"/>
              <a:gd name="T39" fmla="*/ 2147483647 h 42"/>
              <a:gd name="T40" fmla="*/ 2147483647 w 34"/>
              <a:gd name="T41" fmla="*/ 2147483647 h 42"/>
              <a:gd name="T42" fmla="*/ 2147483647 w 34"/>
              <a:gd name="T43" fmla="*/ 2147483647 h 42"/>
              <a:gd name="T44" fmla="*/ 2147483647 w 34"/>
              <a:gd name="T45" fmla="*/ 2147483647 h 42"/>
              <a:gd name="T46" fmla="*/ 2147483647 w 34"/>
              <a:gd name="T47" fmla="*/ 2147483647 h 42"/>
              <a:gd name="T48" fmla="*/ 2147483647 w 34"/>
              <a:gd name="T49" fmla="*/ 2147483647 h 42"/>
              <a:gd name="T50" fmla="*/ 2147483647 w 34"/>
              <a:gd name="T51" fmla="*/ 2147483647 h 42"/>
              <a:gd name="T52" fmla="*/ 2147483647 w 34"/>
              <a:gd name="T53" fmla="*/ 2147483647 h 42"/>
              <a:gd name="T54" fmla="*/ 2147483647 w 34"/>
              <a:gd name="T55" fmla="*/ 2147483647 h 42"/>
              <a:gd name="T56" fmla="*/ 2147483647 w 34"/>
              <a:gd name="T57" fmla="*/ 2147483647 h 42"/>
              <a:gd name="T58" fmla="*/ 2147483647 w 34"/>
              <a:gd name="T59" fmla="*/ 2147483647 h 42"/>
              <a:gd name="T60" fmla="*/ 2147483647 w 34"/>
              <a:gd name="T61" fmla="*/ 2147483647 h 42"/>
              <a:gd name="T62" fmla="*/ 2147483647 w 34"/>
              <a:gd name="T63" fmla="*/ 0 h 42"/>
              <a:gd name="T64" fmla="*/ 2147483647 w 34"/>
              <a:gd name="T65" fmla="*/ 0 h 42"/>
              <a:gd name="T66" fmla="*/ 2147483647 w 34"/>
              <a:gd name="T67" fmla="*/ 2147483647 h 42"/>
              <a:gd name="T68" fmla="*/ 2147483647 w 34"/>
              <a:gd name="T69" fmla="*/ 2147483647 h 42"/>
              <a:gd name="T70" fmla="*/ 2147483647 w 34"/>
              <a:gd name="T71" fmla="*/ 2147483647 h 42"/>
              <a:gd name="T72" fmla="*/ 2147483647 w 34"/>
              <a:gd name="T73" fmla="*/ 2147483647 h 42"/>
              <a:gd name="T74" fmla="*/ 2147483647 w 34"/>
              <a:gd name="T75" fmla="*/ 2147483647 h 42"/>
              <a:gd name="T76" fmla="*/ 2147483647 w 34"/>
              <a:gd name="T77" fmla="*/ 2147483647 h 42"/>
              <a:gd name="T78" fmla="*/ 2147483647 w 34"/>
              <a:gd name="T79" fmla="*/ 2147483647 h 42"/>
              <a:gd name="T80" fmla="*/ 2147483647 w 34"/>
              <a:gd name="T81" fmla="*/ 2147483647 h 42"/>
              <a:gd name="T82" fmla="*/ 2147483647 w 34"/>
              <a:gd name="T83" fmla="*/ 2147483647 h 42"/>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34"/>
              <a:gd name="T127" fmla="*/ 0 h 42"/>
              <a:gd name="T128" fmla="*/ 34 w 34"/>
              <a:gd name="T129" fmla="*/ 42 h 42"/>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34" h="42">
                <a:moveTo>
                  <a:pt x="6" y="11"/>
                </a:moveTo>
                <a:lnTo>
                  <a:pt x="5" y="15"/>
                </a:lnTo>
                <a:lnTo>
                  <a:pt x="3" y="18"/>
                </a:lnTo>
                <a:lnTo>
                  <a:pt x="2" y="23"/>
                </a:lnTo>
                <a:lnTo>
                  <a:pt x="0" y="27"/>
                </a:lnTo>
                <a:lnTo>
                  <a:pt x="0" y="32"/>
                </a:lnTo>
                <a:lnTo>
                  <a:pt x="2" y="34"/>
                </a:lnTo>
                <a:lnTo>
                  <a:pt x="5" y="37"/>
                </a:lnTo>
                <a:lnTo>
                  <a:pt x="8" y="40"/>
                </a:lnTo>
                <a:lnTo>
                  <a:pt x="11" y="40"/>
                </a:lnTo>
                <a:lnTo>
                  <a:pt x="14" y="42"/>
                </a:lnTo>
                <a:lnTo>
                  <a:pt x="17" y="42"/>
                </a:lnTo>
                <a:lnTo>
                  <a:pt x="18" y="40"/>
                </a:lnTo>
                <a:lnTo>
                  <a:pt x="21" y="40"/>
                </a:lnTo>
                <a:lnTo>
                  <a:pt x="24" y="39"/>
                </a:lnTo>
                <a:lnTo>
                  <a:pt x="25" y="39"/>
                </a:lnTo>
                <a:lnTo>
                  <a:pt x="28" y="37"/>
                </a:lnTo>
                <a:lnTo>
                  <a:pt x="31" y="36"/>
                </a:lnTo>
                <a:lnTo>
                  <a:pt x="33" y="34"/>
                </a:lnTo>
                <a:lnTo>
                  <a:pt x="33" y="33"/>
                </a:lnTo>
                <a:lnTo>
                  <a:pt x="34" y="30"/>
                </a:lnTo>
                <a:lnTo>
                  <a:pt x="33" y="27"/>
                </a:lnTo>
                <a:lnTo>
                  <a:pt x="33" y="24"/>
                </a:lnTo>
                <a:lnTo>
                  <a:pt x="31" y="21"/>
                </a:lnTo>
                <a:lnTo>
                  <a:pt x="31" y="18"/>
                </a:lnTo>
                <a:lnTo>
                  <a:pt x="31" y="15"/>
                </a:lnTo>
                <a:lnTo>
                  <a:pt x="31" y="12"/>
                </a:lnTo>
                <a:lnTo>
                  <a:pt x="31" y="8"/>
                </a:lnTo>
                <a:lnTo>
                  <a:pt x="30" y="5"/>
                </a:lnTo>
                <a:lnTo>
                  <a:pt x="27" y="2"/>
                </a:lnTo>
                <a:lnTo>
                  <a:pt x="24" y="0"/>
                </a:lnTo>
                <a:lnTo>
                  <a:pt x="20" y="0"/>
                </a:lnTo>
                <a:lnTo>
                  <a:pt x="15" y="2"/>
                </a:lnTo>
                <a:lnTo>
                  <a:pt x="12" y="5"/>
                </a:lnTo>
                <a:lnTo>
                  <a:pt x="9" y="8"/>
                </a:lnTo>
                <a:lnTo>
                  <a:pt x="6" y="11"/>
                </a:lnTo>
                <a:lnTo>
                  <a:pt x="5" y="14"/>
                </a:lnTo>
                <a:lnTo>
                  <a:pt x="3" y="17"/>
                </a:lnTo>
                <a:lnTo>
                  <a:pt x="2" y="20"/>
                </a:lnTo>
                <a:lnTo>
                  <a:pt x="2" y="21"/>
                </a:lnTo>
                <a:lnTo>
                  <a:pt x="6" y="11"/>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58" name="Freeform 9"/>
          <p:cNvSpPr>
            <a:spLocks/>
          </p:cNvSpPr>
          <p:nvPr/>
        </p:nvSpPr>
        <p:spPr bwMode="auto">
          <a:xfrm>
            <a:off x="6299203" y="4929190"/>
            <a:ext cx="47625" cy="66675"/>
          </a:xfrm>
          <a:custGeom>
            <a:avLst/>
            <a:gdLst>
              <a:gd name="T0" fmla="*/ 2147483647 w 34"/>
              <a:gd name="T1" fmla="*/ 2147483647 h 42"/>
              <a:gd name="T2" fmla="*/ 2147483647 w 34"/>
              <a:gd name="T3" fmla="*/ 2147483647 h 42"/>
              <a:gd name="T4" fmla="*/ 2147483647 w 34"/>
              <a:gd name="T5" fmla="*/ 2147483647 h 42"/>
              <a:gd name="T6" fmla="*/ 2147483647 w 34"/>
              <a:gd name="T7" fmla="*/ 2147483647 h 42"/>
              <a:gd name="T8" fmla="*/ 0 w 34"/>
              <a:gd name="T9" fmla="*/ 2147483647 h 42"/>
              <a:gd name="T10" fmla="*/ 0 w 34"/>
              <a:gd name="T11" fmla="*/ 2147483647 h 42"/>
              <a:gd name="T12" fmla="*/ 2147483647 w 34"/>
              <a:gd name="T13" fmla="*/ 2147483647 h 42"/>
              <a:gd name="T14" fmla="*/ 2147483647 w 34"/>
              <a:gd name="T15" fmla="*/ 2147483647 h 42"/>
              <a:gd name="T16" fmla="*/ 2147483647 w 34"/>
              <a:gd name="T17" fmla="*/ 2147483647 h 42"/>
              <a:gd name="T18" fmla="*/ 2147483647 w 34"/>
              <a:gd name="T19" fmla="*/ 2147483647 h 42"/>
              <a:gd name="T20" fmla="*/ 2147483647 w 34"/>
              <a:gd name="T21" fmla="*/ 2147483647 h 42"/>
              <a:gd name="T22" fmla="*/ 2147483647 w 34"/>
              <a:gd name="T23" fmla="*/ 2147483647 h 42"/>
              <a:gd name="T24" fmla="*/ 2147483647 w 34"/>
              <a:gd name="T25" fmla="*/ 2147483647 h 42"/>
              <a:gd name="T26" fmla="*/ 2147483647 w 34"/>
              <a:gd name="T27" fmla="*/ 2147483647 h 42"/>
              <a:gd name="T28" fmla="*/ 2147483647 w 34"/>
              <a:gd name="T29" fmla="*/ 2147483647 h 42"/>
              <a:gd name="T30" fmla="*/ 2147483647 w 34"/>
              <a:gd name="T31" fmla="*/ 2147483647 h 42"/>
              <a:gd name="T32" fmla="*/ 2147483647 w 34"/>
              <a:gd name="T33" fmla="*/ 2147483647 h 42"/>
              <a:gd name="T34" fmla="*/ 2147483647 w 34"/>
              <a:gd name="T35" fmla="*/ 2147483647 h 42"/>
              <a:gd name="T36" fmla="*/ 2147483647 w 34"/>
              <a:gd name="T37" fmla="*/ 2147483647 h 42"/>
              <a:gd name="T38" fmla="*/ 2147483647 w 34"/>
              <a:gd name="T39" fmla="*/ 2147483647 h 42"/>
              <a:gd name="T40" fmla="*/ 2147483647 w 34"/>
              <a:gd name="T41" fmla="*/ 2147483647 h 42"/>
              <a:gd name="T42" fmla="*/ 2147483647 w 34"/>
              <a:gd name="T43" fmla="*/ 2147483647 h 42"/>
              <a:gd name="T44" fmla="*/ 2147483647 w 34"/>
              <a:gd name="T45" fmla="*/ 2147483647 h 42"/>
              <a:gd name="T46" fmla="*/ 2147483647 w 34"/>
              <a:gd name="T47" fmla="*/ 2147483647 h 42"/>
              <a:gd name="T48" fmla="*/ 2147483647 w 34"/>
              <a:gd name="T49" fmla="*/ 2147483647 h 42"/>
              <a:gd name="T50" fmla="*/ 2147483647 w 34"/>
              <a:gd name="T51" fmla="*/ 2147483647 h 42"/>
              <a:gd name="T52" fmla="*/ 2147483647 w 34"/>
              <a:gd name="T53" fmla="*/ 2147483647 h 42"/>
              <a:gd name="T54" fmla="*/ 2147483647 w 34"/>
              <a:gd name="T55" fmla="*/ 2147483647 h 42"/>
              <a:gd name="T56" fmla="*/ 2147483647 w 34"/>
              <a:gd name="T57" fmla="*/ 2147483647 h 42"/>
              <a:gd name="T58" fmla="*/ 2147483647 w 34"/>
              <a:gd name="T59" fmla="*/ 2147483647 h 42"/>
              <a:gd name="T60" fmla="*/ 2147483647 w 34"/>
              <a:gd name="T61" fmla="*/ 2147483647 h 42"/>
              <a:gd name="T62" fmla="*/ 2147483647 w 34"/>
              <a:gd name="T63" fmla="*/ 0 h 42"/>
              <a:gd name="T64" fmla="*/ 2147483647 w 34"/>
              <a:gd name="T65" fmla="*/ 0 h 42"/>
              <a:gd name="T66" fmla="*/ 2147483647 w 34"/>
              <a:gd name="T67" fmla="*/ 2147483647 h 42"/>
              <a:gd name="T68" fmla="*/ 2147483647 w 34"/>
              <a:gd name="T69" fmla="*/ 2147483647 h 42"/>
              <a:gd name="T70" fmla="*/ 2147483647 w 34"/>
              <a:gd name="T71" fmla="*/ 2147483647 h 42"/>
              <a:gd name="T72" fmla="*/ 2147483647 w 34"/>
              <a:gd name="T73" fmla="*/ 2147483647 h 42"/>
              <a:gd name="T74" fmla="*/ 2147483647 w 34"/>
              <a:gd name="T75" fmla="*/ 2147483647 h 42"/>
              <a:gd name="T76" fmla="*/ 2147483647 w 34"/>
              <a:gd name="T77" fmla="*/ 2147483647 h 42"/>
              <a:gd name="T78" fmla="*/ 2147483647 w 34"/>
              <a:gd name="T79" fmla="*/ 2147483647 h 42"/>
              <a:gd name="T80" fmla="*/ 2147483647 w 34"/>
              <a:gd name="T81" fmla="*/ 2147483647 h 42"/>
              <a:gd name="T82" fmla="*/ 2147483647 w 34"/>
              <a:gd name="T83" fmla="*/ 2147483647 h 42"/>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34"/>
              <a:gd name="T127" fmla="*/ 0 h 42"/>
              <a:gd name="T128" fmla="*/ 34 w 34"/>
              <a:gd name="T129" fmla="*/ 42 h 42"/>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34" h="42">
                <a:moveTo>
                  <a:pt x="6" y="11"/>
                </a:moveTo>
                <a:lnTo>
                  <a:pt x="5" y="15"/>
                </a:lnTo>
                <a:lnTo>
                  <a:pt x="3" y="18"/>
                </a:lnTo>
                <a:lnTo>
                  <a:pt x="2" y="23"/>
                </a:lnTo>
                <a:lnTo>
                  <a:pt x="0" y="27"/>
                </a:lnTo>
                <a:lnTo>
                  <a:pt x="0" y="32"/>
                </a:lnTo>
                <a:lnTo>
                  <a:pt x="2" y="34"/>
                </a:lnTo>
                <a:lnTo>
                  <a:pt x="5" y="37"/>
                </a:lnTo>
                <a:lnTo>
                  <a:pt x="8" y="40"/>
                </a:lnTo>
                <a:lnTo>
                  <a:pt x="11" y="40"/>
                </a:lnTo>
                <a:lnTo>
                  <a:pt x="14" y="42"/>
                </a:lnTo>
                <a:lnTo>
                  <a:pt x="17" y="42"/>
                </a:lnTo>
                <a:lnTo>
                  <a:pt x="18" y="40"/>
                </a:lnTo>
                <a:lnTo>
                  <a:pt x="21" y="40"/>
                </a:lnTo>
                <a:lnTo>
                  <a:pt x="24" y="39"/>
                </a:lnTo>
                <a:lnTo>
                  <a:pt x="25" y="39"/>
                </a:lnTo>
                <a:lnTo>
                  <a:pt x="28" y="37"/>
                </a:lnTo>
                <a:lnTo>
                  <a:pt x="31" y="36"/>
                </a:lnTo>
                <a:lnTo>
                  <a:pt x="33" y="34"/>
                </a:lnTo>
                <a:lnTo>
                  <a:pt x="33" y="33"/>
                </a:lnTo>
                <a:lnTo>
                  <a:pt x="34" y="30"/>
                </a:lnTo>
                <a:lnTo>
                  <a:pt x="33" y="27"/>
                </a:lnTo>
                <a:lnTo>
                  <a:pt x="33" y="24"/>
                </a:lnTo>
                <a:lnTo>
                  <a:pt x="31" y="21"/>
                </a:lnTo>
                <a:lnTo>
                  <a:pt x="31" y="18"/>
                </a:lnTo>
                <a:lnTo>
                  <a:pt x="31" y="15"/>
                </a:lnTo>
                <a:lnTo>
                  <a:pt x="31" y="12"/>
                </a:lnTo>
                <a:lnTo>
                  <a:pt x="31" y="8"/>
                </a:lnTo>
                <a:lnTo>
                  <a:pt x="30" y="5"/>
                </a:lnTo>
                <a:lnTo>
                  <a:pt x="27" y="2"/>
                </a:lnTo>
                <a:lnTo>
                  <a:pt x="24" y="0"/>
                </a:lnTo>
                <a:lnTo>
                  <a:pt x="20" y="0"/>
                </a:lnTo>
                <a:lnTo>
                  <a:pt x="15" y="2"/>
                </a:lnTo>
                <a:lnTo>
                  <a:pt x="12" y="5"/>
                </a:lnTo>
                <a:lnTo>
                  <a:pt x="9" y="8"/>
                </a:lnTo>
                <a:lnTo>
                  <a:pt x="6" y="11"/>
                </a:lnTo>
                <a:lnTo>
                  <a:pt x="5" y="14"/>
                </a:lnTo>
                <a:lnTo>
                  <a:pt x="3" y="17"/>
                </a:lnTo>
                <a:lnTo>
                  <a:pt x="2" y="20"/>
                </a:lnTo>
                <a:lnTo>
                  <a:pt x="2" y="21"/>
                </a:lnTo>
                <a:lnTo>
                  <a:pt x="6" y="11"/>
                </a:lnTo>
              </a:path>
            </a:pathLst>
          </a:custGeom>
          <a:solidFill>
            <a:srgbClr val="FFFF00"/>
          </a:solidFill>
          <a:ln w="1588">
            <a:solidFill>
              <a:srgbClr val="990000"/>
            </a:solidFill>
            <a:round/>
            <a:headEnd/>
            <a:tailEnd/>
          </a:ln>
        </p:spPr>
        <p:txBody>
          <a:bodyPr/>
          <a:lstStyle/>
          <a:p>
            <a:endParaRPr lang="en-US"/>
          </a:p>
        </p:txBody>
      </p:sp>
      <p:sp>
        <p:nvSpPr>
          <p:cNvPr id="53259" name="Freeform 10"/>
          <p:cNvSpPr>
            <a:spLocks/>
          </p:cNvSpPr>
          <p:nvPr/>
        </p:nvSpPr>
        <p:spPr bwMode="auto">
          <a:xfrm>
            <a:off x="6299203" y="4929190"/>
            <a:ext cx="47625" cy="66675"/>
          </a:xfrm>
          <a:custGeom>
            <a:avLst/>
            <a:gdLst>
              <a:gd name="T0" fmla="*/ 2147483647 w 34"/>
              <a:gd name="T1" fmla="*/ 2147483647 h 42"/>
              <a:gd name="T2" fmla="*/ 2147483647 w 34"/>
              <a:gd name="T3" fmla="*/ 2147483647 h 42"/>
              <a:gd name="T4" fmla="*/ 2147483647 w 34"/>
              <a:gd name="T5" fmla="*/ 2147483647 h 42"/>
              <a:gd name="T6" fmla="*/ 2147483647 w 34"/>
              <a:gd name="T7" fmla="*/ 2147483647 h 42"/>
              <a:gd name="T8" fmla="*/ 0 w 34"/>
              <a:gd name="T9" fmla="*/ 2147483647 h 42"/>
              <a:gd name="T10" fmla="*/ 0 w 34"/>
              <a:gd name="T11" fmla="*/ 2147483647 h 42"/>
              <a:gd name="T12" fmla="*/ 2147483647 w 34"/>
              <a:gd name="T13" fmla="*/ 2147483647 h 42"/>
              <a:gd name="T14" fmla="*/ 2147483647 w 34"/>
              <a:gd name="T15" fmla="*/ 2147483647 h 42"/>
              <a:gd name="T16" fmla="*/ 2147483647 w 34"/>
              <a:gd name="T17" fmla="*/ 2147483647 h 42"/>
              <a:gd name="T18" fmla="*/ 2147483647 w 34"/>
              <a:gd name="T19" fmla="*/ 2147483647 h 42"/>
              <a:gd name="T20" fmla="*/ 2147483647 w 34"/>
              <a:gd name="T21" fmla="*/ 2147483647 h 42"/>
              <a:gd name="T22" fmla="*/ 2147483647 w 34"/>
              <a:gd name="T23" fmla="*/ 2147483647 h 42"/>
              <a:gd name="T24" fmla="*/ 2147483647 w 34"/>
              <a:gd name="T25" fmla="*/ 2147483647 h 42"/>
              <a:gd name="T26" fmla="*/ 2147483647 w 34"/>
              <a:gd name="T27" fmla="*/ 2147483647 h 42"/>
              <a:gd name="T28" fmla="*/ 2147483647 w 34"/>
              <a:gd name="T29" fmla="*/ 2147483647 h 42"/>
              <a:gd name="T30" fmla="*/ 2147483647 w 34"/>
              <a:gd name="T31" fmla="*/ 2147483647 h 42"/>
              <a:gd name="T32" fmla="*/ 2147483647 w 34"/>
              <a:gd name="T33" fmla="*/ 2147483647 h 42"/>
              <a:gd name="T34" fmla="*/ 2147483647 w 34"/>
              <a:gd name="T35" fmla="*/ 2147483647 h 42"/>
              <a:gd name="T36" fmla="*/ 2147483647 w 34"/>
              <a:gd name="T37" fmla="*/ 2147483647 h 42"/>
              <a:gd name="T38" fmla="*/ 2147483647 w 34"/>
              <a:gd name="T39" fmla="*/ 2147483647 h 42"/>
              <a:gd name="T40" fmla="*/ 2147483647 w 34"/>
              <a:gd name="T41" fmla="*/ 2147483647 h 42"/>
              <a:gd name="T42" fmla="*/ 2147483647 w 34"/>
              <a:gd name="T43" fmla="*/ 2147483647 h 42"/>
              <a:gd name="T44" fmla="*/ 2147483647 w 34"/>
              <a:gd name="T45" fmla="*/ 2147483647 h 42"/>
              <a:gd name="T46" fmla="*/ 2147483647 w 34"/>
              <a:gd name="T47" fmla="*/ 2147483647 h 42"/>
              <a:gd name="T48" fmla="*/ 2147483647 w 34"/>
              <a:gd name="T49" fmla="*/ 2147483647 h 42"/>
              <a:gd name="T50" fmla="*/ 2147483647 w 34"/>
              <a:gd name="T51" fmla="*/ 2147483647 h 42"/>
              <a:gd name="T52" fmla="*/ 2147483647 w 34"/>
              <a:gd name="T53" fmla="*/ 2147483647 h 42"/>
              <a:gd name="T54" fmla="*/ 2147483647 w 34"/>
              <a:gd name="T55" fmla="*/ 2147483647 h 42"/>
              <a:gd name="T56" fmla="*/ 2147483647 w 34"/>
              <a:gd name="T57" fmla="*/ 2147483647 h 42"/>
              <a:gd name="T58" fmla="*/ 2147483647 w 34"/>
              <a:gd name="T59" fmla="*/ 2147483647 h 42"/>
              <a:gd name="T60" fmla="*/ 2147483647 w 34"/>
              <a:gd name="T61" fmla="*/ 2147483647 h 42"/>
              <a:gd name="T62" fmla="*/ 2147483647 w 34"/>
              <a:gd name="T63" fmla="*/ 0 h 42"/>
              <a:gd name="T64" fmla="*/ 2147483647 w 34"/>
              <a:gd name="T65" fmla="*/ 0 h 42"/>
              <a:gd name="T66" fmla="*/ 2147483647 w 34"/>
              <a:gd name="T67" fmla="*/ 2147483647 h 42"/>
              <a:gd name="T68" fmla="*/ 2147483647 w 34"/>
              <a:gd name="T69" fmla="*/ 2147483647 h 42"/>
              <a:gd name="T70" fmla="*/ 2147483647 w 34"/>
              <a:gd name="T71" fmla="*/ 2147483647 h 42"/>
              <a:gd name="T72" fmla="*/ 2147483647 w 34"/>
              <a:gd name="T73" fmla="*/ 2147483647 h 42"/>
              <a:gd name="T74" fmla="*/ 2147483647 w 34"/>
              <a:gd name="T75" fmla="*/ 2147483647 h 42"/>
              <a:gd name="T76" fmla="*/ 2147483647 w 34"/>
              <a:gd name="T77" fmla="*/ 2147483647 h 42"/>
              <a:gd name="T78" fmla="*/ 2147483647 w 34"/>
              <a:gd name="T79" fmla="*/ 2147483647 h 42"/>
              <a:gd name="T80" fmla="*/ 2147483647 w 34"/>
              <a:gd name="T81" fmla="*/ 2147483647 h 42"/>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4"/>
              <a:gd name="T124" fmla="*/ 0 h 42"/>
              <a:gd name="T125" fmla="*/ 34 w 34"/>
              <a:gd name="T126" fmla="*/ 42 h 42"/>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4" h="42">
                <a:moveTo>
                  <a:pt x="6" y="11"/>
                </a:moveTo>
                <a:lnTo>
                  <a:pt x="5" y="15"/>
                </a:lnTo>
                <a:lnTo>
                  <a:pt x="3" y="18"/>
                </a:lnTo>
                <a:lnTo>
                  <a:pt x="2" y="23"/>
                </a:lnTo>
                <a:lnTo>
                  <a:pt x="0" y="27"/>
                </a:lnTo>
                <a:lnTo>
                  <a:pt x="0" y="32"/>
                </a:lnTo>
                <a:lnTo>
                  <a:pt x="2" y="34"/>
                </a:lnTo>
                <a:lnTo>
                  <a:pt x="5" y="37"/>
                </a:lnTo>
                <a:lnTo>
                  <a:pt x="8" y="40"/>
                </a:lnTo>
                <a:lnTo>
                  <a:pt x="11" y="40"/>
                </a:lnTo>
                <a:lnTo>
                  <a:pt x="14" y="42"/>
                </a:lnTo>
                <a:lnTo>
                  <a:pt x="17" y="42"/>
                </a:lnTo>
                <a:lnTo>
                  <a:pt x="18" y="40"/>
                </a:lnTo>
                <a:lnTo>
                  <a:pt x="21" y="40"/>
                </a:lnTo>
                <a:lnTo>
                  <a:pt x="24" y="39"/>
                </a:lnTo>
                <a:lnTo>
                  <a:pt x="25" y="39"/>
                </a:lnTo>
                <a:lnTo>
                  <a:pt x="28" y="37"/>
                </a:lnTo>
                <a:lnTo>
                  <a:pt x="31" y="36"/>
                </a:lnTo>
                <a:lnTo>
                  <a:pt x="33" y="34"/>
                </a:lnTo>
                <a:lnTo>
                  <a:pt x="33" y="33"/>
                </a:lnTo>
                <a:lnTo>
                  <a:pt x="34" y="30"/>
                </a:lnTo>
                <a:lnTo>
                  <a:pt x="33" y="27"/>
                </a:lnTo>
                <a:lnTo>
                  <a:pt x="33" y="24"/>
                </a:lnTo>
                <a:lnTo>
                  <a:pt x="31" y="21"/>
                </a:lnTo>
                <a:lnTo>
                  <a:pt x="31" y="18"/>
                </a:lnTo>
                <a:lnTo>
                  <a:pt x="31" y="15"/>
                </a:lnTo>
                <a:lnTo>
                  <a:pt x="31" y="12"/>
                </a:lnTo>
                <a:lnTo>
                  <a:pt x="31" y="8"/>
                </a:lnTo>
                <a:lnTo>
                  <a:pt x="30" y="5"/>
                </a:lnTo>
                <a:lnTo>
                  <a:pt x="27" y="2"/>
                </a:lnTo>
                <a:lnTo>
                  <a:pt x="24" y="0"/>
                </a:lnTo>
                <a:lnTo>
                  <a:pt x="20" y="0"/>
                </a:lnTo>
                <a:lnTo>
                  <a:pt x="15" y="2"/>
                </a:lnTo>
                <a:lnTo>
                  <a:pt x="12" y="5"/>
                </a:lnTo>
                <a:lnTo>
                  <a:pt x="9" y="8"/>
                </a:lnTo>
                <a:lnTo>
                  <a:pt x="6" y="11"/>
                </a:lnTo>
                <a:lnTo>
                  <a:pt x="5" y="14"/>
                </a:lnTo>
                <a:lnTo>
                  <a:pt x="3" y="17"/>
                </a:lnTo>
                <a:lnTo>
                  <a:pt x="2" y="20"/>
                </a:lnTo>
                <a:lnTo>
                  <a:pt x="2" y="21"/>
                </a:lnTo>
              </a:path>
            </a:pathLst>
          </a:custGeom>
          <a:solidFill>
            <a:srgbClr val="FFFF00"/>
          </a:solidFill>
          <a:ln w="4763">
            <a:solidFill>
              <a:srgbClr val="990000"/>
            </a:solidFill>
            <a:round/>
            <a:headEnd/>
            <a:tailEnd/>
          </a:ln>
        </p:spPr>
        <p:txBody>
          <a:bodyPr/>
          <a:lstStyle/>
          <a:p>
            <a:endParaRPr lang="en-US"/>
          </a:p>
        </p:txBody>
      </p:sp>
      <p:sp>
        <p:nvSpPr>
          <p:cNvPr id="53260" name="Freeform 11"/>
          <p:cNvSpPr>
            <a:spLocks/>
          </p:cNvSpPr>
          <p:nvPr/>
        </p:nvSpPr>
        <p:spPr bwMode="auto">
          <a:xfrm>
            <a:off x="6332539" y="4830765"/>
            <a:ext cx="42863" cy="85725"/>
          </a:xfrm>
          <a:custGeom>
            <a:avLst/>
            <a:gdLst>
              <a:gd name="T0" fmla="*/ 2147483647 w 30"/>
              <a:gd name="T1" fmla="*/ 2147483647 h 54"/>
              <a:gd name="T2" fmla="*/ 2147483647 w 30"/>
              <a:gd name="T3" fmla="*/ 2147483647 h 54"/>
              <a:gd name="T4" fmla="*/ 2147483647 w 30"/>
              <a:gd name="T5" fmla="*/ 2147483647 h 54"/>
              <a:gd name="T6" fmla="*/ 2147483647 w 30"/>
              <a:gd name="T7" fmla="*/ 2147483647 h 54"/>
              <a:gd name="T8" fmla="*/ 0 w 30"/>
              <a:gd name="T9" fmla="*/ 2147483647 h 54"/>
              <a:gd name="T10" fmla="*/ 0 w 30"/>
              <a:gd name="T11" fmla="*/ 2147483647 h 54"/>
              <a:gd name="T12" fmla="*/ 0 w 30"/>
              <a:gd name="T13" fmla="*/ 2147483647 h 54"/>
              <a:gd name="T14" fmla="*/ 0 w 30"/>
              <a:gd name="T15" fmla="*/ 2147483647 h 54"/>
              <a:gd name="T16" fmla="*/ 2147483647 w 30"/>
              <a:gd name="T17" fmla="*/ 2147483647 h 54"/>
              <a:gd name="T18" fmla="*/ 2147483647 w 30"/>
              <a:gd name="T19" fmla="*/ 2147483647 h 54"/>
              <a:gd name="T20" fmla="*/ 2147483647 w 30"/>
              <a:gd name="T21" fmla="*/ 2147483647 h 54"/>
              <a:gd name="T22" fmla="*/ 2147483647 w 30"/>
              <a:gd name="T23" fmla="*/ 2147483647 h 54"/>
              <a:gd name="T24" fmla="*/ 2147483647 w 30"/>
              <a:gd name="T25" fmla="*/ 2147483647 h 54"/>
              <a:gd name="T26" fmla="*/ 2147483647 w 30"/>
              <a:gd name="T27" fmla="*/ 2147483647 h 54"/>
              <a:gd name="T28" fmla="*/ 2147483647 w 30"/>
              <a:gd name="T29" fmla="*/ 2147483647 h 54"/>
              <a:gd name="T30" fmla="*/ 2147483647 w 30"/>
              <a:gd name="T31" fmla="*/ 2147483647 h 54"/>
              <a:gd name="T32" fmla="*/ 2147483647 w 30"/>
              <a:gd name="T33" fmla="*/ 2147483647 h 54"/>
              <a:gd name="T34" fmla="*/ 2147483647 w 30"/>
              <a:gd name="T35" fmla="*/ 2147483647 h 54"/>
              <a:gd name="T36" fmla="*/ 2147483647 w 30"/>
              <a:gd name="T37" fmla="*/ 2147483647 h 54"/>
              <a:gd name="T38" fmla="*/ 2147483647 w 30"/>
              <a:gd name="T39" fmla="*/ 2147483647 h 54"/>
              <a:gd name="T40" fmla="*/ 2147483647 w 30"/>
              <a:gd name="T41" fmla="*/ 2147483647 h 54"/>
              <a:gd name="T42" fmla="*/ 2147483647 w 30"/>
              <a:gd name="T43" fmla="*/ 2147483647 h 54"/>
              <a:gd name="T44" fmla="*/ 2147483647 w 30"/>
              <a:gd name="T45" fmla="*/ 2147483647 h 54"/>
              <a:gd name="T46" fmla="*/ 2147483647 w 30"/>
              <a:gd name="T47" fmla="*/ 2147483647 h 54"/>
              <a:gd name="T48" fmla="*/ 2147483647 w 30"/>
              <a:gd name="T49" fmla="*/ 2147483647 h 54"/>
              <a:gd name="T50" fmla="*/ 2147483647 w 30"/>
              <a:gd name="T51" fmla="*/ 2147483647 h 54"/>
              <a:gd name="T52" fmla="*/ 2147483647 w 30"/>
              <a:gd name="T53" fmla="*/ 0 h 54"/>
              <a:gd name="T54" fmla="*/ 2147483647 w 30"/>
              <a:gd name="T55" fmla="*/ 2147483647 h 54"/>
              <a:gd name="T56" fmla="*/ 2147483647 w 30"/>
              <a:gd name="T57" fmla="*/ 2147483647 h 54"/>
              <a:gd name="T58" fmla="*/ 2147483647 w 30"/>
              <a:gd name="T59" fmla="*/ 2147483647 h 54"/>
              <a:gd name="T60" fmla="*/ 2147483647 w 30"/>
              <a:gd name="T61" fmla="*/ 2147483647 h 54"/>
              <a:gd name="T62" fmla="*/ 2147483647 w 30"/>
              <a:gd name="T63" fmla="*/ 2147483647 h 54"/>
              <a:gd name="T64" fmla="*/ 2147483647 w 30"/>
              <a:gd name="T65" fmla="*/ 2147483647 h 54"/>
              <a:gd name="T66" fmla="*/ 2147483647 w 30"/>
              <a:gd name="T67" fmla="*/ 2147483647 h 54"/>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30"/>
              <a:gd name="T103" fmla="*/ 0 h 54"/>
              <a:gd name="T104" fmla="*/ 30 w 30"/>
              <a:gd name="T105" fmla="*/ 54 h 54"/>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30" h="54">
                <a:moveTo>
                  <a:pt x="4" y="8"/>
                </a:moveTo>
                <a:lnTo>
                  <a:pt x="3" y="14"/>
                </a:lnTo>
                <a:lnTo>
                  <a:pt x="3" y="18"/>
                </a:lnTo>
                <a:lnTo>
                  <a:pt x="1" y="22"/>
                </a:lnTo>
                <a:lnTo>
                  <a:pt x="0" y="28"/>
                </a:lnTo>
                <a:lnTo>
                  <a:pt x="0" y="33"/>
                </a:lnTo>
                <a:lnTo>
                  <a:pt x="0" y="39"/>
                </a:lnTo>
                <a:lnTo>
                  <a:pt x="0" y="43"/>
                </a:lnTo>
                <a:lnTo>
                  <a:pt x="1" y="48"/>
                </a:lnTo>
                <a:lnTo>
                  <a:pt x="1" y="51"/>
                </a:lnTo>
                <a:lnTo>
                  <a:pt x="3" y="52"/>
                </a:lnTo>
                <a:lnTo>
                  <a:pt x="4" y="54"/>
                </a:lnTo>
                <a:lnTo>
                  <a:pt x="6" y="54"/>
                </a:lnTo>
                <a:lnTo>
                  <a:pt x="7" y="54"/>
                </a:lnTo>
                <a:lnTo>
                  <a:pt x="9" y="54"/>
                </a:lnTo>
                <a:lnTo>
                  <a:pt x="10" y="52"/>
                </a:lnTo>
                <a:lnTo>
                  <a:pt x="12" y="51"/>
                </a:lnTo>
                <a:lnTo>
                  <a:pt x="16" y="45"/>
                </a:lnTo>
                <a:lnTo>
                  <a:pt x="21" y="40"/>
                </a:lnTo>
                <a:lnTo>
                  <a:pt x="24" y="34"/>
                </a:lnTo>
                <a:lnTo>
                  <a:pt x="28" y="28"/>
                </a:lnTo>
                <a:lnTo>
                  <a:pt x="30" y="21"/>
                </a:lnTo>
                <a:lnTo>
                  <a:pt x="30" y="15"/>
                </a:lnTo>
                <a:lnTo>
                  <a:pt x="28" y="9"/>
                </a:lnTo>
                <a:lnTo>
                  <a:pt x="22" y="5"/>
                </a:lnTo>
                <a:lnTo>
                  <a:pt x="19" y="2"/>
                </a:lnTo>
                <a:lnTo>
                  <a:pt x="16" y="0"/>
                </a:lnTo>
                <a:lnTo>
                  <a:pt x="13" y="2"/>
                </a:lnTo>
                <a:lnTo>
                  <a:pt x="10" y="2"/>
                </a:lnTo>
                <a:lnTo>
                  <a:pt x="9" y="3"/>
                </a:lnTo>
                <a:lnTo>
                  <a:pt x="6" y="6"/>
                </a:lnTo>
                <a:lnTo>
                  <a:pt x="4" y="8"/>
                </a:lnTo>
                <a:lnTo>
                  <a:pt x="4" y="11"/>
                </a:lnTo>
                <a:lnTo>
                  <a:pt x="4" y="8"/>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61" name="Freeform 12"/>
          <p:cNvSpPr>
            <a:spLocks/>
          </p:cNvSpPr>
          <p:nvPr/>
        </p:nvSpPr>
        <p:spPr bwMode="auto">
          <a:xfrm>
            <a:off x="6332539" y="4830765"/>
            <a:ext cx="42863" cy="85725"/>
          </a:xfrm>
          <a:custGeom>
            <a:avLst/>
            <a:gdLst>
              <a:gd name="T0" fmla="*/ 2147483647 w 30"/>
              <a:gd name="T1" fmla="*/ 2147483647 h 54"/>
              <a:gd name="T2" fmla="*/ 2147483647 w 30"/>
              <a:gd name="T3" fmla="*/ 2147483647 h 54"/>
              <a:gd name="T4" fmla="*/ 2147483647 w 30"/>
              <a:gd name="T5" fmla="*/ 2147483647 h 54"/>
              <a:gd name="T6" fmla="*/ 2147483647 w 30"/>
              <a:gd name="T7" fmla="*/ 2147483647 h 54"/>
              <a:gd name="T8" fmla="*/ 0 w 30"/>
              <a:gd name="T9" fmla="*/ 2147483647 h 54"/>
              <a:gd name="T10" fmla="*/ 0 w 30"/>
              <a:gd name="T11" fmla="*/ 2147483647 h 54"/>
              <a:gd name="T12" fmla="*/ 0 w 30"/>
              <a:gd name="T13" fmla="*/ 2147483647 h 54"/>
              <a:gd name="T14" fmla="*/ 0 w 30"/>
              <a:gd name="T15" fmla="*/ 2147483647 h 54"/>
              <a:gd name="T16" fmla="*/ 2147483647 w 30"/>
              <a:gd name="T17" fmla="*/ 2147483647 h 54"/>
              <a:gd name="T18" fmla="*/ 2147483647 w 30"/>
              <a:gd name="T19" fmla="*/ 2147483647 h 54"/>
              <a:gd name="T20" fmla="*/ 2147483647 w 30"/>
              <a:gd name="T21" fmla="*/ 2147483647 h 54"/>
              <a:gd name="T22" fmla="*/ 2147483647 w 30"/>
              <a:gd name="T23" fmla="*/ 2147483647 h 54"/>
              <a:gd name="T24" fmla="*/ 2147483647 w 30"/>
              <a:gd name="T25" fmla="*/ 2147483647 h 54"/>
              <a:gd name="T26" fmla="*/ 2147483647 w 30"/>
              <a:gd name="T27" fmla="*/ 2147483647 h 54"/>
              <a:gd name="T28" fmla="*/ 2147483647 w 30"/>
              <a:gd name="T29" fmla="*/ 2147483647 h 54"/>
              <a:gd name="T30" fmla="*/ 2147483647 w 30"/>
              <a:gd name="T31" fmla="*/ 2147483647 h 54"/>
              <a:gd name="T32" fmla="*/ 2147483647 w 30"/>
              <a:gd name="T33" fmla="*/ 2147483647 h 54"/>
              <a:gd name="T34" fmla="*/ 2147483647 w 30"/>
              <a:gd name="T35" fmla="*/ 2147483647 h 54"/>
              <a:gd name="T36" fmla="*/ 2147483647 w 30"/>
              <a:gd name="T37" fmla="*/ 2147483647 h 54"/>
              <a:gd name="T38" fmla="*/ 2147483647 w 30"/>
              <a:gd name="T39" fmla="*/ 2147483647 h 54"/>
              <a:gd name="T40" fmla="*/ 2147483647 w 30"/>
              <a:gd name="T41" fmla="*/ 2147483647 h 54"/>
              <a:gd name="T42" fmla="*/ 2147483647 w 30"/>
              <a:gd name="T43" fmla="*/ 2147483647 h 54"/>
              <a:gd name="T44" fmla="*/ 2147483647 w 30"/>
              <a:gd name="T45" fmla="*/ 2147483647 h 54"/>
              <a:gd name="T46" fmla="*/ 2147483647 w 30"/>
              <a:gd name="T47" fmla="*/ 2147483647 h 54"/>
              <a:gd name="T48" fmla="*/ 2147483647 w 30"/>
              <a:gd name="T49" fmla="*/ 2147483647 h 54"/>
              <a:gd name="T50" fmla="*/ 2147483647 w 30"/>
              <a:gd name="T51" fmla="*/ 2147483647 h 54"/>
              <a:gd name="T52" fmla="*/ 2147483647 w 30"/>
              <a:gd name="T53" fmla="*/ 0 h 54"/>
              <a:gd name="T54" fmla="*/ 2147483647 w 30"/>
              <a:gd name="T55" fmla="*/ 2147483647 h 54"/>
              <a:gd name="T56" fmla="*/ 2147483647 w 30"/>
              <a:gd name="T57" fmla="*/ 2147483647 h 54"/>
              <a:gd name="T58" fmla="*/ 2147483647 w 30"/>
              <a:gd name="T59" fmla="*/ 2147483647 h 54"/>
              <a:gd name="T60" fmla="*/ 2147483647 w 30"/>
              <a:gd name="T61" fmla="*/ 2147483647 h 54"/>
              <a:gd name="T62" fmla="*/ 2147483647 w 30"/>
              <a:gd name="T63" fmla="*/ 2147483647 h 54"/>
              <a:gd name="T64" fmla="*/ 2147483647 w 30"/>
              <a:gd name="T65" fmla="*/ 2147483647 h 54"/>
              <a:gd name="T66" fmla="*/ 2147483647 w 30"/>
              <a:gd name="T67" fmla="*/ 2147483647 h 54"/>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30"/>
              <a:gd name="T103" fmla="*/ 0 h 54"/>
              <a:gd name="T104" fmla="*/ 30 w 30"/>
              <a:gd name="T105" fmla="*/ 54 h 54"/>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30" h="54">
                <a:moveTo>
                  <a:pt x="4" y="8"/>
                </a:moveTo>
                <a:lnTo>
                  <a:pt x="3" y="14"/>
                </a:lnTo>
                <a:lnTo>
                  <a:pt x="3" y="18"/>
                </a:lnTo>
                <a:lnTo>
                  <a:pt x="1" y="22"/>
                </a:lnTo>
                <a:lnTo>
                  <a:pt x="0" y="28"/>
                </a:lnTo>
                <a:lnTo>
                  <a:pt x="0" y="33"/>
                </a:lnTo>
                <a:lnTo>
                  <a:pt x="0" y="39"/>
                </a:lnTo>
                <a:lnTo>
                  <a:pt x="0" y="43"/>
                </a:lnTo>
                <a:lnTo>
                  <a:pt x="1" y="48"/>
                </a:lnTo>
                <a:lnTo>
                  <a:pt x="1" y="51"/>
                </a:lnTo>
                <a:lnTo>
                  <a:pt x="3" y="52"/>
                </a:lnTo>
                <a:lnTo>
                  <a:pt x="4" y="54"/>
                </a:lnTo>
                <a:lnTo>
                  <a:pt x="6" y="54"/>
                </a:lnTo>
                <a:lnTo>
                  <a:pt x="7" y="54"/>
                </a:lnTo>
                <a:lnTo>
                  <a:pt x="9" y="54"/>
                </a:lnTo>
                <a:lnTo>
                  <a:pt x="10" y="52"/>
                </a:lnTo>
                <a:lnTo>
                  <a:pt x="12" y="51"/>
                </a:lnTo>
                <a:lnTo>
                  <a:pt x="16" y="45"/>
                </a:lnTo>
                <a:lnTo>
                  <a:pt x="21" y="40"/>
                </a:lnTo>
                <a:lnTo>
                  <a:pt x="24" y="34"/>
                </a:lnTo>
                <a:lnTo>
                  <a:pt x="28" y="28"/>
                </a:lnTo>
                <a:lnTo>
                  <a:pt x="30" y="21"/>
                </a:lnTo>
                <a:lnTo>
                  <a:pt x="30" y="15"/>
                </a:lnTo>
                <a:lnTo>
                  <a:pt x="28" y="9"/>
                </a:lnTo>
                <a:lnTo>
                  <a:pt x="22" y="5"/>
                </a:lnTo>
                <a:lnTo>
                  <a:pt x="19" y="2"/>
                </a:lnTo>
                <a:lnTo>
                  <a:pt x="16" y="0"/>
                </a:lnTo>
                <a:lnTo>
                  <a:pt x="13" y="2"/>
                </a:lnTo>
                <a:lnTo>
                  <a:pt x="10" y="2"/>
                </a:lnTo>
                <a:lnTo>
                  <a:pt x="9" y="3"/>
                </a:lnTo>
                <a:lnTo>
                  <a:pt x="6" y="6"/>
                </a:lnTo>
                <a:lnTo>
                  <a:pt x="4" y="8"/>
                </a:lnTo>
                <a:lnTo>
                  <a:pt x="4" y="11"/>
                </a:lnTo>
                <a:lnTo>
                  <a:pt x="4" y="8"/>
                </a:lnTo>
              </a:path>
            </a:pathLst>
          </a:custGeom>
          <a:solidFill>
            <a:srgbClr val="FFFF00"/>
          </a:solidFill>
          <a:ln w="1588">
            <a:solidFill>
              <a:srgbClr val="990000"/>
            </a:solidFill>
            <a:round/>
            <a:headEnd/>
            <a:tailEnd/>
          </a:ln>
        </p:spPr>
        <p:txBody>
          <a:bodyPr/>
          <a:lstStyle/>
          <a:p>
            <a:endParaRPr lang="en-US"/>
          </a:p>
        </p:txBody>
      </p:sp>
      <p:sp>
        <p:nvSpPr>
          <p:cNvPr id="53262" name="Freeform 13"/>
          <p:cNvSpPr>
            <a:spLocks/>
          </p:cNvSpPr>
          <p:nvPr/>
        </p:nvSpPr>
        <p:spPr bwMode="auto">
          <a:xfrm>
            <a:off x="6332539" y="4830765"/>
            <a:ext cx="42863" cy="85725"/>
          </a:xfrm>
          <a:custGeom>
            <a:avLst/>
            <a:gdLst>
              <a:gd name="T0" fmla="*/ 2147483647 w 30"/>
              <a:gd name="T1" fmla="*/ 2147483647 h 54"/>
              <a:gd name="T2" fmla="*/ 2147483647 w 30"/>
              <a:gd name="T3" fmla="*/ 2147483647 h 54"/>
              <a:gd name="T4" fmla="*/ 2147483647 w 30"/>
              <a:gd name="T5" fmla="*/ 2147483647 h 54"/>
              <a:gd name="T6" fmla="*/ 2147483647 w 30"/>
              <a:gd name="T7" fmla="*/ 2147483647 h 54"/>
              <a:gd name="T8" fmla="*/ 0 w 30"/>
              <a:gd name="T9" fmla="*/ 2147483647 h 54"/>
              <a:gd name="T10" fmla="*/ 0 w 30"/>
              <a:gd name="T11" fmla="*/ 2147483647 h 54"/>
              <a:gd name="T12" fmla="*/ 0 w 30"/>
              <a:gd name="T13" fmla="*/ 2147483647 h 54"/>
              <a:gd name="T14" fmla="*/ 0 w 30"/>
              <a:gd name="T15" fmla="*/ 2147483647 h 54"/>
              <a:gd name="T16" fmla="*/ 2147483647 w 30"/>
              <a:gd name="T17" fmla="*/ 2147483647 h 54"/>
              <a:gd name="T18" fmla="*/ 2147483647 w 30"/>
              <a:gd name="T19" fmla="*/ 2147483647 h 54"/>
              <a:gd name="T20" fmla="*/ 2147483647 w 30"/>
              <a:gd name="T21" fmla="*/ 2147483647 h 54"/>
              <a:gd name="T22" fmla="*/ 2147483647 w 30"/>
              <a:gd name="T23" fmla="*/ 2147483647 h 54"/>
              <a:gd name="T24" fmla="*/ 2147483647 w 30"/>
              <a:gd name="T25" fmla="*/ 2147483647 h 54"/>
              <a:gd name="T26" fmla="*/ 2147483647 w 30"/>
              <a:gd name="T27" fmla="*/ 2147483647 h 54"/>
              <a:gd name="T28" fmla="*/ 2147483647 w 30"/>
              <a:gd name="T29" fmla="*/ 2147483647 h 54"/>
              <a:gd name="T30" fmla="*/ 2147483647 w 30"/>
              <a:gd name="T31" fmla="*/ 2147483647 h 54"/>
              <a:gd name="T32" fmla="*/ 2147483647 w 30"/>
              <a:gd name="T33" fmla="*/ 2147483647 h 54"/>
              <a:gd name="T34" fmla="*/ 2147483647 w 30"/>
              <a:gd name="T35" fmla="*/ 2147483647 h 54"/>
              <a:gd name="T36" fmla="*/ 2147483647 w 30"/>
              <a:gd name="T37" fmla="*/ 2147483647 h 54"/>
              <a:gd name="T38" fmla="*/ 2147483647 w 30"/>
              <a:gd name="T39" fmla="*/ 2147483647 h 54"/>
              <a:gd name="T40" fmla="*/ 2147483647 w 30"/>
              <a:gd name="T41" fmla="*/ 2147483647 h 54"/>
              <a:gd name="T42" fmla="*/ 2147483647 w 30"/>
              <a:gd name="T43" fmla="*/ 2147483647 h 54"/>
              <a:gd name="T44" fmla="*/ 2147483647 w 30"/>
              <a:gd name="T45" fmla="*/ 2147483647 h 54"/>
              <a:gd name="T46" fmla="*/ 2147483647 w 30"/>
              <a:gd name="T47" fmla="*/ 2147483647 h 54"/>
              <a:gd name="T48" fmla="*/ 2147483647 w 30"/>
              <a:gd name="T49" fmla="*/ 2147483647 h 54"/>
              <a:gd name="T50" fmla="*/ 2147483647 w 30"/>
              <a:gd name="T51" fmla="*/ 2147483647 h 54"/>
              <a:gd name="T52" fmla="*/ 2147483647 w 30"/>
              <a:gd name="T53" fmla="*/ 0 h 54"/>
              <a:gd name="T54" fmla="*/ 2147483647 w 30"/>
              <a:gd name="T55" fmla="*/ 2147483647 h 54"/>
              <a:gd name="T56" fmla="*/ 2147483647 w 30"/>
              <a:gd name="T57" fmla="*/ 2147483647 h 54"/>
              <a:gd name="T58" fmla="*/ 2147483647 w 30"/>
              <a:gd name="T59" fmla="*/ 2147483647 h 54"/>
              <a:gd name="T60" fmla="*/ 2147483647 w 30"/>
              <a:gd name="T61" fmla="*/ 2147483647 h 54"/>
              <a:gd name="T62" fmla="*/ 2147483647 w 30"/>
              <a:gd name="T63" fmla="*/ 2147483647 h 54"/>
              <a:gd name="T64" fmla="*/ 2147483647 w 30"/>
              <a:gd name="T65" fmla="*/ 2147483647 h 5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0"/>
              <a:gd name="T100" fmla="*/ 0 h 54"/>
              <a:gd name="T101" fmla="*/ 30 w 30"/>
              <a:gd name="T102" fmla="*/ 54 h 54"/>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0" h="54">
                <a:moveTo>
                  <a:pt x="4" y="8"/>
                </a:moveTo>
                <a:lnTo>
                  <a:pt x="3" y="14"/>
                </a:lnTo>
                <a:lnTo>
                  <a:pt x="3" y="18"/>
                </a:lnTo>
                <a:lnTo>
                  <a:pt x="1" y="22"/>
                </a:lnTo>
                <a:lnTo>
                  <a:pt x="0" y="28"/>
                </a:lnTo>
                <a:lnTo>
                  <a:pt x="0" y="33"/>
                </a:lnTo>
                <a:lnTo>
                  <a:pt x="0" y="39"/>
                </a:lnTo>
                <a:lnTo>
                  <a:pt x="0" y="43"/>
                </a:lnTo>
                <a:lnTo>
                  <a:pt x="1" y="48"/>
                </a:lnTo>
                <a:lnTo>
                  <a:pt x="1" y="51"/>
                </a:lnTo>
                <a:lnTo>
                  <a:pt x="3" y="52"/>
                </a:lnTo>
                <a:lnTo>
                  <a:pt x="4" y="54"/>
                </a:lnTo>
                <a:lnTo>
                  <a:pt x="6" y="54"/>
                </a:lnTo>
                <a:lnTo>
                  <a:pt x="7" y="54"/>
                </a:lnTo>
                <a:lnTo>
                  <a:pt x="9" y="54"/>
                </a:lnTo>
                <a:lnTo>
                  <a:pt x="10" y="52"/>
                </a:lnTo>
                <a:lnTo>
                  <a:pt x="12" y="51"/>
                </a:lnTo>
                <a:lnTo>
                  <a:pt x="16" y="45"/>
                </a:lnTo>
                <a:lnTo>
                  <a:pt x="21" y="40"/>
                </a:lnTo>
                <a:lnTo>
                  <a:pt x="24" y="34"/>
                </a:lnTo>
                <a:lnTo>
                  <a:pt x="28" y="28"/>
                </a:lnTo>
                <a:lnTo>
                  <a:pt x="30" y="21"/>
                </a:lnTo>
                <a:lnTo>
                  <a:pt x="30" y="15"/>
                </a:lnTo>
                <a:lnTo>
                  <a:pt x="28" y="9"/>
                </a:lnTo>
                <a:lnTo>
                  <a:pt x="22" y="5"/>
                </a:lnTo>
                <a:lnTo>
                  <a:pt x="19" y="2"/>
                </a:lnTo>
                <a:lnTo>
                  <a:pt x="16" y="0"/>
                </a:lnTo>
                <a:lnTo>
                  <a:pt x="13" y="2"/>
                </a:lnTo>
                <a:lnTo>
                  <a:pt x="10" y="2"/>
                </a:lnTo>
                <a:lnTo>
                  <a:pt x="9" y="3"/>
                </a:lnTo>
                <a:lnTo>
                  <a:pt x="6" y="6"/>
                </a:lnTo>
                <a:lnTo>
                  <a:pt x="4" y="8"/>
                </a:lnTo>
                <a:lnTo>
                  <a:pt x="4" y="11"/>
                </a:lnTo>
              </a:path>
            </a:pathLst>
          </a:custGeom>
          <a:solidFill>
            <a:srgbClr val="FFFF00"/>
          </a:solidFill>
          <a:ln w="4763">
            <a:solidFill>
              <a:srgbClr val="990000"/>
            </a:solidFill>
            <a:round/>
            <a:headEnd/>
            <a:tailEnd/>
          </a:ln>
        </p:spPr>
        <p:txBody>
          <a:bodyPr/>
          <a:lstStyle/>
          <a:p>
            <a:endParaRPr lang="en-US"/>
          </a:p>
        </p:txBody>
      </p:sp>
      <p:sp>
        <p:nvSpPr>
          <p:cNvPr id="53263" name="Freeform 14"/>
          <p:cNvSpPr>
            <a:spLocks/>
          </p:cNvSpPr>
          <p:nvPr/>
        </p:nvSpPr>
        <p:spPr bwMode="auto">
          <a:xfrm>
            <a:off x="6350000" y="4913315"/>
            <a:ext cx="65088" cy="68263"/>
          </a:xfrm>
          <a:custGeom>
            <a:avLst/>
            <a:gdLst>
              <a:gd name="T0" fmla="*/ 0 w 46"/>
              <a:gd name="T1" fmla="*/ 2147483647 h 43"/>
              <a:gd name="T2" fmla="*/ 2147483647 w 46"/>
              <a:gd name="T3" fmla="*/ 2147483647 h 43"/>
              <a:gd name="T4" fmla="*/ 2147483647 w 46"/>
              <a:gd name="T5" fmla="*/ 2147483647 h 43"/>
              <a:gd name="T6" fmla="*/ 2147483647 w 46"/>
              <a:gd name="T7" fmla="*/ 2147483647 h 43"/>
              <a:gd name="T8" fmla="*/ 2147483647 w 46"/>
              <a:gd name="T9" fmla="*/ 2147483647 h 43"/>
              <a:gd name="T10" fmla="*/ 2147483647 w 46"/>
              <a:gd name="T11" fmla="*/ 2147483647 h 43"/>
              <a:gd name="T12" fmla="*/ 2147483647 w 46"/>
              <a:gd name="T13" fmla="*/ 2147483647 h 43"/>
              <a:gd name="T14" fmla="*/ 2147483647 w 46"/>
              <a:gd name="T15" fmla="*/ 2147483647 h 43"/>
              <a:gd name="T16" fmla="*/ 2147483647 w 46"/>
              <a:gd name="T17" fmla="*/ 2147483647 h 43"/>
              <a:gd name="T18" fmla="*/ 2147483647 w 46"/>
              <a:gd name="T19" fmla="*/ 2147483647 h 43"/>
              <a:gd name="T20" fmla="*/ 2147483647 w 46"/>
              <a:gd name="T21" fmla="*/ 2147483647 h 43"/>
              <a:gd name="T22" fmla="*/ 2147483647 w 46"/>
              <a:gd name="T23" fmla="*/ 2147483647 h 43"/>
              <a:gd name="T24" fmla="*/ 2147483647 w 46"/>
              <a:gd name="T25" fmla="*/ 2147483647 h 43"/>
              <a:gd name="T26" fmla="*/ 2147483647 w 46"/>
              <a:gd name="T27" fmla="*/ 2147483647 h 43"/>
              <a:gd name="T28" fmla="*/ 2147483647 w 46"/>
              <a:gd name="T29" fmla="*/ 2147483647 h 43"/>
              <a:gd name="T30" fmla="*/ 2147483647 w 46"/>
              <a:gd name="T31" fmla="*/ 2147483647 h 43"/>
              <a:gd name="T32" fmla="*/ 2147483647 w 46"/>
              <a:gd name="T33" fmla="*/ 2147483647 h 43"/>
              <a:gd name="T34" fmla="*/ 2147483647 w 46"/>
              <a:gd name="T35" fmla="*/ 2147483647 h 43"/>
              <a:gd name="T36" fmla="*/ 2147483647 w 46"/>
              <a:gd name="T37" fmla="*/ 2147483647 h 43"/>
              <a:gd name="T38" fmla="*/ 2147483647 w 46"/>
              <a:gd name="T39" fmla="*/ 2147483647 h 43"/>
              <a:gd name="T40" fmla="*/ 2147483647 w 46"/>
              <a:gd name="T41" fmla="*/ 2147483647 h 43"/>
              <a:gd name="T42" fmla="*/ 2147483647 w 46"/>
              <a:gd name="T43" fmla="*/ 2147483647 h 43"/>
              <a:gd name="T44" fmla="*/ 2147483647 w 46"/>
              <a:gd name="T45" fmla="*/ 2147483647 h 43"/>
              <a:gd name="T46" fmla="*/ 2147483647 w 46"/>
              <a:gd name="T47" fmla="*/ 2147483647 h 43"/>
              <a:gd name="T48" fmla="*/ 2147483647 w 46"/>
              <a:gd name="T49" fmla="*/ 2147483647 h 43"/>
              <a:gd name="T50" fmla="*/ 2147483647 w 46"/>
              <a:gd name="T51" fmla="*/ 2147483647 h 43"/>
              <a:gd name="T52" fmla="*/ 2147483647 w 46"/>
              <a:gd name="T53" fmla="*/ 2147483647 h 43"/>
              <a:gd name="T54" fmla="*/ 2147483647 w 46"/>
              <a:gd name="T55" fmla="*/ 0 h 43"/>
              <a:gd name="T56" fmla="*/ 2147483647 w 46"/>
              <a:gd name="T57" fmla="*/ 0 h 43"/>
              <a:gd name="T58" fmla="*/ 2147483647 w 46"/>
              <a:gd name="T59" fmla="*/ 2147483647 h 43"/>
              <a:gd name="T60" fmla="*/ 2147483647 w 46"/>
              <a:gd name="T61" fmla="*/ 2147483647 h 43"/>
              <a:gd name="T62" fmla="*/ 2147483647 w 46"/>
              <a:gd name="T63" fmla="*/ 2147483647 h 4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46"/>
              <a:gd name="T97" fmla="*/ 0 h 43"/>
              <a:gd name="T98" fmla="*/ 46 w 46"/>
              <a:gd name="T99" fmla="*/ 43 h 43"/>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46" h="43">
                <a:moveTo>
                  <a:pt x="0" y="13"/>
                </a:moveTo>
                <a:lnTo>
                  <a:pt x="0" y="15"/>
                </a:lnTo>
                <a:lnTo>
                  <a:pt x="0" y="16"/>
                </a:lnTo>
                <a:lnTo>
                  <a:pt x="1" y="18"/>
                </a:lnTo>
                <a:lnTo>
                  <a:pt x="1" y="19"/>
                </a:lnTo>
                <a:lnTo>
                  <a:pt x="3" y="21"/>
                </a:lnTo>
                <a:lnTo>
                  <a:pt x="3" y="22"/>
                </a:lnTo>
                <a:lnTo>
                  <a:pt x="3" y="24"/>
                </a:lnTo>
                <a:lnTo>
                  <a:pt x="4" y="24"/>
                </a:lnTo>
                <a:lnTo>
                  <a:pt x="4" y="22"/>
                </a:lnTo>
                <a:lnTo>
                  <a:pt x="4" y="25"/>
                </a:lnTo>
                <a:lnTo>
                  <a:pt x="4" y="28"/>
                </a:lnTo>
                <a:lnTo>
                  <a:pt x="4" y="31"/>
                </a:lnTo>
                <a:lnTo>
                  <a:pt x="4" y="34"/>
                </a:lnTo>
                <a:lnTo>
                  <a:pt x="6" y="37"/>
                </a:lnTo>
                <a:lnTo>
                  <a:pt x="7" y="39"/>
                </a:lnTo>
                <a:lnTo>
                  <a:pt x="9" y="42"/>
                </a:lnTo>
                <a:lnTo>
                  <a:pt x="10" y="42"/>
                </a:lnTo>
                <a:lnTo>
                  <a:pt x="12" y="43"/>
                </a:lnTo>
                <a:lnTo>
                  <a:pt x="13" y="42"/>
                </a:lnTo>
                <a:lnTo>
                  <a:pt x="15" y="42"/>
                </a:lnTo>
                <a:lnTo>
                  <a:pt x="16" y="42"/>
                </a:lnTo>
                <a:lnTo>
                  <a:pt x="18" y="40"/>
                </a:lnTo>
                <a:lnTo>
                  <a:pt x="20" y="39"/>
                </a:lnTo>
                <a:lnTo>
                  <a:pt x="22" y="37"/>
                </a:lnTo>
                <a:lnTo>
                  <a:pt x="23" y="36"/>
                </a:lnTo>
                <a:lnTo>
                  <a:pt x="26" y="34"/>
                </a:lnTo>
                <a:lnTo>
                  <a:pt x="29" y="31"/>
                </a:lnTo>
                <a:lnTo>
                  <a:pt x="32" y="30"/>
                </a:lnTo>
                <a:lnTo>
                  <a:pt x="35" y="28"/>
                </a:lnTo>
                <a:lnTo>
                  <a:pt x="38" y="28"/>
                </a:lnTo>
                <a:lnTo>
                  <a:pt x="40" y="27"/>
                </a:lnTo>
                <a:lnTo>
                  <a:pt x="41" y="25"/>
                </a:lnTo>
                <a:lnTo>
                  <a:pt x="43" y="24"/>
                </a:lnTo>
                <a:lnTo>
                  <a:pt x="44" y="21"/>
                </a:lnTo>
                <a:lnTo>
                  <a:pt x="46" y="18"/>
                </a:lnTo>
                <a:lnTo>
                  <a:pt x="44" y="15"/>
                </a:lnTo>
                <a:lnTo>
                  <a:pt x="43" y="13"/>
                </a:lnTo>
                <a:lnTo>
                  <a:pt x="41" y="10"/>
                </a:lnTo>
                <a:lnTo>
                  <a:pt x="38" y="9"/>
                </a:lnTo>
                <a:lnTo>
                  <a:pt x="35" y="7"/>
                </a:lnTo>
                <a:lnTo>
                  <a:pt x="32" y="7"/>
                </a:lnTo>
                <a:lnTo>
                  <a:pt x="29" y="6"/>
                </a:lnTo>
                <a:lnTo>
                  <a:pt x="28" y="6"/>
                </a:lnTo>
                <a:lnTo>
                  <a:pt x="25" y="5"/>
                </a:lnTo>
                <a:lnTo>
                  <a:pt x="23" y="3"/>
                </a:lnTo>
                <a:lnTo>
                  <a:pt x="20" y="3"/>
                </a:lnTo>
                <a:lnTo>
                  <a:pt x="19" y="2"/>
                </a:lnTo>
                <a:lnTo>
                  <a:pt x="16" y="0"/>
                </a:lnTo>
                <a:lnTo>
                  <a:pt x="15" y="0"/>
                </a:lnTo>
                <a:lnTo>
                  <a:pt x="12" y="0"/>
                </a:lnTo>
                <a:lnTo>
                  <a:pt x="9" y="0"/>
                </a:lnTo>
                <a:lnTo>
                  <a:pt x="7" y="2"/>
                </a:lnTo>
                <a:lnTo>
                  <a:pt x="4" y="3"/>
                </a:lnTo>
                <a:lnTo>
                  <a:pt x="3" y="6"/>
                </a:lnTo>
                <a:lnTo>
                  <a:pt x="1" y="7"/>
                </a:lnTo>
                <a:lnTo>
                  <a:pt x="1" y="10"/>
                </a:lnTo>
                <a:lnTo>
                  <a:pt x="0" y="13"/>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64" name="Freeform 15"/>
          <p:cNvSpPr>
            <a:spLocks/>
          </p:cNvSpPr>
          <p:nvPr/>
        </p:nvSpPr>
        <p:spPr bwMode="auto">
          <a:xfrm>
            <a:off x="6350000" y="4913315"/>
            <a:ext cx="65088" cy="68263"/>
          </a:xfrm>
          <a:custGeom>
            <a:avLst/>
            <a:gdLst>
              <a:gd name="T0" fmla="*/ 0 w 46"/>
              <a:gd name="T1" fmla="*/ 2147483647 h 43"/>
              <a:gd name="T2" fmla="*/ 2147483647 w 46"/>
              <a:gd name="T3" fmla="*/ 2147483647 h 43"/>
              <a:gd name="T4" fmla="*/ 2147483647 w 46"/>
              <a:gd name="T5" fmla="*/ 2147483647 h 43"/>
              <a:gd name="T6" fmla="*/ 2147483647 w 46"/>
              <a:gd name="T7" fmla="*/ 2147483647 h 43"/>
              <a:gd name="T8" fmla="*/ 2147483647 w 46"/>
              <a:gd name="T9" fmla="*/ 2147483647 h 43"/>
              <a:gd name="T10" fmla="*/ 2147483647 w 46"/>
              <a:gd name="T11" fmla="*/ 2147483647 h 43"/>
              <a:gd name="T12" fmla="*/ 2147483647 w 46"/>
              <a:gd name="T13" fmla="*/ 2147483647 h 43"/>
              <a:gd name="T14" fmla="*/ 2147483647 w 46"/>
              <a:gd name="T15" fmla="*/ 2147483647 h 43"/>
              <a:gd name="T16" fmla="*/ 2147483647 w 46"/>
              <a:gd name="T17" fmla="*/ 2147483647 h 43"/>
              <a:gd name="T18" fmla="*/ 2147483647 w 46"/>
              <a:gd name="T19" fmla="*/ 2147483647 h 43"/>
              <a:gd name="T20" fmla="*/ 2147483647 w 46"/>
              <a:gd name="T21" fmla="*/ 2147483647 h 43"/>
              <a:gd name="T22" fmla="*/ 2147483647 w 46"/>
              <a:gd name="T23" fmla="*/ 2147483647 h 43"/>
              <a:gd name="T24" fmla="*/ 2147483647 w 46"/>
              <a:gd name="T25" fmla="*/ 2147483647 h 43"/>
              <a:gd name="T26" fmla="*/ 2147483647 w 46"/>
              <a:gd name="T27" fmla="*/ 2147483647 h 43"/>
              <a:gd name="T28" fmla="*/ 2147483647 w 46"/>
              <a:gd name="T29" fmla="*/ 2147483647 h 43"/>
              <a:gd name="T30" fmla="*/ 2147483647 w 46"/>
              <a:gd name="T31" fmla="*/ 2147483647 h 43"/>
              <a:gd name="T32" fmla="*/ 2147483647 w 46"/>
              <a:gd name="T33" fmla="*/ 2147483647 h 43"/>
              <a:gd name="T34" fmla="*/ 2147483647 w 46"/>
              <a:gd name="T35" fmla="*/ 2147483647 h 43"/>
              <a:gd name="T36" fmla="*/ 2147483647 w 46"/>
              <a:gd name="T37" fmla="*/ 2147483647 h 43"/>
              <a:gd name="T38" fmla="*/ 2147483647 w 46"/>
              <a:gd name="T39" fmla="*/ 2147483647 h 43"/>
              <a:gd name="T40" fmla="*/ 2147483647 w 46"/>
              <a:gd name="T41" fmla="*/ 2147483647 h 43"/>
              <a:gd name="T42" fmla="*/ 2147483647 w 46"/>
              <a:gd name="T43" fmla="*/ 2147483647 h 43"/>
              <a:gd name="T44" fmla="*/ 2147483647 w 46"/>
              <a:gd name="T45" fmla="*/ 2147483647 h 43"/>
              <a:gd name="T46" fmla="*/ 2147483647 w 46"/>
              <a:gd name="T47" fmla="*/ 2147483647 h 43"/>
              <a:gd name="T48" fmla="*/ 2147483647 w 46"/>
              <a:gd name="T49" fmla="*/ 2147483647 h 43"/>
              <a:gd name="T50" fmla="*/ 2147483647 w 46"/>
              <a:gd name="T51" fmla="*/ 2147483647 h 43"/>
              <a:gd name="T52" fmla="*/ 2147483647 w 46"/>
              <a:gd name="T53" fmla="*/ 2147483647 h 43"/>
              <a:gd name="T54" fmla="*/ 2147483647 w 46"/>
              <a:gd name="T55" fmla="*/ 0 h 43"/>
              <a:gd name="T56" fmla="*/ 2147483647 w 46"/>
              <a:gd name="T57" fmla="*/ 0 h 43"/>
              <a:gd name="T58" fmla="*/ 2147483647 w 46"/>
              <a:gd name="T59" fmla="*/ 2147483647 h 43"/>
              <a:gd name="T60" fmla="*/ 2147483647 w 46"/>
              <a:gd name="T61" fmla="*/ 2147483647 h 43"/>
              <a:gd name="T62" fmla="*/ 2147483647 w 46"/>
              <a:gd name="T63" fmla="*/ 2147483647 h 4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46"/>
              <a:gd name="T97" fmla="*/ 0 h 43"/>
              <a:gd name="T98" fmla="*/ 46 w 46"/>
              <a:gd name="T99" fmla="*/ 43 h 43"/>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46" h="43">
                <a:moveTo>
                  <a:pt x="0" y="13"/>
                </a:moveTo>
                <a:lnTo>
                  <a:pt x="0" y="15"/>
                </a:lnTo>
                <a:lnTo>
                  <a:pt x="0" y="16"/>
                </a:lnTo>
                <a:lnTo>
                  <a:pt x="1" y="18"/>
                </a:lnTo>
                <a:lnTo>
                  <a:pt x="1" y="19"/>
                </a:lnTo>
                <a:lnTo>
                  <a:pt x="3" y="21"/>
                </a:lnTo>
                <a:lnTo>
                  <a:pt x="3" y="22"/>
                </a:lnTo>
                <a:lnTo>
                  <a:pt x="3" y="24"/>
                </a:lnTo>
                <a:lnTo>
                  <a:pt x="4" y="24"/>
                </a:lnTo>
                <a:lnTo>
                  <a:pt x="4" y="22"/>
                </a:lnTo>
                <a:lnTo>
                  <a:pt x="4" y="25"/>
                </a:lnTo>
                <a:lnTo>
                  <a:pt x="4" y="28"/>
                </a:lnTo>
                <a:lnTo>
                  <a:pt x="4" y="31"/>
                </a:lnTo>
                <a:lnTo>
                  <a:pt x="4" y="34"/>
                </a:lnTo>
                <a:lnTo>
                  <a:pt x="6" y="37"/>
                </a:lnTo>
                <a:lnTo>
                  <a:pt x="7" y="39"/>
                </a:lnTo>
                <a:lnTo>
                  <a:pt x="9" y="42"/>
                </a:lnTo>
                <a:lnTo>
                  <a:pt x="10" y="42"/>
                </a:lnTo>
                <a:lnTo>
                  <a:pt x="12" y="43"/>
                </a:lnTo>
                <a:lnTo>
                  <a:pt x="13" y="42"/>
                </a:lnTo>
                <a:lnTo>
                  <a:pt x="15" y="42"/>
                </a:lnTo>
                <a:lnTo>
                  <a:pt x="16" y="42"/>
                </a:lnTo>
                <a:lnTo>
                  <a:pt x="18" y="40"/>
                </a:lnTo>
                <a:lnTo>
                  <a:pt x="20" y="39"/>
                </a:lnTo>
                <a:lnTo>
                  <a:pt x="22" y="37"/>
                </a:lnTo>
                <a:lnTo>
                  <a:pt x="23" y="36"/>
                </a:lnTo>
                <a:lnTo>
                  <a:pt x="26" y="34"/>
                </a:lnTo>
                <a:lnTo>
                  <a:pt x="29" y="31"/>
                </a:lnTo>
                <a:lnTo>
                  <a:pt x="32" y="30"/>
                </a:lnTo>
                <a:lnTo>
                  <a:pt x="35" y="28"/>
                </a:lnTo>
                <a:lnTo>
                  <a:pt x="38" y="28"/>
                </a:lnTo>
                <a:lnTo>
                  <a:pt x="40" y="27"/>
                </a:lnTo>
                <a:lnTo>
                  <a:pt x="41" y="25"/>
                </a:lnTo>
                <a:lnTo>
                  <a:pt x="43" y="24"/>
                </a:lnTo>
                <a:lnTo>
                  <a:pt x="44" y="21"/>
                </a:lnTo>
                <a:lnTo>
                  <a:pt x="46" y="18"/>
                </a:lnTo>
                <a:lnTo>
                  <a:pt x="44" y="15"/>
                </a:lnTo>
                <a:lnTo>
                  <a:pt x="43" y="13"/>
                </a:lnTo>
                <a:lnTo>
                  <a:pt x="41" y="10"/>
                </a:lnTo>
                <a:lnTo>
                  <a:pt x="38" y="9"/>
                </a:lnTo>
                <a:lnTo>
                  <a:pt x="35" y="7"/>
                </a:lnTo>
                <a:lnTo>
                  <a:pt x="32" y="7"/>
                </a:lnTo>
                <a:lnTo>
                  <a:pt x="29" y="6"/>
                </a:lnTo>
                <a:lnTo>
                  <a:pt x="28" y="6"/>
                </a:lnTo>
                <a:lnTo>
                  <a:pt x="25" y="5"/>
                </a:lnTo>
                <a:lnTo>
                  <a:pt x="23" y="3"/>
                </a:lnTo>
                <a:lnTo>
                  <a:pt x="20" y="3"/>
                </a:lnTo>
                <a:lnTo>
                  <a:pt x="19" y="2"/>
                </a:lnTo>
                <a:lnTo>
                  <a:pt x="16" y="0"/>
                </a:lnTo>
                <a:lnTo>
                  <a:pt x="15" y="0"/>
                </a:lnTo>
                <a:lnTo>
                  <a:pt x="12" y="0"/>
                </a:lnTo>
                <a:lnTo>
                  <a:pt x="9" y="0"/>
                </a:lnTo>
                <a:lnTo>
                  <a:pt x="7" y="2"/>
                </a:lnTo>
                <a:lnTo>
                  <a:pt x="4" y="3"/>
                </a:lnTo>
                <a:lnTo>
                  <a:pt x="3" y="6"/>
                </a:lnTo>
                <a:lnTo>
                  <a:pt x="1" y="7"/>
                </a:lnTo>
                <a:lnTo>
                  <a:pt x="1" y="10"/>
                </a:lnTo>
                <a:lnTo>
                  <a:pt x="0" y="13"/>
                </a:lnTo>
              </a:path>
            </a:pathLst>
          </a:custGeom>
          <a:solidFill>
            <a:srgbClr val="FFFF00"/>
          </a:solidFill>
          <a:ln w="4763">
            <a:solidFill>
              <a:srgbClr val="990000"/>
            </a:solidFill>
            <a:round/>
            <a:headEnd/>
            <a:tailEnd/>
          </a:ln>
        </p:spPr>
        <p:txBody>
          <a:bodyPr/>
          <a:lstStyle/>
          <a:p>
            <a:endParaRPr lang="en-US"/>
          </a:p>
        </p:txBody>
      </p:sp>
      <p:sp>
        <p:nvSpPr>
          <p:cNvPr id="53265" name="Freeform 16"/>
          <p:cNvSpPr>
            <a:spLocks/>
          </p:cNvSpPr>
          <p:nvPr/>
        </p:nvSpPr>
        <p:spPr bwMode="auto">
          <a:xfrm>
            <a:off x="6369051" y="4833942"/>
            <a:ext cx="76200" cy="79375"/>
          </a:xfrm>
          <a:custGeom>
            <a:avLst/>
            <a:gdLst>
              <a:gd name="T0" fmla="*/ 2147483647 w 55"/>
              <a:gd name="T1" fmla="*/ 2147483647 h 50"/>
              <a:gd name="T2" fmla="*/ 2147483647 w 55"/>
              <a:gd name="T3" fmla="*/ 2147483647 h 50"/>
              <a:gd name="T4" fmla="*/ 2147483647 w 55"/>
              <a:gd name="T5" fmla="*/ 2147483647 h 50"/>
              <a:gd name="T6" fmla="*/ 2147483647 w 55"/>
              <a:gd name="T7" fmla="*/ 2147483647 h 50"/>
              <a:gd name="T8" fmla="*/ 2147483647 w 55"/>
              <a:gd name="T9" fmla="*/ 2147483647 h 50"/>
              <a:gd name="T10" fmla="*/ 2147483647 w 55"/>
              <a:gd name="T11" fmla="*/ 2147483647 h 50"/>
              <a:gd name="T12" fmla="*/ 2147483647 w 55"/>
              <a:gd name="T13" fmla="*/ 2147483647 h 50"/>
              <a:gd name="T14" fmla="*/ 0 w 55"/>
              <a:gd name="T15" fmla="*/ 2147483647 h 50"/>
              <a:gd name="T16" fmla="*/ 2147483647 w 55"/>
              <a:gd name="T17" fmla="*/ 2147483647 h 50"/>
              <a:gd name="T18" fmla="*/ 2147483647 w 55"/>
              <a:gd name="T19" fmla="*/ 2147483647 h 50"/>
              <a:gd name="T20" fmla="*/ 2147483647 w 55"/>
              <a:gd name="T21" fmla="*/ 2147483647 h 50"/>
              <a:gd name="T22" fmla="*/ 2147483647 w 55"/>
              <a:gd name="T23" fmla="*/ 2147483647 h 50"/>
              <a:gd name="T24" fmla="*/ 2147483647 w 55"/>
              <a:gd name="T25" fmla="*/ 2147483647 h 50"/>
              <a:gd name="T26" fmla="*/ 2147483647 w 55"/>
              <a:gd name="T27" fmla="*/ 2147483647 h 50"/>
              <a:gd name="T28" fmla="*/ 2147483647 w 55"/>
              <a:gd name="T29" fmla="*/ 2147483647 h 50"/>
              <a:gd name="T30" fmla="*/ 2147483647 w 55"/>
              <a:gd name="T31" fmla="*/ 2147483647 h 50"/>
              <a:gd name="T32" fmla="*/ 2147483647 w 55"/>
              <a:gd name="T33" fmla="*/ 2147483647 h 50"/>
              <a:gd name="T34" fmla="*/ 2147483647 w 55"/>
              <a:gd name="T35" fmla="*/ 2147483647 h 50"/>
              <a:gd name="T36" fmla="*/ 2147483647 w 55"/>
              <a:gd name="T37" fmla="*/ 2147483647 h 50"/>
              <a:gd name="T38" fmla="*/ 2147483647 w 55"/>
              <a:gd name="T39" fmla="*/ 2147483647 h 50"/>
              <a:gd name="T40" fmla="*/ 2147483647 w 55"/>
              <a:gd name="T41" fmla="*/ 2147483647 h 50"/>
              <a:gd name="T42" fmla="*/ 2147483647 w 55"/>
              <a:gd name="T43" fmla="*/ 2147483647 h 50"/>
              <a:gd name="T44" fmla="*/ 2147483647 w 55"/>
              <a:gd name="T45" fmla="*/ 2147483647 h 50"/>
              <a:gd name="T46" fmla="*/ 2147483647 w 55"/>
              <a:gd name="T47" fmla="*/ 2147483647 h 50"/>
              <a:gd name="T48" fmla="*/ 2147483647 w 55"/>
              <a:gd name="T49" fmla="*/ 2147483647 h 50"/>
              <a:gd name="T50" fmla="*/ 2147483647 w 55"/>
              <a:gd name="T51" fmla="*/ 2147483647 h 50"/>
              <a:gd name="T52" fmla="*/ 2147483647 w 55"/>
              <a:gd name="T53" fmla="*/ 2147483647 h 50"/>
              <a:gd name="T54" fmla="*/ 2147483647 w 55"/>
              <a:gd name="T55" fmla="*/ 2147483647 h 50"/>
              <a:gd name="T56" fmla="*/ 2147483647 w 55"/>
              <a:gd name="T57" fmla="*/ 2147483647 h 50"/>
              <a:gd name="T58" fmla="*/ 2147483647 w 55"/>
              <a:gd name="T59" fmla="*/ 2147483647 h 50"/>
              <a:gd name="T60" fmla="*/ 2147483647 w 55"/>
              <a:gd name="T61" fmla="*/ 2147483647 h 50"/>
              <a:gd name="T62" fmla="*/ 2147483647 w 55"/>
              <a:gd name="T63" fmla="*/ 2147483647 h 50"/>
              <a:gd name="T64" fmla="*/ 2147483647 w 55"/>
              <a:gd name="T65" fmla="*/ 2147483647 h 50"/>
              <a:gd name="T66" fmla="*/ 2147483647 w 55"/>
              <a:gd name="T67" fmla="*/ 0 h 50"/>
              <a:gd name="T68" fmla="*/ 2147483647 w 55"/>
              <a:gd name="T69" fmla="*/ 0 h 50"/>
              <a:gd name="T70" fmla="*/ 2147483647 w 55"/>
              <a:gd name="T71" fmla="*/ 2147483647 h 50"/>
              <a:gd name="T72" fmla="*/ 2147483647 w 55"/>
              <a:gd name="T73" fmla="*/ 2147483647 h 50"/>
              <a:gd name="T74" fmla="*/ 2147483647 w 55"/>
              <a:gd name="T75" fmla="*/ 2147483647 h 50"/>
              <a:gd name="T76" fmla="*/ 2147483647 w 55"/>
              <a:gd name="T77" fmla="*/ 2147483647 h 50"/>
              <a:gd name="T78" fmla="*/ 2147483647 w 55"/>
              <a:gd name="T79" fmla="*/ 2147483647 h 50"/>
              <a:gd name="T80" fmla="*/ 2147483647 w 55"/>
              <a:gd name="T81" fmla="*/ 2147483647 h 5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5"/>
              <a:gd name="T124" fmla="*/ 0 h 50"/>
              <a:gd name="T125" fmla="*/ 55 w 55"/>
              <a:gd name="T126" fmla="*/ 50 h 50"/>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5" h="50">
                <a:moveTo>
                  <a:pt x="15" y="22"/>
                </a:moveTo>
                <a:lnTo>
                  <a:pt x="12" y="26"/>
                </a:lnTo>
                <a:lnTo>
                  <a:pt x="9" y="29"/>
                </a:lnTo>
                <a:lnTo>
                  <a:pt x="6" y="31"/>
                </a:lnTo>
                <a:lnTo>
                  <a:pt x="5" y="34"/>
                </a:lnTo>
                <a:lnTo>
                  <a:pt x="2" y="35"/>
                </a:lnTo>
                <a:lnTo>
                  <a:pt x="2" y="38"/>
                </a:lnTo>
                <a:lnTo>
                  <a:pt x="0" y="40"/>
                </a:lnTo>
                <a:lnTo>
                  <a:pt x="2" y="43"/>
                </a:lnTo>
                <a:lnTo>
                  <a:pt x="5" y="46"/>
                </a:lnTo>
                <a:lnTo>
                  <a:pt x="7" y="49"/>
                </a:lnTo>
                <a:lnTo>
                  <a:pt x="10" y="50"/>
                </a:lnTo>
                <a:lnTo>
                  <a:pt x="15" y="50"/>
                </a:lnTo>
                <a:lnTo>
                  <a:pt x="19" y="50"/>
                </a:lnTo>
                <a:lnTo>
                  <a:pt x="22" y="50"/>
                </a:lnTo>
                <a:lnTo>
                  <a:pt x="27" y="49"/>
                </a:lnTo>
                <a:lnTo>
                  <a:pt x="30" y="47"/>
                </a:lnTo>
                <a:lnTo>
                  <a:pt x="34" y="46"/>
                </a:lnTo>
                <a:lnTo>
                  <a:pt x="39" y="43"/>
                </a:lnTo>
                <a:lnTo>
                  <a:pt x="42" y="41"/>
                </a:lnTo>
                <a:lnTo>
                  <a:pt x="46" y="38"/>
                </a:lnTo>
                <a:lnTo>
                  <a:pt x="50" y="35"/>
                </a:lnTo>
                <a:lnTo>
                  <a:pt x="53" y="32"/>
                </a:lnTo>
                <a:lnTo>
                  <a:pt x="55" y="28"/>
                </a:lnTo>
                <a:lnTo>
                  <a:pt x="55" y="23"/>
                </a:lnTo>
                <a:lnTo>
                  <a:pt x="55" y="20"/>
                </a:lnTo>
                <a:lnTo>
                  <a:pt x="53" y="17"/>
                </a:lnTo>
                <a:lnTo>
                  <a:pt x="53" y="13"/>
                </a:lnTo>
                <a:lnTo>
                  <a:pt x="52" y="10"/>
                </a:lnTo>
                <a:lnTo>
                  <a:pt x="50" y="7"/>
                </a:lnTo>
                <a:lnTo>
                  <a:pt x="47" y="6"/>
                </a:lnTo>
                <a:lnTo>
                  <a:pt x="46" y="3"/>
                </a:lnTo>
                <a:lnTo>
                  <a:pt x="43" y="1"/>
                </a:lnTo>
                <a:lnTo>
                  <a:pt x="39" y="0"/>
                </a:lnTo>
                <a:lnTo>
                  <a:pt x="33" y="0"/>
                </a:lnTo>
                <a:lnTo>
                  <a:pt x="30" y="1"/>
                </a:lnTo>
                <a:lnTo>
                  <a:pt x="25" y="3"/>
                </a:lnTo>
                <a:lnTo>
                  <a:pt x="21" y="7"/>
                </a:lnTo>
                <a:lnTo>
                  <a:pt x="18" y="12"/>
                </a:lnTo>
                <a:lnTo>
                  <a:pt x="16" y="16"/>
                </a:lnTo>
                <a:lnTo>
                  <a:pt x="15" y="22"/>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66" name="Freeform 17"/>
          <p:cNvSpPr>
            <a:spLocks/>
          </p:cNvSpPr>
          <p:nvPr/>
        </p:nvSpPr>
        <p:spPr bwMode="auto">
          <a:xfrm>
            <a:off x="6369051" y="4833942"/>
            <a:ext cx="76200" cy="79375"/>
          </a:xfrm>
          <a:custGeom>
            <a:avLst/>
            <a:gdLst>
              <a:gd name="T0" fmla="*/ 2147483647 w 55"/>
              <a:gd name="T1" fmla="*/ 2147483647 h 50"/>
              <a:gd name="T2" fmla="*/ 2147483647 w 55"/>
              <a:gd name="T3" fmla="*/ 2147483647 h 50"/>
              <a:gd name="T4" fmla="*/ 2147483647 w 55"/>
              <a:gd name="T5" fmla="*/ 2147483647 h 50"/>
              <a:gd name="T6" fmla="*/ 2147483647 w 55"/>
              <a:gd name="T7" fmla="*/ 2147483647 h 50"/>
              <a:gd name="T8" fmla="*/ 2147483647 w 55"/>
              <a:gd name="T9" fmla="*/ 2147483647 h 50"/>
              <a:gd name="T10" fmla="*/ 2147483647 w 55"/>
              <a:gd name="T11" fmla="*/ 2147483647 h 50"/>
              <a:gd name="T12" fmla="*/ 2147483647 w 55"/>
              <a:gd name="T13" fmla="*/ 2147483647 h 50"/>
              <a:gd name="T14" fmla="*/ 0 w 55"/>
              <a:gd name="T15" fmla="*/ 2147483647 h 50"/>
              <a:gd name="T16" fmla="*/ 2147483647 w 55"/>
              <a:gd name="T17" fmla="*/ 2147483647 h 50"/>
              <a:gd name="T18" fmla="*/ 2147483647 w 55"/>
              <a:gd name="T19" fmla="*/ 2147483647 h 50"/>
              <a:gd name="T20" fmla="*/ 2147483647 w 55"/>
              <a:gd name="T21" fmla="*/ 2147483647 h 50"/>
              <a:gd name="T22" fmla="*/ 2147483647 w 55"/>
              <a:gd name="T23" fmla="*/ 2147483647 h 50"/>
              <a:gd name="T24" fmla="*/ 2147483647 w 55"/>
              <a:gd name="T25" fmla="*/ 2147483647 h 50"/>
              <a:gd name="T26" fmla="*/ 2147483647 w 55"/>
              <a:gd name="T27" fmla="*/ 2147483647 h 50"/>
              <a:gd name="T28" fmla="*/ 2147483647 w 55"/>
              <a:gd name="T29" fmla="*/ 2147483647 h 50"/>
              <a:gd name="T30" fmla="*/ 2147483647 w 55"/>
              <a:gd name="T31" fmla="*/ 2147483647 h 50"/>
              <a:gd name="T32" fmla="*/ 2147483647 w 55"/>
              <a:gd name="T33" fmla="*/ 2147483647 h 50"/>
              <a:gd name="T34" fmla="*/ 2147483647 w 55"/>
              <a:gd name="T35" fmla="*/ 2147483647 h 50"/>
              <a:gd name="T36" fmla="*/ 2147483647 w 55"/>
              <a:gd name="T37" fmla="*/ 2147483647 h 50"/>
              <a:gd name="T38" fmla="*/ 2147483647 w 55"/>
              <a:gd name="T39" fmla="*/ 2147483647 h 50"/>
              <a:gd name="T40" fmla="*/ 2147483647 w 55"/>
              <a:gd name="T41" fmla="*/ 2147483647 h 50"/>
              <a:gd name="T42" fmla="*/ 2147483647 w 55"/>
              <a:gd name="T43" fmla="*/ 2147483647 h 50"/>
              <a:gd name="T44" fmla="*/ 2147483647 w 55"/>
              <a:gd name="T45" fmla="*/ 2147483647 h 50"/>
              <a:gd name="T46" fmla="*/ 2147483647 w 55"/>
              <a:gd name="T47" fmla="*/ 2147483647 h 50"/>
              <a:gd name="T48" fmla="*/ 2147483647 w 55"/>
              <a:gd name="T49" fmla="*/ 2147483647 h 50"/>
              <a:gd name="T50" fmla="*/ 2147483647 w 55"/>
              <a:gd name="T51" fmla="*/ 2147483647 h 50"/>
              <a:gd name="T52" fmla="*/ 2147483647 w 55"/>
              <a:gd name="T53" fmla="*/ 2147483647 h 50"/>
              <a:gd name="T54" fmla="*/ 2147483647 w 55"/>
              <a:gd name="T55" fmla="*/ 2147483647 h 50"/>
              <a:gd name="T56" fmla="*/ 2147483647 w 55"/>
              <a:gd name="T57" fmla="*/ 2147483647 h 50"/>
              <a:gd name="T58" fmla="*/ 2147483647 w 55"/>
              <a:gd name="T59" fmla="*/ 2147483647 h 50"/>
              <a:gd name="T60" fmla="*/ 2147483647 w 55"/>
              <a:gd name="T61" fmla="*/ 2147483647 h 50"/>
              <a:gd name="T62" fmla="*/ 2147483647 w 55"/>
              <a:gd name="T63" fmla="*/ 2147483647 h 50"/>
              <a:gd name="T64" fmla="*/ 2147483647 w 55"/>
              <a:gd name="T65" fmla="*/ 2147483647 h 50"/>
              <a:gd name="T66" fmla="*/ 2147483647 w 55"/>
              <a:gd name="T67" fmla="*/ 0 h 50"/>
              <a:gd name="T68" fmla="*/ 2147483647 w 55"/>
              <a:gd name="T69" fmla="*/ 0 h 50"/>
              <a:gd name="T70" fmla="*/ 2147483647 w 55"/>
              <a:gd name="T71" fmla="*/ 2147483647 h 50"/>
              <a:gd name="T72" fmla="*/ 2147483647 w 55"/>
              <a:gd name="T73" fmla="*/ 2147483647 h 50"/>
              <a:gd name="T74" fmla="*/ 2147483647 w 55"/>
              <a:gd name="T75" fmla="*/ 2147483647 h 50"/>
              <a:gd name="T76" fmla="*/ 2147483647 w 55"/>
              <a:gd name="T77" fmla="*/ 2147483647 h 50"/>
              <a:gd name="T78" fmla="*/ 2147483647 w 55"/>
              <a:gd name="T79" fmla="*/ 2147483647 h 50"/>
              <a:gd name="T80" fmla="*/ 2147483647 w 55"/>
              <a:gd name="T81" fmla="*/ 2147483647 h 5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5"/>
              <a:gd name="T124" fmla="*/ 0 h 50"/>
              <a:gd name="T125" fmla="*/ 55 w 55"/>
              <a:gd name="T126" fmla="*/ 50 h 50"/>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5" h="50">
                <a:moveTo>
                  <a:pt x="15" y="22"/>
                </a:moveTo>
                <a:lnTo>
                  <a:pt x="12" y="26"/>
                </a:lnTo>
                <a:lnTo>
                  <a:pt x="9" y="29"/>
                </a:lnTo>
                <a:lnTo>
                  <a:pt x="6" y="31"/>
                </a:lnTo>
                <a:lnTo>
                  <a:pt x="5" y="34"/>
                </a:lnTo>
                <a:lnTo>
                  <a:pt x="2" y="35"/>
                </a:lnTo>
                <a:lnTo>
                  <a:pt x="2" y="38"/>
                </a:lnTo>
                <a:lnTo>
                  <a:pt x="0" y="40"/>
                </a:lnTo>
                <a:lnTo>
                  <a:pt x="2" y="43"/>
                </a:lnTo>
                <a:lnTo>
                  <a:pt x="5" y="46"/>
                </a:lnTo>
                <a:lnTo>
                  <a:pt x="7" y="49"/>
                </a:lnTo>
                <a:lnTo>
                  <a:pt x="10" y="50"/>
                </a:lnTo>
                <a:lnTo>
                  <a:pt x="15" y="50"/>
                </a:lnTo>
                <a:lnTo>
                  <a:pt x="19" y="50"/>
                </a:lnTo>
                <a:lnTo>
                  <a:pt x="22" y="50"/>
                </a:lnTo>
                <a:lnTo>
                  <a:pt x="27" y="49"/>
                </a:lnTo>
                <a:lnTo>
                  <a:pt x="30" y="47"/>
                </a:lnTo>
                <a:lnTo>
                  <a:pt x="34" y="46"/>
                </a:lnTo>
                <a:lnTo>
                  <a:pt x="39" y="43"/>
                </a:lnTo>
                <a:lnTo>
                  <a:pt x="42" y="41"/>
                </a:lnTo>
                <a:lnTo>
                  <a:pt x="46" y="38"/>
                </a:lnTo>
                <a:lnTo>
                  <a:pt x="50" y="35"/>
                </a:lnTo>
                <a:lnTo>
                  <a:pt x="53" y="32"/>
                </a:lnTo>
                <a:lnTo>
                  <a:pt x="55" y="28"/>
                </a:lnTo>
                <a:lnTo>
                  <a:pt x="55" y="23"/>
                </a:lnTo>
                <a:lnTo>
                  <a:pt x="55" y="20"/>
                </a:lnTo>
                <a:lnTo>
                  <a:pt x="53" y="17"/>
                </a:lnTo>
                <a:lnTo>
                  <a:pt x="53" y="13"/>
                </a:lnTo>
                <a:lnTo>
                  <a:pt x="52" y="10"/>
                </a:lnTo>
                <a:lnTo>
                  <a:pt x="50" y="7"/>
                </a:lnTo>
                <a:lnTo>
                  <a:pt x="47" y="6"/>
                </a:lnTo>
                <a:lnTo>
                  <a:pt x="46" y="3"/>
                </a:lnTo>
                <a:lnTo>
                  <a:pt x="43" y="1"/>
                </a:lnTo>
                <a:lnTo>
                  <a:pt x="39" y="0"/>
                </a:lnTo>
                <a:lnTo>
                  <a:pt x="33" y="0"/>
                </a:lnTo>
                <a:lnTo>
                  <a:pt x="30" y="1"/>
                </a:lnTo>
                <a:lnTo>
                  <a:pt x="25" y="3"/>
                </a:lnTo>
                <a:lnTo>
                  <a:pt x="21" y="7"/>
                </a:lnTo>
                <a:lnTo>
                  <a:pt x="18" y="12"/>
                </a:lnTo>
                <a:lnTo>
                  <a:pt x="16" y="16"/>
                </a:lnTo>
                <a:lnTo>
                  <a:pt x="15" y="22"/>
                </a:lnTo>
              </a:path>
            </a:pathLst>
          </a:custGeom>
          <a:solidFill>
            <a:srgbClr val="FFFF00"/>
          </a:solidFill>
          <a:ln w="1588">
            <a:solidFill>
              <a:srgbClr val="990000"/>
            </a:solidFill>
            <a:round/>
            <a:headEnd/>
            <a:tailEnd/>
          </a:ln>
        </p:spPr>
        <p:txBody>
          <a:bodyPr/>
          <a:lstStyle/>
          <a:p>
            <a:endParaRPr lang="en-US"/>
          </a:p>
        </p:txBody>
      </p:sp>
      <p:sp>
        <p:nvSpPr>
          <p:cNvPr id="53267" name="Freeform 18"/>
          <p:cNvSpPr>
            <a:spLocks/>
          </p:cNvSpPr>
          <p:nvPr/>
        </p:nvSpPr>
        <p:spPr bwMode="auto">
          <a:xfrm>
            <a:off x="6369051" y="4833942"/>
            <a:ext cx="76200" cy="79375"/>
          </a:xfrm>
          <a:custGeom>
            <a:avLst/>
            <a:gdLst>
              <a:gd name="T0" fmla="*/ 2147483647 w 55"/>
              <a:gd name="T1" fmla="*/ 2147483647 h 50"/>
              <a:gd name="T2" fmla="*/ 2147483647 w 55"/>
              <a:gd name="T3" fmla="*/ 2147483647 h 50"/>
              <a:gd name="T4" fmla="*/ 2147483647 w 55"/>
              <a:gd name="T5" fmla="*/ 2147483647 h 50"/>
              <a:gd name="T6" fmla="*/ 2147483647 w 55"/>
              <a:gd name="T7" fmla="*/ 2147483647 h 50"/>
              <a:gd name="T8" fmla="*/ 2147483647 w 55"/>
              <a:gd name="T9" fmla="*/ 2147483647 h 50"/>
              <a:gd name="T10" fmla="*/ 2147483647 w 55"/>
              <a:gd name="T11" fmla="*/ 2147483647 h 50"/>
              <a:gd name="T12" fmla="*/ 2147483647 w 55"/>
              <a:gd name="T13" fmla="*/ 2147483647 h 50"/>
              <a:gd name="T14" fmla="*/ 0 w 55"/>
              <a:gd name="T15" fmla="*/ 2147483647 h 50"/>
              <a:gd name="T16" fmla="*/ 2147483647 w 55"/>
              <a:gd name="T17" fmla="*/ 2147483647 h 50"/>
              <a:gd name="T18" fmla="*/ 2147483647 w 55"/>
              <a:gd name="T19" fmla="*/ 2147483647 h 50"/>
              <a:gd name="T20" fmla="*/ 2147483647 w 55"/>
              <a:gd name="T21" fmla="*/ 2147483647 h 50"/>
              <a:gd name="T22" fmla="*/ 2147483647 w 55"/>
              <a:gd name="T23" fmla="*/ 2147483647 h 50"/>
              <a:gd name="T24" fmla="*/ 2147483647 w 55"/>
              <a:gd name="T25" fmla="*/ 2147483647 h 50"/>
              <a:gd name="T26" fmla="*/ 2147483647 w 55"/>
              <a:gd name="T27" fmla="*/ 2147483647 h 50"/>
              <a:gd name="T28" fmla="*/ 2147483647 w 55"/>
              <a:gd name="T29" fmla="*/ 2147483647 h 50"/>
              <a:gd name="T30" fmla="*/ 2147483647 w 55"/>
              <a:gd name="T31" fmla="*/ 2147483647 h 50"/>
              <a:gd name="T32" fmla="*/ 2147483647 w 55"/>
              <a:gd name="T33" fmla="*/ 2147483647 h 50"/>
              <a:gd name="T34" fmla="*/ 2147483647 w 55"/>
              <a:gd name="T35" fmla="*/ 2147483647 h 50"/>
              <a:gd name="T36" fmla="*/ 2147483647 w 55"/>
              <a:gd name="T37" fmla="*/ 2147483647 h 50"/>
              <a:gd name="T38" fmla="*/ 2147483647 w 55"/>
              <a:gd name="T39" fmla="*/ 2147483647 h 50"/>
              <a:gd name="T40" fmla="*/ 2147483647 w 55"/>
              <a:gd name="T41" fmla="*/ 2147483647 h 50"/>
              <a:gd name="T42" fmla="*/ 2147483647 w 55"/>
              <a:gd name="T43" fmla="*/ 2147483647 h 50"/>
              <a:gd name="T44" fmla="*/ 2147483647 w 55"/>
              <a:gd name="T45" fmla="*/ 2147483647 h 50"/>
              <a:gd name="T46" fmla="*/ 2147483647 w 55"/>
              <a:gd name="T47" fmla="*/ 2147483647 h 50"/>
              <a:gd name="T48" fmla="*/ 2147483647 w 55"/>
              <a:gd name="T49" fmla="*/ 2147483647 h 50"/>
              <a:gd name="T50" fmla="*/ 2147483647 w 55"/>
              <a:gd name="T51" fmla="*/ 2147483647 h 50"/>
              <a:gd name="T52" fmla="*/ 2147483647 w 55"/>
              <a:gd name="T53" fmla="*/ 2147483647 h 50"/>
              <a:gd name="T54" fmla="*/ 2147483647 w 55"/>
              <a:gd name="T55" fmla="*/ 2147483647 h 50"/>
              <a:gd name="T56" fmla="*/ 2147483647 w 55"/>
              <a:gd name="T57" fmla="*/ 2147483647 h 50"/>
              <a:gd name="T58" fmla="*/ 2147483647 w 55"/>
              <a:gd name="T59" fmla="*/ 2147483647 h 50"/>
              <a:gd name="T60" fmla="*/ 2147483647 w 55"/>
              <a:gd name="T61" fmla="*/ 2147483647 h 50"/>
              <a:gd name="T62" fmla="*/ 2147483647 w 55"/>
              <a:gd name="T63" fmla="*/ 2147483647 h 50"/>
              <a:gd name="T64" fmla="*/ 2147483647 w 55"/>
              <a:gd name="T65" fmla="*/ 2147483647 h 50"/>
              <a:gd name="T66" fmla="*/ 2147483647 w 55"/>
              <a:gd name="T67" fmla="*/ 0 h 50"/>
              <a:gd name="T68" fmla="*/ 2147483647 w 55"/>
              <a:gd name="T69" fmla="*/ 0 h 50"/>
              <a:gd name="T70" fmla="*/ 2147483647 w 55"/>
              <a:gd name="T71" fmla="*/ 2147483647 h 50"/>
              <a:gd name="T72" fmla="*/ 2147483647 w 55"/>
              <a:gd name="T73" fmla="*/ 2147483647 h 50"/>
              <a:gd name="T74" fmla="*/ 2147483647 w 55"/>
              <a:gd name="T75" fmla="*/ 2147483647 h 50"/>
              <a:gd name="T76" fmla="*/ 2147483647 w 55"/>
              <a:gd name="T77" fmla="*/ 2147483647 h 50"/>
              <a:gd name="T78" fmla="*/ 2147483647 w 55"/>
              <a:gd name="T79" fmla="*/ 2147483647 h 50"/>
              <a:gd name="T80" fmla="*/ 2147483647 w 55"/>
              <a:gd name="T81" fmla="*/ 2147483647 h 5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5"/>
              <a:gd name="T124" fmla="*/ 0 h 50"/>
              <a:gd name="T125" fmla="*/ 55 w 55"/>
              <a:gd name="T126" fmla="*/ 50 h 50"/>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5" h="50">
                <a:moveTo>
                  <a:pt x="15" y="22"/>
                </a:moveTo>
                <a:lnTo>
                  <a:pt x="12" y="26"/>
                </a:lnTo>
                <a:lnTo>
                  <a:pt x="9" y="29"/>
                </a:lnTo>
                <a:lnTo>
                  <a:pt x="6" y="31"/>
                </a:lnTo>
                <a:lnTo>
                  <a:pt x="5" y="34"/>
                </a:lnTo>
                <a:lnTo>
                  <a:pt x="2" y="35"/>
                </a:lnTo>
                <a:lnTo>
                  <a:pt x="2" y="38"/>
                </a:lnTo>
                <a:lnTo>
                  <a:pt x="0" y="40"/>
                </a:lnTo>
                <a:lnTo>
                  <a:pt x="2" y="43"/>
                </a:lnTo>
                <a:lnTo>
                  <a:pt x="5" y="46"/>
                </a:lnTo>
                <a:lnTo>
                  <a:pt x="7" y="49"/>
                </a:lnTo>
                <a:lnTo>
                  <a:pt x="10" y="50"/>
                </a:lnTo>
                <a:lnTo>
                  <a:pt x="15" y="50"/>
                </a:lnTo>
                <a:lnTo>
                  <a:pt x="19" y="50"/>
                </a:lnTo>
                <a:lnTo>
                  <a:pt x="22" y="50"/>
                </a:lnTo>
                <a:lnTo>
                  <a:pt x="27" y="49"/>
                </a:lnTo>
                <a:lnTo>
                  <a:pt x="30" y="47"/>
                </a:lnTo>
                <a:lnTo>
                  <a:pt x="34" y="46"/>
                </a:lnTo>
                <a:lnTo>
                  <a:pt x="39" y="43"/>
                </a:lnTo>
                <a:lnTo>
                  <a:pt x="42" y="41"/>
                </a:lnTo>
                <a:lnTo>
                  <a:pt x="46" y="38"/>
                </a:lnTo>
                <a:lnTo>
                  <a:pt x="50" y="35"/>
                </a:lnTo>
                <a:lnTo>
                  <a:pt x="53" y="32"/>
                </a:lnTo>
                <a:lnTo>
                  <a:pt x="55" y="28"/>
                </a:lnTo>
                <a:lnTo>
                  <a:pt x="55" y="23"/>
                </a:lnTo>
                <a:lnTo>
                  <a:pt x="55" y="20"/>
                </a:lnTo>
                <a:lnTo>
                  <a:pt x="53" y="17"/>
                </a:lnTo>
                <a:lnTo>
                  <a:pt x="53" y="13"/>
                </a:lnTo>
                <a:lnTo>
                  <a:pt x="52" y="10"/>
                </a:lnTo>
                <a:lnTo>
                  <a:pt x="50" y="7"/>
                </a:lnTo>
                <a:lnTo>
                  <a:pt x="47" y="6"/>
                </a:lnTo>
                <a:lnTo>
                  <a:pt x="46" y="3"/>
                </a:lnTo>
                <a:lnTo>
                  <a:pt x="43" y="1"/>
                </a:lnTo>
                <a:lnTo>
                  <a:pt x="39" y="0"/>
                </a:lnTo>
                <a:lnTo>
                  <a:pt x="33" y="0"/>
                </a:lnTo>
                <a:lnTo>
                  <a:pt x="30" y="1"/>
                </a:lnTo>
                <a:lnTo>
                  <a:pt x="25" y="3"/>
                </a:lnTo>
                <a:lnTo>
                  <a:pt x="21" y="7"/>
                </a:lnTo>
                <a:lnTo>
                  <a:pt x="18" y="12"/>
                </a:lnTo>
                <a:lnTo>
                  <a:pt x="16" y="16"/>
                </a:lnTo>
                <a:lnTo>
                  <a:pt x="15" y="22"/>
                </a:lnTo>
              </a:path>
            </a:pathLst>
          </a:custGeom>
          <a:solidFill>
            <a:srgbClr val="FFFF00"/>
          </a:solidFill>
          <a:ln w="4763">
            <a:solidFill>
              <a:srgbClr val="990000"/>
            </a:solidFill>
            <a:round/>
            <a:headEnd/>
            <a:tailEnd/>
          </a:ln>
        </p:spPr>
        <p:txBody>
          <a:bodyPr/>
          <a:lstStyle/>
          <a:p>
            <a:endParaRPr lang="en-US"/>
          </a:p>
        </p:txBody>
      </p:sp>
      <p:sp>
        <p:nvSpPr>
          <p:cNvPr id="53268" name="Freeform 19"/>
          <p:cNvSpPr>
            <a:spLocks/>
          </p:cNvSpPr>
          <p:nvPr/>
        </p:nvSpPr>
        <p:spPr bwMode="auto">
          <a:xfrm>
            <a:off x="6338889" y="4756154"/>
            <a:ext cx="95251" cy="79375"/>
          </a:xfrm>
          <a:custGeom>
            <a:avLst/>
            <a:gdLst>
              <a:gd name="T0" fmla="*/ 2147483647 w 68"/>
              <a:gd name="T1" fmla="*/ 2147483647 h 50"/>
              <a:gd name="T2" fmla="*/ 2147483647 w 68"/>
              <a:gd name="T3" fmla="*/ 2147483647 h 50"/>
              <a:gd name="T4" fmla="*/ 2147483647 w 68"/>
              <a:gd name="T5" fmla="*/ 2147483647 h 50"/>
              <a:gd name="T6" fmla="*/ 2147483647 w 68"/>
              <a:gd name="T7" fmla="*/ 2147483647 h 50"/>
              <a:gd name="T8" fmla="*/ 2147483647 w 68"/>
              <a:gd name="T9" fmla="*/ 2147483647 h 50"/>
              <a:gd name="T10" fmla="*/ 2147483647 w 68"/>
              <a:gd name="T11" fmla="*/ 2147483647 h 50"/>
              <a:gd name="T12" fmla="*/ 2147483647 w 68"/>
              <a:gd name="T13" fmla="*/ 2147483647 h 50"/>
              <a:gd name="T14" fmla="*/ 2147483647 w 68"/>
              <a:gd name="T15" fmla="*/ 2147483647 h 50"/>
              <a:gd name="T16" fmla="*/ 2147483647 w 68"/>
              <a:gd name="T17" fmla="*/ 2147483647 h 50"/>
              <a:gd name="T18" fmla="*/ 2147483647 w 68"/>
              <a:gd name="T19" fmla="*/ 2147483647 h 50"/>
              <a:gd name="T20" fmla="*/ 2147483647 w 68"/>
              <a:gd name="T21" fmla="*/ 2147483647 h 50"/>
              <a:gd name="T22" fmla="*/ 2147483647 w 68"/>
              <a:gd name="T23" fmla="*/ 2147483647 h 50"/>
              <a:gd name="T24" fmla="*/ 2147483647 w 68"/>
              <a:gd name="T25" fmla="*/ 2147483647 h 50"/>
              <a:gd name="T26" fmla="*/ 2147483647 w 68"/>
              <a:gd name="T27" fmla="*/ 2147483647 h 50"/>
              <a:gd name="T28" fmla="*/ 2147483647 w 68"/>
              <a:gd name="T29" fmla="*/ 2147483647 h 50"/>
              <a:gd name="T30" fmla="*/ 2147483647 w 68"/>
              <a:gd name="T31" fmla="*/ 2147483647 h 50"/>
              <a:gd name="T32" fmla="*/ 2147483647 w 68"/>
              <a:gd name="T33" fmla="*/ 2147483647 h 50"/>
              <a:gd name="T34" fmla="*/ 2147483647 w 68"/>
              <a:gd name="T35" fmla="*/ 2147483647 h 50"/>
              <a:gd name="T36" fmla="*/ 2147483647 w 68"/>
              <a:gd name="T37" fmla="*/ 2147483647 h 50"/>
              <a:gd name="T38" fmla="*/ 2147483647 w 68"/>
              <a:gd name="T39" fmla="*/ 2147483647 h 50"/>
              <a:gd name="T40" fmla="*/ 2147483647 w 68"/>
              <a:gd name="T41" fmla="*/ 2147483647 h 50"/>
              <a:gd name="T42" fmla="*/ 2147483647 w 68"/>
              <a:gd name="T43" fmla="*/ 2147483647 h 50"/>
              <a:gd name="T44" fmla="*/ 2147483647 w 68"/>
              <a:gd name="T45" fmla="*/ 2147483647 h 50"/>
              <a:gd name="T46" fmla="*/ 2147483647 w 68"/>
              <a:gd name="T47" fmla="*/ 2147483647 h 50"/>
              <a:gd name="T48" fmla="*/ 2147483647 w 68"/>
              <a:gd name="T49" fmla="*/ 2147483647 h 50"/>
              <a:gd name="T50" fmla="*/ 2147483647 w 68"/>
              <a:gd name="T51" fmla="*/ 2147483647 h 50"/>
              <a:gd name="T52" fmla="*/ 2147483647 w 68"/>
              <a:gd name="T53" fmla="*/ 2147483647 h 50"/>
              <a:gd name="T54" fmla="*/ 2147483647 w 68"/>
              <a:gd name="T55" fmla="*/ 2147483647 h 50"/>
              <a:gd name="T56" fmla="*/ 2147483647 w 68"/>
              <a:gd name="T57" fmla="*/ 2147483647 h 50"/>
              <a:gd name="T58" fmla="*/ 2147483647 w 68"/>
              <a:gd name="T59" fmla="*/ 2147483647 h 50"/>
              <a:gd name="T60" fmla="*/ 2147483647 w 68"/>
              <a:gd name="T61" fmla="*/ 2147483647 h 50"/>
              <a:gd name="T62" fmla="*/ 2147483647 w 68"/>
              <a:gd name="T63" fmla="*/ 2147483647 h 50"/>
              <a:gd name="T64" fmla="*/ 2147483647 w 68"/>
              <a:gd name="T65" fmla="*/ 0 h 50"/>
              <a:gd name="T66" fmla="*/ 2147483647 w 68"/>
              <a:gd name="T67" fmla="*/ 0 h 50"/>
              <a:gd name="T68" fmla="*/ 2147483647 w 68"/>
              <a:gd name="T69" fmla="*/ 0 h 50"/>
              <a:gd name="T70" fmla="*/ 2147483647 w 68"/>
              <a:gd name="T71" fmla="*/ 2147483647 h 50"/>
              <a:gd name="T72" fmla="*/ 2147483647 w 68"/>
              <a:gd name="T73" fmla="*/ 2147483647 h 50"/>
              <a:gd name="T74" fmla="*/ 2147483647 w 68"/>
              <a:gd name="T75" fmla="*/ 2147483647 h 50"/>
              <a:gd name="T76" fmla="*/ 2147483647 w 68"/>
              <a:gd name="T77" fmla="*/ 2147483647 h 50"/>
              <a:gd name="T78" fmla="*/ 0 w 68"/>
              <a:gd name="T79" fmla="*/ 2147483647 h 50"/>
              <a:gd name="T80" fmla="*/ 0 w 68"/>
              <a:gd name="T81" fmla="*/ 2147483647 h 50"/>
              <a:gd name="T82" fmla="*/ 2147483647 w 68"/>
              <a:gd name="T83" fmla="*/ 2147483647 h 50"/>
              <a:gd name="T84" fmla="*/ 2147483647 w 68"/>
              <a:gd name="T85" fmla="*/ 2147483647 h 50"/>
              <a:gd name="T86" fmla="*/ 2147483647 w 68"/>
              <a:gd name="T87" fmla="*/ 2147483647 h 5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68"/>
              <a:gd name="T133" fmla="*/ 0 h 50"/>
              <a:gd name="T134" fmla="*/ 68 w 68"/>
              <a:gd name="T135" fmla="*/ 50 h 50"/>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68" h="50">
                <a:moveTo>
                  <a:pt x="6" y="28"/>
                </a:moveTo>
                <a:lnTo>
                  <a:pt x="5" y="29"/>
                </a:lnTo>
                <a:lnTo>
                  <a:pt x="3" y="31"/>
                </a:lnTo>
                <a:lnTo>
                  <a:pt x="2" y="32"/>
                </a:lnTo>
                <a:lnTo>
                  <a:pt x="2" y="34"/>
                </a:lnTo>
                <a:lnTo>
                  <a:pt x="2" y="35"/>
                </a:lnTo>
                <a:lnTo>
                  <a:pt x="2" y="37"/>
                </a:lnTo>
                <a:lnTo>
                  <a:pt x="3" y="38"/>
                </a:lnTo>
                <a:lnTo>
                  <a:pt x="3" y="40"/>
                </a:lnTo>
                <a:lnTo>
                  <a:pt x="5" y="41"/>
                </a:lnTo>
                <a:lnTo>
                  <a:pt x="6" y="43"/>
                </a:lnTo>
                <a:lnTo>
                  <a:pt x="8" y="43"/>
                </a:lnTo>
                <a:lnTo>
                  <a:pt x="9" y="43"/>
                </a:lnTo>
                <a:lnTo>
                  <a:pt x="11" y="43"/>
                </a:lnTo>
                <a:lnTo>
                  <a:pt x="11" y="44"/>
                </a:lnTo>
                <a:lnTo>
                  <a:pt x="12" y="44"/>
                </a:lnTo>
                <a:lnTo>
                  <a:pt x="14" y="44"/>
                </a:lnTo>
                <a:lnTo>
                  <a:pt x="15" y="44"/>
                </a:lnTo>
                <a:lnTo>
                  <a:pt x="17" y="44"/>
                </a:lnTo>
                <a:lnTo>
                  <a:pt x="18" y="44"/>
                </a:lnTo>
                <a:lnTo>
                  <a:pt x="20" y="44"/>
                </a:lnTo>
                <a:lnTo>
                  <a:pt x="21" y="44"/>
                </a:lnTo>
                <a:lnTo>
                  <a:pt x="23" y="44"/>
                </a:lnTo>
                <a:lnTo>
                  <a:pt x="24" y="44"/>
                </a:lnTo>
                <a:lnTo>
                  <a:pt x="26" y="46"/>
                </a:lnTo>
                <a:lnTo>
                  <a:pt x="27" y="46"/>
                </a:lnTo>
                <a:lnTo>
                  <a:pt x="27" y="47"/>
                </a:lnTo>
                <a:lnTo>
                  <a:pt x="28" y="49"/>
                </a:lnTo>
                <a:lnTo>
                  <a:pt x="30" y="50"/>
                </a:lnTo>
                <a:lnTo>
                  <a:pt x="31" y="50"/>
                </a:lnTo>
                <a:lnTo>
                  <a:pt x="33" y="50"/>
                </a:lnTo>
                <a:lnTo>
                  <a:pt x="36" y="49"/>
                </a:lnTo>
                <a:lnTo>
                  <a:pt x="39" y="46"/>
                </a:lnTo>
                <a:lnTo>
                  <a:pt x="43" y="44"/>
                </a:lnTo>
                <a:lnTo>
                  <a:pt x="46" y="43"/>
                </a:lnTo>
                <a:lnTo>
                  <a:pt x="49" y="41"/>
                </a:lnTo>
                <a:lnTo>
                  <a:pt x="54" y="40"/>
                </a:lnTo>
                <a:lnTo>
                  <a:pt x="57" y="37"/>
                </a:lnTo>
                <a:lnTo>
                  <a:pt x="60" y="35"/>
                </a:lnTo>
                <a:lnTo>
                  <a:pt x="61" y="34"/>
                </a:lnTo>
                <a:lnTo>
                  <a:pt x="61" y="31"/>
                </a:lnTo>
                <a:lnTo>
                  <a:pt x="63" y="28"/>
                </a:lnTo>
                <a:lnTo>
                  <a:pt x="64" y="26"/>
                </a:lnTo>
                <a:lnTo>
                  <a:pt x="64" y="24"/>
                </a:lnTo>
                <a:lnTo>
                  <a:pt x="65" y="21"/>
                </a:lnTo>
                <a:lnTo>
                  <a:pt x="65" y="18"/>
                </a:lnTo>
                <a:lnTo>
                  <a:pt x="68" y="16"/>
                </a:lnTo>
                <a:lnTo>
                  <a:pt x="68" y="15"/>
                </a:lnTo>
                <a:lnTo>
                  <a:pt x="68" y="13"/>
                </a:lnTo>
                <a:lnTo>
                  <a:pt x="68" y="12"/>
                </a:lnTo>
                <a:lnTo>
                  <a:pt x="67" y="10"/>
                </a:lnTo>
                <a:lnTo>
                  <a:pt x="64" y="7"/>
                </a:lnTo>
                <a:lnTo>
                  <a:pt x="60" y="6"/>
                </a:lnTo>
                <a:lnTo>
                  <a:pt x="55" y="4"/>
                </a:lnTo>
                <a:lnTo>
                  <a:pt x="51" y="3"/>
                </a:lnTo>
                <a:lnTo>
                  <a:pt x="48" y="3"/>
                </a:lnTo>
                <a:lnTo>
                  <a:pt x="43" y="3"/>
                </a:lnTo>
                <a:lnTo>
                  <a:pt x="39" y="1"/>
                </a:lnTo>
                <a:lnTo>
                  <a:pt x="34" y="0"/>
                </a:lnTo>
                <a:lnTo>
                  <a:pt x="33" y="0"/>
                </a:lnTo>
                <a:lnTo>
                  <a:pt x="30" y="0"/>
                </a:lnTo>
                <a:lnTo>
                  <a:pt x="28" y="0"/>
                </a:lnTo>
                <a:lnTo>
                  <a:pt x="26" y="0"/>
                </a:lnTo>
                <a:lnTo>
                  <a:pt x="24" y="0"/>
                </a:lnTo>
                <a:lnTo>
                  <a:pt x="23" y="1"/>
                </a:lnTo>
                <a:lnTo>
                  <a:pt x="20" y="1"/>
                </a:lnTo>
                <a:lnTo>
                  <a:pt x="18" y="3"/>
                </a:lnTo>
                <a:lnTo>
                  <a:pt x="15" y="4"/>
                </a:lnTo>
                <a:lnTo>
                  <a:pt x="12" y="6"/>
                </a:lnTo>
                <a:lnTo>
                  <a:pt x="9" y="7"/>
                </a:lnTo>
                <a:lnTo>
                  <a:pt x="6" y="10"/>
                </a:lnTo>
                <a:lnTo>
                  <a:pt x="5" y="12"/>
                </a:lnTo>
                <a:lnTo>
                  <a:pt x="2" y="15"/>
                </a:lnTo>
                <a:lnTo>
                  <a:pt x="0" y="18"/>
                </a:lnTo>
                <a:lnTo>
                  <a:pt x="0" y="22"/>
                </a:lnTo>
                <a:lnTo>
                  <a:pt x="0" y="24"/>
                </a:lnTo>
                <a:lnTo>
                  <a:pt x="2" y="24"/>
                </a:lnTo>
                <a:lnTo>
                  <a:pt x="3" y="25"/>
                </a:lnTo>
                <a:lnTo>
                  <a:pt x="5" y="26"/>
                </a:lnTo>
                <a:lnTo>
                  <a:pt x="5" y="28"/>
                </a:lnTo>
                <a:lnTo>
                  <a:pt x="6" y="28"/>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69" name="Freeform 20"/>
          <p:cNvSpPr>
            <a:spLocks/>
          </p:cNvSpPr>
          <p:nvPr/>
        </p:nvSpPr>
        <p:spPr bwMode="auto">
          <a:xfrm>
            <a:off x="6338889" y="4756154"/>
            <a:ext cx="95251" cy="79375"/>
          </a:xfrm>
          <a:custGeom>
            <a:avLst/>
            <a:gdLst>
              <a:gd name="T0" fmla="*/ 2147483647 w 68"/>
              <a:gd name="T1" fmla="*/ 2147483647 h 50"/>
              <a:gd name="T2" fmla="*/ 2147483647 w 68"/>
              <a:gd name="T3" fmla="*/ 2147483647 h 50"/>
              <a:gd name="T4" fmla="*/ 2147483647 w 68"/>
              <a:gd name="T5" fmla="*/ 2147483647 h 50"/>
              <a:gd name="T6" fmla="*/ 2147483647 w 68"/>
              <a:gd name="T7" fmla="*/ 2147483647 h 50"/>
              <a:gd name="T8" fmla="*/ 2147483647 w 68"/>
              <a:gd name="T9" fmla="*/ 2147483647 h 50"/>
              <a:gd name="T10" fmla="*/ 2147483647 w 68"/>
              <a:gd name="T11" fmla="*/ 2147483647 h 50"/>
              <a:gd name="T12" fmla="*/ 2147483647 w 68"/>
              <a:gd name="T13" fmla="*/ 2147483647 h 50"/>
              <a:gd name="T14" fmla="*/ 2147483647 w 68"/>
              <a:gd name="T15" fmla="*/ 2147483647 h 50"/>
              <a:gd name="T16" fmla="*/ 2147483647 w 68"/>
              <a:gd name="T17" fmla="*/ 2147483647 h 50"/>
              <a:gd name="T18" fmla="*/ 2147483647 w 68"/>
              <a:gd name="T19" fmla="*/ 2147483647 h 50"/>
              <a:gd name="T20" fmla="*/ 2147483647 w 68"/>
              <a:gd name="T21" fmla="*/ 2147483647 h 50"/>
              <a:gd name="T22" fmla="*/ 2147483647 w 68"/>
              <a:gd name="T23" fmla="*/ 2147483647 h 50"/>
              <a:gd name="T24" fmla="*/ 2147483647 w 68"/>
              <a:gd name="T25" fmla="*/ 2147483647 h 50"/>
              <a:gd name="T26" fmla="*/ 2147483647 w 68"/>
              <a:gd name="T27" fmla="*/ 2147483647 h 50"/>
              <a:gd name="T28" fmla="*/ 2147483647 w 68"/>
              <a:gd name="T29" fmla="*/ 2147483647 h 50"/>
              <a:gd name="T30" fmla="*/ 2147483647 w 68"/>
              <a:gd name="T31" fmla="*/ 2147483647 h 50"/>
              <a:gd name="T32" fmla="*/ 2147483647 w 68"/>
              <a:gd name="T33" fmla="*/ 2147483647 h 50"/>
              <a:gd name="T34" fmla="*/ 2147483647 w 68"/>
              <a:gd name="T35" fmla="*/ 2147483647 h 50"/>
              <a:gd name="T36" fmla="*/ 2147483647 w 68"/>
              <a:gd name="T37" fmla="*/ 2147483647 h 50"/>
              <a:gd name="T38" fmla="*/ 2147483647 w 68"/>
              <a:gd name="T39" fmla="*/ 2147483647 h 50"/>
              <a:gd name="T40" fmla="*/ 2147483647 w 68"/>
              <a:gd name="T41" fmla="*/ 2147483647 h 50"/>
              <a:gd name="T42" fmla="*/ 2147483647 w 68"/>
              <a:gd name="T43" fmla="*/ 2147483647 h 50"/>
              <a:gd name="T44" fmla="*/ 2147483647 w 68"/>
              <a:gd name="T45" fmla="*/ 2147483647 h 50"/>
              <a:gd name="T46" fmla="*/ 2147483647 w 68"/>
              <a:gd name="T47" fmla="*/ 2147483647 h 50"/>
              <a:gd name="T48" fmla="*/ 2147483647 w 68"/>
              <a:gd name="T49" fmla="*/ 2147483647 h 50"/>
              <a:gd name="T50" fmla="*/ 2147483647 w 68"/>
              <a:gd name="T51" fmla="*/ 2147483647 h 50"/>
              <a:gd name="T52" fmla="*/ 2147483647 w 68"/>
              <a:gd name="T53" fmla="*/ 2147483647 h 50"/>
              <a:gd name="T54" fmla="*/ 2147483647 w 68"/>
              <a:gd name="T55" fmla="*/ 2147483647 h 50"/>
              <a:gd name="T56" fmla="*/ 2147483647 w 68"/>
              <a:gd name="T57" fmla="*/ 2147483647 h 50"/>
              <a:gd name="T58" fmla="*/ 2147483647 w 68"/>
              <a:gd name="T59" fmla="*/ 2147483647 h 50"/>
              <a:gd name="T60" fmla="*/ 2147483647 w 68"/>
              <a:gd name="T61" fmla="*/ 2147483647 h 50"/>
              <a:gd name="T62" fmla="*/ 2147483647 w 68"/>
              <a:gd name="T63" fmla="*/ 2147483647 h 50"/>
              <a:gd name="T64" fmla="*/ 2147483647 w 68"/>
              <a:gd name="T65" fmla="*/ 0 h 50"/>
              <a:gd name="T66" fmla="*/ 2147483647 w 68"/>
              <a:gd name="T67" fmla="*/ 0 h 50"/>
              <a:gd name="T68" fmla="*/ 2147483647 w 68"/>
              <a:gd name="T69" fmla="*/ 0 h 50"/>
              <a:gd name="T70" fmla="*/ 2147483647 w 68"/>
              <a:gd name="T71" fmla="*/ 2147483647 h 50"/>
              <a:gd name="T72" fmla="*/ 2147483647 w 68"/>
              <a:gd name="T73" fmla="*/ 2147483647 h 50"/>
              <a:gd name="T74" fmla="*/ 2147483647 w 68"/>
              <a:gd name="T75" fmla="*/ 2147483647 h 50"/>
              <a:gd name="T76" fmla="*/ 2147483647 w 68"/>
              <a:gd name="T77" fmla="*/ 2147483647 h 50"/>
              <a:gd name="T78" fmla="*/ 0 w 68"/>
              <a:gd name="T79" fmla="*/ 2147483647 h 50"/>
              <a:gd name="T80" fmla="*/ 0 w 68"/>
              <a:gd name="T81" fmla="*/ 2147483647 h 50"/>
              <a:gd name="T82" fmla="*/ 2147483647 w 68"/>
              <a:gd name="T83" fmla="*/ 2147483647 h 50"/>
              <a:gd name="T84" fmla="*/ 2147483647 w 68"/>
              <a:gd name="T85" fmla="*/ 2147483647 h 50"/>
              <a:gd name="T86" fmla="*/ 2147483647 w 68"/>
              <a:gd name="T87" fmla="*/ 2147483647 h 5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68"/>
              <a:gd name="T133" fmla="*/ 0 h 50"/>
              <a:gd name="T134" fmla="*/ 68 w 68"/>
              <a:gd name="T135" fmla="*/ 50 h 50"/>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68" h="50">
                <a:moveTo>
                  <a:pt x="6" y="28"/>
                </a:moveTo>
                <a:lnTo>
                  <a:pt x="5" y="29"/>
                </a:lnTo>
                <a:lnTo>
                  <a:pt x="3" y="31"/>
                </a:lnTo>
                <a:lnTo>
                  <a:pt x="2" y="32"/>
                </a:lnTo>
                <a:lnTo>
                  <a:pt x="2" y="34"/>
                </a:lnTo>
                <a:lnTo>
                  <a:pt x="2" y="35"/>
                </a:lnTo>
                <a:lnTo>
                  <a:pt x="2" y="37"/>
                </a:lnTo>
                <a:lnTo>
                  <a:pt x="3" y="38"/>
                </a:lnTo>
                <a:lnTo>
                  <a:pt x="3" y="40"/>
                </a:lnTo>
                <a:lnTo>
                  <a:pt x="5" y="41"/>
                </a:lnTo>
                <a:lnTo>
                  <a:pt x="6" y="43"/>
                </a:lnTo>
                <a:lnTo>
                  <a:pt x="8" y="43"/>
                </a:lnTo>
                <a:lnTo>
                  <a:pt x="9" y="43"/>
                </a:lnTo>
                <a:lnTo>
                  <a:pt x="11" y="43"/>
                </a:lnTo>
                <a:lnTo>
                  <a:pt x="11" y="44"/>
                </a:lnTo>
                <a:lnTo>
                  <a:pt x="12" y="44"/>
                </a:lnTo>
                <a:lnTo>
                  <a:pt x="14" y="44"/>
                </a:lnTo>
                <a:lnTo>
                  <a:pt x="15" y="44"/>
                </a:lnTo>
                <a:lnTo>
                  <a:pt x="17" y="44"/>
                </a:lnTo>
                <a:lnTo>
                  <a:pt x="18" y="44"/>
                </a:lnTo>
                <a:lnTo>
                  <a:pt x="20" y="44"/>
                </a:lnTo>
                <a:lnTo>
                  <a:pt x="21" y="44"/>
                </a:lnTo>
                <a:lnTo>
                  <a:pt x="23" y="44"/>
                </a:lnTo>
                <a:lnTo>
                  <a:pt x="24" y="44"/>
                </a:lnTo>
                <a:lnTo>
                  <a:pt x="26" y="46"/>
                </a:lnTo>
                <a:lnTo>
                  <a:pt x="27" y="46"/>
                </a:lnTo>
                <a:lnTo>
                  <a:pt x="27" y="47"/>
                </a:lnTo>
                <a:lnTo>
                  <a:pt x="28" y="49"/>
                </a:lnTo>
                <a:lnTo>
                  <a:pt x="30" y="50"/>
                </a:lnTo>
                <a:lnTo>
                  <a:pt x="31" y="50"/>
                </a:lnTo>
                <a:lnTo>
                  <a:pt x="33" y="50"/>
                </a:lnTo>
                <a:lnTo>
                  <a:pt x="36" y="49"/>
                </a:lnTo>
                <a:lnTo>
                  <a:pt x="39" y="46"/>
                </a:lnTo>
                <a:lnTo>
                  <a:pt x="43" y="44"/>
                </a:lnTo>
                <a:lnTo>
                  <a:pt x="46" y="43"/>
                </a:lnTo>
                <a:lnTo>
                  <a:pt x="49" y="41"/>
                </a:lnTo>
                <a:lnTo>
                  <a:pt x="54" y="40"/>
                </a:lnTo>
                <a:lnTo>
                  <a:pt x="57" y="37"/>
                </a:lnTo>
                <a:lnTo>
                  <a:pt x="60" y="35"/>
                </a:lnTo>
                <a:lnTo>
                  <a:pt x="61" y="34"/>
                </a:lnTo>
                <a:lnTo>
                  <a:pt x="61" y="31"/>
                </a:lnTo>
                <a:lnTo>
                  <a:pt x="63" y="28"/>
                </a:lnTo>
                <a:lnTo>
                  <a:pt x="64" y="26"/>
                </a:lnTo>
                <a:lnTo>
                  <a:pt x="64" y="24"/>
                </a:lnTo>
                <a:lnTo>
                  <a:pt x="65" y="21"/>
                </a:lnTo>
                <a:lnTo>
                  <a:pt x="65" y="18"/>
                </a:lnTo>
                <a:lnTo>
                  <a:pt x="68" y="16"/>
                </a:lnTo>
                <a:lnTo>
                  <a:pt x="68" y="15"/>
                </a:lnTo>
                <a:lnTo>
                  <a:pt x="68" y="13"/>
                </a:lnTo>
                <a:lnTo>
                  <a:pt x="68" y="12"/>
                </a:lnTo>
                <a:lnTo>
                  <a:pt x="67" y="10"/>
                </a:lnTo>
                <a:lnTo>
                  <a:pt x="64" y="7"/>
                </a:lnTo>
                <a:lnTo>
                  <a:pt x="60" y="6"/>
                </a:lnTo>
                <a:lnTo>
                  <a:pt x="55" y="4"/>
                </a:lnTo>
                <a:lnTo>
                  <a:pt x="51" y="3"/>
                </a:lnTo>
                <a:lnTo>
                  <a:pt x="48" y="3"/>
                </a:lnTo>
                <a:lnTo>
                  <a:pt x="43" y="3"/>
                </a:lnTo>
                <a:lnTo>
                  <a:pt x="39" y="1"/>
                </a:lnTo>
                <a:lnTo>
                  <a:pt x="34" y="0"/>
                </a:lnTo>
                <a:lnTo>
                  <a:pt x="33" y="0"/>
                </a:lnTo>
                <a:lnTo>
                  <a:pt x="30" y="0"/>
                </a:lnTo>
                <a:lnTo>
                  <a:pt x="28" y="0"/>
                </a:lnTo>
                <a:lnTo>
                  <a:pt x="26" y="0"/>
                </a:lnTo>
                <a:lnTo>
                  <a:pt x="24" y="0"/>
                </a:lnTo>
                <a:lnTo>
                  <a:pt x="23" y="1"/>
                </a:lnTo>
                <a:lnTo>
                  <a:pt x="20" y="1"/>
                </a:lnTo>
                <a:lnTo>
                  <a:pt x="18" y="3"/>
                </a:lnTo>
                <a:lnTo>
                  <a:pt x="15" y="4"/>
                </a:lnTo>
                <a:lnTo>
                  <a:pt x="12" y="6"/>
                </a:lnTo>
                <a:lnTo>
                  <a:pt x="9" y="7"/>
                </a:lnTo>
                <a:lnTo>
                  <a:pt x="6" y="10"/>
                </a:lnTo>
                <a:lnTo>
                  <a:pt x="5" y="12"/>
                </a:lnTo>
                <a:lnTo>
                  <a:pt x="2" y="15"/>
                </a:lnTo>
                <a:lnTo>
                  <a:pt x="0" y="18"/>
                </a:lnTo>
                <a:lnTo>
                  <a:pt x="0" y="22"/>
                </a:lnTo>
                <a:lnTo>
                  <a:pt x="0" y="24"/>
                </a:lnTo>
                <a:lnTo>
                  <a:pt x="2" y="24"/>
                </a:lnTo>
                <a:lnTo>
                  <a:pt x="3" y="25"/>
                </a:lnTo>
                <a:lnTo>
                  <a:pt x="5" y="26"/>
                </a:lnTo>
                <a:lnTo>
                  <a:pt x="5" y="28"/>
                </a:lnTo>
                <a:lnTo>
                  <a:pt x="6" y="28"/>
                </a:lnTo>
              </a:path>
            </a:pathLst>
          </a:custGeom>
          <a:solidFill>
            <a:srgbClr val="FFFF00"/>
          </a:solidFill>
          <a:ln w="4763">
            <a:solidFill>
              <a:srgbClr val="990000"/>
            </a:solidFill>
            <a:round/>
            <a:headEnd/>
            <a:tailEnd/>
          </a:ln>
        </p:spPr>
        <p:txBody>
          <a:bodyPr/>
          <a:lstStyle/>
          <a:p>
            <a:endParaRPr lang="en-US"/>
          </a:p>
        </p:txBody>
      </p:sp>
      <p:sp>
        <p:nvSpPr>
          <p:cNvPr id="53270" name="Freeform 21"/>
          <p:cNvSpPr>
            <a:spLocks/>
          </p:cNvSpPr>
          <p:nvPr/>
        </p:nvSpPr>
        <p:spPr bwMode="auto">
          <a:xfrm>
            <a:off x="6419850" y="4897441"/>
            <a:ext cx="58739" cy="46037"/>
          </a:xfrm>
          <a:custGeom>
            <a:avLst/>
            <a:gdLst>
              <a:gd name="T0" fmla="*/ 0 w 41"/>
              <a:gd name="T1" fmla="*/ 2147483647 h 29"/>
              <a:gd name="T2" fmla="*/ 2147483647 w 41"/>
              <a:gd name="T3" fmla="*/ 2147483647 h 29"/>
              <a:gd name="T4" fmla="*/ 2147483647 w 41"/>
              <a:gd name="T5" fmla="*/ 2147483647 h 29"/>
              <a:gd name="T6" fmla="*/ 2147483647 w 41"/>
              <a:gd name="T7" fmla="*/ 2147483647 h 29"/>
              <a:gd name="T8" fmla="*/ 2147483647 w 41"/>
              <a:gd name="T9" fmla="*/ 2147483647 h 29"/>
              <a:gd name="T10" fmla="*/ 2147483647 w 41"/>
              <a:gd name="T11" fmla="*/ 2147483647 h 29"/>
              <a:gd name="T12" fmla="*/ 2147483647 w 41"/>
              <a:gd name="T13" fmla="*/ 2147483647 h 29"/>
              <a:gd name="T14" fmla="*/ 2147483647 w 41"/>
              <a:gd name="T15" fmla="*/ 2147483647 h 29"/>
              <a:gd name="T16" fmla="*/ 2147483647 w 41"/>
              <a:gd name="T17" fmla="*/ 2147483647 h 29"/>
              <a:gd name="T18" fmla="*/ 2147483647 w 41"/>
              <a:gd name="T19" fmla="*/ 2147483647 h 29"/>
              <a:gd name="T20" fmla="*/ 2147483647 w 41"/>
              <a:gd name="T21" fmla="*/ 2147483647 h 29"/>
              <a:gd name="T22" fmla="*/ 2147483647 w 41"/>
              <a:gd name="T23" fmla="*/ 2147483647 h 29"/>
              <a:gd name="T24" fmla="*/ 2147483647 w 41"/>
              <a:gd name="T25" fmla="*/ 2147483647 h 29"/>
              <a:gd name="T26" fmla="*/ 2147483647 w 41"/>
              <a:gd name="T27" fmla="*/ 2147483647 h 29"/>
              <a:gd name="T28" fmla="*/ 2147483647 w 41"/>
              <a:gd name="T29" fmla="*/ 2147483647 h 29"/>
              <a:gd name="T30" fmla="*/ 2147483647 w 41"/>
              <a:gd name="T31" fmla="*/ 2147483647 h 29"/>
              <a:gd name="T32" fmla="*/ 2147483647 w 41"/>
              <a:gd name="T33" fmla="*/ 2147483647 h 29"/>
              <a:gd name="T34" fmla="*/ 2147483647 w 41"/>
              <a:gd name="T35" fmla="*/ 2147483647 h 29"/>
              <a:gd name="T36" fmla="*/ 2147483647 w 41"/>
              <a:gd name="T37" fmla="*/ 2147483647 h 29"/>
              <a:gd name="T38" fmla="*/ 2147483647 w 41"/>
              <a:gd name="T39" fmla="*/ 2147483647 h 29"/>
              <a:gd name="T40" fmla="*/ 2147483647 w 41"/>
              <a:gd name="T41" fmla="*/ 2147483647 h 29"/>
              <a:gd name="T42" fmla="*/ 2147483647 w 41"/>
              <a:gd name="T43" fmla="*/ 2147483647 h 29"/>
              <a:gd name="T44" fmla="*/ 2147483647 w 41"/>
              <a:gd name="T45" fmla="*/ 2147483647 h 29"/>
              <a:gd name="T46" fmla="*/ 2147483647 w 41"/>
              <a:gd name="T47" fmla="*/ 2147483647 h 29"/>
              <a:gd name="T48" fmla="*/ 2147483647 w 41"/>
              <a:gd name="T49" fmla="*/ 0 h 29"/>
              <a:gd name="T50" fmla="*/ 2147483647 w 41"/>
              <a:gd name="T51" fmla="*/ 0 h 29"/>
              <a:gd name="T52" fmla="*/ 2147483647 w 41"/>
              <a:gd name="T53" fmla="*/ 0 h 29"/>
              <a:gd name="T54" fmla="*/ 2147483647 w 41"/>
              <a:gd name="T55" fmla="*/ 0 h 29"/>
              <a:gd name="T56" fmla="*/ 2147483647 w 41"/>
              <a:gd name="T57" fmla="*/ 0 h 29"/>
              <a:gd name="T58" fmla="*/ 2147483647 w 41"/>
              <a:gd name="T59" fmla="*/ 2147483647 h 29"/>
              <a:gd name="T60" fmla="*/ 2147483647 w 41"/>
              <a:gd name="T61" fmla="*/ 2147483647 h 29"/>
              <a:gd name="T62" fmla="*/ 2147483647 w 41"/>
              <a:gd name="T63" fmla="*/ 2147483647 h 29"/>
              <a:gd name="T64" fmla="*/ 2147483647 w 41"/>
              <a:gd name="T65" fmla="*/ 2147483647 h 29"/>
              <a:gd name="T66" fmla="*/ 2147483647 w 41"/>
              <a:gd name="T67" fmla="*/ 2147483647 h 29"/>
              <a:gd name="T68" fmla="*/ 2147483647 w 41"/>
              <a:gd name="T69" fmla="*/ 2147483647 h 29"/>
              <a:gd name="T70" fmla="*/ 2147483647 w 41"/>
              <a:gd name="T71" fmla="*/ 2147483647 h 29"/>
              <a:gd name="T72" fmla="*/ 2147483647 w 41"/>
              <a:gd name="T73" fmla="*/ 2147483647 h 29"/>
              <a:gd name="T74" fmla="*/ 2147483647 w 41"/>
              <a:gd name="T75" fmla="*/ 2147483647 h 29"/>
              <a:gd name="T76" fmla="*/ 2147483647 w 41"/>
              <a:gd name="T77" fmla="*/ 2147483647 h 29"/>
              <a:gd name="T78" fmla="*/ 2147483647 w 41"/>
              <a:gd name="T79" fmla="*/ 2147483647 h 29"/>
              <a:gd name="T80" fmla="*/ 0 w 41"/>
              <a:gd name="T81" fmla="*/ 2147483647 h 29"/>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1"/>
              <a:gd name="T124" fmla="*/ 0 h 29"/>
              <a:gd name="T125" fmla="*/ 41 w 41"/>
              <a:gd name="T126" fmla="*/ 29 h 29"/>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1" h="29">
                <a:moveTo>
                  <a:pt x="0" y="15"/>
                </a:moveTo>
                <a:lnTo>
                  <a:pt x="2" y="16"/>
                </a:lnTo>
                <a:lnTo>
                  <a:pt x="2" y="17"/>
                </a:lnTo>
                <a:lnTo>
                  <a:pt x="2" y="20"/>
                </a:lnTo>
                <a:lnTo>
                  <a:pt x="3" y="22"/>
                </a:lnTo>
                <a:lnTo>
                  <a:pt x="3" y="23"/>
                </a:lnTo>
                <a:lnTo>
                  <a:pt x="3" y="25"/>
                </a:lnTo>
                <a:lnTo>
                  <a:pt x="5" y="26"/>
                </a:lnTo>
                <a:lnTo>
                  <a:pt x="5" y="28"/>
                </a:lnTo>
                <a:lnTo>
                  <a:pt x="10" y="29"/>
                </a:lnTo>
                <a:lnTo>
                  <a:pt x="15" y="29"/>
                </a:lnTo>
                <a:lnTo>
                  <a:pt x="21" y="28"/>
                </a:lnTo>
                <a:lnTo>
                  <a:pt x="25" y="26"/>
                </a:lnTo>
                <a:lnTo>
                  <a:pt x="30" y="23"/>
                </a:lnTo>
                <a:lnTo>
                  <a:pt x="34" y="20"/>
                </a:lnTo>
                <a:lnTo>
                  <a:pt x="39" y="16"/>
                </a:lnTo>
                <a:lnTo>
                  <a:pt x="40" y="12"/>
                </a:lnTo>
                <a:lnTo>
                  <a:pt x="41" y="10"/>
                </a:lnTo>
                <a:lnTo>
                  <a:pt x="41" y="7"/>
                </a:lnTo>
                <a:lnTo>
                  <a:pt x="41" y="6"/>
                </a:lnTo>
                <a:lnTo>
                  <a:pt x="40" y="4"/>
                </a:lnTo>
                <a:lnTo>
                  <a:pt x="40" y="3"/>
                </a:lnTo>
                <a:lnTo>
                  <a:pt x="39" y="1"/>
                </a:lnTo>
                <a:lnTo>
                  <a:pt x="37" y="1"/>
                </a:lnTo>
                <a:lnTo>
                  <a:pt x="37" y="0"/>
                </a:lnTo>
                <a:lnTo>
                  <a:pt x="34" y="0"/>
                </a:lnTo>
                <a:lnTo>
                  <a:pt x="31" y="0"/>
                </a:lnTo>
                <a:lnTo>
                  <a:pt x="28" y="0"/>
                </a:lnTo>
                <a:lnTo>
                  <a:pt x="25" y="0"/>
                </a:lnTo>
                <a:lnTo>
                  <a:pt x="22" y="1"/>
                </a:lnTo>
                <a:lnTo>
                  <a:pt x="21" y="1"/>
                </a:lnTo>
                <a:lnTo>
                  <a:pt x="18" y="3"/>
                </a:lnTo>
                <a:lnTo>
                  <a:pt x="15" y="4"/>
                </a:lnTo>
                <a:lnTo>
                  <a:pt x="13" y="6"/>
                </a:lnTo>
                <a:lnTo>
                  <a:pt x="10" y="6"/>
                </a:lnTo>
                <a:lnTo>
                  <a:pt x="9" y="7"/>
                </a:lnTo>
                <a:lnTo>
                  <a:pt x="7" y="9"/>
                </a:lnTo>
                <a:lnTo>
                  <a:pt x="6" y="9"/>
                </a:lnTo>
                <a:lnTo>
                  <a:pt x="5" y="10"/>
                </a:lnTo>
                <a:lnTo>
                  <a:pt x="2" y="12"/>
                </a:lnTo>
                <a:lnTo>
                  <a:pt x="0" y="1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71" name="Freeform 22"/>
          <p:cNvSpPr>
            <a:spLocks/>
          </p:cNvSpPr>
          <p:nvPr/>
        </p:nvSpPr>
        <p:spPr bwMode="auto">
          <a:xfrm>
            <a:off x="6419850" y="4897441"/>
            <a:ext cx="58739" cy="46037"/>
          </a:xfrm>
          <a:custGeom>
            <a:avLst/>
            <a:gdLst>
              <a:gd name="T0" fmla="*/ 0 w 41"/>
              <a:gd name="T1" fmla="*/ 2147483647 h 29"/>
              <a:gd name="T2" fmla="*/ 2147483647 w 41"/>
              <a:gd name="T3" fmla="*/ 2147483647 h 29"/>
              <a:gd name="T4" fmla="*/ 2147483647 w 41"/>
              <a:gd name="T5" fmla="*/ 2147483647 h 29"/>
              <a:gd name="T6" fmla="*/ 2147483647 w 41"/>
              <a:gd name="T7" fmla="*/ 2147483647 h 29"/>
              <a:gd name="T8" fmla="*/ 2147483647 w 41"/>
              <a:gd name="T9" fmla="*/ 2147483647 h 29"/>
              <a:gd name="T10" fmla="*/ 2147483647 w 41"/>
              <a:gd name="T11" fmla="*/ 2147483647 h 29"/>
              <a:gd name="T12" fmla="*/ 2147483647 w 41"/>
              <a:gd name="T13" fmla="*/ 2147483647 h 29"/>
              <a:gd name="T14" fmla="*/ 2147483647 w 41"/>
              <a:gd name="T15" fmla="*/ 2147483647 h 29"/>
              <a:gd name="T16" fmla="*/ 2147483647 w 41"/>
              <a:gd name="T17" fmla="*/ 2147483647 h 29"/>
              <a:gd name="T18" fmla="*/ 2147483647 w 41"/>
              <a:gd name="T19" fmla="*/ 2147483647 h 29"/>
              <a:gd name="T20" fmla="*/ 2147483647 w 41"/>
              <a:gd name="T21" fmla="*/ 2147483647 h 29"/>
              <a:gd name="T22" fmla="*/ 2147483647 w 41"/>
              <a:gd name="T23" fmla="*/ 2147483647 h 29"/>
              <a:gd name="T24" fmla="*/ 2147483647 w 41"/>
              <a:gd name="T25" fmla="*/ 2147483647 h 29"/>
              <a:gd name="T26" fmla="*/ 2147483647 w 41"/>
              <a:gd name="T27" fmla="*/ 2147483647 h 29"/>
              <a:gd name="T28" fmla="*/ 2147483647 w 41"/>
              <a:gd name="T29" fmla="*/ 2147483647 h 29"/>
              <a:gd name="T30" fmla="*/ 2147483647 w 41"/>
              <a:gd name="T31" fmla="*/ 2147483647 h 29"/>
              <a:gd name="T32" fmla="*/ 2147483647 w 41"/>
              <a:gd name="T33" fmla="*/ 2147483647 h 29"/>
              <a:gd name="T34" fmla="*/ 2147483647 w 41"/>
              <a:gd name="T35" fmla="*/ 2147483647 h 29"/>
              <a:gd name="T36" fmla="*/ 2147483647 w 41"/>
              <a:gd name="T37" fmla="*/ 2147483647 h 29"/>
              <a:gd name="T38" fmla="*/ 2147483647 w 41"/>
              <a:gd name="T39" fmla="*/ 2147483647 h 29"/>
              <a:gd name="T40" fmla="*/ 2147483647 w 41"/>
              <a:gd name="T41" fmla="*/ 2147483647 h 29"/>
              <a:gd name="T42" fmla="*/ 2147483647 w 41"/>
              <a:gd name="T43" fmla="*/ 2147483647 h 29"/>
              <a:gd name="T44" fmla="*/ 2147483647 w 41"/>
              <a:gd name="T45" fmla="*/ 2147483647 h 29"/>
              <a:gd name="T46" fmla="*/ 2147483647 w 41"/>
              <a:gd name="T47" fmla="*/ 2147483647 h 29"/>
              <a:gd name="T48" fmla="*/ 2147483647 w 41"/>
              <a:gd name="T49" fmla="*/ 0 h 29"/>
              <a:gd name="T50" fmla="*/ 2147483647 w 41"/>
              <a:gd name="T51" fmla="*/ 0 h 29"/>
              <a:gd name="T52" fmla="*/ 2147483647 w 41"/>
              <a:gd name="T53" fmla="*/ 0 h 29"/>
              <a:gd name="T54" fmla="*/ 2147483647 w 41"/>
              <a:gd name="T55" fmla="*/ 0 h 29"/>
              <a:gd name="T56" fmla="*/ 2147483647 w 41"/>
              <a:gd name="T57" fmla="*/ 0 h 29"/>
              <a:gd name="T58" fmla="*/ 2147483647 w 41"/>
              <a:gd name="T59" fmla="*/ 2147483647 h 29"/>
              <a:gd name="T60" fmla="*/ 2147483647 w 41"/>
              <a:gd name="T61" fmla="*/ 2147483647 h 29"/>
              <a:gd name="T62" fmla="*/ 2147483647 w 41"/>
              <a:gd name="T63" fmla="*/ 2147483647 h 29"/>
              <a:gd name="T64" fmla="*/ 2147483647 w 41"/>
              <a:gd name="T65" fmla="*/ 2147483647 h 29"/>
              <a:gd name="T66" fmla="*/ 2147483647 w 41"/>
              <a:gd name="T67" fmla="*/ 2147483647 h 29"/>
              <a:gd name="T68" fmla="*/ 2147483647 w 41"/>
              <a:gd name="T69" fmla="*/ 2147483647 h 29"/>
              <a:gd name="T70" fmla="*/ 2147483647 w 41"/>
              <a:gd name="T71" fmla="*/ 2147483647 h 29"/>
              <a:gd name="T72" fmla="*/ 2147483647 w 41"/>
              <a:gd name="T73" fmla="*/ 2147483647 h 29"/>
              <a:gd name="T74" fmla="*/ 2147483647 w 41"/>
              <a:gd name="T75" fmla="*/ 2147483647 h 29"/>
              <a:gd name="T76" fmla="*/ 2147483647 w 41"/>
              <a:gd name="T77" fmla="*/ 2147483647 h 29"/>
              <a:gd name="T78" fmla="*/ 2147483647 w 41"/>
              <a:gd name="T79" fmla="*/ 2147483647 h 29"/>
              <a:gd name="T80" fmla="*/ 0 w 41"/>
              <a:gd name="T81" fmla="*/ 2147483647 h 29"/>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1"/>
              <a:gd name="T124" fmla="*/ 0 h 29"/>
              <a:gd name="T125" fmla="*/ 41 w 41"/>
              <a:gd name="T126" fmla="*/ 29 h 29"/>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1" h="29">
                <a:moveTo>
                  <a:pt x="0" y="15"/>
                </a:moveTo>
                <a:lnTo>
                  <a:pt x="2" y="16"/>
                </a:lnTo>
                <a:lnTo>
                  <a:pt x="2" y="17"/>
                </a:lnTo>
                <a:lnTo>
                  <a:pt x="2" y="20"/>
                </a:lnTo>
                <a:lnTo>
                  <a:pt x="3" y="22"/>
                </a:lnTo>
                <a:lnTo>
                  <a:pt x="3" y="23"/>
                </a:lnTo>
                <a:lnTo>
                  <a:pt x="3" y="25"/>
                </a:lnTo>
                <a:lnTo>
                  <a:pt x="5" y="26"/>
                </a:lnTo>
                <a:lnTo>
                  <a:pt x="5" y="28"/>
                </a:lnTo>
                <a:lnTo>
                  <a:pt x="10" y="29"/>
                </a:lnTo>
                <a:lnTo>
                  <a:pt x="15" y="29"/>
                </a:lnTo>
                <a:lnTo>
                  <a:pt x="21" y="28"/>
                </a:lnTo>
                <a:lnTo>
                  <a:pt x="25" y="26"/>
                </a:lnTo>
                <a:lnTo>
                  <a:pt x="30" y="23"/>
                </a:lnTo>
                <a:lnTo>
                  <a:pt x="34" y="20"/>
                </a:lnTo>
                <a:lnTo>
                  <a:pt x="39" y="16"/>
                </a:lnTo>
                <a:lnTo>
                  <a:pt x="40" y="12"/>
                </a:lnTo>
                <a:lnTo>
                  <a:pt x="41" y="10"/>
                </a:lnTo>
                <a:lnTo>
                  <a:pt x="41" y="7"/>
                </a:lnTo>
                <a:lnTo>
                  <a:pt x="41" y="6"/>
                </a:lnTo>
                <a:lnTo>
                  <a:pt x="40" y="4"/>
                </a:lnTo>
                <a:lnTo>
                  <a:pt x="40" y="3"/>
                </a:lnTo>
                <a:lnTo>
                  <a:pt x="39" y="1"/>
                </a:lnTo>
                <a:lnTo>
                  <a:pt x="37" y="1"/>
                </a:lnTo>
                <a:lnTo>
                  <a:pt x="37" y="0"/>
                </a:lnTo>
                <a:lnTo>
                  <a:pt x="34" y="0"/>
                </a:lnTo>
                <a:lnTo>
                  <a:pt x="31" y="0"/>
                </a:lnTo>
                <a:lnTo>
                  <a:pt x="28" y="0"/>
                </a:lnTo>
                <a:lnTo>
                  <a:pt x="25" y="0"/>
                </a:lnTo>
                <a:lnTo>
                  <a:pt x="22" y="1"/>
                </a:lnTo>
                <a:lnTo>
                  <a:pt x="21" y="1"/>
                </a:lnTo>
                <a:lnTo>
                  <a:pt x="18" y="3"/>
                </a:lnTo>
                <a:lnTo>
                  <a:pt x="15" y="4"/>
                </a:lnTo>
                <a:lnTo>
                  <a:pt x="13" y="6"/>
                </a:lnTo>
                <a:lnTo>
                  <a:pt x="10" y="6"/>
                </a:lnTo>
                <a:lnTo>
                  <a:pt x="9" y="7"/>
                </a:lnTo>
                <a:lnTo>
                  <a:pt x="7" y="9"/>
                </a:lnTo>
                <a:lnTo>
                  <a:pt x="6" y="9"/>
                </a:lnTo>
                <a:lnTo>
                  <a:pt x="5" y="10"/>
                </a:lnTo>
                <a:lnTo>
                  <a:pt x="2" y="12"/>
                </a:lnTo>
                <a:lnTo>
                  <a:pt x="0" y="15"/>
                </a:lnTo>
              </a:path>
            </a:pathLst>
          </a:custGeom>
          <a:solidFill>
            <a:srgbClr val="FFFF00"/>
          </a:solidFill>
          <a:ln w="1588">
            <a:solidFill>
              <a:srgbClr val="990000"/>
            </a:solidFill>
            <a:round/>
            <a:headEnd/>
            <a:tailEnd/>
          </a:ln>
        </p:spPr>
        <p:txBody>
          <a:bodyPr/>
          <a:lstStyle/>
          <a:p>
            <a:endParaRPr lang="en-US"/>
          </a:p>
        </p:txBody>
      </p:sp>
      <p:sp>
        <p:nvSpPr>
          <p:cNvPr id="53272" name="Freeform 23"/>
          <p:cNvSpPr>
            <a:spLocks/>
          </p:cNvSpPr>
          <p:nvPr/>
        </p:nvSpPr>
        <p:spPr bwMode="auto">
          <a:xfrm>
            <a:off x="6419850" y="4897441"/>
            <a:ext cx="58739" cy="46037"/>
          </a:xfrm>
          <a:custGeom>
            <a:avLst/>
            <a:gdLst>
              <a:gd name="T0" fmla="*/ 0 w 41"/>
              <a:gd name="T1" fmla="*/ 2147483647 h 29"/>
              <a:gd name="T2" fmla="*/ 2147483647 w 41"/>
              <a:gd name="T3" fmla="*/ 2147483647 h 29"/>
              <a:gd name="T4" fmla="*/ 2147483647 w 41"/>
              <a:gd name="T5" fmla="*/ 2147483647 h 29"/>
              <a:gd name="T6" fmla="*/ 2147483647 w 41"/>
              <a:gd name="T7" fmla="*/ 2147483647 h 29"/>
              <a:gd name="T8" fmla="*/ 2147483647 w 41"/>
              <a:gd name="T9" fmla="*/ 2147483647 h 29"/>
              <a:gd name="T10" fmla="*/ 2147483647 w 41"/>
              <a:gd name="T11" fmla="*/ 2147483647 h 29"/>
              <a:gd name="T12" fmla="*/ 2147483647 w 41"/>
              <a:gd name="T13" fmla="*/ 2147483647 h 29"/>
              <a:gd name="T14" fmla="*/ 2147483647 w 41"/>
              <a:gd name="T15" fmla="*/ 2147483647 h 29"/>
              <a:gd name="T16" fmla="*/ 2147483647 w 41"/>
              <a:gd name="T17" fmla="*/ 2147483647 h 29"/>
              <a:gd name="T18" fmla="*/ 2147483647 w 41"/>
              <a:gd name="T19" fmla="*/ 2147483647 h 29"/>
              <a:gd name="T20" fmla="*/ 2147483647 w 41"/>
              <a:gd name="T21" fmla="*/ 2147483647 h 29"/>
              <a:gd name="T22" fmla="*/ 2147483647 w 41"/>
              <a:gd name="T23" fmla="*/ 2147483647 h 29"/>
              <a:gd name="T24" fmla="*/ 2147483647 w 41"/>
              <a:gd name="T25" fmla="*/ 2147483647 h 29"/>
              <a:gd name="T26" fmla="*/ 2147483647 w 41"/>
              <a:gd name="T27" fmla="*/ 2147483647 h 29"/>
              <a:gd name="T28" fmla="*/ 2147483647 w 41"/>
              <a:gd name="T29" fmla="*/ 2147483647 h 29"/>
              <a:gd name="T30" fmla="*/ 2147483647 w 41"/>
              <a:gd name="T31" fmla="*/ 2147483647 h 29"/>
              <a:gd name="T32" fmla="*/ 2147483647 w 41"/>
              <a:gd name="T33" fmla="*/ 2147483647 h 29"/>
              <a:gd name="T34" fmla="*/ 2147483647 w 41"/>
              <a:gd name="T35" fmla="*/ 2147483647 h 29"/>
              <a:gd name="T36" fmla="*/ 2147483647 w 41"/>
              <a:gd name="T37" fmla="*/ 2147483647 h 29"/>
              <a:gd name="T38" fmla="*/ 2147483647 w 41"/>
              <a:gd name="T39" fmla="*/ 2147483647 h 29"/>
              <a:gd name="T40" fmla="*/ 2147483647 w 41"/>
              <a:gd name="T41" fmla="*/ 2147483647 h 29"/>
              <a:gd name="T42" fmla="*/ 2147483647 w 41"/>
              <a:gd name="T43" fmla="*/ 2147483647 h 29"/>
              <a:gd name="T44" fmla="*/ 2147483647 w 41"/>
              <a:gd name="T45" fmla="*/ 2147483647 h 29"/>
              <a:gd name="T46" fmla="*/ 2147483647 w 41"/>
              <a:gd name="T47" fmla="*/ 2147483647 h 29"/>
              <a:gd name="T48" fmla="*/ 2147483647 w 41"/>
              <a:gd name="T49" fmla="*/ 0 h 29"/>
              <a:gd name="T50" fmla="*/ 2147483647 w 41"/>
              <a:gd name="T51" fmla="*/ 0 h 29"/>
              <a:gd name="T52" fmla="*/ 2147483647 w 41"/>
              <a:gd name="T53" fmla="*/ 0 h 29"/>
              <a:gd name="T54" fmla="*/ 2147483647 w 41"/>
              <a:gd name="T55" fmla="*/ 0 h 29"/>
              <a:gd name="T56" fmla="*/ 2147483647 w 41"/>
              <a:gd name="T57" fmla="*/ 0 h 29"/>
              <a:gd name="T58" fmla="*/ 2147483647 w 41"/>
              <a:gd name="T59" fmla="*/ 2147483647 h 29"/>
              <a:gd name="T60" fmla="*/ 2147483647 w 41"/>
              <a:gd name="T61" fmla="*/ 2147483647 h 29"/>
              <a:gd name="T62" fmla="*/ 2147483647 w 41"/>
              <a:gd name="T63" fmla="*/ 2147483647 h 29"/>
              <a:gd name="T64" fmla="*/ 2147483647 w 41"/>
              <a:gd name="T65" fmla="*/ 2147483647 h 29"/>
              <a:gd name="T66" fmla="*/ 2147483647 w 41"/>
              <a:gd name="T67" fmla="*/ 2147483647 h 29"/>
              <a:gd name="T68" fmla="*/ 2147483647 w 41"/>
              <a:gd name="T69" fmla="*/ 2147483647 h 29"/>
              <a:gd name="T70" fmla="*/ 2147483647 w 41"/>
              <a:gd name="T71" fmla="*/ 2147483647 h 29"/>
              <a:gd name="T72" fmla="*/ 2147483647 w 41"/>
              <a:gd name="T73" fmla="*/ 2147483647 h 29"/>
              <a:gd name="T74" fmla="*/ 2147483647 w 41"/>
              <a:gd name="T75" fmla="*/ 2147483647 h 29"/>
              <a:gd name="T76" fmla="*/ 2147483647 w 41"/>
              <a:gd name="T77" fmla="*/ 2147483647 h 29"/>
              <a:gd name="T78" fmla="*/ 2147483647 w 41"/>
              <a:gd name="T79" fmla="*/ 2147483647 h 29"/>
              <a:gd name="T80" fmla="*/ 0 w 41"/>
              <a:gd name="T81" fmla="*/ 2147483647 h 29"/>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1"/>
              <a:gd name="T124" fmla="*/ 0 h 29"/>
              <a:gd name="T125" fmla="*/ 41 w 41"/>
              <a:gd name="T126" fmla="*/ 29 h 29"/>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1" h="29">
                <a:moveTo>
                  <a:pt x="0" y="15"/>
                </a:moveTo>
                <a:lnTo>
                  <a:pt x="2" y="16"/>
                </a:lnTo>
                <a:lnTo>
                  <a:pt x="2" y="17"/>
                </a:lnTo>
                <a:lnTo>
                  <a:pt x="2" y="20"/>
                </a:lnTo>
                <a:lnTo>
                  <a:pt x="3" y="22"/>
                </a:lnTo>
                <a:lnTo>
                  <a:pt x="3" y="23"/>
                </a:lnTo>
                <a:lnTo>
                  <a:pt x="3" y="25"/>
                </a:lnTo>
                <a:lnTo>
                  <a:pt x="5" y="26"/>
                </a:lnTo>
                <a:lnTo>
                  <a:pt x="5" y="28"/>
                </a:lnTo>
                <a:lnTo>
                  <a:pt x="10" y="29"/>
                </a:lnTo>
                <a:lnTo>
                  <a:pt x="15" y="29"/>
                </a:lnTo>
                <a:lnTo>
                  <a:pt x="21" y="28"/>
                </a:lnTo>
                <a:lnTo>
                  <a:pt x="25" y="26"/>
                </a:lnTo>
                <a:lnTo>
                  <a:pt x="30" y="23"/>
                </a:lnTo>
                <a:lnTo>
                  <a:pt x="34" y="20"/>
                </a:lnTo>
                <a:lnTo>
                  <a:pt x="39" y="16"/>
                </a:lnTo>
                <a:lnTo>
                  <a:pt x="40" y="12"/>
                </a:lnTo>
                <a:lnTo>
                  <a:pt x="41" y="10"/>
                </a:lnTo>
                <a:lnTo>
                  <a:pt x="41" y="7"/>
                </a:lnTo>
                <a:lnTo>
                  <a:pt x="41" y="6"/>
                </a:lnTo>
                <a:lnTo>
                  <a:pt x="40" y="4"/>
                </a:lnTo>
                <a:lnTo>
                  <a:pt x="40" y="3"/>
                </a:lnTo>
                <a:lnTo>
                  <a:pt x="39" y="1"/>
                </a:lnTo>
                <a:lnTo>
                  <a:pt x="37" y="1"/>
                </a:lnTo>
                <a:lnTo>
                  <a:pt x="37" y="0"/>
                </a:lnTo>
                <a:lnTo>
                  <a:pt x="34" y="0"/>
                </a:lnTo>
                <a:lnTo>
                  <a:pt x="31" y="0"/>
                </a:lnTo>
                <a:lnTo>
                  <a:pt x="28" y="0"/>
                </a:lnTo>
                <a:lnTo>
                  <a:pt x="25" y="0"/>
                </a:lnTo>
                <a:lnTo>
                  <a:pt x="22" y="1"/>
                </a:lnTo>
                <a:lnTo>
                  <a:pt x="21" y="1"/>
                </a:lnTo>
                <a:lnTo>
                  <a:pt x="18" y="3"/>
                </a:lnTo>
                <a:lnTo>
                  <a:pt x="15" y="4"/>
                </a:lnTo>
                <a:lnTo>
                  <a:pt x="13" y="6"/>
                </a:lnTo>
                <a:lnTo>
                  <a:pt x="10" y="6"/>
                </a:lnTo>
                <a:lnTo>
                  <a:pt x="9" y="7"/>
                </a:lnTo>
                <a:lnTo>
                  <a:pt x="7" y="9"/>
                </a:lnTo>
                <a:lnTo>
                  <a:pt x="6" y="9"/>
                </a:lnTo>
                <a:lnTo>
                  <a:pt x="5" y="10"/>
                </a:lnTo>
                <a:lnTo>
                  <a:pt x="2" y="12"/>
                </a:lnTo>
                <a:lnTo>
                  <a:pt x="0" y="15"/>
                </a:lnTo>
              </a:path>
            </a:pathLst>
          </a:custGeom>
          <a:solidFill>
            <a:srgbClr val="FFFF00"/>
          </a:solidFill>
          <a:ln w="4763">
            <a:solidFill>
              <a:srgbClr val="990000"/>
            </a:solidFill>
            <a:round/>
            <a:headEnd/>
            <a:tailEnd/>
          </a:ln>
        </p:spPr>
        <p:txBody>
          <a:bodyPr/>
          <a:lstStyle/>
          <a:p>
            <a:endParaRPr lang="en-US"/>
          </a:p>
        </p:txBody>
      </p:sp>
      <p:sp>
        <p:nvSpPr>
          <p:cNvPr id="53273" name="Freeform 24"/>
          <p:cNvSpPr>
            <a:spLocks/>
          </p:cNvSpPr>
          <p:nvPr/>
        </p:nvSpPr>
        <p:spPr bwMode="auto">
          <a:xfrm>
            <a:off x="6489701" y="4816475"/>
            <a:ext cx="69851" cy="77788"/>
          </a:xfrm>
          <a:custGeom>
            <a:avLst/>
            <a:gdLst>
              <a:gd name="T0" fmla="*/ 0 w 50"/>
              <a:gd name="T1" fmla="*/ 2147483647 h 49"/>
              <a:gd name="T2" fmla="*/ 2147483647 w 50"/>
              <a:gd name="T3" fmla="*/ 2147483647 h 49"/>
              <a:gd name="T4" fmla="*/ 2147483647 w 50"/>
              <a:gd name="T5" fmla="*/ 2147483647 h 49"/>
              <a:gd name="T6" fmla="*/ 2147483647 w 50"/>
              <a:gd name="T7" fmla="*/ 2147483647 h 49"/>
              <a:gd name="T8" fmla="*/ 2147483647 w 50"/>
              <a:gd name="T9" fmla="*/ 2147483647 h 49"/>
              <a:gd name="T10" fmla="*/ 2147483647 w 50"/>
              <a:gd name="T11" fmla="*/ 2147483647 h 49"/>
              <a:gd name="T12" fmla="*/ 2147483647 w 50"/>
              <a:gd name="T13" fmla="*/ 2147483647 h 49"/>
              <a:gd name="T14" fmla="*/ 2147483647 w 50"/>
              <a:gd name="T15" fmla="*/ 2147483647 h 49"/>
              <a:gd name="T16" fmla="*/ 2147483647 w 50"/>
              <a:gd name="T17" fmla="*/ 0 h 49"/>
              <a:gd name="T18" fmla="*/ 2147483647 w 50"/>
              <a:gd name="T19" fmla="*/ 0 h 49"/>
              <a:gd name="T20" fmla="*/ 2147483647 w 50"/>
              <a:gd name="T21" fmla="*/ 2147483647 h 49"/>
              <a:gd name="T22" fmla="*/ 2147483647 w 50"/>
              <a:gd name="T23" fmla="*/ 2147483647 h 49"/>
              <a:gd name="T24" fmla="*/ 2147483647 w 50"/>
              <a:gd name="T25" fmla="*/ 2147483647 h 49"/>
              <a:gd name="T26" fmla="*/ 2147483647 w 50"/>
              <a:gd name="T27" fmla="*/ 2147483647 h 49"/>
              <a:gd name="T28" fmla="*/ 2147483647 w 50"/>
              <a:gd name="T29" fmla="*/ 2147483647 h 49"/>
              <a:gd name="T30" fmla="*/ 2147483647 w 50"/>
              <a:gd name="T31" fmla="*/ 2147483647 h 49"/>
              <a:gd name="T32" fmla="*/ 2147483647 w 50"/>
              <a:gd name="T33" fmla="*/ 2147483647 h 49"/>
              <a:gd name="T34" fmla="*/ 2147483647 w 50"/>
              <a:gd name="T35" fmla="*/ 2147483647 h 49"/>
              <a:gd name="T36" fmla="*/ 2147483647 w 50"/>
              <a:gd name="T37" fmla="*/ 2147483647 h 49"/>
              <a:gd name="T38" fmla="*/ 2147483647 w 50"/>
              <a:gd name="T39" fmla="*/ 2147483647 h 49"/>
              <a:gd name="T40" fmla="*/ 2147483647 w 50"/>
              <a:gd name="T41" fmla="*/ 2147483647 h 49"/>
              <a:gd name="T42" fmla="*/ 2147483647 w 50"/>
              <a:gd name="T43" fmla="*/ 2147483647 h 49"/>
              <a:gd name="T44" fmla="*/ 2147483647 w 50"/>
              <a:gd name="T45" fmla="*/ 2147483647 h 49"/>
              <a:gd name="T46" fmla="*/ 2147483647 w 50"/>
              <a:gd name="T47" fmla="*/ 2147483647 h 49"/>
              <a:gd name="T48" fmla="*/ 2147483647 w 50"/>
              <a:gd name="T49" fmla="*/ 2147483647 h 49"/>
              <a:gd name="T50" fmla="*/ 2147483647 w 50"/>
              <a:gd name="T51" fmla="*/ 2147483647 h 49"/>
              <a:gd name="T52" fmla="*/ 2147483647 w 50"/>
              <a:gd name="T53" fmla="*/ 2147483647 h 49"/>
              <a:gd name="T54" fmla="*/ 2147483647 w 50"/>
              <a:gd name="T55" fmla="*/ 2147483647 h 49"/>
              <a:gd name="T56" fmla="*/ 2147483647 w 50"/>
              <a:gd name="T57" fmla="*/ 2147483647 h 49"/>
              <a:gd name="T58" fmla="*/ 2147483647 w 50"/>
              <a:gd name="T59" fmla="*/ 2147483647 h 49"/>
              <a:gd name="T60" fmla="*/ 2147483647 w 50"/>
              <a:gd name="T61" fmla="*/ 2147483647 h 49"/>
              <a:gd name="T62" fmla="*/ 2147483647 w 50"/>
              <a:gd name="T63" fmla="*/ 2147483647 h 49"/>
              <a:gd name="T64" fmla="*/ 2147483647 w 50"/>
              <a:gd name="T65" fmla="*/ 2147483647 h 49"/>
              <a:gd name="T66" fmla="*/ 2147483647 w 50"/>
              <a:gd name="T67" fmla="*/ 2147483647 h 49"/>
              <a:gd name="T68" fmla="*/ 2147483647 w 50"/>
              <a:gd name="T69" fmla="*/ 2147483647 h 49"/>
              <a:gd name="T70" fmla="*/ 2147483647 w 50"/>
              <a:gd name="T71" fmla="*/ 2147483647 h 49"/>
              <a:gd name="T72" fmla="*/ 2147483647 w 50"/>
              <a:gd name="T73" fmla="*/ 2147483647 h 49"/>
              <a:gd name="T74" fmla="*/ 2147483647 w 50"/>
              <a:gd name="T75" fmla="*/ 2147483647 h 49"/>
              <a:gd name="T76" fmla="*/ 2147483647 w 50"/>
              <a:gd name="T77" fmla="*/ 2147483647 h 49"/>
              <a:gd name="T78" fmla="*/ 2147483647 w 50"/>
              <a:gd name="T79" fmla="*/ 2147483647 h 49"/>
              <a:gd name="T80" fmla="*/ 2147483647 w 50"/>
              <a:gd name="T81" fmla="*/ 2147483647 h 49"/>
              <a:gd name="T82" fmla="*/ 2147483647 w 50"/>
              <a:gd name="T83" fmla="*/ 2147483647 h 49"/>
              <a:gd name="T84" fmla="*/ 2147483647 w 50"/>
              <a:gd name="T85" fmla="*/ 2147483647 h 49"/>
              <a:gd name="T86" fmla="*/ 2147483647 w 50"/>
              <a:gd name="T87" fmla="*/ 2147483647 h 49"/>
              <a:gd name="T88" fmla="*/ 2147483647 w 50"/>
              <a:gd name="T89" fmla="*/ 2147483647 h 49"/>
              <a:gd name="T90" fmla="*/ 2147483647 w 50"/>
              <a:gd name="T91" fmla="*/ 2147483647 h 49"/>
              <a:gd name="T92" fmla="*/ 2147483647 w 50"/>
              <a:gd name="T93" fmla="*/ 2147483647 h 49"/>
              <a:gd name="T94" fmla="*/ 0 w 50"/>
              <a:gd name="T95" fmla="*/ 2147483647 h 49"/>
              <a:gd name="T96" fmla="*/ 0 w 50"/>
              <a:gd name="T97" fmla="*/ 2147483647 h 4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50"/>
              <a:gd name="T148" fmla="*/ 0 h 49"/>
              <a:gd name="T149" fmla="*/ 50 w 50"/>
              <a:gd name="T150" fmla="*/ 49 h 49"/>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50" h="49">
                <a:moveTo>
                  <a:pt x="0" y="46"/>
                </a:moveTo>
                <a:lnTo>
                  <a:pt x="4" y="40"/>
                </a:lnTo>
                <a:lnTo>
                  <a:pt x="7" y="33"/>
                </a:lnTo>
                <a:lnTo>
                  <a:pt x="10" y="26"/>
                </a:lnTo>
                <a:lnTo>
                  <a:pt x="15" y="20"/>
                </a:lnTo>
                <a:lnTo>
                  <a:pt x="18" y="12"/>
                </a:lnTo>
                <a:lnTo>
                  <a:pt x="22" y="8"/>
                </a:lnTo>
                <a:lnTo>
                  <a:pt x="28" y="3"/>
                </a:lnTo>
                <a:lnTo>
                  <a:pt x="35" y="0"/>
                </a:lnTo>
                <a:lnTo>
                  <a:pt x="38" y="0"/>
                </a:lnTo>
                <a:lnTo>
                  <a:pt x="41" y="2"/>
                </a:lnTo>
                <a:lnTo>
                  <a:pt x="46" y="3"/>
                </a:lnTo>
                <a:lnTo>
                  <a:pt x="47" y="8"/>
                </a:lnTo>
                <a:lnTo>
                  <a:pt x="50" y="11"/>
                </a:lnTo>
                <a:lnTo>
                  <a:pt x="50" y="15"/>
                </a:lnTo>
                <a:lnTo>
                  <a:pt x="50" y="20"/>
                </a:lnTo>
                <a:lnTo>
                  <a:pt x="49" y="24"/>
                </a:lnTo>
                <a:lnTo>
                  <a:pt x="47" y="28"/>
                </a:lnTo>
                <a:lnTo>
                  <a:pt x="44" y="31"/>
                </a:lnTo>
                <a:lnTo>
                  <a:pt x="41" y="34"/>
                </a:lnTo>
                <a:lnTo>
                  <a:pt x="40" y="36"/>
                </a:lnTo>
                <a:lnTo>
                  <a:pt x="37" y="39"/>
                </a:lnTo>
                <a:lnTo>
                  <a:pt x="32" y="40"/>
                </a:lnTo>
                <a:lnTo>
                  <a:pt x="29" y="42"/>
                </a:lnTo>
                <a:lnTo>
                  <a:pt x="25" y="43"/>
                </a:lnTo>
                <a:lnTo>
                  <a:pt x="24" y="43"/>
                </a:lnTo>
                <a:lnTo>
                  <a:pt x="22" y="43"/>
                </a:lnTo>
                <a:lnTo>
                  <a:pt x="21" y="43"/>
                </a:lnTo>
                <a:lnTo>
                  <a:pt x="19" y="43"/>
                </a:lnTo>
                <a:lnTo>
                  <a:pt x="16" y="43"/>
                </a:lnTo>
                <a:lnTo>
                  <a:pt x="15" y="43"/>
                </a:lnTo>
                <a:lnTo>
                  <a:pt x="13" y="43"/>
                </a:lnTo>
                <a:lnTo>
                  <a:pt x="12" y="43"/>
                </a:lnTo>
                <a:lnTo>
                  <a:pt x="10" y="45"/>
                </a:lnTo>
                <a:lnTo>
                  <a:pt x="9" y="45"/>
                </a:lnTo>
                <a:lnTo>
                  <a:pt x="9" y="46"/>
                </a:lnTo>
                <a:lnTo>
                  <a:pt x="7" y="48"/>
                </a:lnTo>
                <a:lnTo>
                  <a:pt x="7" y="49"/>
                </a:lnTo>
                <a:lnTo>
                  <a:pt x="6" y="49"/>
                </a:lnTo>
                <a:lnTo>
                  <a:pt x="4" y="49"/>
                </a:lnTo>
                <a:lnTo>
                  <a:pt x="3" y="49"/>
                </a:lnTo>
                <a:lnTo>
                  <a:pt x="3" y="48"/>
                </a:lnTo>
                <a:lnTo>
                  <a:pt x="1" y="48"/>
                </a:lnTo>
                <a:lnTo>
                  <a:pt x="0" y="48"/>
                </a:lnTo>
                <a:lnTo>
                  <a:pt x="0" y="46"/>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74" name="Freeform 25"/>
          <p:cNvSpPr>
            <a:spLocks/>
          </p:cNvSpPr>
          <p:nvPr/>
        </p:nvSpPr>
        <p:spPr bwMode="auto">
          <a:xfrm>
            <a:off x="6489701" y="4816475"/>
            <a:ext cx="69851" cy="77788"/>
          </a:xfrm>
          <a:custGeom>
            <a:avLst/>
            <a:gdLst>
              <a:gd name="T0" fmla="*/ 0 w 50"/>
              <a:gd name="T1" fmla="*/ 2147483647 h 49"/>
              <a:gd name="T2" fmla="*/ 2147483647 w 50"/>
              <a:gd name="T3" fmla="*/ 2147483647 h 49"/>
              <a:gd name="T4" fmla="*/ 2147483647 w 50"/>
              <a:gd name="T5" fmla="*/ 2147483647 h 49"/>
              <a:gd name="T6" fmla="*/ 2147483647 w 50"/>
              <a:gd name="T7" fmla="*/ 2147483647 h 49"/>
              <a:gd name="T8" fmla="*/ 2147483647 w 50"/>
              <a:gd name="T9" fmla="*/ 2147483647 h 49"/>
              <a:gd name="T10" fmla="*/ 2147483647 w 50"/>
              <a:gd name="T11" fmla="*/ 2147483647 h 49"/>
              <a:gd name="T12" fmla="*/ 2147483647 w 50"/>
              <a:gd name="T13" fmla="*/ 2147483647 h 49"/>
              <a:gd name="T14" fmla="*/ 2147483647 w 50"/>
              <a:gd name="T15" fmla="*/ 2147483647 h 49"/>
              <a:gd name="T16" fmla="*/ 2147483647 w 50"/>
              <a:gd name="T17" fmla="*/ 0 h 49"/>
              <a:gd name="T18" fmla="*/ 2147483647 w 50"/>
              <a:gd name="T19" fmla="*/ 0 h 49"/>
              <a:gd name="T20" fmla="*/ 2147483647 w 50"/>
              <a:gd name="T21" fmla="*/ 2147483647 h 49"/>
              <a:gd name="T22" fmla="*/ 2147483647 w 50"/>
              <a:gd name="T23" fmla="*/ 2147483647 h 49"/>
              <a:gd name="T24" fmla="*/ 2147483647 w 50"/>
              <a:gd name="T25" fmla="*/ 2147483647 h 49"/>
              <a:gd name="T26" fmla="*/ 2147483647 w 50"/>
              <a:gd name="T27" fmla="*/ 2147483647 h 49"/>
              <a:gd name="T28" fmla="*/ 2147483647 w 50"/>
              <a:gd name="T29" fmla="*/ 2147483647 h 49"/>
              <a:gd name="T30" fmla="*/ 2147483647 w 50"/>
              <a:gd name="T31" fmla="*/ 2147483647 h 49"/>
              <a:gd name="T32" fmla="*/ 2147483647 w 50"/>
              <a:gd name="T33" fmla="*/ 2147483647 h 49"/>
              <a:gd name="T34" fmla="*/ 2147483647 w 50"/>
              <a:gd name="T35" fmla="*/ 2147483647 h 49"/>
              <a:gd name="T36" fmla="*/ 2147483647 w 50"/>
              <a:gd name="T37" fmla="*/ 2147483647 h 49"/>
              <a:gd name="T38" fmla="*/ 2147483647 w 50"/>
              <a:gd name="T39" fmla="*/ 2147483647 h 49"/>
              <a:gd name="T40" fmla="*/ 2147483647 w 50"/>
              <a:gd name="T41" fmla="*/ 2147483647 h 49"/>
              <a:gd name="T42" fmla="*/ 2147483647 w 50"/>
              <a:gd name="T43" fmla="*/ 2147483647 h 49"/>
              <a:gd name="T44" fmla="*/ 2147483647 w 50"/>
              <a:gd name="T45" fmla="*/ 2147483647 h 49"/>
              <a:gd name="T46" fmla="*/ 2147483647 w 50"/>
              <a:gd name="T47" fmla="*/ 2147483647 h 49"/>
              <a:gd name="T48" fmla="*/ 2147483647 w 50"/>
              <a:gd name="T49" fmla="*/ 2147483647 h 49"/>
              <a:gd name="T50" fmla="*/ 2147483647 w 50"/>
              <a:gd name="T51" fmla="*/ 2147483647 h 49"/>
              <a:gd name="T52" fmla="*/ 2147483647 w 50"/>
              <a:gd name="T53" fmla="*/ 2147483647 h 49"/>
              <a:gd name="T54" fmla="*/ 2147483647 w 50"/>
              <a:gd name="T55" fmla="*/ 2147483647 h 49"/>
              <a:gd name="T56" fmla="*/ 2147483647 w 50"/>
              <a:gd name="T57" fmla="*/ 2147483647 h 49"/>
              <a:gd name="T58" fmla="*/ 2147483647 w 50"/>
              <a:gd name="T59" fmla="*/ 2147483647 h 49"/>
              <a:gd name="T60" fmla="*/ 2147483647 w 50"/>
              <a:gd name="T61" fmla="*/ 2147483647 h 49"/>
              <a:gd name="T62" fmla="*/ 2147483647 w 50"/>
              <a:gd name="T63" fmla="*/ 2147483647 h 49"/>
              <a:gd name="T64" fmla="*/ 2147483647 w 50"/>
              <a:gd name="T65" fmla="*/ 2147483647 h 49"/>
              <a:gd name="T66" fmla="*/ 2147483647 w 50"/>
              <a:gd name="T67" fmla="*/ 2147483647 h 49"/>
              <a:gd name="T68" fmla="*/ 2147483647 w 50"/>
              <a:gd name="T69" fmla="*/ 2147483647 h 49"/>
              <a:gd name="T70" fmla="*/ 2147483647 w 50"/>
              <a:gd name="T71" fmla="*/ 2147483647 h 49"/>
              <a:gd name="T72" fmla="*/ 2147483647 w 50"/>
              <a:gd name="T73" fmla="*/ 2147483647 h 49"/>
              <a:gd name="T74" fmla="*/ 2147483647 w 50"/>
              <a:gd name="T75" fmla="*/ 2147483647 h 49"/>
              <a:gd name="T76" fmla="*/ 2147483647 w 50"/>
              <a:gd name="T77" fmla="*/ 2147483647 h 49"/>
              <a:gd name="T78" fmla="*/ 2147483647 w 50"/>
              <a:gd name="T79" fmla="*/ 2147483647 h 49"/>
              <a:gd name="T80" fmla="*/ 2147483647 w 50"/>
              <a:gd name="T81" fmla="*/ 2147483647 h 49"/>
              <a:gd name="T82" fmla="*/ 2147483647 w 50"/>
              <a:gd name="T83" fmla="*/ 2147483647 h 49"/>
              <a:gd name="T84" fmla="*/ 2147483647 w 50"/>
              <a:gd name="T85" fmla="*/ 2147483647 h 49"/>
              <a:gd name="T86" fmla="*/ 2147483647 w 50"/>
              <a:gd name="T87" fmla="*/ 2147483647 h 49"/>
              <a:gd name="T88" fmla="*/ 2147483647 w 50"/>
              <a:gd name="T89" fmla="*/ 2147483647 h 49"/>
              <a:gd name="T90" fmla="*/ 2147483647 w 50"/>
              <a:gd name="T91" fmla="*/ 2147483647 h 49"/>
              <a:gd name="T92" fmla="*/ 2147483647 w 50"/>
              <a:gd name="T93" fmla="*/ 2147483647 h 49"/>
              <a:gd name="T94" fmla="*/ 0 w 50"/>
              <a:gd name="T95" fmla="*/ 2147483647 h 49"/>
              <a:gd name="T96" fmla="*/ 0 w 50"/>
              <a:gd name="T97" fmla="*/ 2147483647 h 4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50"/>
              <a:gd name="T148" fmla="*/ 0 h 49"/>
              <a:gd name="T149" fmla="*/ 50 w 50"/>
              <a:gd name="T150" fmla="*/ 49 h 49"/>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50" h="49">
                <a:moveTo>
                  <a:pt x="0" y="46"/>
                </a:moveTo>
                <a:lnTo>
                  <a:pt x="4" y="40"/>
                </a:lnTo>
                <a:lnTo>
                  <a:pt x="7" y="33"/>
                </a:lnTo>
                <a:lnTo>
                  <a:pt x="10" y="26"/>
                </a:lnTo>
                <a:lnTo>
                  <a:pt x="15" y="20"/>
                </a:lnTo>
                <a:lnTo>
                  <a:pt x="18" y="12"/>
                </a:lnTo>
                <a:lnTo>
                  <a:pt x="22" y="8"/>
                </a:lnTo>
                <a:lnTo>
                  <a:pt x="28" y="3"/>
                </a:lnTo>
                <a:lnTo>
                  <a:pt x="35" y="0"/>
                </a:lnTo>
                <a:lnTo>
                  <a:pt x="38" y="0"/>
                </a:lnTo>
                <a:lnTo>
                  <a:pt x="41" y="2"/>
                </a:lnTo>
                <a:lnTo>
                  <a:pt x="46" y="3"/>
                </a:lnTo>
                <a:lnTo>
                  <a:pt x="47" y="8"/>
                </a:lnTo>
                <a:lnTo>
                  <a:pt x="50" y="11"/>
                </a:lnTo>
                <a:lnTo>
                  <a:pt x="50" y="15"/>
                </a:lnTo>
                <a:lnTo>
                  <a:pt x="50" y="20"/>
                </a:lnTo>
                <a:lnTo>
                  <a:pt x="49" y="24"/>
                </a:lnTo>
                <a:lnTo>
                  <a:pt x="47" y="28"/>
                </a:lnTo>
                <a:lnTo>
                  <a:pt x="44" y="31"/>
                </a:lnTo>
                <a:lnTo>
                  <a:pt x="41" y="34"/>
                </a:lnTo>
                <a:lnTo>
                  <a:pt x="40" y="36"/>
                </a:lnTo>
                <a:lnTo>
                  <a:pt x="37" y="39"/>
                </a:lnTo>
                <a:lnTo>
                  <a:pt x="32" y="40"/>
                </a:lnTo>
                <a:lnTo>
                  <a:pt x="29" y="42"/>
                </a:lnTo>
                <a:lnTo>
                  <a:pt x="25" y="43"/>
                </a:lnTo>
                <a:lnTo>
                  <a:pt x="24" y="43"/>
                </a:lnTo>
                <a:lnTo>
                  <a:pt x="22" y="43"/>
                </a:lnTo>
                <a:lnTo>
                  <a:pt x="21" y="43"/>
                </a:lnTo>
                <a:lnTo>
                  <a:pt x="19" y="43"/>
                </a:lnTo>
                <a:lnTo>
                  <a:pt x="16" y="43"/>
                </a:lnTo>
                <a:lnTo>
                  <a:pt x="15" y="43"/>
                </a:lnTo>
                <a:lnTo>
                  <a:pt x="13" y="43"/>
                </a:lnTo>
                <a:lnTo>
                  <a:pt x="12" y="43"/>
                </a:lnTo>
                <a:lnTo>
                  <a:pt x="10" y="45"/>
                </a:lnTo>
                <a:lnTo>
                  <a:pt x="9" y="45"/>
                </a:lnTo>
                <a:lnTo>
                  <a:pt x="9" y="46"/>
                </a:lnTo>
                <a:lnTo>
                  <a:pt x="7" y="48"/>
                </a:lnTo>
                <a:lnTo>
                  <a:pt x="7" y="49"/>
                </a:lnTo>
                <a:lnTo>
                  <a:pt x="6" y="49"/>
                </a:lnTo>
                <a:lnTo>
                  <a:pt x="4" y="49"/>
                </a:lnTo>
                <a:lnTo>
                  <a:pt x="3" y="49"/>
                </a:lnTo>
                <a:lnTo>
                  <a:pt x="3" y="48"/>
                </a:lnTo>
                <a:lnTo>
                  <a:pt x="1" y="48"/>
                </a:lnTo>
                <a:lnTo>
                  <a:pt x="0" y="48"/>
                </a:lnTo>
                <a:lnTo>
                  <a:pt x="0" y="46"/>
                </a:lnTo>
              </a:path>
            </a:pathLst>
          </a:custGeom>
          <a:solidFill>
            <a:srgbClr val="FFFF00"/>
          </a:solidFill>
          <a:ln w="4763">
            <a:solidFill>
              <a:srgbClr val="990000"/>
            </a:solidFill>
            <a:round/>
            <a:headEnd/>
            <a:tailEnd/>
          </a:ln>
        </p:spPr>
        <p:txBody>
          <a:bodyPr/>
          <a:lstStyle/>
          <a:p>
            <a:endParaRPr lang="en-US"/>
          </a:p>
        </p:txBody>
      </p:sp>
      <p:sp>
        <p:nvSpPr>
          <p:cNvPr id="53275" name="Freeform 26"/>
          <p:cNvSpPr>
            <a:spLocks/>
          </p:cNvSpPr>
          <p:nvPr/>
        </p:nvSpPr>
        <p:spPr bwMode="auto">
          <a:xfrm>
            <a:off x="6442075" y="4816476"/>
            <a:ext cx="52388" cy="71439"/>
          </a:xfrm>
          <a:custGeom>
            <a:avLst/>
            <a:gdLst>
              <a:gd name="T0" fmla="*/ 2147483647 w 37"/>
              <a:gd name="T1" fmla="*/ 2147483647 h 45"/>
              <a:gd name="T2" fmla="*/ 2147483647 w 37"/>
              <a:gd name="T3" fmla="*/ 2147483647 h 45"/>
              <a:gd name="T4" fmla="*/ 2147483647 w 37"/>
              <a:gd name="T5" fmla="*/ 2147483647 h 45"/>
              <a:gd name="T6" fmla="*/ 2147483647 w 37"/>
              <a:gd name="T7" fmla="*/ 2147483647 h 45"/>
              <a:gd name="T8" fmla="*/ 2147483647 w 37"/>
              <a:gd name="T9" fmla="*/ 2147483647 h 45"/>
              <a:gd name="T10" fmla="*/ 2147483647 w 37"/>
              <a:gd name="T11" fmla="*/ 2147483647 h 45"/>
              <a:gd name="T12" fmla="*/ 2147483647 w 37"/>
              <a:gd name="T13" fmla="*/ 2147483647 h 45"/>
              <a:gd name="T14" fmla="*/ 2147483647 w 37"/>
              <a:gd name="T15" fmla="*/ 2147483647 h 45"/>
              <a:gd name="T16" fmla="*/ 2147483647 w 37"/>
              <a:gd name="T17" fmla="*/ 2147483647 h 45"/>
              <a:gd name="T18" fmla="*/ 2147483647 w 37"/>
              <a:gd name="T19" fmla="*/ 2147483647 h 45"/>
              <a:gd name="T20" fmla="*/ 2147483647 w 37"/>
              <a:gd name="T21" fmla="*/ 2147483647 h 45"/>
              <a:gd name="T22" fmla="*/ 2147483647 w 37"/>
              <a:gd name="T23" fmla="*/ 2147483647 h 45"/>
              <a:gd name="T24" fmla="*/ 2147483647 w 37"/>
              <a:gd name="T25" fmla="*/ 2147483647 h 45"/>
              <a:gd name="T26" fmla="*/ 2147483647 w 37"/>
              <a:gd name="T27" fmla="*/ 2147483647 h 45"/>
              <a:gd name="T28" fmla="*/ 2147483647 w 37"/>
              <a:gd name="T29" fmla="*/ 2147483647 h 45"/>
              <a:gd name="T30" fmla="*/ 2147483647 w 37"/>
              <a:gd name="T31" fmla="*/ 2147483647 h 45"/>
              <a:gd name="T32" fmla="*/ 2147483647 w 37"/>
              <a:gd name="T33" fmla="*/ 2147483647 h 45"/>
              <a:gd name="T34" fmla="*/ 2147483647 w 37"/>
              <a:gd name="T35" fmla="*/ 2147483647 h 45"/>
              <a:gd name="T36" fmla="*/ 2147483647 w 37"/>
              <a:gd name="T37" fmla="*/ 2147483647 h 45"/>
              <a:gd name="T38" fmla="*/ 2147483647 w 37"/>
              <a:gd name="T39" fmla="*/ 2147483647 h 45"/>
              <a:gd name="T40" fmla="*/ 2147483647 w 37"/>
              <a:gd name="T41" fmla="*/ 2147483647 h 45"/>
              <a:gd name="T42" fmla="*/ 2147483647 w 37"/>
              <a:gd name="T43" fmla="*/ 2147483647 h 45"/>
              <a:gd name="T44" fmla="*/ 2147483647 w 37"/>
              <a:gd name="T45" fmla="*/ 2147483647 h 45"/>
              <a:gd name="T46" fmla="*/ 2147483647 w 37"/>
              <a:gd name="T47" fmla="*/ 2147483647 h 45"/>
              <a:gd name="T48" fmla="*/ 2147483647 w 37"/>
              <a:gd name="T49" fmla="*/ 2147483647 h 45"/>
              <a:gd name="T50" fmla="*/ 2147483647 w 37"/>
              <a:gd name="T51" fmla="*/ 2147483647 h 45"/>
              <a:gd name="T52" fmla="*/ 2147483647 w 37"/>
              <a:gd name="T53" fmla="*/ 2147483647 h 45"/>
              <a:gd name="T54" fmla="*/ 2147483647 w 37"/>
              <a:gd name="T55" fmla="*/ 0 h 45"/>
              <a:gd name="T56" fmla="*/ 2147483647 w 37"/>
              <a:gd name="T57" fmla="*/ 2147483647 h 45"/>
              <a:gd name="T58" fmla="*/ 2147483647 w 37"/>
              <a:gd name="T59" fmla="*/ 2147483647 h 45"/>
              <a:gd name="T60" fmla="*/ 2147483647 w 37"/>
              <a:gd name="T61" fmla="*/ 2147483647 h 45"/>
              <a:gd name="T62" fmla="*/ 2147483647 w 37"/>
              <a:gd name="T63" fmla="*/ 2147483647 h 45"/>
              <a:gd name="T64" fmla="*/ 0 w 37"/>
              <a:gd name="T65" fmla="*/ 2147483647 h 45"/>
              <a:gd name="T66" fmla="*/ 0 w 37"/>
              <a:gd name="T67" fmla="*/ 2147483647 h 45"/>
              <a:gd name="T68" fmla="*/ 0 w 37"/>
              <a:gd name="T69" fmla="*/ 2147483647 h 45"/>
              <a:gd name="T70" fmla="*/ 2147483647 w 37"/>
              <a:gd name="T71" fmla="*/ 2147483647 h 45"/>
              <a:gd name="T72" fmla="*/ 2147483647 w 37"/>
              <a:gd name="T73" fmla="*/ 2147483647 h 45"/>
              <a:gd name="T74" fmla="*/ 2147483647 w 37"/>
              <a:gd name="T75" fmla="*/ 2147483647 h 45"/>
              <a:gd name="T76" fmla="*/ 2147483647 w 37"/>
              <a:gd name="T77" fmla="*/ 2147483647 h 45"/>
              <a:gd name="T78" fmla="*/ 2147483647 w 37"/>
              <a:gd name="T79" fmla="*/ 2147483647 h 45"/>
              <a:gd name="T80" fmla="*/ 2147483647 w 37"/>
              <a:gd name="T81" fmla="*/ 2147483647 h 45"/>
              <a:gd name="T82" fmla="*/ 2147483647 w 37"/>
              <a:gd name="T83" fmla="*/ 2147483647 h 45"/>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37"/>
              <a:gd name="T127" fmla="*/ 0 h 45"/>
              <a:gd name="T128" fmla="*/ 37 w 37"/>
              <a:gd name="T129" fmla="*/ 45 h 45"/>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37" h="45">
                <a:moveTo>
                  <a:pt x="6" y="21"/>
                </a:moveTo>
                <a:lnTo>
                  <a:pt x="7" y="26"/>
                </a:lnTo>
                <a:lnTo>
                  <a:pt x="9" y="27"/>
                </a:lnTo>
                <a:lnTo>
                  <a:pt x="9" y="30"/>
                </a:lnTo>
                <a:lnTo>
                  <a:pt x="9" y="31"/>
                </a:lnTo>
                <a:lnTo>
                  <a:pt x="7" y="34"/>
                </a:lnTo>
                <a:lnTo>
                  <a:pt x="7" y="36"/>
                </a:lnTo>
                <a:lnTo>
                  <a:pt x="9" y="37"/>
                </a:lnTo>
                <a:lnTo>
                  <a:pt x="10" y="40"/>
                </a:lnTo>
                <a:lnTo>
                  <a:pt x="10" y="42"/>
                </a:lnTo>
                <a:lnTo>
                  <a:pt x="12" y="42"/>
                </a:lnTo>
                <a:lnTo>
                  <a:pt x="13" y="43"/>
                </a:lnTo>
                <a:lnTo>
                  <a:pt x="15" y="45"/>
                </a:lnTo>
                <a:lnTo>
                  <a:pt x="16" y="45"/>
                </a:lnTo>
                <a:lnTo>
                  <a:pt x="19" y="45"/>
                </a:lnTo>
                <a:lnTo>
                  <a:pt x="21" y="45"/>
                </a:lnTo>
                <a:lnTo>
                  <a:pt x="22" y="43"/>
                </a:lnTo>
                <a:lnTo>
                  <a:pt x="25" y="40"/>
                </a:lnTo>
                <a:lnTo>
                  <a:pt x="29" y="36"/>
                </a:lnTo>
                <a:lnTo>
                  <a:pt x="32" y="31"/>
                </a:lnTo>
                <a:lnTo>
                  <a:pt x="35" y="27"/>
                </a:lnTo>
                <a:lnTo>
                  <a:pt x="37" y="23"/>
                </a:lnTo>
                <a:lnTo>
                  <a:pt x="37" y="18"/>
                </a:lnTo>
                <a:lnTo>
                  <a:pt x="37" y="14"/>
                </a:lnTo>
                <a:lnTo>
                  <a:pt x="35" y="9"/>
                </a:lnTo>
                <a:lnTo>
                  <a:pt x="32" y="5"/>
                </a:lnTo>
                <a:lnTo>
                  <a:pt x="29" y="2"/>
                </a:lnTo>
                <a:lnTo>
                  <a:pt x="24" y="0"/>
                </a:lnTo>
                <a:lnTo>
                  <a:pt x="18" y="2"/>
                </a:lnTo>
                <a:lnTo>
                  <a:pt x="13" y="2"/>
                </a:lnTo>
                <a:lnTo>
                  <a:pt x="7" y="5"/>
                </a:lnTo>
                <a:lnTo>
                  <a:pt x="3" y="8"/>
                </a:lnTo>
                <a:lnTo>
                  <a:pt x="0" y="11"/>
                </a:lnTo>
                <a:lnTo>
                  <a:pt x="0" y="12"/>
                </a:lnTo>
                <a:lnTo>
                  <a:pt x="1" y="14"/>
                </a:lnTo>
                <a:lnTo>
                  <a:pt x="1" y="15"/>
                </a:lnTo>
                <a:lnTo>
                  <a:pt x="3" y="15"/>
                </a:lnTo>
                <a:lnTo>
                  <a:pt x="4" y="17"/>
                </a:lnTo>
                <a:lnTo>
                  <a:pt x="4" y="18"/>
                </a:lnTo>
                <a:lnTo>
                  <a:pt x="6" y="20"/>
                </a:lnTo>
                <a:lnTo>
                  <a:pt x="6" y="21"/>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76" name="Freeform 27"/>
          <p:cNvSpPr>
            <a:spLocks/>
          </p:cNvSpPr>
          <p:nvPr/>
        </p:nvSpPr>
        <p:spPr bwMode="auto">
          <a:xfrm>
            <a:off x="6442075" y="4816476"/>
            <a:ext cx="52388" cy="71439"/>
          </a:xfrm>
          <a:custGeom>
            <a:avLst/>
            <a:gdLst>
              <a:gd name="T0" fmla="*/ 2147483647 w 37"/>
              <a:gd name="T1" fmla="*/ 2147483647 h 45"/>
              <a:gd name="T2" fmla="*/ 2147483647 w 37"/>
              <a:gd name="T3" fmla="*/ 2147483647 h 45"/>
              <a:gd name="T4" fmla="*/ 2147483647 w 37"/>
              <a:gd name="T5" fmla="*/ 2147483647 h 45"/>
              <a:gd name="T6" fmla="*/ 2147483647 w 37"/>
              <a:gd name="T7" fmla="*/ 2147483647 h 45"/>
              <a:gd name="T8" fmla="*/ 2147483647 w 37"/>
              <a:gd name="T9" fmla="*/ 2147483647 h 45"/>
              <a:gd name="T10" fmla="*/ 2147483647 w 37"/>
              <a:gd name="T11" fmla="*/ 2147483647 h 45"/>
              <a:gd name="T12" fmla="*/ 2147483647 w 37"/>
              <a:gd name="T13" fmla="*/ 2147483647 h 45"/>
              <a:gd name="T14" fmla="*/ 2147483647 w 37"/>
              <a:gd name="T15" fmla="*/ 2147483647 h 45"/>
              <a:gd name="T16" fmla="*/ 2147483647 w 37"/>
              <a:gd name="T17" fmla="*/ 2147483647 h 45"/>
              <a:gd name="T18" fmla="*/ 2147483647 w 37"/>
              <a:gd name="T19" fmla="*/ 2147483647 h 45"/>
              <a:gd name="T20" fmla="*/ 2147483647 w 37"/>
              <a:gd name="T21" fmla="*/ 2147483647 h 45"/>
              <a:gd name="T22" fmla="*/ 2147483647 w 37"/>
              <a:gd name="T23" fmla="*/ 2147483647 h 45"/>
              <a:gd name="T24" fmla="*/ 2147483647 w 37"/>
              <a:gd name="T25" fmla="*/ 2147483647 h 45"/>
              <a:gd name="T26" fmla="*/ 2147483647 w 37"/>
              <a:gd name="T27" fmla="*/ 2147483647 h 45"/>
              <a:gd name="T28" fmla="*/ 2147483647 w 37"/>
              <a:gd name="T29" fmla="*/ 2147483647 h 45"/>
              <a:gd name="T30" fmla="*/ 2147483647 w 37"/>
              <a:gd name="T31" fmla="*/ 2147483647 h 45"/>
              <a:gd name="T32" fmla="*/ 2147483647 w 37"/>
              <a:gd name="T33" fmla="*/ 2147483647 h 45"/>
              <a:gd name="T34" fmla="*/ 2147483647 w 37"/>
              <a:gd name="T35" fmla="*/ 2147483647 h 45"/>
              <a:gd name="T36" fmla="*/ 2147483647 w 37"/>
              <a:gd name="T37" fmla="*/ 2147483647 h 45"/>
              <a:gd name="T38" fmla="*/ 2147483647 w 37"/>
              <a:gd name="T39" fmla="*/ 2147483647 h 45"/>
              <a:gd name="T40" fmla="*/ 2147483647 w 37"/>
              <a:gd name="T41" fmla="*/ 2147483647 h 45"/>
              <a:gd name="T42" fmla="*/ 2147483647 w 37"/>
              <a:gd name="T43" fmla="*/ 2147483647 h 45"/>
              <a:gd name="T44" fmla="*/ 2147483647 w 37"/>
              <a:gd name="T45" fmla="*/ 2147483647 h 45"/>
              <a:gd name="T46" fmla="*/ 2147483647 w 37"/>
              <a:gd name="T47" fmla="*/ 2147483647 h 45"/>
              <a:gd name="T48" fmla="*/ 2147483647 w 37"/>
              <a:gd name="T49" fmla="*/ 2147483647 h 45"/>
              <a:gd name="T50" fmla="*/ 2147483647 w 37"/>
              <a:gd name="T51" fmla="*/ 2147483647 h 45"/>
              <a:gd name="T52" fmla="*/ 2147483647 w 37"/>
              <a:gd name="T53" fmla="*/ 2147483647 h 45"/>
              <a:gd name="T54" fmla="*/ 2147483647 w 37"/>
              <a:gd name="T55" fmla="*/ 0 h 45"/>
              <a:gd name="T56" fmla="*/ 2147483647 w 37"/>
              <a:gd name="T57" fmla="*/ 2147483647 h 45"/>
              <a:gd name="T58" fmla="*/ 2147483647 w 37"/>
              <a:gd name="T59" fmla="*/ 2147483647 h 45"/>
              <a:gd name="T60" fmla="*/ 2147483647 w 37"/>
              <a:gd name="T61" fmla="*/ 2147483647 h 45"/>
              <a:gd name="T62" fmla="*/ 2147483647 w 37"/>
              <a:gd name="T63" fmla="*/ 2147483647 h 45"/>
              <a:gd name="T64" fmla="*/ 0 w 37"/>
              <a:gd name="T65" fmla="*/ 2147483647 h 45"/>
              <a:gd name="T66" fmla="*/ 0 w 37"/>
              <a:gd name="T67" fmla="*/ 2147483647 h 45"/>
              <a:gd name="T68" fmla="*/ 0 w 37"/>
              <a:gd name="T69" fmla="*/ 2147483647 h 45"/>
              <a:gd name="T70" fmla="*/ 2147483647 w 37"/>
              <a:gd name="T71" fmla="*/ 2147483647 h 45"/>
              <a:gd name="T72" fmla="*/ 2147483647 w 37"/>
              <a:gd name="T73" fmla="*/ 2147483647 h 45"/>
              <a:gd name="T74" fmla="*/ 2147483647 w 37"/>
              <a:gd name="T75" fmla="*/ 2147483647 h 45"/>
              <a:gd name="T76" fmla="*/ 2147483647 w 37"/>
              <a:gd name="T77" fmla="*/ 2147483647 h 45"/>
              <a:gd name="T78" fmla="*/ 2147483647 w 37"/>
              <a:gd name="T79" fmla="*/ 2147483647 h 45"/>
              <a:gd name="T80" fmla="*/ 2147483647 w 37"/>
              <a:gd name="T81" fmla="*/ 2147483647 h 45"/>
              <a:gd name="T82" fmla="*/ 2147483647 w 37"/>
              <a:gd name="T83" fmla="*/ 2147483647 h 45"/>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37"/>
              <a:gd name="T127" fmla="*/ 0 h 45"/>
              <a:gd name="T128" fmla="*/ 37 w 37"/>
              <a:gd name="T129" fmla="*/ 45 h 45"/>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37" h="45">
                <a:moveTo>
                  <a:pt x="6" y="21"/>
                </a:moveTo>
                <a:lnTo>
                  <a:pt x="7" y="26"/>
                </a:lnTo>
                <a:lnTo>
                  <a:pt x="9" y="27"/>
                </a:lnTo>
                <a:lnTo>
                  <a:pt x="9" y="30"/>
                </a:lnTo>
                <a:lnTo>
                  <a:pt x="9" y="31"/>
                </a:lnTo>
                <a:lnTo>
                  <a:pt x="7" y="34"/>
                </a:lnTo>
                <a:lnTo>
                  <a:pt x="7" y="36"/>
                </a:lnTo>
                <a:lnTo>
                  <a:pt x="9" y="37"/>
                </a:lnTo>
                <a:lnTo>
                  <a:pt x="10" y="40"/>
                </a:lnTo>
                <a:lnTo>
                  <a:pt x="10" y="42"/>
                </a:lnTo>
                <a:lnTo>
                  <a:pt x="12" y="42"/>
                </a:lnTo>
                <a:lnTo>
                  <a:pt x="13" y="43"/>
                </a:lnTo>
                <a:lnTo>
                  <a:pt x="15" y="45"/>
                </a:lnTo>
                <a:lnTo>
                  <a:pt x="16" y="45"/>
                </a:lnTo>
                <a:lnTo>
                  <a:pt x="19" y="45"/>
                </a:lnTo>
                <a:lnTo>
                  <a:pt x="21" y="45"/>
                </a:lnTo>
                <a:lnTo>
                  <a:pt x="22" y="43"/>
                </a:lnTo>
                <a:lnTo>
                  <a:pt x="25" y="40"/>
                </a:lnTo>
                <a:lnTo>
                  <a:pt x="29" y="36"/>
                </a:lnTo>
                <a:lnTo>
                  <a:pt x="32" y="31"/>
                </a:lnTo>
                <a:lnTo>
                  <a:pt x="35" y="27"/>
                </a:lnTo>
                <a:lnTo>
                  <a:pt x="37" y="23"/>
                </a:lnTo>
                <a:lnTo>
                  <a:pt x="37" y="18"/>
                </a:lnTo>
                <a:lnTo>
                  <a:pt x="37" y="14"/>
                </a:lnTo>
                <a:lnTo>
                  <a:pt x="35" y="9"/>
                </a:lnTo>
                <a:lnTo>
                  <a:pt x="32" y="5"/>
                </a:lnTo>
                <a:lnTo>
                  <a:pt x="29" y="2"/>
                </a:lnTo>
                <a:lnTo>
                  <a:pt x="24" y="0"/>
                </a:lnTo>
                <a:lnTo>
                  <a:pt x="18" y="2"/>
                </a:lnTo>
                <a:lnTo>
                  <a:pt x="13" y="2"/>
                </a:lnTo>
                <a:lnTo>
                  <a:pt x="7" y="5"/>
                </a:lnTo>
                <a:lnTo>
                  <a:pt x="3" y="8"/>
                </a:lnTo>
                <a:lnTo>
                  <a:pt x="0" y="11"/>
                </a:lnTo>
                <a:lnTo>
                  <a:pt x="0" y="12"/>
                </a:lnTo>
                <a:lnTo>
                  <a:pt x="1" y="14"/>
                </a:lnTo>
                <a:lnTo>
                  <a:pt x="1" y="15"/>
                </a:lnTo>
                <a:lnTo>
                  <a:pt x="3" y="15"/>
                </a:lnTo>
                <a:lnTo>
                  <a:pt x="4" y="17"/>
                </a:lnTo>
                <a:lnTo>
                  <a:pt x="4" y="18"/>
                </a:lnTo>
                <a:lnTo>
                  <a:pt x="6" y="20"/>
                </a:lnTo>
                <a:lnTo>
                  <a:pt x="6" y="21"/>
                </a:lnTo>
              </a:path>
            </a:pathLst>
          </a:custGeom>
          <a:solidFill>
            <a:srgbClr val="FFFF00"/>
          </a:solidFill>
          <a:ln w="1588">
            <a:solidFill>
              <a:srgbClr val="990000"/>
            </a:solidFill>
            <a:round/>
            <a:headEnd/>
            <a:tailEnd/>
          </a:ln>
        </p:spPr>
        <p:txBody>
          <a:bodyPr/>
          <a:lstStyle/>
          <a:p>
            <a:endParaRPr lang="en-US"/>
          </a:p>
        </p:txBody>
      </p:sp>
      <p:sp>
        <p:nvSpPr>
          <p:cNvPr id="53277" name="Freeform 28"/>
          <p:cNvSpPr>
            <a:spLocks/>
          </p:cNvSpPr>
          <p:nvPr/>
        </p:nvSpPr>
        <p:spPr bwMode="auto">
          <a:xfrm>
            <a:off x="6442075" y="4816476"/>
            <a:ext cx="52388" cy="71439"/>
          </a:xfrm>
          <a:custGeom>
            <a:avLst/>
            <a:gdLst>
              <a:gd name="T0" fmla="*/ 2147483647 w 37"/>
              <a:gd name="T1" fmla="*/ 2147483647 h 45"/>
              <a:gd name="T2" fmla="*/ 2147483647 w 37"/>
              <a:gd name="T3" fmla="*/ 2147483647 h 45"/>
              <a:gd name="T4" fmla="*/ 2147483647 w 37"/>
              <a:gd name="T5" fmla="*/ 2147483647 h 45"/>
              <a:gd name="T6" fmla="*/ 2147483647 w 37"/>
              <a:gd name="T7" fmla="*/ 2147483647 h 45"/>
              <a:gd name="T8" fmla="*/ 2147483647 w 37"/>
              <a:gd name="T9" fmla="*/ 2147483647 h 45"/>
              <a:gd name="T10" fmla="*/ 2147483647 w 37"/>
              <a:gd name="T11" fmla="*/ 2147483647 h 45"/>
              <a:gd name="T12" fmla="*/ 2147483647 w 37"/>
              <a:gd name="T13" fmla="*/ 2147483647 h 45"/>
              <a:gd name="T14" fmla="*/ 2147483647 w 37"/>
              <a:gd name="T15" fmla="*/ 2147483647 h 45"/>
              <a:gd name="T16" fmla="*/ 2147483647 w 37"/>
              <a:gd name="T17" fmla="*/ 2147483647 h 45"/>
              <a:gd name="T18" fmla="*/ 2147483647 w 37"/>
              <a:gd name="T19" fmla="*/ 2147483647 h 45"/>
              <a:gd name="T20" fmla="*/ 2147483647 w 37"/>
              <a:gd name="T21" fmla="*/ 2147483647 h 45"/>
              <a:gd name="T22" fmla="*/ 2147483647 w 37"/>
              <a:gd name="T23" fmla="*/ 2147483647 h 45"/>
              <a:gd name="T24" fmla="*/ 2147483647 w 37"/>
              <a:gd name="T25" fmla="*/ 2147483647 h 45"/>
              <a:gd name="T26" fmla="*/ 2147483647 w 37"/>
              <a:gd name="T27" fmla="*/ 2147483647 h 45"/>
              <a:gd name="T28" fmla="*/ 2147483647 w 37"/>
              <a:gd name="T29" fmla="*/ 2147483647 h 45"/>
              <a:gd name="T30" fmla="*/ 2147483647 w 37"/>
              <a:gd name="T31" fmla="*/ 2147483647 h 45"/>
              <a:gd name="T32" fmla="*/ 2147483647 w 37"/>
              <a:gd name="T33" fmla="*/ 2147483647 h 45"/>
              <a:gd name="T34" fmla="*/ 2147483647 w 37"/>
              <a:gd name="T35" fmla="*/ 2147483647 h 45"/>
              <a:gd name="T36" fmla="*/ 2147483647 w 37"/>
              <a:gd name="T37" fmla="*/ 2147483647 h 45"/>
              <a:gd name="T38" fmla="*/ 2147483647 w 37"/>
              <a:gd name="T39" fmla="*/ 2147483647 h 45"/>
              <a:gd name="T40" fmla="*/ 2147483647 w 37"/>
              <a:gd name="T41" fmla="*/ 2147483647 h 45"/>
              <a:gd name="T42" fmla="*/ 2147483647 w 37"/>
              <a:gd name="T43" fmla="*/ 2147483647 h 45"/>
              <a:gd name="T44" fmla="*/ 2147483647 w 37"/>
              <a:gd name="T45" fmla="*/ 2147483647 h 45"/>
              <a:gd name="T46" fmla="*/ 2147483647 w 37"/>
              <a:gd name="T47" fmla="*/ 2147483647 h 45"/>
              <a:gd name="T48" fmla="*/ 2147483647 w 37"/>
              <a:gd name="T49" fmla="*/ 2147483647 h 45"/>
              <a:gd name="T50" fmla="*/ 2147483647 w 37"/>
              <a:gd name="T51" fmla="*/ 2147483647 h 45"/>
              <a:gd name="T52" fmla="*/ 2147483647 w 37"/>
              <a:gd name="T53" fmla="*/ 2147483647 h 45"/>
              <a:gd name="T54" fmla="*/ 2147483647 w 37"/>
              <a:gd name="T55" fmla="*/ 0 h 45"/>
              <a:gd name="T56" fmla="*/ 2147483647 w 37"/>
              <a:gd name="T57" fmla="*/ 2147483647 h 45"/>
              <a:gd name="T58" fmla="*/ 2147483647 w 37"/>
              <a:gd name="T59" fmla="*/ 2147483647 h 45"/>
              <a:gd name="T60" fmla="*/ 2147483647 w 37"/>
              <a:gd name="T61" fmla="*/ 2147483647 h 45"/>
              <a:gd name="T62" fmla="*/ 2147483647 w 37"/>
              <a:gd name="T63" fmla="*/ 2147483647 h 45"/>
              <a:gd name="T64" fmla="*/ 0 w 37"/>
              <a:gd name="T65" fmla="*/ 2147483647 h 45"/>
              <a:gd name="T66" fmla="*/ 0 w 37"/>
              <a:gd name="T67" fmla="*/ 2147483647 h 45"/>
              <a:gd name="T68" fmla="*/ 0 w 37"/>
              <a:gd name="T69" fmla="*/ 2147483647 h 45"/>
              <a:gd name="T70" fmla="*/ 2147483647 w 37"/>
              <a:gd name="T71" fmla="*/ 2147483647 h 45"/>
              <a:gd name="T72" fmla="*/ 2147483647 w 37"/>
              <a:gd name="T73" fmla="*/ 2147483647 h 45"/>
              <a:gd name="T74" fmla="*/ 2147483647 w 37"/>
              <a:gd name="T75" fmla="*/ 2147483647 h 45"/>
              <a:gd name="T76" fmla="*/ 2147483647 w 37"/>
              <a:gd name="T77" fmla="*/ 2147483647 h 45"/>
              <a:gd name="T78" fmla="*/ 2147483647 w 37"/>
              <a:gd name="T79" fmla="*/ 2147483647 h 45"/>
              <a:gd name="T80" fmla="*/ 2147483647 w 37"/>
              <a:gd name="T81" fmla="*/ 2147483647 h 4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7"/>
              <a:gd name="T124" fmla="*/ 0 h 45"/>
              <a:gd name="T125" fmla="*/ 37 w 37"/>
              <a:gd name="T126" fmla="*/ 45 h 45"/>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7" h="45">
                <a:moveTo>
                  <a:pt x="6" y="21"/>
                </a:moveTo>
                <a:lnTo>
                  <a:pt x="7" y="26"/>
                </a:lnTo>
                <a:lnTo>
                  <a:pt x="9" y="27"/>
                </a:lnTo>
                <a:lnTo>
                  <a:pt x="9" y="30"/>
                </a:lnTo>
                <a:lnTo>
                  <a:pt x="9" y="31"/>
                </a:lnTo>
                <a:lnTo>
                  <a:pt x="7" y="34"/>
                </a:lnTo>
                <a:lnTo>
                  <a:pt x="7" y="36"/>
                </a:lnTo>
                <a:lnTo>
                  <a:pt x="9" y="37"/>
                </a:lnTo>
                <a:lnTo>
                  <a:pt x="10" y="40"/>
                </a:lnTo>
                <a:lnTo>
                  <a:pt x="10" y="42"/>
                </a:lnTo>
                <a:lnTo>
                  <a:pt x="12" y="42"/>
                </a:lnTo>
                <a:lnTo>
                  <a:pt x="13" y="43"/>
                </a:lnTo>
                <a:lnTo>
                  <a:pt x="15" y="45"/>
                </a:lnTo>
                <a:lnTo>
                  <a:pt x="16" y="45"/>
                </a:lnTo>
                <a:lnTo>
                  <a:pt x="19" y="45"/>
                </a:lnTo>
                <a:lnTo>
                  <a:pt x="21" y="45"/>
                </a:lnTo>
                <a:lnTo>
                  <a:pt x="22" y="43"/>
                </a:lnTo>
                <a:lnTo>
                  <a:pt x="25" y="40"/>
                </a:lnTo>
                <a:lnTo>
                  <a:pt x="29" y="36"/>
                </a:lnTo>
                <a:lnTo>
                  <a:pt x="32" y="31"/>
                </a:lnTo>
                <a:lnTo>
                  <a:pt x="35" y="27"/>
                </a:lnTo>
                <a:lnTo>
                  <a:pt x="37" y="23"/>
                </a:lnTo>
                <a:lnTo>
                  <a:pt x="37" y="18"/>
                </a:lnTo>
                <a:lnTo>
                  <a:pt x="37" y="14"/>
                </a:lnTo>
                <a:lnTo>
                  <a:pt x="35" y="9"/>
                </a:lnTo>
                <a:lnTo>
                  <a:pt x="32" y="5"/>
                </a:lnTo>
                <a:lnTo>
                  <a:pt x="29" y="2"/>
                </a:lnTo>
                <a:lnTo>
                  <a:pt x="24" y="0"/>
                </a:lnTo>
                <a:lnTo>
                  <a:pt x="18" y="2"/>
                </a:lnTo>
                <a:lnTo>
                  <a:pt x="13" y="2"/>
                </a:lnTo>
                <a:lnTo>
                  <a:pt x="7" y="5"/>
                </a:lnTo>
                <a:lnTo>
                  <a:pt x="3" y="8"/>
                </a:lnTo>
                <a:lnTo>
                  <a:pt x="0" y="11"/>
                </a:lnTo>
                <a:lnTo>
                  <a:pt x="0" y="12"/>
                </a:lnTo>
                <a:lnTo>
                  <a:pt x="1" y="14"/>
                </a:lnTo>
                <a:lnTo>
                  <a:pt x="1" y="15"/>
                </a:lnTo>
                <a:lnTo>
                  <a:pt x="3" y="15"/>
                </a:lnTo>
                <a:lnTo>
                  <a:pt x="4" y="17"/>
                </a:lnTo>
                <a:lnTo>
                  <a:pt x="4" y="18"/>
                </a:lnTo>
                <a:lnTo>
                  <a:pt x="6" y="20"/>
                </a:lnTo>
              </a:path>
            </a:pathLst>
          </a:custGeom>
          <a:solidFill>
            <a:srgbClr val="FFFF00"/>
          </a:solidFill>
          <a:ln w="4763">
            <a:solidFill>
              <a:srgbClr val="990000"/>
            </a:solidFill>
            <a:round/>
            <a:headEnd/>
            <a:tailEnd/>
          </a:ln>
        </p:spPr>
        <p:txBody>
          <a:bodyPr/>
          <a:lstStyle/>
          <a:p>
            <a:endParaRPr lang="en-US"/>
          </a:p>
        </p:txBody>
      </p:sp>
      <p:sp>
        <p:nvSpPr>
          <p:cNvPr id="53278" name="Freeform 29"/>
          <p:cNvSpPr>
            <a:spLocks/>
          </p:cNvSpPr>
          <p:nvPr/>
        </p:nvSpPr>
        <p:spPr bwMode="auto">
          <a:xfrm>
            <a:off x="6437315" y="4770439"/>
            <a:ext cx="93663" cy="49212"/>
          </a:xfrm>
          <a:custGeom>
            <a:avLst/>
            <a:gdLst>
              <a:gd name="T0" fmla="*/ 2147483647 w 66"/>
              <a:gd name="T1" fmla="*/ 2147483647 h 31"/>
              <a:gd name="T2" fmla="*/ 2147483647 w 66"/>
              <a:gd name="T3" fmla="*/ 2147483647 h 31"/>
              <a:gd name="T4" fmla="*/ 2147483647 w 66"/>
              <a:gd name="T5" fmla="*/ 2147483647 h 31"/>
              <a:gd name="T6" fmla="*/ 2147483647 w 66"/>
              <a:gd name="T7" fmla="*/ 2147483647 h 31"/>
              <a:gd name="T8" fmla="*/ 0 w 66"/>
              <a:gd name="T9" fmla="*/ 2147483647 h 31"/>
              <a:gd name="T10" fmla="*/ 0 w 66"/>
              <a:gd name="T11" fmla="*/ 2147483647 h 31"/>
              <a:gd name="T12" fmla="*/ 2147483647 w 66"/>
              <a:gd name="T13" fmla="*/ 2147483647 h 31"/>
              <a:gd name="T14" fmla="*/ 2147483647 w 66"/>
              <a:gd name="T15" fmla="*/ 2147483647 h 31"/>
              <a:gd name="T16" fmla="*/ 2147483647 w 66"/>
              <a:gd name="T17" fmla="*/ 2147483647 h 31"/>
              <a:gd name="T18" fmla="*/ 2147483647 w 66"/>
              <a:gd name="T19" fmla="*/ 2147483647 h 31"/>
              <a:gd name="T20" fmla="*/ 2147483647 w 66"/>
              <a:gd name="T21" fmla="*/ 2147483647 h 31"/>
              <a:gd name="T22" fmla="*/ 2147483647 w 66"/>
              <a:gd name="T23" fmla="*/ 2147483647 h 31"/>
              <a:gd name="T24" fmla="*/ 2147483647 w 66"/>
              <a:gd name="T25" fmla="*/ 2147483647 h 31"/>
              <a:gd name="T26" fmla="*/ 2147483647 w 66"/>
              <a:gd name="T27" fmla="*/ 2147483647 h 31"/>
              <a:gd name="T28" fmla="*/ 2147483647 w 66"/>
              <a:gd name="T29" fmla="*/ 2147483647 h 31"/>
              <a:gd name="T30" fmla="*/ 2147483647 w 66"/>
              <a:gd name="T31" fmla="*/ 2147483647 h 31"/>
              <a:gd name="T32" fmla="*/ 2147483647 w 66"/>
              <a:gd name="T33" fmla="*/ 2147483647 h 31"/>
              <a:gd name="T34" fmla="*/ 2147483647 w 66"/>
              <a:gd name="T35" fmla="*/ 2147483647 h 31"/>
              <a:gd name="T36" fmla="*/ 2147483647 w 66"/>
              <a:gd name="T37" fmla="*/ 2147483647 h 31"/>
              <a:gd name="T38" fmla="*/ 2147483647 w 66"/>
              <a:gd name="T39" fmla="*/ 2147483647 h 31"/>
              <a:gd name="T40" fmla="*/ 2147483647 w 66"/>
              <a:gd name="T41" fmla="*/ 2147483647 h 31"/>
              <a:gd name="T42" fmla="*/ 2147483647 w 66"/>
              <a:gd name="T43" fmla="*/ 2147483647 h 31"/>
              <a:gd name="T44" fmla="*/ 2147483647 w 66"/>
              <a:gd name="T45" fmla="*/ 2147483647 h 31"/>
              <a:gd name="T46" fmla="*/ 2147483647 w 66"/>
              <a:gd name="T47" fmla="*/ 2147483647 h 31"/>
              <a:gd name="T48" fmla="*/ 2147483647 w 66"/>
              <a:gd name="T49" fmla="*/ 2147483647 h 31"/>
              <a:gd name="T50" fmla="*/ 2147483647 w 66"/>
              <a:gd name="T51" fmla="*/ 2147483647 h 31"/>
              <a:gd name="T52" fmla="*/ 2147483647 w 66"/>
              <a:gd name="T53" fmla="*/ 2147483647 h 31"/>
              <a:gd name="T54" fmla="*/ 2147483647 w 66"/>
              <a:gd name="T55" fmla="*/ 2147483647 h 31"/>
              <a:gd name="T56" fmla="*/ 2147483647 w 66"/>
              <a:gd name="T57" fmla="*/ 2147483647 h 31"/>
              <a:gd name="T58" fmla="*/ 2147483647 w 66"/>
              <a:gd name="T59" fmla="*/ 2147483647 h 31"/>
              <a:gd name="T60" fmla="*/ 2147483647 w 66"/>
              <a:gd name="T61" fmla="*/ 2147483647 h 31"/>
              <a:gd name="T62" fmla="*/ 2147483647 w 66"/>
              <a:gd name="T63" fmla="*/ 0 h 31"/>
              <a:gd name="T64" fmla="*/ 2147483647 w 66"/>
              <a:gd name="T65" fmla="*/ 0 h 31"/>
              <a:gd name="T66" fmla="*/ 2147483647 w 66"/>
              <a:gd name="T67" fmla="*/ 2147483647 h 31"/>
              <a:gd name="T68" fmla="*/ 2147483647 w 66"/>
              <a:gd name="T69" fmla="*/ 2147483647 h 31"/>
              <a:gd name="T70" fmla="*/ 2147483647 w 66"/>
              <a:gd name="T71" fmla="*/ 2147483647 h 3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66"/>
              <a:gd name="T109" fmla="*/ 0 h 31"/>
              <a:gd name="T110" fmla="*/ 66 w 66"/>
              <a:gd name="T111" fmla="*/ 31 h 31"/>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66" h="31">
                <a:moveTo>
                  <a:pt x="10" y="3"/>
                </a:moveTo>
                <a:lnTo>
                  <a:pt x="9" y="6"/>
                </a:lnTo>
                <a:lnTo>
                  <a:pt x="7" y="7"/>
                </a:lnTo>
                <a:lnTo>
                  <a:pt x="6" y="10"/>
                </a:lnTo>
                <a:lnTo>
                  <a:pt x="4" y="12"/>
                </a:lnTo>
                <a:lnTo>
                  <a:pt x="4" y="15"/>
                </a:lnTo>
                <a:lnTo>
                  <a:pt x="3" y="16"/>
                </a:lnTo>
                <a:lnTo>
                  <a:pt x="1" y="19"/>
                </a:lnTo>
                <a:lnTo>
                  <a:pt x="0" y="20"/>
                </a:lnTo>
                <a:lnTo>
                  <a:pt x="0" y="22"/>
                </a:lnTo>
                <a:lnTo>
                  <a:pt x="0" y="25"/>
                </a:lnTo>
                <a:lnTo>
                  <a:pt x="0" y="26"/>
                </a:lnTo>
                <a:lnTo>
                  <a:pt x="1" y="28"/>
                </a:lnTo>
                <a:lnTo>
                  <a:pt x="3" y="28"/>
                </a:lnTo>
                <a:lnTo>
                  <a:pt x="4" y="29"/>
                </a:lnTo>
                <a:lnTo>
                  <a:pt x="7" y="29"/>
                </a:lnTo>
                <a:lnTo>
                  <a:pt x="9" y="28"/>
                </a:lnTo>
                <a:lnTo>
                  <a:pt x="12" y="28"/>
                </a:lnTo>
                <a:lnTo>
                  <a:pt x="13" y="26"/>
                </a:lnTo>
                <a:lnTo>
                  <a:pt x="16" y="25"/>
                </a:lnTo>
                <a:lnTo>
                  <a:pt x="18" y="23"/>
                </a:lnTo>
                <a:lnTo>
                  <a:pt x="19" y="22"/>
                </a:lnTo>
                <a:lnTo>
                  <a:pt x="22" y="20"/>
                </a:lnTo>
                <a:lnTo>
                  <a:pt x="24" y="20"/>
                </a:lnTo>
                <a:lnTo>
                  <a:pt x="27" y="20"/>
                </a:lnTo>
                <a:lnTo>
                  <a:pt x="29" y="20"/>
                </a:lnTo>
                <a:lnTo>
                  <a:pt x="32" y="22"/>
                </a:lnTo>
                <a:lnTo>
                  <a:pt x="34" y="23"/>
                </a:lnTo>
                <a:lnTo>
                  <a:pt x="37" y="25"/>
                </a:lnTo>
                <a:lnTo>
                  <a:pt x="40" y="26"/>
                </a:lnTo>
                <a:lnTo>
                  <a:pt x="41" y="28"/>
                </a:lnTo>
                <a:lnTo>
                  <a:pt x="44" y="29"/>
                </a:lnTo>
                <a:lnTo>
                  <a:pt x="47" y="29"/>
                </a:lnTo>
                <a:lnTo>
                  <a:pt x="49" y="31"/>
                </a:lnTo>
                <a:lnTo>
                  <a:pt x="52" y="31"/>
                </a:lnTo>
                <a:lnTo>
                  <a:pt x="55" y="31"/>
                </a:lnTo>
                <a:lnTo>
                  <a:pt x="56" y="29"/>
                </a:lnTo>
                <a:lnTo>
                  <a:pt x="59" y="29"/>
                </a:lnTo>
                <a:lnTo>
                  <a:pt x="61" y="28"/>
                </a:lnTo>
                <a:lnTo>
                  <a:pt x="64" y="26"/>
                </a:lnTo>
                <a:lnTo>
                  <a:pt x="65" y="25"/>
                </a:lnTo>
                <a:lnTo>
                  <a:pt x="65" y="23"/>
                </a:lnTo>
                <a:lnTo>
                  <a:pt x="66" y="20"/>
                </a:lnTo>
                <a:lnTo>
                  <a:pt x="66" y="19"/>
                </a:lnTo>
                <a:lnTo>
                  <a:pt x="66" y="16"/>
                </a:lnTo>
                <a:lnTo>
                  <a:pt x="66" y="15"/>
                </a:lnTo>
                <a:lnTo>
                  <a:pt x="65" y="12"/>
                </a:lnTo>
                <a:lnTo>
                  <a:pt x="64" y="10"/>
                </a:lnTo>
                <a:lnTo>
                  <a:pt x="62" y="9"/>
                </a:lnTo>
                <a:lnTo>
                  <a:pt x="61" y="9"/>
                </a:lnTo>
                <a:lnTo>
                  <a:pt x="59" y="7"/>
                </a:lnTo>
                <a:lnTo>
                  <a:pt x="58" y="6"/>
                </a:lnTo>
                <a:lnTo>
                  <a:pt x="56" y="6"/>
                </a:lnTo>
                <a:lnTo>
                  <a:pt x="55" y="4"/>
                </a:lnTo>
                <a:lnTo>
                  <a:pt x="53" y="4"/>
                </a:lnTo>
                <a:lnTo>
                  <a:pt x="52" y="3"/>
                </a:lnTo>
                <a:lnTo>
                  <a:pt x="50" y="3"/>
                </a:lnTo>
                <a:lnTo>
                  <a:pt x="46" y="3"/>
                </a:lnTo>
                <a:lnTo>
                  <a:pt x="41" y="3"/>
                </a:lnTo>
                <a:lnTo>
                  <a:pt x="37" y="1"/>
                </a:lnTo>
                <a:lnTo>
                  <a:pt x="32" y="1"/>
                </a:lnTo>
                <a:lnTo>
                  <a:pt x="28" y="1"/>
                </a:lnTo>
                <a:lnTo>
                  <a:pt x="22" y="1"/>
                </a:lnTo>
                <a:lnTo>
                  <a:pt x="18" y="0"/>
                </a:lnTo>
                <a:lnTo>
                  <a:pt x="13" y="0"/>
                </a:lnTo>
                <a:lnTo>
                  <a:pt x="12" y="0"/>
                </a:lnTo>
                <a:lnTo>
                  <a:pt x="12" y="1"/>
                </a:lnTo>
                <a:lnTo>
                  <a:pt x="10" y="1"/>
                </a:lnTo>
                <a:lnTo>
                  <a:pt x="10" y="3"/>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79" name="Freeform 30"/>
          <p:cNvSpPr>
            <a:spLocks/>
          </p:cNvSpPr>
          <p:nvPr/>
        </p:nvSpPr>
        <p:spPr bwMode="auto">
          <a:xfrm>
            <a:off x="6437315" y="4770439"/>
            <a:ext cx="93663" cy="49212"/>
          </a:xfrm>
          <a:custGeom>
            <a:avLst/>
            <a:gdLst>
              <a:gd name="T0" fmla="*/ 2147483647 w 66"/>
              <a:gd name="T1" fmla="*/ 2147483647 h 31"/>
              <a:gd name="T2" fmla="*/ 2147483647 w 66"/>
              <a:gd name="T3" fmla="*/ 2147483647 h 31"/>
              <a:gd name="T4" fmla="*/ 2147483647 w 66"/>
              <a:gd name="T5" fmla="*/ 2147483647 h 31"/>
              <a:gd name="T6" fmla="*/ 2147483647 w 66"/>
              <a:gd name="T7" fmla="*/ 2147483647 h 31"/>
              <a:gd name="T8" fmla="*/ 0 w 66"/>
              <a:gd name="T9" fmla="*/ 2147483647 h 31"/>
              <a:gd name="T10" fmla="*/ 0 w 66"/>
              <a:gd name="T11" fmla="*/ 2147483647 h 31"/>
              <a:gd name="T12" fmla="*/ 2147483647 w 66"/>
              <a:gd name="T13" fmla="*/ 2147483647 h 31"/>
              <a:gd name="T14" fmla="*/ 2147483647 w 66"/>
              <a:gd name="T15" fmla="*/ 2147483647 h 31"/>
              <a:gd name="T16" fmla="*/ 2147483647 w 66"/>
              <a:gd name="T17" fmla="*/ 2147483647 h 31"/>
              <a:gd name="T18" fmla="*/ 2147483647 w 66"/>
              <a:gd name="T19" fmla="*/ 2147483647 h 31"/>
              <a:gd name="T20" fmla="*/ 2147483647 w 66"/>
              <a:gd name="T21" fmla="*/ 2147483647 h 31"/>
              <a:gd name="T22" fmla="*/ 2147483647 w 66"/>
              <a:gd name="T23" fmla="*/ 2147483647 h 31"/>
              <a:gd name="T24" fmla="*/ 2147483647 w 66"/>
              <a:gd name="T25" fmla="*/ 2147483647 h 31"/>
              <a:gd name="T26" fmla="*/ 2147483647 w 66"/>
              <a:gd name="T27" fmla="*/ 2147483647 h 31"/>
              <a:gd name="T28" fmla="*/ 2147483647 w 66"/>
              <a:gd name="T29" fmla="*/ 2147483647 h 31"/>
              <a:gd name="T30" fmla="*/ 2147483647 w 66"/>
              <a:gd name="T31" fmla="*/ 2147483647 h 31"/>
              <a:gd name="T32" fmla="*/ 2147483647 w 66"/>
              <a:gd name="T33" fmla="*/ 2147483647 h 31"/>
              <a:gd name="T34" fmla="*/ 2147483647 w 66"/>
              <a:gd name="T35" fmla="*/ 2147483647 h 31"/>
              <a:gd name="T36" fmla="*/ 2147483647 w 66"/>
              <a:gd name="T37" fmla="*/ 2147483647 h 31"/>
              <a:gd name="T38" fmla="*/ 2147483647 w 66"/>
              <a:gd name="T39" fmla="*/ 2147483647 h 31"/>
              <a:gd name="T40" fmla="*/ 2147483647 w 66"/>
              <a:gd name="T41" fmla="*/ 2147483647 h 31"/>
              <a:gd name="T42" fmla="*/ 2147483647 w 66"/>
              <a:gd name="T43" fmla="*/ 2147483647 h 31"/>
              <a:gd name="T44" fmla="*/ 2147483647 w 66"/>
              <a:gd name="T45" fmla="*/ 2147483647 h 31"/>
              <a:gd name="T46" fmla="*/ 2147483647 w 66"/>
              <a:gd name="T47" fmla="*/ 2147483647 h 31"/>
              <a:gd name="T48" fmla="*/ 2147483647 w 66"/>
              <a:gd name="T49" fmla="*/ 2147483647 h 31"/>
              <a:gd name="T50" fmla="*/ 2147483647 w 66"/>
              <a:gd name="T51" fmla="*/ 2147483647 h 31"/>
              <a:gd name="T52" fmla="*/ 2147483647 w 66"/>
              <a:gd name="T53" fmla="*/ 2147483647 h 31"/>
              <a:gd name="T54" fmla="*/ 2147483647 w 66"/>
              <a:gd name="T55" fmla="*/ 2147483647 h 31"/>
              <a:gd name="T56" fmla="*/ 2147483647 w 66"/>
              <a:gd name="T57" fmla="*/ 2147483647 h 31"/>
              <a:gd name="T58" fmla="*/ 2147483647 w 66"/>
              <a:gd name="T59" fmla="*/ 2147483647 h 31"/>
              <a:gd name="T60" fmla="*/ 2147483647 w 66"/>
              <a:gd name="T61" fmla="*/ 2147483647 h 31"/>
              <a:gd name="T62" fmla="*/ 2147483647 w 66"/>
              <a:gd name="T63" fmla="*/ 0 h 31"/>
              <a:gd name="T64" fmla="*/ 2147483647 w 66"/>
              <a:gd name="T65" fmla="*/ 0 h 31"/>
              <a:gd name="T66" fmla="*/ 2147483647 w 66"/>
              <a:gd name="T67" fmla="*/ 2147483647 h 31"/>
              <a:gd name="T68" fmla="*/ 2147483647 w 66"/>
              <a:gd name="T69" fmla="*/ 2147483647 h 31"/>
              <a:gd name="T70" fmla="*/ 2147483647 w 66"/>
              <a:gd name="T71" fmla="*/ 2147483647 h 3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66"/>
              <a:gd name="T109" fmla="*/ 0 h 31"/>
              <a:gd name="T110" fmla="*/ 66 w 66"/>
              <a:gd name="T111" fmla="*/ 31 h 31"/>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66" h="31">
                <a:moveTo>
                  <a:pt x="10" y="3"/>
                </a:moveTo>
                <a:lnTo>
                  <a:pt x="9" y="6"/>
                </a:lnTo>
                <a:lnTo>
                  <a:pt x="7" y="7"/>
                </a:lnTo>
                <a:lnTo>
                  <a:pt x="6" y="10"/>
                </a:lnTo>
                <a:lnTo>
                  <a:pt x="4" y="12"/>
                </a:lnTo>
                <a:lnTo>
                  <a:pt x="4" y="15"/>
                </a:lnTo>
                <a:lnTo>
                  <a:pt x="3" y="16"/>
                </a:lnTo>
                <a:lnTo>
                  <a:pt x="1" y="19"/>
                </a:lnTo>
                <a:lnTo>
                  <a:pt x="0" y="20"/>
                </a:lnTo>
                <a:lnTo>
                  <a:pt x="0" y="22"/>
                </a:lnTo>
                <a:lnTo>
                  <a:pt x="0" y="25"/>
                </a:lnTo>
                <a:lnTo>
                  <a:pt x="0" y="26"/>
                </a:lnTo>
                <a:lnTo>
                  <a:pt x="1" y="28"/>
                </a:lnTo>
                <a:lnTo>
                  <a:pt x="3" y="28"/>
                </a:lnTo>
                <a:lnTo>
                  <a:pt x="4" y="29"/>
                </a:lnTo>
                <a:lnTo>
                  <a:pt x="7" y="29"/>
                </a:lnTo>
                <a:lnTo>
                  <a:pt x="9" y="28"/>
                </a:lnTo>
                <a:lnTo>
                  <a:pt x="12" y="28"/>
                </a:lnTo>
                <a:lnTo>
                  <a:pt x="13" y="26"/>
                </a:lnTo>
                <a:lnTo>
                  <a:pt x="16" y="25"/>
                </a:lnTo>
                <a:lnTo>
                  <a:pt x="18" y="23"/>
                </a:lnTo>
                <a:lnTo>
                  <a:pt x="19" y="22"/>
                </a:lnTo>
                <a:lnTo>
                  <a:pt x="22" y="20"/>
                </a:lnTo>
                <a:lnTo>
                  <a:pt x="24" y="20"/>
                </a:lnTo>
                <a:lnTo>
                  <a:pt x="27" y="20"/>
                </a:lnTo>
                <a:lnTo>
                  <a:pt x="29" y="20"/>
                </a:lnTo>
                <a:lnTo>
                  <a:pt x="32" y="22"/>
                </a:lnTo>
                <a:lnTo>
                  <a:pt x="34" y="23"/>
                </a:lnTo>
                <a:lnTo>
                  <a:pt x="37" y="25"/>
                </a:lnTo>
                <a:lnTo>
                  <a:pt x="40" y="26"/>
                </a:lnTo>
                <a:lnTo>
                  <a:pt x="41" y="28"/>
                </a:lnTo>
                <a:lnTo>
                  <a:pt x="44" y="29"/>
                </a:lnTo>
                <a:lnTo>
                  <a:pt x="47" y="29"/>
                </a:lnTo>
                <a:lnTo>
                  <a:pt x="49" y="31"/>
                </a:lnTo>
                <a:lnTo>
                  <a:pt x="52" y="31"/>
                </a:lnTo>
                <a:lnTo>
                  <a:pt x="55" y="31"/>
                </a:lnTo>
                <a:lnTo>
                  <a:pt x="56" y="29"/>
                </a:lnTo>
                <a:lnTo>
                  <a:pt x="59" y="29"/>
                </a:lnTo>
                <a:lnTo>
                  <a:pt x="61" y="28"/>
                </a:lnTo>
                <a:lnTo>
                  <a:pt x="64" y="26"/>
                </a:lnTo>
                <a:lnTo>
                  <a:pt x="65" y="25"/>
                </a:lnTo>
                <a:lnTo>
                  <a:pt x="65" y="23"/>
                </a:lnTo>
                <a:lnTo>
                  <a:pt x="66" y="20"/>
                </a:lnTo>
                <a:lnTo>
                  <a:pt x="66" y="19"/>
                </a:lnTo>
                <a:lnTo>
                  <a:pt x="66" y="16"/>
                </a:lnTo>
                <a:lnTo>
                  <a:pt x="66" y="15"/>
                </a:lnTo>
                <a:lnTo>
                  <a:pt x="65" y="12"/>
                </a:lnTo>
                <a:lnTo>
                  <a:pt x="64" y="10"/>
                </a:lnTo>
                <a:lnTo>
                  <a:pt x="62" y="9"/>
                </a:lnTo>
                <a:lnTo>
                  <a:pt x="61" y="9"/>
                </a:lnTo>
                <a:lnTo>
                  <a:pt x="59" y="7"/>
                </a:lnTo>
                <a:lnTo>
                  <a:pt x="58" y="6"/>
                </a:lnTo>
                <a:lnTo>
                  <a:pt x="56" y="6"/>
                </a:lnTo>
                <a:lnTo>
                  <a:pt x="55" y="4"/>
                </a:lnTo>
                <a:lnTo>
                  <a:pt x="53" y="4"/>
                </a:lnTo>
                <a:lnTo>
                  <a:pt x="52" y="3"/>
                </a:lnTo>
                <a:lnTo>
                  <a:pt x="50" y="3"/>
                </a:lnTo>
                <a:lnTo>
                  <a:pt x="46" y="3"/>
                </a:lnTo>
                <a:lnTo>
                  <a:pt x="41" y="3"/>
                </a:lnTo>
                <a:lnTo>
                  <a:pt x="37" y="1"/>
                </a:lnTo>
                <a:lnTo>
                  <a:pt x="32" y="1"/>
                </a:lnTo>
                <a:lnTo>
                  <a:pt x="28" y="1"/>
                </a:lnTo>
                <a:lnTo>
                  <a:pt x="22" y="1"/>
                </a:lnTo>
                <a:lnTo>
                  <a:pt x="18" y="0"/>
                </a:lnTo>
                <a:lnTo>
                  <a:pt x="13" y="0"/>
                </a:lnTo>
                <a:lnTo>
                  <a:pt x="12" y="0"/>
                </a:lnTo>
                <a:lnTo>
                  <a:pt x="12" y="1"/>
                </a:lnTo>
                <a:lnTo>
                  <a:pt x="10" y="1"/>
                </a:lnTo>
                <a:lnTo>
                  <a:pt x="10" y="3"/>
                </a:lnTo>
              </a:path>
            </a:pathLst>
          </a:custGeom>
          <a:solidFill>
            <a:srgbClr val="FFFF00"/>
          </a:solidFill>
          <a:ln w="4763">
            <a:solidFill>
              <a:srgbClr val="990000"/>
            </a:solidFill>
            <a:round/>
            <a:headEnd/>
            <a:tailEnd/>
          </a:ln>
        </p:spPr>
        <p:txBody>
          <a:bodyPr/>
          <a:lstStyle/>
          <a:p>
            <a:endParaRPr lang="en-US"/>
          </a:p>
        </p:txBody>
      </p:sp>
      <p:sp>
        <p:nvSpPr>
          <p:cNvPr id="53280" name="Freeform 31"/>
          <p:cNvSpPr>
            <a:spLocks/>
          </p:cNvSpPr>
          <p:nvPr/>
        </p:nvSpPr>
        <p:spPr bwMode="auto">
          <a:xfrm>
            <a:off x="6432554" y="4502154"/>
            <a:ext cx="358775" cy="347663"/>
          </a:xfrm>
          <a:custGeom>
            <a:avLst/>
            <a:gdLst>
              <a:gd name="T0" fmla="*/ 2147483647 w 254"/>
              <a:gd name="T1" fmla="*/ 2147483647 h 219"/>
              <a:gd name="T2" fmla="*/ 2147483647 w 254"/>
              <a:gd name="T3" fmla="*/ 2147483647 h 219"/>
              <a:gd name="T4" fmla="*/ 2147483647 w 254"/>
              <a:gd name="T5" fmla="*/ 2147483647 h 219"/>
              <a:gd name="T6" fmla="*/ 2147483647 w 254"/>
              <a:gd name="T7" fmla="*/ 2147483647 h 219"/>
              <a:gd name="T8" fmla="*/ 0 w 254"/>
              <a:gd name="T9" fmla="*/ 2147483647 h 219"/>
              <a:gd name="T10" fmla="*/ 2147483647 w 254"/>
              <a:gd name="T11" fmla="*/ 2147483647 h 219"/>
              <a:gd name="T12" fmla="*/ 2147483647 w 254"/>
              <a:gd name="T13" fmla="*/ 2147483647 h 219"/>
              <a:gd name="T14" fmla="*/ 2147483647 w 254"/>
              <a:gd name="T15" fmla="*/ 2147483647 h 219"/>
              <a:gd name="T16" fmla="*/ 2147483647 w 254"/>
              <a:gd name="T17" fmla="*/ 2147483647 h 219"/>
              <a:gd name="T18" fmla="*/ 2147483647 w 254"/>
              <a:gd name="T19" fmla="*/ 2147483647 h 219"/>
              <a:gd name="T20" fmla="*/ 2147483647 w 254"/>
              <a:gd name="T21" fmla="*/ 2147483647 h 219"/>
              <a:gd name="T22" fmla="*/ 2147483647 w 254"/>
              <a:gd name="T23" fmla="*/ 2147483647 h 219"/>
              <a:gd name="T24" fmla="*/ 2147483647 w 254"/>
              <a:gd name="T25" fmla="*/ 2147483647 h 219"/>
              <a:gd name="T26" fmla="*/ 2147483647 w 254"/>
              <a:gd name="T27" fmla="*/ 2147483647 h 219"/>
              <a:gd name="T28" fmla="*/ 2147483647 w 254"/>
              <a:gd name="T29" fmla="*/ 2147483647 h 219"/>
              <a:gd name="T30" fmla="*/ 2147483647 w 254"/>
              <a:gd name="T31" fmla="*/ 2147483647 h 219"/>
              <a:gd name="T32" fmla="*/ 2147483647 w 254"/>
              <a:gd name="T33" fmla="*/ 2147483647 h 219"/>
              <a:gd name="T34" fmla="*/ 2147483647 w 254"/>
              <a:gd name="T35" fmla="*/ 2147483647 h 219"/>
              <a:gd name="T36" fmla="*/ 2147483647 w 254"/>
              <a:gd name="T37" fmla="*/ 2147483647 h 219"/>
              <a:gd name="T38" fmla="*/ 2147483647 w 254"/>
              <a:gd name="T39" fmla="*/ 2147483647 h 219"/>
              <a:gd name="T40" fmla="*/ 2147483647 w 254"/>
              <a:gd name="T41" fmla="*/ 2147483647 h 219"/>
              <a:gd name="T42" fmla="*/ 2147483647 w 254"/>
              <a:gd name="T43" fmla="*/ 2147483647 h 219"/>
              <a:gd name="T44" fmla="*/ 2147483647 w 254"/>
              <a:gd name="T45" fmla="*/ 2147483647 h 219"/>
              <a:gd name="T46" fmla="*/ 2147483647 w 254"/>
              <a:gd name="T47" fmla="*/ 2147483647 h 219"/>
              <a:gd name="T48" fmla="*/ 2147483647 w 254"/>
              <a:gd name="T49" fmla="*/ 2147483647 h 219"/>
              <a:gd name="T50" fmla="*/ 2147483647 w 254"/>
              <a:gd name="T51" fmla="*/ 2147483647 h 219"/>
              <a:gd name="T52" fmla="*/ 2147483647 w 254"/>
              <a:gd name="T53" fmla="*/ 2147483647 h 219"/>
              <a:gd name="T54" fmla="*/ 2147483647 w 254"/>
              <a:gd name="T55" fmla="*/ 2147483647 h 219"/>
              <a:gd name="T56" fmla="*/ 2147483647 w 254"/>
              <a:gd name="T57" fmla="*/ 2147483647 h 219"/>
              <a:gd name="T58" fmla="*/ 2147483647 w 254"/>
              <a:gd name="T59" fmla="*/ 2147483647 h 219"/>
              <a:gd name="T60" fmla="*/ 2147483647 w 254"/>
              <a:gd name="T61" fmla="*/ 2147483647 h 219"/>
              <a:gd name="T62" fmla="*/ 2147483647 w 254"/>
              <a:gd name="T63" fmla="*/ 2147483647 h 219"/>
              <a:gd name="T64" fmla="*/ 2147483647 w 254"/>
              <a:gd name="T65" fmla="*/ 2147483647 h 219"/>
              <a:gd name="T66" fmla="*/ 2147483647 w 254"/>
              <a:gd name="T67" fmla="*/ 2147483647 h 219"/>
              <a:gd name="T68" fmla="*/ 2147483647 w 254"/>
              <a:gd name="T69" fmla="*/ 2147483647 h 219"/>
              <a:gd name="T70" fmla="*/ 2147483647 w 254"/>
              <a:gd name="T71" fmla="*/ 2147483647 h 219"/>
              <a:gd name="T72" fmla="*/ 2147483647 w 254"/>
              <a:gd name="T73" fmla="*/ 2147483647 h 219"/>
              <a:gd name="T74" fmla="*/ 2147483647 w 254"/>
              <a:gd name="T75" fmla="*/ 2147483647 h 219"/>
              <a:gd name="T76" fmla="*/ 2147483647 w 254"/>
              <a:gd name="T77" fmla="*/ 2147483647 h 219"/>
              <a:gd name="T78" fmla="*/ 2147483647 w 254"/>
              <a:gd name="T79" fmla="*/ 2147483647 h 219"/>
              <a:gd name="T80" fmla="*/ 2147483647 w 254"/>
              <a:gd name="T81" fmla="*/ 2147483647 h 219"/>
              <a:gd name="T82" fmla="*/ 2147483647 w 254"/>
              <a:gd name="T83" fmla="*/ 2147483647 h 219"/>
              <a:gd name="T84" fmla="*/ 2147483647 w 254"/>
              <a:gd name="T85" fmla="*/ 2147483647 h 219"/>
              <a:gd name="T86" fmla="*/ 2147483647 w 254"/>
              <a:gd name="T87" fmla="*/ 2147483647 h 219"/>
              <a:gd name="T88" fmla="*/ 2147483647 w 254"/>
              <a:gd name="T89" fmla="*/ 2147483647 h 219"/>
              <a:gd name="T90" fmla="*/ 2147483647 w 254"/>
              <a:gd name="T91" fmla="*/ 2147483647 h 219"/>
              <a:gd name="T92" fmla="*/ 2147483647 w 254"/>
              <a:gd name="T93" fmla="*/ 2147483647 h 219"/>
              <a:gd name="T94" fmla="*/ 2147483647 w 254"/>
              <a:gd name="T95" fmla="*/ 2147483647 h 219"/>
              <a:gd name="T96" fmla="*/ 2147483647 w 254"/>
              <a:gd name="T97" fmla="*/ 0 h 219"/>
              <a:gd name="T98" fmla="*/ 2147483647 w 254"/>
              <a:gd name="T99" fmla="*/ 2147483647 h 219"/>
              <a:gd name="T100" fmla="*/ 2147483647 w 254"/>
              <a:gd name="T101" fmla="*/ 2147483647 h 219"/>
              <a:gd name="T102" fmla="*/ 2147483647 w 254"/>
              <a:gd name="T103" fmla="*/ 2147483647 h 219"/>
              <a:gd name="T104" fmla="*/ 2147483647 w 254"/>
              <a:gd name="T105" fmla="*/ 2147483647 h 219"/>
              <a:gd name="T106" fmla="*/ 2147483647 w 254"/>
              <a:gd name="T107" fmla="*/ 2147483647 h 219"/>
              <a:gd name="T108" fmla="*/ 2147483647 w 254"/>
              <a:gd name="T109" fmla="*/ 2147483647 h 219"/>
              <a:gd name="T110" fmla="*/ 2147483647 w 254"/>
              <a:gd name="T111" fmla="*/ 2147483647 h 219"/>
              <a:gd name="T112" fmla="*/ 2147483647 w 254"/>
              <a:gd name="T113" fmla="*/ 2147483647 h 219"/>
              <a:gd name="T114" fmla="*/ 2147483647 w 254"/>
              <a:gd name="T115" fmla="*/ 2147483647 h 219"/>
              <a:gd name="T116" fmla="*/ 2147483647 w 254"/>
              <a:gd name="T117" fmla="*/ 2147483647 h 219"/>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254"/>
              <a:gd name="T178" fmla="*/ 0 h 219"/>
              <a:gd name="T179" fmla="*/ 254 w 254"/>
              <a:gd name="T180" fmla="*/ 219 h 219"/>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254" h="219">
                <a:moveTo>
                  <a:pt x="27" y="90"/>
                </a:moveTo>
                <a:lnTo>
                  <a:pt x="22" y="95"/>
                </a:lnTo>
                <a:lnTo>
                  <a:pt x="21" y="98"/>
                </a:lnTo>
                <a:lnTo>
                  <a:pt x="18" y="101"/>
                </a:lnTo>
                <a:lnTo>
                  <a:pt x="15" y="105"/>
                </a:lnTo>
                <a:lnTo>
                  <a:pt x="12" y="109"/>
                </a:lnTo>
                <a:lnTo>
                  <a:pt x="9" y="115"/>
                </a:lnTo>
                <a:lnTo>
                  <a:pt x="6" y="123"/>
                </a:lnTo>
                <a:lnTo>
                  <a:pt x="1" y="133"/>
                </a:lnTo>
                <a:lnTo>
                  <a:pt x="0" y="138"/>
                </a:lnTo>
                <a:lnTo>
                  <a:pt x="0" y="142"/>
                </a:lnTo>
                <a:lnTo>
                  <a:pt x="1" y="145"/>
                </a:lnTo>
                <a:lnTo>
                  <a:pt x="3" y="148"/>
                </a:lnTo>
                <a:lnTo>
                  <a:pt x="7" y="152"/>
                </a:lnTo>
                <a:lnTo>
                  <a:pt x="15" y="155"/>
                </a:lnTo>
                <a:lnTo>
                  <a:pt x="24" y="155"/>
                </a:lnTo>
                <a:lnTo>
                  <a:pt x="34" y="155"/>
                </a:lnTo>
                <a:lnTo>
                  <a:pt x="43" y="155"/>
                </a:lnTo>
                <a:lnTo>
                  <a:pt x="52" y="155"/>
                </a:lnTo>
                <a:lnTo>
                  <a:pt x="55" y="157"/>
                </a:lnTo>
                <a:lnTo>
                  <a:pt x="58" y="158"/>
                </a:lnTo>
                <a:lnTo>
                  <a:pt x="59" y="158"/>
                </a:lnTo>
                <a:lnTo>
                  <a:pt x="61" y="160"/>
                </a:lnTo>
                <a:lnTo>
                  <a:pt x="62" y="161"/>
                </a:lnTo>
                <a:lnTo>
                  <a:pt x="64" y="163"/>
                </a:lnTo>
                <a:lnTo>
                  <a:pt x="65" y="163"/>
                </a:lnTo>
                <a:lnTo>
                  <a:pt x="75" y="167"/>
                </a:lnTo>
                <a:lnTo>
                  <a:pt x="83" y="175"/>
                </a:lnTo>
                <a:lnTo>
                  <a:pt x="89" y="182"/>
                </a:lnTo>
                <a:lnTo>
                  <a:pt x="95" y="191"/>
                </a:lnTo>
                <a:lnTo>
                  <a:pt x="101" y="198"/>
                </a:lnTo>
                <a:lnTo>
                  <a:pt x="108" y="206"/>
                </a:lnTo>
                <a:lnTo>
                  <a:pt x="115" y="213"/>
                </a:lnTo>
                <a:lnTo>
                  <a:pt x="124" y="218"/>
                </a:lnTo>
                <a:lnTo>
                  <a:pt x="129" y="219"/>
                </a:lnTo>
                <a:lnTo>
                  <a:pt x="133" y="219"/>
                </a:lnTo>
                <a:lnTo>
                  <a:pt x="139" y="219"/>
                </a:lnTo>
                <a:lnTo>
                  <a:pt x="143" y="218"/>
                </a:lnTo>
                <a:lnTo>
                  <a:pt x="152" y="213"/>
                </a:lnTo>
                <a:lnTo>
                  <a:pt x="161" y="207"/>
                </a:lnTo>
                <a:lnTo>
                  <a:pt x="169" y="200"/>
                </a:lnTo>
                <a:lnTo>
                  <a:pt x="174" y="189"/>
                </a:lnTo>
                <a:lnTo>
                  <a:pt x="176" y="185"/>
                </a:lnTo>
                <a:lnTo>
                  <a:pt x="177" y="181"/>
                </a:lnTo>
                <a:lnTo>
                  <a:pt x="177" y="175"/>
                </a:lnTo>
                <a:lnTo>
                  <a:pt x="177" y="169"/>
                </a:lnTo>
                <a:lnTo>
                  <a:pt x="183" y="167"/>
                </a:lnTo>
                <a:lnTo>
                  <a:pt x="189" y="166"/>
                </a:lnTo>
                <a:lnTo>
                  <a:pt x="195" y="163"/>
                </a:lnTo>
                <a:lnTo>
                  <a:pt x="200" y="160"/>
                </a:lnTo>
                <a:lnTo>
                  <a:pt x="206" y="155"/>
                </a:lnTo>
                <a:lnTo>
                  <a:pt x="210" y="151"/>
                </a:lnTo>
                <a:lnTo>
                  <a:pt x="213" y="145"/>
                </a:lnTo>
                <a:lnTo>
                  <a:pt x="217" y="139"/>
                </a:lnTo>
                <a:lnTo>
                  <a:pt x="217" y="138"/>
                </a:lnTo>
                <a:lnTo>
                  <a:pt x="219" y="135"/>
                </a:lnTo>
                <a:lnTo>
                  <a:pt x="219" y="133"/>
                </a:lnTo>
                <a:lnTo>
                  <a:pt x="219" y="130"/>
                </a:lnTo>
                <a:lnTo>
                  <a:pt x="219" y="129"/>
                </a:lnTo>
                <a:lnTo>
                  <a:pt x="219" y="126"/>
                </a:lnTo>
                <a:lnTo>
                  <a:pt x="219" y="124"/>
                </a:lnTo>
                <a:lnTo>
                  <a:pt x="220" y="123"/>
                </a:lnTo>
                <a:lnTo>
                  <a:pt x="226" y="117"/>
                </a:lnTo>
                <a:lnTo>
                  <a:pt x="234" y="109"/>
                </a:lnTo>
                <a:lnTo>
                  <a:pt x="240" y="102"/>
                </a:lnTo>
                <a:lnTo>
                  <a:pt x="245" y="95"/>
                </a:lnTo>
                <a:lnTo>
                  <a:pt x="250" y="87"/>
                </a:lnTo>
                <a:lnTo>
                  <a:pt x="253" y="80"/>
                </a:lnTo>
                <a:lnTo>
                  <a:pt x="254" y="71"/>
                </a:lnTo>
                <a:lnTo>
                  <a:pt x="253" y="62"/>
                </a:lnTo>
                <a:lnTo>
                  <a:pt x="251" y="56"/>
                </a:lnTo>
                <a:lnTo>
                  <a:pt x="247" y="52"/>
                </a:lnTo>
                <a:lnTo>
                  <a:pt x="241" y="49"/>
                </a:lnTo>
                <a:lnTo>
                  <a:pt x="235" y="46"/>
                </a:lnTo>
                <a:lnTo>
                  <a:pt x="229" y="44"/>
                </a:lnTo>
                <a:lnTo>
                  <a:pt x="222" y="41"/>
                </a:lnTo>
                <a:lnTo>
                  <a:pt x="216" y="40"/>
                </a:lnTo>
                <a:lnTo>
                  <a:pt x="210" y="38"/>
                </a:lnTo>
                <a:lnTo>
                  <a:pt x="201" y="35"/>
                </a:lnTo>
                <a:lnTo>
                  <a:pt x="195" y="31"/>
                </a:lnTo>
                <a:lnTo>
                  <a:pt x="188" y="27"/>
                </a:lnTo>
                <a:lnTo>
                  <a:pt x="182" y="22"/>
                </a:lnTo>
                <a:lnTo>
                  <a:pt x="176" y="18"/>
                </a:lnTo>
                <a:lnTo>
                  <a:pt x="170" y="13"/>
                </a:lnTo>
                <a:lnTo>
                  <a:pt x="163" y="9"/>
                </a:lnTo>
                <a:lnTo>
                  <a:pt x="155" y="4"/>
                </a:lnTo>
                <a:lnTo>
                  <a:pt x="151" y="3"/>
                </a:lnTo>
                <a:lnTo>
                  <a:pt x="145" y="1"/>
                </a:lnTo>
                <a:lnTo>
                  <a:pt x="140" y="1"/>
                </a:lnTo>
                <a:lnTo>
                  <a:pt x="135" y="1"/>
                </a:lnTo>
                <a:lnTo>
                  <a:pt x="130" y="1"/>
                </a:lnTo>
                <a:lnTo>
                  <a:pt x="126" y="3"/>
                </a:lnTo>
                <a:lnTo>
                  <a:pt x="121" y="3"/>
                </a:lnTo>
                <a:lnTo>
                  <a:pt x="118" y="1"/>
                </a:lnTo>
                <a:lnTo>
                  <a:pt x="112" y="1"/>
                </a:lnTo>
                <a:lnTo>
                  <a:pt x="105" y="0"/>
                </a:lnTo>
                <a:lnTo>
                  <a:pt x="96" y="0"/>
                </a:lnTo>
                <a:lnTo>
                  <a:pt x="87" y="1"/>
                </a:lnTo>
                <a:lnTo>
                  <a:pt x="78" y="4"/>
                </a:lnTo>
                <a:lnTo>
                  <a:pt x="71" y="9"/>
                </a:lnTo>
                <a:lnTo>
                  <a:pt x="65" y="15"/>
                </a:lnTo>
                <a:lnTo>
                  <a:pt x="61" y="22"/>
                </a:lnTo>
                <a:lnTo>
                  <a:pt x="59" y="27"/>
                </a:lnTo>
                <a:lnTo>
                  <a:pt x="56" y="30"/>
                </a:lnTo>
                <a:lnTo>
                  <a:pt x="53" y="32"/>
                </a:lnTo>
                <a:lnTo>
                  <a:pt x="50" y="35"/>
                </a:lnTo>
                <a:lnTo>
                  <a:pt x="49" y="38"/>
                </a:lnTo>
                <a:lnTo>
                  <a:pt x="46" y="41"/>
                </a:lnTo>
                <a:lnTo>
                  <a:pt x="44" y="44"/>
                </a:lnTo>
                <a:lnTo>
                  <a:pt x="44" y="47"/>
                </a:lnTo>
                <a:lnTo>
                  <a:pt x="43" y="50"/>
                </a:lnTo>
                <a:lnTo>
                  <a:pt x="41" y="56"/>
                </a:lnTo>
                <a:lnTo>
                  <a:pt x="37" y="65"/>
                </a:lnTo>
                <a:lnTo>
                  <a:pt x="34" y="72"/>
                </a:lnTo>
                <a:lnTo>
                  <a:pt x="30" y="81"/>
                </a:lnTo>
                <a:lnTo>
                  <a:pt x="27" y="87"/>
                </a:lnTo>
                <a:lnTo>
                  <a:pt x="25" y="90"/>
                </a:lnTo>
                <a:lnTo>
                  <a:pt x="27" y="9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81" name="Freeform 32"/>
          <p:cNvSpPr>
            <a:spLocks/>
          </p:cNvSpPr>
          <p:nvPr/>
        </p:nvSpPr>
        <p:spPr bwMode="auto">
          <a:xfrm>
            <a:off x="6575428" y="4738690"/>
            <a:ext cx="100013" cy="82551"/>
          </a:xfrm>
          <a:custGeom>
            <a:avLst/>
            <a:gdLst>
              <a:gd name="T0" fmla="*/ 2147483647 w 71"/>
              <a:gd name="T1" fmla="*/ 2147483647 h 52"/>
              <a:gd name="T2" fmla="*/ 2147483647 w 71"/>
              <a:gd name="T3" fmla="*/ 2147483647 h 52"/>
              <a:gd name="T4" fmla="*/ 2147483647 w 71"/>
              <a:gd name="T5" fmla="*/ 2147483647 h 52"/>
              <a:gd name="T6" fmla="*/ 2147483647 w 71"/>
              <a:gd name="T7" fmla="*/ 2147483647 h 52"/>
              <a:gd name="T8" fmla="*/ 2147483647 w 71"/>
              <a:gd name="T9" fmla="*/ 2147483647 h 52"/>
              <a:gd name="T10" fmla="*/ 2147483647 w 71"/>
              <a:gd name="T11" fmla="*/ 2147483647 h 52"/>
              <a:gd name="T12" fmla="*/ 2147483647 w 71"/>
              <a:gd name="T13" fmla="*/ 2147483647 h 52"/>
              <a:gd name="T14" fmla="*/ 2147483647 w 71"/>
              <a:gd name="T15" fmla="*/ 2147483647 h 52"/>
              <a:gd name="T16" fmla="*/ 2147483647 w 71"/>
              <a:gd name="T17" fmla="*/ 2147483647 h 52"/>
              <a:gd name="T18" fmla="*/ 2147483647 w 71"/>
              <a:gd name="T19" fmla="*/ 2147483647 h 52"/>
              <a:gd name="T20" fmla="*/ 2147483647 w 71"/>
              <a:gd name="T21" fmla="*/ 2147483647 h 52"/>
              <a:gd name="T22" fmla="*/ 2147483647 w 71"/>
              <a:gd name="T23" fmla="*/ 2147483647 h 52"/>
              <a:gd name="T24" fmla="*/ 2147483647 w 71"/>
              <a:gd name="T25" fmla="*/ 2147483647 h 52"/>
              <a:gd name="T26" fmla="*/ 2147483647 w 71"/>
              <a:gd name="T27" fmla="*/ 2147483647 h 52"/>
              <a:gd name="T28" fmla="*/ 2147483647 w 71"/>
              <a:gd name="T29" fmla="*/ 2147483647 h 52"/>
              <a:gd name="T30" fmla="*/ 2147483647 w 71"/>
              <a:gd name="T31" fmla="*/ 2147483647 h 52"/>
              <a:gd name="T32" fmla="*/ 2147483647 w 71"/>
              <a:gd name="T33" fmla="*/ 2147483647 h 52"/>
              <a:gd name="T34" fmla="*/ 2147483647 w 71"/>
              <a:gd name="T35" fmla="*/ 2147483647 h 52"/>
              <a:gd name="T36" fmla="*/ 2147483647 w 71"/>
              <a:gd name="T37" fmla="*/ 2147483647 h 52"/>
              <a:gd name="T38" fmla="*/ 2147483647 w 71"/>
              <a:gd name="T39" fmla="*/ 2147483647 h 52"/>
              <a:gd name="T40" fmla="*/ 2147483647 w 71"/>
              <a:gd name="T41" fmla="*/ 2147483647 h 52"/>
              <a:gd name="T42" fmla="*/ 2147483647 w 71"/>
              <a:gd name="T43" fmla="*/ 2147483647 h 52"/>
              <a:gd name="T44" fmla="*/ 2147483647 w 71"/>
              <a:gd name="T45" fmla="*/ 2147483647 h 52"/>
              <a:gd name="T46" fmla="*/ 2147483647 w 71"/>
              <a:gd name="T47" fmla="*/ 2147483647 h 52"/>
              <a:gd name="T48" fmla="*/ 2147483647 w 71"/>
              <a:gd name="T49" fmla="*/ 2147483647 h 52"/>
              <a:gd name="T50" fmla="*/ 2147483647 w 71"/>
              <a:gd name="T51" fmla="*/ 2147483647 h 52"/>
              <a:gd name="T52" fmla="*/ 2147483647 w 71"/>
              <a:gd name="T53" fmla="*/ 2147483647 h 52"/>
              <a:gd name="T54" fmla="*/ 2147483647 w 71"/>
              <a:gd name="T55" fmla="*/ 2147483647 h 52"/>
              <a:gd name="T56" fmla="*/ 2147483647 w 71"/>
              <a:gd name="T57" fmla="*/ 2147483647 h 52"/>
              <a:gd name="T58" fmla="*/ 2147483647 w 71"/>
              <a:gd name="T59" fmla="*/ 2147483647 h 52"/>
              <a:gd name="T60" fmla="*/ 2147483647 w 71"/>
              <a:gd name="T61" fmla="*/ 2147483647 h 52"/>
              <a:gd name="T62" fmla="*/ 2147483647 w 71"/>
              <a:gd name="T63" fmla="*/ 2147483647 h 52"/>
              <a:gd name="T64" fmla="*/ 2147483647 w 71"/>
              <a:gd name="T65" fmla="*/ 2147483647 h 52"/>
              <a:gd name="T66" fmla="*/ 2147483647 w 71"/>
              <a:gd name="T67" fmla="*/ 0 h 52"/>
              <a:gd name="T68" fmla="*/ 2147483647 w 71"/>
              <a:gd name="T69" fmla="*/ 0 h 52"/>
              <a:gd name="T70" fmla="*/ 2147483647 w 71"/>
              <a:gd name="T71" fmla="*/ 0 h 52"/>
              <a:gd name="T72" fmla="*/ 2147483647 w 71"/>
              <a:gd name="T73" fmla="*/ 0 h 52"/>
              <a:gd name="T74" fmla="*/ 2147483647 w 71"/>
              <a:gd name="T75" fmla="*/ 0 h 52"/>
              <a:gd name="T76" fmla="*/ 2147483647 w 71"/>
              <a:gd name="T77" fmla="*/ 2147483647 h 52"/>
              <a:gd name="T78" fmla="*/ 2147483647 w 71"/>
              <a:gd name="T79" fmla="*/ 2147483647 h 52"/>
              <a:gd name="T80" fmla="*/ 2147483647 w 71"/>
              <a:gd name="T81" fmla="*/ 2147483647 h 52"/>
              <a:gd name="T82" fmla="*/ 2147483647 w 71"/>
              <a:gd name="T83" fmla="*/ 2147483647 h 52"/>
              <a:gd name="T84" fmla="*/ 2147483647 w 71"/>
              <a:gd name="T85" fmla="*/ 2147483647 h 52"/>
              <a:gd name="T86" fmla="*/ 2147483647 w 71"/>
              <a:gd name="T87" fmla="*/ 2147483647 h 52"/>
              <a:gd name="T88" fmla="*/ 2147483647 w 71"/>
              <a:gd name="T89" fmla="*/ 2147483647 h 52"/>
              <a:gd name="T90" fmla="*/ 2147483647 w 71"/>
              <a:gd name="T91" fmla="*/ 2147483647 h 52"/>
              <a:gd name="T92" fmla="*/ 0 w 71"/>
              <a:gd name="T93" fmla="*/ 2147483647 h 52"/>
              <a:gd name="T94" fmla="*/ 2147483647 w 71"/>
              <a:gd name="T95" fmla="*/ 2147483647 h 52"/>
              <a:gd name="T96" fmla="*/ 2147483647 w 71"/>
              <a:gd name="T97" fmla="*/ 2147483647 h 52"/>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71"/>
              <a:gd name="T148" fmla="*/ 0 h 52"/>
              <a:gd name="T149" fmla="*/ 71 w 71"/>
              <a:gd name="T150" fmla="*/ 52 h 52"/>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71" h="52">
                <a:moveTo>
                  <a:pt x="2" y="29"/>
                </a:moveTo>
                <a:lnTo>
                  <a:pt x="8" y="33"/>
                </a:lnTo>
                <a:lnTo>
                  <a:pt x="14" y="37"/>
                </a:lnTo>
                <a:lnTo>
                  <a:pt x="20" y="42"/>
                </a:lnTo>
                <a:lnTo>
                  <a:pt x="28" y="46"/>
                </a:lnTo>
                <a:lnTo>
                  <a:pt x="35" y="51"/>
                </a:lnTo>
                <a:lnTo>
                  <a:pt x="42" y="52"/>
                </a:lnTo>
                <a:lnTo>
                  <a:pt x="50" y="52"/>
                </a:lnTo>
                <a:lnTo>
                  <a:pt x="59" y="49"/>
                </a:lnTo>
                <a:lnTo>
                  <a:pt x="63" y="45"/>
                </a:lnTo>
                <a:lnTo>
                  <a:pt x="66" y="42"/>
                </a:lnTo>
                <a:lnTo>
                  <a:pt x="69" y="36"/>
                </a:lnTo>
                <a:lnTo>
                  <a:pt x="69" y="32"/>
                </a:lnTo>
                <a:lnTo>
                  <a:pt x="71" y="27"/>
                </a:lnTo>
                <a:lnTo>
                  <a:pt x="69" y="21"/>
                </a:lnTo>
                <a:lnTo>
                  <a:pt x="68" y="17"/>
                </a:lnTo>
                <a:lnTo>
                  <a:pt x="66" y="12"/>
                </a:lnTo>
                <a:lnTo>
                  <a:pt x="66" y="11"/>
                </a:lnTo>
                <a:lnTo>
                  <a:pt x="65" y="11"/>
                </a:lnTo>
                <a:lnTo>
                  <a:pt x="65" y="9"/>
                </a:lnTo>
                <a:lnTo>
                  <a:pt x="63" y="9"/>
                </a:lnTo>
                <a:lnTo>
                  <a:pt x="63" y="8"/>
                </a:lnTo>
                <a:lnTo>
                  <a:pt x="62" y="8"/>
                </a:lnTo>
                <a:lnTo>
                  <a:pt x="60" y="6"/>
                </a:lnTo>
                <a:lnTo>
                  <a:pt x="57" y="5"/>
                </a:lnTo>
                <a:lnTo>
                  <a:pt x="53" y="5"/>
                </a:lnTo>
                <a:lnTo>
                  <a:pt x="48" y="3"/>
                </a:lnTo>
                <a:lnTo>
                  <a:pt x="45" y="3"/>
                </a:lnTo>
                <a:lnTo>
                  <a:pt x="41" y="3"/>
                </a:lnTo>
                <a:lnTo>
                  <a:pt x="37" y="3"/>
                </a:lnTo>
                <a:lnTo>
                  <a:pt x="34" y="2"/>
                </a:lnTo>
                <a:lnTo>
                  <a:pt x="29" y="2"/>
                </a:lnTo>
                <a:lnTo>
                  <a:pt x="26" y="0"/>
                </a:lnTo>
                <a:lnTo>
                  <a:pt x="25" y="0"/>
                </a:lnTo>
                <a:lnTo>
                  <a:pt x="22" y="0"/>
                </a:lnTo>
                <a:lnTo>
                  <a:pt x="19" y="0"/>
                </a:lnTo>
                <a:lnTo>
                  <a:pt x="16" y="0"/>
                </a:lnTo>
                <a:lnTo>
                  <a:pt x="14" y="2"/>
                </a:lnTo>
                <a:lnTo>
                  <a:pt x="11" y="2"/>
                </a:lnTo>
                <a:lnTo>
                  <a:pt x="8" y="3"/>
                </a:lnTo>
                <a:lnTo>
                  <a:pt x="7" y="5"/>
                </a:lnTo>
                <a:lnTo>
                  <a:pt x="5" y="8"/>
                </a:lnTo>
                <a:lnTo>
                  <a:pt x="4" y="11"/>
                </a:lnTo>
                <a:lnTo>
                  <a:pt x="2" y="14"/>
                </a:lnTo>
                <a:lnTo>
                  <a:pt x="1" y="17"/>
                </a:lnTo>
                <a:lnTo>
                  <a:pt x="0" y="21"/>
                </a:lnTo>
                <a:lnTo>
                  <a:pt x="1" y="26"/>
                </a:lnTo>
                <a:lnTo>
                  <a:pt x="2" y="29"/>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82" name="Freeform 33"/>
          <p:cNvSpPr>
            <a:spLocks/>
          </p:cNvSpPr>
          <p:nvPr/>
        </p:nvSpPr>
        <p:spPr bwMode="auto">
          <a:xfrm>
            <a:off x="6575428" y="4738690"/>
            <a:ext cx="100013" cy="82551"/>
          </a:xfrm>
          <a:custGeom>
            <a:avLst/>
            <a:gdLst>
              <a:gd name="T0" fmla="*/ 2147483647 w 71"/>
              <a:gd name="T1" fmla="*/ 2147483647 h 52"/>
              <a:gd name="T2" fmla="*/ 2147483647 w 71"/>
              <a:gd name="T3" fmla="*/ 2147483647 h 52"/>
              <a:gd name="T4" fmla="*/ 2147483647 w 71"/>
              <a:gd name="T5" fmla="*/ 2147483647 h 52"/>
              <a:gd name="T6" fmla="*/ 2147483647 w 71"/>
              <a:gd name="T7" fmla="*/ 2147483647 h 52"/>
              <a:gd name="T8" fmla="*/ 2147483647 w 71"/>
              <a:gd name="T9" fmla="*/ 2147483647 h 52"/>
              <a:gd name="T10" fmla="*/ 2147483647 w 71"/>
              <a:gd name="T11" fmla="*/ 2147483647 h 52"/>
              <a:gd name="T12" fmla="*/ 2147483647 w 71"/>
              <a:gd name="T13" fmla="*/ 2147483647 h 52"/>
              <a:gd name="T14" fmla="*/ 2147483647 w 71"/>
              <a:gd name="T15" fmla="*/ 2147483647 h 52"/>
              <a:gd name="T16" fmla="*/ 2147483647 w 71"/>
              <a:gd name="T17" fmla="*/ 2147483647 h 52"/>
              <a:gd name="T18" fmla="*/ 2147483647 w 71"/>
              <a:gd name="T19" fmla="*/ 2147483647 h 52"/>
              <a:gd name="T20" fmla="*/ 2147483647 w 71"/>
              <a:gd name="T21" fmla="*/ 2147483647 h 52"/>
              <a:gd name="T22" fmla="*/ 2147483647 w 71"/>
              <a:gd name="T23" fmla="*/ 2147483647 h 52"/>
              <a:gd name="T24" fmla="*/ 2147483647 w 71"/>
              <a:gd name="T25" fmla="*/ 2147483647 h 52"/>
              <a:gd name="T26" fmla="*/ 2147483647 w 71"/>
              <a:gd name="T27" fmla="*/ 2147483647 h 52"/>
              <a:gd name="T28" fmla="*/ 2147483647 w 71"/>
              <a:gd name="T29" fmla="*/ 2147483647 h 52"/>
              <a:gd name="T30" fmla="*/ 2147483647 w 71"/>
              <a:gd name="T31" fmla="*/ 2147483647 h 52"/>
              <a:gd name="T32" fmla="*/ 2147483647 w 71"/>
              <a:gd name="T33" fmla="*/ 2147483647 h 52"/>
              <a:gd name="T34" fmla="*/ 2147483647 w 71"/>
              <a:gd name="T35" fmla="*/ 2147483647 h 52"/>
              <a:gd name="T36" fmla="*/ 2147483647 w 71"/>
              <a:gd name="T37" fmla="*/ 2147483647 h 52"/>
              <a:gd name="T38" fmla="*/ 2147483647 w 71"/>
              <a:gd name="T39" fmla="*/ 2147483647 h 52"/>
              <a:gd name="T40" fmla="*/ 2147483647 w 71"/>
              <a:gd name="T41" fmla="*/ 2147483647 h 52"/>
              <a:gd name="T42" fmla="*/ 2147483647 w 71"/>
              <a:gd name="T43" fmla="*/ 2147483647 h 52"/>
              <a:gd name="T44" fmla="*/ 2147483647 w 71"/>
              <a:gd name="T45" fmla="*/ 2147483647 h 52"/>
              <a:gd name="T46" fmla="*/ 2147483647 w 71"/>
              <a:gd name="T47" fmla="*/ 2147483647 h 52"/>
              <a:gd name="T48" fmla="*/ 2147483647 w 71"/>
              <a:gd name="T49" fmla="*/ 2147483647 h 52"/>
              <a:gd name="T50" fmla="*/ 2147483647 w 71"/>
              <a:gd name="T51" fmla="*/ 2147483647 h 52"/>
              <a:gd name="T52" fmla="*/ 2147483647 w 71"/>
              <a:gd name="T53" fmla="*/ 2147483647 h 52"/>
              <a:gd name="T54" fmla="*/ 2147483647 w 71"/>
              <a:gd name="T55" fmla="*/ 2147483647 h 52"/>
              <a:gd name="T56" fmla="*/ 2147483647 w 71"/>
              <a:gd name="T57" fmla="*/ 2147483647 h 52"/>
              <a:gd name="T58" fmla="*/ 2147483647 w 71"/>
              <a:gd name="T59" fmla="*/ 2147483647 h 52"/>
              <a:gd name="T60" fmla="*/ 2147483647 w 71"/>
              <a:gd name="T61" fmla="*/ 2147483647 h 52"/>
              <a:gd name="T62" fmla="*/ 2147483647 w 71"/>
              <a:gd name="T63" fmla="*/ 2147483647 h 52"/>
              <a:gd name="T64" fmla="*/ 2147483647 w 71"/>
              <a:gd name="T65" fmla="*/ 2147483647 h 52"/>
              <a:gd name="T66" fmla="*/ 2147483647 w 71"/>
              <a:gd name="T67" fmla="*/ 0 h 52"/>
              <a:gd name="T68" fmla="*/ 2147483647 w 71"/>
              <a:gd name="T69" fmla="*/ 0 h 52"/>
              <a:gd name="T70" fmla="*/ 2147483647 w 71"/>
              <a:gd name="T71" fmla="*/ 0 h 52"/>
              <a:gd name="T72" fmla="*/ 2147483647 w 71"/>
              <a:gd name="T73" fmla="*/ 0 h 52"/>
              <a:gd name="T74" fmla="*/ 2147483647 w 71"/>
              <a:gd name="T75" fmla="*/ 0 h 52"/>
              <a:gd name="T76" fmla="*/ 2147483647 w 71"/>
              <a:gd name="T77" fmla="*/ 2147483647 h 52"/>
              <a:gd name="T78" fmla="*/ 2147483647 w 71"/>
              <a:gd name="T79" fmla="*/ 2147483647 h 52"/>
              <a:gd name="T80" fmla="*/ 2147483647 w 71"/>
              <a:gd name="T81" fmla="*/ 2147483647 h 52"/>
              <a:gd name="T82" fmla="*/ 2147483647 w 71"/>
              <a:gd name="T83" fmla="*/ 2147483647 h 52"/>
              <a:gd name="T84" fmla="*/ 2147483647 w 71"/>
              <a:gd name="T85" fmla="*/ 2147483647 h 52"/>
              <a:gd name="T86" fmla="*/ 2147483647 w 71"/>
              <a:gd name="T87" fmla="*/ 2147483647 h 52"/>
              <a:gd name="T88" fmla="*/ 2147483647 w 71"/>
              <a:gd name="T89" fmla="*/ 2147483647 h 52"/>
              <a:gd name="T90" fmla="*/ 2147483647 w 71"/>
              <a:gd name="T91" fmla="*/ 2147483647 h 52"/>
              <a:gd name="T92" fmla="*/ 0 w 71"/>
              <a:gd name="T93" fmla="*/ 2147483647 h 52"/>
              <a:gd name="T94" fmla="*/ 2147483647 w 71"/>
              <a:gd name="T95" fmla="*/ 2147483647 h 52"/>
              <a:gd name="T96" fmla="*/ 2147483647 w 71"/>
              <a:gd name="T97" fmla="*/ 2147483647 h 52"/>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71"/>
              <a:gd name="T148" fmla="*/ 0 h 52"/>
              <a:gd name="T149" fmla="*/ 71 w 71"/>
              <a:gd name="T150" fmla="*/ 52 h 52"/>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71" h="52">
                <a:moveTo>
                  <a:pt x="2" y="29"/>
                </a:moveTo>
                <a:lnTo>
                  <a:pt x="8" y="33"/>
                </a:lnTo>
                <a:lnTo>
                  <a:pt x="14" y="37"/>
                </a:lnTo>
                <a:lnTo>
                  <a:pt x="20" y="42"/>
                </a:lnTo>
                <a:lnTo>
                  <a:pt x="28" y="46"/>
                </a:lnTo>
                <a:lnTo>
                  <a:pt x="35" y="51"/>
                </a:lnTo>
                <a:lnTo>
                  <a:pt x="42" y="52"/>
                </a:lnTo>
                <a:lnTo>
                  <a:pt x="50" y="52"/>
                </a:lnTo>
                <a:lnTo>
                  <a:pt x="59" y="49"/>
                </a:lnTo>
                <a:lnTo>
                  <a:pt x="63" y="45"/>
                </a:lnTo>
                <a:lnTo>
                  <a:pt x="66" y="42"/>
                </a:lnTo>
                <a:lnTo>
                  <a:pt x="69" y="36"/>
                </a:lnTo>
                <a:lnTo>
                  <a:pt x="69" y="32"/>
                </a:lnTo>
                <a:lnTo>
                  <a:pt x="71" y="27"/>
                </a:lnTo>
                <a:lnTo>
                  <a:pt x="69" y="21"/>
                </a:lnTo>
                <a:lnTo>
                  <a:pt x="68" y="17"/>
                </a:lnTo>
                <a:lnTo>
                  <a:pt x="66" y="12"/>
                </a:lnTo>
                <a:lnTo>
                  <a:pt x="66" y="11"/>
                </a:lnTo>
                <a:lnTo>
                  <a:pt x="65" y="11"/>
                </a:lnTo>
                <a:lnTo>
                  <a:pt x="65" y="9"/>
                </a:lnTo>
                <a:lnTo>
                  <a:pt x="63" y="9"/>
                </a:lnTo>
                <a:lnTo>
                  <a:pt x="63" y="8"/>
                </a:lnTo>
                <a:lnTo>
                  <a:pt x="62" y="8"/>
                </a:lnTo>
                <a:lnTo>
                  <a:pt x="60" y="6"/>
                </a:lnTo>
                <a:lnTo>
                  <a:pt x="57" y="5"/>
                </a:lnTo>
                <a:lnTo>
                  <a:pt x="53" y="5"/>
                </a:lnTo>
                <a:lnTo>
                  <a:pt x="48" y="3"/>
                </a:lnTo>
                <a:lnTo>
                  <a:pt x="45" y="3"/>
                </a:lnTo>
                <a:lnTo>
                  <a:pt x="41" y="3"/>
                </a:lnTo>
                <a:lnTo>
                  <a:pt x="37" y="3"/>
                </a:lnTo>
                <a:lnTo>
                  <a:pt x="34" y="2"/>
                </a:lnTo>
                <a:lnTo>
                  <a:pt x="29" y="2"/>
                </a:lnTo>
                <a:lnTo>
                  <a:pt x="26" y="0"/>
                </a:lnTo>
                <a:lnTo>
                  <a:pt x="25" y="0"/>
                </a:lnTo>
                <a:lnTo>
                  <a:pt x="22" y="0"/>
                </a:lnTo>
                <a:lnTo>
                  <a:pt x="19" y="0"/>
                </a:lnTo>
                <a:lnTo>
                  <a:pt x="16" y="0"/>
                </a:lnTo>
                <a:lnTo>
                  <a:pt x="14" y="2"/>
                </a:lnTo>
                <a:lnTo>
                  <a:pt x="11" y="2"/>
                </a:lnTo>
                <a:lnTo>
                  <a:pt x="8" y="3"/>
                </a:lnTo>
                <a:lnTo>
                  <a:pt x="7" y="5"/>
                </a:lnTo>
                <a:lnTo>
                  <a:pt x="5" y="8"/>
                </a:lnTo>
                <a:lnTo>
                  <a:pt x="4" y="11"/>
                </a:lnTo>
                <a:lnTo>
                  <a:pt x="2" y="14"/>
                </a:lnTo>
                <a:lnTo>
                  <a:pt x="1" y="17"/>
                </a:lnTo>
                <a:lnTo>
                  <a:pt x="0" y="21"/>
                </a:lnTo>
                <a:lnTo>
                  <a:pt x="1" y="26"/>
                </a:lnTo>
                <a:lnTo>
                  <a:pt x="2" y="29"/>
                </a:lnTo>
              </a:path>
            </a:pathLst>
          </a:custGeom>
          <a:solidFill>
            <a:srgbClr val="FFFF00"/>
          </a:solidFill>
          <a:ln w="1588">
            <a:solidFill>
              <a:srgbClr val="990000"/>
            </a:solidFill>
            <a:round/>
            <a:headEnd/>
            <a:tailEnd/>
          </a:ln>
        </p:spPr>
        <p:txBody>
          <a:bodyPr/>
          <a:lstStyle/>
          <a:p>
            <a:endParaRPr lang="en-US"/>
          </a:p>
        </p:txBody>
      </p:sp>
      <p:sp>
        <p:nvSpPr>
          <p:cNvPr id="53283" name="Freeform 34"/>
          <p:cNvSpPr>
            <a:spLocks/>
          </p:cNvSpPr>
          <p:nvPr/>
        </p:nvSpPr>
        <p:spPr bwMode="auto">
          <a:xfrm>
            <a:off x="6575428" y="4738690"/>
            <a:ext cx="100013" cy="82551"/>
          </a:xfrm>
          <a:custGeom>
            <a:avLst/>
            <a:gdLst>
              <a:gd name="T0" fmla="*/ 2147483647 w 71"/>
              <a:gd name="T1" fmla="*/ 2147483647 h 52"/>
              <a:gd name="T2" fmla="*/ 2147483647 w 71"/>
              <a:gd name="T3" fmla="*/ 2147483647 h 52"/>
              <a:gd name="T4" fmla="*/ 2147483647 w 71"/>
              <a:gd name="T5" fmla="*/ 2147483647 h 52"/>
              <a:gd name="T6" fmla="*/ 2147483647 w 71"/>
              <a:gd name="T7" fmla="*/ 2147483647 h 52"/>
              <a:gd name="T8" fmla="*/ 2147483647 w 71"/>
              <a:gd name="T9" fmla="*/ 2147483647 h 52"/>
              <a:gd name="T10" fmla="*/ 2147483647 w 71"/>
              <a:gd name="T11" fmla="*/ 2147483647 h 52"/>
              <a:gd name="T12" fmla="*/ 2147483647 w 71"/>
              <a:gd name="T13" fmla="*/ 2147483647 h 52"/>
              <a:gd name="T14" fmla="*/ 2147483647 w 71"/>
              <a:gd name="T15" fmla="*/ 2147483647 h 52"/>
              <a:gd name="T16" fmla="*/ 2147483647 w 71"/>
              <a:gd name="T17" fmla="*/ 2147483647 h 52"/>
              <a:gd name="T18" fmla="*/ 2147483647 w 71"/>
              <a:gd name="T19" fmla="*/ 2147483647 h 52"/>
              <a:gd name="T20" fmla="*/ 2147483647 w 71"/>
              <a:gd name="T21" fmla="*/ 2147483647 h 52"/>
              <a:gd name="T22" fmla="*/ 2147483647 w 71"/>
              <a:gd name="T23" fmla="*/ 2147483647 h 52"/>
              <a:gd name="T24" fmla="*/ 2147483647 w 71"/>
              <a:gd name="T25" fmla="*/ 2147483647 h 52"/>
              <a:gd name="T26" fmla="*/ 2147483647 w 71"/>
              <a:gd name="T27" fmla="*/ 2147483647 h 52"/>
              <a:gd name="T28" fmla="*/ 2147483647 w 71"/>
              <a:gd name="T29" fmla="*/ 2147483647 h 52"/>
              <a:gd name="T30" fmla="*/ 2147483647 w 71"/>
              <a:gd name="T31" fmla="*/ 2147483647 h 52"/>
              <a:gd name="T32" fmla="*/ 2147483647 w 71"/>
              <a:gd name="T33" fmla="*/ 2147483647 h 52"/>
              <a:gd name="T34" fmla="*/ 2147483647 w 71"/>
              <a:gd name="T35" fmla="*/ 2147483647 h 52"/>
              <a:gd name="T36" fmla="*/ 2147483647 w 71"/>
              <a:gd name="T37" fmla="*/ 2147483647 h 52"/>
              <a:gd name="T38" fmla="*/ 2147483647 w 71"/>
              <a:gd name="T39" fmla="*/ 2147483647 h 52"/>
              <a:gd name="T40" fmla="*/ 2147483647 w 71"/>
              <a:gd name="T41" fmla="*/ 2147483647 h 52"/>
              <a:gd name="T42" fmla="*/ 2147483647 w 71"/>
              <a:gd name="T43" fmla="*/ 2147483647 h 52"/>
              <a:gd name="T44" fmla="*/ 2147483647 w 71"/>
              <a:gd name="T45" fmla="*/ 2147483647 h 52"/>
              <a:gd name="T46" fmla="*/ 2147483647 w 71"/>
              <a:gd name="T47" fmla="*/ 2147483647 h 52"/>
              <a:gd name="T48" fmla="*/ 2147483647 w 71"/>
              <a:gd name="T49" fmla="*/ 2147483647 h 52"/>
              <a:gd name="T50" fmla="*/ 2147483647 w 71"/>
              <a:gd name="T51" fmla="*/ 2147483647 h 52"/>
              <a:gd name="T52" fmla="*/ 2147483647 w 71"/>
              <a:gd name="T53" fmla="*/ 2147483647 h 52"/>
              <a:gd name="T54" fmla="*/ 2147483647 w 71"/>
              <a:gd name="T55" fmla="*/ 2147483647 h 52"/>
              <a:gd name="T56" fmla="*/ 2147483647 w 71"/>
              <a:gd name="T57" fmla="*/ 2147483647 h 52"/>
              <a:gd name="T58" fmla="*/ 2147483647 w 71"/>
              <a:gd name="T59" fmla="*/ 2147483647 h 52"/>
              <a:gd name="T60" fmla="*/ 2147483647 w 71"/>
              <a:gd name="T61" fmla="*/ 2147483647 h 52"/>
              <a:gd name="T62" fmla="*/ 2147483647 w 71"/>
              <a:gd name="T63" fmla="*/ 2147483647 h 52"/>
              <a:gd name="T64" fmla="*/ 2147483647 w 71"/>
              <a:gd name="T65" fmla="*/ 2147483647 h 52"/>
              <a:gd name="T66" fmla="*/ 2147483647 w 71"/>
              <a:gd name="T67" fmla="*/ 0 h 52"/>
              <a:gd name="T68" fmla="*/ 2147483647 w 71"/>
              <a:gd name="T69" fmla="*/ 0 h 52"/>
              <a:gd name="T70" fmla="*/ 2147483647 w 71"/>
              <a:gd name="T71" fmla="*/ 0 h 52"/>
              <a:gd name="T72" fmla="*/ 2147483647 w 71"/>
              <a:gd name="T73" fmla="*/ 0 h 52"/>
              <a:gd name="T74" fmla="*/ 2147483647 w 71"/>
              <a:gd name="T75" fmla="*/ 0 h 52"/>
              <a:gd name="T76" fmla="*/ 2147483647 w 71"/>
              <a:gd name="T77" fmla="*/ 2147483647 h 52"/>
              <a:gd name="T78" fmla="*/ 2147483647 w 71"/>
              <a:gd name="T79" fmla="*/ 2147483647 h 52"/>
              <a:gd name="T80" fmla="*/ 2147483647 w 71"/>
              <a:gd name="T81" fmla="*/ 2147483647 h 52"/>
              <a:gd name="T82" fmla="*/ 2147483647 w 71"/>
              <a:gd name="T83" fmla="*/ 2147483647 h 52"/>
              <a:gd name="T84" fmla="*/ 2147483647 w 71"/>
              <a:gd name="T85" fmla="*/ 2147483647 h 52"/>
              <a:gd name="T86" fmla="*/ 2147483647 w 71"/>
              <a:gd name="T87" fmla="*/ 2147483647 h 52"/>
              <a:gd name="T88" fmla="*/ 2147483647 w 71"/>
              <a:gd name="T89" fmla="*/ 2147483647 h 52"/>
              <a:gd name="T90" fmla="*/ 2147483647 w 71"/>
              <a:gd name="T91" fmla="*/ 2147483647 h 52"/>
              <a:gd name="T92" fmla="*/ 0 w 71"/>
              <a:gd name="T93" fmla="*/ 2147483647 h 52"/>
              <a:gd name="T94" fmla="*/ 2147483647 w 71"/>
              <a:gd name="T95" fmla="*/ 2147483647 h 52"/>
              <a:gd name="T96" fmla="*/ 2147483647 w 71"/>
              <a:gd name="T97" fmla="*/ 2147483647 h 52"/>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71"/>
              <a:gd name="T148" fmla="*/ 0 h 52"/>
              <a:gd name="T149" fmla="*/ 71 w 71"/>
              <a:gd name="T150" fmla="*/ 52 h 52"/>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71" h="52">
                <a:moveTo>
                  <a:pt x="2" y="29"/>
                </a:moveTo>
                <a:lnTo>
                  <a:pt x="8" y="33"/>
                </a:lnTo>
                <a:lnTo>
                  <a:pt x="14" y="37"/>
                </a:lnTo>
                <a:lnTo>
                  <a:pt x="20" y="42"/>
                </a:lnTo>
                <a:lnTo>
                  <a:pt x="28" y="46"/>
                </a:lnTo>
                <a:lnTo>
                  <a:pt x="35" y="51"/>
                </a:lnTo>
                <a:lnTo>
                  <a:pt x="42" y="52"/>
                </a:lnTo>
                <a:lnTo>
                  <a:pt x="50" y="52"/>
                </a:lnTo>
                <a:lnTo>
                  <a:pt x="59" y="49"/>
                </a:lnTo>
                <a:lnTo>
                  <a:pt x="63" y="45"/>
                </a:lnTo>
                <a:lnTo>
                  <a:pt x="66" y="42"/>
                </a:lnTo>
                <a:lnTo>
                  <a:pt x="69" y="36"/>
                </a:lnTo>
                <a:lnTo>
                  <a:pt x="69" y="32"/>
                </a:lnTo>
                <a:lnTo>
                  <a:pt x="71" y="27"/>
                </a:lnTo>
                <a:lnTo>
                  <a:pt x="69" y="21"/>
                </a:lnTo>
                <a:lnTo>
                  <a:pt x="68" y="17"/>
                </a:lnTo>
                <a:lnTo>
                  <a:pt x="66" y="12"/>
                </a:lnTo>
                <a:lnTo>
                  <a:pt x="66" y="11"/>
                </a:lnTo>
                <a:lnTo>
                  <a:pt x="65" y="11"/>
                </a:lnTo>
                <a:lnTo>
                  <a:pt x="65" y="9"/>
                </a:lnTo>
                <a:lnTo>
                  <a:pt x="63" y="9"/>
                </a:lnTo>
                <a:lnTo>
                  <a:pt x="63" y="8"/>
                </a:lnTo>
                <a:lnTo>
                  <a:pt x="62" y="8"/>
                </a:lnTo>
                <a:lnTo>
                  <a:pt x="60" y="6"/>
                </a:lnTo>
                <a:lnTo>
                  <a:pt x="57" y="5"/>
                </a:lnTo>
                <a:lnTo>
                  <a:pt x="53" y="5"/>
                </a:lnTo>
                <a:lnTo>
                  <a:pt x="48" y="3"/>
                </a:lnTo>
                <a:lnTo>
                  <a:pt x="45" y="3"/>
                </a:lnTo>
                <a:lnTo>
                  <a:pt x="41" y="3"/>
                </a:lnTo>
                <a:lnTo>
                  <a:pt x="37" y="3"/>
                </a:lnTo>
                <a:lnTo>
                  <a:pt x="34" y="2"/>
                </a:lnTo>
                <a:lnTo>
                  <a:pt x="29" y="2"/>
                </a:lnTo>
                <a:lnTo>
                  <a:pt x="26" y="0"/>
                </a:lnTo>
                <a:lnTo>
                  <a:pt x="25" y="0"/>
                </a:lnTo>
                <a:lnTo>
                  <a:pt x="22" y="0"/>
                </a:lnTo>
                <a:lnTo>
                  <a:pt x="19" y="0"/>
                </a:lnTo>
                <a:lnTo>
                  <a:pt x="16" y="0"/>
                </a:lnTo>
                <a:lnTo>
                  <a:pt x="14" y="2"/>
                </a:lnTo>
                <a:lnTo>
                  <a:pt x="11" y="2"/>
                </a:lnTo>
                <a:lnTo>
                  <a:pt x="8" y="3"/>
                </a:lnTo>
                <a:lnTo>
                  <a:pt x="7" y="5"/>
                </a:lnTo>
                <a:lnTo>
                  <a:pt x="5" y="8"/>
                </a:lnTo>
                <a:lnTo>
                  <a:pt x="4" y="11"/>
                </a:lnTo>
                <a:lnTo>
                  <a:pt x="2" y="14"/>
                </a:lnTo>
                <a:lnTo>
                  <a:pt x="1" y="17"/>
                </a:lnTo>
                <a:lnTo>
                  <a:pt x="0" y="21"/>
                </a:lnTo>
                <a:lnTo>
                  <a:pt x="1" y="26"/>
                </a:lnTo>
                <a:lnTo>
                  <a:pt x="2" y="29"/>
                </a:lnTo>
              </a:path>
            </a:pathLst>
          </a:custGeom>
          <a:solidFill>
            <a:srgbClr val="FFFF00"/>
          </a:solidFill>
          <a:ln w="4763">
            <a:solidFill>
              <a:srgbClr val="990000"/>
            </a:solidFill>
            <a:round/>
            <a:headEnd/>
            <a:tailEnd/>
          </a:ln>
        </p:spPr>
        <p:txBody>
          <a:bodyPr/>
          <a:lstStyle/>
          <a:p>
            <a:endParaRPr lang="en-US"/>
          </a:p>
        </p:txBody>
      </p:sp>
      <p:sp>
        <p:nvSpPr>
          <p:cNvPr id="53284" name="Freeform 35"/>
          <p:cNvSpPr>
            <a:spLocks/>
          </p:cNvSpPr>
          <p:nvPr/>
        </p:nvSpPr>
        <p:spPr bwMode="auto">
          <a:xfrm>
            <a:off x="6510341" y="4684716"/>
            <a:ext cx="66675" cy="77787"/>
          </a:xfrm>
          <a:custGeom>
            <a:avLst/>
            <a:gdLst>
              <a:gd name="T0" fmla="*/ 2147483647 w 47"/>
              <a:gd name="T1" fmla="*/ 2147483647 h 49"/>
              <a:gd name="T2" fmla="*/ 2147483647 w 47"/>
              <a:gd name="T3" fmla="*/ 2147483647 h 49"/>
              <a:gd name="T4" fmla="*/ 2147483647 w 47"/>
              <a:gd name="T5" fmla="*/ 2147483647 h 49"/>
              <a:gd name="T6" fmla="*/ 2147483647 w 47"/>
              <a:gd name="T7" fmla="*/ 2147483647 h 49"/>
              <a:gd name="T8" fmla="*/ 2147483647 w 47"/>
              <a:gd name="T9" fmla="*/ 2147483647 h 49"/>
              <a:gd name="T10" fmla="*/ 2147483647 w 47"/>
              <a:gd name="T11" fmla="*/ 2147483647 h 49"/>
              <a:gd name="T12" fmla="*/ 2147483647 w 47"/>
              <a:gd name="T13" fmla="*/ 2147483647 h 49"/>
              <a:gd name="T14" fmla="*/ 2147483647 w 47"/>
              <a:gd name="T15" fmla="*/ 2147483647 h 49"/>
              <a:gd name="T16" fmla="*/ 2147483647 w 47"/>
              <a:gd name="T17" fmla="*/ 2147483647 h 49"/>
              <a:gd name="T18" fmla="*/ 2147483647 w 47"/>
              <a:gd name="T19" fmla="*/ 2147483647 h 49"/>
              <a:gd name="T20" fmla="*/ 2147483647 w 47"/>
              <a:gd name="T21" fmla="*/ 2147483647 h 49"/>
              <a:gd name="T22" fmla="*/ 2147483647 w 47"/>
              <a:gd name="T23" fmla="*/ 2147483647 h 49"/>
              <a:gd name="T24" fmla="*/ 2147483647 w 47"/>
              <a:gd name="T25" fmla="*/ 2147483647 h 49"/>
              <a:gd name="T26" fmla="*/ 2147483647 w 47"/>
              <a:gd name="T27" fmla="*/ 2147483647 h 49"/>
              <a:gd name="T28" fmla="*/ 2147483647 w 47"/>
              <a:gd name="T29" fmla="*/ 2147483647 h 49"/>
              <a:gd name="T30" fmla="*/ 2147483647 w 47"/>
              <a:gd name="T31" fmla="*/ 2147483647 h 49"/>
              <a:gd name="T32" fmla="*/ 2147483647 w 47"/>
              <a:gd name="T33" fmla="*/ 2147483647 h 49"/>
              <a:gd name="T34" fmla="*/ 2147483647 w 47"/>
              <a:gd name="T35" fmla="*/ 2147483647 h 49"/>
              <a:gd name="T36" fmla="*/ 2147483647 w 47"/>
              <a:gd name="T37" fmla="*/ 2147483647 h 49"/>
              <a:gd name="T38" fmla="*/ 2147483647 w 47"/>
              <a:gd name="T39" fmla="*/ 2147483647 h 49"/>
              <a:gd name="T40" fmla="*/ 2147483647 w 47"/>
              <a:gd name="T41" fmla="*/ 2147483647 h 49"/>
              <a:gd name="T42" fmla="*/ 2147483647 w 47"/>
              <a:gd name="T43" fmla="*/ 2147483647 h 49"/>
              <a:gd name="T44" fmla="*/ 2147483647 w 47"/>
              <a:gd name="T45" fmla="*/ 2147483647 h 49"/>
              <a:gd name="T46" fmla="*/ 2147483647 w 47"/>
              <a:gd name="T47" fmla="*/ 2147483647 h 49"/>
              <a:gd name="T48" fmla="*/ 2147483647 w 47"/>
              <a:gd name="T49" fmla="*/ 2147483647 h 49"/>
              <a:gd name="T50" fmla="*/ 2147483647 w 47"/>
              <a:gd name="T51" fmla="*/ 2147483647 h 49"/>
              <a:gd name="T52" fmla="*/ 2147483647 w 47"/>
              <a:gd name="T53" fmla="*/ 2147483647 h 49"/>
              <a:gd name="T54" fmla="*/ 2147483647 w 47"/>
              <a:gd name="T55" fmla="*/ 2147483647 h 49"/>
              <a:gd name="T56" fmla="*/ 2147483647 w 47"/>
              <a:gd name="T57" fmla="*/ 2147483647 h 49"/>
              <a:gd name="T58" fmla="*/ 2147483647 w 47"/>
              <a:gd name="T59" fmla="*/ 2147483647 h 49"/>
              <a:gd name="T60" fmla="*/ 2147483647 w 47"/>
              <a:gd name="T61" fmla="*/ 2147483647 h 49"/>
              <a:gd name="T62" fmla="*/ 2147483647 w 47"/>
              <a:gd name="T63" fmla="*/ 2147483647 h 49"/>
              <a:gd name="T64" fmla="*/ 2147483647 w 47"/>
              <a:gd name="T65" fmla="*/ 2147483647 h 49"/>
              <a:gd name="T66" fmla="*/ 2147483647 w 47"/>
              <a:gd name="T67" fmla="*/ 2147483647 h 49"/>
              <a:gd name="T68" fmla="*/ 2147483647 w 47"/>
              <a:gd name="T69" fmla="*/ 2147483647 h 49"/>
              <a:gd name="T70" fmla="*/ 2147483647 w 47"/>
              <a:gd name="T71" fmla="*/ 2147483647 h 49"/>
              <a:gd name="T72" fmla="*/ 2147483647 w 47"/>
              <a:gd name="T73" fmla="*/ 2147483647 h 49"/>
              <a:gd name="T74" fmla="*/ 2147483647 w 47"/>
              <a:gd name="T75" fmla="*/ 2147483647 h 49"/>
              <a:gd name="T76" fmla="*/ 2147483647 w 47"/>
              <a:gd name="T77" fmla="*/ 0 h 49"/>
              <a:gd name="T78" fmla="*/ 2147483647 w 47"/>
              <a:gd name="T79" fmla="*/ 0 h 49"/>
              <a:gd name="T80" fmla="*/ 2147483647 w 47"/>
              <a:gd name="T81" fmla="*/ 2147483647 h 49"/>
              <a:gd name="T82" fmla="*/ 2147483647 w 47"/>
              <a:gd name="T83" fmla="*/ 2147483647 h 49"/>
              <a:gd name="T84" fmla="*/ 2147483647 w 47"/>
              <a:gd name="T85" fmla="*/ 2147483647 h 49"/>
              <a:gd name="T86" fmla="*/ 2147483647 w 47"/>
              <a:gd name="T87" fmla="*/ 2147483647 h 49"/>
              <a:gd name="T88" fmla="*/ 2147483647 w 47"/>
              <a:gd name="T89" fmla="*/ 2147483647 h 49"/>
              <a:gd name="T90" fmla="*/ 0 w 47"/>
              <a:gd name="T91" fmla="*/ 2147483647 h 49"/>
              <a:gd name="T92" fmla="*/ 0 w 47"/>
              <a:gd name="T93" fmla="*/ 2147483647 h 49"/>
              <a:gd name="T94" fmla="*/ 2147483647 w 47"/>
              <a:gd name="T95" fmla="*/ 2147483647 h 49"/>
              <a:gd name="T96" fmla="*/ 2147483647 w 47"/>
              <a:gd name="T97" fmla="*/ 2147483647 h 4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7"/>
              <a:gd name="T148" fmla="*/ 0 h 49"/>
              <a:gd name="T149" fmla="*/ 47 w 47"/>
              <a:gd name="T150" fmla="*/ 49 h 49"/>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7" h="49">
                <a:moveTo>
                  <a:pt x="1" y="23"/>
                </a:moveTo>
                <a:lnTo>
                  <a:pt x="3" y="26"/>
                </a:lnTo>
                <a:lnTo>
                  <a:pt x="4" y="29"/>
                </a:lnTo>
                <a:lnTo>
                  <a:pt x="6" y="32"/>
                </a:lnTo>
                <a:lnTo>
                  <a:pt x="9" y="34"/>
                </a:lnTo>
                <a:lnTo>
                  <a:pt x="12" y="37"/>
                </a:lnTo>
                <a:lnTo>
                  <a:pt x="14" y="40"/>
                </a:lnTo>
                <a:lnTo>
                  <a:pt x="17" y="42"/>
                </a:lnTo>
                <a:lnTo>
                  <a:pt x="20" y="43"/>
                </a:lnTo>
                <a:lnTo>
                  <a:pt x="23" y="45"/>
                </a:lnTo>
                <a:lnTo>
                  <a:pt x="26" y="46"/>
                </a:lnTo>
                <a:lnTo>
                  <a:pt x="29" y="48"/>
                </a:lnTo>
                <a:lnTo>
                  <a:pt x="32" y="49"/>
                </a:lnTo>
                <a:lnTo>
                  <a:pt x="35" y="49"/>
                </a:lnTo>
                <a:lnTo>
                  <a:pt x="38" y="49"/>
                </a:lnTo>
                <a:lnTo>
                  <a:pt x="41" y="48"/>
                </a:lnTo>
                <a:lnTo>
                  <a:pt x="44" y="45"/>
                </a:lnTo>
                <a:lnTo>
                  <a:pt x="44" y="43"/>
                </a:lnTo>
                <a:lnTo>
                  <a:pt x="44" y="42"/>
                </a:lnTo>
                <a:lnTo>
                  <a:pt x="44" y="40"/>
                </a:lnTo>
                <a:lnTo>
                  <a:pt x="44" y="39"/>
                </a:lnTo>
                <a:lnTo>
                  <a:pt x="46" y="36"/>
                </a:lnTo>
                <a:lnTo>
                  <a:pt x="47" y="32"/>
                </a:lnTo>
                <a:lnTo>
                  <a:pt x="47" y="29"/>
                </a:lnTo>
                <a:lnTo>
                  <a:pt x="47" y="24"/>
                </a:lnTo>
                <a:lnTo>
                  <a:pt x="46" y="21"/>
                </a:lnTo>
                <a:lnTo>
                  <a:pt x="44" y="18"/>
                </a:lnTo>
                <a:lnTo>
                  <a:pt x="41" y="17"/>
                </a:lnTo>
                <a:lnTo>
                  <a:pt x="38" y="14"/>
                </a:lnTo>
                <a:lnTo>
                  <a:pt x="34" y="11"/>
                </a:lnTo>
                <a:lnTo>
                  <a:pt x="29" y="9"/>
                </a:lnTo>
                <a:lnTo>
                  <a:pt x="26" y="6"/>
                </a:lnTo>
                <a:lnTo>
                  <a:pt x="22" y="3"/>
                </a:lnTo>
                <a:lnTo>
                  <a:pt x="17" y="2"/>
                </a:lnTo>
                <a:lnTo>
                  <a:pt x="13" y="0"/>
                </a:lnTo>
                <a:lnTo>
                  <a:pt x="10" y="0"/>
                </a:lnTo>
                <a:lnTo>
                  <a:pt x="6" y="2"/>
                </a:lnTo>
                <a:lnTo>
                  <a:pt x="4" y="3"/>
                </a:lnTo>
                <a:lnTo>
                  <a:pt x="3" y="5"/>
                </a:lnTo>
                <a:lnTo>
                  <a:pt x="1" y="8"/>
                </a:lnTo>
                <a:lnTo>
                  <a:pt x="1" y="11"/>
                </a:lnTo>
                <a:lnTo>
                  <a:pt x="0" y="14"/>
                </a:lnTo>
                <a:lnTo>
                  <a:pt x="0" y="17"/>
                </a:lnTo>
                <a:lnTo>
                  <a:pt x="1" y="20"/>
                </a:lnTo>
                <a:lnTo>
                  <a:pt x="1" y="23"/>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85" name="Freeform 36"/>
          <p:cNvSpPr>
            <a:spLocks/>
          </p:cNvSpPr>
          <p:nvPr/>
        </p:nvSpPr>
        <p:spPr bwMode="auto">
          <a:xfrm>
            <a:off x="6510341" y="4684716"/>
            <a:ext cx="66675" cy="77787"/>
          </a:xfrm>
          <a:custGeom>
            <a:avLst/>
            <a:gdLst>
              <a:gd name="T0" fmla="*/ 2147483647 w 47"/>
              <a:gd name="T1" fmla="*/ 2147483647 h 49"/>
              <a:gd name="T2" fmla="*/ 2147483647 w 47"/>
              <a:gd name="T3" fmla="*/ 2147483647 h 49"/>
              <a:gd name="T4" fmla="*/ 2147483647 w 47"/>
              <a:gd name="T5" fmla="*/ 2147483647 h 49"/>
              <a:gd name="T6" fmla="*/ 2147483647 w 47"/>
              <a:gd name="T7" fmla="*/ 2147483647 h 49"/>
              <a:gd name="T8" fmla="*/ 2147483647 w 47"/>
              <a:gd name="T9" fmla="*/ 2147483647 h 49"/>
              <a:gd name="T10" fmla="*/ 2147483647 w 47"/>
              <a:gd name="T11" fmla="*/ 2147483647 h 49"/>
              <a:gd name="T12" fmla="*/ 2147483647 w 47"/>
              <a:gd name="T13" fmla="*/ 2147483647 h 49"/>
              <a:gd name="T14" fmla="*/ 2147483647 w 47"/>
              <a:gd name="T15" fmla="*/ 2147483647 h 49"/>
              <a:gd name="T16" fmla="*/ 2147483647 w 47"/>
              <a:gd name="T17" fmla="*/ 2147483647 h 49"/>
              <a:gd name="T18" fmla="*/ 2147483647 w 47"/>
              <a:gd name="T19" fmla="*/ 2147483647 h 49"/>
              <a:gd name="T20" fmla="*/ 2147483647 w 47"/>
              <a:gd name="T21" fmla="*/ 2147483647 h 49"/>
              <a:gd name="T22" fmla="*/ 2147483647 w 47"/>
              <a:gd name="T23" fmla="*/ 2147483647 h 49"/>
              <a:gd name="T24" fmla="*/ 2147483647 w 47"/>
              <a:gd name="T25" fmla="*/ 2147483647 h 49"/>
              <a:gd name="T26" fmla="*/ 2147483647 w 47"/>
              <a:gd name="T27" fmla="*/ 2147483647 h 49"/>
              <a:gd name="T28" fmla="*/ 2147483647 w 47"/>
              <a:gd name="T29" fmla="*/ 2147483647 h 49"/>
              <a:gd name="T30" fmla="*/ 2147483647 w 47"/>
              <a:gd name="T31" fmla="*/ 2147483647 h 49"/>
              <a:gd name="T32" fmla="*/ 2147483647 w 47"/>
              <a:gd name="T33" fmla="*/ 2147483647 h 49"/>
              <a:gd name="T34" fmla="*/ 2147483647 w 47"/>
              <a:gd name="T35" fmla="*/ 2147483647 h 49"/>
              <a:gd name="T36" fmla="*/ 2147483647 w 47"/>
              <a:gd name="T37" fmla="*/ 2147483647 h 49"/>
              <a:gd name="T38" fmla="*/ 2147483647 w 47"/>
              <a:gd name="T39" fmla="*/ 2147483647 h 49"/>
              <a:gd name="T40" fmla="*/ 2147483647 w 47"/>
              <a:gd name="T41" fmla="*/ 2147483647 h 49"/>
              <a:gd name="T42" fmla="*/ 2147483647 w 47"/>
              <a:gd name="T43" fmla="*/ 2147483647 h 49"/>
              <a:gd name="T44" fmla="*/ 2147483647 w 47"/>
              <a:gd name="T45" fmla="*/ 2147483647 h 49"/>
              <a:gd name="T46" fmla="*/ 2147483647 w 47"/>
              <a:gd name="T47" fmla="*/ 2147483647 h 49"/>
              <a:gd name="T48" fmla="*/ 2147483647 w 47"/>
              <a:gd name="T49" fmla="*/ 2147483647 h 49"/>
              <a:gd name="T50" fmla="*/ 2147483647 w 47"/>
              <a:gd name="T51" fmla="*/ 2147483647 h 49"/>
              <a:gd name="T52" fmla="*/ 2147483647 w 47"/>
              <a:gd name="T53" fmla="*/ 2147483647 h 49"/>
              <a:gd name="T54" fmla="*/ 2147483647 w 47"/>
              <a:gd name="T55" fmla="*/ 2147483647 h 49"/>
              <a:gd name="T56" fmla="*/ 2147483647 w 47"/>
              <a:gd name="T57" fmla="*/ 2147483647 h 49"/>
              <a:gd name="T58" fmla="*/ 2147483647 w 47"/>
              <a:gd name="T59" fmla="*/ 2147483647 h 49"/>
              <a:gd name="T60" fmla="*/ 2147483647 w 47"/>
              <a:gd name="T61" fmla="*/ 2147483647 h 49"/>
              <a:gd name="T62" fmla="*/ 2147483647 w 47"/>
              <a:gd name="T63" fmla="*/ 2147483647 h 49"/>
              <a:gd name="T64" fmla="*/ 2147483647 w 47"/>
              <a:gd name="T65" fmla="*/ 2147483647 h 49"/>
              <a:gd name="T66" fmla="*/ 2147483647 w 47"/>
              <a:gd name="T67" fmla="*/ 2147483647 h 49"/>
              <a:gd name="T68" fmla="*/ 2147483647 w 47"/>
              <a:gd name="T69" fmla="*/ 2147483647 h 49"/>
              <a:gd name="T70" fmla="*/ 2147483647 w 47"/>
              <a:gd name="T71" fmla="*/ 2147483647 h 49"/>
              <a:gd name="T72" fmla="*/ 2147483647 w 47"/>
              <a:gd name="T73" fmla="*/ 2147483647 h 49"/>
              <a:gd name="T74" fmla="*/ 2147483647 w 47"/>
              <a:gd name="T75" fmla="*/ 2147483647 h 49"/>
              <a:gd name="T76" fmla="*/ 2147483647 w 47"/>
              <a:gd name="T77" fmla="*/ 0 h 49"/>
              <a:gd name="T78" fmla="*/ 2147483647 w 47"/>
              <a:gd name="T79" fmla="*/ 0 h 49"/>
              <a:gd name="T80" fmla="*/ 2147483647 w 47"/>
              <a:gd name="T81" fmla="*/ 2147483647 h 49"/>
              <a:gd name="T82" fmla="*/ 2147483647 w 47"/>
              <a:gd name="T83" fmla="*/ 2147483647 h 49"/>
              <a:gd name="T84" fmla="*/ 2147483647 w 47"/>
              <a:gd name="T85" fmla="*/ 2147483647 h 49"/>
              <a:gd name="T86" fmla="*/ 2147483647 w 47"/>
              <a:gd name="T87" fmla="*/ 2147483647 h 49"/>
              <a:gd name="T88" fmla="*/ 2147483647 w 47"/>
              <a:gd name="T89" fmla="*/ 2147483647 h 49"/>
              <a:gd name="T90" fmla="*/ 0 w 47"/>
              <a:gd name="T91" fmla="*/ 2147483647 h 49"/>
              <a:gd name="T92" fmla="*/ 0 w 47"/>
              <a:gd name="T93" fmla="*/ 2147483647 h 49"/>
              <a:gd name="T94" fmla="*/ 2147483647 w 47"/>
              <a:gd name="T95" fmla="*/ 2147483647 h 49"/>
              <a:gd name="T96" fmla="*/ 2147483647 w 47"/>
              <a:gd name="T97" fmla="*/ 2147483647 h 4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7"/>
              <a:gd name="T148" fmla="*/ 0 h 49"/>
              <a:gd name="T149" fmla="*/ 47 w 47"/>
              <a:gd name="T150" fmla="*/ 49 h 49"/>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7" h="49">
                <a:moveTo>
                  <a:pt x="1" y="23"/>
                </a:moveTo>
                <a:lnTo>
                  <a:pt x="3" y="26"/>
                </a:lnTo>
                <a:lnTo>
                  <a:pt x="4" y="29"/>
                </a:lnTo>
                <a:lnTo>
                  <a:pt x="6" y="32"/>
                </a:lnTo>
                <a:lnTo>
                  <a:pt x="9" y="34"/>
                </a:lnTo>
                <a:lnTo>
                  <a:pt x="12" y="37"/>
                </a:lnTo>
                <a:lnTo>
                  <a:pt x="14" y="40"/>
                </a:lnTo>
                <a:lnTo>
                  <a:pt x="17" y="42"/>
                </a:lnTo>
                <a:lnTo>
                  <a:pt x="20" y="43"/>
                </a:lnTo>
                <a:lnTo>
                  <a:pt x="23" y="45"/>
                </a:lnTo>
                <a:lnTo>
                  <a:pt x="26" y="46"/>
                </a:lnTo>
                <a:lnTo>
                  <a:pt x="29" y="48"/>
                </a:lnTo>
                <a:lnTo>
                  <a:pt x="32" y="49"/>
                </a:lnTo>
                <a:lnTo>
                  <a:pt x="35" y="49"/>
                </a:lnTo>
                <a:lnTo>
                  <a:pt x="38" y="49"/>
                </a:lnTo>
                <a:lnTo>
                  <a:pt x="41" y="48"/>
                </a:lnTo>
                <a:lnTo>
                  <a:pt x="44" y="45"/>
                </a:lnTo>
                <a:lnTo>
                  <a:pt x="44" y="43"/>
                </a:lnTo>
                <a:lnTo>
                  <a:pt x="44" y="42"/>
                </a:lnTo>
                <a:lnTo>
                  <a:pt x="44" y="40"/>
                </a:lnTo>
                <a:lnTo>
                  <a:pt x="44" y="39"/>
                </a:lnTo>
                <a:lnTo>
                  <a:pt x="46" y="36"/>
                </a:lnTo>
                <a:lnTo>
                  <a:pt x="47" y="32"/>
                </a:lnTo>
                <a:lnTo>
                  <a:pt x="47" y="29"/>
                </a:lnTo>
                <a:lnTo>
                  <a:pt x="47" y="24"/>
                </a:lnTo>
                <a:lnTo>
                  <a:pt x="46" y="21"/>
                </a:lnTo>
                <a:lnTo>
                  <a:pt x="44" y="18"/>
                </a:lnTo>
                <a:lnTo>
                  <a:pt x="41" y="17"/>
                </a:lnTo>
                <a:lnTo>
                  <a:pt x="38" y="14"/>
                </a:lnTo>
                <a:lnTo>
                  <a:pt x="34" y="11"/>
                </a:lnTo>
                <a:lnTo>
                  <a:pt x="29" y="9"/>
                </a:lnTo>
                <a:lnTo>
                  <a:pt x="26" y="6"/>
                </a:lnTo>
                <a:lnTo>
                  <a:pt x="22" y="3"/>
                </a:lnTo>
                <a:lnTo>
                  <a:pt x="17" y="2"/>
                </a:lnTo>
                <a:lnTo>
                  <a:pt x="13" y="0"/>
                </a:lnTo>
                <a:lnTo>
                  <a:pt x="10" y="0"/>
                </a:lnTo>
                <a:lnTo>
                  <a:pt x="6" y="2"/>
                </a:lnTo>
                <a:lnTo>
                  <a:pt x="4" y="3"/>
                </a:lnTo>
                <a:lnTo>
                  <a:pt x="3" y="5"/>
                </a:lnTo>
                <a:lnTo>
                  <a:pt x="1" y="8"/>
                </a:lnTo>
                <a:lnTo>
                  <a:pt x="1" y="11"/>
                </a:lnTo>
                <a:lnTo>
                  <a:pt x="0" y="14"/>
                </a:lnTo>
                <a:lnTo>
                  <a:pt x="0" y="17"/>
                </a:lnTo>
                <a:lnTo>
                  <a:pt x="1" y="20"/>
                </a:lnTo>
                <a:lnTo>
                  <a:pt x="1" y="23"/>
                </a:lnTo>
              </a:path>
            </a:pathLst>
          </a:custGeom>
          <a:solidFill>
            <a:srgbClr val="FFFF00"/>
          </a:solidFill>
          <a:ln w="4763">
            <a:solidFill>
              <a:srgbClr val="990000"/>
            </a:solidFill>
            <a:round/>
            <a:headEnd/>
            <a:tailEnd/>
          </a:ln>
        </p:spPr>
        <p:txBody>
          <a:bodyPr/>
          <a:lstStyle/>
          <a:p>
            <a:endParaRPr lang="en-US"/>
          </a:p>
        </p:txBody>
      </p:sp>
      <p:sp>
        <p:nvSpPr>
          <p:cNvPr id="53286" name="Freeform 37"/>
          <p:cNvSpPr>
            <a:spLocks/>
          </p:cNvSpPr>
          <p:nvPr/>
        </p:nvSpPr>
        <p:spPr bwMode="auto">
          <a:xfrm>
            <a:off x="6445251" y="4662488"/>
            <a:ext cx="57151" cy="76200"/>
          </a:xfrm>
          <a:custGeom>
            <a:avLst/>
            <a:gdLst>
              <a:gd name="T0" fmla="*/ 2147483647 w 40"/>
              <a:gd name="T1" fmla="*/ 2147483647 h 48"/>
              <a:gd name="T2" fmla="*/ 2147483647 w 40"/>
              <a:gd name="T3" fmla="*/ 2147483647 h 48"/>
              <a:gd name="T4" fmla="*/ 2147483647 w 40"/>
              <a:gd name="T5" fmla="*/ 2147483647 h 48"/>
              <a:gd name="T6" fmla="*/ 2147483647 w 40"/>
              <a:gd name="T7" fmla="*/ 2147483647 h 48"/>
              <a:gd name="T8" fmla="*/ 0 w 40"/>
              <a:gd name="T9" fmla="*/ 2147483647 h 48"/>
              <a:gd name="T10" fmla="*/ 0 w 40"/>
              <a:gd name="T11" fmla="*/ 2147483647 h 48"/>
              <a:gd name="T12" fmla="*/ 0 w 40"/>
              <a:gd name="T13" fmla="*/ 2147483647 h 48"/>
              <a:gd name="T14" fmla="*/ 2147483647 w 40"/>
              <a:gd name="T15" fmla="*/ 2147483647 h 48"/>
              <a:gd name="T16" fmla="*/ 2147483647 w 40"/>
              <a:gd name="T17" fmla="*/ 2147483647 h 48"/>
              <a:gd name="T18" fmla="*/ 2147483647 w 40"/>
              <a:gd name="T19" fmla="*/ 2147483647 h 48"/>
              <a:gd name="T20" fmla="*/ 2147483647 w 40"/>
              <a:gd name="T21" fmla="*/ 2147483647 h 48"/>
              <a:gd name="T22" fmla="*/ 2147483647 w 40"/>
              <a:gd name="T23" fmla="*/ 2147483647 h 48"/>
              <a:gd name="T24" fmla="*/ 2147483647 w 40"/>
              <a:gd name="T25" fmla="*/ 2147483647 h 48"/>
              <a:gd name="T26" fmla="*/ 2147483647 w 40"/>
              <a:gd name="T27" fmla="*/ 2147483647 h 48"/>
              <a:gd name="T28" fmla="*/ 2147483647 w 40"/>
              <a:gd name="T29" fmla="*/ 2147483647 h 48"/>
              <a:gd name="T30" fmla="*/ 2147483647 w 40"/>
              <a:gd name="T31" fmla="*/ 2147483647 h 48"/>
              <a:gd name="T32" fmla="*/ 2147483647 w 40"/>
              <a:gd name="T33" fmla="*/ 2147483647 h 48"/>
              <a:gd name="T34" fmla="*/ 2147483647 w 40"/>
              <a:gd name="T35" fmla="*/ 2147483647 h 48"/>
              <a:gd name="T36" fmla="*/ 2147483647 w 40"/>
              <a:gd name="T37" fmla="*/ 2147483647 h 48"/>
              <a:gd name="T38" fmla="*/ 2147483647 w 40"/>
              <a:gd name="T39" fmla="*/ 2147483647 h 48"/>
              <a:gd name="T40" fmla="*/ 2147483647 w 40"/>
              <a:gd name="T41" fmla="*/ 2147483647 h 48"/>
              <a:gd name="T42" fmla="*/ 2147483647 w 40"/>
              <a:gd name="T43" fmla="*/ 2147483647 h 48"/>
              <a:gd name="T44" fmla="*/ 2147483647 w 40"/>
              <a:gd name="T45" fmla="*/ 2147483647 h 48"/>
              <a:gd name="T46" fmla="*/ 2147483647 w 40"/>
              <a:gd name="T47" fmla="*/ 2147483647 h 48"/>
              <a:gd name="T48" fmla="*/ 2147483647 w 40"/>
              <a:gd name="T49" fmla="*/ 2147483647 h 48"/>
              <a:gd name="T50" fmla="*/ 2147483647 w 40"/>
              <a:gd name="T51" fmla="*/ 2147483647 h 48"/>
              <a:gd name="T52" fmla="*/ 2147483647 w 40"/>
              <a:gd name="T53" fmla="*/ 2147483647 h 48"/>
              <a:gd name="T54" fmla="*/ 2147483647 w 40"/>
              <a:gd name="T55" fmla="*/ 2147483647 h 48"/>
              <a:gd name="T56" fmla="*/ 2147483647 w 40"/>
              <a:gd name="T57" fmla="*/ 2147483647 h 48"/>
              <a:gd name="T58" fmla="*/ 2147483647 w 40"/>
              <a:gd name="T59" fmla="*/ 2147483647 h 48"/>
              <a:gd name="T60" fmla="*/ 2147483647 w 40"/>
              <a:gd name="T61" fmla="*/ 2147483647 h 48"/>
              <a:gd name="T62" fmla="*/ 2147483647 w 40"/>
              <a:gd name="T63" fmla="*/ 2147483647 h 48"/>
              <a:gd name="T64" fmla="*/ 2147483647 w 40"/>
              <a:gd name="T65" fmla="*/ 2147483647 h 48"/>
              <a:gd name="T66" fmla="*/ 2147483647 w 40"/>
              <a:gd name="T67" fmla="*/ 0 h 48"/>
              <a:gd name="T68" fmla="*/ 2147483647 w 40"/>
              <a:gd name="T69" fmla="*/ 0 h 48"/>
              <a:gd name="T70" fmla="*/ 2147483647 w 40"/>
              <a:gd name="T71" fmla="*/ 0 h 48"/>
              <a:gd name="T72" fmla="*/ 2147483647 w 40"/>
              <a:gd name="T73" fmla="*/ 2147483647 h 48"/>
              <a:gd name="T74" fmla="*/ 2147483647 w 40"/>
              <a:gd name="T75" fmla="*/ 2147483647 h 48"/>
              <a:gd name="T76" fmla="*/ 2147483647 w 40"/>
              <a:gd name="T77" fmla="*/ 2147483647 h 48"/>
              <a:gd name="T78" fmla="*/ 2147483647 w 40"/>
              <a:gd name="T79" fmla="*/ 2147483647 h 48"/>
              <a:gd name="T80" fmla="*/ 2147483647 w 40"/>
              <a:gd name="T81" fmla="*/ 2147483647 h 48"/>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0"/>
              <a:gd name="T124" fmla="*/ 0 h 48"/>
              <a:gd name="T125" fmla="*/ 40 w 40"/>
              <a:gd name="T126" fmla="*/ 48 h 48"/>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0" h="48">
                <a:moveTo>
                  <a:pt x="10" y="11"/>
                </a:moveTo>
                <a:lnTo>
                  <a:pt x="7" y="16"/>
                </a:lnTo>
                <a:lnTo>
                  <a:pt x="4" y="22"/>
                </a:lnTo>
                <a:lnTo>
                  <a:pt x="1" y="26"/>
                </a:lnTo>
                <a:lnTo>
                  <a:pt x="0" y="32"/>
                </a:lnTo>
                <a:lnTo>
                  <a:pt x="0" y="37"/>
                </a:lnTo>
                <a:lnTo>
                  <a:pt x="0" y="41"/>
                </a:lnTo>
                <a:lnTo>
                  <a:pt x="3" y="44"/>
                </a:lnTo>
                <a:lnTo>
                  <a:pt x="7" y="47"/>
                </a:lnTo>
                <a:lnTo>
                  <a:pt x="12" y="48"/>
                </a:lnTo>
                <a:lnTo>
                  <a:pt x="15" y="48"/>
                </a:lnTo>
                <a:lnTo>
                  <a:pt x="19" y="48"/>
                </a:lnTo>
                <a:lnTo>
                  <a:pt x="23" y="47"/>
                </a:lnTo>
                <a:lnTo>
                  <a:pt x="26" y="47"/>
                </a:lnTo>
                <a:lnTo>
                  <a:pt x="31" y="46"/>
                </a:lnTo>
                <a:lnTo>
                  <a:pt x="34" y="44"/>
                </a:lnTo>
                <a:lnTo>
                  <a:pt x="38" y="41"/>
                </a:lnTo>
                <a:lnTo>
                  <a:pt x="38" y="40"/>
                </a:lnTo>
                <a:lnTo>
                  <a:pt x="40" y="40"/>
                </a:lnTo>
                <a:lnTo>
                  <a:pt x="40" y="38"/>
                </a:lnTo>
                <a:lnTo>
                  <a:pt x="40" y="37"/>
                </a:lnTo>
                <a:lnTo>
                  <a:pt x="40" y="35"/>
                </a:lnTo>
                <a:lnTo>
                  <a:pt x="40" y="34"/>
                </a:lnTo>
                <a:lnTo>
                  <a:pt x="38" y="31"/>
                </a:lnTo>
                <a:lnTo>
                  <a:pt x="37" y="26"/>
                </a:lnTo>
                <a:lnTo>
                  <a:pt x="37" y="22"/>
                </a:lnTo>
                <a:lnTo>
                  <a:pt x="37" y="19"/>
                </a:lnTo>
                <a:lnTo>
                  <a:pt x="35" y="14"/>
                </a:lnTo>
                <a:lnTo>
                  <a:pt x="34" y="10"/>
                </a:lnTo>
                <a:lnTo>
                  <a:pt x="32" y="7"/>
                </a:lnTo>
                <a:lnTo>
                  <a:pt x="31" y="3"/>
                </a:lnTo>
                <a:lnTo>
                  <a:pt x="28" y="0"/>
                </a:lnTo>
                <a:lnTo>
                  <a:pt x="25" y="0"/>
                </a:lnTo>
                <a:lnTo>
                  <a:pt x="22" y="0"/>
                </a:lnTo>
                <a:lnTo>
                  <a:pt x="19" y="1"/>
                </a:lnTo>
                <a:lnTo>
                  <a:pt x="16" y="4"/>
                </a:lnTo>
                <a:lnTo>
                  <a:pt x="13" y="7"/>
                </a:lnTo>
                <a:lnTo>
                  <a:pt x="12" y="10"/>
                </a:lnTo>
                <a:lnTo>
                  <a:pt x="10" y="11"/>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87" name="Freeform 38"/>
          <p:cNvSpPr>
            <a:spLocks/>
          </p:cNvSpPr>
          <p:nvPr/>
        </p:nvSpPr>
        <p:spPr bwMode="auto">
          <a:xfrm>
            <a:off x="6445251" y="4662488"/>
            <a:ext cx="57151" cy="76200"/>
          </a:xfrm>
          <a:custGeom>
            <a:avLst/>
            <a:gdLst>
              <a:gd name="T0" fmla="*/ 2147483647 w 40"/>
              <a:gd name="T1" fmla="*/ 2147483647 h 48"/>
              <a:gd name="T2" fmla="*/ 2147483647 w 40"/>
              <a:gd name="T3" fmla="*/ 2147483647 h 48"/>
              <a:gd name="T4" fmla="*/ 2147483647 w 40"/>
              <a:gd name="T5" fmla="*/ 2147483647 h 48"/>
              <a:gd name="T6" fmla="*/ 2147483647 w 40"/>
              <a:gd name="T7" fmla="*/ 2147483647 h 48"/>
              <a:gd name="T8" fmla="*/ 0 w 40"/>
              <a:gd name="T9" fmla="*/ 2147483647 h 48"/>
              <a:gd name="T10" fmla="*/ 0 w 40"/>
              <a:gd name="T11" fmla="*/ 2147483647 h 48"/>
              <a:gd name="T12" fmla="*/ 0 w 40"/>
              <a:gd name="T13" fmla="*/ 2147483647 h 48"/>
              <a:gd name="T14" fmla="*/ 2147483647 w 40"/>
              <a:gd name="T15" fmla="*/ 2147483647 h 48"/>
              <a:gd name="T16" fmla="*/ 2147483647 w 40"/>
              <a:gd name="T17" fmla="*/ 2147483647 h 48"/>
              <a:gd name="T18" fmla="*/ 2147483647 w 40"/>
              <a:gd name="T19" fmla="*/ 2147483647 h 48"/>
              <a:gd name="T20" fmla="*/ 2147483647 w 40"/>
              <a:gd name="T21" fmla="*/ 2147483647 h 48"/>
              <a:gd name="T22" fmla="*/ 2147483647 w 40"/>
              <a:gd name="T23" fmla="*/ 2147483647 h 48"/>
              <a:gd name="T24" fmla="*/ 2147483647 w 40"/>
              <a:gd name="T25" fmla="*/ 2147483647 h 48"/>
              <a:gd name="T26" fmla="*/ 2147483647 w 40"/>
              <a:gd name="T27" fmla="*/ 2147483647 h 48"/>
              <a:gd name="T28" fmla="*/ 2147483647 w 40"/>
              <a:gd name="T29" fmla="*/ 2147483647 h 48"/>
              <a:gd name="T30" fmla="*/ 2147483647 w 40"/>
              <a:gd name="T31" fmla="*/ 2147483647 h 48"/>
              <a:gd name="T32" fmla="*/ 2147483647 w 40"/>
              <a:gd name="T33" fmla="*/ 2147483647 h 48"/>
              <a:gd name="T34" fmla="*/ 2147483647 w 40"/>
              <a:gd name="T35" fmla="*/ 2147483647 h 48"/>
              <a:gd name="T36" fmla="*/ 2147483647 w 40"/>
              <a:gd name="T37" fmla="*/ 2147483647 h 48"/>
              <a:gd name="T38" fmla="*/ 2147483647 w 40"/>
              <a:gd name="T39" fmla="*/ 2147483647 h 48"/>
              <a:gd name="T40" fmla="*/ 2147483647 w 40"/>
              <a:gd name="T41" fmla="*/ 2147483647 h 48"/>
              <a:gd name="T42" fmla="*/ 2147483647 w 40"/>
              <a:gd name="T43" fmla="*/ 2147483647 h 48"/>
              <a:gd name="T44" fmla="*/ 2147483647 w 40"/>
              <a:gd name="T45" fmla="*/ 2147483647 h 48"/>
              <a:gd name="T46" fmla="*/ 2147483647 w 40"/>
              <a:gd name="T47" fmla="*/ 2147483647 h 48"/>
              <a:gd name="T48" fmla="*/ 2147483647 w 40"/>
              <a:gd name="T49" fmla="*/ 2147483647 h 48"/>
              <a:gd name="T50" fmla="*/ 2147483647 w 40"/>
              <a:gd name="T51" fmla="*/ 2147483647 h 48"/>
              <a:gd name="T52" fmla="*/ 2147483647 w 40"/>
              <a:gd name="T53" fmla="*/ 2147483647 h 48"/>
              <a:gd name="T54" fmla="*/ 2147483647 w 40"/>
              <a:gd name="T55" fmla="*/ 2147483647 h 48"/>
              <a:gd name="T56" fmla="*/ 2147483647 w 40"/>
              <a:gd name="T57" fmla="*/ 2147483647 h 48"/>
              <a:gd name="T58" fmla="*/ 2147483647 w 40"/>
              <a:gd name="T59" fmla="*/ 2147483647 h 48"/>
              <a:gd name="T60" fmla="*/ 2147483647 w 40"/>
              <a:gd name="T61" fmla="*/ 2147483647 h 48"/>
              <a:gd name="T62" fmla="*/ 2147483647 w 40"/>
              <a:gd name="T63" fmla="*/ 2147483647 h 48"/>
              <a:gd name="T64" fmla="*/ 2147483647 w 40"/>
              <a:gd name="T65" fmla="*/ 2147483647 h 48"/>
              <a:gd name="T66" fmla="*/ 2147483647 w 40"/>
              <a:gd name="T67" fmla="*/ 0 h 48"/>
              <a:gd name="T68" fmla="*/ 2147483647 w 40"/>
              <a:gd name="T69" fmla="*/ 0 h 48"/>
              <a:gd name="T70" fmla="*/ 2147483647 w 40"/>
              <a:gd name="T71" fmla="*/ 0 h 48"/>
              <a:gd name="T72" fmla="*/ 2147483647 w 40"/>
              <a:gd name="T73" fmla="*/ 2147483647 h 48"/>
              <a:gd name="T74" fmla="*/ 2147483647 w 40"/>
              <a:gd name="T75" fmla="*/ 2147483647 h 48"/>
              <a:gd name="T76" fmla="*/ 2147483647 w 40"/>
              <a:gd name="T77" fmla="*/ 2147483647 h 48"/>
              <a:gd name="T78" fmla="*/ 2147483647 w 40"/>
              <a:gd name="T79" fmla="*/ 2147483647 h 48"/>
              <a:gd name="T80" fmla="*/ 2147483647 w 40"/>
              <a:gd name="T81" fmla="*/ 2147483647 h 48"/>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0"/>
              <a:gd name="T124" fmla="*/ 0 h 48"/>
              <a:gd name="T125" fmla="*/ 40 w 40"/>
              <a:gd name="T126" fmla="*/ 48 h 48"/>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0" h="48">
                <a:moveTo>
                  <a:pt x="10" y="11"/>
                </a:moveTo>
                <a:lnTo>
                  <a:pt x="7" y="16"/>
                </a:lnTo>
                <a:lnTo>
                  <a:pt x="4" y="22"/>
                </a:lnTo>
                <a:lnTo>
                  <a:pt x="1" y="26"/>
                </a:lnTo>
                <a:lnTo>
                  <a:pt x="0" y="32"/>
                </a:lnTo>
                <a:lnTo>
                  <a:pt x="0" y="37"/>
                </a:lnTo>
                <a:lnTo>
                  <a:pt x="0" y="41"/>
                </a:lnTo>
                <a:lnTo>
                  <a:pt x="3" y="44"/>
                </a:lnTo>
                <a:lnTo>
                  <a:pt x="7" y="47"/>
                </a:lnTo>
                <a:lnTo>
                  <a:pt x="12" y="48"/>
                </a:lnTo>
                <a:lnTo>
                  <a:pt x="15" y="48"/>
                </a:lnTo>
                <a:lnTo>
                  <a:pt x="19" y="48"/>
                </a:lnTo>
                <a:lnTo>
                  <a:pt x="23" y="47"/>
                </a:lnTo>
                <a:lnTo>
                  <a:pt x="26" y="47"/>
                </a:lnTo>
                <a:lnTo>
                  <a:pt x="31" y="46"/>
                </a:lnTo>
                <a:lnTo>
                  <a:pt x="34" y="44"/>
                </a:lnTo>
                <a:lnTo>
                  <a:pt x="38" y="41"/>
                </a:lnTo>
                <a:lnTo>
                  <a:pt x="38" y="40"/>
                </a:lnTo>
                <a:lnTo>
                  <a:pt x="40" y="40"/>
                </a:lnTo>
                <a:lnTo>
                  <a:pt x="40" y="38"/>
                </a:lnTo>
                <a:lnTo>
                  <a:pt x="40" y="37"/>
                </a:lnTo>
                <a:lnTo>
                  <a:pt x="40" y="35"/>
                </a:lnTo>
                <a:lnTo>
                  <a:pt x="40" y="34"/>
                </a:lnTo>
                <a:lnTo>
                  <a:pt x="38" y="31"/>
                </a:lnTo>
                <a:lnTo>
                  <a:pt x="37" y="26"/>
                </a:lnTo>
                <a:lnTo>
                  <a:pt x="37" y="22"/>
                </a:lnTo>
                <a:lnTo>
                  <a:pt x="37" y="19"/>
                </a:lnTo>
                <a:lnTo>
                  <a:pt x="35" y="14"/>
                </a:lnTo>
                <a:lnTo>
                  <a:pt x="34" y="10"/>
                </a:lnTo>
                <a:lnTo>
                  <a:pt x="32" y="7"/>
                </a:lnTo>
                <a:lnTo>
                  <a:pt x="31" y="3"/>
                </a:lnTo>
                <a:lnTo>
                  <a:pt x="28" y="0"/>
                </a:lnTo>
                <a:lnTo>
                  <a:pt x="25" y="0"/>
                </a:lnTo>
                <a:lnTo>
                  <a:pt x="22" y="0"/>
                </a:lnTo>
                <a:lnTo>
                  <a:pt x="19" y="1"/>
                </a:lnTo>
                <a:lnTo>
                  <a:pt x="16" y="4"/>
                </a:lnTo>
                <a:lnTo>
                  <a:pt x="13" y="7"/>
                </a:lnTo>
                <a:lnTo>
                  <a:pt x="12" y="10"/>
                </a:lnTo>
                <a:lnTo>
                  <a:pt x="10" y="11"/>
                </a:lnTo>
              </a:path>
            </a:pathLst>
          </a:custGeom>
          <a:solidFill>
            <a:srgbClr val="FFFF00"/>
          </a:solidFill>
          <a:ln w="4763">
            <a:solidFill>
              <a:srgbClr val="990000"/>
            </a:solidFill>
            <a:round/>
            <a:headEnd/>
            <a:tailEnd/>
          </a:ln>
        </p:spPr>
        <p:txBody>
          <a:bodyPr/>
          <a:lstStyle/>
          <a:p>
            <a:endParaRPr lang="en-US"/>
          </a:p>
        </p:txBody>
      </p:sp>
      <p:sp>
        <p:nvSpPr>
          <p:cNvPr id="53288" name="Freeform 39"/>
          <p:cNvSpPr>
            <a:spLocks/>
          </p:cNvSpPr>
          <p:nvPr/>
        </p:nvSpPr>
        <p:spPr bwMode="auto">
          <a:xfrm>
            <a:off x="6667503" y="4668839"/>
            <a:ext cx="68263" cy="87312"/>
          </a:xfrm>
          <a:custGeom>
            <a:avLst/>
            <a:gdLst>
              <a:gd name="T0" fmla="*/ 2147483647 w 48"/>
              <a:gd name="T1" fmla="*/ 2147483647 h 55"/>
              <a:gd name="T2" fmla="*/ 0 w 48"/>
              <a:gd name="T3" fmla="*/ 2147483647 h 55"/>
              <a:gd name="T4" fmla="*/ 0 w 48"/>
              <a:gd name="T5" fmla="*/ 2147483647 h 55"/>
              <a:gd name="T6" fmla="*/ 0 w 48"/>
              <a:gd name="T7" fmla="*/ 2147483647 h 55"/>
              <a:gd name="T8" fmla="*/ 2147483647 w 48"/>
              <a:gd name="T9" fmla="*/ 2147483647 h 55"/>
              <a:gd name="T10" fmla="*/ 2147483647 w 48"/>
              <a:gd name="T11" fmla="*/ 2147483647 h 55"/>
              <a:gd name="T12" fmla="*/ 2147483647 w 48"/>
              <a:gd name="T13" fmla="*/ 2147483647 h 55"/>
              <a:gd name="T14" fmla="*/ 2147483647 w 48"/>
              <a:gd name="T15" fmla="*/ 2147483647 h 55"/>
              <a:gd name="T16" fmla="*/ 2147483647 w 48"/>
              <a:gd name="T17" fmla="*/ 2147483647 h 55"/>
              <a:gd name="T18" fmla="*/ 2147483647 w 48"/>
              <a:gd name="T19" fmla="*/ 2147483647 h 55"/>
              <a:gd name="T20" fmla="*/ 2147483647 w 48"/>
              <a:gd name="T21" fmla="*/ 2147483647 h 55"/>
              <a:gd name="T22" fmla="*/ 2147483647 w 48"/>
              <a:gd name="T23" fmla="*/ 2147483647 h 55"/>
              <a:gd name="T24" fmla="*/ 2147483647 w 48"/>
              <a:gd name="T25" fmla="*/ 2147483647 h 55"/>
              <a:gd name="T26" fmla="*/ 2147483647 w 48"/>
              <a:gd name="T27" fmla="*/ 2147483647 h 55"/>
              <a:gd name="T28" fmla="*/ 2147483647 w 48"/>
              <a:gd name="T29" fmla="*/ 2147483647 h 55"/>
              <a:gd name="T30" fmla="*/ 2147483647 w 48"/>
              <a:gd name="T31" fmla="*/ 2147483647 h 55"/>
              <a:gd name="T32" fmla="*/ 2147483647 w 48"/>
              <a:gd name="T33" fmla="*/ 2147483647 h 55"/>
              <a:gd name="T34" fmla="*/ 2147483647 w 48"/>
              <a:gd name="T35" fmla="*/ 2147483647 h 55"/>
              <a:gd name="T36" fmla="*/ 2147483647 w 48"/>
              <a:gd name="T37" fmla="*/ 2147483647 h 55"/>
              <a:gd name="T38" fmla="*/ 2147483647 w 48"/>
              <a:gd name="T39" fmla="*/ 2147483647 h 55"/>
              <a:gd name="T40" fmla="*/ 2147483647 w 48"/>
              <a:gd name="T41" fmla="*/ 2147483647 h 55"/>
              <a:gd name="T42" fmla="*/ 2147483647 w 48"/>
              <a:gd name="T43" fmla="*/ 2147483647 h 55"/>
              <a:gd name="T44" fmla="*/ 2147483647 w 48"/>
              <a:gd name="T45" fmla="*/ 2147483647 h 55"/>
              <a:gd name="T46" fmla="*/ 2147483647 w 48"/>
              <a:gd name="T47" fmla="*/ 2147483647 h 55"/>
              <a:gd name="T48" fmla="*/ 2147483647 w 48"/>
              <a:gd name="T49" fmla="*/ 2147483647 h 55"/>
              <a:gd name="T50" fmla="*/ 2147483647 w 48"/>
              <a:gd name="T51" fmla="*/ 2147483647 h 55"/>
              <a:gd name="T52" fmla="*/ 2147483647 w 48"/>
              <a:gd name="T53" fmla="*/ 2147483647 h 55"/>
              <a:gd name="T54" fmla="*/ 2147483647 w 48"/>
              <a:gd name="T55" fmla="*/ 2147483647 h 55"/>
              <a:gd name="T56" fmla="*/ 2147483647 w 48"/>
              <a:gd name="T57" fmla="*/ 2147483647 h 55"/>
              <a:gd name="T58" fmla="*/ 2147483647 w 48"/>
              <a:gd name="T59" fmla="*/ 2147483647 h 55"/>
              <a:gd name="T60" fmla="*/ 2147483647 w 48"/>
              <a:gd name="T61" fmla="*/ 2147483647 h 55"/>
              <a:gd name="T62" fmla="*/ 2147483647 w 48"/>
              <a:gd name="T63" fmla="*/ 2147483647 h 55"/>
              <a:gd name="T64" fmla="*/ 2147483647 w 48"/>
              <a:gd name="T65" fmla="*/ 0 h 55"/>
              <a:gd name="T66" fmla="*/ 2147483647 w 48"/>
              <a:gd name="T67" fmla="*/ 0 h 55"/>
              <a:gd name="T68" fmla="*/ 2147483647 w 48"/>
              <a:gd name="T69" fmla="*/ 2147483647 h 55"/>
              <a:gd name="T70" fmla="*/ 2147483647 w 48"/>
              <a:gd name="T71" fmla="*/ 2147483647 h 55"/>
              <a:gd name="T72" fmla="*/ 2147483647 w 48"/>
              <a:gd name="T73" fmla="*/ 2147483647 h 55"/>
              <a:gd name="T74" fmla="*/ 2147483647 w 48"/>
              <a:gd name="T75" fmla="*/ 2147483647 h 55"/>
              <a:gd name="T76" fmla="*/ 2147483647 w 48"/>
              <a:gd name="T77" fmla="*/ 2147483647 h 55"/>
              <a:gd name="T78" fmla="*/ 2147483647 w 48"/>
              <a:gd name="T79" fmla="*/ 2147483647 h 55"/>
              <a:gd name="T80" fmla="*/ 2147483647 w 48"/>
              <a:gd name="T81" fmla="*/ 2147483647 h 55"/>
              <a:gd name="T82" fmla="*/ 2147483647 w 48"/>
              <a:gd name="T83" fmla="*/ 2147483647 h 55"/>
              <a:gd name="T84" fmla="*/ 2147483647 w 48"/>
              <a:gd name="T85" fmla="*/ 2147483647 h 55"/>
              <a:gd name="T86" fmla="*/ 2147483647 w 48"/>
              <a:gd name="T87" fmla="*/ 2147483647 h 55"/>
              <a:gd name="T88" fmla="*/ 2147483647 w 48"/>
              <a:gd name="T89" fmla="*/ 2147483647 h 55"/>
              <a:gd name="T90" fmla="*/ 2147483647 w 48"/>
              <a:gd name="T91" fmla="*/ 2147483647 h 55"/>
              <a:gd name="T92" fmla="*/ 2147483647 w 48"/>
              <a:gd name="T93" fmla="*/ 2147483647 h 55"/>
              <a:gd name="T94" fmla="*/ 2147483647 w 48"/>
              <a:gd name="T95" fmla="*/ 2147483647 h 55"/>
              <a:gd name="T96" fmla="*/ 2147483647 w 48"/>
              <a:gd name="T97" fmla="*/ 2147483647 h 55"/>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8"/>
              <a:gd name="T148" fmla="*/ 0 h 55"/>
              <a:gd name="T149" fmla="*/ 48 w 48"/>
              <a:gd name="T150" fmla="*/ 55 h 55"/>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8" h="55">
                <a:moveTo>
                  <a:pt x="1" y="24"/>
                </a:moveTo>
                <a:lnTo>
                  <a:pt x="0" y="28"/>
                </a:lnTo>
                <a:lnTo>
                  <a:pt x="0" y="33"/>
                </a:lnTo>
                <a:lnTo>
                  <a:pt x="0" y="36"/>
                </a:lnTo>
                <a:lnTo>
                  <a:pt x="1" y="40"/>
                </a:lnTo>
                <a:lnTo>
                  <a:pt x="3" y="43"/>
                </a:lnTo>
                <a:lnTo>
                  <a:pt x="6" y="47"/>
                </a:lnTo>
                <a:lnTo>
                  <a:pt x="8" y="50"/>
                </a:lnTo>
                <a:lnTo>
                  <a:pt x="11" y="53"/>
                </a:lnTo>
                <a:lnTo>
                  <a:pt x="14" y="55"/>
                </a:lnTo>
                <a:lnTo>
                  <a:pt x="16" y="55"/>
                </a:lnTo>
                <a:lnTo>
                  <a:pt x="19" y="55"/>
                </a:lnTo>
                <a:lnTo>
                  <a:pt x="20" y="55"/>
                </a:lnTo>
                <a:lnTo>
                  <a:pt x="23" y="53"/>
                </a:lnTo>
                <a:lnTo>
                  <a:pt x="25" y="53"/>
                </a:lnTo>
                <a:lnTo>
                  <a:pt x="26" y="52"/>
                </a:lnTo>
                <a:lnTo>
                  <a:pt x="28" y="50"/>
                </a:lnTo>
                <a:lnTo>
                  <a:pt x="31" y="47"/>
                </a:lnTo>
                <a:lnTo>
                  <a:pt x="34" y="44"/>
                </a:lnTo>
                <a:lnTo>
                  <a:pt x="37" y="42"/>
                </a:lnTo>
                <a:lnTo>
                  <a:pt x="40" y="39"/>
                </a:lnTo>
                <a:lnTo>
                  <a:pt x="43" y="34"/>
                </a:lnTo>
                <a:lnTo>
                  <a:pt x="44" y="31"/>
                </a:lnTo>
                <a:lnTo>
                  <a:pt x="47" y="27"/>
                </a:lnTo>
                <a:lnTo>
                  <a:pt x="47" y="22"/>
                </a:lnTo>
                <a:lnTo>
                  <a:pt x="48" y="18"/>
                </a:lnTo>
                <a:lnTo>
                  <a:pt x="47" y="13"/>
                </a:lnTo>
                <a:lnTo>
                  <a:pt x="45" y="10"/>
                </a:lnTo>
                <a:lnTo>
                  <a:pt x="43" y="7"/>
                </a:lnTo>
                <a:lnTo>
                  <a:pt x="38" y="6"/>
                </a:lnTo>
                <a:lnTo>
                  <a:pt x="35" y="4"/>
                </a:lnTo>
                <a:lnTo>
                  <a:pt x="31" y="2"/>
                </a:lnTo>
                <a:lnTo>
                  <a:pt x="28" y="0"/>
                </a:lnTo>
                <a:lnTo>
                  <a:pt x="23" y="0"/>
                </a:lnTo>
                <a:lnTo>
                  <a:pt x="19" y="2"/>
                </a:lnTo>
                <a:lnTo>
                  <a:pt x="14" y="3"/>
                </a:lnTo>
                <a:lnTo>
                  <a:pt x="11" y="6"/>
                </a:lnTo>
                <a:lnTo>
                  <a:pt x="8" y="10"/>
                </a:lnTo>
                <a:lnTo>
                  <a:pt x="6" y="15"/>
                </a:lnTo>
                <a:lnTo>
                  <a:pt x="3" y="19"/>
                </a:lnTo>
                <a:lnTo>
                  <a:pt x="1" y="24"/>
                </a:lnTo>
                <a:lnTo>
                  <a:pt x="1" y="25"/>
                </a:lnTo>
                <a:lnTo>
                  <a:pt x="1" y="24"/>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89" name="Freeform 40"/>
          <p:cNvSpPr>
            <a:spLocks/>
          </p:cNvSpPr>
          <p:nvPr/>
        </p:nvSpPr>
        <p:spPr bwMode="auto">
          <a:xfrm>
            <a:off x="6667503" y="4668839"/>
            <a:ext cx="68263" cy="87312"/>
          </a:xfrm>
          <a:custGeom>
            <a:avLst/>
            <a:gdLst>
              <a:gd name="T0" fmla="*/ 2147483647 w 48"/>
              <a:gd name="T1" fmla="*/ 2147483647 h 55"/>
              <a:gd name="T2" fmla="*/ 0 w 48"/>
              <a:gd name="T3" fmla="*/ 2147483647 h 55"/>
              <a:gd name="T4" fmla="*/ 0 w 48"/>
              <a:gd name="T5" fmla="*/ 2147483647 h 55"/>
              <a:gd name="T6" fmla="*/ 0 w 48"/>
              <a:gd name="T7" fmla="*/ 2147483647 h 55"/>
              <a:gd name="T8" fmla="*/ 2147483647 w 48"/>
              <a:gd name="T9" fmla="*/ 2147483647 h 55"/>
              <a:gd name="T10" fmla="*/ 2147483647 w 48"/>
              <a:gd name="T11" fmla="*/ 2147483647 h 55"/>
              <a:gd name="T12" fmla="*/ 2147483647 w 48"/>
              <a:gd name="T13" fmla="*/ 2147483647 h 55"/>
              <a:gd name="T14" fmla="*/ 2147483647 w 48"/>
              <a:gd name="T15" fmla="*/ 2147483647 h 55"/>
              <a:gd name="T16" fmla="*/ 2147483647 w 48"/>
              <a:gd name="T17" fmla="*/ 2147483647 h 55"/>
              <a:gd name="T18" fmla="*/ 2147483647 w 48"/>
              <a:gd name="T19" fmla="*/ 2147483647 h 55"/>
              <a:gd name="T20" fmla="*/ 2147483647 w 48"/>
              <a:gd name="T21" fmla="*/ 2147483647 h 55"/>
              <a:gd name="T22" fmla="*/ 2147483647 w 48"/>
              <a:gd name="T23" fmla="*/ 2147483647 h 55"/>
              <a:gd name="T24" fmla="*/ 2147483647 w 48"/>
              <a:gd name="T25" fmla="*/ 2147483647 h 55"/>
              <a:gd name="T26" fmla="*/ 2147483647 w 48"/>
              <a:gd name="T27" fmla="*/ 2147483647 h 55"/>
              <a:gd name="T28" fmla="*/ 2147483647 w 48"/>
              <a:gd name="T29" fmla="*/ 2147483647 h 55"/>
              <a:gd name="T30" fmla="*/ 2147483647 w 48"/>
              <a:gd name="T31" fmla="*/ 2147483647 h 55"/>
              <a:gd name="T32" fmla="*/ 2147483647 w 48"/>
              <a:gd name="T33" fmla="*/ 2147483647 h 55"/>
              <a:gd name="T34" fmla="*/ 2147483647 w 48"/>
              <a:gd name="T35" fmla="*/ 2147483647 h 55"/>
              <a:gd name="T36" fmla="*/ 2147483647 w 48"/>
              <a:gd name="T37" fmla="*/ 2147483647 h 55"/>
              <a:gd name="T38" fmla="*/ 2147483647 w 48"/>
              <a:gd name="T39" fmla="*/ 2147483647 h 55"/>
              <a:gd name="T40" fmla="*/ 2147483647 w 48"/>
              <a:gd name="T41" fmla="*/ 2147483647 h 55"/>
              <a:gd name="T42" fmla="*/ 2147483647 w 48"/>
              <a:gd name="T43" fmla="*/ 2147483647 h 55"/>
              <a:gd name="T44" fmla="*/ 2147483647 w 48"/>
              <a:gd name="T45" fmla="*/ 2147483647 h 55"/>
              <a:gd name="T46" fmla="*/ 2147483647 w 48"/>
              <a:gd name="T47" fmla="*/ 2147483647 h 55"/>
              <a:gd name="T48" fmla="*/ 2147483647 w 48"/>
              <a:gd name="T49" fmla="*/ 2147483647 h 55"/>
              <a:gd name="T50" fmla="*/ 2147483647 w 48"/>
              <a:gd name="T51" fmla="*/ 2147483647 h 55"/>
              <a:gd name="T52" fmla="*/ 2147483647 w 48"/>
              <a:gd name="T53" fmla="*/ 2147483647 h 55"/>
              <a:gd name="T54" fmla="*/ 2147483647 w 48"/>
              <a:gd name="T55" fmla="*/ 2147483647 h 55"/>
              <a:gd name="T56" fmla="*/ 2147483647 w 48"/>
              <a:gd name="T57" fmla="*/ 2147483647 h 55"/>
              <a:gd name="T58" fmla="*/ 2147483647 w 48"/>
              <a:gd name="T59" fmla="*/ 2147483647 h 55"/>
              <a:gd name="T60" fmla="*/ 2147483647 w 48"/>
              <a:gd name="T61" fmla="*/ 2147483647 h 55"/>
              <a:gd name="T62" fmla="*/ 2147483647 w 48"/>
              <a:gd name="T63" fmla="*/ 2147483647 h 55"/>
              <a:gd name="T64" fmla="*/ 2147483647 w 48"/>
              <a:gd name="T65" fmla="*/ 0 h 55"/>
              <a:gd name="T66" fmla="*/ 2147483647 w 48"/>
              <a:gd name="T67" fmla="*/ 0 h 55"/>
              <a:gd name="T68" fmla="*/ 2147483647 w 48"/>
              <a:gd name="T69" fmla="*/ 2147483647 h 55"/>
              <a:gd name="T70" fmla="*/ 2147483647 w 48"/>
              <a:gd name="T71" fmla="*/ 2147483647 h 55"/>
              <a:gd name="T72" fmla="*/ 2147483647 w 48"/>
              <a:gd name="T73" fmla="*/ 2147483647 h 55"/>
              <a:gd name="T74" fmla="*/ 2147483647 w 48"/>
              <a:gd name="T75" fmla="*/ 2147483647 h 55"/>
              <a:gd name="T76" fmla="*/ 2147483647 w 48"/>
              <a:gd name="T77" fmla="*/ 2147483647 h 55"/>
              <a:gd name="T78" fmla="*/ 2147483647 w 48"/>
              <a:gd name="T79" fmla="*/ 2147483647 h 55"/>
              <a:gd name="T80" fmla="*/ 2147483647 w 48"/>
              <a:gd name="T81" fmla="*/ 2147483647 h 55"/>
              <a:gd name="T82" fmla="*/ 2147483647 w 48"/>
              <a:gd name="T83" fmla="*/ 2147483647 h 55"/>
              <a:gd name="T84" fmla="*/ 2147483647 w 48"/>
              <a:gd name="T85" fmla="*/ 2147483647 h 55"/>
              <a:gd name="T86" fmla="*/ 2147483647 w 48"/>
              <a:gd name="T87" fmla="*/ 2147483647 h 55"/>
              <a:gd name="T88" fmla="*/ 2147483647 w 48"/>
              <a:gd name="T89" fmla="*/ 2147483647 h 55"/>
              <a:gd name="T90" fmla="*/ 2147483647 w 48"/>
              <a:gd name="T91" fmla="*/ 2147483647 h 55"/>
              <a:gd name="T92" fmla="*/ 2147483647 w 48"/>
              <a:gd name="T93" fmla="*/ 2147483647 h 55"/>
              <a:gd name="T94" fmla="*/ 2147483647 w 48"/>
              <a:gd name="T95" fmla="*/ 2147483647 h 55"/>
              <a:gd name="T96" fmla="*/ 2147483647 w 48"/>
              <a:gd name="T97" fmla="*/ 2147483647 h 55"/>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8"/>
              <a:gd name="T148" fmla="*/ 0 h 55"/>
              <a:gd name="T149" fmla="*/ 48 w 48"/>
              <a:gd name="T150" fmla="*/ 55 h 55"/>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8" h="55">
                <a:moveTo>
                  <a:pt x="1" y="24"/>
                </a:moveTo>
                <a:lnTo>
                  <a:pt x="0" y="28"/>
                </a:lnTo>
                <a:lnTo>
                  <a:pt x="0" y="33"/>
                </a:lnTo>
                <a:lnTo>
                  <a:pt x="0" y="36"/>
                </a:lnTo>
                <a:lnTo>
                  <a:pt x="1" y="40"/>
                </a:lnTo>
                <a:lnTo>
                  <a:pt x="3" y="43"/>
                </a:lnTo>
                <a:lnTo>
                  <a:pt x="6" y="47"/>
                </a:lnTo>
                <a:lnTo>
                  <a:pt x="8" y="50"/>
                </a:lnTo>
                <a:lnTo>
                  <a:pt x="11" y="53"/>
                </a:lnTo>
                <a:lnTo>
                  <a:pt x="14" y="55"/>
                </a:lnTo>
                <a:lnTo>
                  <a:pt x="16" y="55"/>
                </a:lnTo>
                <a:lnTo>
                  <a:pt x="19" y="55"/>
                </a:lnTo>
                <a:lnTo>
                  <a:pt x="20" y="55"/>
                </a:lnTo>
                <a:lnTo>
                  <a:pt x="23" y="53"/>
                </a:lnTo>
                <a:lnTo>
                  <a:pt x="25" y="53"/>
                </a:lnTo>
                <a:lnTo>
                  <a:pt x="26" y="52"/>
                </a:lnTo>
                <a:lnTo>
                  <a:pt x="28" y="50"/>
                </a:lnTo>
                <a:lnTo>
                  <a:pt x="31" y="47"/>
                </a:lnTo>
                <a:lnTo>
                  <a:pt x="34" y="44"/>
                </a:lnTo>
                <a:lnTo>
                  <a:pt x="37" y="42"/>
                </a:lnTo>
                <a:lnTo>
                  <a:pt x="40" y="39"/>
                </a:lnTo>
                <a:lnTo>
                  <a:pt x="43" y="34"/>
                </a:lnTo>
                <a:lnTo>
                  <a:pt x="44" y="31"/>
                </a:lnTo>
                <a:lnTo>
                  <a:pt x="47" y="27"/>
                </a:lnTo>
                <a:lnTo>
                  <a:pt x="47" y="22"/>
                </a:lnTo>
                <a:lnTo>
                  <a:pt x="48" y="18"/>
                </a:lnTo>
                <a:lnTo>
                  <a:pt x="47" y="13"/>
                </a:lnTo>
                <a:lnTo>
                  <a:pt x="45" y="10"/>
                </a:lnTo>
                <a:lnTo>
                  <a:pt x="43" y="7"/>
                </a:lnTo>
                <a:lnTo>
                  <a:pt x="38" y="6"/>
                </a:lnTo>
                <a:lnTo>
                  <a:pt x="35" y="4"/>
                </a:lnTo>
                <a:lnTo>
                  <a:pt x="31" y="2"/>
                </a:lnTo>
                <a:lnTo>
                  <a:pt x="28" y="0"/>
                </a:lnTo>
                <a:lnTo>
                  <a:pt x="23" y="0"/>
                </a:lnTo>
                <a:lnTo>
                  <a:pt x="19" y="2"/>
                </a:lnTo>
                <a:lnTo>
                  <a:pt x="14" y="3"/>
                </a:lnTo>
                <a:lnTo>
                  <a:pt x="11" y="6"/>
                </a:lnTo>
                <a:lnTo>
                  <a:pt x="8" y="10"/>
                </a:lnTo>
                <a:lnTo>
                  <a:pt x="6" y="15"/>
                </a:lnTo>
                <a:lnTo>
                  <a:pt x="3" y="19"/>
                </a:lnTo>
                <a:lnTo>
                  <a:pt x="1" y="24"/>
                </a:lnTo>
                <a:lnTo>
                  <a:pt x="1" y="25"/>
                </a:lnTo>
                <a:lnTo>
                  <a:pt x="1" y="24"/>
                </a:lnTo>
              </a:path>
            </a:pathLst>
          </a:custGeom>
          <a:solidFill>
            <a:srgbClr val="FFFF00"/>
          </a:solidFill>
          <a:ln w="4763">
            <a:solidFill>
              <a:srgbClr val="990000"/>
            </a:solidFill>
            <a:round/>
            <a:headEnd/>
            <a:tailEnd/>
          </a:ln>
        </p:spPr>
        <p:txBody>
          <a:bodyPr/>
          <a:lstStyle/>
          <a:p>
            <a:endParaRPr lang="en-US"/>
          </a:p>
        </p:txBody>
      </p:sp>
      <p:sp>
        <p:nvSpPr>
          <p:cNvPr id="53290" name="Freeform 41"/>
          <p:cNvSpPr>
            <a:spLocks/>
          </p:cNvSpPr>
          <p:nvPr/>
        </p:nvSpPr>
        <p:spPr bwMode="auto">
          <a:xfrm>
            <a:off x="6704014" y="4581528"/>
            <a:ext cx="74612" cy="85725"/>
          </a:xfrm>
          <a:custGeom>
            <a:avLst/>
            <a:gdLst>
              <a:gd name="T0" fmla="*/ 2147483647 w 53"/>
              <a:gd name="T1" fmla="*/ 2147483647 h 54"/>
              <a:gd name="T2" fmla="*/ 2147483647 w 53"/>
              <a:gd name="T3" fmla="*/ 2147483647 h 54"/>
              <a:gd name="T4" fmla="*/ 2147483647 w 53"/>
              <a:gd name="T5" fmla="*/ 2147483647 h 54"/>
              <a:gd name="T6" fmla="*/ 2147483647 w 53"/>
              <a:gd name="T7" fmla="*/ 2147483647 h 54"/>
              <a:gd name="T8" fmla="*/ 0 w 53"/>
              <a:gd name="T9" fmla="*/ 2147483647 h 54"/>
              <a:gd name="T10" fmla="*/ 0 w 53"/>
              <a:gd name="T11" fmla="*/ 2147483647 h 54"/>
              <a:gd name="T12" fmla="*/ 2147483647 w 53"/>
              <a:gd name="T13" fmla="*/ 2147483647 h 54"/>
              <a:gd name="T14" fmla="*/ 2147483647 w 53"/>
              <a:gd name="T15" fmla="*/ 2147483647 h 54"/>
              <a:gd name="T16" fmla="*/ 2147483647 w 53"/>
              <a:gd name="T17" fmla="*/ 2147483647 h 54"/>
              <a:gd name="T18" fmla="*/ 2147483647 w 53"/>
              <a:gd name="T19" fmla="*/ 2147483647 h 54"/>
              <a:gd name="T20" fmla="*/ 2147483647 w 53"/>
              <a:gd name="T21" fmla="*/ 2147483647 h 54"/>
              <a:gd name="T22" fmla="*/ 2147483647 w 53"/>
              <a:gd name="T23" fmla="*/ 2147483647 h 54"/>
              <a:gd name="T24" fmla="*/ 2147483647 w 53"/>
              <a:gd name="T25" fmla="*/ 2147483647 h 54"/>
              <a:gd name="T26" fmla="*/ 2147483647 w 53"/>
              <a:gd name="T27" fmla="*/ 2147483647 h 54"/>
              <a:gd name="T28" fmla="*/ 2147483647 w 53"/>
              <a:gd name="T29" fmla="*/ 2147483647 h 54"/>
              <a:gd name="T30" fmla="*/ 2147483647 w 53"/>
              <a:gd name="T31" fmla="*/ 2147483647 h 54"/>
              <a:gd name="T32" fmla="*/ 2147483647 w 53"/>
              <a:gd name="T33" fmla="*/ 2147483647 h 54"/>
              <a:gd name="T34" fmla="*/ 2147483647 w 53"/>
              <a:gd name="T35" fmla="*/ 2147483647 h 54"/>
              <a:gd name="T36" fmla="*/ 2147483647 w 53"/>
              <a:gd name="T37" fmla="*/ 2147483647 h 54"/>
              <a:gd name="T38" fmla="*/ 2147483647 w 53"/>
              <a:gd name="T39" fmla="*/ 2147483647 h 54"/>
              <a:gd name="T40" fmla="*/ 2147483647 w 53"/>
              <a:gd name="T41" fmla="*/ 2147483647 h 54"/>
              <a:gd name="T42" fmla="*/ 2147483647 w 53"/>
              <a:gd name="T43" fmla="*/ 2147483647 h 54"/>
              <a:gd name="T44" fmla="*/ 2147483647 w 53"/>
              <a:gd name="T45" fmla="*/ 2147483647 h 54"/>
              <a:gd name="T46" fmla="*/ 2147483647 w 53"/>
              <a:gd name="T47" fmla="*/ 2147483647 h 54"/>
              <a:gd name="T48" fmla="*/ 2147483647 w 53"/>
              <a:gd name="T49" fmla="*/ 2147483647 h 54"/>
              <a:gd name="T50" fmla="*/ 2147483647 w 53"/>
              <a:gd name="T51" fmla="*/ 2147483647 h 54"/>
              <a:gd name="T52" fmla="*/ 2147483647 w 53"/>
              <a:gd name="T53" fmla="*/ 2147483647 h 54"/>
              <a:gd name="T54" fmla="*/ 2147483647 w 53"/>
              <a:gd name="T55" fmla="*/ 2147483647 h 54"/>
              <a:gd name="T56" fmla="*/ 2147483647 w 53"/>
              <a:gd name="T57" fmla="*/ 2147483647 h 54"/>
              <a:gd name="T58" fmla="*/ 2147483647 w 53"/>
              <a:gd name="T59" fmla="*/ 2147483647 h 54"/>
              <a:gd name="T60" fmla="*/ 2147483647 w 53"/>
              <a:gd name="T61" fmla="*/ 2147483647 h 54"/>
              <a:gd name="T62" fmla="*/ 2147483647 w 53"/>
              <a:gd name="T63" fmla="*/ 0 h 54"/>
              <a:gd name="T64" fmla="*/ 2147483647 w 53"/>
              <a:gd name="T65" fmla="*/ 0 h 54"/>
              <a:gd name="T66" fmla="*/ 2147483647 w 53"/>
              <a:gd name="T67" fmla="*/ 0 h 54"/>
              <a:gd name="T68" fmla="*/ 2147483647 w 53"/>
              <a:gd name="T69" fmla="*/ 2147483647 h 54"/>
              <a:gd name="T70" fmla="*/ 2147483647 w 53"/>
              <a:gd name="T71" fmla="*/ 2147483647 h 54"/>
              <a:gd name="T72" fmla="*/ 2147483647 w 53"/>
              <a:gd name="T73" fmla="*/ 2147483647 h 54"/>
              <a:gd name="T74" fmla="*/ 2147483647 w 53"/>
              <a:gd name="T75" fmla="*/ 2147483647 h 54"/>
              <a:gd name="T76" fmla="*/ 2147483647 w 53"/>
              <a:gd name="T77" fmla="*/ 2147483647 h 54"/>
              <a:gd name="T78" fmla="*/ 2147483647 w 53"/>
              <a:gd name="T79" fmla="*/ 2147483647 h 54"/>
              <a:gd name="T80" fmla="*/ 2147483647 w 53"/>
              <a:gd name="T81" fmla="*/ 2147483647 h 5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3"/>
              <a:gd name="T124" fmla="*/ 0 h 54"/>
              <a:gd name="T125" fmla="*/ 53 w 53"/>
              <a:gd name="T126" fmla="*/ 54 h 54"/>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3" h="54">
                <a:moveTo>
                  <a:pt x="5" y="17"/>
                </a:moveTo>
                <a:lnTo>
                  <a:pt x="3" y="21"/>
                </a:lnTo>
                <a:lnTo>
                  <a:pt x="2" y="27"/>
                </a:lnTo>
                <a:lnTo>
                  <a:pt x="2" y="31"/>
                </a:lnTo>
                <a:lnTo>
                  <a:pt x="0" y="36"/>
                </a:lnTo>
                <a:lnTo>
                  <a:pt x="0" y="40"/>
                </a:lnTo>
                <a:lnTo>
                  <a:pt x="2" y="45"/>
                </a:lnTo>
                <a:lnTo>
                  <a:pt x="5" y="48"/>
                </a:lnTo>
                <a:lnTo>
                  <a:pt x="9" y="49"/>
                </a:lnTo>
                <a:lnTo>
                  <a:pt x="12" y="51"/>
                </a:lnTo>
                <a:lnTo>
                  <a:pt x="15" y="52"/>
                </a:lnTo>
                <a:lnTo>
                  <a:pt x="18" y="52"/>
                </a:lnTo>
                <a:lnTo>
                  <a:pt x="22" y="54"/>
                </a:lnTo>
                <a:lnTo>
                  <a:pt x="25" y="54"/>
                </a:lnTo>
                <a:lnTo>
                  <a:pt x="28" y="54"/>
                </a:lnTo>
                <a:lnTo>
                  <a:pt x="31" y="54"/>
                </a:lnTo>
                <a:lnTo>
                  <a:pt x="34" y="52"/>
                </a:lnTo>
                <a:lnTo>
                  <a:pt x="39" y="51"/>
                </a:lnTo>
                <a:lnTo>
                  <a:pt x="42" y="48"/>
                </a:lnTo>
                <a:lnTo>
                  <a:pt x="45" y="45"/>
                </a:lnTo>
                <a:lnTo>
                  <a:pt x="48" y="42"/>
                </a:lnTo>
                <a:lnTo>
                  <a:pt x="51" y="39"/>
                </a:lnTo>
                <a:lnTo>
                  <a:pt x="52" y="36"/>
                </a:lnTo>
                <a:lnTo>
                  <a:pt x="53" y="33"/>
                </a:lnTo>
                <a:lnTo>
                  <a:pt x="53" y="28"/>
                </a:lnTo>
                <a:lnTo>
                  <a:pt x="53" y="22"/>
                </a:lnTo>
                <a:lnTo>
                  <a:pt x="52" y="17"/>
                </a:lnTo>
                <a:lnTo>
                  <a:pt x="49" y="12"/>
                </a:lnTo>
                <a:lnTo>
                  <a:pt x="46" y="8"/>
                </a:lnTo>
                <a:lnTo>
                  <a:pt x="42" y="3"/>
                </a:lnTo>
                <a:lnTo>
                  <a:pt x="37" y="2"/>
                </a:lnTo>
                <a:lnTo>
                  <a:pt x="31" y="0"/>
                </a:lnTo>
                <a:lnTo>
                  <a:pt x="27" y="0"/>
                </a:lnTo>
                <a:lnTo>
                  <a:pt x="24" y="0"/>
                </a:lnTo>
                <a:lnTo>
                  <a:pt x="21" y="2"/>
                </a:lnTo>
                <a:lnTo>
                  <a:pt x="18" y="5"/>
                </a:lnTo>
                <a:lnTo>
                  <a:pt x="15" y="6"/>
                </a:lnTo>
                <a:lnTo>
                  <a:pt x="12" y="9"/>
                </a:lnTo>
                <a:lnTo>
                  <a:pt x="9" y="12"/>
                </a:lnTo>
                <a:lnTo>
                  <a:pt x="6" y="15"/>
                </a:lnTo>
                <a:lnTo>
                  <a:pt x="5" y="17"/>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91" name="Freeform 42"/>
          <p:cNvSpPr>
            <a:spLocks/>
          </p:cNvSpPr>
          <p:nvPr/>
        </p:nvSpPr>
        <p:spPr bwMode="auto">
          <a:xfrm>
            <a:off x="6704014" y="4581528"/>
            <a:ext cx="74612" cy="85725"/>
          </a:xfrm>
          <a:custGeom>
            <a:avLst/>
            <a:gdLst>
              <a:gd name="T0" fmla="*/ 2147483647 w 53"/>
              <a:gd name="T1" fmla="*/ 2147483647 h 54"/>
              <a:gd name="T2" fmla="*/ 2147483647 w 53"/>
              <a:gd name="T3" fmla="*/ 2147483647 h 54"/>
              <a:gd name="T4" fmla="*/ 2147483647 w 53"/>
              <a:gd name="T5" fmla="*/ 2147483647 h 54"/>
              <a:gd name="T6" fmla="*/ 2147483647 w 53"/>
              <a:gd name="T7" fmla="*/ 2147483647 h 54"/>
              <a:gd name="T8" fmla="*/ 0 w 53"/>
              <a:gd name="T9" fmla="*/ 2147483647 h 54"/>
              <a:gd name="T10" fmla="*/ 0 w 53"/>
              <a:gd name="T11" fmla="*/ 2147483647 h 54"/>
              <a:gd name="T12" fmla="*/ 2147483647 w 53"/>
              <a:gd name="T13" fmla="*/ 2147483647 h 54"/>
              <a:gd name="T14" fmla="*/ 2147483647 w 53"/>
              <a:gd name="T15" fmla="*/ 2147483647 h 54"/>
              <a:gd name="T16" fmla="*/ 2147483647 w 53"/>
              <a:gd name="T17" fmla="*/ 2147483647 h 54"/>
              <a:gd name="T18" fmla="*/ 2147483647 w 53"/>
              <a:gd name="T19" fmla="*/ 2147483647 h 54"/>
              <a:gd name="T20" fmla="*/ 2147483647 w 53"/>
              <a:gd name="T21" fmla="*/ 2147483647 h 54"/>
              <a:gd name="T22" fmla="*/ 2147483647 w 53"/>
              <a:gd name="T23" fmla="*/ 2147483647 h 54"/>
              <a:gd name="T24" fmla="*/ 2147483647 w 53"/>
              <a:gd name="T25" fmla="*/ 2147483647 h 54"/>
              <a:gd name="T26" fmla="*/ 2147483647 w 53"/>
              <a:gd name="T27" fmla="*/ 2147483647 h 54"/>
              <a:gd name="T28" fmla="*/ 2147483647 w 53"/>
              <a:gd name="T29" fmla="*/ 2147483647 h 54"/>
              <a:gd name="T30" fmla="*/ 2147483647 w 53"/>
              <a:gd name="T31" fmla="*/ 2147483647 h 54"/>
              <a:gd name="T32" fmla="*/ 2147483647 w 53"/>
              <a:gd name="T33" fmla="*/ 2147483647 h 54"/>
              <a:gd name="T34" fmla="*/ 2147483647 w 53"/>
              <a:gd name="T35" fmla="*/ 2147483647 h 54"/>
              <a:gd name="T36" fmla="*/ 2147483647 w 53"/>
              <a:gd name="T37" fmla="*/ 2147483647 h 54"/>
              <a:gd name="T38" fmla="*/ 2147483647 w 53"/>
              <a:gd name="T39" fmla="*/ 2147483647 h 54"/>
              <a:gd name="T40" fmla="*/ 2147483647 w 53"/>
              <a:gd name="T41" fmla="*/ 2147483647 h 54"/>
              <a:gd name="T42" fmla="*/ 2147483647 w 53"/>
              <a:gd name="T43" fmla="*/ 2147483647 h 54"/>
              <a:gd name="T44" fmla="*/ 2147483647 w 53"/>
              <a:gd name="T45" fmla="*/ 2147483647 h 54"/>
              <a:gd name="T46" fmla="*/ 2147483647 w 53"/>
              <a:gd name="T47" fmla="*/ 2147483647 h 54"/>
              <a:gd name="T48" fmla="*/ 2147483647 w 53"/>
              <a:gd name="T49" fmla="*/ 2147483647 h 54"/>
              <a:gd name="T50" fmla="*/ 2147483647 w 53"/>
              <a:gd name="T51" fmla="*/ 2147483647 h 54"/>
              <a:gd name="T52" fmla="*/ 2147483647 w 53"/>
              <a:gd name="T53" fmla="*/ 2147483647 h 54"/>
              <a:gd name="T54" fmla="*/ 2147483647 w 53"/>
              <a:gd name="T55" fmla="*/ 2147483647 h 54"/>
              <a:gd name="T56" fmla="*/ 2147483647 w 53"/>
              <a:gd name="T57" fmla="*/ 2147483647 h 54"/>
              <a:gd name="T58" fmla="*/ 2147483647 w 53"/>
              <a:gd name="T59" fmla="*/ 2147483647 h 54"/>
              <a:gd name="T60" fmla="*/ 2147483647 w 53"/>
              <a:gd name="T61" fmla="*/ 2147483647 h 54"/>
              <a:gd name="T62" fmla="*/ 2147483647 w 53"/>
              <a:gd name="T63" fmla="*/ 0 h 54"/>
              <a:gd name="T64" fmla="*/ 2147483647 w 53"/>
              <a:gd name="T65" fmla="*/ 0 h 54"/>
              <a:gd name="T66" fmla="*/ 2147483647 w 53"/>
              <a:gd name="T67" fmla="*/ 0 h 54"/>
              <a:gd name="T68" fmla="*/ 2147483647 w 53"/>
              <a:gd name="T69" fmla="*/ 2147483647 h 54"/>
              <a:gd name="T70" fmla="*/ 2147483647 w 53"/>
              <a:gd name="T71" fmla="*/ 2147483647 h 54"/>
              <a:gd name="T72" fmla="*/ 2147483647 w 53"/>
              <a:gd name="T73" fmla="*/ 2147483647 h 54"/>
              <a:gd name="T74" fmla="*/ 2147483647 w 53"/>
              <a:gd name="T75" fmla="*/ 2147483647 h 54"/>
              <a:gd name="T76" fmla="*/ 2147483647 w 53"/>
              <a:gd name="T77" fmla="*/ 2147483647 h 54"/>
              <a:gd name="T78" fmla="*/ 2147483647 w 53"/>
              <a:gd name="T79" fmla="*/ 2147483647 h 54"/>
              <a:gd name="T80" fmla="*/ 2147483647 w 53"/>
              <a:gd name="T81" fmla="*/ 2147483647 h 5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3"/>
              <a:gd name="T124" fmla="*/ 0 h 54"/>
              <a:gd name="T125" fmla="*/ 53 w 53"/>
              <a:gd name="T126" fmla="*/ 54 h 54"/>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3" h="54">
                <a:moveTo>
                  <a:pt x="5" y="17"/>
                </a:moveTo>
                <a:lnTo>
                  <a:pt x="3" y="21"/>
                </a:lnTo>
                <a:lnTo>
                  <a:pt x="2" y="27"/>
                </a:lnTo>
                <a:lnTo>
                  <a:pt x="2" y="31"/>
                </a:lnTo>
                <a:lnTo>
                  <a:pt x="0" y="36"/>
                </a:lnTo>
                <a:lnTo>
                  <a:pt x="0" y="40"/>
                </a:lnTo>
                <a:lnTo>
                  <a:pt x="2" y="45"/>
                </a:lnTo>
                <a:lnTo>
                  <a:pt x="5" y="48"/>
                </a:lnTo>
                <a:lnTo>
                  <a:pt x="9" y="49"/>
                </a:lnTo>
                <a:lnTo>
                  <a:pt x="12" y="51"/>
                </a:lnTo>
                <a:lnTo>
                  <a:pt x="15" y="52"/>
                </a:lnTo>
                <a:lnTo>
                  <a:pt x="18" y="52"/>
                </a:lnTo>
                <a:lnTo>
                  <a:pt x="22" y="54"/>
                </a:lnTo>
                <a:lnTo>
                  <a:pt x="25" y="54"/>
                </a:lnTo>
                <a:lnTo>
                  <a:pt x="28" y="54"/>
                </a:lnTo>
                <a:lnTo>
                  <a:pt x="31" y="54"/>
                </a:lnTo>
                <a:lnTo>
                  <a:pt x="34" y="52"/>
                </a:lnTo>
                <a:lnTo>
                  <a:pt x="39" y="51"/>
                </a:lnTo>
                <a:lnTo>
                  <a:pt x="42" y="48"/>
                </a:lnTo>
                <a:lnTo>
                  <a:pt x="45" y="45"/>
                </a:lnTo>
                <a:lnTo>
                  <a:pt x="48" y="42"/>
                </a:lnTo>
                <a:lnTo>
                  <a:pt x="51" y="39"/>
                </a:lnTo>
                <a:lnTo>
                  <a:pt x="52" y="36"/>
                </a:lnTo>
                <a:lnTo>
                  <a:pt x="53" y="33"/>
                </a:lnTo>
                <a:lnTo>
                  <a:pt x="53" y="28"/>
                </a:lnTo>
                <a:lnTo>
                  <a:pt x="53" y="22"/>
                </a:lnTo>
                <a:lnTo>
                  <a:pt x="52" y="17"/>
                </a:lnTo>
                <a:lnTo>
                  <a:pt x="49" y="12"/>
                </a:lnTo>
                <a:lnTo>
                  <a:pt x="46" y="8"/>
                </a:lnTo>
                <a:lnTo>
                  <a:pt x="42" y="3"/>
                </a:lnTo>
                <a:lnTo>
                  <a:pt x="37" y="2"/>
                </a:lnTo>
                <a:lnTo>
                  <a:pt x="31" y="0"/>
                </a:lnTo>
                <a:lnTo>
                  <a:pt x="27" y="0"/>
                </a:lnTo>
                <a:lnTo>
                  <a:pt x="24" y="0"/>
                </a:lnTo>
                <a:lnTo>
                  <a:pt x="21" y="2"/>
                </a:lnTo>
                <a:lnTo>
                  <a:pt x="18" y="5"/>
                </a:lnTo>
                <a:lnTo>
                  <a:pt x="15" y="6"/>
                </a:lnTo>
                <a:lnTo>
                  <a:pt x="12" y="9"/>
                </a:lnTo>
                <a:lnTo>
                  <a:pt x="9" y="12"/>
                </a:lnTo>
                <a:lnTo>
                  <a:pt x="6" y="15"/>
                </a:lnTo>
                <a:lnTo>
                  <a:pt x="5" y="17"/>
                </a:lnTo>
              </a:path>
            </a:pathLst>
          </a:custGeom>
          <a:solidFill>
            <a:srgbClr val="FFFF00"/>
          </a:solidFill>
          <a:ln w="4763">
            <a:solidFill>
              <a:srgbClr val="990000"/>
            </a:solidFill>
            <a:round/>
            <a:headEnd/>
            <a:tailEnd/>
          </a:ln>
        </p:spPr>
        <p:txBody>
          <a:bodyPr/>
          <a:lstStyle/>
          <a:p>
            <a:endParaRPr lang="en-US"/>
          </a:p>
        </p:txBody>
      </p:sp>
      <p:sp>
        <p:nvSpPr>
          <p:cNvPr id="53292" name="Freeform 43"/>
          <p:cNvSpPr>
            <a:spLocks/>
          </p:cNvSpPr>
          <p:nvPr/>
        </p:nvSpPr>
        <p:spPr bwMode="auto">
          <a:xfrm>
            <a:off x="6629403" y="4521203"/>
            <a:ext cx="87313" cy="68263"/>
          </a:xfrm>
          <a:custGeom>
            <a:avLst/>
            <a:gdLst>
              <a:gd name="T0" fmla="*/ 0 w 62"/>
              <a:gd name="T1" fmla="*/ 2147483647 h 43"/>
              <a:gd name="T2" fmla="*/ 2147483647 w 62"/>
              <a:gd name="T3" fmla="*/ 2147483647 h 43"/>
              <a:gd name="T4" fmla="*/ 2147483647 w 62"/>
              <a:gd name="T5" fmla="*/ 2147483647 h 43"/>
              <a:gd name="T6" fmla="*/ 2147483647 w 62"/>
              <a:gd name="T7" fmla="*/ 2147483647 h 43"/>
              <a:gd name="T8" fmla="*/ 2147483647 w 62"/>
              <a:gd name="T9" fmla="*/ 2147483647 h 43"/>
              <a:gd name="T10" fmla="*/ 2147483647 w 62"/>
              <a:gd name="T11" fmla="*/ 2147483647 h 43"/>
              <a:gd name="T12" fmla="*/ 2147483647 w 62"/>
              <a:gd name="T13" fmla="*/ 2147483647 h 43"/>
              <a:gd name="T14" fmla="*/ 2147483647 w 62"/>
              <a:gd name="T15" fmla="*/ 2147483647 h 43"/>
              <a:gd name="T16" fmla="*/ 2147483647 w 62"/>
              <a:gd name="T17" fmla="*/ 2147483647 h 43"/>
              <a:gd name="T18" fmla="*/ 2147483647 w 62"/>
              <a:gd name="T19" fmla="*/ 2147483647 h 43"/>
              <a:gd name="T20" fmla="*/ 2147483647 w 62"/>
              <a:gd name="T21" fmla="*/ 2147483647 h 43"/>
              <a:gd name="T22" fmla="*/ 2147483647 w 62"/>
              <a:gd name="T23" fmla="*/ 2147483647 h 43"/>
              <a:gd name="T24" fmla="*/ 2147483647 w 62"/>
              <a:gd name="T25" fmla="*/ 2147483647 h 43"/>
              <a:gd name="T26" fmla="*/ 2147483647 w 62"/>
              <a:gd name="T27" fmla="*/ 2147483647 h 43"/>
              <a:gd name="T28" fmla="*/ 2147483647 w 62"/>
              <a:gd name="T29" fmla="*/ 2147483647 h 43"/>
              <a:gd name="T30" fmla="*/ 2147483647 w 62"/>
              <a:gd name="T31" fmla="*/ 2147483647 h 43"/>
              <a:gd name="T32" fmla="*/ 2147483647 w 62"/>
              <a:gd name="T33" fmla="*/ 2147483647 h 43"/>
              <a:gd name="T34" fmla="*/ 2147483647 w 62"/>
              <a:gd name="T35" fmla="*/ 2147483647 h 43"/>
              <a:gd name="T36" fmla="*/ 2147483647 w 62"/>
              <a:gd name="T37" fmla="*/ 2147483647 h 43"/>
              <a:gd name="T38" fmla="*/ 2147483647 w 62"/>
              <a:gd name="T39" fmla="*/ 2147483647 h 43"/>
              <a:gd name="T40" fmla="*/ 2147483647 w 62"/>
              <a:gd name="T41" fmla="*/ 2147483647 h 43"/>
              <a:gd name="T42" fmla="*/ 2147483647 w 62"/>
              <a:gd name="T43" fmla="*/ 2147483647 h 43"/>
              <a:gd name="T44" fmla="*/ 2147483647 w 62"/>
              <a:gd name="T45" fmla="*/ 2147483647 h 43"/>
              <a:gd name="T46" fmla="*/ 2147483647 w 62"/>
              <a:gd name="T47" fmla="*/ 2147483647 h 43"/>
              <a:gd name="T48" fmla="*/ 2147483647 w 62"/>
              <a:gd name="T49" fmla="*/ 2147483647 h 43"/>
              <a:gd name="T50" fmla="*/ 2147483647 w 62"/>
              <a:gd name="T51" fmla="*/ 2147483647 h 43"/>
              <a:gd name="T52" fmla="*/ 2147483647 w 62"/>
              <a:gd name="T53" fmla="*/ 2147483647 h 43"/>
              <a:gd name="T54" fmla="*/ 2147483647 w 62"/>
              <a:gd name="T55" fmla="*/ 2147483647 h 43"/>
              <a:gd name="T56" fmla="*/ 2147483647 w 62"/>
              <a:gd name="T57" fmla="*/ 0 h 43"/>
              <a:gd name="T58" fmla="*/ 2147483647 w 62"/>
              <a:gd name="T59" fmla="*/ 0 h 43"/>
              <a:gd name="T60" fmla="*/ 2147483647 w 62"/>
              <a:gd name="T61" fmla="*/ 2147483647 h 43"/>
              <a:gd name="T62" fmla="*/ 2147483647 w 62"/>
              <a:gd name="T63" fmla="*/ 2147483647 h 43"/>
              <a:gd name="T64" fmla="*/ 0 w 62"/>
              <a:gd name="T65" fmla="*/ 2147483647 h 4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62"/>
              <a:gd name="T100" fmla="*/ 0 h 43"/>
              <a:gd name="T101" fmla="*/ 62 w 62"/>
              <a:gd name="T102" fmla="*/ 43 h 4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62" h="43">
                <a:moveTo>
                  <a:pt x="0" y="9"/>
                </a:moveTo>
                <a:lnTo>
                  <a:pt x="3" y="16"/>
                </a:lnTo>
                <a:lnTo>
                  <a:pt x="6" y="23"/>
                </a:lnTo>
                <a:lnTo>
                  <a:pt x="10" y="28"/>
                </a:lnTo>
                <a:lnTo>
                  <a:pt x="16" y="32"/>
                </a:lnTo>
                <a:lnTo>
                  <a:pt x="24" y="37"/>
                </a:lnTo>
                <a:lnTo>
                  <a:pt x="30" y="38"/>
                </a:lnTo>
                <a:lnTo>
                  <a:pt x="38" y="41"/>
                </a:lnTo>
                <a:lnTo>
                  <a:pt x="46" y="43"/>
                </a:lnTo>
                <a:lnTo>
                  <a:pt x="49" y="43"/>
                </a:lnTo>
                <a:lnTo>
                  <a:pt x="50" y="43"/>
                </a:lnTo>
                <a:lnTo>
                  <a:pt x="53" y="43"/>
                </a:lnTo>
                <a:lnTo>
                  <a:pt x="56" y="41"/>
                </a:lnTo>
                <a:lnTo>
                  <a:pt x="58" y="40"/>
                </a:lnTo>
                <a:lnTo>
                  <a:pt x="59" y="38"/>
                </a:lnTo>
                <a:lnTo>
                  <a:pt x="61" y="37"/>
                </a:lnTo>
                <a:lnTo>
                  <a:pt x="62" y="34"/>
                </a:lnTo>
                <a:lnTo>
                  <a:pt x="56" y="32"/>
                </a:lnTo>
                <a:lnTo>
                  <a:pt x="52" y="29"/>
                </a:lnTo>
                <a:lnTo>
                  <a:pt x="47" y="25"/>
                </a:lnTo>
                <a:lnTo>
                  <a:pt x="43" y="22"/>
                </a:lnTo>
                <a:lnTo>
                  <a:pt x="38" y="18"/>
                </a:lnTo>
                <a:lnTo>
                  <a:pt x="34" y="13"/>
                </a:lnTo>
                <a:lnTo>
                  <a:pt x="31" y="10"/>
                </a:lnTo>
                <a:lnTo>
                  <a:pt x="27" y="6"/>
                </a:lnTo>
                <a:lnTo>
                  <a:pt x="24" y="4"/>
                </a:lnTo>
                <a:lnTo>
                  <a:pt x="19" y="3"/>
                </a:lnTo>
                <a:lnTo>
                  <a:pt x="15" y="1"/>
                </a:lnTo>
                <a:lnTo>
                  <a:pt x="10" y="0"/>
                </a:lnTo>
                <a:lnTo>
                  <a:pt x="7" y="0"/>
                </a:lnTo>
                <a:lnTo>
                  <a:pt x="4" y="1"/>
                </a:lnTo>
                <a:lnTo>
                  <a:pt x="1" y="4"/>
                </a:lnTo>
                <a:lnTo>
                  <a:pt x="0" y="9"/>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93" name="Freeform 44"/>
          <p:cNvSpPr>
            <a:spLocks/>
          </p:cNvSpPr>
          <p:nvPr/>
        </p:nvSpPr>
        <p:spPr bwMode="auto">
          <a:xfrm>
            <a:off x="6629403" y="4521203"/>
            <a:ext cx="87313" cy="68263"/>
          </a:xfrm>
          <a:custGeom>
            <a:avLst/>
            <a:gdLst>
              <a:gd name="T0" fmla="*/ 0 w 62"/>
              <a:gd name="T1" fmla="*/ 2147483647 h 43"/>
              <a:gd name="T2" fmla="*/ 2147483647 w 62"/>
              <a:gd name="T3" fmla="*/ 2147483647 h 43"/>
              <a:gd name="T4" fmla="*/ 2147483647 w 62"/>
              <a:gd name="T5" fmla="*/ 2147483647 h 43"/>
              <a:gd name="T6" fmla="*/ 2147483647 w 62"/>
              <a:gd name="T7" fmla="*/ 2147483647 h 43"/>
              <a:gd name="T8" fmla="*/ 2147483647 w 62"/>
              <a:gd name="T9" fmla="*/ 2147483647 h 43"/>
              <a:gd name="T10" fmla="*/ 2147483647 w 62"/>
              <a:gd name="T11" fmla="*/ 2147483647 h 43"/>
              <a:gd name="T12" fmla="*/ 2147483647 w 62"/>
              <a:gd name="T13" fmla="*/ 2147483647 h 43"/>
              <a:gd name="T14" fmla="*/ 2147483647 w 62"/>
              <a:gd name="T15" fmla="*/ 2147483647 h 43"/>
              <a:gd name="T16" fmla="*/ 2147483647 w 62"/>
              <a:gd name="T17" fmla="*/ 2147483647 h 43"/>
              <a:gd name="T18" fmla="*/ 2147483647 w 62"/>
              <a:gd name="T19" fmla="*/ 2147483647 h 43"/>
              <a:gd name="T20" fmla="*/ 2147483647 w 62"/>
              <a:gd name="T21" fmla="*/ 2147483647 h 43"/>
              <a:gd name="T22" fmla="*/ 2147483647 w 62"/>
              <a:gd name="T23" fmla="*/ 2147483647 h 43"/>
              <a:gd name="T24" fmla="*/ 2147483647 w 62"/>
              <a:gd name="T25" fmla="*/ 2147483647 h 43"/>
              <a:gd name="T26" fmla="*/ 2147483647 w 62"/>
              <a:gd name="T27" fmla="*/ 2147483647 h 43"/>
              <a:gd name="T28" fmla="*/ 2147483647 w 62"/>
              <a:gd name="T29" fmla="*/ 2147483647 h 43"/>
              <a:gd name="T30" fmla="*/ 2147483647 w 62"/>
              <a:gd name="T31" fmla="*/ 2147483647 h 43"/>
              <a:gd name="T32" fmla="*/ 2147483647 w 62"/>
              <a:gd name="T33" fmla="*/ 2147483647 h 43"/>
              <a:gd name="T34" fmla="*/ 2147483647 w 62"/>
              <a:gd name="T35" fmla="*/ 2147483647 h 43"/>
              <a:gd name="T36" fmla="*/ 2147483647 w 62"/>
              <a:gd name="T37" fmla="*/ 2147483647 h 43"/>
              <a:gd name="T38" fmla="*/ 2147483647 w 62"/>
              <a:gd name="T39" fmla="*/ 2147483647 h 43"/>
              <a:gd name="T40" fmla="*/ 2147483647 w 62"/>
              <a:gd name="T41" fmla="*/ 2147483647 h 43"/>
              <a:gd name="T42" fmla="*/ 2147483647 w 62"/>
              <a:gd name="T43" fmla="*/ 2147483647 h 43"/>
              <a:gd name="T44" fmla="*/ 2147483647 w 62"/>
              <a:gd name="T45" fmla="*/ 2147483647 h 43"/>
              <a:gd name="T46" fmla="*/ 2147483647 w 62"/>
              <a:gd name="T47" fmla="*/ 2147483647 h 43"/>
              <a:gd name="T48" fmla="*/ 2147483647 w 62"/>
              <a:gd name="T49" fmla="*/ 2147483647 h 43"/>
              <a:gd name="T50" fmla="*/ 2147483647 w 62"/>
              <a:gd name="T51" fmla="*/ 2147483647 h 43"/>
              <a:gd name="T52" fmla="*/ 2147483647 w 62"/>
              <a:gd name="T53" fmla="*/ 2147483647 h 43"/>
              <a:gd name="T54" fmla="*/ 2147483647 w 62"/>
              <a:gd name="T55" fmla="*/ 2147483647 h 43"/>
              <a:gd name="T56" fmla="*/ 2147483647 w 62"/>
              <a:gd name="T57" fmla="*/ 0 h 43"/>
              <a:gd name="T58" fmla="*/ 2147483647 w 62"/>
              <a:gd name="T59" fmla="*/ 0 h 43"/>
              <a:gd name="T60" fmla="*/ 2147483647 w 62"/>
              <a:gd name="T61" fmla="*/ 2147483647 h 43"/>
              <a:gd name="T62" fmla="*/ 2147483647 w 62"/>
              <a:gd name="T63" fmla="*/ 2147483647 h 43"/>
              <a:gd name="T64" fmla="*/ 0 w 62"/>
              <a:gd name="T65" fmla="*/ 2147483647 h 4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62"/>
              <a:gd name="T100" fmla="*/ 0 h 43"/>
              <a:gd name="T101" fmla="*/ 62 w 62"/>
              <a:gd name="T102" fmla="*/ 43 h 4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62" h="43">
                <a:moveTo>
                  <a:pt x="0" y="9"/>
                </a:moveTo>
                <a:lnTo>
                  <a:pt x="3" y="16"/>
                </a:lnTo>
                <a:lnTo>
                  <a:pt x="6" y="23"/>
                </a:lnTo>
                <a:lnTo>
                  <a:pt x="10" y="28"/>
                </a:lnTo>
                <a:lnTo>
                  <a:pt x="16" y="32"/>
                </a:lnTo>
                <a:lnTo>
                  <a:pt x="24" y="37"/>
                </a:lnTo>
                <a:lnTo>
                  <a:pt x="30" y="38"/>
                </a:lnTo>
                <a:lnTo>
                  <a:pt x="38" y="41"/>
                </a:lnTo>
                <a:lnTo>
                  <a:pt x="46" y="43"/>
                </a:lnTo>
                <a:lnTo>
                  <a:pt x="49" y="43"/>
                </a:lnTo>
                <a:lnTo>
                  <a:pt x="50" y="43"/>
                </a:lnTo>
                <a:lnTo>
                  <a:pt x="53" y="43"/>
                </a:lnTo>
                <a:lnTo>
                  <a:pt x="56" y="41"/>
                </a:lnTo>
                <a:lnTo>
                  <a:pt x="58" y="40"/>
                </a:lnTo>
                <a:lnTo>
                  <a:pt x="59" y="38"/>
                </a:lnTo>
                <a:lnTo>
                  <a:pt x="61" y="37"/>
                </a:lnTo>
                <a:lnTo>
                  <a:pt x="62" y="34"/>
                </a:lnTo>
                <a:lnTo>
                  <a:pt x="56" y="32"/>
                </a:lnTo>
                <a:lnTo>
                  <a:pt x="52" y="29"/>
                </a:lnTo>
                <a:lnTo>
                  <a:pt x="47" y="25"/>
                </a:lnTo>
                <a:lnTo>
                  <a:pt x="43" y="22"/>
                </a:lnTo>
                <a:lnTo>
                  <a:pt x="38" y="18"/>
                </a:lnTo>
                <a:lnTo>
                  <a:pt x="34" y="13"/>
                </a:lnTo>
                <a:lnTo>
                  <a:pt x="31" y="10"/>
                </a:lnTo>
                <a:lnTo>
                  <a:pt x="27" y="6"/>
                </a:lnTo>
                <a:lnTo>
                  <a:pt x="24" y="4"/>
                </a:lnTo>
                <a:lnTo>
                  <a:pt x="19" y="3"/>
                </a:lnTo>
                <a:lnTo>
                  <a:pt x="15" y="1"/>
                </a:lnTo>
                <a:lnTo>
                  <a:pt x="10" y="0"/>
                </a:lnTo>
                <a:lnTo>
                  <a:pt x="7" y="0"/>
                </a:lnTo>
                <a:lnTo>
                  <a:pt x="4" y="1"/>
                </a:lnTo>
                <a:lnTo>
                  <a:pt x="1" y="4"/>
                </a:lnTo>
                <a:lnTo>
                  <a:pt x="0" y="9"/>
                </a:lnTo>
              </a:path>
            </a:pathLst>
          </a:custGeom>
          <a:solidFill>
            <a:srgbClr val="FFFF00"/>
          </a:solidFill>
          <a:ln w="1588">
            <a:solidFill>
              <a:srgbClr val="990000"/>
            </a:solidFill>
            <a:round/>
            <a:headEnd/>
            <a:tailEnd/>
          </a:ln>
        </p:spPr>
        <p:txBody>
          <a:bodyPr/>
          <a:lstStyle/>
          <a:p>
            <a:endParaRPr lang="en-US"/>
          </a:p>
        </p:txBody>
      </p:sp>
      <p:sp>
        <p:nvSpPr>
          <p:cNvPr id="53294" name="Freeform 45"/>
          <p:cNvSpPr>
            <a:spLocks/>
          </p:cNvSpPr>
          <p:nvPr/>
        </p:nvSpPr>
        <p:spPr bwMode="auto">
          <a:xfrm>
            <a:off x="6629403" y="4521203"/>
            <a:ext cx="87313" cy="68263"/>
          </a:xfrm>
          <a:custGeom>
            <a:avLst/>
            <a:gdLst>
              <a:gd name="T0" fmla="*/ 0 w 62"/>
              <a:gd name="T1" fmla="*/ 2147483647 h 43"/>
              <a:gd name="T2" fmla="*/ 2147483647 w 62"/>
              <a:gd name="T3" fmla="*/ 2147483647 h 43"/>
              <a:gd name="T4" fmla="*/ 2147483647 w 62"/>
              <a:gd name="T5" fmla="*/ 2147483647 h 43"/>
              <a:gd name="T6" fmla="*/ 2147483647 w 62"/>
              <a:gd name="T7" fmla="*/ 2147483647 h 43"/>
              <a:gd name="T8" fmla="*/ 2147483647 w 62"/>
              <a:gd name="T9" fmla="*/ 2147483647 h 43"/>
              <a:gd name="T10" fmla="*/ 2147483647 w 62"/>
              <a:gd name="T11" fmla="*/ 2147483647 h 43"/>
              <a:gd name="T12" fmla="*/ 2147483647 w 62"/>
              <a:gd name="T13" fmla="*/ 2147483647 h 43"/>
              <a:gd name="T14" fmla="*/ 2147483647 w 62"/>
              <a:gd name="T15" fmla="*/ 2147483647 h 43"/>
              <a:gd name="T16" fmla="*/ 2147483647 w 62"/>
              <a:gd name="T17" fmla="*/ 2147483647 h 43"/>
              <a:gd name="T18" fmla="*/ 2147483647 w 62"/>
              <a:gd name="T19" fmla="*/ 2147483647 h 43"/>
              <a:gd name="T20" fmla="*/ 2147483647 w 62"/>
              <a:gd name="T21" fmla="*/ 2147483647 h 43"/>
              <a:gd name="T22" fmla="*/ 2147483647 w 62"/>
              <a:gd name="T23" fmla="*/ 2147483647 h 43"/>
              <a:gd name="T24" fmla="*/ 2147483647 w 62"/>
              <a:gd name="T25" fmla="*/ 2147483647 h 43"/>
              <a:gd name="T26" fmla="*/ 2147483647 w 62"/>
              <a:gd name="T27" fmla="*/ 2147483647 h 43"/>
              <a:gd name="T28" fmla="*/ 2147483647 w 62"/>
              <a:gd name="T29" fmla="*/ 2147483647 h 43"/>
              <a:gd name="T30" fmla="*/ 2147483647 w 62"/>
              <a:gd name="T31" fmla="*/ 2147483647 h 43"/>
              <a:gd name="T32" fmla="*/ 2147483647 w 62"/>
              <a:gd name="T33" fmla="*/ 2147483647 h 43"/>
              <a:gd name="T34" fmla="*/ 2147483647 w 62"/>
              <a:gd name="T35" fmla="*/ 2147483647 h 43"/>
              <a:gd name="T36" fmla="*/ 2147483647 w 62"/>
              <a:gd name="T37" fmla="*/ 2147483647 h 43"/>
              <a:gd name="T38" fmla="*/ 2147483647 w 62"/>
              <a:gd name="T39" fmla="*/ 2147483647 h 43"/>
              <a:gd name="T40" fmla="*/ 2147483647 w 62"/>
              <a:gd name="T41" fmla="*/ 2147483647 h 43"/>
              <a:gd name="T42" fmla="*/ 2147483647 w 62"/>
              <a:gd name="T43" fmla="*/ 2147483647 h 43"/>
              <a:gd name="T44" fmla="*/ 2147483647 w 62"/>
              <a:gd name="T45" fmla="*/ 2147483647 h 43"/>
              <a:gd name="T46" fmla="*/ 2147483647 w 62"/>
              <a:gd name="T47" fmla="*/ 2147483647 h 43"/>
              <a:gd name="T48" fmla="*/ 2147483647 w 62"/>
              <a:gd name="T49" fmla="*/ 2147483647 h 43"/>
              <a:gd name="T50" fmla="*/ 2147483647 w 62"/>
              <a:gd name="T51" fmla="*/ 2147483647 h 43"/>
              <a:gd name="T52" fmla="*/ 2147483647 w 62"/>
              <a:gd name="T53" fmla="*/ 2147483647 h 43"/>
              <a:gd name="T54" fmla="*/ 2147483647 w 62"/>
              <a:gd name="T55" fmla="*/ 2147483647 h 43"/>
              <a:gd name="T56" fmla="*/ 2147483647 w 62"/>
              <a:gd name="T57" fmla="*/ 0 h 43"/>
              <a:gd name="T58" fmla="*/ 2147483647 w 62"/>
              <a:gd name="T59" fmla="*/ 0 h 43"/>
              <a:gd name="T60" fmla="*/ 2147483647 w 62"/>
              <a:gd name="T61" fmla="*/ 2147483647 h 43"/>
              <a:gd name="T62" fmla="*/ 2147483647 w 62"/>
              <a:gd name="T63" fmla="*/ 2147483647 h 43"/>
              <a:gd name="T64" fmla="*/ 0 w 62"/>
              <a:gd name="T65" fmla="*/ 2147483647 h 4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62"/>
              <a:gd name="T100" fmla="*/ 0 h 43"/>
              <a:gd name="T101" fmla="*/ 62 w 62"/>
              <a:gd name="T102" fmla="*/ 43 h 4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62" h="43">
                <a:moveTo>
                  <a:pt x="0" y="9"/>
                </a:moveTo>
                <a:lnTo>
                  <a:pt x="3" y="16"/>
                </a:lnTo>
                <a:lnTo>
                  <a:pt x="6" y="23"/>
                </a:lnTo>
                <a:lnTo>
                  <a:pt x="10" y="28"/>
                </a:lnTo>
                <a:lnTo>
                  <a:pt x="16" y="32"/>
                </a:lnTo>
                <a:lnTo>
                  <a:pt x="24" y="37"/>
                </a:lnTo>
                <a:lnTo>
                  <a:pt x="30" y="38"/>
                </a:lnTo>
                <a:lnTo>
                  <a:pt x="38" y="41"/>
                </a:lnTo>
                <a:lnTo>
                  <a:pt x="46" y="43"/>
                </a:lnTo>
                <a:lnTo>
                  <a:pt x="49" y="43"/>
                </a:lnTo>
                <a:lnTo>
                  <a:pt x="50" y="43"/>
                </a:lnTo>
                <a:lnTo>
                  <a:pt x="53" y="43"/>
                </a:lnTo>
                <a:lnTo>
                  <a:pt x="56" y="41"/>
                </a:lnTo>
                <a:lnTo>
                  <a:pt x="58" y="40"/>
                </a:lnTo>
                <a:lnTo>
                  <a:pt x="59" y="38"/>
                </a:lnTo>
                <a:lnTo>
                  <a:pt x="61" y="37"/>
                </a:lnTo>
                <a:lnTo>
                  <a:pt x="62" y="34"/>
                </a:lnTo>
                <a:lnTo>
                  <a:pt x="56" y="32"/>
                </a:lnTo>
                <a:lnTo>
                  <a:pt x="52" y="29"/>
                </a:lnTo>
                <a:lnTo>
                  <a:pt x="47" y="25"/>
                </a:lnTo>
                <a:lnTo>
                  <a:pt x="43" y="22"/>
                </a:lnTo>
                <a:lnTo>
                  <a:pt x="38" y="18"/>
                </a:lnTo>
                <a:lnTo>
                  <a:pt x="34" y="13"/>
                </a:lnTo>
                <a:lnTo>
                  <a:pt x="31" y="10"/>
                </a:lnTo>
                <a:lnTo>
                  <a:pt x="27" y="6"/>
                </a:lnTo>
                <a:lnTo>
                  <a:pt x="24" y="4"/>
                </a:lnTo>
                <a:lnTo>
                  <a:pt x="19" y="3"/>
                </a:lnTo>
                <a:lnTo>
                  <a:pt x="15" y="1"/>
                </a:lnTo>
                <a:lnTo>
                  <a:pt x="10" y="0"/>
                </a:lnTo>
                <a:lnTo>
                  <a:pt x="7" y="0"/>
                </a:lnTo>
                <a:lnTo>
                  <a:pt x="4" y="1"/>
                </a:lnTo>
                <a:lnTo>
                  <a:pt x="1" y="4"/>
                </a:lnTo>
                <a:lnTo>
                  <a:pt x="0" y="9"/>
                </a:lnTo>
              </a:path>
            </a:pathLst>
          </a:custGeom>
          <a:solidFill>
            <a:srgbClr val="FFFF00"/>
          </a:solidFill>
          <a:ln w="4763">
            <a:solidFill>
              <a:srgbClr val="990000"/>
            </a:solidFill>
            <a:round/>
            <a:headEnd/>
            <a:tailEnd/>
          </a:ln>
        </p:spPr>
        <p:txBody>
          <a:bodyPr/>
          <a:lstStyle/>
          <a:p>
            <a:endParaRPr lang="en-US"/>
          </a:p>
        </p:txBody>
      </p:sp>
      <p:sp>
        <p:nvSpPr>
          <p:cNvPr id="53295" name="Freeform 46"/>
          <p:cNvSpPr>
            <a:spLocks/>
          </p:cNvSpPr>
          <p:nvPr/>
        </p:nvSpPr>
        <p:spPr bwMode="auto">
          <a:xfrm>
            <a:off x="6623053" y="4576767"/>
            <a:ext cx="55563" cy="53975"/>
          </a:xfrm>
          <a:custGeom>
            <a:avLst/>
            <a:gdLst>
              <a:gd name="T0" fmla="*/ 2147483647 w 39"/>
              <a:gd name="T1" fmla="*/ 2147483647 h 34"/>
              <a:gd name="T2" fmla="*/ 2147483647 w 39"/>
              <a:gd name="T3" fmla="*/ 2147483647 h 34"/>
              <a:gd name="T4" fmla="*/ 2147483647 w 39"/>
              <a:gd name="T5" fmla="*/ 2147483647 h 34"/>
              <a:gd name="T6" fmla="*/ 2147483647 w 39"/>
              <a:gd name="T7" fmla="*/ 2147483647 h 34"/>
              <a:gd name="T8" fmla="*/ 2147483647 w 39"/>
              <a:gd name="T9" fmla="*/ 2147483647 h 34"/>
              <a:gd name="T10" fmla="*/ 2147483647 w 39"/>
              <a:gd name="T11" fmla="*/ 2147483647 h 34"/>
              <a:gd name="T12" fmla="*/ 2147483647 w 39"/>
              <a:gd name="T13" fmla="*/ 2147483647 h 34"/>
              <a:gd name="T14" fmla="*/ 2147483647 w 39"/>
              <a:gd name="T15" fmla="*/ 2147483647 h 34"/>
              <a:gd name="T16" fmla="*/ 2147483647 w 39"/>
              <a:gd name="T17" fmla="*/ 2147483647 h 34"/>
              <a:gd name="T18" fmla="*/ 2147483647 w 39"/>
              <a:gd name="T19" fmla="*/ 2147483647 h 34"/>
              <a:gd name="T20" fmla="*/ 2147483647 w 39"/>
              <a:gd name="T21" fmla="*/ 2147483647 h 34"/>
              <a:gd name="T22" fmla="*/ 2147483647 w 39"/>
              <a:gd name="T23" fmla="*/ 2147483647 h 34"/>
              <a:gd name="T24" fmla="*/ 2147483647 w 39"/>
              <a:gd name="T25" fmla="*/ 2147483647 h 34"/>
              <a:gd name="T26" fmla="*/ 2147483647 w 39"/>
              <a:gd name="T27" fmla="*/ 2147483647 h 34"/>
              <a:gd name="T28" fmla="*/ 2147483647 w 39"/>
              <a:gd name="T29" fmla="*/ 2147483647 h 34"/>
              <a:gd name="T30" fmla="*/ 2147483647 w 39"/>
              <a:gd name="T31" fmla="*/ 2147483647 h 34"/>
              <a:gd name="T32" fmla="*/ 2147483647 w 39"/>
              <a:gd name="T33" fmla="*/ 2147483647 h 34"/>
              <a:gd name="T34" fmla="*/ 2147483647 w 39"/>
              <a:gd name="T35" fmla="*/ 2147483647 h 34"/>
              <a:gd name="T36" fmla="*/ 2147483647 w 39"/>
              <a:gd name="T37" fmla="*/ 2147483647 h 34"/>
              <a:gd name="T38" fmla="*/ 2147483647 w 39"/>
              <a:gd name="T39" fmla="*/ 2147483647 h 34"/>
              <a:gd name="T40" fmla="*/ 2147483647 w 39"/>
              <a:gd name="T41" fmla="*/ 2147483647 h 34"/>
              <a:gd name="T42" fmla="*/ 2147483647 w 39"/>
              <a:gd name="T43" fmla="*/ 2147483647 h 34"/>
              <a:gd name="T44" fmla="*/ 2147483647 w 39"/>
              <a:gd name="T45" fmla="*/ 2147483647 h 34"/>
              <a:gd name="T46" fmla="*/ 2147483647 w 39"/>
              <a:gd name="T47" fmla="*/ 2147483647 h 34"/>
              <a:gd name="T48" fmla="*/ 2147483647 w 39"/>
              <a:gd name="T49" fmla="*/ 2147483647 h 34"/>
              <a:gd name="T50" fmla="*/ 2147483647 w 39"/>
              <a:gd name="T51" fmla="*/ 2147483647 h 34"/>
              <a:gd name="T52" fmla="*/ 2147483647 w 39"/>
              <a:gd name="T53" fmla="*/ 2147483647 h 34"/>
              <a:gd name="T54" fmla="*/ 2147483647 w 39"/>
              <a:gd name="T55" fmla="*/ 2147483647 h 34"/>
              <a:gd name="T56" fmla="*/ 2147483647 w 39"/>
              <a:gd name="T57" fmla="*/ 2147483647 h 34"/>
              <a:gd name="T58" fmla="*/ 2147483647 w 39"/>
              <a:gd name="T59" fmla="*/ 2147483647 h 34"/>
              <a:gd name="T60" fmla="*/ 2147483647 w 39"/>
              <a:gd name="T61" fmla="*/ 2147483647 h 34"/>
              <a:gd name="T62" fmla="*/ 2147483647 w 39"/>
              <a:gd name="T63" fmla="*/ 2147483647 h 34"/>
              <a:gd name="T64" fmla="*/ 2147483647 w 39"/>
              <a:gd name="T65" fmla="*/ 2147483647 h 34"/>
              <a:gd name="T66" fmla="*/ 2147483647 w 39"/>
              <a:gd name="T67" fmla="*/ 0 h 34"/>
              <a:gd name="T68" fmla="*/ 2147483647 w 39"/>
              <a:gd name="T69" fmla="*/ 0 h 34"/>
              <a:gd name="T70" fmla="*/ 2147483647 w 39"/>
              <a:gd name="T71" fmla="*/ 0 h 34"/>
              <a:gd name="T72" fmla="*/ 2147483647 w 39"/>
              <a:gd name="T73" fmla="*/ 0 h 34"/>
              <a:gd name="T74" fmla="*/ 2147483647 w 39"/>
              <a:gd name="T75" fmla="*/ 0 h 34"/>
              <a:gd name="T76" fmla="*/ 2147483647 w 39"/>
              <a:gd name="T77" fmla="*/ 0 h 34"/>
              <a:gd name="T78" fmla="*/ 2147483647 w 39"/>
              <a:gd name="T79" fmla="*/ 0 h 34"/>
              <a:gd name="T80" fmla="*/ 2147483647 w 39"/>
              <a:gd name="T81" fmla="*/ 2147483647 h 34"/>
              <a:gd name="T82" fmla="*/ 0 w 39"/>
              <a:gd name="T83" fmla="*/ 2147483647 h 34"/>
              <a:gd name="T84" fmla="*/ 0 w 39"/>
              <a:gd name="T85" fmla="*/ 2147483647 h 34"/>
              <a:gd name="T86" fmla="*/ 0 w 39"/>
              <a:gd name="T87" fmla="*/ 2147483647 h 34"/>
              <a:gd name="T88" fmla="*/ 0 w 39"/>
              <a:gd name="T89" fmla="*/ 2147483647 h 34"/>
              <a:gd name="T90" fmla="*/ 0 w 39"/>
              <a:gd name="T91" fmla="*/ 2147483647 h 34"/>
              <a:gd name="T92" fmla="*/ 2147483647 w 39"/>
              <a:gd name="T93" fmla="*/ 2147483647 h 34"/>
              <a:gd name="T94" fmla="*/ 2147483647 w 39"/>
              <a:gd name="T95" fmla="*/ 2147483647 h 34"/>
              <a:gd name="T96" fmla="*/ 2147483647 w 39"/>
              <a:gd name="T97" fmla="*/ 2147483647 h 34"/>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39"/>
              <a:gd name="T148" fmla="*/ 0 h 34"/>
              <a:gd name="T149" fmla="*/ 39 w 39"/>
              <a:gd name="T150" fmla="*/ 34 h 34"/>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39" h="34">
                <a:moveTo>
                  <a:pt x="3" y="15"/>
                </a:moveTo>
                <a:lnTo>
                  <a:pt x="4" y="18"/>
                </a:lnTo>
                <a:lnTo>
                  <a:pt x="5" y="21"/>
                </a:lnTo>
                <a:lnTo>
                  <a:pt x="7" y="24"/>
                </a:lnTo>
                <a:lnTo>
                  <a:pt x="8" y="27"/>
                </a:lnTo>
                <a:lnTo>
                  <a:pt x="10" y="30"/>
                </a:lnTo>
                <a:lnTo>
                  <a:pt x="11" y="31"/>
                </a:lnTo>
                <a:lnTo>
                  <a:pt x="14" y="33"/>
                </a:lnTo>
                <a:lnTo>
                  <a:pt x="17" y="34"/>
                </a:lnTo>
                <a:lnTo>
                  <a:pt x="20" y="33"/>
                </a:lnTo>
                <a:lnTo>
                  <a:pt x="25" y="33"/>
                </a:lnTo>
                <a:lnTo>
                  <a:pt x="28" y="33"/>
                </a:lnTo>
                <a:lnTo>
                  <a:pt x="31" y="31"/>
                </a:lnTo>
                <a:lnTo>
                  <a:pt x="34" y="30"/>
                </a:lnTo>
                <a:lnTo>
                  <a:pt x="37" y="28"/>
                </a:lnTo>
                <a:lnTo>
                  <a:pt x="38" y="27"/>
                </a:lnTo>
                <a:lnTo>
                  <a:pt x="39" y="24"/>
                </a:lnTo>
                <a:lnTo>
                  <a:pt x="39" y="20"/>
                </a:lnTo>
                <a:lnTo>
                  <a:pt x="38" y="18"/>
                </a:lnTo>
                <a:lnTo>
                  <a:pt x="35" y="15"/>
                </a:lnTo>
                <a:lnTo>
                  <a:pt x="32" y="14"/>
                </a:lnTo>
                <a:lnTo>
                  <a:pt x="28" y="12"/>
                </a:lnTo>
                <a:lnTo>
                  <a:pt x="25" y="11"/>
                </a:lnTo>
                <a:lnTo>
                  <a:pt x="20" y="9"/>
                </a:lnTo>
                <a:lnTo>
                  <a:pt x="17" y="9"/>
                </a:lnTo>
                <a:lnTo>
                  <a:pt x="16" y="8"/>
                </a:lnTo>
                <a:lnTo>
                  <a:pt x="14" y="8"/>
                </a:lnTo>
                <a:lnTo>
                  <a:pt x="14" y="6"/>
                </a:lnTo>
                <a:lnTo>
                  <a:pt x="13" y="6"/>
                </a:lnTo>
                <a:lnTo>
                  <a:pt x="11" y="5"/>
                </a:lnTo>
                <a:lnTo>
                  <a:pt x="11" y="3"/>
                </a:lnTo>
                <a:lnTo>
                  <a:pt x="10" y="2"/>
                </a:lnTo>
                <a:lnTo>
                  <a:pt x="8" y="2"/>
                </a:lnTo>
                <a:lnTo>
                  <a:pt x="8" y="0"/>
                </a:lnTo>
                <a:lnTo>
                  <a:pt x="7" y="0"/>
                </a:lnTo>
                <a:lnTo>
                  <a:pt x="5" y="0"/>
                </a:lnTo>
                <a:lnTo>
                  <a:pt x="4" y="0"/>
                </a:lnTo>
                <a:lnTo>
                  <a:pt x="3" y="0"/>
                </a:lnTo>
                <a:lnTo>
                  <a:pt x="1" y="0"/>
                </a:lnTo>
                <a:lnTo>
                  <a:pt x="1" y="2"/>
                </a:lnTo>
                <a:lnTo>
                  <a:pt x="0" y="3"/>
                </a:lnTo>
                <a:lnTo>
                  <a:pt x="0" y="5"/>
                </a:lnTo>
                <a:lnTo>
                  <a:pt x="0" y="6"/>
                </a:lnTo>
                <a:lnTo>
                  <a:pt x="0" y="8"/>
                </a:lnTo>
                <a:lnTo>
                  <a:pt x="0" y="9"/>
                </a:lnTo>
                <a:lnTo>
                  <a:pt x="1" y="12"/>
                </a:lnTo>
                <a:lnTo>
                  <a:pt x="3" y="14"/>
                </a:lnTo>
                <a:lnTo>
                  <a:pt x="3" y="1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96" name="Freeform 47"/>
          <p:cNvSpPr>
            <a:spLocks/>
          </p:cNvSpPr>
          <p:nvPr/>
        </p:nvSpPr>
        <p:spPr bwMode="auto">
          <a:xfrm>
            <a:off x="6623053" y="4576767"/>
            <a:ext cx="55563" cy="53975"/>
          </a:xfrm>
          <a:custGeom>
            <a:avLst/>
            <a:gdLst>
              <a:gd name="T0" fmla="*/ 2147483647 w 39"/>
              <a:gd name="T1" fmla="*/ 2147483647 h 34"/>
              <a:gd name="T2" fmla="*/ 2147483647 w 39"/>
              <a:gd name="T3" fmla="*/ 2147483647 h 34"/>
              <a:gd name="T4" fmla="*/ 2147483647 w 39"/>
              <a:gd name="T5" fmla="*/ 2147483647 h 34"/>
              <a:gd name="T6" fmla="*/ 2147483647 w 39"/>
              <a:gd name="T7" fmla="*/ 2147483647 h 34"/>
              <a:gd name="T8" fmla="*/ 2147483647 w 39"/>
              <a:gd name="T9" fmla="*/ 2147483647 h 34"/>
              <a:gd name="T10" fmla="*/ 2147483647 w 39"/>
              <a:gd name="T11" fmla="*/ 2147483647 h 34"/>
              <a:gd name="T12" fmla="*/ 2147483647 w 39"/>
              <a:gd name="T13" fmla="*/ 2147483647 h 34"/>
              <a:gd name="T14" fmla="*/ 2147483647 w 39"/>
              <a:gd name="T15" fmla="*/ 2147483647 h 34"/>
              <a:gd name="T16" fmla="*/ 2147483647 w 39"/>
              <a:gd name="T17" fmla="*/ 2147483647 h 34"/>
              <a:gd name="T18" fmla="*/ 2147483647 w 39"/>
              <a:gd name="T19" fmla="*/ 2147483647 h 34"/>
              <a:gd name="T20" fmla="*/ 2147483647 w 39"/>
              <a:gd name="T21" fmla="*/ 2147483647 h 34"/>
              <a:gd name="T22" fmla="*/ 2147483647 w 39"/>
              <a:gd name="T23" fmla="*/ 2147483647 h 34"/>
              <a:gd name="T24" fmla="*/ 2147483647 w 39"/>
              <a:gd name="T25" fmla="*/ 2147483647 h 34"/>
              <a:gd name="T26" fmla="*/ 2147483647 w 39"/>
              <a:gd name="T27" fmla="*/ 2147483647 h 34"/>
              <a:gd name="T28" fmla="*/ 2147483647 w 39"/>
              <a:gd name="T29" fmla="*/ 2147483647 h 34"/>
              <a:gd name="T30" fmla="*/ 2147483647 w 39"/>
              <a:gd name="T31" fmla="*/ 2147483647 h 34"/>
              <a:gd name="T32" fmla="*/ 2147483647 w 39"/>
              <a:gd name="T33" fmla="*/ 2147483647 h 34"/>
              <a:gd name="T34" fmla="*/ 2147483647 w 39"/>
              <a:gd name="T35" fmla="*/ 2147483647 h 34"/>
              <a:gd name="T36" fmla="*/ 2147483647 w 39"/>
              <a:gd name="T37" fmla="*/ 2147483647 h 34"/>
              <a:gd name="T38" fmla="*/ 2147483647 w 39"/>
              <a:gd name="T39" fmla="*/ 2147483647 h 34"/>
              <a:gd name="T40" fmla="*/ 2147483647 w 39"/>
              <a:gd name="T41" fmla="*/ 2147483647 h 34"/>
              <a:gd name="T42" fmla="*/ 2147483647 w 39"/>
              <a:gd name="T43" fmla="*/ 2147483647 h 34"/>
              <a:gd name="T44" fmla="*/ 2147483647 w 39"/>
              <a:gd name="T45" fmla="*/ 2147483647 h 34"/>
              <a:gd name="T46" fmla="*/ 2147483647 w 39"/>
              <a:gd name="T47" fmla="*/ 2147483647 h 34"/>
              <a:gd name="T48" fmla="*/ 2147483647 w 39"/>
              <a:gd name="T49" fmla="*/ 2147483647 h 34"/>
              <a:gd name="T50" fmla="*/ 2147483647 w 39"/>
              <a:gd name="T51" fmla="*/ 2147483647 h 34"/>
              <a:gd name="T52" fmla="*/ 2147483647 w 39"/>
              <a:gd name="T53" fmla="*/ 2147483647 h 34"/>
              <a:gd name="T54" fmla="*/ 2147483647 w 39"/>
              <a:gd name="T55" fmla="*/ 2147483647 h 34"/>
              <a:gd name="T56" fmla="*/ 2147483647 w 39"/>
              <a:gd name="T57" fmla="*/ 2147483647 h 34"/>
              <a:gd name="T58" fmla="*/ 2147483647 w 39"/>
              <a:gd name="T59" fmla="*/ 2147483647 h 34"/>
              <a:gd name="T60" fmla="*/ 2147483647 w 39"/>
              <a:gd name="T61" fmla="*/ 2147483647 h 34"/>
              <a:gd name="T62" fmla="*/ 2147483647 w 39"/>
              <a:gd name="T63" fmla="*/ 2147483647 h 34"/>
              <a:gd name="T64" fmla="*/ 2147483647 w 39"/>
              <a:gd name="T65" fmla="*/ 2147483647 h 34"/>
              <a:gd name="T66" fmla="*/ 2147483647 w 39"/>
              <a:gd name="T67" fmla="*/ 0 h 34"/>
              <a:gd name="T68" fmla="*/ 2147483647 w 39"/>
              <a:gd name="T69" fmla="*/ 0 h 34"/>
              <a:gd name="T70" fmla="*/ 2147483647 w 39"/>
              <a:gd name="T71" fmla="*/ 0 h 34"/>
              <a:gd name="T72" fmla="*/ 2147483647 w 39"/>
              <a:gd name="T73" fmla="*/ 0 h 34"/>
              <a:gd name="T74" fmla="*/ 2147483647 w 39"/>
              <a:gd name="T75" fmla="*/ 0 h 34"/>
              <a:gd name="T76" fmla="*/ 2147483647 w 39"/>
              <a:gd name="T77" fmla="*/ 0 h 34"/>
              <a:gd name="T78" fmla="*/ 2147483647 w 39"/>
              <a:gd name="T79" fmla="*/ 0 h 34"/>
              <a:gd name="T80" fmla="*/ 2147483647 w 39"/>
              <a:gd name="T81" fmla="*/ 2147483647 h 34"/>
              <a:gd name="T82" fmla="*/ 0 w 39"/>
              <a:gd name="T83" fmla="*/ 2147483647 h 34"/>
              <a:gd name="T84" fmla="*/ 0 w 39"/>
              <a:gd name="T85" fmla="*/ 2147483647 h 34"/>
              <a:gd name="T86" fmla="*/ 0 w 39"/>
              <a:gd name="T87" fmla="*/ 2147483647 h 34"/>
              <a:gd name="T88" fmla="*/ 0 w 39"/>
              <a:gd name="T89" fmla="*/ 2147483647 h 34"/>
              <a:gd name="T90" fmla="*/ 0 w 39"/>
              <a:gd name="T91" fmla="*/ 2147483647 h 34"/>
              <a:gd name="T92" fmla="*/ 2147483647 w 39"/>
              <a:gd name="T93" fmla="*/ 2147483647 h 34"/>
              <a:gd name="T94" fmla="*/ 2147483647 w 39"/>
              <a:gd name="T95" fmla="*/ 2147483647 h 34"/>
              <a:gd name="T96" fmla="*/ 2147483647 w 39"/>
              <a:gd name="T97" fmla="*/ 2147483647 h 34"/>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39"/>
              <a:gd name="T148" fmla="*/ 0 h 34"/>
              <a:gd name="T149" fmla="*/ 39 w 39"/>
              <a:gd name="T150" fmla="*/ 34 h 34"/>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39" h="34">
                <a:moveTo>
                  <a:pt x="3" y="15"/>
                </a:moveTo>
                <a:lnTo>
                  <a:pt x="4" y="18"/>
                </a:lnTo>
                <a:lnTo>
                  <a:pt x="5" y="21"/>
                </a:lnTo>
                <a:lnTo>
                  <a:pt x="7" y="24"/>
                </a:lnTo>
                <a:lnTo>
                  <a:pt x="8" y="27"/>
                </a:lnTo>
                <a:lnTo>
                  <a:pt x="10" y="30"/>
                </a:lnTo>
                <a:lnTo>
                  <a:pt x="11" y="31"/>
                </a:lnTo>
                <a:lnTo>
                  <a:pt x="14" y="33"/>
                </a:lnTo>
                <a:lnTo>
                  <a:pt x="17" y="34"/>
                </a:lnTo>
                <a:lnTo>
                  <a:pt x="20" y="33"/>
                </a:lnTo>
                <a:lnTo>
                  <a:pt x="25" y="33"/>
                </a:lnTo>
                <a:lnTo>
                  <a:pt x="28" y="33"/>
                </a:lnTo>
                <a:lnTo>
                  <a:pt x="31" y="31"/>
                </a:lnTo>
                <a:lnTo>
                  <a:pt x="34" y="30"/>
                </a:lnTo>
                <a:lnTo>
                  <a:pt x="37" y="28"/>
                </a:lnTo>
                <a:lnTo>
                  <a:pt x="38" y="27"/>
                </a:lnTo>
                <a:lnTo>
                  <a:pt x="39" y="24"/>
                </a:lnTo>
                <a:lnTo>
                  <a:pt x="39" y="20"/>
                </a:lnTo>
                <a:lnTo>
                  <a:pt x="38" y="18"/>
                </a:lnTo>
                <a:lnTo>
                  <a:pt x="35" y="15"/>
                </a:lnTo>
                <a:lnTo>
                  <a:pt x="32" y="14"/>
                </a:lnTo>
                <a:lnTo>
                  <a:pt x="28" y="12"/>
                </a:lnTo>
                <a:lnTo>
                  <a:pt x="25" y="11"/>
                </a:lnTo>
                <a:lnTo>
                  <a:pt x="20" y="9"/>
                </a:lnTo>
                <a:lnTo>
                  <a:pt x="17" y="9"/>
                </a:lnTo>
                <a:lnTo>
                  <a:pt x="16" y="8"/>
                </a:lnTo>
                <a:lnTo>
                  <a:pt x="14" y="8"/>
                </a:lnTo>
                <a:lnTo>
                  <a:pt x="14" y="6"/>
                </a:lnTo>
                <a:lnTo>
                  <a:pt x="13" y="6"/>
                </a:lnTo>
                <a:lnTo>
                  <a:pt x="11" y="5"/>
                </a:lnTo>
                <a:lnTo>
                  <a:pt x="11" y="3"/>
                </a:lnTo>
                <a:lnTo>
                  <a:pt x="10" y="2"/>
                </a:lnTo>
                <a:lnTo>
                  <a:pt x="8" y="2"/>
                </a:lnTo>
                <a:lnTo>
                  <a:pt x="8" y="0"/>
                </a:lnTo>
                <a:lnTo>
                  <a:pt x="7" y="0"/>
                </a:lnTo>
                <a:lnTo>
                  <a:pt x="5" y="0"/>
                </a:lnTo>
                <a:lnTo>
                  <a:pt x="4" y="0"/>
                </a:lnTo>
                <a:lnTo>
                  <a:pt x="3" y="0"/>
                </a:lnTo>
                <a:lnTo>
                  <a:pt x="1" y="0"/>
                </a:lnTo>
                <a:lnTo>
                  <a:pt x="1" y="2"/>
                </a:lnTo>
                <a:lnTo>
                  <a:pt x="0" y="3"/>
                </a:lnTo>
                <a:lnTo>
                  <a:pt x="0" y="5"/>
                </a:lnTo>
                <a:lnTo>
                  <a:pt x="0" y="6"/>
                </a:lnTo>
                <a:lnTo>
                  <a:pt x="0" y="8"/>
                </a:lnTo>
                <a:lnTo>
                  <a:pt x="0" y="9"/>
                </a:lnTo>
                <a:lnTo>
                  <a:pt x="1" y="12"/>
                </a:lnTo>
                <a:lnTo>
                  <a:pt x="3" y="14"/>
                </a:lnTo>
                <a:lnTo>
                  <a:pt x="3" y="15"/>
                </a:lnTo>
              </a:path>
            </a:pathLst>
          </a:custGeom>
          <a:solidFill>
            <a:srgbClr val="FFFF00"/>
          </a:solidFill>
          <a:ln w="4763">
            <a:solidFill>
              <a:srgbClr val="990000"/>
            </a:solidFill>
            <a:round/>
            <a:headEnd/>
            <a:tailEnd/>
          </a:ln>
        </p:spPr>
        <p:txBody>
          <a:bodyPr/>
          <a:lstStyle/>
          <a:p>
            <a:endParaRPr lang="en-US"/>
          </a:p>
        </p:txBody>
      </p:sp>
      <p:sp>
        <p:nvSpPr>
          <p:cNvPr id="53297" name="Freeform 48"/>
          <p:cNvSpPr>
            <a:spLocks/>
          </p:cNvSpPr>
          <p:nvPr/>
        </p:nvSpPr>
        <p:spPr bwMode="auto">
          <a:xfrm>
            <a:off x="6661151" y="4614866"/>
            <a:ext cx="38100" cy="58737"/>
          </a:xfrm>
          <a:custGeom>
            <a:avLst/>
            <a:gdLst>
              <a:gd name="T0" fmla="*/ 2147483647 w 27"/>
              <a:gd name="T1" fmla="*/ 2147483647 h 37"/>
              <a:gd name="T2" fmla="*/ 2147483647 w 27"/>
              <a:gd name="T3" fmla="*/ 2147483647 h 37"/>
              <a:gd name="T4" fmla="*/ 0 w 27"/>
              <a:gd name="T5" fmla="*/ 2147483647 h 37"/>
              <a:gd name="T6" fmla="*/ 0 w 27"/>
              <a:gd name="T7" fmla="*/ 2147483647 h 37"/>
              <a:gd name="T8" fmla="*/ 0 w 27"/>
              <a:gd name="T9" fmla="*/ 2147483647 h 37"/>
              <a:gd name="T10" fmla="*/ 2147483647 w 27"/>
              <a:gd name="T11" fmla="*/ 2147483647 h 37"/>
              <a:gd name="T12" fmla="*/ 2147483647 w 27"/>
              <a:gd name="T13" fmla="*/ 2147483647 h 37"/>
              <a:gd name="T14" fmla="*/ 2147483647 w 27"/>
              <a:gd name="T15" fmla="*/ 2147483647 h 37"/>
              <a:gd name="T16" fmla="*/ 2147483647 w 27"/>
              <a:gd name="T17" fmla="*/ 2147483647 h 37"/>
              <a:gd name="T18" fmla="*/ 2147483647 w 27"/>
              <a:gd name="T19" fmla="*/ 2147483647 h 37"/>
              <a:gd name="T20" fmla="*/ 2147483647 w 27"/>
              <a:gd name="T21" fmla="*/ 2147483647 h 37"/>
              <a:gd name="T22" fmla="*/ 2147483647 w 27"/>
              <a:gd name="T23" fmla="*/ 2147483647 h 37"/>
              <a:gd name="T24" fmla="*/ 2147483647 w 27"/>
              <a:gd name="T25" fmla="*/ 2147483647 h 37"/>
              <a:gd name="T26" fmla="*/ 2147483647 w 27"/>
              <a:gd name="T27" fmla="*/ 2147483647 h 37"/>
              <a:gd name="T28" fmla="*/ 2147483647 w 27"/>
              <a:gd name="T29" fmla="*/ 2147483647 h 37"/>
              <a:gd name="T30" fmla="*/ 2147483647 w 27"/>
              <a:gd name="T31" fmla="*/ 2147483647 h 37"/>
              <a:gd name="T32" fmla="*/ 2147483647 w 27"/>
              <a:gd name="T33" fmla="*/ 2147483647 h 37"/>
              <a:gd name="T34" fmla="*/ 2147483647 w 27"/>
              <a:gd name="T35" fmla="*/ 2147483647 h 37"/>
              <a:gd name="T36" fmla="*/ 2147483647 w 27"/>
              <a:gd name="T37" fmla="*/ 2147483647 h 37"/>
              <a:gd name="T38" fmla="*/ 2147483647 w 27"/>
              <a:gd name="T39" fmla="*/ 2147483647 h 37"/>
              <a:gd name="T40" fmla="*/ 2147483647 w 27"/>
              <a:gd name="T41" fmla="*/ 2147483647 h 37"/>
              <a:gd name="T42" fmla="*/ 2147483647 w 27"/>
              <a:gd name="T43" fmla="*/ 2147483647 h 37"/>
              <a:gd name="T44" fmla="*/ 2147483647 w 27"/>
              <a:gd name="T45" fmla="*/ 2147483647 h 37"/>
              <a:gd name="T46" fmla="*/ 2147483647 w 27"/>
              <a:gd name="T47" fmla="*/ 2147483647 h 37"/>
              <a:gd name="T48" fmla="*/ 2147483647 w 27"/>
              <a:gd name="T49" fmla="*/ 2147483647 h 37"/>
              <a:gd name="T50" fmla="*/ 2147483647 w 27"/>
              <a:gd name="T51" fmla="*/ 2147483647 h 37"/>
              <a:gd name="T52" fmla="*/ 2147483647 w 27"/>
              <a:gd name="T53" fmla="*/ 2147483647 h 37"/>
              <a:gd name="T54" fmla="*/ 2147483647 w 27"/>
              <a:gd name="T55" fmla="*/ 2147483647 h 37"/>
              <a:gd name="T56" fmla="*/ 2147483647 w 27"/>
              <a:gd name="T57" fmla="*/ 2147483647 h 37"/>
              <a:gd name="T58" fmla="*/ 2147483647 w 27"/>
              <a:gd name="T59" fmla="*/ 2147483647 h 37"/>
              <a:gd name="T60" fmla="*/ 2147483647 w 27"/>
              <a:gd name="T61" fmla="*/ 2147483647 h 37"/>
              <a:gd name="T62" fmla="*/ 2147483647 w 27"/>
              <a:gd name="T63" fmla="*/ 2147483647 h 37"/>
              <a:gd name="T64" fmla="*/ 2147483647 w 27"/>
              <a:gd name="T65" fmla="*/ 0 h 37"/>
              <a:gd name="T66" fmla="*/ 2147483647 w 27"/>
              <a:gd name="T67" fmla="*/ 0 h 37"/>
              <a:gd name="T68" fmla="*/ 2147483647 w 27"/>
              <a:gd name="T69" fmla="*/ 2147483647 h 37"/>
              <a:gd name="T70" fmla="*/ 2147483647 w 27"/>
              <a:gd name="T71" fmla="*/ 2147483647 h 37"/>
              <a:gd name="T72" fmla="*/ 2147483647 w 27"/>
              <a:gd name="T73" fmla="*/ 2147483647 h 37"/>
              <a:gd name="T74" fmla="*/ 2147483647 w 27"/>
              <a:gd name="T75" fmla="*/ 2147483647 h 37"/>
              <a:gd name="T76" fmla="*/ 2147483647 w 27"/>
              <a:gd name="T77" fmla="*/ 2147483647 h 37"/>
              <a:gd name="T78" fmla="*/ 2147483647 w 27"/>
              <a:gd name="T79" fmla="*/ 2147483647 h 37"/>
              <a:gd name="T80" fmla="*/ 2147483647 w 27"/>
              <a:gd name="T81" fmla="*/ 2147483647 h 37"/>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27"/>
              <a:gd name="T124" fmla="*/ 0 h 37"/>
              <a:gd name="T125" fmla="*/ 27 w 27"/>
              <a:gd name="T126" fmla="*/ 37 h 37"/>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27" h="37">
                <a:moveTo>
                  <a:pt x="3" y="19"/>
                </a:moveTo>
                <a:lnTo>
                  <a:pt x="2" y="21"/>
                </a:lnTo>
                <a:lnTo>
                  <a:pt x="0" y="24"/>
                </a:lnTo>
                <a:lnTo>
                  <a:pt x="0" y="27"/>
                </a:lnTo>
                <a:lnTo>
                  <a:pt x="0" y="30"/>
                </a:lnTo>
                <a:lnTo>
                  <a:pt x="2" y="33"/>
                </a:lnTo>
                <a:lnTo>
                  <a:pt x="3" y="34"/>
                </a:lnTo>
                <a:lnTo>
                  <a:pt x="5" y="36"/>
                </a:lnTo>
                <a:lnTo>
                  <a:pt x="6" y="37"/>
                </a:lnTo>
                <a:lnTo>
                  <a:pt x="9" y="37"/>
                </a:lnTo>
                <a:lnTo>
                  <a:pt x="11" y="37"/>
                </a:lnTo>
                <a:lnTo>
                  <a:pt x="13" y="36"/>
                </a:lnTo>
                <a:lnTo>
                  <a:pt x="15" y="34"/>
                </a:lnTo>
                <a:lnTo>
                  <a:pt x="16" y="31"/>
                </a:lnTo>
                <a:lnTo>
                  <a:pt x="18" y="30"/>
                </a:lnTo>
                <a:lnTo>
                  <a:pt x="19" y="27"/>
                </a:lnTo>
                <a:lnTo>
                  <a:pt x="19" y="25"/>
                </a:lnTo>
                <a:lnTo>
                  <a:pt x="21" y="24"/>
                </a:lnTo>
                <a:lnTo>
                  <a:pt x="22" y="24"/>
                </a:lnTo>
                <a:lnTo>
                  <a:pt x="24" y="24"/>
                </a:lnTo>
                <a:lnTo>
                  <a:pt x="25" y="22"/>
                </a:lnTo>
                <a:lnTo>
                  <a:pt x="25" y="19"/>
                </a:lnTo>
                <a:lnTo>
                  <a:pt x="25" y="16"/>
                </a:lnTo>
                <a:lnTo>
                  <a:pt x="25" y="12"/>
                </a:lnTo>
                <a:lnTo>
                  <a:pt x="27" y="9"/>
                </a:lnTo>
                <a:lnTo>
                  <a:pt x="27" y="6"/>
                </a:lnTo>
                <a:lnTo>
                  <a:pt x="27" y="3"/>
                </a:lnTo>
                <a:lnTo>
                  <a:pt x="25" y="1"/>
                </a:lnTo>
                <a:lnTo>
                  <a:pt x="24" y="0"/>
                </a:lnTo>
                <a:lnTo>
                  <a:pt x="22" y="0"/>
                </a:lnTo>
                <a:lnTo>
                  <a:pt x="19" y="1"/>
                </a:lnTo>
                <a:lnTo>
                  <a:pt x="18" y="3"/>
                </a:lnTo>
                <a:lnTo>
                  <a:pt x="15" y="7"/>
                </a:lnTo>
                <a:lnTo>
                  <a:pt x="12" y="12"/>
                </a:lnTo>
                <a:lnTo>
                  <a:pt x="9" y="15"/>
                </a:lnTo>
                <a:lnTo>
                  <a:pt x="6" y="18"/>
                </a:lnTo>
                <a:lnTo>
                  <a:pt x="3" y="19"/>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98" name="Freeform 49"/>
          <p:cNvSpPr>
            <a:spLocks/>
          </p:cNvSpPr>
          <p:nvPr/>
        </p:nvSpPr>
        <p:spPr bwMode="auto">
          <a:xfrm>
            <a:off x="6661151" y="4614866"/>
            <a:ext cx="38100" cy="58737"/>
          </a:xfrm>
          <a:custGeom>
            <a:avLst/>
            <a:gdLst>
              <a:gd name="T0" fmla="*/ 2147483647 w 27"/>
              <a:gd name="T1" fmla="*/ 2147483647 h 37"/>
              <a:gd name="T2" fmla="*/ 2147483647 w 27"/>
              <a:gd name="T3" fmla="*/ 2147483647 h 37"/>
              <a:gd name="T4" fmla="*/ 0 w 27"/>
              <a:gd name="T5" fmla="*/ 2147483647 h 37"/>
              <a:gd name="T6" fmla="*/ 0 w 27"/>
              <a:gd name="T7" fmla="*/ 2147483647 h 37"/>
              <a:gd name="T8" fmla="*/ 0 w 27"/>
              <a:gd name="T9" fmla="*/ 2147483647 h 37"/>
              <a:gd name="T10" fmla="*/ 2147483647 w 27"/>
              <a:gd name="T11" fmla="*/ 2147483647 h 37"/>
              <a:gd name="T12" fmla="*/ 2147483647 w 27"/>
              <a:gd name="T13" fmla="*/ 2147483647 h 37"/>
              <a:gd name="T14" fmla="*/ 2147483647 w 27"/>
              <a:gd name="T15" fmla="*/ 2147483647 h 37"/>
              <a:gd name="T16" fmla="*/ 2147483647 w 27"/>
              <a:gd name="T17" fmla="*/ 2147483647 h 37"/>
              <a:gd name="T18" fmla="*/ 2147483647 w 27"/>
              <a:gd name="T19" fmla="*/ 2147483647 h 37"/>
              <a:gd name="T20" fmla="*/ 2147483647 w 27"/>
              <a:gd name="T21" fmla="*/ 2147483647 h 37"/>
              <a:gd name="T22" fmla="*/ 2147483647 w 27"/>
              <a:gd name="T23" fmla="*/ 2147483647 h 37"/>
              <a:gd name="T24" fmla="*/ 2147483647 w 27"/>
              <a:gd name="T25" fmla="*/ 2147483647 h 37"/>
              <a:gd name="T26" fmla="*/ 2147483647 w 27"/>
              <a:gd name="T27" fmla="*/ 2147483647 h 37"/>
              <a:gd name="T28" fmla="*/ 2147483647 w 27"/>
              <a:gd name="T29" fmla="*/ 2147483647 h 37"/>
              <a:gd name="T30" fmla="*/ 2147483647 w 27"/>
              <a:gd name="T31" fmla="*/ 2147483647 h 37"/>
              <a:gd name="T32" fmla="*/ 2147483647 w 27"/>
              <a:gd name="T33" fmla="*/ 2147483647 h 37"/>
              <a:gd name="T34" fmla="*/ 2147483647 w 27"/>
              <a:gd name="T35" fmla="*/ 2147483647 h 37"/>
              <a:gd name="T36" fmla="*/ 2147483647 w 27"/>
              <a:gd name="T37" fmla="*/ 2147483647 h 37"/>
              <a:gd name="T38" fmla="*/ 2147483647 w 27"/>
              <a:gd name="T39" fmla="*/ 2147483647 h 37"/>
              <a:gd name="T40" fmla="*/ 2147483647 w 27"/>
              <a:gd name="T41" fmla="*/ 2147483647 h 37"/>
              <a:gd name="T42" fmla="*/ 2147483647 w 27"/>
              <a:gd name="T43" fmla="*/ 2147483647 h 37"/>
              <a:gd name="T44" fmla="*/ 2147483647 w 27"/>
              <a:gd name="T45" fmla="*/ 2147483647 h 37"/>
              <a:gd name="T46" fmla="*/ 2147483647 w 27"/>
              <a:gd name="T47" fmla="*/ 2147483647 h 37"/>
              <a:gd name="T48" fmla="*/ 2147483647 w 27"/>
              <a:gd name="T49" fmla="*/ 2147483647 h 37"/>
              <a:gd name="T50" fmla="*/ 2147483647 w 27"/>
              <a:gd name="T51" fmla="*/ 2147483647 h 37"/>
              <a:gd name="T52" fmla="*/ 2147483647 w 27"/>
              <a:gd name="T53" fmla="*/ 2147483647 h 37"/>
              <a:gd name="T54" fmla="*/ 2147483647 w 27"/>
              <a:gd name="T55" fmla="*/ 2147483647 h 37"/>
              <a:gd name="T56" fmla="*/ 2147483647 w 27"/>
              <a:gd name="T57" fmla="*/ 2147483647 h 37"/>
              <a:gd name="T58" fmla="*/ 2147483647 w 27"/>
              <a:gd name="T59" fmla="*/ 2147483647 h 37"/>
              <a:gd name="T60" fmla="*/ 2147483647 w 27"/>
              <a:gd name="T61" fmla="*/ 2147483647 h 37"/>
              <a:gd name="T62" fmla="*/ 2147483647 w 27"/>
              <a:gd name="T63" fmla="*/ 2147483647 h 37"/>
              <a:gd name="T64" fmla="*/ 2147483647 w 27"/>
              <a:gd name="T65" fmla="*/ 0 h 37"/>
              <a:gd name="T66" fmla="*/ 2147483647 w 27"/>
              <a:gd name="T67" fmla="*/ 0 h 37"/>
              <a:gd name="T68" fmla="*/ 2147483647 w 27"/>
              <a:gd name="T69" fmla="*/ 2147483647 h 37"/>
              <a:gd name="T70" fmla="*/ 2147483647 w 27"/>
              <a:gd name="T71" fmla="*/ 2147483647 h 37"/>
              <a:gd name="T72" fmla="*/ 2147483647 w 27"/>
              <a:gd name="T73" fmla="*/ 2147483647 h 37"/>
              <a:gd name="T74" fmla="*/ 2147483647 w 27"/>
              <a:gd name="T75" fmla="*/ 2147483647 h 37"/>
              <a:gd name="T76" fmla="*/ 2147483647 w 27"/>
              <a:gd name="T77" fmla="*/ 2147483647 h 37"/>
              <a:gd name="T78" fmla="*/ 2147483647 w 27"/>
              <a:gd name="T79" fmla="*/ 2147483647 h 37"/>
              <a:gd name="T80" fmla="*/ 2147483647 w 27"/>
              <a:gd name="T81" fmla="*/ 2147483647 h 37"/>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27"/>
              <a:gd name="T124" fmla="*/ 0 h 37"/>
              <a:gd name="T125" fmla="*/ 27 w 27"/>
              <a:gd name="T126" fmla="*/ 37 h 37"/>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27" h="37">
                <a:moveTo>
                  <a:pt x="3" y="19"/>
                </a:moveTo>
                <a:lnTo>
                  <a:pt x="2" y="21"/>
                </a:lnTo>
                <a:lnTo>
                  <a:pt x="0" y="24"/>
                </a:lnTo>
                <a:lnTo>
                  <a:pt x="0" y="27"/>
                </a:lnTo>
                <a:lnTo>
                  <a:pt x="0" y="30"/>
                </a:lnTo>
                <a:lnTo>
                  <a:pt x="2" y="33"/>
                </a:lnTo>
                <a:lnTo>
                  <a:pt x="3" y="34"/>
                </a:lnTo>
                <a:lnTo>
                  <a:pt x="5" y="36"/>
                </a:lnTo>
                <a:lnTo>
                  <a:pt x="6" y="37"/>
                </a:lnTo>
                <a:lnTo>
                  <a:pt x="9" y="37"/>
                </a:lnTo>
                <a:lnTo>
                  <a:pt x="11" y="37"/>
                </a:lnTo>
                <a:lnTo>
                  <a:pt x="13" y="36"/>
                </a:lnTo>
                <a:lnTo>
                  <a:pt x="15" y="34"/>
                </a:lnTo>
                <a:lnTo>
                  <a:pt x="16" y="31"/>
                </a:lnTo>
                <a:lnTo>
                  <a:pt x="18" y="30"/>
                </a:lnTo>
                <a:lnTo>
                  <a:pt x="19" y="27"/>
                </a:lnTo>
                <a:lnTo>
                  <a:pt x="19" y="25"/>
                </a:lnTo>
                <a:lnTo>
                  <a:pt x="21" y="24"/>
                </a:lnTo>
                <a:lnTo>
                  <a:pt x="22" y="24"/>
                </a:lnTo>
                <a:lnTo>
                  <a:pt x="24" y="24"/>
                </a:lnTo>
                <a:lnTo>
                  <a:pt x="25" y="22"/>
                </a:lnTo>
                <a:lnTo>
                  <a:pt x="25" y="19"/>
                </a:lnTo>
                <a:lnTo>
                  <a:pt x="25" y="16"/>
                </a:lnTo>
                <a:lnTo>
                  <a:pt x="25" y="12"/>
                </a:lnTo>
                <a:lnTo>
                  <a:pt x="27" y="9"/>
                </a:lnTo>
                <a:lnTo>
                  <a:pt x="27" y="6"/>
                </a:lnTo>
                <a:lnTo>
                  <a:pt x="27" y="3"/>
                </a:lnTo>
                <a:lnTo>
                  <a:pt x="25" y="1"/>
                </a:lnTo>
                <a:lnTo>
                  <a:pt x="24" y="0"/>
                </a:lnTo>
                <a:lnTo>
                  <a:pt x="22" y="0"/>
                </a:lnTo>
                <a:lnTo>
                  <a:pt x="19" y="1"/>
                </a:lnTo>
                <a:lnTo>
                  <a:pt x="18" y="3"/>
                </a:lnTo>
                <a:lnTo>
                  <a:pt x="15" y="7"/>
                </a:lnTo>
                <a:lnTo>
                  <a:pt x="12" y="12"/>
                </a:lnTo>
                <a:lnTo>
                  <a:pt x="9" y="15"/>
                </a:lnTo>
                <a:lnTo>
                  <a:pt x="6" y="18"/>
                </a:lnTo>
                <a:lnTo>
                  <a:pt x="3" y="19"/>
                </a:lnTo>
              </a:path>
            </a:pathLst>
          </a:custGeom>
          <a:solidFill>
            <a:srgbClr val="FFFF00"/>
          </a:solidFill>
          <a:ln w="1588">
            <a:solidFill>
              <a:srgbClr val="990000"/>
            </a:solidFill>
            <a:round/>
            <a:headEnd/>
            <a:tailEnd/>
          </a:ln>
        </p:spPr>
        <p:txBody>
          <a:bodyPr/>
          <a:lstStyle/>
          <a:p>
            <a:endParaRPr lang="en-US"/>
          </a:p>
        </p:txBody>
      </p:sp>
      <p:sp>
        <p:nvSpPr>
          <p:cNvPr id="53299" name="Freeform 50"/>
          <p:cNvSpPr>
            <a:spLocks/>
          </p:cNvSpPr>
          <p:nvPr/>
        </p:nvSpPr>
        <p:spPr bwMode="auto">
          <a:xfrm>
            <a:off x="6661151" y="4614866"/>
            <a:ext cx="38100" cy="58737"/>
          </a:xfrm>
          <a:custGeom>
            <a:avLst/>
            <a:gdLst>
              <a:gd name="T0" fmla="*/ 2147483647 w 27"/>
              <a:gd name="T1" fmla="*/ 2147483647 h 37"/>
              <a:gd name="T2" fmla="*/ 2147483647 w 27"/>
              <a:gd name="T3" fmla="*/ 2147483647 h 37"/>
              <a:gd name="T4" fmla="*/ 0 w 27"/>
              <a:gd name="T5" fmla="*/ 2147483647 h 37"/>
              <a:gd name="T6" fmla="*/ 0 w 27"/>
              <a:gd name="T7" fmla="*/ 2147483647 h 37"/>
              <a:gd name="T8" fmla="*/ 0 w 27"/>
              <a:gd name="T9" fmla="*/ 2147483647 h 37"/>
              <a:gd name="T10" fmla="*/ 2147483647 w 27"/>
              <a:gd name="T11" fmla="*/ 2147483647 h 37"/>
              <a:gd name="T12" fmla="*/ 2147483647 w 27"/>
              <a:gd name="T13" fmla="*/ 2147483647 h 37"/>
              <a:gd name="T14" fmla="*/ 2147483647 w 27"/>
              <a:gd name="T15" fmla="*/ 2147483647 h 37"/>
              <a:gd name="T16" fmla="*/ 2147483647 w 27"/>
              <a:gd name="T17" fmla="*/ 2147483647 h 37"/>
              <a:gd name="T18" fmla="*/ 2147483647 w 27"/>
              <a:gd name="T19" fmla="*/ 2147483647 h 37"/>
              <a:gd name="T20" fmla="*/ 2147483647 w 27"/>
              <a:gd name="T21" fmla="*/ 2147483647 h 37"/>
              <a:gd name="T22" fmla="*/ 2147483647 w 27"/>
              <a:gd name="T23" fmla="*/ 2147483647 h 37"/>
              <a:gd name="T24" fmla="*/ 2147483647 w 27"/>
              <a:gd name="T25" fmla="*/ 2147483647 h 37"/>
              <a:gd name="T26" fmla="*/ 2147483647 w 27"/>
              <a:gd name="T27" fmla="*/ 2147483647 h 37"/>
              <a:gd name="T28" fmla="*/ 2147483647 w 27"/>
              <a:gd name="T29" fmla="*/ 2147483647 h 37"/>
              <a:gd name="T30" fmla="*/ 2147483647 w 27"/>
              <a:gd name="T31" fmla="*/ 2147483647 h 37"/>
              <a:gd name="T32" fmla="*/ 2147483647 w 27"/>
              <a:gd name="T33" fmla="*/ 2147483647 h 37"/>
              <a:gd name="T34" fmla="*/ 2147483647 w 27"/>
              <a:gd name="T35" fmla="*/ 2147483647 h 37"/>
              <a:gd name="T36" fmla="*/ 2147483647 w 27"/>
              <a:gd name="T37" fmla="*/ 2147483647 h 37"/>
              <a:gd name="T38" fmla="*/ 2147483647 w 27"/>
              <a:gd name="T39" fmla="*/ 2147483647 h 37"/>
              <a:gd name="T40" fmla="*/ 2147483647 w 27"/>
              <a:gd name="T41" fmla="*/ 2147483647 h 37"/>
              <a:gd name="T42" fmla="*/ 2147483647 w 27"/>
              <a:gd name="T43" fmla="*/ 2147483647 h 37"/>
              <a:gd name="T44" fmla="*/ 2147483647 w 27"/>
              <a:gd name="T45" fmla="*/ 2147483647 h 37"/>
              <a:gd name="T46" fmla="*/ 2147483647 w 27"/>
              <a:gd name="T47" fmla="*/ 2147483647 h 37"/>
              <a:gd name="T48" fmla="*/ 2147483647 w 27"/>
              <a:gd name="T49" fmla="*/ 2147483647 h 37"/>
              <a:gd name="T50" fmla="*/ 2147483647 w 27"/>
              <a:gd name="T51" fmla="*/ 2147483647 h 37"/>
              <a:gd name="T52" fmla="*/ 2147483647 w 27"/>
              <a:gd name="T53" fmla="*/ 2147483647 h 37"/>
              <a:gd name="T54" fmla="*/ 2147483647 w 27"/>
              <a:gd name="T55" fmla="*/ 2147483647 h 37"/>
              <a:gd name="T56" fmla="*/ 2147483647 w 27"/>
              <a:gd name="T57" fmla="*/ 2147483647 h 37"/>
              <a:gd name="T58" fmla="*/ 2147483647 w 27"/>
              <a:gd name="T59" fmla="*/ 2147483647 h 37"/>
              <a:gd name="T60" fmla="*/ 2147483647 w 27"/>
              <a:gd name="T61" fmla="*/ 2147483647 h 37"/>
              <a:gd name="T62" fmla="*/ 2147483647 w 27"/>
              <a:gd name="T63" fmla="*/ 2147483647 h 37"/>
              <a:gd name="T64" fmla="*/ 2147483647 w 27"/>
              <a:gd name="T65" fmla="*/ 0 h 37"/>
              <a:gd name="T66" fmla="*/ 2147483647 w 27"/>
              <a:gd name="T67" fmla="*/ 0 h 37"/>
              <a:gd name="T68" fmla="*/ 2147483647 w 27"/>
              <a:gd name="T69" fmla="*/ 2147483647 h 37"/>
              <a:gd name="T70" fmla="*/ 2147483647 w 27"/>
              <a:gd name="T71" fmla="*/ 2147483647 h 37"/>
              <a:gd name="T72" fmla="*/ 2147483647 w 27"/>
              <a:gd name="T73" fmla="*/ 2147483647 h 37"/>
              <a:gd name="T74" fmla="*/ 2147483647 w 27"/>
              <a:gd name="T75" fmla="*/ 2147483647 h 37"/>
              <a:gd name="T76" fmla="*/ 2147483647 w 27"/>
              <a:gd name="T77" fmla="*/ 2147483647 h 37"/>
              <a:gd name="T78" fmla="*/ 2147483647 w 27"/>
              <a:gd name="T79" fmla="*/ 2147483647 h 37"/>
              <a:gd name="T80" fmla="*/ 2147483647 w 27"/>
              <a:gd name="T81" fmla="*/ 2147483647 h 37"/>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27"/>
              <a:gd name="T124" fmla="*/ 0 h 37"/>
              <a:gd name="T125" fmla="*/ 27 w 27"/>
              <a:gd name="T126" fmla="*/ 37 h 37"/>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27" h="37">
                <a:moveTo>
                  <a:pt x="3" y="19"/>
                </a:moveTo>
                <a:lnTo>
                  <a:pt x="2" y="21"/>
                </a:lnTo>
                <a:lnTo>
                  <a:pt x="0" y="24"/>
                </a:lnTo>
                <a:lnTo>
                  <a:pt x="0" y="27"/>
                </a:lnTo>
                <a:lnTo>
                  <a:pt x="0" y="30"/>
                </a:lnTo>
                <a:lnTo>
                  <a:pt x="2" y="33"/>
                </a:lnTo>
                <a:lnTo>
                  <a:pt x="3" y="34"/>
                </a:lnTo>
                <a:lnTo>
                  <a:pt x="5" y="36"/>
                </a:lnTo>
                <a:lnTo>
                  <a:pt x="6" y="37"/>
                </a:lnTo>
                <a:lnTo>
                  <a:pt x="9" y="37"/>
                </a:lnTo>
                <a:lnTo>
                  <a:pt x="11" y="37"/>
                </a:lnTo>
                <a:lnTo>
                  <a:pt x="13" y="36"/>
                </a:lnTo>
                <a:lnTo>
                  <a:pt x="15" y="34"/>
                </a:lnTo>
                <a:lnTo>
                  <a:pt x="16" y="31"/>
                </a:lnTo>
                <a:lnTo>
                  <a:pt x="18" y="30"/>
                </a:lnTo>
                <a:lnTo>
                  <a:pt x="19" y="27"/>
                </a:lnTo>
                <a:lnTo>
                  <a:pt x="19" y="25"/>
                </a:lnTo>
                <a:lnTo>
                  <a:pt x="21" y="24"/>
                </a:lnTo>
                <a:lnTo>
                  <a:pt x="22" y="24"/>
                </a:lnTo>
                <a:lnTo>
                  <a:pt x="24" y="24"/>
                </a:lnTo>
                <a:lnTo>
                  <a:pt x="25" y="22"/>
                </a:lnTo>
                <a:lnTo>
                  <a:pt x="25" y="19"/>
                </a:lnTo>
                <a:lnTo>
                  <a:pt x="25" y="16"/>
                </a:lnTo>
                <a:lnTo>
                  <a:pt x="25" y="12"/>
                </a:lnTo>
                <a:lnTo>
                  <a:pt x="27" y="9"/>
                </a:lnTo>
                <a:lnTo>
                  <a:pt x="27" y="6"/>
                </a:lnTo>
                <a:lnTo>
                  <a:pt x="27" y="3"/>
                </a:lnTo>
                <a:lnTo>
                  <a:pt x="25" y="1"/>
                </a:lnTo>
                <a:lnTo>
                  <a:pt x="24" y="0"/>
                </a:lnTo>
                <a:lnTo>
                  <a:pt x="22" y="0"/>
                </a:lnTo>
                <a:lnTo>
                  <a:pt x="19" y="1"/>
                </a:lnTo>
                <a:lnTo>
                  <a:pt x="18" y="3"/>
                </a:lnTo>
                <a:lnTo>
                  <a:pt x="15" y="7"/>
                </a:lnTo>
                <a:lnTo>
                  <a:pt x="12" y="12"/>
                </a:lnTo>
                <a:lnTo>
                  <a:pt x="9" y="15"/>
                </a:lnTo>
                <a:lnTo>
                  <a:pt x="6" y="18"/>
                </a:lnTo>
                <a:lnTo>
                  <a:pt x="3" y="19"/>
                </a:lnTo>
              </a:path>
            </a:pathLst>
          </a:custGeom>
          <a:solidFill>
            <a:srgbClr val="FFFF00"/>
          </a:solidFill>
          <a:ln w="4763">
            <a:solidFill>
              <a:srgbClr val="990000"/>
            </a:solidFill>
            <a:round/>
            <a:headEnd/>
            <a:tailEnd/>
          </a:ln>
        </p:spPr>
        <p:txBody>
          <a:bodyPr/>
          <a:lstStyle/>
          <a:p>
            <a:endParaRPr lang="en-US"/>
          </a:p>
        </p:txBody>
      </p:sp>
      <p:sp>
        <p:nvSpPr>
          <p:cNvPr id="53300" name="Freeform 51"/>
          <p:cNvSpPr>
            <a:spLocks/>
          </p:cNvSpPr>
          <p:nvPr/>
        </p:nvSpPr>
        <p:spPr bwMode="auto">
          <a:xfrm>
            <a:off x="6586542" y="4643441"/>
            <a:ext cx="73025" cy="92075"/>
          </a:xfrm>
          <a:custGeom>
            <a:avLst/>
            <a:gdLst>
              <a:gd name="T0" fmla="*/ 2147483647 w 51"/>
              <a:gd name="T1" fmla="*/ 2147483647 h 58"/>
              <a:gd name="T2" fmla="*/ 2147483647 w 51"/>
              <a:gd name="T3" fmla="*/ 2147483647 h 58"/>
              <a:gd name="T4" fmla="*/ 2147483647 w 51"/>
              <a:gd name="T5" fmla="*/ 2147483647 h 58"/>
              <a:gd name="T6" fmla="*/ 2147483647 w 51"/>
              <a:gd name="T7" fmla="*/ 2147483647 h 58"/>
              <a:gd name="T8" fmla="*/ 2147483647 w 51"/>
              <a:gd name="T9" fmla="*/ 2147483647 h 58"/>
              <a:gd name="T10" fmla="*/ 2147483647 w 51"/>
              <a:gd name="T11" fmla="*/ 2147483647 h 58"/>
              <a:gd name="T12" fmla="*/ 0 w 51"/>
              <a:gd name="T13" fmla="*/ 2147483647 h 58"/>
              <a:gd name="T14" fmla="*/ 0 w 51"/>
              <a:gd name="T15" fmla="*/ 2147483647 h 58"/>
              <a:gd name="T16" fmla="*/ 2147483647 w 51"/>
              <a:gd name="T17" fmla="*/ 2147483647 h 58"/>
              <a:gd name="T18" fmla="*/ 2147483647 w 51"/>
              <a:gd name="T19" fmla="*/ 2147483647 h 58"/>
              <a:gd name="T20" fmla="*/ 2147483647 w 51"/>
              <a:gd name="T21" fmla="*/ 2147483647 h 58"/>
              <a:gd name="T22" fmla="*/ 2147483647 w 51"/>
              <a:gd name="T23" fmla="*/ 2147483647 h 58"/>
              <a:gd name="T24" fmla="*/ 2147483647 w 51"/>
              <a:gd name="T25" fmla="*/ 2147483647 h 58"/>
              <a:gd name="T26" fmla="*/ 2147483647 w 51"/>
              <a:gd name="T27" fmla="*/ 2147483647 h 58"/>
              <a:gd name="T28" fmla="*/ 2147483647 w 51"/>
              <a:gd name="T29" fmla="*/ 2147483647 h 58"/>
              <a:gd name="T30" fmla="*/ 2147483647 w 51"/>
              <a:gd name="T31" fmla="*/ 2147483647 h 58"/>
              <a:gd name="T32" fmla="*/ 2147483647 w 51"/>
              <a:gd name="T33" fmla="*/ 2147483647 h 58"/>
              <a:gd name="T34" fmla="*/ 2147483647 w 51"/>
              <a:gd name="T35" fmla="*/ 2147483647 h 58"/>
              <a:gd name="T36" fmla="*/ 2147483647 w 51"/>
              <a:gd name="T37" fmla="*/ 2147483647 h 58"/>
              <a:gd name="T38" fmla="*/ 2147483647 w 51"/>
              <a:gd name="T39" fmla="*/ 2147483647 h 58"/>
              <a:gd name="T40" fmla="*/ 2147483647 w 51"/>
              <a:gd name="T41" fmla="*/ 2147483647 h 58"/>
              <a:gd name="T42" fmla="*/ 2147483647 w 51"/>
              <a:gd name="T43" fmla="*/ 2147483647 h 58"/>
              <a:gd name="T44" fmla="*/ 2147483647 w 51"/>
              <a:gd name="T45" fmla="*/ 2147483647 h 58"/>
              <a:gd name="T46" fmla="*/ 2147483647 w 51"/>
              <a:gd name="T47" fmla="*/ 2147483647 h 58"/>
              <a:gd name="T48" fmla="*/ 2147483647 w 51"/>
              <a:gd name="T49" fmla="*/ 2147483647 h 58"/>
              <a:gd name="T50" fmla="*/ 2147483647 w 51"/>
              <a:gd name="T51" fmla="*/ 2147483647 h 58"/>
              <a:gd name="T52" fmla="*/ 2147483647 w 51"/>
              <a:gd name="T53" fmla="*/ 2147483647 h 58"/>
              <a:gd name="T54" fmla="*/ 2147483647 w 51"/>
              <a:gd name="T55" fmla="*/ 2147483647 h 58"/>
              <a:gd name="T56" fmla="*/ 2147483647 w 51"/>
              <a:gd name="T57" fmla="*/ 2147483647 h 58"/>
              <a:gd name="T58" fmla="*/ 2147483647 w 51"/>
              <a:gd name="T59" fmla="*/ 2147483647 h 58"/>
              <a:gd name="T60" fmla="*/ 2147483647 w 51"/>
              <a:gd name="T61" fmla="*/ 2147483647 h 58"/>
              <a:gd name="T62" fmla="*/ 2147483647 w 51"/>
              <a:gd name="T63" fmla="*/ 2147483647 h 58"/>
              <a:gd name="T64" fmla="*/ 2147483647 w 51"/>
              <a:gd name="T65" fmla="*/ 2147483647 h 58"/>
              <a:gd name="T66" fmla="*/ 2147483647 w 51"/>
              <a:gd name="T67" fmla="*/ 2147483647 h 58"/>
              <a:gd name="T68" fmla="*/ 2147483647 w 51"/>
              <a:gd name="T69" fmla="*/ 2147483647 h 58"/>
              <a:gd name="T70" fmla="*/ 2147483647 w 51"/>
              <a:gd name="T71" fmla="*/ 0 h 58"/>
              <a:gd name="T72" fmla="*/ 2147483647 w 51"/>
              <a:gd name="T73" fmla="*/ 0 h 58"/>
              <a:gd name="T74" fmla="*/ 2147483647 w 51"/>
              <a:gd name="T75" fmla="*/ 2147483647 h 58"/>
              <a:gd name="T76" fmla="*/ 2147483647 w 51"/>
              <a:gd name="T77" fmla="*/ 2147483647 h 58"/>
              <a:gd name="T78" fmla="*/ 2147483647 w 51"/>
              <a:gd name="T79" fmla="*/ 2147483647 h 58"/>
              <a:gd name="T80" fmla="*/ 2147483647 w 51"/>
              <a:gd name="T81" fmla="*/ 2147483647 h 58"/>
              <a:gd name="T82" fmla="*/ 2147483647 w 51"/>
              <a:gd name="T83" fmla="*/ 2147483647 h 58"/>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51"/>
              <a:gd name="T127" fmla="*/ 0 h 58"/>
              <a:gd name="T128" fmla="*/ 51 w 51"/>
              <a:gd name="T129" fmla="*/ 58 h 58"/>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51" h="58">
                <a:moveTo>
                  <a:pt x="11" y="18"/>
                </a:moveTo>
                <a:lnTo>
                  <a:pt x="9" y="19"/>
                </a:lnTo>
                <a:lnTo>
                  <a:pt x="6" y="20"/>
                </a:lnTo>
                <a:lnTo>
                  <a:pt x="5" y="23"/>
                </a:lnTo>
                <a:lnTo>
                  <a:pt x="3" y="25"/>
                </a:lnTo>
                <a:lnTo>
                  <a:pt x="2" y="28"/>
                </a:lnTo>
                <a:lnTo>
                  <a:pt x="0" y="31"/>
                </a:lnTo>
                <a:lnTo>
                  <a:pt x="0" y="34"/>
                </a:lnTo>
                <a:lnTo>
                  <a:pt x="2" y="37"/>
                </a:lnTo>
                <a:lnTo>
                  <a:pt x="5" y="44"/>
                </a:lnTo>
                <a:lnTo>
                  <a:pt x="9" y="49"/>
                </a:lnTo>
                <a:lnTo>
                  <a:pt x="15" y="52"/>
                </a:lnTo>
                <a:lnTo>
                  <a:pt x="21" y="53"/>
                </a:lnTo>
                <a:lnTo>
                  <a:pt x="27" y="55"/>
                </a:lnTo>
                <a:lnTo>
                  <a:pt x="33" y="55"/>
                </a:lnTo>
                <a:lnTo>
                  <a:pt x="39" y="56"/>
                </a:lnTo>
                <a:lnTo>
                  <a:pt x="46" y="58"/>
                </a:lnTo>
                <a:lnTo>
                  <a:pt x="48" y="53"/>
                </a:lnTo>
                <a:lnTo>
                  <a:pt x="49" y="49"/>
                </a:lnTo>
                <a:lnTo>
                  <a:pt x="51" y="44"/>
                </a:lnTo>
                <a:lnTo>
                  <a:pt x="51" y="38"/>
                </a:lnTo>
                <a:lnTo>
                  <a:pt x="51" y="34"/>
                </a:lnTo>
                <a:lnTo>
                  <a:pt x="49" y="29"/>
                </a:lnTo>
                <a:lnTo>
                  <a:pt x="48" y="25"/>
                </a:lnTo>
                <a:lnTo>
                  <a:pt x="45" y="20"/>
                </a:lnTo>
                <a:lnTo>
                  <a:pt x="43" y="19"/>
                </a:lnTo>
                <a:lnTo>
                  <a:pt x="43" y="18"/>
                </a:lnTo>
                <a:lnTo>
                  <a:pt x="43" y="16"/>
                </a:lnTo>
                <a:lnTo>
                  <a:pt x="45" y="15"/>
                </a:lnTo>
                <a:lnTo>
                  <a:pt x="45" y="13"/>
                </a:lnTo>
                <a:lnTo>
                  <a:pt x="45" y="12"/>
                </a:lnTo>
                <a:lnTo>
                  <a:pt x="45" y="10"/>
                </a:lnTo>
                <a:lnTo>
                  <a:pt x="45" y="9"/>
                </a:lnTo>
                <a:lnTo>
                  <a:pt x="42" y="4"/>
                </a:lnTo>
                <a:lnTo>
                  <a:pt x="39" y="1"/>
                </a:lnTo>
                <a:lnTo>
                  <a:pt x="34" y="0"/>
                </a:lnTo>
                <a:lnTo>
                  <a:pt x="30" y="0"/>
                </a:lnTo>
                <a:lnTo>
                  <a:pt x="26" y="1"/>
                </a:lnTo>
                <a:lnTo>
                  <a:pt x="21" y="3"/>
                </a:lnTo>
                <a:lnTo>
                  <a:pt x="18" y="6"/>
                </a:lnTo>
                <a:lnTo>
                  <a:pt x="15" y="9"/>
                </a:lnTo>
                <a:lnTo>
                  <a:pt x="11" y="18"/>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01" name="Freeform 52"/>
          <p:cNvSpPr>
            <a:spLocks/>
          </p:cNvSpPr>
          <p:nvPr/>
        </p:nvSpPr>
        <p:spPr bwMode="auto">
          <a:xfrm>
            <a:off x="6586542" y="4643441"/>
            <a:ext cx="73025" cy="92075"/>
          </a:xfrm>
          <a:custGeom>
            <a:avLst/>
            <a:gdLst>
              <a:gd name="T0" fmla="*/ 2147483647 w 51"/>
              <a:gd name="T1" fmla="*/ 2147483647 h 58"/>
              <a:gd name="T2" fmla="*/ 2147483647 w 51"/>
              <a:gd name="T3" fmla="*/ 2147483647 h 58"/>
              <a:gd name="T4" fmla="*/ 2147483647 w 51"/>
              <a:gd name="T5" fmla="*/ 2147483647 h 58"/>
              <a:gd name="T6" fmla="*/ 2147483647 w 51"/>
              <a:gd name="T7" fmla="*/ 2147483647 h 58"/>
              <a:gd name="T8" fmla="*/ 2147483647 w 51"/>
              <a:gd name="T9" fmla="*/ 2147483647 h 58"/>
              <a:gd name="T10" fmla="*/ 2147483647 w 51"/>
              <a:gd name="T11" fmla="*/ 2147483647 h 58"/>
              <a:gd name="T12" fmla="*/ 0 w 51"/>
              <a:gd name="T13" fmla="*/ 2147483647 h 58"/>
              <a:gd name="T14" fmla="*/ 0 w 51"/>
              <a:gd name="T15" fmla="*/ 2147483647 h 58"/>
              <a:gd name="T16" fmla="*/ 2147483647 w 51"/>
              <a:gd name="T17" fmla="*/ 2147483647 h 58"/>
              <a:gd name="T18" fmla="*/ 2147483647 w 51"/>
              <a:gd name="T19" fmla="*/ 2147483647 h 58"/>
              <a:gd name="T20" fmla="*/ 2147483647 w 51"/>
              <a:gd name="T21" fmla="*/ 2147483647 h 58"/>
              <a:gd name="T22" fmla="*/ 2147483647 w 51"/>
              <a:gd name="T23" fmla="*/ 2147483647 h 58"/>
              <a:gd name="T24" fmla="*/ 2147483647 w 51"/>
              <a:gd name="T25" fmla="*/ 2147483647 h 58"/>
              <a:gd name="T26" fmla="*/ 2147483647 w 51"/>
              <a:gd name="T27" fmla="*/ 2147483647 h 58"/>
              <a:gd name="T28" fmla="*/ 2147483647 w 51"/>
              <a:gd name="T29" fmla="*/ 2147483647 h 58"/>
              <a:gd name="T30" fmla="*/ 2147483647 w 51"/>
              <a:gd name="T31" fmla="*/ 2147483647 h 58"/>
              <a:gd name="T32" fmla="*/ 2147483647 w 51"/>
              <a:gd name="T33" fmla="*/ 2147483647 h 58"/>
              <a:gd name="T34" fmla="*/ 2147483647 w 51"/>
              <a:gd name="T35" fmla="*/ 2147483647 h 58"/>
              <a:gd name="T36" fmla="*/ 2147483647 w 51"/>
              <a:gd name="T37" fmla="*/ 2147483647 h 58"/>
              <a:gd name="T38" fmla="*/ 2147483647 w 51"/>
              <a:gd name="T39" fmla="*/ 2147483647 h 58"/>
              <a:gd name="T40" fmla="*/ 2147483647 w 51"/>
              <a:gd name="T41" fmla="*/ 2147483647 h 58"/>
              <a:gd name="T42" fmla="*/ 2147483647 w 51"/>
              <a:gd name="T43" fmla="*/ 2147483647 h 58"/>
              <a:gd name="T44" fmla="*/ 2147483647 w 51"/>
              <a:gd name="T45" fmla="*/ 2147483647 h 58"/>
              <a:gd name="T46" fmla="*/ 2147483647 w 51"/>
              <a:gd name="T47" fmla="*/ 2147483647 h 58"/>
              <a:gd name="T48" fmla="*/ 2147483647 w 51"/>
              <a:gd name="T49" fmla="*/ 2147483647 h 58"/>
              <a:gd name="T50" fmla="*/ 2147483647 w 51"/>
              <a:gd name="T51" fmla="*/ 2147483647 h 58"/>
              <a:gd name="T52" fmla="*/ 2147483647 w 51"/>
              <a:gd name="T53" fmla="*/ 2147483647 h 58"/>
              <a:gd name="T54" fmla="*/ 2147483647 w 51"/>
              <a:gd name="T55" fmla="*/ 2147483647 h 58"/>
              <a:gd name="T56" fmla="*/ 2147483647 w 51"/>
              <a:gd name="T57" fmla="*/ 2147483647 h 58"/>
              <a:gd name="T58" fmla="*/ 2147483647 w 51"/>
              <a:gd name="T59" fmla="*/ 2147483647 h 58"/>
              <a:gd name="T60" fmla="*/ 2147483647 w 51"/>
              <a:gd name="T61" fmla="*/ 2147483647 h 58"/>
              <a:gd name="T62" fmla="*/ 2147483647 w 51"/>
              <a:gd name="T63" fmla="*/ 2147483647 h 58"/>
              <a:gd name="T64" fmla="*/ 2147483647 w 51"/>
              <a:gd name="T65" fmla="*/ 2147483647 h 58"/>
              <a:gd name="T66" fmla="*/ 2147483647 w 51"/>
              <a:gd name="T67" fmla="*/ 2147483647 h 58"/>
              <a:gd name="T68" fmla="*/ 2147483647 w 51"/>
              <a:gd name="T69" fmla="*/ 2147483647 h 58"/>
              <a:gd name="T70" fmla="*/ 2147483647 w 51"/>
              <a:gd name="T71" fmla="*/ 0 h 58"/>
              <a:gd name="T72" fmla="*/ 2147483647 w 51"/>
              <a:gd name="T73" fmla="*/ 0 h 58"/>
              <a:gd name="T74" fmla="*/ 2147483647 w 51"/>
              <a:gd name="T75" fmla="*/ 2147483647 h 58"/>
              <a:gd name="T76" fmla="*/ 2147483647 w 51"/>
              <a:gd name="T77" fmla="*/ 2147483647 h 58"/>
              <a:gd name="T78" fmla="*/ 2147483647 w 51"/>
              <a:gd name="T79" fmla="*/ 2147483647 h 58"/>
              <a:gd name="T80" fmla="*/ 2147483647 w 51"/>
              <a:gd name="T81" fmla="*/ 2147483647 h 58"/>
              <a:gd name="T82" fmla="*/ 2147483647 w 51"/>
              <a:gd name="T83" fmla="*/ 2147483647 h 58"/>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51"/>
              <a:gd name="T127" fmla="*/ 0 h 58"/>
              <a:gd name="T128" fmla="*/ 51 w 51"/>
              <a:gd name="T129" fmla="*/ 58 h 58"/>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51" h="58">
                <a:moveTo>
                  <a:pt x="11" y="18"/>
                </a:moveTo>
                <a:lnTo>
                  <a:pt x="9" y="19"/>
                </a:lnTo>
                <a:lnTo>
                  <a:pt x="6" y="20"/>
                </a:lnTo>
                <a:lnTo>
                  <a:pt x="5" y="23"/>
                </a:lnTo>
                <a:lnTo>
                  <a:pt x="3" y="25"/>
                </a:lnTo>
                <a:lnTo>
                  <a:pt x="2" y="28"/>
                </a:lnTo>
                <a:lnTo>
                  <a:pt x="0" y="31"/>
                </a:lnTo>
                <a:lnTo>
                  <a:pt x="0" y="34"/>
                </a:lnTo>
                <a:lnTo>
                  <a:pt x="2" y="37"/>
                </a:lnTo>
                <a:lnTo>
                  <a:pt x="5" y="44"/>
                </a:lnTo>
                <a:lnTo>
                  <a:pt x="9" y="49"/>
                </a:lnTo>
                <a:lnTo>
                  <a:pt x="15" y="52"/>
                </a:lnTo>
                <a:lnTo>
                  <a:pt x="21" y="53"/>
                </a:lnTo>
                <a:lnTo>
                  <a:pt x="27" y="55"/>
                </a:lnTo>
                <a:lnTo>
                  <a:pt x="33" y="55"/>
                </a:lnTo>
                <a:lnTo>
                  <a:pt x="39" y="56"/>
                </a:lnTo>
                <a:lnTo>
                  <a:pt x="46" y="58"/>
                </a:lnTo>
                <a:lnTo>
                  <a:pt x="48" y="53"/>
                </a:lnTo>
                <a:lnTo>
                  <a:pt x="49" y="49"/>
                </a:lnTo>
                <a:lnTo>
                  <a:pt x="51" y="44"/>
                </a:lnTo>
                <a:lnTo>
                  <a:pt x="51" y="38"/>
                </a:lnTo>
                <a:lnTo>
                  <a:pt x="51" y="34"/>
                </a:lnTo>
                <a:lnTo>
                  <a:pt x="49" y="29"/>
                </a:lnTo>
                <a:lnTo>
                  <a:pt x="48" y="25"/>
                </a:lnTo>
                <a:lnTo>
                  <a:pt x="45" y="20"/>
                </a:lnTo>
                <a:lnTo>
                  <a:pt x="43" y="19"/>
                </a:lnTo>
                <a:lnTo>
                  <a:pt x="43" y="18"/>
                </a:lnTo>
                <a:lnTo>
                  <a:pt x="43" y="16"/>
                </a:lnTo>
                <a:lnTo>
                  <a:pt x="45" y="15"/>
                </a:lnTo>
                <a:lnTo>
                  <a:pt x="45" y="13"/>
                </a:lnTo>
                <a:lnTo>
                  <a:pt x="45" y="12"/>
                </a:lnTo>
                <a:lnTo>
                  <a:pt x="45" y="10"/>
                </a:lnTo>
                <a:lnTo>
                  <a:pt x="45" y="9"/>
                </a:lnTo>
                <a:lnTo>
                  <a:pt x="42" y="4"/>
                </a:lnTo>
                <a:lnTo>
                  <a:pt x="39" y="1"/>
                </a:lnTo>
                <a:lnTo>
                  <a:pt x="34" y="0"/>
                </a:lnTo>
                <a:lnTo>
                  <a:pt x="30" y="0"/>
                </a:lnTo>
                <a:lnTo>
                  <a:pt x="26" y="1"/>
                </a:lnTo>
                <a:lnTo>
                  <a:pt x="21" y="3"/>
                </a:lnTo>
                <a:lnTo>
                  <a:pt x="18" y="6"/>
                </a:lnTo>
                <a:lnTo>
                  <a:pt x="15" y="9"/>
                </a:lnTo>
                <a:lnTo>
                  <a:pt x="11" y="18"/>
                </a:lnTo>
              </a:path>
            </a:pathLst>
          </a:custGeom>
          <a:solidFill>
            <a:srgbClr val="FFFF00"/>
          </a:solidFill>
          <a:ln w="4763">
            <a:solidFill>
              <a:srgbClr val="990000"/>
            </a:solidFill>
            <a:round/>
            <a:headEnd/>
            <a:tailEnd/>
          </a:ln>
        </p:spPr>
        <p:txBody>
          <a:bodyPr/>
          <a:lstStyle/>
          <a:p>
            <a:endParaRPr lang="en-US"/>
          </a:p>
        </p:txBody>
      </p:sp>
      <p:sp>
        <p:nvSpPr>
          <p:cNvPr id="53302" name="Freeform 53"/>
          <p:cNvSpPr>
            <a:spLocks/>
          </p:cNvSpPr>
          <p:nvPr/>
        </p:nvSpPr>
        <p:spPr bwMode="auto">
          <a:xfrm>
            <a:off x="6491291" y="4594226"/>
            <a:ext cx="98425" cy="88900"/>
          </a:xfrm>
          <a:custGeom>
            <a:avLst/>
            <a:gdLst>
              <a:gd name="T0" fmla="*/ 2147483647 w 70"/>
              <a:gd name="T1" fmla="*/ 2147483647 h 56"/>
              <a:gd name="T2" fmla="*/ 2147483647 w 70"/>
              <a:gd name="T3" fmla="*/ 2147483647 h 56"/>
              <a:gd name="T4" fmla="*/ 0 w 70"/>
              <a:gd name="T5" fmla="*/ 2147483647 h 56"/>
              <a:gd name="T6" fmla="*/ 2147483647 w 70"/>
              <a:gd name="T7" fmla="*/ 2147483647 h 56"/>
              <a:gd name="T8" fmla="*/ 2147483647 w 70"/>
              <a:gd name="T9" fmla="*/ 2147483647 h 56"/>
              <a:gd name="T10" fmla="*/ 2147483647 w 70"/>
              <a:gd name="T11" fmla="*/ 2147483647 h 56"/>
              <a:gd name="T12" fmla="*/ 2147483647 w 70"/>
              <a:gd name="T13" fmla="*/ 2147483647 h 56"/>
              <a:gd name="T14" fmla="*/ 2147483647 w 70"/>
              <a:gd name="T15" fmla="*/ 2147483647 h 56"/>
              <a:gd name="T16" fmla="*/ 2147483647 w 70"/>
              <a:gd name="T17" fmla="*/ 2147483647 h 56"/>
              <a:gd name="T18" fmla="*/ 2147483647 w 70"/>
              <a:gd name="T19" fmla="*/ 2147483647 h 56"/>
              <a:gd name="T20" fmla="*/ 2147483647 w 70"/>
              <a:gd name="T21" fmla="*/ 2147483647 h 56"/>
              <a:gd name="T22" fmla="*/ 2147483647 w 70"/>
              <a:gd name="T23" fmla="*/ 2147483647 h 56"/>
              <a:gd name="T24" fmla="*/ 2147483647 w 70"/>
              <a:gd name="T25" fmla="*/ 2147483647 h 56"/>
              <a:gd name="T26" fmla="*/ 2147483647 w 70"/>
              <a:gd name="T27" fmla="*/ 2147483647 h 56"/>
              <a:gd name="T28" fmla="*/ 2147483647 w 70"/>
              <a:gd name="T29" fmla="*/ 2147483647 h 56"/>
              <a:gd name="T30" fmla="*/ 2147483647 w 70"/>
              <a:gd name="T31" fmla="*/ 2147483647 h 56"/>
              <a:gd name="T32" fmla="*/ 2147483647 w 70"/>
              <a:gd name="T33" fmla="*/ 2147483647 h 56"/>
              <a:gd name="T34" fmla="*/ 2147483647 w 70"/>
              <a:gd name="T35" fmla="*/ 2147483647 h 56"/>
              <a:gd name="T36" fmla="*/ 2147483647 w 70"/>
              <a:gd name="T37" fmla="*/ 2147483647 h 56"/>
              <a:gd name="T38" fmla="*/ 2147483647 w 70"/>
              <a:gd name="T39" fmla="*/ 2147483647 h 56"/>
              <a:gd name="T40" fmla="*/ 2147483647 w 70"/>
              <a:gd name="T41" fmla="*/ 2147483647 h 56"/>
              <a:gd name="T42" fmla="*/ 2147483647 w 70"/>
              <a:gd name="T43" fmla="*/ 2147483647 h 56"/>
              <a:gd name="T44" fmla="*/ 2147483647 w 70"/>
              <a:gd name="T45" fmla="*/ 2147483647 h 56"/>
              <a:gd name="T46" fmla="*/ 2147483647 w 70"/>
              <a:gd name="T47" fmla="*/ 2147483647 h 56"/>
              <a:gd name="T48" fmla="*/ 2147483647 w 70"/>
              <a:gd name="T49" fmla="*/ 2147483647 h 56"/>
              <a:gd name="T50" fmla="*/ 2147483647 w 70"/>
              <a:gd name="T51" fmla="*/ 2147483647 h 56"/>
              <a:gd name="T52" fmla="*/ 2147483647 w 70"/>
              <a:gd name="T53" fmla="*/ 2147483647 h 56"/>
              <a:gd name="T54" fmla="*/ 2147483647 w 70"/>
              <a:gd name="T55" fmla="*/ 2147483647 h 56"/>
              <a:gd name="T56" fmla="*/ 2147483647 w 70"/>
              <a:gd name="T57" fmla="*/ 2147483647 h 56"/>
              <a:gd name="T58" fmla="*/ 2147483647 w 70"/>
              <a:gd name="T59" fmla="*/ 0 h 56"/>
              <a:gd name="T60" fmla="*/ 2147483647 w 70"/>
              <a:gd name="T61" fmla="*/ 2147483647 h 56"/>
              <a:gd name="T62" fmla="*/ 2147483647 w 70"/>
              <a:gd name="T63" fmla="*/ 2147483647 h 56"/>
              <a:gd name="T64" fmla="*/ 2147483647 w 70"/>
              <a:gd name="T65" fmla="*/ 2147483647 h 5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70"/>
              <a:gd name="T100" fmla="*/ 0 h 56"/>
              <a:gd name="T101" fmla="*/ 70 w 70"/>
              <a:gd name="T102" fmla="*/ 56 h 5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70" h="56">
                <a:moveTo>
                  <a:pt x="6" y="14"/>
                </a:moveTo>
                <a:lnTo>
                  <a:pt x="3" y="17"/>
                </a:lnTo>
                <a:lnTo>
                  <a:pt x="2" y="20"/>
                </a:lnTo>
                <a:lnTo>
                  <a:pt x="2" y="25"/>
                </a:lnTo>
                <a:lnTo>
                  <a:pt x="0" y="28"/>
                </a:lnTo>
                <a:lnTo>
                  <a:pt x="0" y="31"/>
                </a:lnTo>
                <a:lnTo>
                  <a:pt x="2" y="34"/>
                </a:lnTo>
                <a:lnTo>
                  <a:pt x="3" y="38"/>
                </a:lnTo>
                <a:lnTo>
                  <a:pt x="5" y="40"/>
                </a:lnTo>
                <a:lnTo>
                  <a:pt x="8" y="44"/>
                </a:lnTo>
                <a:lnTo>
                  <a:pt x="12" y="47"/>
                </a:lnTo>
                <a:lnTo>
                  <a:pt x="17" y="49"/>
                </a:lnTo>
                <a:lnTo>
                  <a:pt x="21" y="49"/>
                </a:lnTo>
                <a:lnTo>
                  <a:pt x="27" y="50"/>
                </a:lnTo>
                <a:lnTo>
                  <a:pt x="31" y="50"/>
                </a:lnTo>
                <a:lnTo>
                  <a:pt x="37" y="50"/>
                </a:lnTo>
                <a:lnTo>
                  <a:pt x="43" y="50"/>
                </a:lnTo>
                <a:lnTo>
                  <a:pt x="45" y="50"/>
                </a:lnTo>
                <a:lnTo>
                  <a:pt x="46" y="50"/>
                </a:lnTo>
                <a:lnTo>
                  <a:pt x="46" y="51"/>
                </a:lnTo>
                <a:lnTo>
                  <a:pt x="48" y="53"/>
                </a:lnTo>
                <a:lnTo>
                  <a:pt x="49" y="53"/>
                </a:lnTo>
                <a:lnTo>
                  <a:pt x="51" y="54"/>
                </a:lnTo>
                <a:lnTo>
                  <a:pt x="52" y="54"/>
                </a:lnTo>
                <a:lnTo>
                  <a:pt x="54" y="54"/>
                </a:lnTo>
                <a:lnTo>
                  <a:pt x="57" y="56"/>
                </a:lnTo>
                <a:lnTo>
                  <a:pt x="60" y="54"/>
                </a:lnTo>
                <a:lnTo>
                  <a:pt x="62" y="54"/>
                </a:lnTo>
                <a:lnTo>
                  <a:pt x="65" y="53"/>
                </a:lnTo>
                <a:lnTo>
                  <a:pt x="67" y="51"/>
                </a:lnTo>
                <a:lnTo>
                  <a:pt x="68" y="49"/>
                </a:lnTo>
                <a:lnTo>
                  <a:pt x="70" y="46"/>
                </a:lnTo>
                <a:lnTo>
                  <a:pt x="70" y="43"/>
                </a:lnTo>
                <a:lnTo>
                  <a:pt x="68" y="43"/>
                </a:lnTo>
                <a:lnTo>
                  <a:pt x="68" y="41"/>
                </a:lnTo>
                <a:lnTo>
                  <a:pt x="68" y="40"/>
                </a:lnTo>
                <a:lnTo>
                  <a:pt x="67" y="38"/>
                </a:lnTo>
                <a:lnTo>
                  <a:pt x="65" y="35"/>
                </a:lnTo>
                <a:lnTo>
                  <a:pt x="62" y="32"/>
                </a:lnTo>
                <a:lnTo>
                  <a:pt x="61" y="31"/>
                </a:lnTo>
                <a:lnTo>
                  <a:pt x="58" y="29"/>
                </a:lnTo>
                <a:lnTo>
                  <a:pt x="55" y="26"/>
                </a:lnTo>
                <a:lnTo>
                  <a:pt x="52" y="25"/>
                </a:lnTo>
                <a:lnTo>
                  <a:pt x="49" y="23"/>
                </a:lnTo>
                <a:lnTo>
                  <a:pt x="46" y="20"/>
                </a:lnTo>
                <a:lnTo>
                  <a:pt x="45" y="19"/>
                </a:lnTo>
                <a:lnTo>
                  <a:pt x="43" y="16"/>
                </a:lnTo>
                <a:lnTo>
                  <a:pt x="43" y="14"/>
                </a:lnTo>
                <a:lnTo>
                  <a:pt x="42" y="11"/>
                </a:lnTo>
                <a:lnTo>
                  <a:pt x="40" y="10"/>
                </a:lnTo>
                <a:lnTo>
                  <a:pt x="40" y="7"/>
                </a:lnTo>
                <a:lnTo>
                  <a:pt x="39" y="6"/>
                </a:lnTo>
                <a:lnTo>
                  <a:pt x="36" y="4"/>
                </a:lnTo>
                <a:lnTo>
                  <a:pt x="33" y="1"/>
                </a:lnTo>
                <a:lnTo>
                  <a:pt x="30" y="0"/>
                </a:lnTo>
                <a:lnTo>
                  <a:pt x="27" y="0"/>
                </a:lnTo>
                <a:lnTo>
                  <a:pt x="23" y="1"/>
                </a:lnTo>
                <a:lnTo>
                  <a:pt x="20" y="3"/>
                </a:lnTo>
                <a:lnTo>
                  <a:pt x="17" y="4"/>
                </a:lnTo>
                <a:lnTo>
                  <a:pt x="15" y="7"/>
                </a:lnTo>
                <a:lnTo>
                  <a:pt x="12" y="10"/>
                </a:lnTo>
                <a:lnTo>
                  <a:pt x="6" y="14"/>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03" name="Freeform 54"/>
          <p:cNvSpPr>
            <a:spLocks/>
          </p:cNvSpPr>
          <p:nvPr/>
        </p:nvSpPr>
        <p:spPr bwMode="auto">
          <a:xfrm>
            <a:off x="6491291" y="4594226"/>
            <a:ext cx="98425" cy="88900"/>
          </a:xfrm>
          <a:custGeom>
            <a:avLst/>
            <a:gdLst>
              <a:gd name="T0" fmla="*/ 2147483647 w 70"/>
              <a:gd name="T1" fmla="*/ 2147483647 h 56"/>
              <a:gd name="T2" fmla="*/ 2147483647 w 70"/>
              <a:gd name="T3" fmla="*/ 2147483647 h 56"/>
              <a:gd name="T4" fmla="*/ 0 w 70"/>
              <a:gd name="T5" fmla="*/ 2147483647 h 56"/>
              <a:gd name="T6" fmla="*/ 2147483647 w 70"/>
              <a:gd name="T7" fmla="*/ 2147483647 h 56"/>
              <a:gd name="T8" fmla="*/ 2147483647 w 70"/>
              <a:gd name="T9" fmla="*/ 2147483647 h 56"/>
              <a:gd name="T10" fmla="*/ 2147483647 w 70"/>
              <a:gd name="T11" fmla="*/ 2147483647 h 56"/>
              <a:gd name="T12" fmla="*/ 2147483647 w 70"/>
              <a:gd name="T13" fmla="*/ 2147483647 h 56"/>
              <a:gd name="T14" fmla="*/ 2147483647 w 70"/>
              <a:gd name="T15" fmla="*/ 2147483647 h 56"/>
              <a:gd name="T16" fmla="*/ 2147483647 w 70"/>
              <a:gd name="T17" fmla="*/ 2147483647 h 56"/>
              <a:gd name="T18" fmla="*/ 2147483647 w 70"/>
              <a:gd name="T19" fmla="*/ 2147483647 h 56"/>
              <a:gd name="T20" fmla="*/ 2147483647 w 70"/>
              <a:gd name="T21" fmla="*/ 2147483647 h 56"/>
              <a:gd name="T22" fmla="*/ 2147483647 w 70"/>
              <a:gd name="T23" fmla="*/ 2147483647 h 56"/>
              <a:gd name="T24" fmla="*/ 2147483647 w 70"/>
              <a:gd name="T25" fmla="*/ 2147483647 h 56"/>
              <a:gd name="T26" fmla="*/ 2147483647 w 70"/>
              <a:gd name="T27" fmla="*/ 2147483647 h 56"/>
              <a:gd name="T28" fmla="*/ 2147483647 w 70"/>
              <a:gd name="T29" fmla="*/ 2147483647 h 56"/>
              <a:gd name="T30" fmla="*/ 2147483647 w 70"/>
              <a:gd name="T31" fmla="*/ 2147483647 h 56"/>
              <a:gd name="T32" fmla="*/ 2147483647 w 70"/>
              <a:gd name="T33" fmla="*/ 2147483647 h 56"/>
              <a:gd name="T34" fmla="*/ 2147483647 w 70"/>
              <a:gd name="T35" fmla="*/ 2147483647 h 56"/>
              <a:gd name="T36" fmla="*/ 2147483647 w 70"/>
              <a:gd name="T37" fmla="*/ 2147483647 h 56"/>
              <a:gd name="T38" fmla="*/ 2147483647 w 70"/>
              <a:gd name="T39" fmla="*/ 2147483647 h 56"/>
              <a:gd name="T40" fmla="*/ 2147483647 w 70"/>
              <a:gd name="T41" fmla="*/ 2147483647 h 56"/>
              <a:gd name="T42" fmla="*/ 2147483647 w 70"/>
              <a:gd name="T43" fmla="*/ 2147483647 h 56"/>
              <a:gd name="T44" fmla="*/ 2147483647 w 70"/>
              <a:gd name="T45" fmla="*/ 2147483647 h 56"/>
              <a:gd name="T46" fmla="*/ 2147483647 w 70"/>
              <a:gd name="T47" fmla="*/ 2147483647 h 56"/>
              <a:gd name="T48" fmla="*/ 2147483647 w 70"/>
              <a:gd name="T49" fmla="*/ 2147483647 h 56"/>
              <a:gd name="T50" fmla="*/ 2147483647 w 70"/>
              <a:gd name="T51" fmla="*/ 2147483647 h 56"/>
              <a:gd name="T52" fmla="*/ 2147483647 w 70"/>
              <a:gd name="T53" fmla="*/ 2147483647 h 56"/>
              <a:gd name="T54" fmla="*/ 2147483647 w 70"/>
              <a:gd name="T55" fmla="*/ 2147483647 h 56"/>
              <a:gd name="T56" fmla="*/ 2147483647 w 70"/>
              <a:gd name="T57" fmla="*/ 2147483647 h 56"/>
              <a:gd name="T58" fmla="*/ 2147483647 w 70"/>
              <a:gd name="T59" fmla="*/ 0 h 56"/>
              <a:gd name="T60" fmla="*/ 2147483647 w 70"/>
              <a:gd name="T61" fmla="*/ 2147483647 h 56"/>
              <a:gd name="T62" fmla="*/ 2147483647 w 70"/>
              <a:gd name="T63" fmla="*/ 2147483647 h 56"/>
              <a:gd name="T64" fmla="*/ 2147483647 w 70"/>
              <a:gd name="T65" fmla="*/ 2147483647 h 5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70"/>
              <a:gd name="T100" fmla="*/ 0 h 56"/>
              <a:gd name="T101" fmla="*/ 70 w 70"/>
              <a:gd name="T102" fmla="*/ 56 h 5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70" h="56">
                <a:moveTo>
                  <a:pt x="6" y="14"/>
                </a:moveTo>
                <a:lnTo>
                  <a:pt x="3" y="17"/>
                </a:lnTo>
                <a:lnTo>
                  <a:pt x="2" y="20"/>
                </a:lnTo>
                <a:lnTo>
                  <a:pt x="2" y="25"/>
                </a:lnTo>
                <a:lnTo>
                  <a:pt x="0" y="28"/>
                </a:lnTo>
                <a:lnTo>
                  <a:pt x="0" y="31"/>
                </a:lnTo>
                <a:lnTo>
                  <a:pt x="2" y="34"/>
                </a:lnTo>
                <a:lnTo>
                  <a:pt x="3" y="38"/>
                </a:lnTo>
                <a:lnTo>
                  <a:pt x="5" y="40"/>
                </a:lnTo>
                <a:lnTo>
                  <a:pt x="8" y="44"/>
                </a:lnTo>
                <a:lnTo>
                  <a:pt x="12" y="47"/>
                </a:lnTo>
                <a:lnTo>
                  <a:pt x="17" y="49"/>
                </a:lnTo>
                <a:lnTo>
                  <a:pt x="21" y="49"/>
                </a:lnTo>
                <a:lnTo>
                  <a:pt x="27" y="50"/>
                </a:lnTo>
                <a:lnTo>
                  <a:pt x="31" y="50"/>
                </a:lnTo>
                <a:lnTo>
                  <a:pt x="37" y="50"/>
                </a:lnTo>
                <a:lnTo>
                  <a:pt x="43" y="50"/>
                </a:lnTo>
                <a:lnTo>
                  <a:pt x="45" y="50"/>
                </a:lnTo>
                <a:lnTo>
                  <a:pt x="46" y="50"/>
                </a:lnTo>
                <a:lnTo>
                  <a:pt x="46" y="51"/>
                </a:lnTo>
                <a:lnTo>
                  <a:pt x="48" y="53"/>
                </a:lnTo>
                <a:lnTo>
                  <a:pt x="49" y="53"/>
                </a:lnTo>
                <a:lnTo>
                  <a:pt x="51" y="54"/>
                </a:lnTo>
                <a:lnTo>
                  <a:pt x="52" y="54"/>
                </a:lnTo>
                <a:lnTo>
                  <a:pt x="54" y="54"/>
                </a:lnTo>
                <a:lnTo>
                  <a:pt x="57" y="56"/>
                </a:lnTo>
                <a:lnTo>
                  <a:pt x="60" y="54"/>
                </a:lnTo>
                <a:lnTo>
                  <a:pt x="62" y="54"/>
                </a:lnTo>
                <a:lnTo>
                  <a:pt x="65" y="53"/>
                </a:lnTo>
                <a:lnTo>
                  <a:pt x="67" y="51"/>
                </a:lnTo>
                <a:lnTo>
                  <a:pt x="68" y="49"/>
                </a:lnTo>
                <a:lnTo>
                  <a:pt x="70" y="46"/>
                </a:lnTo>
                <a:lnTo>
                  <a:pt x="70" y="43"/>
                </a:lnTo>
                <a:lnTo>
                  <a:pt x="68" y="43"/>
                </a:lnTo>
                <a:lnTo>
                  <a:pt x="68" y="41"/>
                </a:lnTo>
                <a:lnTo>
                  <a:pt x="68" y="40"/>
                </a:lnTo>
                <a:lnTo>
                  <a:pt x="67" y="38"/>
                </a:lnTo>
                <a:lnTo>
                  <a:pt x="65" y="35"/>
                </a:lnTo>
                <a:lnTo>
                  <a:pt x="62" y="32"/>
                </a:lnTo>
                <a:lnTo>
                  <a:pt x="61" y="31"/>
                </a:lnTo>
                <a:lnTo>
                  <a:pt x="58" y="29"/>
                </a:lnTo>
                <a:lnTo>
                  <a:pt x="55" y="26"/>
                </a:lnTo>
                <a:lnTo>
                  <a:pt x="52" y="25"/>
                </a:lnTo>
                <a:lnTo>
                  <a:pt x="49" y="23"/>
                </a:lnTo>
                <a:lnTo>
                  <a:pt x="46" y="20"/>
                </a:lnTo>
                <a:lnTo>
                  <a:pt x="45" y="19"/>
                </a:lnTo>
                <a:lnTo>
                  <a:pt x="43" y="16"/>
                </a:lnTo>
                <a:lnTo>
                  <a:pt x="43" y="14"/>
                </a:lnTo>
                <a:lnTo>
                  <a:pt x="42" y="11"/>
                </a:lnTo>
                <a:lnTo>
                  <a:pt x="40" y="10"/>
                </a:lnTo>
                <a:lnTo>
                  <a:pt x="40" y="7"/>
                </a:lnTo>
                <a:lnTo>
                  <a:pt x="39" y="6"/>
                </a:lnTo>
                <a:lnTo>
                  <a:pt x="36" y="4"/>
                </a:lnTo>
                <a:lnTo>
                  <a:pt x="33" y="1"/>
                </a:lnTo>
                <a:lnTo>
                  <a:pt x="30" y="0"/>
                </a:lnTo>
                <a:lnTo>
                  <a:pt x="27" y="0"/>
                </a:lnTo>
                <a:lnTo>
                  <a:pt x="23" y="1"/>
                </a:lnTo>
                <a:lnTo>
                  <a:pt x="20" y="3"/>
                </a:lnTo>
                <a:lnTo>
                  <a:pt x="17" y="4"/>
                </a:lnTo>
                <a:lnTo>
                  <a:pt x="15" y="7"/>
                </a:lnTo>
                <a:lnTo>
                  <a:pt x="12" y="10"/>
                </a:lnTo>
                <a:lnTo>
                  <a:pt x="6" y="14"/>
                </a:lnTo>
              </a:path>
            </a:pathLst>
          </a:custGeom>
          <a:solidFill>
            <a:srgbClr val="FFFF00"/>
          </a:solidFill>
          <a:ln w="4763">
            <a:solidFill>
              <a:srgbClr val="990000"/>
            </a:solidFill>
            <a:round/>
            <a:headEnd/>
            <a:tailEnd/>
          </a:ln>
        </p:spPr>
        <p:txBody>
          <a:bodyPr/>
          <a:lstStyle/>
          <a:p>
            <a:endParaRPr lang="en-US"/>
          </a:p>
        </p:txBody>
      </p:sp>
      <p:sp>
        <p:nvSpPr>
          <p:cNvPr id="53304" name="Freeform 55"/>
          <p:cNvSpPr>
            <a:spLocks/>
          </p:cNvSpPr>
          <p:nvPr/>
        </p:nvSpPr>
        <p:spPr bwMode="auto">
          <a:xfrm>
            <a:off x="6507166" y="4541838"/>
            <a:ext cx="47625" cy="44451"/>
          </a:xfrm>
          <a:custGeom>
            <a:avLst/>
            <a:gdLst>
              <a:gd name="T0" fmla="*/ 2147483647 w 34"/>
              <a:gd name="T1" fmla="*/ 2147483647 h 28"/>
              <a:gd name="T2" fmla="*/ 2147483647 w 34"/>
              <a:gd name="T3" fmla="*/ 2147483647 h 28"/>
              <a:gd name="T4" fmla="*/ 2147483647 w 34"/>
              <a:gd name="T5" fmla="*/ 2147483647 h 28"/>
              <a:gd name="T6" fmla="*/ 2147483647 w 34"/>
              <a:gd name="T7" fmla="*/ 2147483647 h 28"/>
              <a:gd name="T8" fmla="*/ 2147483647 w 34"/>
              <a:gd name="T9" fmla="*/ 2147483647 h 28"/>
              <a:gd name="T10" fmla="*/ 0 w 34"/>
              <a:gd name="T11" fmla="*/ 2147483647 h 28"/>
              <a:gd name="T12" fmla="*/ 0 w 34"/>
              <a:gd name="T13" fmla="*/ 2147483647 h 28"/>
              <a:gd name="T14" fmla="*/ 0 w 34"/>
              <a:gd name="T15" fmla="*/ 2147483647 h 28"/>
              <a:gd name="T16" fmla="*/ 0 w 34"/>
              <a:gd name="T17" fmla="*/ 2147483647 h 28"/>
              <a:gd name="T18" fmla="*/ 0 w 34"/>
              <a:gd name="T19" fmla="*/ 2147483647 h 28"/>
              <a:gd name="T20" fmla="*/ 2147483647 w 34"/>
              <a:gd name="T21" fmla="*/ 2147483647 h 28"/>
              <a:gd name="T22" fmla="*/ 2147483647 w 34"/>
              <a:gd name="T23" fmla="*/ 2147483647 h 28"/>
              <a:gd name="T24" fmla="*/ 2147483647 w 34"/>
              <a:gd name="T25" fmla="*/ 2147483647 h 28"/>
              <a:gd name="T26" fmla="*/ 2147483647 w 34"/>
              <a:gd name="T27" fmla="*/ 2147483647 h 28"/>
              <a:gd name="T28" fmla="*/ 2147483647 w 34"/>
              <a:gd name="T29" fmla="*/ 2147483647 h 28"/>
              <a:gd name="T30" fmla="*/ 2147483647 w 34"/>
              <a:gd name="T31" fmla="*/ 2147483647 h 28"/>
              <a:gd name="T32" fmla="*/ 2147483647 w 34"/>
              <a:gd name="T33" fmla="*/ 2147483647 h 28"/>
              <a:gd name="T34" fmla="*/ 2147483647 w 34"/>
              <a:gd name="T35" fmla="*/ 2147483647 h 28"/>
              <a:gd name="T36" fmla="*/ 2147483647 w 34"/>
              <a:gd name="T37" fmla="*/ 2147483647 h 28"/>
              <a:gd name="T38" fmla="*/ 2147483647 w 34"/>
              <a:gd name="T39" fmla="*/ 2147483647 h 28"/>
              <a:gd name="T40" fmla="*/ 2147483647 w 34"/>
              <a:gd name="T41" fmla="*/ 2147483647 h 28"/>
              <a:gd name="T42" fmla="*/ 2147483647 w 34"/>
              <a:gd name="T43" fmla="*/ 2147483647 h 28"/>
              <a:gd name="T44" fmla="*/ 2147483647 w 34"/>
              <a:gd name="T45" fmla="*/ 2147483647 h 28"/>
              <a:gd name="T46" fmla="*/ 2147483647 w 34"/>
              <a:gd name="T47" fmla="*/ 2147483647 h 28"/>
              <a:gd name="T48" fmla="*/ 2147483647 w 34"/>
              <a:gd name="T49" fmla="*/ 2147483647 h 28"/>
              <a:gd name="T50" fmla="*/ 2147483647 w 34"/>
              <a:gd name="T51" fmla="*/ 2147483647 h 28"/>
              <a:gd name="T52" fmla="*/ 2147483647 w 34"/>
              <a:gd name="T53" fmla="*/ 2147483647 h 28"/>
              <a:gd name="T54" fmla="*/ 2147483647 w 34"/>
              <a:gd name="T55" fmla="*/ 2147483647 h 28"/>
              <a:gd name="T56" fmla="*/ 2147483647 w 34"/>
              <a:gd name="T57" fmla="*/ 2147483647 h 28"/>
              <a:gd name="T58" fmla="*/ 2147483647 w 34"/>
              <a:gd name="T59" fmla="*/ 2147483647 h 28"/>
              <a:gd name="T60" fmla="*/ 2147483647 w 34"/>
              <a:gd name="T61" fmla="*/ 2147483647 h 28"/>
              <a:gd name="T62" fmla="*/ 2147483647 w 34"/>
              <a:gd name="T63" fmla="*/ 2147483647 h 28"/>
              <a:gd name="T64" fmla="*/ 2147483647 w 34"/>
              <a:gd name="T65" fmla="*/ 2147483647 h 28"/>
              <a:gd name="T66" fmla="*/ 2147483647 w 34"/>
              <a:gd name="T67" fmla="*/ 2147483647 h 28"/>
              <a:gd name="T68" fmla="*/ 2147483647 w 34"/>
              <a:gd name="T69" fmla="*/ 2147483647 h 28"/>
              <a:gd name="T70" fmla="*/ 2147483647 w 34"/>
              <a:gd name="T71" fmla="*/ 2147483647 h 28"/>
              <a:gd name="T72" fmla="*/ 2147483647 w 34"/>
              <a:gd name="T73" fmla="*/ 2147483647 h 28"/>
              <a:gd name="T74" fmla="*/ 2147483647 w 34"/>
              <a:gd name="T75" fmla="*/ 2147483647 h 28"/>
              <a:gd name="T76" fmla="*/ 2147483647 w 34"/>
              <a:gd name="T77" fmla="*/ 2147483647 h 28"/>
              <a:gd name="T78" fmla="*/ 2147483647 w 34"/>
              <a:gd name="T79" fmla="*/ 2147483647 h 28"/>
              <a:gd name="T80" fmla="*/ 2147483647 w 34"/>
              <a:gd name="T81" fmla="*/ 2147483647 h 28"/>
              <a:gd name="T82" fmla="*/ 2147483647 w 34"/>
              <a:gd name="T83" fmla="*/ 0 h 28"/>
              <a:gd name="T84" fmla="*/ 2147483647 w 34"/>
              <a:gd name="T85" fmla="*/ 0 h 28"/>
              <a:gd name="T86" fmla="*/ 2147483647 w 34"/>
              <a:gd name="T87" fmla="*/ 2147483647 h 28"/>
              <a:gd name="T88" fmla="*/ 2147483647 w 34"/>
              <a:gd name="T89" fmla="*/ 2147483647 h 28"/>
              <a:gd name="T90" fmla="*/ 2147483647 w 34"/>
              <a:gd name="T91" fmla="*/ 2147483647 h 28"/>
              <a:gd name="T92" fmla="*/ 2147483647 w 34"/>
              <a:gd name="T93" fmla="*/ 2147483647 h 28"/>
              <a:gd name="T94" fmla="*/ 2147483647 w 34"/>
              <a:gd name="T95" fmla="*/ 2147483647 h 28"/>
              <a:gd name="T96" fmla="*/ 2147483647 w 34"/>
              <a:gd name="T97" fmla="*/ 2147483647 h 28"/>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34"/>
              <a:gd name="T148" fmla="*/ 0 h 28"/>
              <a:gd name="T149" fmla="*/ 34 w 34"/>
              <a:gd name="T150" fmla="*/ 28 h 28"/>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34" h="28">
                <a:moveTo>
                  <a:pt x="9" y="6"/>
                </a:moveTo>
                <a:lnTo>
                  <a:pt x="7" y="9"/>
                </a:lnTo>
                <a:lnTo>
                  <a:pt x="4" y="10"/>
                </a:lnTo>
                <a:lnTo>
                  <a:pt x="3" y="13"/>
                </a:lnTo>
                <a:lnTo>
                  <a:pt x="1" y="16"/>
                </a:lnTo>
                <a:lnTo>
                  <a:pt x="0" y="19"/>
                </a:lnTo>
                <a:lnTo>
                  <a:pt x="0" y="21"/>
                </a:lnTo>
                <a:lnTo>
                  <a:pt x="0" y="24"/>
                </a:lnTo>
                <a:lnTo>
                  <a:pt x="0" y="27"/>
                </a:lnTo>
                <a:lnTo>
                  <a:pt x="0" y="28"/>
                </a:lnTo>
                <a:lnTo>
                  <a:pt x="1" y="28"/>
                </a:lnTo>
                <a:lnTo>
                  <a:pt x="3" y="28"/>
                </a:lnTo>
                <a:lnTo>
                  <a:pt x="4" y="28"/>
                </a:lnTo>
                <a:lnTo>
                  <a:pt x="6" y="28"/>
                </a:lnTo>
                <a:lnTo>
                  <a:pt x="9" y="28"/>
                </a:lnTo>
                <a:lnTo>
                  <a:pt x="10" y="28"/>
                </a:lnTo>
                <a:lnTo>
                  <a:pt x="12" y="28"/>
                </a:lnTo>
                <a:lnTo>
                  <a:pt x="13" y="27"/>
                </a:lnTo>
                <a:lnTo>
                  <a:pt x="15" y="27"/>
                </a:lnTo>
                <a:lnTo>
                  <a:pt x="17" y="27"/>
                </a:lnTo>
                <a:lnTo>
                  <a:pt x="19" y="27"/>
                </a:lnTo>
                <a:lnTo>
                  <a:pt x="20" y="28"/>
                </a:lnTo>
                <a:lnTo>
                  <a:pt x="22" y="28"/>
                </a:lnTo>
                <a:lnTo>
                  <a:pt x="25" y="28"/>
                </a:lnTo>
                <a:lnTo>
                  <a:pt x="26" y="28"/>
                </a:lnTo>
                <a:lnTo>
                  <a:pt x="28" y="28"/>
                </a:lnTo>
                <a:lnTo>
                  <a:pt x="29" y="28"/>
                </a:lnTo>
                <a:lnTo>
                  <a:pt x="31" y="27"/>
                </a:lnTo>
                <a:lnTo>
                  <a:pt x="32" y="27"/>
                </a:lnTo>
                <a:lnTo>
                  <a:pt x="34" y="22"/>
                </a:lnTo>
                <a:lnTo>
                  <a:pt x="34" y="18"/>
                </a:lnTo>
                <a:lnTo>
                  <a:pt x="32" y="15"/>
                </a:lnTo>
                <a:lnTo>
                  <a:pt x="31" y="10"/>
                </a:lnTo>
                <a:lnTo>
                  <a:pt x="29" y="7"/>
                </a:lnTo>
                <a:lnTo>
                  <a:pt x="26" y="5"/>
                </a:lnTo>
                <a:lnTo>
                  <a:pt x="23" y="3"/>
                </a:lnTo>
                <a:lnTo>
                  <a:pt x="20" y="2"/>
                </a:lnTo>
                <a:lnTo>
                  <a:pt x="19" y="0"/>
                </a:lnTo>
                <a:lnTo>
                  <a:pt x="17" y="0"/>
                </a:lnTo>
                <a:lnTo>
                  <a:pt x="16" y="2"/>
                </a:lnTo>
                <a:lnTo>
                  <a:pt x="15" y="2"/>
                </a:lnTo>
                <a:lnTo>
                  <a:pt x="13" y="3"/>
                </a:lnTo>
                <a:lnTo>
                  <a:pt x="12" y="3"/>
                </a:lnTo>
                <a:lnTo>
                  <a:pt x="10" y="5"/>
                </a:lnTo>
                <a:lnTo>
                  <a:pt x="9" y="6"/>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05" name="Freeform 56"/>
          <p:cNvSpPr>
            <a:spLocks/>
          </p:cNvSpPr>
          <p:nvPr/>
        </p:nvSpPr>
        <p:spPr bwMode="auto">
          <a:xfrm>
            <a:off x="6507166" y="4541838"/>
            <a:ext cx="47625" cy="44451"/>
          </a:xfrm>
          <a:custGeom>
            <a:avLst/>
            <a:gdLst>
              <a:gd name="T0" fmla="*/ 2147483647 w 34"/>
              <a:gd name="T1" fmla="*/ 2147483647 h 28"/>
              <a:gd name="T2" fmla="*/ 2147483647 w 34"/>
              <a:gd name="T3" fmla="*/ 2147483647 h 28"/>
              <a:gd name="T4" fmla="*/ 2147483647 w 34"/>
              <a:gd name="T5" fmla="*/ 2147483647 h 28"/>
              <a:gd name="T6" fmla="*/ 2147483647 w 34"/>
              <a:gd name="T7" fmla="*/ 2147483647 h 28"/>
              <a:gd name="T8" fmla="*/ 2147483647 w 34"/>
              <a:gd name="T9" fmla="*/ 2147483647 h 28"/>
              <a:gd name="T10" fmla="*/ 0 w 34"/>
              <a:gd name="T11" fmla="*/ 2147483647 h 28"/>
              <a:gd name="T12" fmla="*/ 0 w 34"/>
              <a:gd name="T13" fmla="*/ 2147483647 h 28"/>
              <a:gd name="T14" fmla="*/ 0 w 34"/>
              <a:gd name="T15" fmla="*/ 2147483647 h 28"/>
              <a:gd name="T16" fmla="*/ 0 w 34"/>
              <a:gd name="T17" fmla="*/ 2147483647 h 28"/>
              <a:gd name="T18" fmla="*/ 0 w 34"/>
              <a:gd name="T19" fmla="*/ 2147483647 h 28"/>
              <a:gd name="T20" fmla="*/ 2147483647 w 34"/>
              <a:gd name="T21" fmla="*/ 2147483647 h 28"/>
              <a:gd name="T22" fmla="*/ 2147483647 w 34"/>
              <a:gd name="T23" fmla="*/ 2147483647 h 28"/>
              <a:gd name="T24" fmla="*/ 2147483647 w 34"/>
              <a:gd name="T25" fmla="*/ 2147483647 h 28"/>
              <a:gd name="T26" fmla="*/ 2147483647 w 34"/>
              <a:gd name="T27" fmla="*/ 2147483647 h 28"/>
              <a:gd name="T28" fmla="*/ 2147483647 w 34"/>
              <a:gd name="T29" fmla="*/ 2147483647 h 28"/>
              <a:gd name="T30" fmla="*/ 2147483647 w 34"/>
              <a:gd name="T31" fmla="*/ 2147483647 h 28"/>
              <a:gd name="T32" fmla="*/ 2147483647 w 34"/>
              <a:gd name="T33" fmla="*/ 2147483647 h 28"/>
              <a:gd name="T34" fmla="*/ 2147483647 w 34"/>
              <a:gd name="T35" fmla="*/ 2147483647 h 28"/>
              <a:gd name="T36" fmla="*/ 2147483647 w 34"/>
              <a:gd name="T37" fmla="*/ 2147483647 h 28"/>
              <a:gd name="T38" fmla="*/ 2147483647 w 34"/>
              <a:gd name="T39" fmla="*/ 2147483647 h 28"/>
              <a:gd name="T40" fmla="*/ 2147483647 w 34"/>
              <a:gd name="T41" fmla="*/ 2147483647 h 28"/>
              <a:gd name="T42" fmla="*/ 2147483647 w 34"/>
              <a:gd name="T43" fmla="*/ 2147483647 h 28"/>
              <a:gd name="T44" fmla="*/ 2147483647 w 34"/>
              <a:gd name="T45" fmla="*/ 2147483647 h 28"/>
              <a:gd name="T46" fmla="*/ 2147483647 w 34"/>
              <a:gd name="T47" fmla="*/ 2147483647 h 28"/>
              <a:gd name="T48" fmla="*/ 2147483647 w 34"/>
              <a:gd name="T49" fmla="*/ 2147483647 h 28"/>
              <a:gd name="T50" fmla="*/ 2147483647 w 34"/>
              <a:gd name="T51" fmla="*/ 2147483647 h 28"/>
              <a:gd name="T52" fmla="*/ 2147483647 w 34"/>
              <a:gd name="T53" fmla="*/ 2147483647 h 28"/>
              <a:gd name="T54" fmla="*/ 2147483647 w 34"/>
              <a:gd name="T55" fmla="*/ 2147483647 h 28"/>
              <a:gd name="T56" fmla="*/ 2147483647 w 34"/>
              <a:gd name="T57" fmla="*/ 2147483647 h 28"/>
              <a:gd name="T58" fmla="*/ 2147483647 w 34"/>
              <a:gd name="T59" fmla="*/ 2147483647 h 28"/>
              <a:gd name="T60" fmla="*/ 2147483647 w 34"/>
              <a:gd name="T61" fmla="*/ 2147483647 h 28"/>
              <a:gd name="T62" fmla="*/ 2147483647 w 34"/>
              <a:gd name="T63" fmla="*/ 2147483647 h 28"/>
              <a:gd name="T64" fmla="*/ 2147483647 w 34"/>
              <a:gd name="T65" fmla="*/ 2147483647 h 28"/>
              <a:gd name="T66" fmla="*/ 2147483647 w 34"/>
              <a:gd name="T67" fmla="*/ 2147483647 h 28"/>
              <a:gd name="T68" fmla="*/ 2147483647 w 34"/>
              <a:gd name="T69" fmla="*/ 2147483647 h 28"/>
              <a:gd name="T70" fmla="*/ 2147483647 w 34"/>
              <a:gd name="T71" fmla="*/ 2147483647 h 28"/>
              <a:gd name="T72" fmla="*/ 2147483647 w 34"/>
              <a:gd name="T73" fmla="*/ 2147483647 h 28"/>
              <a:gd name="T74" fmla="*/ 2147483647 w 34"/>
              <a:gd name="T75" fmla="*/ 2147483647 h 28"/>
              <a:gd name="T76" fmla="*/ 2147483647 w 34"/>
              <a:gd name="T77" fmla="*/ 2147483647 h 28"/>
              <a:gd name="T78" fmla="*/ 2147483647 w 34"/>
              <a:gd name="T79" fmla="*/ 2147483647 h 28"/>
              <a:gd name="T80" fmla="*/ 2147483647 w 34"/>
              <a:gd name="T81" fmla="*/ 2147483647 h 28"/>
              <a:gd name="T82" fmla="*/ 2147483647 w 34"/>
              <a:gd name="T83" fmla="*/ 0 h 28"/>
              <a:gd name="T84" fmla="*/ 2147483647 w 34"/>
              <a:gd name="T85" fmla="*/ 0 h 28"/>
              <a:gd name="T86" fmla="*/ 2147483647 w 34"/>
              <a:gd name="T87" fmla="*/ 2147483647 h 28"/>
              <a:gd name="T88" fmla="*/ 2147483647 w 34"/>
              <a:gd name="T89" fmla="*/ 2147483647 h 28"/>
              <a:gd name="T90" fmla="*/ 2147483647 w 34"/>
              <a:gd name="T91" fmla="*/ 2147483647 h 28"/>
              <a:gd name="T92" fmla="*/ 2147483647 w 34"/>
              <a:gd name="T93" fmla="*/ 2147483647 h 28"/>
              <a:gd name="T94" fmla="*/ 2147483647 w 34"/>
              <a:gd name="T95" fmla="*/ 2147483647 h 28"/>
              <a:gd name="T96" fmla="*/ 2147483647 w 34"/>
              <a:gd name="T97" fmla="*/ 2147483647 h 28"/>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34"/>
              <a:gd name="T148" fmla="*/ 0 h 28"/>
              <a:gd name="T149" fmla="*/ 34 w 34"/>
              <a:gd name="T150" fmla="*/ 28 h 28"/>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34" h="28">
                <a:moveTo>
                  <a:pt x="9" y="6"/>
                </a:moveTo>
                <a:lnTo>
                  <a:pt x="7" y="9"/>
                </a:lnTo>
                <a:lnTo>
                  <a:pt x="4" y="10"/>
                </a:lnTo>
                <a:lnTo>
                  <a:pt x="3" y="13"/>
                </a:lnTo>
                <a:lnTo>
                  <a:pt x="1" y="16"/>
                </a:lnTo>
                <a:lnTo>
                  <a:pt x="0" y="19"/>
                </a:lnTo>
                <a:lnTo>
                  <a:pt x="0" y="21"/>
                </a:lnTo>
                <a:lnTo>
                  <a:pt x="0" y="24"/>
                </a:lnTo>
                <a:lnTo>
                  <a:pt x="0" y="27"/>
                </a:lnTo>
                <a:lnTo>
                  <a:pt x="0" y="28"/>
                </a:lnTo>
                <a:lnTo>
                  <a:pt x="1" y="28"/>
                </a:lnTo>
                <a:lnTo>
                  <a:pt x="3" y="28"/>
                </a:lnTo>
                <a:lnTo>
                  <a:pt x="4" y="28"/>
                </a:lnTo>
                <a:lnTo>
                  <a:pt x="6" y="28"/>
                </a:lnTo>
                <a:lnTo>
                  <a:pt x="9" y="28"/>
                </a:lnTo>
                <a:lnTo>
                  <a:pt x="10" y="28"/>
                </a:lnTo>
                <a:lnTo>
                  <a:pt x="12" y="28"/>
                </a:lnTo>
                <a:lnTo>
                  <a:pt x="13" y="27"/>
                </a:lnTo>
                <a:lnTo>
                  <a:pt x="15" y="27"/>
                </a:lnTo>
                <a:lnTo>
                  <a:pt x="17" y="27"/>
                </a:lnTo>
                <a:lnTo>
                  <a:pt x="19" y="27"/>
                </a:lnTo>
                <a:lnTo>
                  <a:pt x="20" y="28"/>
                </a:lnTo>
                <a:lnTo>
                  <a:pt x="22" y="28"/>
                </a:lnTo>
                <a:lnTo>
                  <a:pt x="25" y="28"/>
                </a:lnTo>
                <a:lnTo>
                  <a:pt x="26" y="28"/>
                </a:lnTo>
                <a:lnTo>
                  <a:pt x="28" y="28"/>
                </a:lnTo>
                <a:lnTo>
                  <a:pt x="29" y="28"/>
                </a:lnTo>
                <a:lnTo>
                  <a:pt x="31" y="27"/>
                </a:lnTo>
                <a:lnTo>
                  <a:pt x="32" y="27"/>
                </a:lnTo>
                <a:lnTo>
                  <a:pt x="34" y="22"/>
                </a:lnTo>
                <a:lnTo>
                  <a:pt x="34" y="18"/>
                </a:lnTo>
                <a:lnTo>
                  <a:pt x="32" y="15"/>
                </a:lnTo>
                <a:lnTo>
                  <a:pt x="31" y="10"/>
                </a:lnTo>
                <a:lnTo>
                  <a:pt x="29" y="7"/>
                </a:lnTo>
                <a:lnTo>
                  <a:pt x="26" y="5"/>
                </a:lnTo>
                <a:lnTo>
                  <a:pt x="23" y="3"/>
                </a:lnTo>
                <a:lnTo>
                  <a:pt x="20" y="2"/>
                </a:lnTo>
                <a:lnTo>
                  <a:pt x="19" y="0"/>
                </a:lnTo>
                <a:lnTo>
                  <a:pt x="17" y="0"/>
                </a:lnTo>
                <a:lnTo>
                  <a:pt x="16" y="2"/>
                </a:lnTo>
                <a:lnTo>
                  <a:pt x="15" y="2"/>
                </a:lnTo>
                <a:lnTo>
                  <a:pt x="13" y="3"/>
                </a:lnTo>
                <a:lnTo>
                  <a:pt x="12" y="3"/>
                </a:lnTo>
                <a:lnTo>
                  <a:pt x="10" y="5"/>
                </a:lnTo>
                <a:lnTo>
                  <a:pt x="9" y="6"/>
                </a:lnTo>
              </a:path>
            </a:pathLst>
          </a:custGeom>
          <a:solidFill>
            <a:srgbClr val="FFFF00"/>
          </a:solidFill>
          <a:ln w="4763">
            <a:solidFill>
              <a:srgbClr val="990000"/>
            </a:solidFill>
            <a:round/>
            <a:headEnd/>
            <a:tailEnd/>
          </a:ln>
        </p:spPr>
        <p:txBody>
          <a:bodyPr/>
          <a:lstStyle/>
          <a:p>
            <a:endParaRPr lang="en-US"/>
          </a:p>
        </p:txBody>
      </p:sp>
      <p:sp>
        <p:nvSpPr>
          <p:cNvPr id="53306" name="Freeform 57"/>
          <p:cNvSpPr>
            <a:spLocks/>
          </p:cNvSpPr>
          <p:nvPr/>
        </p:nvSpPr>
        <p:spPr bwMode="auto">
          <a:xfrm>
            <a:off x="6538914" y="4508503"/>
            <a:ext cx="80963" cy="61913"/>
          </a:xfrm>
          <a:custGeom>
            <a:avLst/>
            <a:gdLst>
              <a:gd name="T0" fmla="*/ 2147483647 w 57"/>
              <a:gd name="T1" fmla="*/ 2147483647 h 39"/>
              <a:gd name="T2" fmla="*/ 2147483647 w 57"/>
              <a:gd name="T3" fmla="*/ 2147483647 h 39"/>
              <a:gd name="T4" fmla="*/ 2147483647 w 57"/>
              <a:gd name="T5" fmla="*/ 2147483647 h 39"/>
              <a:gd name="T6" fmla="*/ 2147483647 w 57"/>
              <a:gd name="T7" fmla="*/ 2147483647 h 39"/>
              <a:gd name="T8" fmla="*/ 2147483647 w 57"/>
              <a:gd name="T9" fmla="*/ 2147483647 h 39"/>
              <a:gd name="T10" fmla="*/ 2147483647 w 57"/>
              <a:gd name="T11" fmla="*/ 2147483647 h 39"/>
              <a:gd name="T12" fmla="*/ 2147483647 w 57"/>
              <a:gd name="T13" fmla="*/ 2147483647 h 39"/>
              <a:gd name="T14" fmla="*/ 0 w 57"/>
              <a:gd name="T15" fmla="*/ 2147483647 h 39"/>
              <a:gd name="T16" fmla="*/ 0 w 57"/>
              <a:gd name="T17" fmla="*/ 2147483647 h 39"/>
              <a:gd name="T18" fmla="*/ 0 w 57"/>
              <a:gd name="T19" fmla="*/ 2147483647 h 39"/>
              <a:gd name="T20" fmla="*/ 0 w 57"/>
              <a:gd name="T21" fmla="*/ 2147483647 h 39"/>
              <a:gd name="T22" fmla="*/ 0 w 57"/>
              <a:gd name="T23" fmla="*/ 2147483647 h 39"/>
              <a:gd name="T24" fmla="*/ 2147483647 w 57"/>
              <a:gd name="T25" fmla="*/ 2147483647 h 39"/>
              <a:gd name="T26" fmla="*/ 2147483647 w 57"/>
              <a:gd name="T27" fmla="*/ 2147483647 h 39"/>
              <a:gd name="T28" fmla="*/ 2147483647 w 57"/>
              <a:gd name="T29" fmla="*/ 2147483647 h 39"/>
              <a:gd name="T30" fmla="*/ 2147483647 w 57"/>
              <a:gd name="T31" fmla="*/ 2147483647 h 39"/>
              <a:gd name="T32" fmla="*/ 2147483647 w 57"/>
              <a:gd name="T33" fmla="*/ 2147483647 h 39"/>
              <a:gd name="T34" fmla="*/ 2147483647 w 57"/>
              <a:gd name="T35" fmla="*/ 2147483647 h 39"/>
              <a:gd name="T36" fmla="*/ 2147483647 w 57"/>
              <a:gd name="T37" fmla="*/ 2147483647 h 39"/>
              <a:gd name="T38" fmla="*/ 2147483647 w 57"/>
              <a:gd name="T39" fmla="*/ 2147483647 h 39"/>
              <a:gd name="T40" fmla="*/ 2147483647 w 57"/>
              <a:gd name="T41" fmla="*/ 2147483647 h 39"/>
              <a:gd name="T42" fmla="*/ 2147483647 w 57"/>
              <a:gd name="T43" fmla="*/ 2147483647 h 39"/>
              <a:gd name="T44" fmla="*/ 2147483647 w 57"/>
              <a:gd name="T45" fmla="*/ 2147483647 h 39"/>
              <a:gd name="T46" fmla="*/ 2147483647 w 57"/>
              <a:gd name="T47" fmla="*/ 2147483647 h 39"/>
              <a:gd name="T48" fmla="*/ 2147483647 w 57"/>
              <a:gd name="T49" fmla="*/ 2147483647 h 39"/>
              <a:gd name="T50" fmla="*/ 2147483647 w 57"/>
              <a:gd name="T51" fmla="*/ 2147483647 h 39"/>
              <a:gd name="T52" fmla="*/ 2147483647 w 57"/>
              <a:gd name="T53" fmla="*/ 2147483647 h 39"/>
              <a:gd name="T54" fmla="*/ 2147483647 w 57"/>
              <a:gd name="T55" fmla="*/ 2147483647 h 39"/>
              <a:gd name="T56" fmla="*/ 2147483647 w 57"/>
              <a:gd name="T57" fmla="*/ 2147483647 h 39"/>
              <a:gd name="T58" fmla="*/ 2147483647 w 57"/>
              <a:gd name="T59" fmla="*/ 2147483647 h 39"/>
              <a:gd name="T60" fmla="*/ 2147483647 w 57"/>
              <a:gd name="T61" fmla="*/ 2147483647 h 39"/>
              <a:gd name="T62" fmla="*/ 2147483647 w 57"/>
              <a:gd name="T63" fmla="*/ 2147483647 h 39"/>
              <a:gd name="T64" fmla="*/ 2147483647 w 57"/>
              <a:gd name="T65" fmla="*/ 2147483647 h 39"/>
              <a:gd name="T66" fmla="*/ 2147483647 w 57"/>
              <a:gd name="T67" fmla="*/ 2147483647 h 39"/>
              <a:gd name="T68" fmla="*/ 2147483647 w 57"/>
              <a:gd name="T69" fmla="*/ 2147483647 h 39"/>
              <a:gd name="T70" fmla="*/ 2147483647 w 57"/>
              <a:gd name="T71" fmla="*/ 2147483647 h 39"/>
              <a:gd name="T72" fmla="*/ 2147483647 w 57"/>
              <a:gd name="T73" fmla="*/ 2147483647 h 39"/>
              <a:gd name="T74" fmla="*/ 2147483647 w 57"/>
              <a:gd name="T75" fmla="*/ 2147483647 h 39"/>
              <a:gd name="T76" fmla="*/ 2147483647 w 57"/>
              <a:gd name="T77" fmla="*/ 2147483647 h 39"/>
              <a:gd name="T78" fmla="*/ 2147483647 w 57"/>
              <a:gd name="T79" fmla="*/ 2147483647 h 39"/>
              <a:gd name="T80" fmla="*/ 2147483647 w 57"/>
              <a:gd name="T81" fmla="*/ 2147483647 h 39"/>
              <a:gd name="T82" fmla="*/ 2147483647 w 57"/>
              <a:gd name="T83" fmla="*/ 2147483647 h 39"/>
              <a:gd name="T84" fmla="*/ 2147483647 w 57"/>
              <a:gd name="T85" fmla="*/ 2147483647 h 39"/>
              <a:gd name="T86" fmla="*/ 2147483647 w 57"/>
              <a:gd name="T87" fmla="*/ 2147483647 h 39"/>
              <a:gd name="T88" fmla="*/ 2147483647 w 57"/>
              <a:gd name="T89" fmla="*/ 2147483647 h 39"/>
              <a:gd name="T90" fmla="*/ 2147483647 w 57"/>
              <a:gd name="T91" fmla="*/ 2147483647 h 39"/>
              <a:gd name="T92" fmla="*/ 2147483647 w 57"/>
              <a:gd name="T93" fmla="*/ 2147483647 h 39"/>
              <a:gd name="T94" fmla="*/ 2147483647 w 57"/>
              <a:gd name="T95" fmla="*/ 2147483647 h 39"/>
              <a:gd name="T96" fmla="*/ 2147483647 w 57"/>
              <a:gd name="T97" fmla="*/ 0 h 39"/>
              <a:gd name="T98" fmla="*/ 2147483647 w 57"/>
              <a:gd name="T99" fmla="*/ 0 h 39"/>
              <a:gd name="T100" fmla="*/ 2147483647 w 57"/>
              <a:gd name="T101" fmla="*/ 0 h 39"/>
              <a:gd name="T102" fmla="*/ 2147483647 w 57"/>
              <a:gd name="T103" fmla="*/ 0 h 39"/>
              <a:gd name="T104" fmla="*/ 2147483647 w 57"/>
              <a:gd name="T105" fmla="*/ 0 h 39"/>
              <a:gd name="T106" fmla="*/ 2147483647 w 57"/>
              <a:gd name="T107" fmla="*/ 2147483647 h 39"/>
              <a:gd name="T108" fmla="*/ 2147483647 w 57"/>
              <a:gd name="T109" fmla="*/ 2147483647 h 39"/>
              <a:gd name="T110" fmla="*/ 2147483647 w 57"/>
              <a:gd name="T111" fmla="*/ 2147483647 h 39"/>
              <a:gd name="T112" fmla="*/ 2147483647 w 57"/>
              <a:gd name="T113" fmla="*/ 2147483647 h 39"/>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7"/>
              <a:gd name="T172" fmla="*/ 0 h 39"/>
              <a:gd name="T173" fmla="*/ 57 w 57"/>
              <a:gd name="T174" fmla="*/ 39 h 39"/>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7" h="39">
                <a:moveTo>
                  <a:pt x="9" y="3"/>
                </a:moveTo>
                <a:lnTo>
                  <a:pt x="8" y="3"/>
                </a:lnTo>
                <a:lnTo>
                  <a:pt x="6" y="3"/>
                </a:lnTo>
                <a:lnTo>
                  <a:pt x="5" y="3"/>
                </a:lnTo>
                <a:lnTo>
                  <a:pt x="3" y="5"/>
                </a:lnTo>
                <a:lnTo>
                  <a:pt x="2" y="5"/>
                </a:lnTo>
                <a:lnTo>
                  <a:pt x="2" y="6"/>
                </a:lnTo>
                <a:lnTo>
                  <a:pt x="0" y="6"/>
                </a:lnTo>
                <a:lnTo>
                  <a:pt x="0" y="8"/>
                </a:lnTo>
                <a:lnTo>
                  <a:pt x="0" y="9"/>
                </a:lnTo>
                <a:lnTo>
                  <a:pt x="0" y="11"/>
                </a:lnTo>
                <a:lnTo>
                  <a:pt x="0" y="14"/>
                </a:lnTo>
                <a:lnTo>
                  <a:pt x="2" y="15"/>
                </a:lnTo>
                <a:lnTo>
                  <a:pt x="2" y="17"/>
                </a:lnTo>
                <a:lnTo>
                  <a:pt x="3" y="18"/>
                </a:lnTo>
                <a:lnTo>
                  <a:pt x="5" y="20"/>
                </a:lnTo>
                <a:lnTo>
                  <a:pt x="8" y="21"/>
                </a:lnTo>
                <a:lnTo>
                  <a:pt x="11" y="23"/>
                </a:lnTo>
                <a:lnTo>
                  <a:pt x="15" y="24"/>
                </a:lnTo>
                <a:lnTo>
                  <a:pt x="18" y="27"/>
                </a:lnTo>
                <a:lnTo>
                  <a:pt x="21" y="28"/>
                </a:lnTo>
                <a:lnTo>
                  <a:pt x="26" y="30"/>
                </a:lnTo>
                <a:lnTo>
                  <a:pt x="28" y="33"/>
                </a:lnTo>
                <a:lnTo>
                  <a:pt x="31" y="34"/>
                </a:lnTo>
                <a:lnTo>
                  <a:pt x="36" y="36"/>
                </a:lnTo>
                <a:lnTo>
                  <a:pt x="39" y="36"/>
                </a:lnTo>
                <a:lnTo>
                  <a:pt x="40" y="37"/>
                </a:lnTo>
                <a:lnTo>
                  <a:pt x="43" y="37"/>
                </a:lnTo>
                <a:lnTo>
                  <a:pt x="46" y="39"/>
                </a:lnTo>
                <a:lnTo>
                  <a:pt x="49" y="39"/>
                </a:lnTo>
                <a:lnTo>
                  <a:pt x="52" y="37"/>
                </a:lnTo>
                <a:lnTo>
                  <a:pt x="54" y="36"/>
                </a:lnTo>
                <a:lnTo>
                  <a:pt x="55" y="34"/>
                </a:lnTo>
                <a:lnTo>
                  <a:pt x="57" y="31"/>
                </a:lnTo>
                <a:lnTo>
                  <a:pt x="55" y="28"/>
                </a:lnTo>
                <a:lnTo>
                  <a:pt x="55" y="26"/>
                </a:lnTo>
                <a:lnTo>
                  <a:pt x="54" y="21"/>
                </a:lnTo>
                <a:lnTo>
                  <a:pt x="52" y="18"/>
                </a:lnTo>
                <a:lnTo>
                  <a:pt x="52" y="15"/>
                </a:lnTo>
                <a:lnTo>
                  <a:pt x="52" y="12"/>
                </a:lnTo>
                <a:lnTo>
                  <a:pt x="54" y="9"/>
                </a:lnTo>
                <a:lnTo>
                  <a:pt x="49" y="8"/>
                </a:lnTo>
                <a:lnTo>
                  <a:pt x="46" y="5"/>
                </a:lnTo>
                <a:lnTo>
                  <a:pt x="43" y="5"/>
                </a:lnTo>
                <a:lnTo>
                  <a:pt x="39" y="3"/>
                </a:lnTo>
                <a:lnTo>
                  <a:pt x="36" y="3"/>
                </a:lnTo>
                <a:lnTo>
                  <a:pt x="33" y="2"/>
                </a:lnTo>
                <a:lnTo>
                  <a:pt x="28" y="2"/>
                </a:lnTo>
                <a:lnTo>
                  <a:pt x="24" y="0"/>
                </a:lnTo>
                <a:lnTo>
                  <a:pt x="23" y="0"/>
                </a:lnTo>
                <a:lnTo>
                  <a:pt x="21" y="0"/>
                </a:lnTo>
                <a:lnTo>
                  <a:pt x="20" y="0"/>
                </a:lnTo>
                <a:lnTo>
                  <a:pt x="17" y="0"/>
                </a:lnTo>
                <a:lnTo>
                  <a:pt x="15" y="2"/>
                </a:lnTo>
                <a:lnTo>
                  <a:pt x="14" y="2"/>
                </a:lnTo>
                <a:lnTo>
                  <a:pt x="11" y="2"/>
                </a:lnTo>
                <a:lnTo>
                  <a:pt x="9" y="3"/>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07" name="Freeform 58"/>
          <p:cNvSpPr>
            <a:spLocks/>
          </p:cNvSpPr>
          <p:nvPr/>
        </p:nvSpPr>
        <p:spPr bwMode="auto">
          <a:xfrm>
            <a:off x="6538914" y="4508503"/>
            <a:ext cx="80963" cy="61913"/>
          </a:xfrm>
          <a:custGeom>
            <a:avLst/>
            <a:gdLst>
              <a:gd name="T0" fmla="*/ 2147483647 w 57"/>
              <a:gd name="T1" fmla="*/ 2147483647 h 39"/>
              <a:gd name="T2" fmla="*/ 2147483647 w 57"/>
              <a:gd name="T3" fmla="*/ 2147483647 h 39"/>
              <a:gd name="T4" fmla="*/ 2147483647 w 57"/>
              <a:gd name="T5" fmla="*/ 2147483647 h 39"/>
              <a:gd name="T6" fmla="*/ 2147483647 w 57"/>
              <a:gd name="T7" fmla="*/ 2147483647 h 39"/>
              <a:gd name="T8" fmla="*/ 2147483647 w 57"/>
              <a:gd name="T9" fmla="*/ 2147483647 h 39"/>
              <a:gd name="T10" fmla="*/ 2147483647 w 57"/>
              <a:gd name="T11" fmla="*/ 2147483647 h 39"/>
              <a:gd name="T12" fmla="*/ 2147483647 w 57"/>
              <a:gd name="T13" fmla="*/ 2147483647 h 39"/>
              <a:gd name="T14" fmla="*/ 0 w 57"/>
              <a:gd name="T15" fmla="*/ 2147483647 h 39"/>
              <a:gd name="T16" fmla="*/ 0 w 57"/>
              <a:gd name="T17" fmla="*/ 2147483647 h 39"/>
              <a:gd name="T18" fmla="*/ 0 w 57"/>
              <a:gd name="T19" fmla="*/ 2147483647 h 39"/>
              <a:gd name="T20" fmla="*/ 0 w 57"/>
              <a:gd name="T21" fmla="*/ 2147483647 h 39"/>
              <a:gd name="T22" fmla="*/ 0 w 57"/>
              <a:gd name="T23" fmla="*/ 2147483647 h 39"/>
              <a:gd name="T24" fmla="*/ 2147483647 w 57"/>
              <a:gd name="T25" fmla="*/ 2147483647 h 39"/>
              <a:gd name="T26" fmla="*/ 2147483647 w 57"/>
              <a:gd name="T27" fmla="*/ 2147483647 h 39"/>
              <a:gd name="T28" fmla="*/ 2147483647 w 57"/>
              <a:gd name="T29" fmla="*/ 2147483647 h 39"/>
              <a:gd name="T30" fmla="*/ 2147483647 w 57"/>
              <a:gd name="T31" fmla="*/ 2147483647 h 39"/>
              <a:gd name="T32" fmla="*/ 2147483647 w 57"/>
              <a:gd name="T33" fmla="*/ 2147483647 h 39"/>
              <a:gd name="T34" fmla="*/ 2147483647 w 57"/>
              <a:gd name="T35" fmla="*/ 2147483647 h 39"/>
              <a:gd name="T36" fmla="*/ 2147483647 w 57"/>
              <a:gd name="T37" fmla="*/ 2147483647 h 39"/>
              <a:gd name="T38" fmla="*/ 2147483647 w 57"/>
              <a:gd name="T39" fmla="*/ 2147483647 h 39"/>
              <a:gd name="T40" fmla="*/ 2147483647 w 57"/>
              <a:gd name="T41" fmla="*/ 2147483647 h 39"/>
              <a:gd name="T42" fmla="*/ 2147483647 w 57"/>
              <a:gd name="T43" fmla="*/ 2147483647 h 39"/>
              <a:gd name="T44" fmla="*/ 2147483647 w 57"/>
              <a:gd name="T45" fmla="*/ 2147483647 h 39"/>
              <a:gd name="T46" fmla="*/ 2147483647 w 57"/>
              <a:gd name="T47" fmla="*/ 2147483647 h 39"/>
              <a:gd name="T48" fmla="*/ 2147483647 w 57"/>
              <a:gd name="T49" fmla="*/ 2147483647 h 39"/>
              <a:gd name="T50" fmla="*/ 2147483647 w 57"/>
              <a:gd name="T51" fmla="*/ 2147483647 h 39"/>
              <a:gd name="T52" fmla="*/ 2147483647 w 57"/>
              <a:gd name="T53" fmla="*/ 2147483647 h 39"/>
              <a:gd name="T54" fmla="*/ 2147483647 w 57"/>
              <a:gd name="T55" fmla="*/ 2147483647 h 39"/>
              <a:gd name="T56" fmla="*/ 2147483647 w 57"/>
              <a:gd name="T57" fmla="*/ 2147483647 h 39"/>
              <a:gd name="T58" fmla="*/ 2147483647 w 57"/>
              <a:gd name="T59" fmla="*/ 2147483647 h 39"/>
              <a:gd name="T60" fmla="*/ 2147483647 w 57"/>
              <a:gd name="T61" fmla="*/ 2147483647 h 39"/>
              <a:gd name="T62" fmla="*/ 2147483647 w 57"/>
              <a:gd name="T63" fmla="*/ 2147483647 h 39"/>
              <a:gd name="T64" fmla="*/ 2147483647 w 57"/>
              <a:gd name="T65" fmla="*/ 2147483647 h 39"/>
              <a:gd name="T66" fmla="*/ 2147483647 w 57"/>
              <a:gd name="T67" fmla="*/ 2147483647 h 39"/>
              <a:gd name="T68" fmla="*/ 2147483647 w 57"/>
              <a:gd name="T69" fmla="*/ 2147483647 h 39"/>
              <a:gd name="T70" fmla="*/ 2147483647 w 57"/>
              <a:gd name="T71" fmla="*/ 2147483647 h 39"/>
              <a:gd name="T72" fmla="*/ 2147483647 w 57"/>
              <a:gd name="T73" fmla="*/ 2147483647 h 39"/>
              <a:gd name="T74" fmla="*/ 2147483647 w 57"/>
              <a:gd name="T75" fmla="*/ 2147483647 h 39"/>
              <a:gd name="T76" fmla="*/ 2147483647 w 57"/>
              <a:gd name="T77" fmla="*/ 2147483647 h 39"/>
              <a:gd name="T78" fmla="*/ 2147483647 w 57"/>
              <a:gd name="T79" fmla="*/ 2147483647 h 39"/>
              <a:gd name="T80" fmla="*/ 2147483647 w 57"/>
              <a:gd name="T81" fmla="*/ 2147483647 h 39"/>
              <a:gd name="T82" fmla="*/ 2147483647 w 57"/>
              <a:gd name="T83" fmla="*/ 2147483647 h 39"/>
              <a:gd name="T84" fmla="*/ 2147483647 w 57"/>
              <a:gd name="T85" fmla="*/ 2147483647 h 39"/>
              <a:gd name="T86" fmla="*/ 2147483647 w 57"/>
              <a:gd name="T87" fmla="*/ 2147483647 h 39"/>
              <a:gd name="T88" fmla="*/ 2147483647 w 57"/>
              <a:gd name="T89" fmla="*/ 2147483647 h 39"/>
              <a:gd name="T90" fmla="*/ 2147483647 w 57"/>
              <a:gd name="T91" fmla="*/ 2147483647 h 39"/>
              <a:gd name="T92" fmla="*/ 2147483647 w 57"/>
              <a:gd name="T93" fmla="*/ 2147483647 h 39"/>
              <a:gd name="T94" fmla="*/ 2147483647 w 57"/>
              <a:gd name="T95" fmla="*/ 2147483647 h 39"/>
              <a:gd name="T96" fmla="*/ 2147483647 w 57"/>
              <a:gd name="T97" fmla="*/ 0 h 39"/>
              <a:gd name="T98" fmla="*/ 2147483647 w 57"/>
              <a:gd name="T99" fmla="*/ 0 h 39"/>
              <a:gd name="T100" fmla="*/ 2147483647 w 57"/>
              <a:gd name="T101" fmla="*/ 0 h 39"/>
              <a:gd name="T102" fmla="*/ 2147483647 w 57"/>
              <a:gd name="T103" fmla="*/ 0 h 39"/>
              <a:gd name="T104" fmla="*/ 2147483647 w 57"/>
              <a:gd name="T105" fmla="*/ 0 h 39"/>
              <a:gd name="T106" fmla="*/ 2147483647 w 57"/>
              <a:gd name="T107" fmla="*/ 2147483647 h 39"/>
              <a:gd name="T108" fmla="*/ 2147483647 w 57"/>
              <a:gd name="T109" fmla="*/ 2147483647 h 39"/>
              <a:gd name="T110" fmla="*/ 2147483647 w 57"/>
              <a:gd name="T111" fmla="*/ 2147483647 h 39"/>
              <a:gd name="T112" fmla="*/ 2147483647 w 57"/>
              <a:gd name="T113" fmla="*/ 2147483647 h 39"/>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7"/>
              <a:gd name="T172" fmla="*/ 0 h 39"/>
              <a:gd name="T173" fmla="*/ 57 w 57"/>
              <a:gd name="T174" fmla="*/ 39 h 39"/>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7" h="39">
                <a:moveTo>
                  <a:pt x="9" y="3"/>
                </a:moveTo>
                <a:lnTo>
                  <a:pt x="8" y="3"/>
                </a:lnTo>
                <a:lnTo>
                  <a:pt x="6" y="3"/>
                </a:lnTo>
                <a:lnTo>
                  <a:pt x="5" y="3"/>
                </a:lnTo>
                <a:lnTo>
                  <a:pt x="3" y="5"/>
                </a:lnTo>
                <a:lnTo>
                  <a:pt x="2" y="5"/>
                </a:lnTo>
                <a:lnTo>
                  <a:pt x="2" y="6"/>
                </a:lnTo>
                <a:lnTo>
                  <a:pt x="0" y="6"/>
                </a:lnTo>
                <a:lnTo>
                  <a:pt x="0" y="8"/>
                </a:lnTo>
                <a:lnTo>
                  <a:pt x="0" y="9"/>
                </a:lnTo>
                <a:lnTo>
                  <a:pt x="0" y="11"/>
                </a:lnTo>
                <a:lnTo>
                  <a:pt x="0" y="14"/>
                </a:lnTo>
                <a:lnTo>
                  <a:pt x="2" y="15"/>
                </a:lnTo>
                <a:lnTo>
                  <a:pt x="2" y="17"/>
                </a:lnTo>
                <a:lnTo>
                  <a:pt x="3" y="18"/>
                </a:lnTo>
                <a:lnTo>
                  <a:pt x="5" y="20"/>
                </a:lnTo>
                <a:lnTo>
                  <a:pt x="8" y="21"/>
                </a:lnTo>
                <a:lnTo>
                  <a:pt x="11" y="23"/>
                </a:lnTo>
                <a:lnTo>
                  <a:pt x="15" y="24"/>
                </a:lnTo>
                <a:lnTo>
                  <a:pt x="18" y="27"/>
                </a:lnTo>
                <a:lnTo>
                  <a:pt x="21" y="28"/>
                </a:lnTo>
                <a:lnTo>
                  <a:pt x="26" y="30"/>
                </a:lnTo>
                <a:lnTo>
                  <a:pt x="28" y="33"/>
                </a:lnTo>
                <a:lnTo>
                  <a:pt x="31" y="34"/>
                </a:lnTo>
                <a:lnTo>
                  <a:pt x="36" y="36"/>
                </a:lnTo>
                <a:lnTo>
                  <a:pt x="39" y="36"/>
                </a:lnTo>
                <a:lnTo>
                  <a:pt x="40" y="37"/>
                </a:lnTo>
                <a:lnTo>
                  <a:pt x="43" y="37"/>
                </a:lnTo>
                <a:lnTo>
                  <a:pt x="46" y="39"/>
                </a:lnTo>
                <a:lnTo>
                  <a:pt x="49" y="39"/>
                </a:lnTo>
                <a:lnTo>
                  <a:pt x="52" y="37"/>
                </a:lnTo>
                <a:lnTo>
                  <a:pt x="54" y="36"/>
                </a:lnTo>
                <a:lnTo>
                  <a:pt x="55" y="34"/>
                </a:lnTo>
                <a:lnTo>
                  <a:pt x="57" y="31"/>
                </a:lnTo>
                <a:lnTo>
                  <a:pt x="55" y="28"/>
                </a:lnTo>
                <a:lnTo>
                  <a:pt x="55" y="26"/>
                </a:lnTo>
                <a:lnTo>
                  <a:pt x="54" y="21"/>
                </a:lnTo>
                <a:lnTo>
                  <a:pt x="52" y="18"/>
                </a:lnTo>
                <a:lnTo>
                  <a:pt x="52" y="15"/>
                </a:lnTo>
                <a:lnTo>
                  <a:pt x="52" y="12"/>
                </a:lnTo>
                <a:lnTo>
                  <a:pt x="54" y="9"/>
                </a:lnTo>
                <a:lnTo>
                  <a:pt x="49" y="8"/>
                </a:lnTo>
                <a:lnTo>
                  <a:pt x="46" y="5"/>
                </a:lnTo>
                <a:lnTo>
                  <a:pt x="43" y="5"/>
                </a:lnTo>
                <a:lnTo>
                  <a:pt x="39" y="3"/>
                </a:lnTo>
                <a:lnTo>
                  <a:pt x="36" y="3"/>
                </a:lnTo>
                <a:lnTo>
                  <a:pt x="33" y="2"/>
                </a:lnTo>
                <a:lnTo>
                  <a:pt x="28" y="2"/>
                </a:lnTo>
                <a:lnTo>
                  <a:pt x="24" y="0"/>
                </a:lnTo>
                <a:lnTo>
                  <a:pt x="23" y="0"/>
                </a:lnTo>
                <a:lnTo>
                  <a:pt x="21" y="0"/>
                </a:lnTo>
                <a:lnTo>
                  <a:pt x="20" y="0"/>
                </a:lnTo>
                <a:lnTo>
                  <a:pt x="17" y="0"/>
                </a:lnTo>
                <a:lnTo>
                  <a:pt x="15" y="2"/>
                </a:lnTo>
                <a:lnTo>
                  <a:pt x="14" y="2"/>
                </a:lnTo>
                <a:lnTo>
                  <a:pt x="11" y="2"/>
                </a:lnTo>
                <a:lnTo>
                  <a:pt x="9" y="3"/>
                </a:lnTo>
              </a:path>
            </a:pathLst>
          </a:custGeom>
          <a:solidFill>
            <a:srgbClr val="FFFF00"/>
          </a:solidFill>
          <a:ln w="4763">
            <a:solidFill>
              <a:srgbClr val="990000"/>
            </a:solidFill>
            <a:round/>
            <a:headEnd/>
            <a:tailEnd/>
          </a:ln>
        </p:spPr>
        <p:txBody>
          <a:bodyPr/>
          <a:lstStyle/>
          <a:p>
            <a:endParaRPr lang="en-US"/>
          </a:p>
        </p:txBody>
      </p:sp>
      <p:sp>
        <p:nvSpPr>
          <p:cNvPr id="53308" name="Freeform 59"/>
          <p:cNvSpPr>
            <a:spLocks/>
          </p:cNvSpPr>
          <p:nvPr/>
        </p:nvSpPr>
        <p:spPr bwMode="auto">
          <a:xfrm>
            <a:off x="6559551" y="4570414"/>
            <a:ext cx="63500" cy="74612"/>
          </a:xfrm>
          <a:custGeom>
            <a:avLst/>
            <a:gdLst>
              <a:gd name="T0" fmla="*/ 0 w 45"/>
              <a:gd name="T1" fmla="*/ 2147483647 h 47"/>
              <a:gd name="T2" fmla="*/ 0 w 45"/>
              <a:gd name="T3" fmla="*/ 2147483647 h 47"/>
              <a:gd name="T4" fmla="*/ 2147483647 w 45"/>
              <a:gd name="T5" fmla="*/ 2147483647 h 47"/>
              <a:gd name="T6" fmla="*/ 2147483647 w 45"/>
              <a:gd name="T7" fmla="*/ 2147483647 h 47"/>
              <a:gd name="T8" fmla="*/ 2147483647 w 45"/>
              <a:gd name="T9" fmla="*/ 2147483647 h 47"/>
              <a:gd name="T10" fmla="*/ 2147483647 w 45"/>
              <a:gd name="T11" fmla="*/ 2147483647 h 47"/>
              <a:gd name="T12" fmla="*/ 2147483647 w 45"/>
              <a:gd name="T13" fmla="*/ 2147483647 h 47"/>
              <a:gd name="T14" fmla="*/ 2147483647 w 45"/>
              <a:gd name="T15" fmla="*/ 2147483647 h 47"/>
              <a:gd name="T16" fmla="*/ 2147483647 w 45"/>
              <a:gd name="T17" fmla="*/ 2147483647 h 47"/>
              <a:gd name="T18" fmla="*/ 2147483647 w 45"/>
              <a:gd name="T19" fmla="*/ 2147483647 h 47"/>
              <a:gd name="T20" fmla="*/ 2147483647 w 45"/>
              <a:gd name="T21" fmla="*/ 2147483647 h 47"/>
              <a:gd name="T22" fmla="*/ 2147483647 w 45"/>
              <a:gd name="T23" fmla="*/ 2147483647 h 47"/>
              <a:gd name="T24" fmla="*/ 2147483647 w 45"/>
              <a:gd name="T25" fmla="*/ 2147483647 h 47"/>
              <a:gd name="T26" fmla="*/ 2147483647 w 45"/>
              <a:gd name="T27" fmla="*/ 2147483647 h 47"/>
              <a:gd name="T28" fmla="*/ 2147483647 w 45"/>
              <a:gd name="T29" fmla="*/ 2147483647 h 47"/>
              <a:gd name="T30" fmla="*/ 2147483647 w 45"/>
              <a:gd name="T31" fmla="*/ 2147483647 h 47"/>
              <a:gd name="T32" fmla="*/ 2147483647 w 45"/>
              <a:gd name="T33" fmla="*/ 2147483647 h 47"/>
              <a:gd name="T34" fmla="*/ 2147483647 w 45"/>
              <a:gd name="T35" fmla="*/ 2147483647 h 47"/>
              <a:gd name="T36" fmla="*/ 2147483647 w 45"/>
              <a:gd name="T37" fmla="*/ 2147483647 h 47"/>
              <a:gd name="T38" fmla="*/ 2147483647 w 45"/>
              <a:gd name="T39" fmla="*/ 2147483647 h 47"/>
              <a:gd name="T40" fmla="*/ 2147483647 w 45"/>
              <a:gd name="T41" fmla="*/ 2147483647 h 47"/>
              <a:gd name="T42" fmla="*/ 2147483647 w 45"/>
              <a:gd name="T43" fmla="*/ 2147483647 h 47"/>
              <a:gd name="T44" fmla="*/ 2147483647 w 45"/>
              <a:gd name="T45" fmla="*/ 2147483647 h 47"/>
              <a:gd name="T46" fmla="*/ 2147483647 w 45"/>
              <a:gd name="T47" fmla="*/ 2147483647 h 47"/>
              <a:gd name="T48" fmla="*/ 2147483647 w 45"/>
              <a:gd name="T49" fmla="*/ 0 h 47"/>
              <a:gd name="T50" fmla="*/ 2147483647 w 45"/>
              <a:gd name="T51" fmla="*/ 0 h 47"/>
              <a:gd name="T52" fmla="*/ 2147483647 w 45"/>
              <a:gd name="T53" fmla="*/ 0 h 47"/>
              <a:gd name="T54" fmla="*/ 2147483647 w 45"/>
              <a:gd name="T55" fmla="*/ 2147483647 h 47"/>
              <a:gd name="T56" fmla="*/ 2147483647 w 45"/>
              <a:gd name="T57" fmla="*/ 2147483647 h 47"/>
              <a:gd name="T58" fmla="*/ 2147483647 w 45"/>
              <a:gd name="T59" fmla="*/ 2147483647 h 47"/>
              <a:gd name="T60" fmla="*/ 2147483647 w 45"/>
              <a:gd name="T61" fmla="*/ 2147483647 h 47"/>
              <a:gd name="T62" fmla="*/ 2147483647 w 45"/>
              <a:gd name="T63" fmla="*/ 2147483647 h 47"/>
              <a:gd name="T64" fmla="*/ 0 w 45"/>
              <a:gd name="T65" fmla="*/ 2147483647 h 4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5"/>
              <a:gd name="T100" fmla="*/ 0 h 47"/>
              <a:gd name="T101" fmla="*/ 45 w 45"/>
              <a:gd name="T102" fmla="*/ 47 h 4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5" h="47">
                <a:moveTo>
                  <a:pt x="0" y="12"/>
                </a:moveTo>
                <a:lnTo>
                  <a:pt x="0" y="18"/>
                </a:lnTo>
                <a:lnTo>
                  <a:pt x="2" y="22"/>
                </a:lnTo>
                <a:lnTo>
                  <a:pt x="5" y="26"/>
                </a:lnTo>
                <a:lnTo>
                  <a:pt x="8" y="31"/>
                </a:lnTo>
                <a:lnTo>
                  <a:pt x="11" y="35"/>
                </a:lnTo>
                <a:lnTo>
                  <a:pt x="15" y="38"/>
                </a:lnTo>
                <a:lnTo>
                  <a:pt x="19" y="43"/>
                </a:lnTo>
                <a:lnTo>
                  <a:pt x="24" y="46"/>
                </a:lnTo>
                <a:lnTo>
                  <a:pt x="25" y="47"/>
                </a:lnTo>
                <a:lnTo>
                  <a:pt x="28" y="47"/>
                </a:lnTo>
                <a:lnTo>
                  <a:pt x="31" y="47"/>
                </a:lnTo>
                <a:lnTo>
                  <a:pt x="34" y="47"/>
                </a:lnTo>
                <a:lnTo>
                  <a:pt x="37" y="44"/>
                </a:lnTo>
                <a:lnTo>
                  <a:pt x="40" y="43"/>
                </a:lnTo>
                <a:lnTo>
                  <a:pt x="42" y="41"/>
                </a:lnTo>
                <a:lnTo>
                  <a:pt x="43" y="38"/>
                </a:lnTo>
                <a:lnTo>
                  <a:pt x="45" y="31"/>
                </a:lnTo>
                <a:lnTo>
                  <a:pt x="45" y="24"/>
                </a:lnTo>
                <a:lnTo>
                  <a:pt x="42" y="18"/>
                </a:lnTo>
                <a:lnTo>
                  <a:pt x="37" y="12"/>
                </a:lnTo>
                <a:lnTo>
                  <a:pt x="31" y="7"/>
                </a:lnTo>
                <a:lnTo>
                  <a:pt x="25" y="3"/>
                </a:lnTo>
                <a:lnTo>
                  <a:pt x="18" y="1"/>
                </a:lnTo>
                <a:lnTo>
                  <a:pt x="11" y="0"/>
                </a:lnTo>
                <a:lnTo>
                  <a:pt x="9" y="0"/>
                </a:lnTo>
                <a:lnTo>
                  <a:pt x="6" y="0"/>
                </a:lnTo>
                <a:lnTo>
                  <a:pt x="6" y="1"/>
                </a:lnTo>
                <a:lnTo>
                  <a:pt x="5" y="3"/>
                </a:lnTo>
                <a:lnTo>
                  <a:pt x="3" y="6"/>
                </a:lnTo>
                <a:lnTo>
                  <a:pt x="3" y="7"/>
                </a:lnTo>
                <a:lnTo>
                  <a:pt x="2" y="9"/>
                </a:lnTo>
                <a:lnTo>
                  <a:pt x="0" y="12"/>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09" name="Freeform 60"/>
          <p:cNvSpPr>
            <a:spLocks/>
          </p:cNvSpPr>
          <p:nvPr/>
        </p:nvSpPr>
        <p:spPr bwMode="auto">
          <a:xfrm>
            <a:off x="6559551" y="4570414"/>
            <a:ext cx="63500" cy="74612"/>
          </a:xfrm>
          <a:custGeom>
            <a:avLst/>
            <a:gdLst>
              <a:gd name="T0" fmla="*/ 0 w 45"/>
              <a:gd name="T1" fmla="*/ 2147483647 h 47"/>
              <a:gd name="T2" fmla="*/ 0 w 45"/>
              <a:gd name="T3" fmla="*/ 2147483647 h 47"/>
              <a:gd name="T4" fmla="*/ 2147483647 w 45"/>
              <a:gd name="T5" fmla="*/ 2147483647 h 47"/>
              <a:gd name="T6" fmla="*/ 2147483647 w 45"/>
              <a:gd name="T7" fmla="*/ 2147483647 h 47"/>
              <a:gd name="T8" fmla="*/ 2147483647 w 45"/>
              <a:gd name="T9" fmla="*/ 2147483647 h 47"/>
              <a:gd name="T10" fmla="*/ 2147483647 w 45"/>
              <a:gd name="T11" fmla="*/ 2147483647 h 47"/>
              <a:gd name="T12" fmla="*/ 2147483647 w 45"/>
              <a:gd name="T13" fmla="*/ 2147483647 h 47"/>
              <a:gd name="T14" fmla="*/ 2147483647 w 45"/>
              <a:gd name="T15" fmla="*/ 2147483647 h 47"/>
              <a:gd name="T16" fmla="*/ 2147483647 w 45"/>
              <a:gd name="T17" fmla="*/ 2147483647 h 47"/>
              <a:gd name="T18" fmla="*/ 2147483647 w 45"/>
              <a:gd name="T19" fmla="*/ 2147483647 h 47"/>
              <a:gd name="T20" fmla="*/ 2147483647 w 45"/>
              <a:gd name="T21" fmla="*/ 2147483647 h 47"/>
              <a:gd name="T22" fmla="*/ 2147483647 w 45"/>
              <a:gd name="T23" fmla="*/ 2147483647 h 47"/>
              <a:gd name="T24" fmla="*/ 2147483647 w 45"/>
              <a:gd name="T25" fmla="*/ 2147483647 h 47"/>
              <a:gd name="T26" fmla="*/ 2147483647 w 45"/>
              <a:gd name="T27" fmla="*/ 2147483647 h 47"/>
              <a:gd name="T28" fmla="*/ 2147483647 w 45"/>
              <a:gd name="T29" fmla="*/ 2147483647 h 47"/>
              <a:gd name="T30" fmla="*/ 2147483647 w 45"/>
              <a:gd name="T31" fmla="*/ 2147483647 h 47"/>
              <a:gd name="T32" fmla="*/ 2147483647 w 45"/>
              <a:gd name="T33" fmla="*/ 2147483647 h 47"/>
              <a:gd name="T34" fmla="*/ 2147483647 w 45"/>
              <a:gd name="T35" fmla="*/ 2147483647 h 47"/>
              <a:gd name="T36" fmla="*/ 2147483647 w 45"/>
              <a:gd name="T37" fmla="*/ 2147483647 h 47"/>
              <a:gd name="T38" fmla="*/ 2147483647 w 45"/>
              <a:gd name="T39" fmla="*/ 2147483647 h 47"/>
              <a:gd name="T40" fmla="*/ 2147483647 w 45"/>
              <a:gd name="T41" fmla="*/ 2147483647 h 47"/>
              <a:gd name="T42" fmla="*/ 2147483647 w 45"/>
              <a:gd name="T43" fmla="*/ 2147483647 h 47"/>
              <a:gd name="T44" fmla="*/ 2147483647 w 45"/>
              <a:gd name="T45" fmla="*/ 2147483647 h 47"/>
              <a:gd name="T46" fmla="*/ 2147483647 w 45"/>
              <a:gd name="T47" fmla="*/ 2147483647 h 47"/>
              <a:gd name="T48" fmla="*/ 2147483647 w 45"/>
              <a:gd name="T49" fmla="*/ 0 h 47"/>
              <a:gd name="T50" fmla="*/ 2147483647 w 45"/>
              <a:gd name="T51" fmla="*/ 0 h 47"/>
              <a:gd name="T52" fmla="*/ 2147483647 w 45"/>
              <a:gd name="T53" fmla="*/ 0 h 47"/>
              <a:gd name="T54" fmla="*/ 2147483647 w 45"/>
              <a:gd name="T55" fmla="*/ 2147483647 h 47"/>
              <a:gd name="T56" fmla="*/ 2147483647 w 45"/>
              <a:gd name="T57" fmla="*/ 2147483647 h 47"/>
              <a:gd name="T58" fmla="*/ 2147483647 w 45"/>
              <a:gd name="T59" fmla="*/ 2147483647 h 47"/>
              <a:gd name="T60" fmla="*/ 2147483647 w 45"/>
              <a:gd name="T61" fmla="*/ 2147483647 h 47"/>
              <a:gd name="T62" fmla="*/ 2147483647 w 45"/>
              <a:gd name="T63" fmla="*/ 2147483647 h 47"/>
              <a:gd name="T64" fmla="*/ 0 w 45"/>
              <a:gd name="T65" fmla="*/ 2147483647 h 4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5"/>
              <a:gd name="T100" fmla="*/ 0 h 47"/>
              <a:gd name="T101" fmla="*/ 45 w 45"/>
              <a:gd name="T102" fmla="*/ 47 h 4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5" h="47">
                <a:moveTo>
                  <a:pt x="0" y="12"/>
                </a:moveTo>
                <a:lnTo>
                  <a:pt x="0" y="18"/>
                </a:lnTo>
                <a:lnTo>
                  <a:pt x="2" y="22"/>
                </a:lnTo>
                <a:lnTo>
                  <a:pt x="5" y="26"/>
                </a:lnTo>
                <a:lnTo>
                  <a:pt x="8" y="31"/>
                </a:lnTo>
                <a:lnTo>
                  <a:pt x="11" y="35"/>
                </a:lnTo>
                <a:lnTo>
                  <a:pt x="15" y="38"/>
                </a:lnTo>
                <a:lnTo>
                  <a:pt x="19" y="43"/>
                </a:lnTo>
                <a:lnTo>
                  <a:pt x="24" y="46"/>
                </a:lnTo>
                <a:lnTo>
                  <a:pt x="25" y="47"/>
                </a:lnTo>
                <a:lnTo>
                  <a:pt x="28" y="47"/>
                </a:lnTo>
                <a:lnTo>
                  <a:pt x="31" y="47"/>
                </a:lnTo>
                <a:lnTo>
                  <a:pt x="34" y="47"/>
                </a:lnTo>
                <a:lnTo>
                  <a:pt x="37" y="44"/>
                </a:lnTo>
                <a:lnTo>
                  <a:pt x="40" y="43"/>
                </a:lnTo>
                <a:lnTo>
                  <a:pt x="42" y="41"/>
                </a:lnTo>
                <a:lnTo>
                  <a:pt x="43" y="38"/>
                </a:lnTo>
                <a:lnTo>
                  <a:pt x="45" y="31"/>
                </a:lnTo>
                <a:lnTo>
                  <a:pt x="45" y="24"/>
                </a:lnTo>
                <a:lnTo>
                  <a:pt x="42" y="18"/>
                </a:lnTo>
                <a:lnTo>
                  <a:pt x="37" y="12"/>
                </a:lnTo>
                <a:lnTo>
                  <a:pt x="31" y="7"/>
                </a:lnTo>
                <a:lnTo>
                  <a:pt x="25" y="3"/>
                </a:lnTo>
                <a:lnTo>
                  <a:pt x="18" y="1"/>
                </a:lnTo>
                <a:lnTo>
                  <a:pt x="11" y="0"/>
                </a:lnTo>
                <a:lnTo>
                  <a:pt x="9" y="0"/>
                </a:lnTo>
                <a:lnTo>
                  <a:pt x="6" y="0"/>
                </a:lnTo>
                <a:lnTo>
                  <a:pt x="6" y="1"/>
                </a:lnTo>
                <a:lnTo>
                  <a:pt x="5" y="3"/>
                </a:lnTo>
                <a:lnTo>
                  <a:pt x="3" y="6"/>
                </a:lnTo>
                <a:lnTo>
                  <a:pt x="3" y="7"/>
                </a:lnTo>
                <a:lnTo>
                  <a:pt x="2" y="9"/>
                </a:lnTo>
                <a:lnTo>
                  <a:pt x="0" y="12"/>
                </a:lnTo>
              </a:path>
            </a:pathLst>
          </a:custGeom>
          <a:solidFill>
            <a:srgbClr val="FFFF00"/>
          </a:solidFill>
          <a:ln w="1588">
            <a:solidFill>
              <a:srgbClr val="990000"/>
            </a:solidFill>
            <a:round/>
            <a:headEnd/>
            <a:tailEnd/>
          </a:ln>
        </p:spPr>
        <p:txBody>
          <a:bodyPr/>
          <a:lstStyle/>
          <a:p>
            <a:endParaRPr lang="en-US"/>
          </a:p>
        </p:txBody>
      </p:sp>
      <p:sp>
        <p:nvSpPr>
          <p:cNvPr id="53310" name="Freeform 61"/>
          <p:cNvSpPr>
            <a:spLocks/>
          </p:cNvSpPr>
          <p:nvPr/>
        </p:nvSpPr>
        <p:spPr bwMode="auto">
          <a:xfrm>
            <a:off x="6559551" y="4570414"/>
            <a:ext cx="63500" cy="74612"/>
          </a:xfrm>
          <a:custGeom>
            <a:avLst/>
            <a:gdLst>
              <a:gd name="T0" fmla="*/ 0 w 45"/>
              <a:gd name="T1" fmla="*/ 2147483647 h 47"/>
              <a:gd name="T2" fmla="*/ 0 w 45"/>
              <a:gd name="T3" fmla="*/ 2147483647 h 47"/>
              <a:gd name="T4" fmla="*/ 2147483647 w 45"/>
              <a:gd name="T5" fmla="*/ 2147483647 h 47"/>
              <a:gd name="T6" fmla="*/ 2147483647 w 45"/>
              <a:gd name="T7" fmla="*/ 2147483647 h 47"/>
              <a:gd name="T8" fmla="*/ 2147483647 w 45"/>
              <a:gd name="T9" fmla="*/ 2147483647 h 47"/>
              <a:gd name="T10" fmla="*/ 2147483647 w 45"/>
              <a:gd name="T11" fmla="*/ 2147483647 h 47"/>
              <a:gd name="T12" fmla="*/ 2147483647 w 45"/>
              <a:gd name="T13" fmla="*/ 2147483647 h 47"/>
              <a:gd name="T14" fmla="*/ 2147483647 w 45"/>
              <a:gd name="T15" fmla="*/ 2147483647 h 47"/>
              <a:gd name="T16" fmla="*/ 2147483647 w 45"/>
              <a:gd name="T17" fmla="*/ 2147483647 h 47"/>
              <a:gd name="T18" fmla="*/ 2147483647 w 45"/>
              <a:gd name="T19" fmla="*/ 2147483647 h 47"/>
              <a:gd name="T20" fmla="*/ 2147483647 w 45"/>
              <a:gd name="T21" fmla="*/ 2147483647 h 47"/>
              <a:gd name="T22" fmla="*/ 2147483647 w 45"/>
              <a:gd name="T23" fmla="*/ 2147483647 h 47"/>
              <a:gd name="T24" fmla="*/ 2147483647 w 45"/>
              <a:gd name="T25" fmla="*/ 2147483647 h 47"/>
              <a:gd name="T26" fmla="*/ 2147483647 w 45"/>
              <a:gd name="T27" fmla="*/ 2147483647 h 47"/>
              <a:gd name="T28" fmla="*/ 2147483647 w 45"/>
              <a:gd name="T29" fmla="*/ 2147483647 h 47"/>
              <a:gd name="T30" fmla="*/ 2147483647 w 45"/>
              <a:gd name="T31" fmla="*/ 2147483647 h 47"/>
              <a:gd name="T32" fmla="*/ 2147483647 w 45"/>
              <a:gd name="T33" fmla="*/ 2147483647 h 47"/>
              <a:gd name="T34" fmla="*/ 2147483647 w 45"/>
              <a:gd name="T35" fmla="*/ 2147483647 h 47"/>
              <a:gd name="T36" fmla="*/ 2147483647 w 45"/>
              <a:gd name="T37" fmla="*/ 2147483647 h 47"/>
              <a:gd name="T38" fmla="*/ 2147483647 w 45"/>
              <a:gd name="T39" fmla="*/ 2147483647 h 47"/>
              <a:gd name="T40" fmla="*/ 2147483647 w 45"/>
              <a:gd name="T41" fmla="*/ 2147483647 h 47"/>
              <a:gd name="T42" fmla="*/ 2147483647 w 45"/>
              <a:gd name="T43" fmla="*/ 2147483647 h 47"/>
              <a:gd name="T44" fmla="*/ 2147483647 w 45"/>
              <a:gd name="T45" fmla="*/ 2147483647 h 47"/>
              <a:gd name="T46" fmla="*/ 2147483647 w 45"/>
              <a:gd name="T47" fmla="*/ 2147483647 h 47"/>
              <a:gd name="T48" fmla="*/ 2147483647 w 45"/>
              <a:gd name="T49" fmla="*/ 0 h 47"/>
              <a:gd name="T50" fmla="*/ 2147483647 w 45"/>
              <a:gd name="T51" fmla="*/ 0 h 47"/>
              <a:gd name="T52" fmla="*/ 2147483647 w 45"/>
              <a:gd name="T53" fmla="*/ 0 h 47"/>
              <a:gd name="T54" fmla="*/ 2147483647 w 45"/>
              <a:gd name="T55" fmla="*/ 2147483647 h 47"/>
              <a:gd name="T56" fmla="*/ 2147483647 w 45"/>
              <a:gd name="T57" fmla="*/ 2147483647 h 47"/>
              <a:gd name="T58" fmla="*/ 2147483647 w 45"/>
              <a:gd name="T59" fmla="*/ 2147483647 h 47"/>
              <a:gd name="T60" fmla="*/ 2147483647 w 45"/>
              <a:gd name="T61" fmla="*/ 2147483647 h 47"/>
              <a:gd name="T62" fmla="*/ 2147483647 w 45"/>
              <a:gd name="T63" fmla="*/ 2147483647 h 47"/>
              <a:gd name="T64" fmla="*/ 0 w 45"/>
              <a:gd name="T65" fmla="*/ 2147483647 h 4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5"/>
              <a:gd name="T100" fmla="*/ 0 h 47"/>
              <a:gd name="T101" fmla="*/ 45 w 45"/>
              <a:gd name="T102" fmla="*/ 47 h 4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5" h="47">
                <a:moveTo>
                  <a:pt x="0" y="12"/>
                </a:moveTo>
                <a:lnTo>
                  <a:pt x="0" y="18"/>
                </a:lnTo>
                <a:lnTo>
                  <a:pt x="2" y="22"/>
                </a:lnTo>
                <a:lnTo>
                  <a:pt x="5" y="26"/>
                </a:lnTo>
                <a:lnTo>
                  <a:pt x="8" y="31"/>
                </a:lnTo>
                <a:lnTo>
                  <a:pt x="11" y="35"/>
                </a:lnTo>
                <a:lnTo>
                  <a:pt x="15" y="38"/>
                </a:lnTo>
                <a:lnTo>
                  <a:pt x="19" y="43"/>
                </a:lnTo>
                <a:lnTo>
                  <a:pt x="24" y="46"/>
                </a:lnTo>
                <a:lnTo>
                  <a:pt x="25" y="47"/>
                </a:lnTo>
                <a:lnTo>
                  <a:pt x="28" y="47"/>
                </a:lnTo>
                <a:lnTo>
                  <a:pt x="31" y="47"/>
                </a:lnTo>
                <a:lnTo>
                  <a:pt x="34" y="47"/>
                </a:lnTo>
                <a:lnTo>
                  <a:pt x="37" y="44"/>
                </a:lnTo>
                <a:lnTo>
                  <a:pt x="40" y="43"/>
                </a:lnTo>
                <a:lnTo>
                  <a:pt x="42" y="41"/>
                </a:lnTo>
                <a:lnTo>
                  <a:pt x="43" y="38"/>
                </a:lnTo>
                <a:lnTo>
                  <a:pt x="45" y="31"/>
                </a:lnTo>
                <a:lnTo>
                  <a:pt x="45" y="24"/>
                </a:lnTo>
                <a:lnTo>
                  <a:pt x="42" y="18"/>
                </a:lnTo>
                <a:lnTo>
                  <a:pt x="37" y="12"/>
                </a:lnTo>
                <a:lnTo>
                  <a:pt x="31" y="7"/>
                </a:lnTo>
                <a:lnTo>
                  <a:pt x="25" y="3"/>
                </a:lnTo>
                <a:lnTo>
                  <a:pt x="18" y="1"/>
                </a:lnTo>
                <a:lnTo>
                  <a:pt x="11" y="0"/>
                </a:lnTo>
                <a:lnTo>
                  <a:pt x="9" y="0"/>
                </a:lnTo>
                <a:lnTo>
                  <a:pt x="6" y="0"/>
                </a:lnTo>
                <a:lnTo>
                  <a:pt x="6" y="1"/>
                </a:lnTo>
                <a:lnTo>
                  <a:pt x="5" y="3"/>
                </a:lnTo>
                <a:lnTo>
                  <a:pt x="3" y="6"/>
                </a:lnTo>
                <a:lnTo>
                  <a:pt x="3" y="7"/>
                </a:lnTo>
                <a:lnTo>
                  <a:pt x="2" y="9"/>
                </a:lnTo>
                <a:lnTo>
                  <a:pt x="0" y="12"/>
                </a:lnTo>
              </a:path>
            </a:pathLst>
          </a:custGeom>
          <a:solidFill>
            <a:srgbClr val="FFFF00"/>
          </a:solidFill>
          <a:ln w="4763">
            <a:solidFill>
              <a:srgbClr val="990000"/>
            </a:solidFill>
            <a:round/>
            <a:headEnd/>
            <a:tailEnd/>
          </a:ln>
        </p:spPr>
        <p:txBody>
          <a:bodyPr/>
          <a:lstStyle/>
          <a:p>
            <a:endParaRPr lang="en-US"/>
          </a:p>
        </p:txBody>
      </p:sp>
      <p:sp>
        <p:nvSpPr>
          <p:cNvPr id="53311" name="Freeform 62"/>
          <p:cNvSpPr>
            <a:spLocks/>
          </p:cNvSpPr>
          <p:nvPr/>
        </p:nvSpPr>
        <p:spPr bwMode="auto">
          <a:xfrm>
            <a:off x="6527803" y="4227513"/>
            <a:ext cx="315913" cy="330200"/>
          </a:xfrm>
          <a:custGeom>
            <a:avLst/>
            <a:gdLst>
              <a:gd name="T0" fmla="*/ 2147483647 w 224"/>
              <a:gd name="T1" fmla="*/ 2147483647 h 208"/>
              <a:gd name="T2" fmla="*/ 2147483647 w 224"/>
              <a:gd name="T3" fmla="*/ 2147483647 h 208"/>
              <a:gd name="T4" fmla="*/ 2147483647 w 224"/>
              <a:gd name="T5" fmla="*/ 2147483647 h 208"/>
              <a:gd name="T6" fmla="*/ 2147483647 w 224"/>
              <a:gd name="T7" fmla="*/ 2147483647 h 208"/>
              <a:gd name="T8" fmla="*/ 2147483647 w 224"/>
              <a:gd name="T9" fmla="*/ 2147483647 h 208"/>
              <a:gd name="T10" fmla="*/ 2147483647 w 224"/>
              <a:gd name="T11" fmla="*/ 2147483647 h 208"/>
              <a:gd name="T12" fmla="*/ 2147483647 w 224"/>
              <a:gd name="T13" fmla="*/ 2147483647 h 208"/>
              <a:gd name="T14" fmla="*/ 2147483647 w 224"/>
              <a:gd name="T15" fmla="*/ 2147483647 h 208"/>
              <a:gd name="T16" fmla="*/ 2147483647 w 224"/>
              <a:gd name="T17" fmla="*/ 2147483647 h 208"/>
              <a:gd name="T18" fmla="*/ 2147483647 w 224"/>
              <a:gd name="T19" fmla="*/ 2147483647 h 208"/>
              <a:gd name="T20" fmla="*/ 2147483647 w 224"/>
              <a:gd name="T21" fmla="*/ 2147483647 h 208"/>
              <a:gd name="T22" fmla="*/ 2147483647 w 224"/>
              <a:gd name="T23" fmla="*/ 2147483647 h 208"/>
              <a:gd name="T24" fmla="*/ 2147483647 w 224"/>
              <a:gd name="T25" fmla="*/ 2147483647 h 208"/>
              <a:gd name="T26" fmla="*/ 2147483647 w 224"/>
              <a:gd name="T27" fmla="*/ 2147483647 h 208"/>
              <a:gd name="T28" fmla="*/ 2147483647 w 224"/>
              <a:gd name="T29" fmla="*/ 2147483647 h 208"/>
              <a:gd name="T30" fmla="*/ 2147483647 w 224"/>
              <a:gd name="T31" fmla="*/ 2147483647 h 208"/>
              <a:gd name="T32" fmla="*/ 2147483647 w 224"/>
              <a:gd name="T33" fmla="*/ 2147483647 h 208"/>
              <a:gd name="T34" fmla="*/ 2147483647 w 224"/>
              <a:gd name="T35" fmla="*/ 2147483647 h 208"/>
              <a:gd name="T36" fmla="*/ 2147483647 w 224"/>
              <a:gd name="T37" fmla="*/ 2147483647 h 208"/>
              <a:gd name="T38" fmla="*/ 2147483647 w 224"/>
              <a:gd name="T39" fmla="*/ 2147483647 h 208"/>
              <a:gd name="T40" fmla="*/ 2147483647 w 224"/>
              <a:gd name="T41" fmla="*/ 2147483647 h 208"/>
              <a:gd name="T42" fmla="*/ 2147483647 w 224"/>
              <a:gd name="T43" fmla="*/ 2147483647 h 208"/>
              <a:gd name="T44" fmla="*/ 2147483647 w 224"/>
              <a:gd name="T45" fmla="*/ 2147483647 h 208"/>
              <a:gd name="T46" fmla="*/ 2147483647 w 224"/>
              <a:gd name="T47" fmla="*/ 2147483647 h 208"/>
              <a:gd name="T48" fmla="*/ 2147483647 w 224"/>
              <a:gd name="T49" fmla="*/ 2147483647 h 208"/>
              <a:gd name="T50" fmla="*/ 2147483647 w 224"/>
              <a:gd name="T51" fmla="*/ 2147483647 h 208"/>
              <a:gd name="T52" fmla="*/ 2147483647 w 224"/>
              <a:gd name="T53" fmla="*/ 2147483647 h 208"/>
              <a:gd name="T54" fmla="*/ 2147483647 w 224"/>
              <a:gd name="T55" fmla="*/ 2147483647 h 208"/>
              <a:gd name="T56" fmla="*/ 2147483647 w 224"/>
              <a:gd name="T57" fmla="*/ 2147483647 h 208"/>
              <a:gd name="T58" fmla="*/ 2147483647 w 224"/>
              <a:gd name="T59" fmla="*/ 2147483647 h 208"/>
              <a:gd name="T60" fmla="*/ 2147483647 w 224"/>
              <a:gd name="T61" fmla="*/ 2147483647 h 208"/>
              <a:gd name="T62" fmla="*/ 2147483647 w 224"/>
              <a:gd name="T63" fmla="*/ 2147483647 h 208"/>
              <a:gd name="T64" fmla="*/ 2147483647 w 224"/>
              <a:gd name="T65" fmla="*/ 2147483647 h 208"/>
              <a:gd name="T66" fmla="*/ 2147483647 w 224"/>
              <a:gd name="T67" fmla="*/ 2147483647 h 208"/>
              <a:gd name="T68" fmla="*/ 2147483647 w 224"/>
              <a:gd name="T69" fmla="*/ 2147483647 h 208"/>
              <a:gd name="T70" fmla="*/ 2147483647 w 224"/>
              <a:gd name="T71" fmla="*/ 2147483647 h 208"/>
              <a:gd name="T72" fmla="*/ 2147483647 w 224"/>
              <a:gd name="T73" fmla="*/ 2147483647 h 208"/>
              <a:gd name="T74" fmla="*/ 2147483647 w 224"/>
              <a:gd name="T75" fmla="*/ 0 h 208"/>
              <a:gd name="T76" fmla="*/ 2147483647 w 224"/>
              <a:gd name="T77" fmla="*/ 2147483647 h 208"/>
              <a:gd name="T78" fmla="*/ 2147483647 w 224"/>
              <a:gd name="T79" fmla="*/ 2147483647 h 208"/>
              <a:gd name="T80" fmla="*/ 2147483647 w 224"/>
              <a:gd name="T81" fmla="*/ 2147483647 h 208"/>
              <a:gd name="T82" fmla="*/ 2147483647 w 224"/>
              <a:gd name="T83" fmla="*/ 2147483647 h 208"/>
              <a:gd name="T84" fmla="*/ 2147483647 w 224"/>
              <a:gd name="T85" fmla="*/ 2147483647 h 208"/>
              <a:gd name="T86" fmla="*/ 2147483647 w 224"/>
              <a:gd name="T87" fmla="*/ 2147483647 h 208"/>
              <a:gd name="T88" fmla="*/ 2147483647 w 224"/>
              <a:gd name="T89" fmla="*/ 2147483647 h 208"/>
              <a:gd name="T90" fmla="*/ 2147483647 w 224"/>
              <a:gd name="T91" fmla="*/ 2147483647 h 208"/>
              <a:gd name="T92" fmla="*/ 2147483647 w 224"/>
              <a:gd name="T93" fmla="*/ 2147483647 h 208"/>
              <a:gd name="T94" fmla="*/ 2147483647 w 224"/>
              <a:gd name="T95" fmla="*/ 2147483647 h 208"/>
              <a:gd name="T96" fmla="*/ 0 w 224"/>
              <a:gd name="T97" fmla="*/ 2147483647 h 208"/>
              <a:gd name="T98" fmla="*/ 2147483647 w 224"/>
              <a:gd name="T99" fmla="*/ 2147483647 h 208"/>
              <a:gd name="T100" fmla="*/ 2147483647 w 224"/>
              <a:gd name="T101" fmla="*/ 2147483647 h 208"/>
              <a:gd name="T102" fmla="*/ 2147483647 w 224"/>
              <a:gd name="T103" fmla="*/ 2147483647 h 208"/>
              <a:gd name="T104" fmla="*/ 2147483647 w 224"/>
              <a:gd name="T105" fmla="*/ 2147483647 h 208"/>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224"/>
              <a:gd name="T160" fmla="*/ 0 h 208"/>
              <a:gd name="T161" fmla="*/ 224 w 224"/>
              <a:gd name="T162" fmla="*/ 208 h 208"/>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224" h="208">
                <a:moveTo>
                  <a:pt x="31" y="130"/>
                </a:moveTo>
                <a:lnTo>
                  <a:pt x="35" y="133"/>
                </a:lnTo>
                <a:lnTo>
                  <a:pt x="42" y="136"/>
                </a:lnTo>
                <a:lnTo>
                  <a:pt x="53" y="142"/>
                </a:lnTo>
                <a:lnTo>
                  <a:pt x="65" y="149"/>
                </a:lnTo>
                <a:lnTo>
                  <a:pt x="78" y="158"/>
                </a:lnTo>
                <a:lnTo>
                  <a:pt x="91" y="167"/>
                </a:lnTo>
                <a:lnTo>
                  <a:pt x="106" y="176"/>
                </a:lnTo>
                <a:lnTo>
                  <a:pt x="119" y="186"/>
                </a:lnTo>
                <a:lnTo>
                  <a:pt x="121" y="186"/>
                </a:lnTo>
                <a:lnTo>
                  <a:pt x="124" y="186"/>
                </a:lnTo>
                <a:lnTo>
                  <a:pt x="127" y="188"/>
                </a:lnTo>
                <a:lnTo>
                  <a:pt x="131" y="189"/>
                </a:lnTo>
                <a:lnTo>
                  <a:pt x="134" y="189"/>
                </a:lnTo>
                <a:lnTo>
                  <a:pt x="137" y="191"/>
                </a:lnTo>
                <a:lnTo>
                  <a:pt x="140" y="191"/>
                </a:lnTo>
                <a:lnTo>
                  <a:pt x="146" y="194"/>
                </a:lnTo>
                <a:lnTo>
                  <a:pt x="153" y="197"/>
                </a:lnTo>
                <a:lnTo>
                  <a:pt x="159" y="200"/>
                </a:lnTo>
                <a:lnTo>
                  <a:pt x="164" y="203"/>
                </a:lnTo>
                <a:lnTo>
                  <a:pt x="170" y="205"/>
                </a:lnTo>
                <a:lnTo>
                  <a:pt x="176" y="208"/>
                </a:lnTo>
                <a:lnTo>
                  <a:pt x="181" y="208"/>
                </a:lnTo>
                <a:lnTo>
                  <a:pt x="189" y="208"/>
                </a:lnTo>
                <a:lnTo>
                  <a:pt x="195" y="205"/>
                </a:lnTo>
                <a:lnTo>
                  <a:pt x="199" y="203"/>
                </a:lnTo>
                <a:lnTo>
                  <a:pt x="204" y="197"/>
                </a:lnTo>
                <a:lnTo>
                  <a:pt x="207" y="191"/>
                </a:lnTo>
                <a:lnTo>
                  <a:pt x="210" y="185"/>
                </a:lnTo>
                <a:lnTo>
                  <a:pt x="211" y="177"/>
                </a:lnTo>
                <a:lnTo>
                  <a:pt x="213" y="170"/>
                </a:lnTo>
                <a:lnTo>
                  <a:pt x="214" y="164"/>
                </a:lnTo>
                <a:lnTo>
                  <a:pt x="215" y="163"/>
                </a:lnTo>
                <a:lnTo>
                  <a:pt x="217" y="161"/>
                </a:lnTo>
                <a:lnTo>
                  <a:pt x="217" y="160"/>
                </a:lnTo>
                <a:lnTo>
                  <a:pt x="218" y="157"/>
                </a:lnTo>
                <a:lnTo>
                  <a:pt x="220" y="155"/>
                </a:lnTo>
                <a:lnTo>
                  <a:pt x="221" y="154"/>
                </a:lnTo>
                <a:lnTo>
                  <a:pt x="223" y="152"/>
                </a:lnTo>
                <a:lnTo>
                  <a:pt x="223" y="149"/>
                </a:lnTo>
                <a:lnTo>
                  <a:pt x="221" y="146"/>
                </a:lnTo>
                <a:lnTo>
                  <a:pt x="221" y="142"/>
                </a:lnTo>
                <a:lnTo>
                  <a:pt x="220" y="136"/>
                </a:lnTo>
                <a:lnTo>
                  <a:pt x="218" y="128"/>
                </a:lnTo>
                <a:lnTo>
                  <a:pt x="217" y="123"/>
                </a:lnTo>
                <a:lnTo>
                  <a:pt x="215" y="117"/>
                </a:lnTo>
                <a:lnTo>
                  <a:pt x="213" y="112"/>
                </a:lnTo>
                <a:lnTo>
                  <a:pt x="218" y="108"/>
                </a:lnTo>
                <a:lnTo>
                  <a:pt x="223" y="103"/>
                </a:lnTo>
                <a:lnTo>
                  <a:pt x="224" y="96"/>
                </a:lnTo>
                <a:lnTo>
                  <a:pt x="224" y="88"/>
                </a:lnTo>
                <a:lnTo>
                  <a:pt x="224" y="81"/>
                </a:lnTo>
                <a:lnTo>
                  <a:pt x="223" y="72"/>
                </a:lnTo>
                <a:lnTo>
                  <a:pt x="221" y="65"/>
                </a:lnTo>
                <a:lnTo>
                  <a:pt x="220" y="59"/>
                </a:lnTo>
                <a:lnTo>
                  <a:pt x="220" y="56"/>
                </a:lnTo>
                <a:lnTo>
                  <a:pt x="218" y="54"/>
                </a:lnTo>
                <a:lnTo>
                  <a:pt x="217" y="53"/>
                </a:lnTo>
                <a:lnTo>
                  <a:pt x="215" y="51"/>
                </a:lnTo>
                <a:lnTo>
                  <a:pt x="213" y="50"/>
                </a:lnTo>
                <a:lnTo>
                  <a:pt x="211" y="48"/>
                </a:lnTo>
                <a:lnTo>
                  <a:pt x="210" y="47"/>
                </a:lnTo>
                <a:lnTo>
                  <a:pt x="208" y="46"/>
                </a:lnTo>
                <a:lnTo>
                  <a:pt x="207" y="38"/>
                </a:lnTo>
                <a:lnTo>
                  <a:pt x="204" y="32"/>
                </a:lnTo>
                <a:lnTo>
                  <a:pt x="199" y="26"/>
                </a:lnTo>
                <a:lnTo>
                  <a:pt x="196" y="20"/>
                </a:lnTo>
                <a:lnTo>
                  <a:pt x="192" y="16"/>
                </a:lnTo>
                <a:lnTo>
                  <a:pt x="186" y="11"/>
                </a:lnTo>
                <a:lnTo>
                  <a:pt x="181" y="7"/>
                </a:lnTo>
                <a:lnTo>
                  <a:pt x="176" y="4"/>
                </a:lnTo>
                <a:lnTo>
                  <a:pt x="170" y="1"/>
                </a:lnTo>
                <a:lnTo>
                  <a:pt x="164" y="0"/>
                </a:lnTo>
                <a:lnTo>
                  <a:pt x="158" y="0"/>
                </a:lnTo>
                <a:lnTo>
                  <a:pt x="152" y="0"/>
                </a:lnTo>
                <a:lnTo>
                  <a:pt x="143" y="3"/>
                </a:lnTo>
                <a:lnTo>
                  <a:pt x="133" y="7"/>
                </a:lnTo>
                <a:lnTo>
                  <a:pt x="124" y="13"/>
                </a:lnTo>
                <a:lnTo>
                  <a:pt x="115" y="19"/>
                </a:lnTo>
                <a:lnTo>
                  <a:pt x="105" y="25"/>
                </a:lnTo>
                <a:lnTo>
                  <a:pt x="96" y="29"/>
                </a:lnTo>
                <a:lnTo>
                  <a:pt x="85" y="32"/>
                </a:lnTo>
                <a:lnTo>
                  <a:pt x="76" y="37"/>
                </a:lnTo>
                <a:lnTo>
                  <a:pt x="68" y="40"/>
                </a:lnTo>
                <a:lnTo>
                  <a:pt x="60" y="44"/>
                </a:lnTo>
                <a:lnTo>
                  <a:pt x="51" y="48"/>
                </a:lnTo>
                <a:lnTo>
                  <a:pt x="45" y="53"/>
                </a:lnTo>
                <a:lnTo>
                  <a:pt x="38" y="56"/>
                </a:lnTo>
                <a:lnTo>
                  <a:pt x="34" y="60"/>
                </a:lnTo>
                <a:lnTo>
                  <a:pt x="28" y="65"/>
                </a:lnTo>
                <a:lnTo>
                  <a:pt x="22" y="68"/>
                </a:lnTo>
                <a:lnTo>
                  <a:pt x="17" y="72"/>
                </a:lnTo>
                <a:lnTo>
                  <a:pt x="11" y="75"/>
                </a:lnTo>
                <a:lnTo>
                  <a:pt x="7" y="81"/>
                </a:lnTo>
                <a:lnTo>
                  <a:pt x="2" y="86"/>
                </a:lnTo>
                <a:lnTo>
                  <a:pt x="0" y="91"/>
                </a:lnTo>
                <a:lnTo>
                  <a:pt x="0" y="99"/>
                </a:lnTo>
                <a:lnTo>
                  <a:pt x="1" y="106"/>
                </a:lnTo>
                <a:lnTo>
                  <a:pt x="5" y="114"/>
                </a:lnTo>
                <a:lnTo>
                  <a:pt x="10" y="120"/>
                </a:lnTo>
                <a:lnTo>
                  <a:pt x="16" y="124"/>
                </a:lnTo>
                <a:lnTo>
                  <a:pt x="20" y="127"/>
                </a:lnTo>
                <a:lnTo>
                  <a:pt x="25" y="128"/>
                </a:lnTo>
                <a:lnTo>
                  <a:pt x="29" y="130"/>
                </a:lnTo>
                <a:lnTo>
                  <a:pt x="31" y="13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12" name="Freeform 63"/>
          <p:cNvSpPr>
            <a:spLocks/>
          </p:cNvSpPr>
          <p:nvPr/>
        </p:nvSpPr>
        <p:spPr bwMode="auto">
          <a:xfrm>
            <a:off x="6538916" y="4337054"/>
            <a:ext cx="71437" cy="87313"/>
          </a:xfrm>
          <a:custGeom>
            <a:avLst/>
            <a:gdLst>
              <a:gd name="T0" fmla="*/ 2147483647 w 51"/>
              <a:gd name="T1" fmla="*/ 2147483647 h 55"/>
              <a:gd name="T2" fmla="*/ 2147483647 w 51"/>
              <a:gd name="T3" fmla="*/ 2147483647 h 55"/>
              <a:gd name="T4" fmla="*/ 2147483647 w 51"/>
              <a:gd name="T5" fmla="*/ 2147483647 h 55"/>
              <a:gd name="T6" fmla="*/ 2147483647 w 51"/>
              <a:gd name="T7" fmla="*/ 2147483647 h 55"/>
              <a:gd name="T8" fmla="*/ 2147483647 w 51"/>
              <a:gd name="T9" fmla="*/ 2147483647 h 55"/>
              <a:gd name="T10" fmla="*/ 2147483647 w 51"/>
              <a:gd name="T11" fmla="*/ 2147483647 h 55"/>
              <a:gd name="T12" fmla="*/ 2147483647 w 51"/>
              <a:gd name="T13" fmla="*/ 2147483647 h 55"/>
              <a:gd name="T14" fmla="*/ 2147483647 w 51"/>
              <a:gd name="T15" fmla="*/ 2147483647 h 55"/>
              <a:gd name="T16" fmla="*/ 2147483647 w 51"/>
              <a:gd name="T17" fmla="*/ 2147483647 h 55"/>
              <a:gd name="T18" fmla="*/ 2147483647 w 51"/>
              <a:gd name="T19" fmla="*/ 2147483647 h 55"/>
              <a:gd name="T20" fmla="*/ 2147483647 w 51"/>
              <a:gd name="T21" fmla="*/ 2147483647 h 55"/>
              <a:gd name="T22" fmla="*/ 2147483647 w 51"/>
              <a:gd name="T23" fmla="*/ 2147483647 h 55"/>
              <a:gd name="T24" fmla="*/ 2147483647 w 51"/>
              <a:gd name="T25" fmla="*/ 2147483647 h 55"/>
              <a:gd name="T26" fmla="*/ 2147483647 w 51"/>
              <a:gd name="T27" fmla="*/ 2147483647 h 55"/>
              <a:gd name="T28" fmla="*/ 2147483647 w 51"/>
              <a:gd name="T29" fmla="*/ 2147483647 h 55"/>
              <a:gd name="T30" fmla="*/ 2147483647 w 51"/>
              <a:gd name="T31" fmla="*/ 2147483647 h 55"/>
              <a:gd name="T32" fmla="*/ 2147483647 w 51"/>
              <a:gd name="T33" fmla="*/ 2147483647 h 55"/>
              <a:gd name="T34" fmla="*/ 2147483647 w 51"/>
              <a:gd name="T35" fmla="*/ 2147483647 h 55"/>
              <a:gd name="T36" fmla="*/ 2147483647 w 51"/>
              <a:gd name="T37" fmla="*/ 2147483647 h 55"/>
              <a:gd name="T38" fmla="*/ 2147483647 w 51"/>
              <a:gd name="T39" fmla="*/ 2147483647 h 55"/>
              <a:gd name="T40" fmla="*/ 2147483647 w 51"/>
              <a:gd name="T41" fmla="*/ 2147483647 h 55"/>
              <a:gd name="T42" fmla="*/ 2147483647 w 51"/>
              <a:gd name="T43" fmla="*/ 2147483647 h 55"/>
              <a:gd name="T44" fmla="*/ 2147483647 w 51"/>
              <a:gd name="T45" fmla="*/ 2147483647 h 55"/>
              <a:gd name="T46" fmla="*/ 2147483647 w 51"/>
              <a:gd name="T47" fmla="*/ 2147483647 h 55"/>
              <a:gd name="T48" fmla="*/ 2147483647 w 51"/>
              <a:gd name="T49" fmla="*/ 2147483647 h 55"/>
              <a:gd name="T50" fmla="*/ 2147483647 w 51"/>
              <a:gd name="T51" fmla="*/ 2147483647 h 55"/>
              <a:gd name="T52" fmla="*/ 2147483647 w 51"/>
              <a:gd name="T53" fmla="*/ 2147483647 h 55"/>
              <a:gd name="T54" fmla="*/ 2147483647 w 51"/>
              <a:gd name="T55" fmla="*/ 2147483647 h 55"/>
              <a:gd name="T56" fmla="*/ 2147483647 w 51"/>
              <a:gd name="T57" fmla="*/ 2147483647 h 55"/>
              <a:gd name="T58" fmla="*/ 2147483647 w 51"/>
              <a:gd name="T59" fmla="*/ 2147483647 h 55"/>
              <a:gd name="T60" fmla="*/ 2147483647 w 51"/>
              <a:gd name="T61" fmla="*/ 2147483647 h 55"/>
              <a:gd name="T62" fmla="*/ 2147483647 w 51"/>
              <a:gd name="T63" fmla="*/ 2147483647 h 55"/>
              <a:gd name="T64" fmla="*/ 2147483647 w 51"/>
              <a:gd name="T65" fmla="*/ 2147483647 h 55"/>
              <a:gd name="T66" fmla="*/ 2147483647 w 51"/>
              <a:gd name="T67" fmla="*/ 0 h 55"/>
              <a:gd name="T68" fmla="*/ 2147483647 w 51"/>
              <a:gd name="T69" fmla="*/ 0 h 55"/>
              <a:gd name="T70" fmla="*/ 2147483647 w 51"/>
              <a:gd name="T71" fmla="*/ 0 h 55"/>
              <a:gd name="T72" fmla="*/ 2147483647 w 51"/>
              <a:gd name="T73" fmla="*/ 2147483647 h 55"/>
              <a:gd name="T74" fmla="*/ 2147483647 w 51"/>
              <a:gd name="T75" fmla="*/ 2147483647 h 55"/>
              <a:gd name="T76" fmla="*/ 2147483647 w 51"/>
              <a:gd name="T77" fmla="*/ 2147483647 h 55"/>
              <a:gd name="T78" fmla="*/ 2147483647 w 51"/>
              <a:gd name="T79" fmla="*/ 2147483647 h 55"/>
              <a:gd name="T80" fmla="*/ 2147483647 w 51"/>
              <a:gd name="T81" fmla="*/ 2147483647 h 55"/>
              <a:gd name="T82" fmla="*/ 2147483647 w 51"/>
              <a:gd name="T83" fmla="*/ 2147483647 h 55"/>
              <a:gd name="T84" fmla="*/ 2147483647 w 51"/>
              <a:gd name="T85" fmla="*/ 2147483647 h 55"/>
              <a:gd name="T86" fmla="*/ 2147483647 w 51"/>
              <a:gd name="T87" fmla="*/ 2147483647 h 55"/>
              <a:gd name="T88" fmla="*/ 2147483647 w 51"/>
              <a:gd name="T89" fmla="*/ 2147483647 h 55"/>
              <a:gd name="T90" fmla="*/ 2147483647 w 51"/>
              <a:gd name="T91" fmla="*/ 2147483647 h 55"/>
              <a:gd name="T92" fmla="*/ 2147483647 w 51"/>
              <a:gd name="T93" fmla="*/ 2147483647 h 55"/>
              <a:gd name="T94" fmla="*/ 2147483647 w 51"/>
              <a:gd name="T95" fmla="*/ 2147483647 h 55"/>
              <a:gd name="T96" fmla="*/ 2147483647 w 51"/>
              <a:gd name="T97" fmla="*/ 2147483647 h 55"/>
              <a:gd name="T98" fmla="*/ 2147483647 w 51"/>
              <a:gd name="T99" fmla="*/ 2147483647 h 55"/>
              <a:gd name="T100" fmla="*/ 2147483647 w 51"/>
              <a:gd name="T101" fmla="*/ 2147483647 h 55"/>
              <a:gd name="T102" fmla="*/ 2147483647 w 51"/>
              <a:gd name="T103" fmla="*/ 2147483647 h 55"/>
              <a:gd name="T104" fmla="*/ 0 w 51"/>
              <a:gd name="T105" fmla="*/ 2147483647 h 55"/>
              <a:gd name="T106" fmla="*/ 0 w 51"/>
              <a:gd name="T107" fmla="*/ 2147483647 h 55"/>
              <a:gd name="T108" fmla="*/ 0 w 51"/>
              <a:gd name="T109" fmla="*/ 2147483647 h 55"/>
              <a:gd name="T110" fmla="*/ 2147483647 w 51"/>
              <a:gd name="T111" fmla="*/ 2147483647 h 55"/>
              <a:gd name="T112" fmla="*/ 2147483647 w 51"/>
              <a:gd name="T113" fmla="*/ 2147483647 h 5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1"/>
              <a:gd name="T172" fmla="*/ 0 h 55"/>
              <a:gd name="T173" fmla="*/ 51 w 51"/>
              <a:gd name="T174" fmla="*/ 55 h 55"/>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1" h="55">
                <a:moveTo>
                  <a:pt x="2" y="31"/>
                </a:moveTo>
                <a:lnTo>
                  <a:pt x="3" y="36"/>
                </a:lnTo>
                <a:lnTo>
                  <a:pt x="6" y="40"/>
                </a:lnTo>
                <a:lnTo>
                  <a:pt x="9" y="46"/>
                </a:lnTo>
                <a:lnTo>
                  <a:pt x="14" y="51"/>
                </a:lnTo>
                <a:lnTo>
                  <a:pt x="17" y="54"/>
                </a:lnTo>
                <a:lnTo>
                  <a:pt x="21" y="55"/>
                </a:lnTo>
                <a:lnTo>
                  <a:pt x="26" y="55"/>
                </a:lnTo>
                <a:lnTo>
                  <a:pt x="30" y="52"/>
                </a:lnTo>
                <a:lnTo>
                  <a:pt x="31" y="51"/>
                </a:lnTo>
                <a:lnTo>
                  <a:pt x="33" y="49"/>
                </a:lnTo>
                <a:lnTo>
                  <a:pt x="33" y="48"/>
                </a:lnTo>
                <a:lnTo>
                  <a:pt x="34" y="46"/>
                </a:lnTo>
                <a:lnTo>
                  <a:pt x="34" y="45"/>
                </a:lnTo>
                <a:lnTo>
                  <a:pt x="36" y="42"/>
                </a:lnTo>
                <a:lnTo>
                  <a:pt x="36" y="40"/>
                </a:lnTo>
                <a:lnTo>
                  <a:pt x="37" y="39"/>
                </a:lnTo>
                <a:lnTo>
                  <a:pt x="39" y="36"/>
                </a:lnTo>
                <a:lnTo>
                  <a:pt x="40" y="34"/>
                </a:lnTo>
                <a:lnTo>
                  <a:pt x="43" y="33"/>
                </a:lnTo>
                <a:lnTo>
                  <a:pt x="45" y="31"/>
                </a:lnTo>
                <a:lnTo>
                  <a:pt x="48" y="30"/>
                </a:lnTo>
                <a:lnTo>
                  <a:pt x="49" y="27"/>
                </a:lnTo>
                <a:lnTo>
                  <a:pt x="51" y="25"/>
                </a:lnTo>
                <a:lnTo>
                  <a:pt x="51" y="22"/>
                </a:lnTo>
                <a:lnTo>
                  <a:pt x="51" y="19"/>
                </a:lnTo>
                <a:lnTo>
                  <a:pt x="51" y="17"/>
                </a:lnTo>
                <a:lnTo>
                  <a:pt x="51" y="14"/>
                </a:lnTo>
                <a:lnTo>
                  <a:pt x="49" y="11"/>
                </a:lnTo>
                <a:lnTo>
                  <a:pt x="49" y="8"/>
                </a:lnTo>
                <a:lnTo>
                  <a:pt x="48" y="6"/>
                </a:lnTo>
                <a:lnTo>
                  <a:pt x="46" y="3"/>
                </a:lnTo>
                <a:lnTo>
                  <a:pt x="43" y="2"/>
                </a:lnTo>
                <a:lnTo>
                  <a:pt x="40" y="0"/>
                </a:lnTo>
                <a:lnTo>
                  <a:pt x="37" y="0"/>
                </a:lnTo>
                <a:lnTo>
                  <a:pt x="34" y="0"/>
                </a:lnTo>
                <a:lnTo>
                  <a:pt x="31" y="2"/>
                </a:lnTo>
                <a:lnTo>
                  <a:pt x="28" y="3"/>
                </a:lnTo>
                <a:lnTo>
                  <a:pt x="26" y="5"/>
                </a:lnTo>
                <a:lnTo>
                  <a:pt x="23" y="6"/>
                </a:lnTo>
                <a:lnTo>
                  <a:pt x="20" y="8"/>
                </a:lnTo>
                <a:lnTo>
                  <a:pt x="18" y="9"/>
                </a:lnTo>
                <a:lnTo>
                  <a:pt x="15" y="11"/>
                </a:lnTo>
                <a:lnTo>
                  <a:pt x="14" y="12"/>
                </a:lnTo>
                <a:lnTo>
                  <a:pt x="12" y="12"/>
                </a:lnTo>
                <a:lnTo>
                  <a:pt x="9" y="14"/>
                </a:lnTo>
                <a:lnTo>
                  <a:pt x="8" y="15"/>
                </a:lnTo>
                <a:lnTo>
                  <a:pt x="5" y="17"/>
                </a:lnTo>
                <a:lnTo>
                  <a:pt x="3" y="18"/>
                </a:lnTo>
                <a:lnTo>
                  <a:pt x="3" y="19"/>
                </a:lnTo>
                <a:lnTo>
                  <a:pt x="2" y="21"/>
                </a:lnTo>
                <a:lnTo>
                  <a:pt x="2" y="22"/>
                </a:lnTo>
                <a:lnTo>
                  <a:pt x="0" y="24"/>
                </a:lnTo>
                <a:lnTo>
                  <a:pt x="0" y="25"/>
                </a:lnTo>
                <a:lnTo>
                  <a:pt x="0" y="27"/>
                </a:lnTo>
                <a:lnTo>
                  <a:pt x="2" y="28"/>
                </a:lnTo>
                <a:lnTo>
                  <a:pt x="2" y="31"/>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13" name="Freeform 64"/>
          <p:cNvSpPr>
            <a:spLocks/>
          </p:cNvSpPr>
          <p:nvPr/>
        </p:nvSpPr>
        <p:spPr bwMode="auto">
          <a:xfrm>
            <a:off x="6858002" y="4343403"/>
            <a:ext cx="71439" cy="87313"/>
          </a:xfrm>
          <a:custGeom>
            <a:avLst/>
            <a:gdLst>
              <a:gd name="T0" fmla="*/ 2147483647 w 51"/>
              <a:gd name="T1" fmla="*/ 2147483647 h 55"/>
              <a:gd name="T2" fmla="*/ 2147483647 w 51"/>
              <a:gd name="T3" fmla="*/ 2147483647 h 55"/>
              <a:gd name="T4" fmla="*/ 2147483647 w 51"/>
              <a:gd name="T5" fmla="*/ 2147483647 h 55"/>
              <a:gd name="T6" fmla="*/ 2147483647 w 51"/>
              <a:gd name="T7" fmla="*/ 2147483647 h 55"/>
              <a:gd name="T8" fmla="*/ 2147483647 w 51"/>
              <a:gd name="T9" fmla="*/ 2147483647 h 55"/>
              <a:gd name="T10" fmla="*/ 2147483647 w 51"/>
              <a:gd name="T11" fmla="*/ 2147483647 h 55"/>
              <a:gd name="T12" fmla="*/ 2147483647 w 51"/>
              <a:gd name="T13" fmla="*/ 2147483647 h 55"/>
              <a:gd name="T14" fmla="*/ 2147483647 w 51"/>
              <a:gd name="T15" fmla="*/ 2147483647 h 55"/>
              <a:gd name="T16" fmla="*/ 2147483647 w 51"/>
              <a:gd name="T17" fmla="*/ 2147483647 h 55"/>
              <a:gd name="T18" fmla="*/ 2147483647 w 51"/>
              <a:gd name="T19" fmla="*/ 2147483647 h 55"/>
              <a:gd name="T20" fmla="*/ 2147483647 w 51"/>
              <a:gd name="T21" fmla="*/ 2147483647 h 55"/>
              <a:gd name="T22" fmla="*/ 2147483647 w 51"/>
              <a:gd name="T23" fmla="*/ 2147483647 h 55"/>
              <a:gd name="T24" fmla="*/ 2147483647 w 51"/>
              <a:gd name="T25" fmla="*/ 2147483647 h 55"/>
              <a:gd name="T26" fmla="*/ 2147483647 w 51"/>
              <a:gd name="T27" fmla="*/ 2147483647 h 55"/>
              <a:gd name="T28" fmla="*/ 2147483647 w 51"/>
              <a:gd name="T29" fmla="*/ 2147483647 h 55"/>
              <a:gd name="T30" fmla="*/ 2147483647 w 51"/>
              <a:gd name="T31" fmla="*/ 2147483647 h 55"/>
              <a:gd name="T32" fmla="*/ 2147483647 w 51"/>
              <a:gd name="T33" fmla="*/ 2147483647 h 55"/>
              <a:gd name="T34" fmla="*/ 2147483647 w 51"/>
              <a:gd name="T35" fmla="*/ 2147483647 h 55"/>
              <a:gd name="T36" fmla="*/ 2147483647 w 51"/>
              <a:gd name="T37" fmla="*/ 2147483647 h 55"/>
              <a:gd name="T38" fmla="*/ 2147483647 w 51"/>
              <a:gd name="T39" fmla="*/ 2147483647 h 55"/>
              <a:gd name="T40" fmla="*/ 2147483647 w 51"/>
              <a:gd name="T41" fmla="*/ 2147483647 h 55"/>
              <a:gd name="T42" fmla="*/ 2147483647 w 51"/>
              <a:gd name="T43" fmla="*/ 2147483647 h 55"/>
              <a:gd name="T44" fmla="*/ 2147483647 w 51"/>
              <a:gd name="T45" fmla="*/ 2147483647 h 55"/>
              <a:gd name="T46" fmla="*/ 2147483647 w 51"/>
              <a:gd name="T47" fmla="*/ 2147483647 h 55"/>
              <a:gd name="T48" fmla="*/ 2147483647 w 51"/>
              <a:gd name="T49" fmla="*/ 2147483647 h 55"/>
              <a:gd name="T50" fmla="*/ 2147483647 w 51"/>
              <a:gd name="T51" fmla="*/ 2147483647 h 55"/>
              <a:gd name="T52" fmla="*/ 2147483647 w 51"/>
              <a:gd name="T53" fmla="*/ 2147483647 h 55"/>
              <a:gd name="T54" fmla="*/ 2147483647 w 51"/>
              <a:gd name="T55" fmla="*/ 2147483647 h 55"/>
              <a:gd name="T56" fmla="*/ 2147483647 w 51"/>
              <a:gd name="T57" fmla="*/ 2147483647 h 55"/>
              <a:gd name="T58" fmla="*/ 2147483647 w 51"/>
              <a:gd name="T59" fmla="*/ 2147483647 h 55"/>
              <a:gd name="T60" fmla="*/ 2147483647 w 51"/>
              <a:gd name="T61" fmla="*/ 2147483647 h 55"/>
              <a:gd name="T62" fmla="*/ 2147483647 w 51"/>
              <a:gd name="T63" fmla="*/ 2147483647 h 55"/>
              <a:gd name="T64" fmla="*/ 2147483647 w 51"/>
              <a:gd name="T65" fmla="*/ 2147483647 h 55"/>
              <a:gd name="T66" fmla="*/ 2147483647 w 51"/>
              <a:gd name="T67" fmla="*/ 0 h 55"/>
              <a:gd name="T68" fmla="*/ 2147483647 w 51"/>
              <a:gd name="T69" fmla="*/ 0 h 55"/>
              <a:gd name="T70" fmla="*/ 2147483647 w 51"/>
              <a:gd name="T71" fmla="*/ 0 h 55"/>
              <a:gd name="T72" fmla="*/ 2147483647 w 51"/>
              <a:gd name="T73" fmla="*/ 2147483647 h 55"/>
              <a:gd name="T74" fmla="*/ 2147483647 w 51"/>
              <a:gd name="T75" fmla="*/ 2147483647 h 55"/>
              <a:gd name="T76" fmla="*/ 2147483647 w 51"/>
              <a:gd name="T77" fmla="*/ 2147483647 h 55"/>
              <a:gd name="T78" fmla="*/ 2147483647 w 51"/>
              <a:gd name="T79" fmla="*/ 2147483647 h 55"/>
              <a:gd name="T80" fmla="*/ 2147483647 w 51"/>
              <a:gd name="T81" fmla="*/ 2147483647 h 55"/>
              <a:gd name="T82" fmla="*/ 2147483647 w 51"/>
              <a:gd name="T83" fmla="*/ 2147483647 h 55"/>
              <a:gd name="T84" fmla="*/ 2147483647 w 51"/>
              <a:gd name="T85" fmla="*/ 2147483647 h 55"/>
              <a:gd name="T86" fmla="*/ 2147483647 w 51"/>
              <a:gd name="T87" fmla="*/ 2147483647 h 55"/>
              <a:gd name="T88" fmla="*/ 2147483647 w 51"/>
              <a:gd name="T89" fmla="*/ 2147483647 h 55"/>
              <a:gd name="T90" fmla="*/ 2147483647 w 51"/>
              <a:gd name="T91" fmla="*/ 2147483647 h 55"/>
              <a:gd name="T92" fmla="*/ 2147483647 w 51"/>
              <a:gd name="T93" fmla="*/ 2147483647 h 55"/>
              <a:gd name="T94" fmla="*/ 2147483647 w 51"/>
              <a:gd name="T95" fmla="*/ 2147483647 h 55"/>
              <a:gd name="T96" fmla="*/ 2147483647 w 51"/>
              <a:gd name="T97" fmla="*/ 2147483647 h 55"/>
              <a:gd name="T98" fmla="*/ 2147483647 w 51"/>
              <a:gd name="T99" fmla="*/ 2147483647 h 55"/>
              <a:gd name="T100" fmla="*/ 2147483647 w 51"/>
              <a:gd name="T101" fmla="*/ 2147483647 h 55"/>
              <a:gd name="T102" fmla="*/ 2147483647 w 51"/>
              <a:gd name="T103" fmla="*/ 2147483647 h 55"/>
              <a:gd name="T104" fmla="*/ 0 w 51"/>
              <a:gd name="T105" fmla="*/ 2147483647 h 55"/>
              <a:gd name="T106" fmla="*/ 0 w 51"/>
              <a:gd name="T107" fmla="*/ 2147483647 h 55"/>
              <a:gd name="T108" fmla="*/ 0 w 51"/>
              <a:gd name="T109" fmla="*/ 2147483647 h 55"/>
              <a:gd name="T110" fmla="*/ 2147483647 w 51"/>
              <a:gd name="T111" fmla="*/ 2147483647 h 55"/>
              <a:gd name="T112" fmla="*/ 2147483647 w 51"/>
              <a:gd name="T113" fmla="*/ 2147483647 h 5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1"/>
              <a:gd name="T172" fmla="*/ 0 h 55"/>
              <a:gd name="T173" fmla="*/ 51 w 51"/>
              <a:gd name="T174" fmla="*/ 55 h 55"/>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1" h="55">
                <a:moveTo>
                  <a:pt x="2" y="31"/>
                </a:moveTo>
                <a:lnTo>
                  <a:pt x="3" y="36"/>
                </a:lnTo>
                <a:lnTo>
                  <a:pt x="6" y="40"/>
                </a:lnTo>
                <a:lnTo>
                  <a:pt x="9" y="46"/>
                </a:lnTo>
                <a:lnTo>
                  <a:pt x="14" y="51"/>
                </a:lnTo>
                <a:lnTo>
                  <a:pt x="17" y="54"/>
                </a:lnTo>
                <a:lnTo>
                  <a:pt x="21" y="55"/>
                </a:lnTo>
                <a:lnTo>
                  <a:pt x="26" y="55"/>
                </a:lnTo>
                <a:lnTo>
                  <a:pt x="30" y="52"/>
                </a:lnTo>
                <a:lnTo>
                  <a:pt x="31" y="51"/>
                </a:lnTo>
                <a:lnTo>
                  <a:pt x="33" y="49"/>
                </a:lnTo>
                <a:lnTo>
                  <a:pt x="33" y="48"/>
                </a:lnTo>
                <a:lnTo>
                  <a:pt x="34" y="46"/>
                </a:lnTo>
                <a:lnTo>
                  <a:pt x="34" y="45"/>
                </a:lnTo>
                <a:lnTo>
                  <a:pt x="36" y="42"/>
                </a:lnTo>
                <a:lnTo>
                  <a:pt x="36" y="40"/>
                </a:lnTo>
                <a:lnTo>
                  <a:pt x="37" y="39"/>
                </a:lnTo>
                <a:lnTo>
                  <a:pt x="39" y="36"/>
                </a:lnTo>
                <a:lnTo>
                  <a:pt x="40" y="34"/>
                </a:lnTo>
                <a:lnTo>
                  <a:pt x="43" y="33"/>
                </a:lnTo>
                <a:lnTo>
                  <a:pt x="45" y="31"/>
                </a:lnTo>
                <a:lnTo>
                  <a:pt x="48" y="30"/>
                </a:lnTo>
                <a:lnTo>
                  <a:pt x="49" y="27"/>
                </a:lnTo>
                <a:lnTo>
                  <a:pt x="51" y="25"/>
                </a:lnTo>
                <a:lnTo>
                  <a:pt x="51" y="22"/>
                </a:lnTo>
                <a:lnTo>
                  <a:pt x="51" y="19"/>
                </a:lnTo>
                <a:lnTo>
                  <a:pt x="51" y="17"/>
                </a:lnTo>
                <a:lnTo>
                  <a:pt x="51" y="14"/>
                </a:lnTo>
                <a:lnTo>
                  <a:pt x="49" y="11"/>
                </a:lnTo>
                <a:lnTo>
                  <a:pt x="49" y="8"/>
                </a:lnTo>
                <a:lnTo>
                  <a:pt x="48" y="6"/>
                </a:lnTo>
                <a:lnTo>
                  <a:pt x="46" y="3"/>
                </a:lnTo>
                <a:lnTo>
                  <a:pt x="43" y="2"/>
                </a:lnTo>
                <a:lnTo>
                  <a:pt x="40" y="0"/>
                </a:lnTo>
                <a:lnTo>
                  <a:pt x="37" y="0"/>
                </a:lnTo>
                <a:lnTo>
                  <a:pt x="34" y="0"/>
                </a:lnTo>
                <a:lnTo>
                  <a:pt x="31" y="2"/>
                </a:lnTo>
                <a:lnTo>
                  <a:pt x="28" y="3"/>
                </a:lnTo>
                <a:lnTo>
                  <a:pt x="26" y="5"/>
                </a:lnTo>
                <a:lnTo>
                  <a:pt x="23" y="6"/>
                </a:lnTo>
                <a:lnTo>
                  <a:pt x="20" y="8"/>
                </a:lnTo>
                <a:lnTo>
                  <a:pt x="18" y="9"/>
                </a:lnTo>
                <a:lnTo>
                  <a:pt x="15" y="11"/>
                </a:lnTo>
                <a:lnTo>
                  <a:pt x="14" y="12"/>
                </a:lnTo>
                <a:lnTo>
                  <a:pt x="12" y="12"/>
                </a:lnTo>
                <a:lnTo>
                  <a:pt x="9" y="14"/>
                </a:lnTo>
                <a:lnTo>
                  <a:pt x="8" y="15"/>
                </a:lnTo>
                <a:lnTo>
                  <a:pt x="5" y="17"/>
                </a:lnTo>
                <a:lnTo>
                  <a:pt x="3" y="18"/>
                </a:lnTo>
                <a:lnTo>
                  <a:pt x="3" y="19"/>
                </a:lnTo>
                <a:lnTo>
                  <a:pt x="2" y="21"/>
                </a:lnTo>
                <a:lnTo>
                  <a:pt x="2" y="22"/>
                </a:lnTo>
                <a:lnTo>
                  <a:pt x="0" y="24"/>
                </a:lnTo>
                <a:lnTo>
                  <a:pt x="0" y="25"/>
                </a:lnTo>
                <a:lnTo>
                  <a:pt x="0" y="27"/>
                </a:lnTo>
                <a:lnTo>
                  <a:pt x="2" y="28"/>
                </a:lnTo>
                <a:lnTo>
                  <a:pt x="2" y="31"/>
                </a:lnTo>
              </a:path>
            </a:pathLst>
          </a:custGeom>
          <a:solidFill>
            <a:srgbClr val="FFFF00"/>
          </a:solidFill>
          <a:ln w="4763">
            <a:solidFill>
              <a:srgbClr val="990000"/>
            </a:solidFill>
            <a:round/>
            <a:headEnd/>
            <a:tailEnd/>
          </a:ln>
        </p:spPr>
        <p:txBody>
          <a:bodyPr/>
          <a:lstStyle/>
          <a:p>
            <a:endParaRPr lang="en-US"/>
          </a:p>
        </p:txBody>
      </p:sp>
      <p:sp>
        <p:nvSpPr>
          <p:cNvPr id="53314" name="Freeform 65"/>
          <p:cNvSpPr>
            <a:spLocks/>
          </p:cNvSpPr>
          <p:nvPr/>
        </p:nvSpPr>
        <p:spPr bwMode="auto">
          <a:xfrm>
            <a:off x="6596064" y="4354515"/>
            <a:ext cx="80963" cy="93663"/>
          </a:xfrm>
          <a:custGeom>
            <a:avLst/>
            <a:gdLst>
              <a:gd name="T0" fmla="*/ 0 w 58"/>
              <a:gd name="T1" fmla="*/ 2147483647 h 59"/>
              <a:gd name="T2" fmla="*/ 2147483647 w 58"/>
              <a:gd name="T3" fmla="*/ 2147483647 h 59"/>
              <a:gd name="T4" fmla="*/ 2147483647 w 58"/>
              <a:gd name="T5" fmla="*/ 2147483647 h 59"/>
              <a:gd name="T6" fmla="*/ 2147483647 w 58"/>
              <a:gd name="T7" fmla="*/ 2147483647 h 59"/>
              <a:gd name="T8" fmla="*/ 2147483647 w 58"/>
              <a:gd name="T9" fmla="*/ 2147483647 h 59"/>
              <a:gd name="T10" fmla="*/ 2147483647 w 58"/>
              <a:gd name="T11" fmla="*/ 2147483647 h 59"/>
              <a:gd name="T12" fmla="*/ 2147483647 w 58"/>
              <a:gd name="T13" fmla="*/ 2147483647 h 59"/>
              <a:gd name="T14" fmla="*/ 2147483647 w 58"/>
              <a:gd name="T15" fmla="*/ 2147483647 h 59"/>
              <a:gd name="T16" fmla="*/ 2147483647 w 58"/>
              <a:gd name="T17" fmla="*/ 2147483647 h 59"/>
              <a:gd name="T18" fmla="*/ 2147483647 w 58"/>
              <a:gd name="T19" fmla="*/ 2147483647 h 59"/>
              <a:gd name="T20" fmla="*/ 2147483647 w 58"/>
              <a:gd name="T21" fmla="*/ 2147483647 h 59"/>
              <a:gd name="T22" fmla="*/ 2147483647 w 58"/>
              <a:gd name="T23" fmla="*/ 2147483647 h 59"/>
              <a:gd name="T24" fmla="*/ 2147483647 w 58"/>
              <a:gd name="T25" fmla="*/ 2147483647 h 59"/>
              <a:gd name="T26" fmla="*/ 2147483647 w 58"/>
              <a:gd name="T27" fmla="*/ 2147483647 h 59"/>
              <a:gd name="T28" fmla="*/ 2147483647 w 58"/>
              <a:gd name="T29" fmla="*/ 2147483647 h 59"/>
              <a:gd name="T30" fmla="*/ 2147483647 w 58"/>
              <a:gd name="T31" fmla="*/ 2147483647 h 59"/>
              <a:gd name="T32" fmla="*/ 2147483647 w 58"/>
              <a:gd name="T33" fmla="*/ 2147483647 h 59"/>
              <a:gd name="T34" fmla="*/ 2147483647 w 58"/>
              <a:gd name="T35" fmla="*/ 2147483647 h 59"/>
              <a:gd name="T36" fmla="*/ 2147483647 w 58"/>
              <a:gd name="T37" fmla="*/ 2147483647 h 59"/>
              <a:gd name="T38" fmla="*/ 2147483647 w 58"/>
              <a:gd name="T39" fmla="*/ 2147483647 h 59"/>
              <a:gd name="T40" fmla="*/ 2147483647 w 58"/>
              <a:gd name="T41" fmla="*/ 2147483647 h 59"/>
              <a:gd name="T42" fmla="*/ 2147483647 w 58"/>
              <a:gd name="T43" fmla="*/ 2147483647 h 59"/>
              <a:gd name="T44" fmla="*/ 2147483647 w 58"/>
              <a:gd name="T45" fmla="*/ 2147483647 h 59"/>
              <a:gd name="T46" fmla="*/ 2147483647 w 58"/>
              <a:gd name="T47" fmla="*/ 2147483647 h 59"/>
              <a:gd name="T48" fmla="*/ 2147483647 w 58"/>
              <a:gd name="T49" fmla="*/ 2147483647 h 59"/>
              <a:gd name="T50" fmla="*/ 2147483647 w 58"/>
              <a:gd name="T51" fmla="*/ 2147483647 h 59"/>
              <a:gd name="T52" fmla="*/ 2147483647 w 58"/>
              <a:gd name="T53" fmla="*/ 2147483647 h 59"/>
              <a:gd name="T54" fmla="*/ 2147483647 w 58"/>
              <a:gd name="T55" fmla="*/ 2147483647 h 59"/>
              <a:gd name="T56" fmla="*/ 2147483647 w 58"/>
              <a:gd name="T57" fmla="*/ 2147483647 h 59"/>
              <a:gd name="T58" fmla="*/ 2147483647 w 58"/>
              <a:gd name="T59" fmla="*/ 2147483647 h 59"/>
              <a:gd name="T60" fmla="*/ 2147483647 w 58"/>
              <a:gd name="T61" fmla="*/ 2147483647 h 59"/>
              <a:gd name="T62" fmla="*/ 2147483647 w 58"/>
              <a:gd name="T63" fmla="*/ 2147483647 h 59"/>
              <a:gd name="T64" fmla="*/ 2147483647 w 58"/>
              <a:gd name="T65" fmla="*/ 2147483647 h 59"/>
              <a:gd name="T66" fmla="*/ 2147483647 w 58"/>
              <a:gd name="T67" fmla="*/ 2147483647 h 59"/>
              <a:gd name="T68" fmla="*/ 2147483647 w 58"/>
              <a:gd name="T69" fmla="*/ 2147483647 h 59"/>
              <a:gd name="T70" fmla="*/ 2147483647 w 58"/>
              <a:gd name="T71" fmla="*/ 2147483647 h 59"/>
              <a:gd name="T72" fmla="*/ 2147483647 w 58"/>
              <a:gd name="T73" fmla="*/ 2147483647 h 59"/>
              <a:gd name="T74" fmla="*/ 2147483647 w 58"/>
              <a:gd name="T75" fmla="*/ 2147483647 h 59"/>
              <a:gd name="T76" fmla="*/ 2147483647 w 58"/>
              <a:gd name="T77" fmla="*/ 2147483647 h 59"/>
              <a:gd name="T78" fmla="*/ 2147483647 w 58"/>
              <a:gd name="T79" fmla="*/ 2147483647 h 59"/>
              <a:gd name="T80" fmla="*/ 2147483647 w 58"/>
              <a:gd name="T81" fmla="*/ 2147483647 h 59"/>
              <a:gd name="T82" fmla="*/ 2147483647 w 58"/>
              <a:gd name="T83" fmla="*/ 2147483647 h 59"/>
              <a:gd name="T84" fmla="*/ 2147483647 w 58"/>
              <a:gd name="T85" fmla="*/ 2147483647 h 59"/>
              <a:gd name="T86" fmla="*/ 2147483647 w 58"/>
              <a:gd name="T87" fmla="*/ 2147483647 h 59"/>
              <a:gd name="T88" fmla="*/ 2147483647 w 58"/>
              <a:gd name="T89" fmla="*/ 0 h 59"/>
              <a:gd name="T90" fmla="*/ 2147483647 w 58"/>
              <a:gd name="T91" fmla="*/ 0 h 59"/>
              <a:gd name="T92" fmla="*/ 2147483647 w 58"/>
              <a:gd name="T93" fmla="*/ 2147483647 h 59"/>
              <a:gd name="T94" fmla="*/ 2147483647 w 58"/>
              <a:gd name="T95" fmla="*/ 2147483647 h 59"/>
              <a:gd name="T96" fmla="*/ 2147483647 w 58"/>
              <a:gd name="T97" fmla="*/ 2147483647 h 59"/>
              <a:gd name="T98" fmla="*/ 2147483647 w 58"/>
              <a:gd name="T99" fmla="*/ 2147483647 h 59"/>
              <a:gd name="T100" fmla="*/ 2147483647 w 58"/>
              <a:gd name="T101" fmla="*/ 2147483647 h 59"/>
              <a:gd name="T102" fmla="*/ 2147483647 w 58"/>
              <a:gd name="T103" fmla="*/ 2147483647 h 59"/>
              <a:gd name="T104" fmla="*/ 2147483647 w 58"/>
              <a:gd name="T105" fmla="*/ 2147483647 h 59"/>
              <a:gd name="T106" fmla="*/ 2147483647 w 58"/>
              <a:gd name="T107" fmla="*/ 2147483647 h 59"/>
              <a:gd name="T108" fmla="*/ 2147483647 w 58"/>
              <a:gd name="T109" fmla="*/ 2147483647 h 59"/>
              <a:gd name="T110" fmla="*/ 2147483647 w 58"/>
              <a:gd name="T111" fmla="*/ 2147483647 h 59"/>
              <a:gd name="T112" fmla="*/ 0 w 58"/>
              <a:gd name="T113" fmla="*/ 2147483647 h 59"/>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8"/>
              <a:gd name="T172" fmla="*/ 0 h 59"/>
              <a:gd name="T173" fmla="*/ 58 w 58"/>
              <a:gd name="T174" fmla="*/ 59 h 59"/>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8" h="59">
                <a:moveTo>
                  <a:pt x="0" y="46"/>
                </a:moveTo>
                <a:lnTo>
                  <a:pt x="3" y="50"/>
                </a:lnTo>
                <a:lnTo>
                  <a:pt x="8" y="53"/>
                </a:lnTo>
                <a:lnTo>
                  <a:pt x="11" y="56"/>
                </a:lnTo>
                <a:lnTo>
                  <a:pt x="15" y="57"/>
                </a:lnTo>
                <a:lnTo>
                  <a:pt x="20" y="57"/>
                </a:lnTo>
                <a:lnTo>
                  <a:pt x="24" y="59"/>
                </a:lnTo>
                <a:lnTo>
                  <a:pt x="28" y="59"/>
                </a:lnTo>
                <a:lnTo>
                  <a:pt x="33" y="57"/>
                </a:lnTo>
                <a:lnTo>
                  <a:pt x="36" y="57"/>
                </a:lnTo>
                <a:lnTo>
                  <a:pt x="37" y="56"/>
                </a:lnTo>
                <a:lnTo>
                  <a:pt x="40" y="54"/>
                </a:lnTo>
                <a:lnTo>
                  <a:pt x="42" y="51"/>
                </a:lnTo>
                <a:lnTo>
                  <a:pt x="43" y="50"/>
                </a:lnTo>
                <a:lnTo>
                  <a:pt x="45" y="47"/>
                </a:lnTo>
                <a:lnTo>
                  <a:pt x="48" y="44"/>
                </a:lnTo>
                <a:lnTo>
                  <a:pt x="49" y="43"/>
                </a:lnTo>
                <a:lnTo>
                  <a:pt x="51" y="41"/>
                </a:lnTo>
                <a:lnTo>
                  <a:pt x="52" y="41"/>
                </a:lnTo>
                <a:lnTo>
                  <a:pt x="54" y="41"/>
                </a:lnTo>
                <a:lnTo>
                  <a:pt x="57" y="38"/>
                </a:lnTo>
                <a:lnTo>
                  <a:pt x="58" y="34"/>
                </a:lnTo>
                <a:lnTo>
                  <a:pt x="58" y="29"/>
                </a:lnTo>
                <a:lnTo>
                  <a:pt x="57" y="25"/>
                </a:lnTo>
                <a:lnTo>
                  <a:pt x="55" y="20"/>
                </a:lnTo>
                <a:lnTo>
                  <a:pt x="54" y="17"/>
                </a:lnTo>
                <a:lnTo>
                  <a:pt x="49" y="13"/>
                </a:lnTo>
                <a:lnTo>
                  <a:pt x="45" y="10"/>
                </a:lnTo>
                <a:lnTo>
                  <a:pt x="45" y="8"/>
                </a:lnTo>
                <a:lnTo>
                  <a:pt x="45" y="7"/>
                </a:lnTo>
                <a:lnTo>
                  <a:pt x="45" y="6"/>
                </a:lnTo>
                <a:lnTo>
                  <a:pt x="43" y="4"/>
                </a:lnTo>
                <a:lnTo>
                  <a:pt x="42" y="3"/>
                </a:lnTo>
                <a:lnTo>
                  <a:pt x="40" y="1"/>
                </a:lnTo>
                <a:lnTo>
                  <a:pt x="39" y="1"/>
                </a:lnTo>
                <a:lnTo>
                  <a:pt x="36" y="0"/>
                </a:lnTo>
                <a:lnTo>
                  <a:pt x="34" y="0"/>
                </a:lnTo>
                <a:lnTo>
                  <a:pt x="31" y="1"/>
                </a:lnTo>
                <a:lnTo>
                  <a:pt x="30" y="1"/>
                </a:lnTo>
                <a:lnTo>
                  <a:pt x="28" y="3"/>
                </a:lnTo>
                <a:lnTo>
                  <a:pt x="24" y="7"/>
                </a:lnTo>
                <a:lnTo>
                  <a:pt x="20" y="11"/>
                </a:lnTo>
                <a:lnTo>
                  <a:pt x="14" y="17"/>
                </a:lnTo>
                <a:lnTo>
                  <a:pt x="11" y="23"/>
                </a:lnTo>
                <a:lnTo>
                  <a:pt x="6" y="31"/>
                </a:lnTo>
                <a:lnTo>
                  <a:pt x="3" y="37"/>
                </a:lnTo>
                <a:lnTo>
                  <a:pt x="2" y="41"/>
                </a:lnTo>
                <a:lnTo>
                  <a:pt x="0" y="46"/>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15" name="Freeform 66"/>
          <p:cNvSpPr>
            <a:spLocks/>
          </p:cNvSpPr>
          <p:nvPr/>
        </p:nvSpPr>
        <p:spPr bwMode="auto">
          <a:xfrm>
            <a:off x="6596064" y="4354515"/>
            <a:ext cx="80963" cy="93663"/>
          </a:xfrm>
          <a:custGeom>
            <a:avLst/>
            <a:gdLst>
              <a:gd name="T0" fmla="*/ 0 w 58"/>
              <a:gd name="T1" fmla="*/ 2147483647 h 59"/>
              <a:gd name="T2" fmla="*/ 2147483647 w 58"/>
              <a:gd name="T3" fmla="*/ 2147483647 h 59"/>
              <a:gd name="T4" fmla="*/ 2147483647 w 58"/>
              <a:gd name="T5" fmla="*/ 2147483647 h 59"/>
              <a:gd name="T6" fmla="*/ 2147483647 w 58"/>
              <a:gd name="T7" fmla="*/ 2147483647 h 59"/>
              <a:gd name="T8" fmla="*/ 2147483647 w 58"/>
              <a:gd name="T9" fmla="*/ 2147483647 h 59"/>
              <a:gd name="T10" fmla="*/ 2147483647 w 58"/>
              <a:gd name="T11" fmla="*/ 2147483647 h 59"/>
              <a:gd name="T12" fmla="*/ 2147483647 w 58"/>
              <a:gd name="T13" fmla="*/ 2147483647 h 59"/>
              <a:gd name="T14" fmla="*/ 2147483647 w 58"/>
              <a:gd name="T15" fmla="*/ 2147483647 h 59"/>
              <a:gd name="T16" fmla="*/ 2147483647 w 58"/>
              <a:gd name="T17" fmla="*/ 2147483647 h 59"/>
              <a:gd name="T18" fmla="*/ 2147483647 w 58"/>
              <a:gd name="T19" fmla="*/ 2147483647 h 59"/>
              <a:gd name="T20" fmla="*/ 2147483647 w 58"/>
              <a:gd name="T21" fmla="*/ 2147483647 h 59"/>
              <a:gd name="T22" fmla="*/ 2147483647 w 58"/>
              <a:gd name="T23" fmla="*/ 2147483647 h 59"/>
              <a:gd name="T24" fmla="*/ 2147483647 w 58"/>
              <a:gd name="T25" fmla="*/ 2147483647 h 59"/>
              <a:gd name="T26" fmla="*/ 2147483647 w 58"/>
              <a:gd name="T27" fmla="*/ 2147483647 h 59"/>
              <a:gd name="T28" fmla="*/ 2147483647 w 58"/>
              <a:gd name="T29" fmla="*/ 2147483647 h 59"/>
              <a:gd name="T30" fmla="*/ 2147483647 w 58"/>
              <a:gd name="T31" fmla="*/ 2147483647 h 59"/>
              <a:gd name="T32" fmla="*/ 2147483647 w 58"/>
              <a:gd name="T33" fmla="*/ 2147483647 h 59"/>
              <a:gd name="T34" fmla="*/ 2147483647 w 58"/>
              <a:gd name="T35" fmla="*/ 2147483647 h 59"/>
              <a:gd name="T36" fmla="*/ 2147483647 w 58"/>
              <a:gd name="T37" fmla="*/ 2147483647 h 59"/>
              <a:gd name="T38" fmla="*/ 2147483647 w 58"/>
              <a:gd name="T39" fmla="*/ 2147483647 h 59"/>
              <a:gd name="T40" fmla="*/ 2147483647 w 58"/>
              <a:gd name="T41" fmla="*/ 2147483647 h 59"/>
              <a:gd name="T42" fmla="*/ 2147483647 w 58"/>
              <a:gd name="T43" fmla="*/ 2147483647 h 59"/>
              <a:gd name="T44" fmla="*/ 2147483647 w 58"/>
              <a:gd name="T45" fmla="*/ 2147483647 h 59"/>
              <a:gd name="T46" fmla="*/ 2147483647 w 58"/>
              <a:gd name="T47" fmla="*/ 2147483647 h 59"/>
              <a:gd name="T48" fmla="*/ 2147483647 w 58"/>
              <a:gd name="T49" fmla="*/ 2147483647 h 59"/>
              <a:gd name="T50" fmla="*/ 2147483647 w 58"/>
              <a:gd name="T51" fmla="*/ 2147483647 h 59"/>
              <a:gd name="T52" fmla="*/ 2147483647 w 58"/>
              <a:gd name="T53" fmla="*/ 2147483647 h 59"/>
              <a:gd name="T54" fmla="*/ 2147483647 w 58"/>
              <a:gd name="T55" fmla="*/ 2147483647 h 59"/>
              <a:gd name="T56" fmla="*/ 2147483647 w 58"/>
              <a:gd name="T57" fmla="*/ 2147483647 h 59"/>
              <a:gd name="T58" fmla="*/ 2147483647 w 58"/>
              <a:gd name="T59" fmla="*/ 2147483647 h 59"/>
              <a:gd name="T60" fmla="*/ 2147483647 w 58"/>
              <a:gd name="T61" fmla="*/ 2147483647 h 59"/>
              <a:gd name="T62" fmla="*/ 2147483647 w 58"/>
              <a:gd name="T63" fmla="*/ 2147483647 h 59"/>
              <a:gd name="T64" fmla="*/ 2147483647 w 58"/>
              <a:gd name="T65" fmla="*/ 2147483647 h 59"/>
              <a:gd name="T66" fmla="*/ 2147483647 w 58"/>
              <a:gd name="T67" fmla="*/ 2147483647 h 59"/>
              <a:gd name="T68" fmla="*/ 2147483647 w 58"/>
              <a:gd name="T69" fmla="*/ 2147483647 h 59"/>
              <a:gd name="T70" fmla="*/ 2147483647 w 58"/>
              <a:gd name="T71" fmla="*/ 2147483647 h 59"/>
              <a:gd name="T72" fmla="*/ 2147483647 w 58"/>
              <a:gd name="T73" fmla="*/ 2147483647 h 59"/>
              <a:gd name="T74" fmla="*/ 2147483647 w 58"/>
              <a:gd name="T75" fmla="*/ 2147483647 h 59"/>
              <a:gd name="T76" fmla="*/ 2147483647 w 58"/>
              <a:gd name="T77" fmla="*/ 2147483647 h 59"/>
              <a:gd name="T78" fmla="*/ 2147483647 w 58"/>
              <a:gd name="T79" fmla="*/ 2147483647 h 59"/>
              <a:gd name="T80" fmla="*/ 2147483647 w 58"/>
              <a:gd name="T81" fmla="*/ 2147483647 h 59"/>
              <a:gd name="T82" fmla="*/ 2147483647 w 58"/>
              <a:gd name="T83" fmla="*/ 2147483647 h 59"/>
              <a:gd name="T84" fmla="*/ 2147483647 w 58"/>
              <a:gd name="T85" fmla="*/ 2147483647 h 59"/>
              <a:gd name="T86" fmla="*/ 2147483647 w 58"/>
              <a:gd name="T87" fmla="*/ 2147483647 h 59"/>
              <a:gd name="T88" fmla="*/ 2147483647 w 58"/>
              <a:gd name="T89" fmla="*/ 0 h 59"/>
              <a:gd name="T90" fmla="*/ 2147483647 w 58"/>
              <a:gd name="T91" fmla="*/ 0 h 59"/>
              <a:gd name="T92" fmla="*/ 2147483647 w 58"/>
              <a:gd name="T93" fmla="*/ 2147483647 h 59"/>
              <a:gd name="T94" fmla="*/ 2147483647 w 58"/>
              <a:gd name="T95" fmla="*/ 2147483647 h 59"/>
              <a:gd name="T96" fmla="*/ 2147483647 w 58"/>
              <a:gd name="T97" fmla="*/ 2147483647 h 59"/>
              <a:gd name="T98" fmla="*/ 2147483647 w 58"/>
              <a:gd name="T99" fmla="*/ 2147483647 h 59"/>
              <a:gd name="T100" fmla="*/ 2147483647 w 58"/>
              <a:gd name="T101" fmla="*/ 2147483647 h 59"/>
              <a:gd name="T102" fmla="*/ 2147483647 w 58"/>
              <a:gd name="T103" fmla="*/ 2147483647 h 59"/>
              <a:gd name="T104" fmla="*/ 2147483647 w 58"/>
              <a:gd name="T105" fmla="*/ 2147483647 h 59"/>
              <a:gd name="T106" fmla="*/ 2147483647 w 58"/>
              <a:gd name="T107" fmla="*/ 2147483647 h 59"/>
              <a:gd name="T108" fmla="*/ 2147483647 w 58"/>
              <a:gd name="T109" fmla="*/ 2147483647 h 59"/>
              <a:gd name="T110" fmla="*/ 2147483647 w 58"/>
              <a:gd name="T111" fmla="*/ 2147483647 h 59"/>
              <a:gd name="T112" fmla="*/ 0 w 58"/>
              <a:gd name="T113" fmla="*/ 2147483647 h 59"/>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8"/>
              <a:gd name="T172" fmla="*/ 0 h 59"/>
              <a:gd name="T173" fmla="*/ 58 w 58"/>
              <a:gd name="T174" fmla="*/ 59 h 59"/>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8" h="59">
                <a:moveTo>
                  <a:pt x="0" y="46"/>
                </a:moveTo>
                <a:lnTo>
                  <a:pt x="3" y="50"/>
                </a:lnTo>
                <a:lnTo>
                  <a:pt x="8" y="53"/>
                </a:lnTo>
                <a:lnTo>
                  <a:pt x="11" y="56"/>
                </a:lnTo>
                <a:lnTo>
                  <a:pt x="15" y="57"/>
                </a:lnTo>
                <a:lnTo>
                  <a:pt x="20" y="57"/>
                </a:lnTo>
                <a:lnTo>
                  <a:pt x="24" y="59"/>
                </a:lnTo>
                <a:lnTo>
                  <a:pt x="28" y="59"/>
                </a:lnTo>
                <a:lnTo>
                  <a:pt x="33" y="57"/>
                </a:lnTo>
                <a:lnTo>
                  <a:pt x="36" y="57"/>
                </a:lnTo>
                <a:lnTo>
                  <a:pt x="37" y="56"/>
                </a:lnTo>
                <a:lnTo>
                  <a:pt x="40" y="54"/>
                </a:lnTo>
                <a:lnTo>
                  <a:pt x="42" y="51"/>
                </a:lnTo>
                <a:lnTo>
                  <a:pt x="43" y="50"/>
                </a:lnTo>
                <a:lnTo>
                  <a:pt x="45" y="47"/>
                </a:lnTo>
                <a:lnTo>
                  <a:pt x="48" y="44"/>
                </a:lnTo>
                <a:lnTo>
                  <a:pt x="49" y="43"/>
                </a:lnTo>
                <a:lnTo>
                  <a:pt x="51" y="41"/>
                </a:lnTo>
                <a:lnTo>
                  <a:pt x="52" y="41"/>
                </a:lnTo>
                <a:lnTo>
                  <a:pt x="54" y="41"/>
                </a:lnTo>
                <a:lnTo>
                  <a:pt x="57" y="38"/>
                </a:lnTo>
                <a:lnTo>
                  <a:pt x="58" y="34"/>
                </a:lnTo>
                <a:lnTo>
                  <a:pt x="58" y="29"/>
                </a:lnTo>
                <a:lnTo>
                  <a:pt x="57" y="25"/>
                </a:lnTo>
                <a:lnTo>
                  <a:pt x="55" y="20"/>
                </a:lnTo>
                <a:lnTo>
                  <a:pt x="54" y="17"/>
                </a:lnTo>
                <a:lnTo>
                  <a:pt x="49" y="13"/>
                </a:lnTo>
                <a:lnTo>
                  <a:pt x="45" y="10"/>
                </a:lnTo>
                <a:lnTo>
                  <a:pt x="45" y="8"/>
                </a:lnTo>
                <a:lnTo>
                  <a:pt x="45" y="7"/>
                </a:lnTo>
                <a:lnTo>
                  <a:pt x="45" y="6"/>
                </a:lnTo>
                <a:lnTo>
                  <a:pt x="43" y="4"/>
                </a:lnTo>
                <a:lnTo>
                  <a:pt x="42" y="3"/>
                </a:lnTo>
                <a:lnTo>
                  <a:pt x="40" y="1"/>
                </a:lnTo>
                <a:lnTo>
                  <a:pt x="39" y="1"/>
                </a:lnTo>
                <a:lnTo>
                  <a:pt x="36" y="0"/>
                </a:lnTo>
                <a:lnTo>
                  <a:pt x="34" y="0"/>
                </a:lnTo>
                <a:lnTo>
                  <a:pt x="31" y="1"/>
                </a:lnTo>
                <a:lnTo>
                  <a:pt x="30" y="1"/>
                </a:lnTo>
                <a:lnTo>
                  <a:pt x="28" y="3"/>
                </a:lnTo>
                <a:lnTo>
                  <a:pt x="24" y="7"/>
                </a:lnTo>
                <a:lnTo>
                  <a:pt x="20" y="11"/>
                </a:lnTo>
                <a:lnTo>
                  <a:pt x="14" y="17"/>
                </a:lnTo>
                <a:lnTo>
                  <a:pt x="11" y="23"/>
                </a:lnTo>
                <a:lnTo>
                  <a:pt x="6" y="31"/>
                </a:lnTo>
                <a:lnTo>
                  <a:pt x="3" y="37"/>
                </a:lnTo>
                <a:lnTo>
                  <a:pt x="2" y="41"/>
                </a:lnTo>
                <a:lnTo>
                  <a:pt x="0" y="46"/>
                </a:lnTo>
              </a:path>
            </a:pathLst>
          </a:custGeom>
          <a:solidFill>
            <a:srgbClr val="FFFF00"/>
          </a:solidFill>
          <a:ln w="1588">
            <a:solidFill>
              <a:srgbClr val="990000"/>
            </a:solidFill>
            <a:round/>
            <a:headEnd/>
            <a:tailEnd/>
          </a:ln>
        </p:spPr>
        <p:txBody>
          <a:bodyPr/>
          <a:lstStyle/>
          <a:p>
            <a:endParaRPr lang="en-US"/>
          </a:p>
        </p:txBody>
      </p:sp>
      <p:sp>
        <p:nvSpPr>
          <p:cNvPr id="53316" name="Freeform 67"/>
          <p:cNvSpPr>
            <a:spLocks/>
          </p:cNvSpPr>
          <p:nvPr/>
        </p:nvSpPr>
        <p:spPr bwMode="auto">
          <a:xfrm>
            <a:off x="6596064" y="4354515"/>
            <a:ext cx="80963" cy="93663"/>
          </a:xfrm>
          <a:custGeom>
            <a:avLst/>
            <a:gdLst>
              <a:gd name="T0" fmla="*/ 0 w 58"/>
              <a:gd name="T1" fmla="*/ 2147483647 h 59"/>
              <a:gd name="T2" fmla="*/ 2147483647 w 58"/>
              <a:gd name="T3" fmla="*/ 2147483647 h 59"/>
              <a:gd name="T4" fmla="*/ 2147483647 w 58"/>
              <a:gd name="T5" fmla="*/ 2147483647 h 59"/>
              <a:gd name="T6" fmla="*/ 2147483647 w 58"/>
              <a:gd name="T7" fmla="*/ 2147483647 h 59"/>
              <a:gd name="T8" fmla="*/ 2147483647 w 58"/>
              <a:gd name="T9" fmla="*/ 2147483647 h 59"/>
              <a:gd name="T10" fmla="*/ 2147483647 w 58"/>
              <a:gd name="T11" fmla="*/ 2147483647 h 59"/>
              <a:gd name="T12" fmla="*/ 2147483647 w 58"/>
              <a:gd name="T13" fmla="*/ 2147483647 h 59"/>
              <a:gd name="T14" fmla="*/ 2147483647 w 58"/>
              <a:gd name="T15" fmla="*/ 2147483647 h 59"/>
              <a:gd name="T16" fmla="*/ 2147483647 w 58"/>
              <a:gd name="T17" fmla="*/ 2147483647 h 59"/>
              <a:gd name="T18" fmla="*/ 2147483647 w 58"/>
              <a:gd name="T19" fmla="*/ 2147483647 h 59"/>
              <a:gd name="T20" fmla="*/ 2147483647 w 58"/>
              <a:gd name="T21" fmla="*/ 2147483647 h 59"/>
              <a:gd name="T22" fmla="*/ 2147483647 w 58"/>
              <a:gd name="T23" fmla="*/ 2147483647 h 59"/>
              <a:gd name="T24" fmla="*/ 2147483647 w 58"/>
              <a:gd name="T25" fmla="*/ 2147483647 h 59"/>
              <a:gd name="T26" fmla="*/ 2147483647 w 58"/>
              <a:gd name="T27" fmla="*/ 2147483647 h 59"/>
              <a:gd name="T28" fmla="*/ 2147483647 w 58"/>
              <a:gd name="T29" fmla="*/ 2147483647 h 59"/>
              <a:gd name="T30" fmla="*/ 2147483647 w 58"/>
              <a:gd name="T31" fmla="*/ 2147483647 h 59"/>
              <a:gd name="T32" fmla="*/ 2147483647 w 58"/>
              <a:gd name="T33" fmla="*/ 2147483647 h 59"/>
              <a:gd name="T34" fmla="*/ 2147483647 w 58"/>
              <a:gd name="T35" fmla="*/ 2147483647 h 59"/>
              <a:gd name="T36" fmla="*/ 2147483647 w 58"/>
              <a:gd name="T37" fmla="*/ 2147483647 h 59"/>
              <a:gd name="T38" fmla="*/ 2147483647 w 58"/>
              <a:gd name="T39" fmla="*/ 2147483647 h 59"/>
              <a:gd name="T40" fmla="*/ 2147483647 w 58"/>
              <a:gd name="T41" fmla="*/ 2147483647 h 59"/>
              <a:gd name="T42" fmla="*/ 2147483647 w 58"/>
              <a:gd name="T43" fmla="*/ 2147483647 h 59"/>
              <a:gd name="T44" fmla="*/ 2147483647 w 58"/>
              <a:gd name="T45" fmla="*/ 2147483647 h 59"/>
              <a:gd name="T46" fmla="*/ 2147483647 w 58"/>
              <a:gd name="T47" fmla="*/ 2147483647 h 59"/>
              <a:gd name="T48" fmla="*/ 2147483647 w 58"/>
              <a:gd name="T49" fmla="*/ 2147483647 h 59"/>
              <a:gd name="T50" fmla="*/ 2147483647 w 58"/>
              <a:gd name="T51" fmla="*/ 2147483647 h 59"/>
              <a:gd name="T52" fmla="*/ 2147483647 w 58"/>
              <a:gd name="T53" fmla="*/ 2147483647 h 59"/>
              <a:gd name="T54" fmla="*/ 2147483647 w 58"/>
              <a:gd name="T55" fmla="*/ 2147483647 h 59"/>
              <a:gd name="T56" fmla="*/ 2147483647 w 58"/>
              <a:gd name="T57" fmla="*/ 2147483647 h 59"/>
              <a:gd name="T58" fmla="*/ 2147483647 w 58"/>
              <a:gd name="T59" fmla="*/ 2147483647 h 59"/>
              <a:gd name="T60" fmla="*/ 2147483647 w 58"/>
              <a:gd name="T61" fmla="*/ 2147483647 h 59"/>
              <a:gd name="T62" fmla="*/ 2147483647 w 58"/>
              <a:gd name="T63" fmla="*/ 2147483647 h 59"/>
              <a:gd name="T64" fmla="*/ 2147483647 w 58"/>
              <a:gd name="T65" fmla="*/ 2147483647 h 59"/>
              <a:gd name="T66" fmla="*/ 2147483647 w 58"/>
              <a:gd name="T67" fmla="*/ 2147483647 h 59"/>
              <a:gd name="T68" fmla="*/ 2147483647 w 58"/>
              <a:gd name="T69" fmla="*/ 2147483647 h 59"/>
              <a:gd name="T70" fmla="*/ 2147483647 w 58"/>
              <a:gd name="T71" fmla="*/ 2147483647 h 59"/>
              <a:gd name="T72" fmla="*/ 2147483647 w 58"/>
              <a:gd name="T73" fmla="*/ 2147483647 h 59"/>
              <a:gd name="T74" fmla="*/ 2147483647 w 58"/>
              <a:gd name="T75" fmla="*/ 2147483647 h 59"/>
              <a:gd name="T76" fmla="*/ 2147483647 w 58"/>
              <a:gd name="T77" fmla="*/ 2147483647 h 59"/>
              <a:gd name="T78" fmla="*/ 2147483647 w 58"/>
              <a:gd name="T79" fmla="*/ 2147483647 h 59"/>
              <a:gd name="T80" fmla="*/ 2147483647 w 58"/>
              <a:gd name="T81" fmla="*/ 2147483647 h 59"/>
              <a:gd name="T82" fmla="*/ 2147483647 w 58"/>
              <a:gd name="T83" fmla="*/ 2147483647 h 59"/>
              <a:gd name="T84" fmla="*/ 2147483647 w 58"/>
              <a:gd name="T85" fmla="*/ 2147483647 h 59"/>
              <a:gd name="T86" fmla="*/ 2147483647 w 58"/>
              <a:gd name="T87" fmla="*/ 2147483647 h 59"/>
              <a:gd name="T88" fmla="*/ 2147483647 w 58"/>
              <a:gd name="T89" fmla="*/ 0 h 59"/>
              <a:gd name="T90" fmla="*/ 2147483647 w 58"/>
              <a:gd name="T91" fmla="*/ 0 h 59"/>
              <a:gd name="T92" fmla="*/ 2147483647 w 58"/>
              <a:gd name="T93" fmla="*/ 2147483647 h 59"/>
              <a:gd name="T94" fmla="*/ 2147483647 w 58"/>
              <a:gd name="T95" fmla="*/ 2147483647 h 59"/>
              <a:gd name="T96" fmla="*/ 2147483647 w 58"/>
              <a:gd name="T97" fmla="*/ 2147483647 h 59"/>
              <a:gd name="T98" fmla="*/ 2147483647 w 58"/>
              <a:gd name="T99" fmla="*/ 2147483647 h 59"/>
              <a:gd name="T100" fmla="*/ 2147483647 w 58"/>
              <a:gd name="T101" fmla="*/ 2147483647 h 59"/>
              <a:gd name="T102" fmla="*/ 2147483647 w 58"/>
              <a:gd name="T103" fmla="*/ 2147483647 h 59"/>
              <a:gd name="T104" fmla="*/ 2147483647 w 58"/>
              <a:gd name="T105" fmla="*/ 2147483647 h 59"/>
              <a:gd name="T106" fmla="*/ 2147483647 w 58"/>
              <a:gd name="T107" fmla="*/ 2147483647 h 59"/>
              <a:gd name="T108" fmla="*/ 2147483647 w 58"/>
              <a:gd name="T109" fmla="*/ 2147483647 h 59"/>
              <a:gd name="T110" fmla="*/ 2147483647 w 58"/>
              <a:gd name="T111" fmla="*/ 2147483647 h 59"/>
              <a:gd name="T112" fmla="*/ 0 w 58"/>
              <a:gd name="T113" fmla="*/ 2147483647 h 59"/>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8"/>
              <a:gd name="T172" fmla="*/ 0 h 59"/>
              <a:gd name="T173" fmla="*/ 58 w 58"/>
              <a:gd name="T174" fmla="*/ 59 h 59"/>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8" h="59">
                <a:moveTo>
                  <a:pt x="0" y="46"/>
                </a:moveTo>
                <a:lnTo>
                  <a:pt x="3" y="50"/>
                </a:lnTo>
                <a:lnTo>
                  <a:pt x="8" y="53"/>
                </a:lnTo>
                <a:lnTo>
                  <a:pt x="11" y="56"/>
                </a:lnTo>
                <a:lnTo>
                  <a:pt x="15" y="57"/>
                </a:lnTo>
                <a:lnTo>
                  <a:pt x="20" y="57"/>
                </a:lnTo>
                <a:lnTo>
                  <a:pt x="24" y="59"/>
                </a:lnTo>
                <a:lnTo>
                  <a:pt x="28" y="59"/>
                </a:lnTo>
                <a:lnTo>
                  <a:pt x="33" y="57"/>
                </a:lnTo>
                <a:lnTo>
                  <a:pt x="36" y="57"/>
                </a:lnTo>
                <a:lnTo>
                  <a:pt x="37" y="56"/>
                </a:lnTo>
                <a:lnTo>
                  <a:pt x="40" y="54"/>
                </a:lnTo>
                <a:lnTo>
                  <a:pt x="42" y="51"/>
                </a:lnTo>
                <a:lnTo>
                  <a:pt x="43" y="50"/>
                </a:lnTo>
                <a:lnTo>
                  <a:pt x="45" y="47"/>
                </a:lnTo>
                <a:lnTo>
                  <a:pt x="48" y="44"/>
                </a:lnTo>
                <a:lnTo>
                  <a:pt x="49" y="43"/>
                </a:lnTo>
                <a:lnTo>
                  <a:pt x="51" y="41"/>
                </a:lnTo>
                <a:lnTo>
                  <a:pt x="52" y="41"/>
                </a:lnTo>
                <a:lnTo>
                  <a:pt x="54" y="41"/>
                </a:lnTo>
                <a:lnTo>
                  <a:pt x="57" y="38"/>
                </a:lnTo>
                <a:lnTo>
                  <a:pt x="58" y="34"/>
                </a:lnTo>
                <a:lnTo>
                  <a:pt x="58" y="29"/>
                </a:lnTo>
                <a:lnTo>
                  <a:pt x="57" y="25"/>
                </a:lnTo>
                <a:lnTo>
                  <a:pt x="55" y="20"/>
                </a:lnTo>
                <a:lnTo>
                  <a:pt x="54" y="17"/>
                </a:lnTo>
                <a:lnTo>
                  <a:pt x="49" y="13"/>
                </a:lnTo>
                <a:lnTo>
                  <a:pt x="45" y="10"/>
                </a:lnTo>
                <a:lnTo>
                  <a:pt x="45" y="8"/>
                </a:lnTo>
                <a:lnTo>
                  <a:pt x="45" y="7"/>
                </a:lnTo>
                <a:lnTo>
                  <a:pt x="45" y="6"/>
                </a:lnTo>
                <a:lnTo>
                  <a:pt x="43" y="4"/>
                </a:lnTo>
                <a:lnTo>
                  <a:pt x="42" y="3"/>
                </a:lnTo>
                <a:lnTo>
                  <a:pt x="40" y="1"/>
                </a:lnTo>
                <a:lnTo>
                  <a:pt x="39" y="1"/>
                </a:lnTo>
                <a:lnTo>
                  <a:pt x="36" y="0"/>
                </a:lnTo>
                <a:lnTo>
                  <a:pt x="34" y="0"/>
                </a:lnTo>
                <a:lnTo>
                  <a:pt x="31" y="1"/>
                </a:lnTo>
                <a:lnTo>
                  <a:pt x="30" y="1"/>
                </a:lnTo>
                <a:lnTo>
                  <a:pt x="28" y="3"/>
                </a:lnTo>
                <a:lnTo>
                  <a:pt x="24" y="7"/>
                </a:lnTo>
                <a:lnTo>
                  <a:pt x="20" y="11"/>
                </a:lnTo>
                <a:lnTo>
                  <a:pt x="14" y="17"/>
                </a:lnTo>
                <a:lnTo>
                  <a:pt x="11" y="23"/>
                </a:lnTo>
                <a:lnTo>
                  <a:pt x="6" y="31"/>
                </a:lnTo>
                <a:lnTo>
                  <a:pt x="3" y="37"/>
                </a:lnTo>
                <a:lnTo>
                  <a:pt x="2" y="41"/>
                </a:lnTo>
                <a:lnTo>
                  <a:pt x="0" y="46"/>
                </a:lnTo>
              </a:path>
            </a:pathLst>
          </a:custGeom>
          <a:solidFill>
            <a:srgbClr val="FFFF00"/>
          </a:solidFill>
          <a:ln w="4763">
            <a:solidFill>
              <a:srgbClr val="990000"/>
            </a:solidFill>
            <a:round/>
            <a:headEnd/>
            <a:tailEnd/>
          </a:ln>
        </p:spPr>
        <p:txBody>
          <a:bodyPr/>
          <a:lstStyle/>
          <a:p>
            <a:endParaRPr lang="en-US"/>
          </a:p>
        </p:txBody>
      </p:sp>
      <p:sp>
        <p:nvSpPr>
          <p:cNvPr id="53317" name="Freeform 68"/>
          <p:cNvSpPr>
            <a:spLocks/>
          </p:cNvSpPr>
          <p:nvPr/>
        </p:nvSpPr>
        <p:spPr bwMode="auto">
          <a:xfrm>
            <a:off x="6610351" y="4273551"/>
            <a:ext cx="76200" cy="77788"/>
          </a:xfrm>
          <a:custGeom>
            <a:avLst/>
            <a:gdLst>
              <a:gd name="T0" fmla="*/ 2147483647 w 53"/>
              <a:gd name="T1" fmla="*/ 2147483647 h 49"/>
              <a:gd name="T2" fmla="*/ 2147483647 w 53"/>
              <a:gd name="T3" fmla="*/ 2147483647 h 49"/>
              <a:gd name="T4" fmla="*/ 0 w 53"/>
              <a:gd name="T5" fmla="*/ 2147483647 h 49"/>
              <a:gd name="T6" fmla="*/ 2147483647 w 53"/>
              <a:gd name="T7" fmla="*/ 2147483647 h 49"/>
              <a:gd name="T8" fmla="*/ 2147483647 w 53"/>
              <a:gd name="T9" fmla="*/ 2147483647 h 49"/>
              <a:gd name="T10" fmla="*/ 2147483647 w 53"/>
              <a:gd name="T11" fmla="*/ 2147483647 h 49"/>
              <a:gd name="T12" fmla="*/ 2147483647 w 53"/>
              <a:gd name="T13" fmla="*/ 2147483647 h 49"/>
              <a:gd name="T14" fmla="*/ 2147483647 w 53"/>
              <a:gd name="T15" fmla="*/ 2147483647 h 49"/>
              <a:gd name="T16" fmla="*/ 2147483647 w 53"/>
              <a:gd name="T17" fmla="*/ 2147483647 h 49"/>
              <a:gd name="T18" fmla="*/ 2147483647 w 53"/>
              <a:gd name="T19" fmla="*/ 2147483647 h 49"/>
              <a:gd name="T20" fmla="*/ 2147483647 w 53"/>
              <a:gd name="T21" fmla="*/ 2147483647 h 49"/>
              <a:gd name="T22" fmla="*/ 2147483647 w 53"/>
              <a:gd name="T23" fmla="*/ 2147483647 h 49"/>
              <a:gd name="T24" fmla="*/ 2147483647 w 53"/>
              <a:gd name="T25" fmla="*/ 2147483647 h 49"/>
              <a:gd name="T26" fmla="*/ 2147483647 w 53"/>
              <a:gd name="T27" fmla="*/ 2147483647 h 49"/>
              <a:gd name="T28" fmla="*/ 2147483647 w 53"/>
              <a:gd name="T29" fmla="*/ 2147483647 h 49"/>
              <a:gd name="T30" fmla="*/ 2147483647 w 53"/>
              <a:gd name="T31" fmla="*/ 2147483647 h 49"/>
              <a:gd name="T32" fmla="*/ 2147483647 w 53"/>
              <a:gd name="T33" fmla="*/ 2147483647 h 49"/>
              <a:gd name="T34" fmla="*/ 2147483647 w 53"/>
              <a:gd name="T35" fmla="*/ 2147483647 h 49"/>
              <a:gd name="T36" fmla="*/ 2147483647 w 53"/>
              <a:gd name="T37" fmla="*/ 2147483647 h 49"/>
              <a:gd name="T38" fmla="*/ 2147483647 w 53"/>
              <a:gd name="T39" fmla="*/ 2147483647 h 49"/>
              <a:gd name="T40" fmla="*/ 2147483647 w 53"/>
              <a:gd name="T41" fmla="*/ 0 h 49"/>
              <a:gd name="T42" fmla="*/ 2147483647 w 53"/>
              <a:gd name="T43" fmla="*/ 0 h 49"/>
              <a:gd name="T44" fmla="*/ 2147483647 w 53"/>
              <a:gd name="T45" fmla="*/ 0 h 49"/>
              <a:gd name="T46" fmla="*/ 2147483647 w 53"/>
              <a:gd name="T47" fmla="*/ 2147483647 h 49"/>
              <a:gd name="T48" fmla="*/ 2147483647 w 53"/>
              <a:gd name="T49" fmla="*/ 2147483647 h 49"/>
              <a:gd name="T50" fmla="*/ 2147483647 w 53"/>
              <a:gd name="T51" fmla="*/ 2147483647 h 49"/>
              <a:gd name="T52" fmla="*/ 2147483647 w 53"/>
              <a:gd name="T53" fmla="*/ 2147483647 h 49"/>
              <a:gd name="T54" fmla="*/ 2147483647 w 53"/>
              <a:gd name="T55" fmla="*/ 2147483647 h 49"/>
              <a:gd name="T56" fmla="*/ 2147483647 w 53"/>
              <a:gd name="T57" fmla="*/ 2147483647 h 49"/>
              <a:gd name="T58" fmla="*/ 2147483647 w 53"/>
              <a:gd name="T59" fmla="*/ 2147483647 h 49"/>
              <a:gd name="T60" fmla="*/ 2147483647 w 53"/>
              <a:gd name="T61" fmla="*/ 2147483647 h 49"/>
              <a:gd name="T62" fmla="*/ 2147483647 w 53"/>
              <a:gd name="T63" fmla="*/ 2147483647 h 49"/>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53"/>
              <a:gd name="T97" fmla="*/ 0 h 49"/>
              <a:gd name="T98" fmla="*/ 53 w 53"/>
              <a:gd name="T99" fmla="*/ 49 h 49"/>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53" h="49">
                <a:moveTo>
                  <a:pt x="7" y="22"/>
                </a:moveTo>
                <a:lnTo>
                  <a:pt x="6" y="25"/>
                </a:lnTo>
                <a:lnTo>
                  <a:pt x="3" y="28"/>
                </a:lnTo>
                <a:lnTo>
                  <a:pt x="1" y="33"/>
                </a:lnTo>
                <a:lnTo>
                  <a:pt x="0" y="37"/>
                </a:lnTo>
                <a:lnTo>
                  <a:pt x="0" y="40"/>
                </a:lnTo>
                <a:lnTo>
                  <a:pt x="0" y="43"/>
                </a:lnTo>
                <a:lnTo>
                  <a:pt x="3" y="46"/>
                </a:lnTo>
                <a:lnTo>
                  <a:pt x="7" y="46"/>
                </a:lnTo>
                <a:lnTo>
                  <a:pt x="9" y="46"/>
                </a:lnTo>
                <a:lnTo>
                  <a:pt x="10" y="48"/>
                </a:lnTo>
                <a:lnTo>
                  <a:pt x="12" y="48"/>
                </a:lnTo>
                <a:lnTo>
                  <a:pt x="13" y="49"/>
                </a:lnTo>
                <a:lnTo>
                  <a:pt x="14" y="49"/>
                </a:lnTo>
                <a:lnTo>
                  <a:pt x="16" y="49"/>
                </a:lnTo>
                <a:lnTo>
                  <a:pt x="17" y="49"/>
                </a:lnTo>
                <a:lnTo>
                  <a:pt x="20" y="48"/>
                </a:lnTo>
                <a:lnTo>
                  <a:pt x="25" y="46"/>
                </a:lnTo>
                <a:lnTo>
                  <a:pt x="28" y="46"/>
                </a:lnTo>
                <a:lnTo>
                  <a:pt x="32" y="46"/>
                </a:lnTo>
                <a:lnTo>
                  <a:pt x="35" y="45"/>
                </a:lnTo>
                <a:lnTo>
                  <a:pt x="38" y="43"/>
                </a:lnTo>
                <a:lnTo>
                  <a:pt x="40" y="42"/>
                </a:lnTo>
                <a:lnTo>
                  <a:pt x="43" y="37"/>
                </a:lnTo>
                <a:lnTo>
                  <a:pt x="43" y="34"/>
                </a:lnTo>
                <a:lnTo>
                  <a:pt x="44" y="30"/>
                </a:lnTo>
                <a:lnTo>
                  <a:pt x="46" y="25"/>
                </a:lnTo>
                <a:lnTo>
                  <a:pt x="46" y="22"/>
                </a:lnTo>
                <a:lnTo>
                  <a:pt x="47" y="18"/>
                </a:lnTo>
                <a:lnTo>
                  <a:pt x="48" y="14"/>
                </a:lnTo>
                <a:lnTo>
                  <a:pt x="50" y="11"/>
                </a:lnTo>
                <a:lnTo>
                  <a:pt x="51" y="8"/>
                </a:lnTo>
                <a:lnTo>
                  <a:pt x="51" y="6"/>
                </a:lnTo>
                <a:lnTo>
                  <a:pt x="53" y="6"/>
                </a:lnTo>
                <a:lnTo>
                  <a:pt x="53" y="5"/>
                </a:lnTo>
                <a:lnTo>
                  <a:pt x="51" y="5"/>
                </a:lnTo>
                <a:lnTo>
                  <a:pt x="51" y="3"/>
                </a:lnTo>
                <a:lnTo>
                  <a:pt x="51" y="2"/>
                </a:lnTo>
                <a:lnTo>
                  <a:pt x="50" y="0"/>
                </a:lnTo>
                <a:lnTo>
                  <a:pt x="48" y="0"/>
                </a:lnTo>
                <a:lnTo>
                  <a:pt x="47" y="0"/>
                </a:lnTo>
                <a:lnTo>
                  <a:pt x="46" y="0"/>
                </a:lnTo>
                <a:lnTo>
                  <a:pt x="44" y="0"/>
                </a:lnTo>
                <a:lnTo>
                  <a:pt x="43" y="2"/>
                </a:lnTo>
                <a:lnTo>
                  <a:pt x="41" y="2"/>
                </a:lnTo>
                <a:lnTo>
                  <a:pt x="40" y="3"/>
                </a:lnTo>
                <a:lnTo>
                  <a:pt x="37" y="6"/>
                </a:lnTo>
                <a:lnTo>
                  <a:pt x="32" y="11"/>
                </a:lnTo>
                <a:lnTo>
                  <a:pt x="29" y="12"/>
                </a:lnTo>
                <a:lnTo>
                  <a:pt x="25" y="15"/>
                </a:lnTo>
                <a:lnTo>
                  <a:pt x="20" y="18"/>
                </a:lnTo>
                <a:lnTo>
                  <a:pt x="16" y="19"/>
                </a:lnTo>
                <a:lnTo>
                  <a:pt x="12" y="21"/>
                </a:lnTo>
                <a:lnTo>
                  <a:pt x="7" y="22"/>
                </a:lnTo>
                <a:lnTo>
                  <a:pt x="9" y="22"/>
                </a:lnTo>
                <a:lnTo>
                  <a:pt x="7" y="22"/>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18" name="Freeform 69"/>
          <p:cNvSpPr>
            <a:spLocks/>
          </p:cNvSpPr>
          <p:nvPr/>
        </p:nvSpPr>
        <p:spPr bwMode="auto">
          <a:xfrm>
            <a:off x="6610351" y="4273551"/>
            <a:ext cx="76200" cy="77788"/>
          </a:xfrm>
          <a:custGeom>
            <a:avLst/>
            <a:gdLst>
              <a:gd name="T0" fmla="*/ 2147483647 w 53"/>
              <a:gd name="T1" fmla="*/ 2147483647 h 49"/>
              <a:gd name="T2" fmla="*/ 2147483647 w 53"/>
              <a:gd name="T3" fmla="*/ 2147483647 h 49"/>
              <a:gd name="T4" fmla="*/ 0 w 53"/>
              <a:gd name="T5" fmla="*/ 2147483647 h 49"/>
              <a:gd name="T6" fmla="*/ 2147483647 w 53"/>
              <a:gd name="T7" fmla="*/ 2147483647 h 49"/>
              <a:gd name="T8" fmla="*/ 2147483647 w 53"/>
              <a:gd name="T9" fmla="*/ 2147483647 h 49"/>
              <a:gd name="T10" fmla="*/ 2147483647 w 53"/>
              <a:gd name="T11" fmla="*/ 2147483647 h 49"/>
              <a:gd name="T12" fmla="*/ 2147483647 w 53"/>
              <a:gd name="T13" fmla="*/ 2147483647 h 49"/>
              <a:gd name="T14" fmla="*/ 2147483647 w 53"/>
              <a:gd name="T15" fmla="*/ 2147483647 h 49"/>
              <a:gd name="T16" fmla="*/ 2147483647 w 53"/>
              <a:gd name="T17" fmla="*/ 2147483647 h 49"/>
              <a:gd name="T18" fmla="*/ 2147483647 w 53"/>
              <a:gd name="T19" fmla="*/ 2147483647 h 49"/>
              <a:gd name="T20" fmla="*/ 2147483647 w 53"/>
              <a:gd name="T21" fmla="*/ 2147483647 h 49"/>
              <a:gd name="T22" fmla="*/ 2147483647 w 53"/>
              <a:gd name="T23" fmla="*/ 2147483647 h 49"/>
              <a:gd name="T24" fmla="*/ 2147483647 w 53"/>
              <a:gd name="T25" fmla="*/ 2147483647 h 49"/>
              <a:gd name="T26" fmla="*/ 2147483647 w 53"/>
              <a:gd name="T27" fmla="*/ 2147483647 h 49"/>
              <a:gd name="T28" fmla="*/ 2147483647 w 53"/>
              <a:gd name="T29" fmla="*/ 2147483647 h 49"/>
              <a:gd name="T30" fmla="*/ 2147483647 w 53"/>
              <a:gd name="T31" fmla="*/ 2147483647 h 49"/>
              <a:gd name="T32" fmla="*/ 2147483647 w 53"/>
              <a:gd name="T33" fmla="*/ 2147483647 h 49"/>
              <a:gd name="T34" fmla="*/ 2147483647 w 53"/>
              <a:gd name="T35" fmla="*/ 2147483647 h 49"/>
              <a:gd name="T36" fmla="*/ 2147483647 w 53"/>
              <a:gd name="T37" fmla="*/ 2147483647 h 49"/>
              <a:gd name="T38" fmla="*/ 2147483647 w 53"/>
              <a:gd name="T39" fmla="*/ 2147483647 h 49"/>
              <a:gd name="T40" fmla="*/ 2147483647 w 53"/>
              <a:gd name="T41" fmla="*/ 0 h 49"/>
              <a:gd name="T42" fmla="*/ 2147483647 w 53"/>
              <a:gd name="T43" fmla="*/ 0 h 49"/>
              <a:gd name="T44" fmla="*/ 2147483647 w 53"/>
              <a:gd name="T45" fmla="*/ 0 h 49"/>
              <a:gd name="T46" fmla="*/ 2147483647 w 53"/>
              <a:gd name="T47" fmla="*/ 2147483647 h 49"/>
              <a:gd name="T48" fmla="*/ 2147483647 w 53"/>
              <a:gd name="T49" fmla="*/ 2147483647 h 49"/>
              <a:gd name="T50" fmla="*/ 2147483647 w 53"/>
              <a:gd name="T51" fmla="*/ 2147483647 h 49"/>
              <a:gd name="T52" fmla="*/ 2147483647 w 53"/>
              <a:gd name="T53" fmla="*/ 2147483647 h 49"/>
              <a:gd name="T54" fmla="*/ 2147483647 w 53"/>
              <a:gd name="T55" fmla="*/ 2147483647 h 49"/>
              <a:gd name="T56" fmla="*/ 2147483647 w 53"/>
              <a:gd name="T57" fmla="*/ 2147483647 h 49"/>
              <a:gd name="T58" fmla="*/ 2147483647 w 53"/>
              <a:gd name="T59" fmla="*/ 2147483647 h 49"/>
              <a:gd name="T60" fmla="*/ 2147483647 w 53"/>
              <a:gd name="T61" fmla="*/ 2147483647 h 49"/>
              <a:gd name="T62" fmla="*/ 2147483647 w 53"/>
              <a:gd name="T63" fmla="*/ 2147483647 h 49"/>
              <a:gd name="T64" fmla="*/ 2147483647 w 53"/>
              <a:gd name="T65" fmla="*/ 2147483647 h 4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53"/>
              <a:gd name="T100" fmla="*/ 0 h 49"/>
              <a:gd name="T101" fmla="*/ 53 w 53"/>
              <a:gd name="T102" fmla="*/ 49 h 49"/>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53" h="49">
                <a:moveTo>
                  <a:pt x="7" y="22"/>
                </a:moveTo>
                <a:lnTo>
                  <a:pt x="6" y="25"/>
                </a:lnTo>
                <a:lnTo>
                  <a:pt x="3" y="28"/>
                </a:lnTo>
                <a:lnTo>
                  <a:pt x="1" y="33"/>
                </a:lnTo>
                <a:lnTo>
                  <a:pt x="0" y="37"/>
                </a:lnTo>
                <a:lnTo>
                  <a:pt x="0" y="40"/>
                </a:lnTo>
                <a:lnTo>
                  <a:pt x="0" y="43"/>
                </a:lnTo>
                <a:lnTo>
                  <a:pt x="3" y="46"/>
                </a:lnTo>
                <a:lnTo>
                  <a:pt x="7" y="46"/>
                </a:lnTo>
                <a:lnTo>
                  <a:pt x="9" y="46"/>
                </a:lnTo>
                <a:lnTo>
                  <a:pt x="10" y="48"/>
                </a:lnTo>
                <a:lnTo>
                  <a:pt x="12" y="48"/>
                </a:lnTo>
                <a:lnTo>
                  <a:pt x="13" y="49"/>
                </a:lnTo>
                <a:lnTo>
                  <a:pt x="14" y="49"/>
                </a:lnTo>
                <a:lnTo>
                  <a:pt x="16" y="49"/>
                </a:lnTo>
                <a:lnTo>
                  <a:pt x="17" y="49"/>
                </a:lnTo>
                <a:lnTo>
                  <a:pt x="20" y="48"/>
                </a:lnTo>
                <a:lnTo>
                  <a:pt x="25" y="46"/>
                </a:lnTo>
                <a:lnTo>
                  <a:pt x="28" y="46"/>
                </a:lnTo>
                <a:lnTo>
                  <a:pt x="32" y="46"/>
                </a:lnTo>
                <a:lnTo>
                  <a:pt x="35" y="45"/>
                </a:lnTo>
                <a:lnTo>
                  <a:pt x="38" y="43"/>
                </a:lnTo>
                <a:lnTo>
                  <a:pt x="40" y="42"/>
                </a:lnTo>
                <a:lnTo>
                  <a:pt x="43" y="37"/>
                </a:lnTo>
                <a:lnTo>
                  <a:pt x="43" y="34"/>
                </a:lnTo>
                <a:lnTo>
                  <a:pt x="44" y="30"/>
                </a:lnTo>
                <a:lnTo>
                  <a:pt x="46" y="25"/>
                </a:lnTo>
                <a:lnTo>
                  <a:pt x="46" y="22"/>
                </a:lnTo>
                <a:lnTo>
                  <a:pt x="47" y="18"/>
                </a:lnTo>
                <a:lnTo>
                  <a:pt x="48" y="14"/>
                </a:lnTo>
                <a:lnTo>
                  <a:pt x="50" y="11"/>
                </a:lnTo>
                <a:lnTo>
                  <a:pt x="51" y="8"/>
                </a:lnTo>
                <a:lnTo>
                  <a:pt x="51" y="6"/>
                </a:lnTo>
                <a:lnTo>
                  <a:pt x="53" y="6"/>
                </a:lnTo>
                <a:lnTo>
                  <a:pt x="53" y="5"/>
                </a:lnTo>
                <a:lnTo>
                  <a:pt x="51" y="5"/>
                </a:lnTo>
                <a:lnTo>
                  <a:pt x="51" y="3"/>
                </a:lnTo>
                <a:lnTo>
                  <a:pt x="51" y="2"/>
                </a:lnTo>
                <a:lnTo>
                  <a:pt x="50" y="0"/>
                </a:lnTo>
                <a:lnTo>
                  <a:pt x="48" y="0"/>
                </a:lnTo>
                <a:lnTo>
                  <a:pt x="47" y="0"/>
                </a:lnTo>
                <a:lnTo>
                  <a:pt x="46" y="0"/>
                </a:lnTo>
                <a:lnTo>
                  <a:pt x="44" y="0"/>
                </a:lnTo>
                <a:lnTo>
                  <a:pt x="43" y="2"/>
                </a:lnTo>
                <a:lnTo>
                  <a:pt x="41" y="2"/>
                </a:lnTo>
                <a:lnTo>
                  <a:pt x="40" y="3"/>
                </a:lnTo>
                <a:lnTo>
                  <a:pt x="37" y="6"/>
                </a:lnTo>
                <a:lnTo>
                  <a:pt x="32" y="11"/>
                </a:lnTo>
                <a:lnTo>
                  <a:pt x="29" y="12"/>
                </a:lnTo>
                <a:lnTo>
                  <a:pt x="25" y="15"/>
                </a:lnTo>
                <a:lnTo>
                  <a:pt x="20" y="18"/>
                </a:lnTo>
                <a:lnTo>
                  <a:pt x="16" y="19"/>
                </a:lnTo>
                <a:lnTo>
                  <a:pt x="12" y="21"/>
                </a:lnTo>
                <a:lnTo>
                  <a:pt x="7" y="22"/>
                </a:lnTo>
                <a:lnTo>
                  <a:pt x="9" y="22"/>
                </a:lnTo>
                <a:lnTo>
                  <a:pt x="7" y="22"/>
                </a:lnTo>
              </a:path>
            </a:pathLst>
          </a:custGeom>
          <a:solidFill>
            <a:srgbClr val="FFFF00"/>
          </a:solidFill>
          <a:ln w="4763">
            <a:solidFill>
              <a:srgbClr val="990000"/>
            </a:solidFill>
            <a:round/>
            <a:headEnd/>
            <a:tailEnd/>
          </a:ln>
        </p:spPr>
        <p:txBody>
          <a:bodyPr/>
          <a:lstStyle/>
          <a:p>
            <a:endParaRPr lang="en-US"/>
          </a:p>
        </p:txBody>
      </p:sp>
      <p:sp>
        <p:nvSpPr>
          <p:cNvPr id="53319" name="Freeform 70"/>
          <p:cNvSpPr>
            <a:spLocks/>
          </p:cNvSpPr>
          <p:nvPr/>
        </p:nvSpPr>
        <p:spPr bwMode="auto">
          <a:xfrm>
            <a:off x="6654803" y="4424366"/>
            <a:ext cx="79375" cy="84137"/>
          </a:xfrm>
          <a:custGeom>
            <a:avLst/>
            <a:gdLst>
              <a:gd name="T0" fmla="*/ 2147483647 w 56"/>
              <a:gd name="T1" fmla="*/ 2147483647 h 53"/>
              <a:gd name="T2" fmla="*/ 2147483647 w 56"/>
              <a:gd name="T3" fmla="*/ 2147483647 h 53"/>
              <a:gd name="T4" fmla="*/ 2147483647 w 56"/>
              <a:gd name="T5" fmla="*/ 2147483647 h 53"/>
              <a:gd name="T6" fmla="*/ 2147483647 w 56"/>
              <a:gd name="T7" fmla="*/ 2147483647 h 53"/>
              <a:gd name="T8" fmla="*/ 2147483647 w 56"/>
              <a:gd name="T9" fmla="*/ 2147483647 h 53"/>
              <a:gd name="T10" fmla="*/ 2147483647 w 56"/>
              <a:gd name="T11" fmla="*/ 2147483647 h 53"/>
              <a:gd name="T12" fmla="*/ 2147483647 w 56"/>
              <a:gd name="T13" fmla="*/ 2147483647 h 53"/>
              <a:gd name="T14" fmla="*/ 2147483647 w 56"/>
              <a:gd name="T15" fmla="*/ 2147483647 h 53"/>
              <a:gd name="T16" fmla="*/ 2147483647 w 56"/>
              <a:gd name="T17" fmla="*/ 2147483647 h 53"/>
              <a:gd name="T18" fmla="*/ 2147483647 w 56"/>
              <a:gd name="T19" fmla="*/ 2147483647 h 53"/>
              <a:gd name="T20" fmla="*/ 2147483647 w 56"/>
              <a:gd name="T21" fmla="*/ 2147483647 h 53"/>
              <a:gd name="T22" fmla="*/ 2147483647 w 56"/>
              <a:gd name="T23" fmla="*/ 2147483647 h 53"/>
              <a:gd name="T24" fmla="*/ 2147483647 w 56"/>
              <a:gd name="T25" fmla="*/ 2147483647 h 53"/>
              <a:gd name="T26" fmla="*/ 2147483647 w 56"/>
              <a:gd name="T27" fmla="*/ 2147483647 h 53"/>
              <a:gd name="T28" fmla="*/ 2147483647 w 56"/>
              <a:gd name="T29" fmla="*/ 2147483647 h 53"/>
              <a:gd name="T30" fmla="*/ 2147483647 w 56"/>
              <a:gd name="T31" fmla="*/ 2147483647 h 53"/>
              <a:gd name="T32" fmla="*/ 2147483647 w 56"/>
              <a:gd name="T33" fmla="*/ 2147483647 h 53"/>
              <a:gd name="T34" fmla="*/ 2147483647 w 56"/>
              <a:gd name="T35" fmla="*/ 2147483647 h 53"/>
              <a:gd name="T36" fmla="*/ 2147483647 w 56"/>
              <a:gd name="T37" fmla="*/ 2147483647 h 53"/>
              <a:gd name="T38" fmla="*/ 2147483647 w 56"/>
              <a:gd name="T39" fmla="*/ 2147483647 h 53"/>
              <a:gd name="T40" fmla="*/ 2147483647 w 56"/>
              <a:gd name="T41" fmla="*/ 2147483647 h 53"/>
              <a:gd name="T42" fmla="*/ 2147483647 w 56"/>
              <a:gd name="T43" fmla="*/ 2147483647 h 53"/>
              <a:gd name="T44" fmla="*/ 2147483647 w 56"/>
              <a:gd name="T45" fmla="*/ 2147483647 h 53"/>
              <a:gd name="T46" fmla="*/ 2147483647 w 56"/>
              <a:gd name="T47" fmla="*/ 2147483647 h 53"/>
              <a:gd name="T48" fmla="*/ 2147483647 w 56"/>
              <a:gd name="T49" fmla="*/ 2147483647 h 53"/>
              <a:gd name="T50" fmla="*/ 2147483647 w 56"/>
              <a:gd name="T51" fmla="*/ 2147483647 h 53"/>
              <a:gd name="T52" fmla="*/ 2147483647 w 56"/>
              <a:gd name="T53" fmla="*/ 2147483647 h 53"/>
              <a:gd name="T54" fmla="*/ 2147483647 w 56"/>
              <a:gd name="T55" fmla="*/ 2147483647 h 53"/>
              <a:gd name="T56" fmla="*/ 2147483647 w 56"/>
              <a:gd name="T57" fmla="*/ 2147483647 h 53"/>
              <a:gd name="T58" fmla="*/ 2147483647 w 56"/>
              <a:gd name="T59" fmla="*/ 2147483647 h 53"/>
              <a:gd name="T60" fmla="*/ 2147483647 w 56"/>
              <a:gd name="T61" fmla="*/ 2147483647 h 53"/>
              <a:gd name="T62" fmla="*/ 2147483647 w 56"/>
              <a:gd name="T63" fmla="*/ 2147483647 h 53"/>
              <a:gd name="T64" fmla="*/ 2147483647 w 56"/>
              <a:gd name="T65" fmla="*/ 2147483647 h 53"/>
              <a:gd name="T66" fmla="*/ 2147483647 w 56"/>
              <a:gd name="T67" fmla="*/ 2147483647 h 53"/>
              <a:gd name="T68" fmla="*/ 2147483647 w 56"/>
              <a:gd name="T69" fmla="*/ 0 h 53"/>
              <a:gd name="T70" fmla="*/ 2147483647 w 56"/>
              <a:gd name="T71" fmla="*/ 2147483647 h 53"/>
              <a:gd name="T72" fmla="*/ 2147483647 w 56"/>
              <a:gd name="T73" fmla="*/ 2147483647 h 53"/>
              <a:gd name="T74" fmla="*/ 2147483647 w 56"/>
              <a:gd name="T75" fmla="*/ 2147483647 h 53"/>
              <a:gd name="T76" fmla="*/ 2147483647 w 56"/>
              <a:gd name="T77" fmla="*/ 2147483647 h 53"/>
              <a:gd name="T78" fmla="*/ 2147483647 w 56"/>
              <a:gd name="T79" fmla="*/ 2147483647 h 53"/>
              <a:gd name="T80" fmla="*/ 2147483647 w 56"/>
              <a:gd name="T81" fmla="*/ 2147483647 h 53"/>
              <a:gd name="T82" fmla="*/ 2147483647 w 56"/>
              <a:gd name="T83" fmla="*/ 2147483647 h 53"/>
              <a:gd name="T84" fmla="*/ 2147483647 w 56"/>
              <a:gd name="T85" fmla="*/ 2147483647 h 53"/>
              <a:gd name="T86" fmla="*/ 2147483647 w 56"/>
              <a:gd name="T87" fmla="*/ 2147483647 h 53"/>
              <a:gd name="T88" fmla="*/ 2147483647 w 56"/>
              <a:gd name="T89" fmla="*/ 2147483647 h 53"/>
              <a:gd name="T90" fmla="*/ 0 w 56"/>
              <a:gd name="T91" fmla="*/ 2147483647 h 53"/>
              <a:gd name="T92" fmla="*/ 0 w 56"/>
              <a:gd name="T93" fmla="*/ 2147483647 h 53"/>
              <a:gd name="T94" fmla="*/ 0 w 56"/>
              <a:gd name="T95" fmla="*/ 2147483647 h 53"/>
              <a:gd name="T96" fmla="*/ 2147483647 w 56"/>
              <a:gd name="T97" fmla="*/ 2147483647 h 53"/>
              <a:gd name="T98" fmla="*/ 2147483647 w 56"/>
              <a:gd name="T99" fmla="*/ 2147483647 h 53"/>
              <a:gd name="T100" fmla="*/ 2147483647 w 56"/>
              <a:gd name="T101" fmla="*/ 2147483647 h 53"/>
              <a:gd name="T102" fmla="*/ 2147483647 w 56"/>
              <a:gd name="T103" fmla="*/ 2147483647 h 53"/>
              <a:gd name="T104" fmla="*/ 2147483647 w 56"/>
              <a:gd name="T105" fmla="*/ 2147483647 h 53"/>
              <a:gd name="T106" fmla="*/ 2147483647 w 56"/>
              <a:gd name="T107" fmla="*/ 2147483647 h 53"/>
              <a:gd name="T108" fmla="*/ 2147483647 w 56"/>
              <a:gd name="T109" fmla="*/ 2147483647 h 53"/>
              <a:gd name="T110" fmla="*/ 2147483647 w 56"/>
              <a:gd name="T111" fmla="*/ 2147483647 h 53"/>
              <a:gd name="T112" fmla="*/ 2147483647 w 56"/>
              <a:gd name="T113" fmla="*/ 2147483647 h 53"/>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6"/>
              <a:gd name="T172" fmla="*/ 0 h 53"/>
              <a:gd name="T173" fmla="*/ 56 w 56"/>
              <a:gd name="T174" fmla="*/ 53 h 53"/>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6" h="53">
                <a:moveTo>
                  <a:pt x="3" y="28"/>
                </a:moveTo>
                <a:lnTo>
                  <a:pt x="7" y="31"/>
                </a:lnTo>
                <a:lnTo>
                  <a:pt x="10" y="34"/>
                </a:lnTo>
                <a:lnTo>
                  <a:pt x="13" y="37"/>
                </a:lnTo>
                <a:lnTo>
                  <a:pt x="16" y="39"/>
                </a:lnTo>
                <a:lnTo>
                  <a:pt x="19" y="41"/>
                </a:lnTo>
                <a:lnTo>
                  <a:pt x="22" y="44"/>
                </a:lnTo>
                <a:lnTo>
                  <a:pt x="26" y="47"/>
                </a:lnTo>
                <a:lnTo>
                  <a:pt x="29" y="50"/>
                </a:lnTo>
                <a:lnTo>
                  <a:pt x="35" y="53"/>
                </a:lnTo>
                <a:lnTo>
                  <a:pt x="40" y="53"/>
                </a:lnTo>
                <a:lnTo>
                  <a:pt x="44" y="50"/>
                </a:lnTo>
                <a:lnTo>
                  <a:pt x="47" y="46"/>
                </a:lnTo>
                <a:lnTo>
                  <a:pt x="50" y="40"/>
                </a:lnTo>
                <a:lnTo>
                  <a:pt x="53" y="36"/>
                </a:lnTo>
                <a:lnTo>
                  <a:pt x="54" y="30"/>
                </a:lnTo>
                <a:lnTo>
                  <a:pt x="56" y="24"/>
                </a:lnTo>
                <a:lnTo>
                  <a:pt x="54" y="21"/>
                </a:lnTo>
                <a:lnTo>
                  <a:pt x="53" y="16"/>
                </a:lnTo>
                <a:lnTo>
                  <a:pt x="52" y="13"/>
                </a:lnTo>
                <a:lnTo>
                  <a:pt x="49" y="10"/>
                </a:lnTo>
                <a:lnTo>
                  <a:pt x="44" y="9"/>
                </a:lnTo>
                <a:lnTo>
                  <a:pt x="40" y="7"/>
                </a:lnTo>
                <a:lnTo>
                  <a:pt x="35" y="7"/>
                </a:lnTo>
                <a:lnTo>
                  <a:pt x="29" y="6"/>
                </a:lnTo>
                <a:lnTo>
                  <a:pt x="28" y="6"/>
                </a:lnTo>
                <a:lnTo>
                  <a:pt x="28" y="4"/>
                </a:lnTo>
                <a:lnTo>
                  <a:pt x="28" y="3"/>
                </a:lnTo>
                <a:lnTo>
                  <a:pt x="26" y="3"/>
                </a:lnTo>
                <a:lnTo>
                  <a:pt x="23" y="2"/>
                </a:lnTo>
                <a:lnTo>
                  <a:pt x="22" y="0"/>
                </a:lnTo>
                <a:lnTo>
                  <a:pt x="19" y="2"/>
                </a:lnTo>
                <a:lnTo>
                  <a:pt x="16" y="3"/>
                </a:lnTo>
                <a:lnTo>
                  <a:pt x="13" y="4"/>
                </a:lnTo>
                <a:lnTo>
                  <a:pt x="12" y="6"/>
                </a:lnTo>
                <a:lnTo>
                  <a:pt x="9" y="9"/>
                </a:lnTo>
                <a:lnTo>
                  <a:pt x="7" y="10"/>
                </a:lnTo>
                <a:lnTo>
                  <a:pt x="6" y="12"/>
                </a:lnTo>
                <a:lnTo>
                  <a:pt x="3" y="15"/>
                </a:lnTo>
                <a:lnTo>
                  <a:pt x="1" y="16"/>
                </a:lnTo>
                <a:lnTo>
                  <a:pt x="1" y="18"/>
                </a:lnTo>
                <a:lnTo>
                  <a:pt x="0" y="19"/>
                </a:lnTo>
                <a:lnTo>
                  <a:pt x="0" y="22"/>
                </a:lnTo>
                <a:lnTo>
                  <a:pt x="0" y="24"/>
                </a:lnTo>
                <a:lnTo>
                  <a:pt x="1" y="27"/>
                </a:lnTo>
                <a:lnTo>
                  <a:pt x="1" y="28"/>
                </a:lnTo>
                <a:lnTo>
                  <a:pt x="3" y="28"/>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20" name="Freeform 71"/>
          <p:cNvSpPr>
            <a:spLocks/>
          </p:cNvSpPr>
          <p:nvPr/>
        </p:nvSpPr>
        <p:spPr bwMode="auto">
          <a:xfrm>
            <a:off x="6654803" y="4424366"/>
            <a:ext cx="79375" cy="84137"/>
          </a:xfrm>
          <a:custGeom>
            <a:avLst/>
            <a:gdLst>
              <a:gd name="T0" fmla="*/ 2147483647 w 56"/>
              <a:gd name="T1" fmla="*/ 2147483647 h 53"/>
              <a:gd name="T2" fmla="*/ 2147483647 w 56"/>
              <a:gd name="T3" fmla="*/ 2147483647 h 53"/>
              <a:gd name="T4" fmla="*/ 2147483647 w 56"/>
              <a:gd name="T5" fmla="*/ 2147483647 h 53"/>
              <a:gd name="T6" fmla="*/ 2147483647 w 56"/>
              <a:gd name="T7" fmla="*/ 2147483647 h 53"/>
              <a:gd name="T8" fmla="*/ 2147483647 w 56"/>
              <a:gd name="T9" fmla="*/ 2147483647 h 53"/>
              <a:gd name="T10" fmla="*/ 2147483647 w 56"/>
              <a:gd name="T11" fmla="*/ 2147483647 h 53"/>
              <a:gd name="T12" fmla="*/ 2147483647 w 56"/>
              <a:gd name="T13" fmla="*/ 2147483647 h 53"/>
              <a:gd name="T14" fmla="*/ 2147483647 w 56"/>
              <a:gd name="T15" fmla="*/ 2147483647 h 53"/>
              <a:gd name="T16" fmla="*/ 2147483647 w 56"/>
              <a:gd name="T17" fmla="*/ 2147483647 h 53"/>
              <a:gd name="T18" fmla="*/ 2147483647 w 56"/>
              <a:gd name="T19" fmla="*/ 2147483647 h 53"/>
              <a:gd name="T20" fmla="*/ 2147483647 w 56"/>
              <a:gd name="T21" fmla="*/ 2147483647 h 53"/>
              <a:gd name="T22" fmla="*/ 2147483647 w 56"/>
              <a:gd name="T23" fmla="*/ 2147483647 h 53"/>
              <a:gd name="T24" fmla="*/ 2147483647 w 56"/>
              <a:gd name="T25" fmla="*/ 2147483647 h 53"/>
              <a:gd name="T26" fmla="*/ 2147483647 w 56"/>
              <a:gd name="T27" fmla="*/ 2147483647 h 53"/>
              <a:gd name="T28" fmla="*/ 2147483647 w 56"/>
              <a:gd name="T29" fmla="*/ 2147483647 h 53"/>
              <a:gd name="T30" fmla="*/ 2147483647 w 56"/>
              <a:gd name="T31" fmla="*/ 2147483647 h 53"/>
              <a:gd name="T32" fmla="*/ 2147483647 w 56"/>
              <a:gd name="T33" fmla="*/ 2147483647 h 53"/>
              <a:gd name="T34" fmla="*/ 2147483647 w 56"/>
              <a:gd name="T35" fmla="*/ 2147483647 h 53"/>
              <a:gd name="T36" fmla="*/ 2147483647 w 56"/>
              <a:gd name="T37" fmla="*/ 2147483647 h 53"/>
              <a:gd name="T38" fmla="*/ 2147483647 w 56"/>
              <a:gd name="T39" fmla="*/ 2147483647 h 53"/>
              <a:gd name="T40" fmla="*/ 2147483647 w 56"/>
              <a:gd name="T41" fmla="*/ 2147483647 h 53"/>
              <a:gd name="T42" fmla="*/ 2147483647 w 56"/>
              <a:gd name="T43" fmla="*/ 2147483647 h 53"/>
              <a:gd name="T44" fmla="*/ 2147483647 w 56"/>
              <a:gd name="T45" fmla="*/ 2147483647 h 53"/>
              <a:gd name="T46" fmla="*/ 2147483647 w 56"/>
              <a:gd name="T47" fmla="*/ 2147483647 h 53"/>
              <a:gd name="T48" fmla="*/ 2147483647 w 56"/>
              <a:gd name="T49" fmla="*/ 2147483647 h 53"/>
              <a:gd name="T50" fmla="*/ 2147483647 w 56"/>
              <a:gd name="T51" fmla="*/ 2147483647 h 53"/>
              <a:gd name="T52" fmla="*/ 2147483647 w 56"/>
              <a:gd name="T53" fmla="*/ 2147483647 h 53"/>
              <a:gd name="T54" fmla="*/ 2147483647 w 56"/>
              <a:gd name="T55" fmla="*/ 2147483647 h 53"/>
              <a:gd name="T56" fmla="*/ 2147483647 w 56"/>
              <a:gd name="T57" fmla="*/ 2147483647 h 53"/>
              <a:gd name="T58" fmla="*/ 2147483647 w 56"/>
              <a:gd name="T59" fmla="*/ 2147483647 h 53"/>
              <a:gd name="T60" fmla="*/ 2147483647 w 56"/>
              <a:gd name="T61" fmla="*/ 2147483647 h 53"/>
              <a:gd name="T62" fmla="*/ 2147483647 w 56"/>
              <a:gd name="T63" fmla="*/ 2147483647 h 53"/>
              <a:gd name="T64" fmla="*/ 2147483647 w 56"/>
              <a:gd name="T65" fmla="*/ 2147483647 h 53"/>
              <a:gd name="T66" fmla="*/ 2147483647 w 56"/>
              <a:gd name="T67" fmla="*/ 2147483647 h 53"/>
              <a:gd name="T68" fmla="*/ 2147483647 w 56"/>
              <a:gd name="T69" fmla="*/ 0 h 53"/>
              <a:gd name="T70" fmla="*/ 2147483647 w 56"/>
              <a:gd name="T71" fmla="*/ 2147483647 h 53"/>
              <a:gd name="T72" fmla="*/ 2147483647 w 56"/>
              <a:gd name="T73" fmla="*/ 2147483647 h 53"/>
              <a:gd name="T74" fmla="*/ 2147483647 w 56"/>
              <a:gd name="T75" fmla="*/ 2147483647 h 53"/>
              <a:gd name="T76" fmla="*/ 2147483647 w 56"/>
              <a:gd name="T77" fmla="*/ 2147483647 h 53"/>
              <a:gd name="T78" fmla="*/ 2147483647 w 56"/>
              <a:gd name="T79" fmla="*/ 2147483647 h 53"/>
              <a:gd name="T80" fmla="*/ 2147483647 w 56"/>
              <a:gd name="T81" fmla="*/ 2147483647 h 53"/>
              <a:gd name="T82" fmla="*/ 2147483647 w 56"/>
              <a:gd name="T83" fmla="*/ 2147483647 h 53"/>
              <a:gd name="T84" fmla="*/ 2147483647 w 56"/>
              <a:gd name="T85" fmla="*/ 2147483647 h 53"/>
              <a:gd name="T86" fmla="*/ 2147483647 w 56"/>
              <a:gd name="T87" fmla="*/ 2147483647 h 53"/>
              <a:gd name="T88" fmla="*/ 2147483647 w 56"/>
              <a:gd name="T89" fmla="*/ 2147483647 h 53"/>
              <a:gd name="T90" fmla="*/ 0 w 56"/>
              <a:gd name="T91" fmla="*/ 2147483647 h 53"/>
              <a:gd name="T92" fmla="*/ 0 w 56"/>
              <a:gd name="T93" fmla="*/ 2147483647 h 53"/>
              <a:gd name="T94" fmla="*/ 0 w 56"/>
              <a:gd name="T95" fmla="*/ 2147483647 h 53"/>
              <a:gd name="T96" fmla="*/ 2147483647 w 56"/>
              <a:gd name="T97" fmla="*/ 2147483647 h 53"/>
              <a:gd name="T98" fmla="*/ 2147483647 w 56"/>
              <a:gd name="T99" fmla="*/ 2147483647 h 53"/>
              <a:gd name="T100" fmla="*/ 2147483647 w 56"/>
              <a:gd name="T101" fmla="*/ 2147483647 h 53"/>
              <a:gd name="T102" fmla="*/ 2147483647 w 56"/>
              <a:gd name="T103" fmla="*/ 2147483647 h 53"/>
              <a:gd name="T104" fmla="*/ 2147483647 w 56"/>
              <a:gd name="T105" fmla="*/ 2147483647 h 53"/>
              <a:gd name="T106" fmla="*/ 2147483647 w 56"/>
              <a:gd name="T107" fmla="*/ 2147483647 h 53"/>
              <a:gd name="T108" fmla="*/ 2147483647 w 56"/>
              <a:gd name="T109" fmla="*/ 2147483647 h 53"/>
              <a:gd name="T110" fmla="*/ 2147483647 w 56"/>
              <a:gd name="T111" fmla="*/ 2147483647 h 53"/>
              <a:gd name="T112" fmla="*/ 2147483647 w 56"/>
              <a:gd name="T113" fmla="*/ 2147483647 h 53"/>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6"/>
              <a:gd name="T172" fmla="*/ 0 h 53"/>
              <a:gd name="T173" fmla="*/ 56 w 56"/>
              <a:gd name="T174" fmla="*/ 53 h 53"/>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6" h="53">
                <a:moveTo>
                  <a:pt x="3" y="28"/>
                </a:moveTo>
                <a:lnTo>
                  <a:pt x="7" y="31"/>
                </a:lnTo>
                <a:lnTo>
                  <a:pt x="10" y="34"/>
                </a:lnTo>
                <a:lnTo>
                  <a:pt x="13" y="37"/>
                </a:lnTo>
                <a:lnTo>
                  <a:pt x="16" y="39"/>
                </a:lnTo>
                <a:lnTo>
                  <a:pt x="19" y="41"/>
                </a:lnTo>
                <a:lnTo>
                  <a:pt x="22" y="44"/>
                </a:lnTo>
                <a:lnTo>
                  <a:pt x="26" y="47"/>
                </a:lnTo>
                <a:lnTo>
                  <a:pt x="29" y="50"/>
                </a:lnTo>
                <a:lnTo>
                  <a:pt x="35" y="53"/>
                </a:lnTo>
                <a:lnTo>
                  <a:pt x="40" y="53"/>
                </a:lnTo>
                <a:lnTo>
                  <a:pt x="44" y="50"/>
                </a:lnTo>
                <a:lnTo>
                  <a:pt x="47" y="46"/>
                </a:lnTo>
                <a:lnTo>
                  <a:pt x="50" y="40"/>
                </a:lnTo>
                <a:lnTo>
                  <a:pt x="53" y="36"/>
                </a:lnTo>
                <a:lnTo>
                  <a:pt x="54" y="30"/>
                </a:lnTo>
                <a:lnTo>
                  <a:pt x="56" y="24"/>
                </a:lnTo>
                <a:lnTo>
                  <a:pt x="54" y="21"/>
                </a:lnTo>
                <a:lnTo>
                  <a:pt x="53" y="16"/>
                </a:lnTo>
                <a:lnTo>
                  <a:pt x="52" y="13"/>
                </a:lnTo>
                <a:lnTo>
                  <a:pt x="49" y="10"/>
                </a:lnTo>
                <a:lnTo>
                  <a:pt x="44" y="9"/>
                </a:lnTo>
                <a:lnTo>
                  <a:pt x="40" y="7"/>
                </a:lnTo>
                <a:lnTo>
                  <a:pt x="35" y="7"/>
                </a:lnTo>
                <a:lnTo>
                  <a:pt x="29" y="6"/>
                </a:lnTo>
                <a:lnTo>
                  <a:pt x="28" y="6"/>
                </a:lnTo>
                <a:lnTo>
                  <a:pt x="28" y="4"/>
                </a:lnTo>
                <a:lnTo>
                  <a:pt x="28" y="3"/>
                </a:lnTo>
                <a:lnTo>
                  <a:pt x="26" y="3"/>
                </a:lnTo>
                <a:lnTo>
                  <a:pt x="23" y="2"/>
                </a:lnTo>
                <a:lnTo>
                  <a:pt x="22" y="0"/>
                </a:lnTo>
                <a:lnTo>
                  <a:pt x="19" y="2"/>
                </a:lnTo>
                <a:lnTo>
                  <a:pt x="16" y="3"/>
                </a:lnTo>
                <a:lnTo>
                  <a:pt x="13" y="4"/>
                </a:lnTo>
                <a:lnTo>
                  <a:pt x="12" y="6"/>
                </a:lnTo>
                <a:lnTo>
                  <a:pt x="9" y="9"/>
                </a:lnTo>
                <a:lnTo>
                  <a:pt x="7" y="10"/>
                </a:lnTo>
                <a:lnTo>
                  <a:pt x="6" y="12"/>
                </a:lnTo>
                <a:lnTo>
                  <a:pt x="3" y="15"/>
                </a:lnTo>
                <a:lnTo>
                  <a:pt x="1" y="16"/>
                </a:lnTo>
                <a:lnTo>
                  <a:pt x="1" y="18"/>
                </a:lnTo>
                <a:lnTo>
                  <a:pt x="0" y="19"/>
                </a:lnTo>
                <a:lnTo>
                  <a:pt x="0" y="22"/>
                </a:lnTo>
                <a:lnTo>
                  <a:pt x="0" y="24"/>
                </a:lnTo>
                <a:lnTo>
                  <a:pt x="1" y="27"/>
                </a:lnTo>
                <a:lnTo>
                  <a:pt x="1" y="28"/>
                </a:lnTo>
                <a:lnTo>
                  <a:pt x="3" y="28"/>
                </a:lnTo>
              </a:path>
            </a:pathLst>
          </a:custGeom>
          <a:solidFill>
            <a:srgbClr val="FFFF00"/>
          </a:solidFill>
          <a:ln w="1588">
            <a:solidFill>
              <a:srgbClr val="990000"/>
            </a:solidFill>
            <a:round/>
            <a:headEnd/>
            <a:tailEnd/>
          </a:ln>
        </p:spPr>
        <p:txBody>
          <a:bodyPr/>
          <a:lstStyle/>
          <a:p>
            <a:endParaRPr lang="en-US"/>
          </a:p>
        </p:txBody>
      </p:sp>
      <p:sp>
        <p:nvSpPr>
          <p:cNvPr id="53321" name="Freeform 72"/>
          <p:cNvSpPr>
            <a:spLocks/>
          </p:cNvSpPr>
          <p:nvPr/>
        </p:nvSpPr>
        <p:spPr bwMode="auto">
          <a:xfrm>
            <a:off x="6654803" y="4424366"/>
            <a:ext cx="79375" cy="84137"/>
          </a:xfrm>
          <a:custGeom>
            <a:avLst/>
            <a:gdLst>
              <a:gd name="T0" fmla="*/ 2147483647 w 56"/>
              <a:gd name="T1" fmla="*/ 2147483647 h 53"/>
              <a:gd name="T2" fmla="*/ 2147483647 w 56"/>
              <a:gd name="T3" fmla="*/ 2147483647 h 53"/>
              <a:gd name="T4" fmla="*/ 2147483647 w 56"/>
              <a:gd name="T5" fmla="*/ 2147483647 h 53"/>
              <a:gd name="T6" fmla="*/ 2147483647 w 56"/>
              <a:gd name="T7" fmla="*/ 2147483647 h 53"/>
              <a:gd name="T8" fmla="*/ 2147483647 w 56"/>
              <a:gd name="T9" fmla="*/ 2147483647 h 53"/>
              <a:gd name="T10" fmla="*/ 2147483647 w 56"/>
              <a:gd name="T11" fmla="*/ 2147483647 h 53"/>
              <a:gd name="T12" fmla="*/ 2147483647 w 56"/>
              <a:gd name="T13" fmla="*/ 2147483647 h 53"/>
              <a:gd name="T14" fmla="*/ 2147483647 w 56"/>
              <a:gd name="T15" fmla="*/ 2147483647 h 53"/>
              <a:gd name="T16" fmla="*/ 2147483647 w 56"/>
              <a:gd name="T17" fmla="*/ 2147483647 h 53"/>
              <a:gd name="T18" fmla="*/ 2147483647 w 56"/>
              <a:gd name="T19" fmla="*/ 2147483647 h 53"/>
              <a:gd name="T20" fmla="*/ 2147483647 w 56"/>
              <a:gd name="T21" fmla="*/ 2147483647 h 53"/>
              <a:gd name="T22" fmla="*/ 2147483647 w 56"/>
              <a:gd name="T23" fmla="*/ 2147483647 h 53"/>
              <a:gd name="T24" fmla="*/ 2147483647 w 56"/>
              <a:gd name="T25" fmla="*/ 2147483647 h 53"/>
              <a:gd name="T26" fmla="*/ 2147483647 w 56"/>
              <a:gd name="T27" fmla="*/ 2147483647 h 53"/>
              <a:gd name="T28" fmla="*/ 2147483647 w 56"/>
              <a:gd name="T29" fmla="*/ 2147483647 h 53"/>
              <a:gd name="T30" fmla="*/ 2147483647 w 56"/>
              <a:gd name="T31" fmla="*/ 2147483647 h 53"/>
              <a:gd name="T32" fmla="*/ 2147483647 w 56"/>
              <a:gd name="T33" fmla="*/ 2147483647 h 53"/>
              <a:gd name="T34" fmla="*/ 2147483647 w 56"/>
              <a:gd name="T35" fmla="*/ 2147483647 h 53"/>
              <a:gd name="T36" fmla="*/ 2147483647 w 56"/>
              <a:gd name="T37" fmla="*/ 2147483647 h 53"/>
              <a:gd name="T38" fmla="*/ 2147483647 w 56"/>
              <a:gd name="T39" fmla="*/ 2147483647 h 53"/>
              <a:gd name="T40" fmla="*/ 2147483647 w 56"/>
              <a:gd name="T41" fmla="*/ 2147483647 h 53"/>
              <a:gd name="T42" fmla="*/ 2147483647 w 56"/>
              <a:gd name="T43" fmla="*/ 2147483647 h 53"/>
              <a:gd name="T44" fmla="*/ 2147483647 w 56"/>
              <a:gd name="T45" fmla="*/ 2147483647 h 53"/>
              <a:gd name="T46" fmla="*/ 2147483647 w 56"/>
              <a:gd name="T47" fmla="*/ 2147483647 h 53"/>
              <a:gd name="T48" fmla="*/ 2147483647 w 56"/>
              <a:gd name="T49" fmla="*/ 2147483647 h 53"/>
              <a:gd name="T50" fmla="*/ 2147483647 w 56"/>
              <a:gd name="T51" fmla="*/ 2147483647 h 53"/>
              <a:gd name="T52" fmla="*/ 2147483647 w 56"/>
              <a:gd name="T53" fmla="*/ 2147483647 h 53"/>
              <a:gd name="T54" fmla="*/ 2147483647 w 56"/>
              <a:gd name="T55" fmla="*/ 2147483647 h 53"/>
              <a:gd name="T56" fmla="*/ 2147483647 w 56"/>
              <a:gd name="T57" fmla="*/ 2147483647 h 53"/>
              <a:gd name="T58" fmla="*/ 2147483647 w 56"/>
              <a:gd name="T59" fmla="*/ 2147483647 h 53"/>
              <a:gd name="T60" fmla="*/ 2147483647 w 56"/>
              <a:gd name="T61" fmla="*/ 2147483647 h 53"/>
              <a:gd name="T62" fmla="*/ 2147483647 w 56"/>
              <a:gd name="T63" fmla="*/ 2147483647 h 53"/>
              <a:gd name="T64" fmla="*/ 2147483647 w 56"/>
              <a:gd name="T65" fmla="*/ 2147483647 h 53"/>
              <a:gd name="T66" fmla="*/ 2147483647 w 56"/>
              <a:gd name="T67" fmla="*/ 2147483647 h 53"/>
              <a:gd name="T68" fmla="*/ 2147483647 w 56"/>
              <a:gd name="T69" fmla="*/ 0 h 53"/>
              <a:gd name="T70" fmla="*/ 2147483647 w 56"/>
              <a:gd name="T71" fmla="*/ 2147483647 h 53"/>
              <a:gd name="T72" fmla="*/ 2147483647 w 56"/>
              <a:gd name="T73" fmla="*/ 2147483647 h 53"/>
              <a:gd name="T74" fmla="*/ 2147483647 w 56"/>
              <a:gd name="T75" fmla="*/ 2147483647 h 53"/>
              <a:gd name="T76" fmla="*/ 2147483647 w 56"/>
              <a:gd name="T77" fmla="*/ 2147483647 h 53"/>
              <a:gd name="T78" fmla="*/ 2147483647 w 56"/>
              <a:gd name="T79" fmla="*/ 2147483647 h 53"/>
              <a:gd name="T80" fmla="*/ 2147483647 w 56"/>
              <a:gd name="T81" fmla="*/ 2147483647 h 53"/>
              <a:gd name="T82" fmla="*/ 2147483647 w 56"/>
              <a:gd name="T83" fmla="*/ 2147483647 h 53"/>
              <a:gd name="T84" fmla="*/ 2147483647 w 56"/>
              <a:gd name="T85" fmla="*/ 2147483647 h 53"/>
              <a:gd name="T86" fmla="*/ 2147483647 w 56"/>
              <a:gd name="T87" fmla="*/ 2147483647 h 53"/>
              <a:gd name="T88" fmla="*/ 2147483647 w 56"/>
              <a:gd name="T89" fmla="*/ 2147483647 h 53"/>
              <a:gd name="T90" fmla="*/ 0 w 56"/>
              <a:gd name="T91" fmla="*/ 2147483647 h 53"/>
              <a:gd name="T92" fmla="*/ 0 w 56"/>
              <a:gd name="T93" fmla="*/ 2147483647 h 53"/>
              <a:gd name="T94" fmla="*/ 0 w 56"/>
              <a:gd name="T95" fmla="*/ 2147483647 h 53"/>
              <a:gd name="T96" fmla="*/ 2147483647 w 56"/>
              <a:gd name="T97" fmla="*/ 2147483647 h 53"/>
              <a:gd name="T98" fmla="*/ 2147483647 w 56"/>
              <a:gd name="T99" fmla="*/ 2147483647 h 53"/>
              <a:gd name="T100" fmla="*/ 2147483647 w 56"/>
              <a:gd name="T101" fmla="*/ 2147483647 h 53"/>
              <a:gd name="T102" fmla="*/ 2147483647 w 56"/>
              <a:gd name="T103" fmla="*/ 2147483647 h 53"/>
              <a:gd name="T104" fmla="*/ 2147483647 w 56"/>
              <a:gd name="T105" fmla="*/ 2147483647 h 53"/>
              <a:gd name="T106" fmla="*/ 2147483647 w 56"/>
              <a:gd name="T107" fmla="*/ 2147483647 h 53"/>
              <a:gd name="T108" fmla="*/ 2147483647 w 56"/>
              <a:gd name="T109" fmla="*/ 2147483647 h 53"/>
              <a:gd name="T110" fmla="*/ 2147483647 w 56"/>
              <a:gd name="T111" fmla="*/ 2147483647 h 53"/>
              <a:gd name="T112" fmla="*/ 2147483647 w 56"/>
              <a:gd name="T113" fmla="*/ 2147483647 h 53"/>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6"/>
              <a:gd name="T172" fmla="*/ 0 h 53"/>
              <a:gd name="T173" fmla="*/ 56 w 56"/>
              <a:gd name="T174" fmla="*/ 53 h 53"/>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6" h="53">
                <a:moveTo>
                  <a:pt x="3" y="28"/>
                </a:moveTo>
                <a:lnTo>
                  <a:pt x="7" y="31"/>
                </a:lnTo>
                <a:lnTo>
                  <a:pt x="10" y="34"/>
                </a:lnTo>
                <a:lnTo>
                  <a:pt x="13" y="37"/>
                </a:lnTo>
                <a:lnTo>
                  <a:pt x="16" y="39"/>
                </a:lnTo>
                <a:lnTo>
                  <a:pt x="19" y="41"/>
                </a:lnTo>
                <a:lnTo>
                  <a:pt x="22" y="44"/>
                </a:lnTo>
                <a:lnTo>
                  <a:pt x="26" y="47"/>
                </a:lnTo>
                <a:lnTo>
                  <a:pt x="29" y="50"/>
                </a:lnTo>
                <a:lnTo>
                  <a:pt x="35" y="53"/>
                </a:lnTo>
                <a:lnTo>
                  <a:pt x="40" y="53"/>
                </a:lnTo>
                <a:lnTo>
                  <a:pt x="44" y="50"/>
                </a:lnTo>
                <a:lnTo>
                  <a:pt x="47" y="46"/>
                </a:lnTo>
                <a:lnTo>
                  <a:pt x="50" y="40"/>
                </a:lnTo>
                <a:lnTo>
                  <a:pt x="53" y="36"/>
                </a:lnTo>
                <a:lnTo>
                  <a:pt x="54" y="30"/>
                </a:lnTo>
                <a:lnTo>
                  <a:pt x="56" y="24"/>
                </a:lnTo>
                <a:lnTo>
                  <a:pt x="54" y="21"/>
                </a:lnTo>
                <a:lnTo>
                  <a:pt x="53" y="16"/>
                </a:lnTo>
                <a:lnTo>
                  <a:pt x="52" y="13"/>
                </a:lnTo>
                <a:lnTo>
                  <a:pt x="49" y="10"/>
                </a:lnTo>
                <a:lnTo>
                  <a:pt x="44" y="9"/>
                </a:lnTo>
                <a:lnTo>
                  <a:pt x="40" y="7"/>
                </a:lnTo>
                <a:lnTo>
                  <a:pt x="35" y="7"/>
                </a:lnTo>
                <a:lnTo>
                  <a:pt x="29" y="6"/>
                </a:lnTo>
                <a:lnTo>
                  <a:pt x="28" y="6"/>
                </a:lnTo>
                <a:lnTo>
                  <a:pt x="28" y="4"/>
                </a:lnTo>
                <a:lnTo>
                  <a:pt x="28" y="3"/>
                </a:lnTo>
                <a:lnTo>
                  <a:pt x="26" y="3"/>
                </a:lnTo>
                <a:lnTo>
                  <a:pt x="23" y="2"/>
                </a:lnTo>
                <a:lnTo>
                  <a:pt x="22" y="0"/>
                </a:lnTo>
                <a:lnTo>
                  <a:pt x="19" y="2"/>
                </a:lnTo>
                <a:lnTo>
                  <a:pt x="16" y="3"/>
                </a:lnTo>
                <a:lnTo>
                  <a:pt x="13" y="4"/>
                </a:lnTo>
                <a:lnTo>
                  <a:pt x="12" y="6"/>
                </a:lnTo>
                <a:lnTo>
                  <a:pt x="9" y="9"/>
                </a:lnTo>
                <a:lnTo>
                  <a:pt x="7" y="10"/>
                </a:lnTo>
                <a:lnTo>
                  <a:pt x="6" y="12"/>
                </a:lnTo>
                <a:lnTo>
                  <a:pt x="3" y="15"/>
                </a:lnTo>
                <a:lnTo>
                  <a:pt x="1" y="16"/>
                </a:lnTo>
                <a:lnTo>
                  <a:pt x="1" y="18"/>
                </a:lnTo>
                <a:lnTo>
                  <a:pt x="0" y="19"/>
                </a:lnTo>
                <a:lnTo>
                  <a:pt x="0" y="22"/>
                </a:lnTo>
                <a:lnTo>
                  <a:pt x="0" y="24"/>
                </a:lnTo>
                <a:lnTo>
                  <a:pt x="1" y="27"/>
                </a:lnTo>
                <a:lnTo>
                  <a:pt x="1" y="28"/>
                </a:lnTo>
                <a:lnTo>
                  <a:pt x="3" y="28"/>
                </a:lnTo>
              </a:path>
            </a:pathLst>
          </a:custGeom>
          <a:solidFill>
            <a:srgbClr val="FFFF00"/>
          </a:solidFill>
          <a:ln w="4763">
            <a:solidFill>
              <a:srgbClr val="990000"/>
            </a:solidFill>
            <a:round/>
            <a:headEnd/>
            <a:tailEnd/>
          </a:ln>
        </p:spPr>
        <p:txBody>
          <a:bodyPr/>
          <a:lstStyle/>
          <a:p>
            <a:endParaRPr lang="en-US"/>
          </a:p>
        </p:txBody>
      </p:sp>
      <p:sp>
        <p:nvSpPr>
          <p:cNvPr id="53322" name="Freeform 73"/>
          <p:cNvSpPr>
            <a:spLocks/>
          </p:cNvSpPr>
          <p:nvPr/>
        </p:nvSpPr>
        <p:spPr bwMode="auto">
          <a:xfrm>
            <a:off x="6735766" y="4476750"/>
            <a:ext cx="84137" cy="69851"/>
          </a:xfrm>
          <a:custGeom>
            <a:avLst/>
            <a:gdLst>
              <a:gd name="T0" fmla="*/ 2147483647 w 60"/>
              <a:gd name="T1" fmla="*/ 2147483647 h 44"/>
              <a:gd name="T2" fmla="*/ 2147483647 w 60"/>
              <a:gd name="T3" fmla="*/ 2147483647 h 44"/>
              <a:gd name="T4" fmla="*/ 2147483647 w 60"/>
              <a:gd name="T5" fmla="*/ 2147483647 h 44"/>
              <a:gd name="T6" fmla="*/ 2147483647 w 60"/>
              <a:gd name="T7" fmla="*/ 2147483647 h 44"/>
              <a:gd name="T8" fmla="*/ 2147483647 w 60"/>
              <a:gd name="T9" fmla="*/ 2147483647 h 44"/>
              <a:gd name="T10" fmla="*/ 0 w 60"/>
              <a:gd name="T11" fmla="*/ 2147483647 h 44"/>
              <a:gd name="T12" fmla="*/ 0 w 60"/>
              <a:gd name="T13" fmla="*/ 2147483647 h 44"/>
              <a:gd name="T14" fmla="*/ 2147483647 w 60"/>
              <a:gd name="T15" fmla="*/ 2147483647 h 44"/>
              <a:gd name="T16" fmla="*/ 2147483647 w 60"/>
              <a:gd name="T17" fmla="*/ 2147483647 h 44"/>
              <a:gd name="T18" fmla="*/ 2147483647 w 60"/>
              <a:gd name="T19" fmla="*/ 2147483647 h 44"/>
              <a:gd name="T20" fmla="*/ 2147483647 w 60"/>
              <a:gd name="T21" fmla="*/ 2147483647 h 44"/>
              <a:gd name="T22" fmla="*/ 2147483647 w 60"/>
              <a:gd name="T23" fmla="*/ 2147483647 h 44"/>
              <a:gd name="T24" fmla="*/ 2147483647 w 60"/>
              <a:gd name="T25" fmla="*/ 2147483647 h 44"/>
              <a:gd name="T26" fmla="*/ 2147483647 w 60"/>
              <a:gd name="T27" fmla="*/ 2147483647 h 44"/>
              <a:gd name="T28" fmla="*/ 2147483647 w 60"/>
              <a:gd name="T29" fmla="*/ 2147483647 h 44"/>
              <a:gd name="T30" fmla="*/ 2147483647 w 60"/>
              <a:gd name="T31" fmla="*/ 2147483647 h 44"/>
              <a:gd name="T32" fmla="*/ 2147483647 w 60"/>
              <a:gd name="T33" fmla="*/ 2147483647 h 44"/>
              <a:gd name="T34" fmla="*/ 2147483647 w 60"/>
              <a:gd name="T35" fmla="*/ 2147483647 h 44"/>
              <a:gd name="T36" fmla="*/ 2147483647 w 60"/>
              <a:gd name="T37" fmla="*/ 2147483647 h 44"/>
              <a:gd name="T38" fmla="*/ 2147483647 w 60"/>
              <a:gd name="T39" fmla="*/ 2147483647 h 44"/>
              <a:gd name="T40" fmla="*/ 2147483647 w 60"/>
              <a:gd name="T41" fmla="*/ 2147483647 h 44"/>
              <a:gd name="T42" fmla="*/ 2147483647 w 60"/>
              <a:gd name="T43" fmla="*/ 2147483647 h 44"/>
              <a:gd name="T44" fmla="*/ 2147483647 w 60"/>
              <a:gd name="T45" fmla="*/ 2147483647 h 44"/>
              <a:gd name="T46" fmla="*/ 2147483647 w 60"/>
              <a:gd name="T47" fmla="*/ 2147483647 h 44"/>
              <a:gd name="T48" fmla="*/ 2147483647 w 60"/>
              <a:gd name="T49" fmla="*/ 2147483647 h 44"/>
              <a:gd name="T50" fmla="*/ 2147483647 w 60"/>
              <a:gd name="T51" fmla="*/ 2147483647 h 44"/>
              <a:gd name="T52" fmla="*/ 2147483647 w 60"/>
              <a:gd name="T53" fmla="*/ 2147483647 h 44"/>
              <a:gd name="T54" fmla="*/ 2147483647 w 60"/>
              <a:gd name="T55" fmla="*/ 2147483647 h 44"/>
              <a:gd name="T56" fmla="*/ 2147483647 w 60"/>
              <a:gd name="T57" fmla="*/ 2147483647 h 44"/>
              <a:gd name="T58" fmla="*/ 2147483647 w 60"/>
              <a:gd name="T59" fmla="*/ 2147483647 h 44"/>
              <a:gd name="T60" fmla="*/ 2147483647 w 60"/>
              <a:gd name="T61" fmla="*/ 2147483647 h 44"/>
              <a:gd name="T62" fmla="*/ 2147483647 w 60"/>
              <a:gd name="T63" fmla="*/ 2147483647 h 44"/>
              <a:gd name="T64" fmla="*/ 2147483647 w 60"/>
              <a:gd name="T65" fmla="*/ 2147483647 h 44"/>
              <a:gd name="T66" fmla="*/ 2147483647 w 60"/>
              <a:gd name="T67" fmla="*/ 2147483647 h 44"/>
              <a:gd name="T68" fmla="*/ 2147483647 w 60"/>
              <a:gd name="T69" fmla="*/ 2147483647 h 44"/>
              <a:gd name="T70" fmla="*/ 2147483647 w 60"/>
              <a:gd name="T71" fmla="*/ 0 h 44"/>
              <a:gd name="T72" fmla="*/ 2147483647 w 60"/>
              <a:gd name="T73" fmla="*/ 0 h 44"/>
              <a:gd name="T74" fmla="*/ 2147483647 w 60"/>
              <a:gd name="T75" fmla="*/ 0 h 44"/>
              <a:gd name="T76" fmla="*/ 2147483647 w 60"/>
              <a:gd name="T77" fmla="*/ 0 h 44"/>
              <a:gd name="T78" fmla="*/ 2147483647 w 60"/>
              <a:gd name="T79" fmla="*/ 2147483647 h 44"/>
              <a:gd name="T80" fmla="*/ 2147483647 w 60"/>
              <a:gd name="T81" fmla="*/ 2147483647 h 4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60"/>
              <a:gd name="T124" fmla="*/ 0 h 44"/>
              <a:gd name="T125" fmla="*/ 60 w 60"/>
              <a:gd name="T126" fmla="*/ 44 h 44"/>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60" h="44">
                <a:moveTo>
                  <a:pt x="8" y="4"/>
                </a:moveTo>
                <a:lnTo>
                  <a:pt x="6" y="6"/>
                </a:lnTo>
                <a:lnTo>
                  <a:pt x="5" y="10"/>
                </a:lnTo>
                <a:lnTo>
                  <a:pt x="3" y="13"/>
                </a:lnTo>
                <a:lnTo>
                  <a:pt x="2" y="17"/>
                </a:lnTo>
                <a:lnTo>
                  <a:pt x="0" y="20"/>
                </a:lnTo>
                <a:lnTo>
                  <a:pt x="0" y="23"/>
                </a:lnTo>
                <a:lnTo>
                  <a:pt x="2" y="26"/>
                </a:lnTo>
                <a:lnTo>
                  <a:pt x="5" y="28"/>
                </a:lnTo>
                <a:lnTo>
                  <a:pt x="9" y="31"/>
                </a:lnTo>
                <a:lnTo>
                  <a:pt x="15" y="34"/>
                </a:lnTo>
                <a:lnTo>
                  <a:pt x="20" y="37"/>
                </a:lnTo>
                <a:lnTo>
                  <a:pt x="26" y="40"/>
                </a:lnTo>
                <a:lnTo>
                  <a:pt x="30" y="43"/>
                </a:lnTo>
                <a:lnTo>
                  <a:pt x="36" y="44"/>
                </a:lnTo>
                <a:lnTo>
                  <a:pt x="42" y="44"/>
                </a:lnTo>
                <a:lnTo>
                  <a:pt x="48" y="41"/>
                </a:lnTo>
                <a:lnTo>
                  <a:pt x="51" y="40"/>
                </a:lnTo>
                <a:lnTo>
                  <a:pt x="54" y="37"/>
                </a:lnTo>
                <a:lnTo>
                  <a:pt x="57" y="32"/>
                </a:lnTo>
                <a:lnTo>
                  <a:pt x="58" y="28"/>
                </a:lnTo>
                <a:lnTo>
                  <a:pt x="60" y="23"/>
                </a:lnTo>
                <a:lnTo>
                  <a:pt x="60" y="19"/>
                </a:lnTo>
                <a:lnTo>
                  <a:pt x="60" y="14"/>
                </a:lnTo>
                <a:lnTo>
                  <a:pt x="60" y="8"/>
                </a:lnTo>
                <a:lnTo>
                  <a:pt x="60" y="7"/>
                </a:lnTo>
                <a:lnTo>
                  <a:pt x="58" y="6"/>
                </a:lnTo>
                <a:lnTo>
                  <a:pt x="57" y="6"/>
                </a:lnTo>
                <a:lnTo>
                  <a:pt x="55" y="4"/>
                </a:lnTo>
                <a:lnTo>
                  <a:pt x="49" y="3"/>
                </a:lnTo>
                <a:lnTo>
                  <a:pt x="43" y="1"/>
                </a:lnTo>
                <a:lnTo>
                  <a:pt x="37" y="0"/>
                </a:lnTo>
                <a:lnTo>
                  <a:pt x="30" y="0"/>
                </a:lnTo>
                <a:lnTo>
                  <a:pt x="24" y="0"/>
                </a:lnTo>
                <a:lnTo>
                  <a:pt x="18" y="0"/>
                </a:lnTo>
                <a:lnTo>
                  <a:pt x="12" y="1"/>
                </a:lnTo>
                <a:lnTo>
                  <a:pt x="8" y="4"/>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23" name="Freeform 74"/>
          <p:cNvSpPr>
            <a:spLocks/>
          </p:cNvSpPr>
          <p:nvPr/>
        </p:nvSpPr>
        <p:spPr bwMode="auto">
          <a:xfrm>
            <a:off x="6735766" y="4476750"/>
            <a:ext cx="84137" cy="69851"/>
          </a:xfrm>
          <a:custGeom>
            <a:avLst/>
            <a:gdLst>
              <a:gd name="T0" fmla="*/ 2147483647 w 60"/>
              <a:gd name="T1" fmla="*/ 2147483647 h 44"/>
              <a:gd name="T2" fmla="*/ 2147483647 w 60"/>
              <a:gd name="T3" fmla="*/ 2147483647 h 44"/>
              <a:gd name="T4" fmla="*/ 2147483647 w 60"/>
              <a:gd name="T5" fmla="*/ 2147483647 h 44"/>
              <a:gd name="T6" fmla="*/ 2147483647 w 60"/>
              <a:gd name="T7" fmla="*/ 2147483647 h 44"/>
              <a:gd name="T8" fmla="*/ 2147483647 w 60"/>
              <a:gd name="T9" fmla="*/ 2147483647 h 44"/>
              <a:gd name="T10" fmla="*/ 0 w 60"/>
              <a:gd name="T11" fmla="*/ 2147483647 h 44"/>
              <a:gd name="T12" fmla="*/ 0 w 60"/>
              <a:gd name="T13" fmla="*/ 2147483647 h 44"/>
              <a:gd name="T14" fmla="*/ 2147483647 w 60"/>
              <a:gd name="T15" fmla="*/ 2147483647 h 44"/>
              <a:gd name="T16" fmla="*/ 2147483647 w 60"/>
              <a:gd name="T17" fmla="*/ 2147483647 h 44"/>
              <a:gd name="T18" fmla="*/ 2147483647 w 60"/>
              <a:gd name="T19" fmla="*/ 2147483647 h 44"/>
              <a:gd name="T20" fmla="*/ 2147483647 w 60"/>
              <a:gd name="T21" fmla="*/ 2147483647 h 44"/>
              <a:gd name="T22" fmla="*/ 2147483647 w 60"/>
              <a:gd name="T23" fmla="*/ 2147483647 h 44"/>
              <a:gd name="T24" fmla="*/ 2147483647 w 60"/>
              <a:gd name="T25" fmla="*/ 2147483647 h 44"/>
              <a:gd name="T26" fmla="*/ 2147483647 w 60"/>
              <a:gd name="T27" fmla="*/ 2147483647 h 44"/>
              <a:gd name="T28" fmla="*/ 2147483647 w 60"/>
              <a:gd name="T29" fmla="*/ 2147483647 h 44"/>
              <a:gd name="T30" fmla="*/ 2147483647 w 60"/>
              <a:gd name="T31" fmla="*/ 2147483647 h 44"/>
              <a:gd name="T32" fmla="*/ 2147483647 w 60"/>
              <a:gd name="T33" fmla="*/ 2147483647 h 44"/>
              <a:gd name="T34" fmla="*/ 2147483647 w 60"/>
              <a:gd name="T35" fmla="*/ 2147483647 h 44"/>
              <a:gd name="T36" fmla="*/ 2147483647 w 60"/>
              <a:gd name="T37" fmla="*/ 2147483647 h 44"/>
              <a:gd name="T38" fmla="*/ 2147483647 w 60"/>
              <a:gd name="T39" fmla="*/ 2147483647 h 44"/>
              <a:gd name="T40" fmla="*/ 2147483647 w 60"/>
              <a:gd name="T41" fmla="*/ 2147483647 h 44"/>
              <a:gd name="T42" fmla="*/ 2147483647 w 60"/>
              <a:gd name="T43" fmla="*/ 2147483647 h 44"/>
              <a:gd name="T44" fmla="*/ 2147483647 w 60"/>
              <a:gd name="T45" fmla="*/ 2147483647 h 44"/>
              <a:gd name="T46" fmla="*/ 2147483647 w 60"/>
              <a:gd name="T47" fmla="*/ 2147483647 h 44"/>
              <a:gd name="T48" fmla="*/ 2147483647 w 60"/>
              <a:gd name="T49" fmla="*/ 2147483647 h 44"/>
              <a:gd name="T50" fmla="*/ 2147483647 w 60"/>
              <a:gd name="T51" fmla="*/ 2147483647 h 44"/>
              <a:gd name="T52" fmla="*/ 2147483647 w 60"/>
              <a:gd name="T53" fmla="*/ 2147483647 h 44"/>
              <a:gd name="T54" fmla="*/ 2147483647 w 60"/>
              <a:gd name="T55" fmla="*/ 2147483647 h 44"/>
              <a:gd name="T56" fmla="*/ 2147483647 w 60"/>
              <a:gd name="T57" fmla="*/ 2147483647 h 44"/>
              <a:gd name="T58" fmla="*/ 2147483647 w 60"/>
              <a:gd name="T59" fmla="*/ 2147483647 h 44"/>
              <a:gd name="T60" fmla="*/ 2147483647 w 60"/>
              <a:gd name="T61" fmla="*/ 2147483647 h 44"/>
              <a:gd name="T62" fmla="*/ 2147483647 w 60"/>
              <a:gd name="T63" fmla="*/ 2147483647 h 44"/>
              <a:gd name="T64" fmla="*/ 2147483647 w 60"/>
              <a:gd name="T65" fmla="*/ 2147483647 h 44"/>
              <a:gd name="T66" fmla="*/ 2147483647 w 60"/>
              <a:gd name="T67" fmla="*/ 2147483647 h 44"/>
              <a:gd name="T68" fmla="*/ 2147483647 w 60"/>
              <a:gd name="T69" fmla="*/ 2147483647 h 44"/>
              <a:gd name="T70" fmla="*/ 2147483647 w 60"/>
              <a:gd name="T71" fmla="*/ 0 h 44"/>
              <a:gd name="T72" fmla="*/ 2147483647 w 60"/>
              <a:gd name="T73" fmla="*/ 0 h 44"/>
              <a:gd name="T74" fmla="*/ 2147483647 w 60"/>
              <a:gd name="T75" fmla="*/ 0 h 44"/>
              <a:gd name="T76" fmla="*/ 2147483647 w 60"/>
              <a:gd name="T77" fmla="*/ 0 h 44"/>
              <a:gd name="T78" fmla="*/ 2147483647 w 60"/>
              <a:gd name="T79" fmla="*/ 2147483647 h 44"/>
              <a:gd name="T80" fmla="*/ 2147483647 w 60"/>
              <a:gd name="T81" fmla="*/ 2147483647 h 44"/>
              <a:gd name="T82" fmla="*/ 2147483647 w 60"/>
              <a:gd name="T83" fmla="*/ 2147483647 h 4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60"/>
              <a:gd name="T127" fmla="*/ 0 h 44"/>
              <a:gd name="T128" fmla="*/ 60 w 60"/>
              <a:gd name="T129" fmla="*/ 44 h 44"/>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60" h="44">
                <a:moveTo>
                  <a:pt x="8" y="4"/>
                </a:moveTo>
                <a:lnTo>
                  <a:pt x="6" y="6"/>
                </a:lnTo>
                <a:lnTo>
                  <a:pt x="5" y="10"/>
                </a:lnTo>
                <a:lnTo>
                  <a:pt x="3" y="13"/>
                </a:lnTo>
                <a:lnTo>
                  <a:pt x="2" y="17"/>
                </a:lnTo>
                <a:lnTo>
                  <a:pt x="0" y="20"/>
                </a:lnTo>
                <a:lnTo>
                  <a:pt x="0" y="23"/>
                </a:lnTo>
                <a:lnTo>
                  <a:pt x="2" y="26"/>
                </a:lnTo>
                <a:lnTo>
                  <a:pt x="5" y="28"/>
                </a:lnTo>
                <a:lnTo>
                  <a:pt x="9" y="31"/>
                </a:lnTo>
                <a:lnTo>
                  <a:pt x="15" y="34"/>
                </a:lnTo>
                <a:lnTo>
                  <a:pt x="20" y="37"/>
                </a:lnTo>
                <a:lnTo>
                  <a:pt x="26" y="40"/>
                </a:lnTo>
                <a:lnTo>
                  <a:pt x="30" y="43"/>
                </a:lnTo>
                <a:lnTo>
                  <a:pt x="36" y="44"/>
                </a:lnTo>
                <a:lnTo>
                  <a:pt x="42" y="44"/>
                </a:lnTo>
                <a:lnTo>
                  <a:pt x="48" y="41"/>
                </a:lnTo>
                <a:lnTo>
                  <a:pt x="51" y="40"/>
                </a:lnTo>
                <a:lnTo>
                  <a:pt x="54" y="37"/>
                </a:lnTo>
                <a:lnTo>
                  <a:pt x="57" y="32"/>
                </a:lnTo>
                <a:lnTo>
                  <a:pt x="58" y="28"/>
                </a:lnTo>
                <a:lnTo>
                  <a:pt x="60" y="23"/>
                </a:lnTo>
                <a:lnTo>
                  <a:pt x="60" y="19"/>
                </a:lnTo>
                <a:lnTo>
                  <a:pt x="60" y="14"/>
                </a:lnTo>
                <a:lnTo>
                  <a:pt x="60" y="8"/>
                </a:lnTo>
                <a:lnTo>
                  <a:pt x="60" y="7"/>
                </a:lnTo>
                <a:lnTo>
                  <a:pt x="58" y="6"/>
                </a:lnTo>
                <a:lnTo>
                  <a:pt x="57" y="6"/>
                </a:lnTo>
                <a:lnTo>
                  <a:pt x="55" y="4"/>
                </a:lnTo>
                <a:lnTo>
                  <a:pt x="49" y="3"/>
                </a:lnTo>
                <a:lnTo>
                  <a:pt x="43" y="1"/>
                </a:lnTo>
                <a:lnTo>
                  <a:pt x="37" y="0"/>
                </a:lnTo>
                <a:lnTo>
                  <a:pt x="30" y="0"/>
                </a:lnTo>
                <a:lnTo>
                  <a:pt x="24" y="0"/>
                </a:lnTo>
                <a:lnTo>
                  <a:pt x="18" y="0"/>
                </a:lnTo>
                <a:lnTo>
                  <a:pt x="12" y="1"/>
                </a:lnTo>
                <a:lnTo>
                  <a:pt x="8" y="4"/>
                </a:lnTo>
              </a:path>
            </a:pathLst>
          </a:custGeom>
          <a:solidFill>
            <a:srgbClr val="FFFF00"/>
          </a:solidFill>
          <a:ln w="4763">
            <a:solidFill>
              <a:srgbClr val="990000"/>
            </a:solidFill>
            <a:round/>
            <a:headEnd/>
            <a:tailEnd/>
          </a:ln>
        </p:spPr>
        <p:txBody>
          <a:bodyPr/>
          <a:lstStyle/>
          <a:p>
            <a:endParaRPr lang="en-US"/>
          </a:p>
        </p:txBody>
      </p:sp>
      <p:sp>
        <p:nvSpPr>
          <p:cNvPr id="53324" name="Freeform 75"/>
          <p:cNvSpPr>
            <a:spLocks/>
          </p:cNvSpPr>
          <p:nvPr/>
        </p:nvSpPr>
        <p:spPr bwMode="auto">
          <a:xfrm>
            <a:off x="6777042" y="4400551"/>
            <a:ext cx="53975" cy="71439"/>
          </a:xfrm>
          <a:custGeom>
            <a:avLst/>
            <a:gdLst>
              <a:gd name="T0" fmla="*/ 2147483647 w 38"/>
              <a:gd name="T1" fmla="*/ 2147483647 h 45"/>
              <a:gd name="T2" fmla="*/ 2147483647 w 38"/>
              <a:gd name="T3" fmla="*/ 2147483647 h 45"/>
              <a:gd name="T4" fmla="*/ 2147483647 w 38"/>
              <a:gd name="T5" fmla="*/ 2147483647 h 45"/>
              <a:gd name="T6" fmla="*/ 2147483647 w 38"/>
              <a:gd name="T7" fmla="*/ 2147483647 h 45"/>
              <a:gd name="T8" fmla="*/ 2147483647 w 38"/>
              <a:gd name="T9" fmla="*/ 2147483647 h 45"/>
              <a:gd name="T10" fmla="*/ 2147483647 w 38"/>
              <a:gd name="T11" fmla="*/ 2147483647 h 45"/>
              <a:gd name="T12" fmla="*/ 2147483647 w 38"/>
              <a:gd name="T13" fmla="*/ 2147483647 h 45"/>
              <a:gd name="T14" fmla="*/ 2147483647 w 38"/>
              <a:gd name="T15" fmla="*/ 2147483647 h 45"/>
              <a:gd name="T16" fmla="*/ 2147483647 w 38"/>
              <a:gd name="T17" fmla="*/ 2147483647 h 45"/>
              <a:gd name="T18" fmla="*/ 2147483647 w 38"/>
              <a:gd name="T19" fmla="*/ 2147483647 h 45"/>
              <a:gd name="T20" fmla="*/ 2147483647 w 38"/>
              <a:gd name="T21" fmla="*/ 2147483647 h 45"/>
              <a:gd name="T22" fmla="*/ 2147483647 w 38"/>
              <a:gd name="T23" fmla="*/ 2147483647 h 45"/>
              <a:gd name="T24" fmla="*/ 2147483647 w 38"/>
              <a:gd name="T25" fmla="*/ 2147483647 h 45"/>
              <a:gd name="T26" fmla="*/ 2147483647 w 38"/>
              <a:gd name="T27" fmla="*/ 2147483647 h 45"/>
              <a:gd name="T28" fmla="*/ 2147483647 w 38"/>
              <a:gd name="T29" fmla="*/ 2147483647 h 45"/>
              <a:gd name="T30" fmla="*/ 2147483647 w 38"/>
              <a:gd name="T31" fmla="*/ 2147483647 h 45"/>
              <a:gd name="T32" fmla="*/ 2147483647 w 38"/>
              <a:gd name="T33" fmla="*/ 2147483647 h 45"/>
              <a:gd name="T34" fmla="*/ 2147483647 w 38"/>
              <a:gd name="T35" fmla="*/ 2147483647 h 45"/>
              <a:gd name="T36" fmla="*/ 2147483647 w 38"/>
              <a:gd name="T37" fmla="*/ 2147483647 h 45"/>
              <a:gd name="T38" fmla="*/ 2147483647 w 38"/>
              <a:gd name="T39" fmla="*/ 2147483647 h 45"/>
              <a:gd name="T40" fmla="*/ 2147483647 w 38"/>
              <a:gd name="T41" fmla="*/ 2147483647 h 45"/>
              <a:gd name="T42" fmla="*/ 2147483647 w 38"/>
              <a:gd name="T43" fmla="*/ 2147483647 h 45"/>
              <a:gd name="T44" fmla="*/ 2147483647 w 38"/>
              <a:gd name="T45" fmla="*/ 2147483647 h 45"/>
              <a:gd name="T46" fmla="*/ 2147483647 w 38"/>
              <a:gd name="T47" fmla="*/ 2147483647 h 45"/>
              <a:gd name="T48" fmla="*/ 2147483647 w 38"/>
              <a:gd name="T49" fmla="*/ 2147483647 h 45"/>
              <a:gd name="T50" fmla="*/ 2147483647 w 38"/>
              <a:gd name="T51" fmla="*/ 2147483647 h 45"/>
              <a:gd name="T52" fmla="*/ 2147483647 w 38"/>
              <a:gd name="T53" fmla="*/ 2147483647 h 45"/>
              <a:gd name="T54" fmla="*/ 2147483647 w 38"/>
              <a:gd name="T55" fmla="*/ 2147483647 h 45"/>
              <a:gd name="T56" fmla="*/ 2147483647 w 38"/>
              <a:gd name="T57" fmla="*/ 0 h 45"/>
              <a:gd name="T58" fmla="*/ 2147483647 w 38"/>
              <a:gd name="T59" fmla="*/ 0 h 45"/>
              <a:gd name="T60" fmla="*/ 2147483647 w 38"/>
              <a:gd name="T61" fmla="*/ 0 h 45"/>
              <a:gd name="T62" fmla="*/ 2147483647 w 38"/>
              <a:gd name="T63" fmla="*/ 0 h 45"/>
              <a:gd name="T64" fmla="*/ 2147483647 w 38"/>
              <a:gd name="T65" fmla="*/ 2147483647 h 45"/>
              <a:gd name="T66" fmla="*/ 2147483647 w 38"/>
              <a:gd name="T67" fmla="*/ 2147483647 h 45"/>
              <a:gd name="T68" fmla="*/ 2147483647 w 38"/>
              <a:gd name="T69" fmla="*/ 2147483647 h 45"/>
              <a:gd name="T70" fmla="*/ 2147483647 w 38"/>
              <a:gd name="T71" fmla="*/ 2147483647 h 45"/>
              <a:gd name="T72" fmla="*/ 2147483647 w 38"/>
              <a:gd name="T73" fmla="*/ 2147483647 h 45"/>
              <a:gd name="T74" fmla="*/ 0 w 38"/>
              <a:gd name="T75" fmla="*/ 2147483647 h 45"/>
              <a:gd name="T76" fmla="*/ 2147483647 w 38"/>
              <a:gd name="T77" fmla="*/ 2147483647 h 45"/>
              <a:gd name="T78" fmla="*/ 2147483647 w 38"/>
              <a:gd name="T79" fmla="*/ 2147483647 h 45"/>
              <a:gd name="T80" fmla="*/ 2147483647 w 38"/>
              <a:gd name="T81" fmla="*/ 2147483647 h 4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8"/>
              <a:gd name="T124" fmla="*/ 0 h 45"/>
              <a:gd name="T125" fmla="*/ 38 w 38"/>
              <a:gd name="T126" fmla="*/ 45 h 45"/>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8" h="45">
                <a:moveTo>
                  <a:pt x="4" y="21"/>
                </a:moveTo>
                <a:lnTo>
                  <a:pt x="3" y="25"/>
                </a:lnTo>
                <a:lnTo>
                  <a:pt x="4" y="30"/>
                </a:lnTo>
                <a:lnTo>
                  <a:pt x="6" y="34"/>
                </a:lnTo>
                <a:lnTo>
                  <a:pt x="10" y="37"/>
                </a:lnTo>
                <a:lnTo>
                  <a:pt x="15" y="40"/>
                </a:lnTo>
                <a:lnTo>
                  <a:pt x="19" y="43"/>
                </a:lnTo>
                <a:lnTo>
                  <a:pt x="25" y="43"/>
                </a:lnTo>
                <a:lnTo>
                  <a:pt x="30" y="45"/>
                </a:lnTo>
                <a:lnTo>
                  <a:pt x="33" y="43"/>
                </a:lnTo>
                <a:lnTo>
                  <a:pt x="34" y="42"/>
                </a:lnTo>
                <a:lnTo>
                  <a:pt x="36" y="40"/>
                </a:lnTo>
                <a:lnTo>
                  <a:pt x="37" y="37"/>
                </a:lnTo>
                <a:lnTo>
                  <a:pt x="38" y="34"/>
                </a:lnTo>
                <a:lnTo>
                  <a:pt x="38" y="31"/>
                </a:lnTo>
                <a:lnTo>
                  <a:pt x="38" y="28"/>
                </a:lnTo>
                <a:lnTo>
                  <a:pt x="37" y="25"/>
                </a:lnTo>
                <a:lnTo>
                  <a:pt x="37" y="22"/>
                </a:lnTo>
                <a:lnTo>
                  <a:pt x="36" y="21"/>
                </a:lnTo>
                <a:lnTo>
                  <a:pt x="36" y="18"/>
                </a:lnTo>
                <a:lnTo>
                  <a:pt x="34" y="15"/>
                </a:lnTo>
                <a:lnTo>
                  <a:pt x="34" y="14"/>
                </a:lnTo>
                <a:lnTo>
                  <a:pt x="33" y="11"/>
                </a:lnTo>
                <a:lnTo>
                  <a:pt x="33" y="9"/>
                </a:lnTo>
                <a:lnTo>
                  <a:pt x="31" y="8"/>
                </a:lnTo>
                <a:lnTo>
                  <a:pt x="30" y="5"/>
                </a:lnTo>
                <a:lnTo>
                  <a:pt x="27" y="2"/>
                </a:lnTo>
                <a:lnTo>
                  <a:pt x="24" y="2"/>
                </a:lnTo>
                <a:lnTo>
                  <a:pt x="21" y="0"/>
                </a:lnTo>
                <a:lnTo>
                  <a:pt x="16" y="0"/>
                </a:lnTo>
                <a:lnTo>
                  <a:pt x="13" y="0"/>
                </a:lnTo>
                <a:lnTo>
                  <a:pt x="10" y="0"/>
                </a:lnTo>
                <a:lnTo>
                  <a:pt x="7" y="2"/>
                </a:lnTo>
                <a:lnTo>
                  <a:pt x="6" y="3"/>
                </a:lnTo>
                <a:lnTo>
                  <a:pt x="3" y="5"/>
                </a:lnTo>
                <a:lnTo>
                  <a:pt x="1" y="8"/>
                </a:lnTo>
                <a:lnTo>
                  <a:pt x="1" y="11"/>
                </a:lnTo>
                <a:lnTo>
                  <a:pt x="0" y="14"/>
                </a:lnTo>
                <a:lnTo>
                  <a:pt x="1" y="17"/>
                </a:lnTo>
                <a:lnTo>
                  <a:pt x="1" y="18"/>
                </a:lnTo>
                <a:lnTo>
                  <a:pt x="4" y="21"/>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25" name="Freeform 76"/>
          <p:cNvSpPr>
            <a:spLocks/>
          </p:cNvSpPr>
          <p:nvPr/>
        </p:nvSpPr>
        <p:spPr bwMode="auto">
          <a:xfrm>
            <a:off x="6777042" y="4400551"/>
            <a:ext cx="53975" cy="71439"/>
          </a:xfrm>
          <a:custGeom>
            <a:avLst/>
            <a:gdLst>
              <a:gd name="T0" fmla="*/ 2147483647 w 38"/>
              <a:gd name="T1" fmla="*/ 2147483647 h 45"/>
              <a:gd name="T2" fmla="*/ 2147483647 w 38"/>
              <a:gd name="T3" fmla="*/ 2147483647 h 45"/>
              <a:gd name="T4" fmla="*/ 2147483647 w 38"/>
              <a:gd name="T5" fmla="*/ 2147483647 h 45"/>
              <a:gd name="T6" fmla="*/ 2147483647 w 38"/>
              <a:gd name="T7" fmla="*/ 2147483647 h 45"/>
              <a:gd name="T8" fmla="*/ 2147483647 w 38"/>
              <a:gd name="T9" fmla="*/ 2147483647 h 45"/>
              <a:gd name="T10" fmla="*/ 2147483647 w 38"/>
              <a:gd name="T11" fmla="*/ 2147483647 h 45"/>
              <a:gd name="T12" fmla="*/ 2147483647 w 38"/>
              <a:gd name="T13" fmla="*/ 2147483647 h 45"/>
              <a:gd name="T14" fmla="*/ 2147483647 w 38"/>
              <a:gd name="T15" fmla="*/ 2147483647 h 45"/>
              <a:gd name="T16" fmla="*/ 2147483647 w 38"/>
              <a:gd name="T17" fmla="*/ 2147483647 h 45"/>
              <a:gd name="T18" fmla="*/ 2147483647 w 38"/>
              <a:gd name="T19" fmla="*/ 2147483647 h 45"/>
              <a:gd name="T20" fmla="*/ 2147483647 w 38"/>
              <a:gd name="T21" fmla="*/ 2147483647 h 45"/>
              <a:gd name="T22" fmla="*/ 2147483647 w 38"/>
              <a:gd name="T23" fmla="*/ 2147483647 h 45"/>
              <a:gd name="T24" fmla="*/ 2147483647 w 38"/>
              <a:gd name="T25" fmla="*/ 2147483647 h 45"/>
              <a:gd name="T26" fmla="*/ 2147483647 w 38"/>
              <a:gd name="T27" fmla="*/ 2147483647 h 45"/>
              <a:gd name="T28" fmla="*/ 2147483647 w 38"/>
              <a:gd name="T29" fmla="*/ 2147483647 h 45"/>
              <a:gd name="T30" fmla="*/ 2147483647 w 38"/>
              <a:gd name="T31" fmla="*/ 2147483647 h 45"/>
              <a:gd name="T32" fmla="*/ 2147483647 w 38"/>
              <a:gd name="T33" fmla="*/ 2147483647 h 45"/>
              <a:gd name="T34" fmla="*/ 2147483647 w 38"/>
              <a:gd name="T35" fmla="*/ 2147483647 h 45"/>
              <a:gd name="T36" fmla="*/ 2147483647 w 38"/>
              <a:gd name="T37" fmla="*/ 2147483647 h 45"/>
              <a:gd name="T38" fmla="*/ 2147483647 w 38"/>
              <a:gd name="T39" fmla="*/ 2147483647 h 45"/>
              <a:gd name="T40" fmla="*/ 2147483647 w 38"/>
              <a:gd name="T41" fmla="*/ 2147483647 h 45"/>
              <a:gd name="T42" fmla="*/ 2147483647 w 38"/>
              <a:gd name="T43" fmla="*/ 2147483647 h 45"/>
              <a:gd name="T44" fmla="*/ 2147483647 w 38"/>
              <a:gd name="T45" fmla="*/ 2147483647 h 45"/>
              <a:gd name="T46" fmla="*/ 2147483647 w 38"/>
              <a:gd name="T47" fmla="*/ 2147483647 h 45"/>
              <a:gd name="T48" fmla="*/ 2147483647 w 38"/>
              <a:gd name="T49" fmla="*/ 2147483647 h 45"/>
              <a:gd name="T50" fmla="*/ 2147483647 w 38"/>
              <a:gd name="T51" fmla="*/ 2147483647 h 45"/>
              <a:gd name="T52" fmla="*/ 2147483647 w 38"/>
              <a:gd name="T53" fmla="*/ 2147483647 h 45"/>
              <a:gd name="T54" fmla="*/ 2147483647 w 38"/>
              <a:gd name="T55" fmla="*/ 2147483647 h 45"/>
              <a:gd name="T56" fmla="*/ 2147483647 w 38"/>
              <a:gd name="T57" fmla="*/ 0 h 45"/>
              <a:gd name="T58" fmla="*/ 2147483647 w 38"/>
              <a:gd name="T59" fmla="*/ 0 h 45"/>
              <a:gd name="T60" fmla="*/ 2147483647 w 38"/>
              <a:gd name="T61" fmla="*/ 0 h 45"/>
              <a:gd name="T62" fmla="*/ 2147483647 w 38"/>
              <a:gd name="T63" fmla="*/ 0 h 45"/>
              <a:gd name="T64" fmla="*/ 2147483647 w 38"/>
              <a:gd name="T65" fmla="*/ 2147483647 h 45"/>
              <a:gd name="T66" fmla="*/ 2147483647 w 38"/>
              <a:gd name="T67" fmla="*/ 2147483647 h 45"/>
              <a:gd name="T68" fmla="*/ 2147483647 w 38"/>
              <a:gd name="T69" fmla="*/ 2147483647 h 45"/>
              <a:gd name="T70" fmla="*/ 2147483647 w 38"/>
              <a:gd name="T71" fmla="*/ 2147483647 h 45"/>
              <a:gd name="T72" fmla="*/ 2147483647 w 38"/>
              <a:gd name="T73" fmla="*/ 2147483647 h 45"/>
              <a:gd name="T74" fmla="*/ 0 w 38"/>
              <a:gd name="T75" fmla="*/ 2147483647 h 45"/>
              <a:gd name="T76" fmla="*/ 2147483647 w 38"/>
              <a:gd name="T77" fmla="*/ 2147483647 h 45"/>
              <a:gd name="T78" fmla="*/ 2147483647 w 38"/>
              <a:gd name="T79" fmla="*/ 2147483647 h 45"/>
              <a:gd name="T80" fmla="*/ 2147483647 w 38"/>
              <a:gd name="T81" fmla="*/ 2147483647 h 4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8"/>
              <a:gd name="T124" fmla="*/ 0 h 45"/>
              <a:gd name="T125" fmla="*/ 38 w 38"/>
              <a:gd name="T126" fmla="*/ 45 h 45"/>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8" h="45">
                <a:moveTo>
                  <a:pt x="4" y="21"/>
                </a:moveTo>
                <a:lnTo>
                  <a:pt x="3" y="25"/>
                </a:lnTo>
                <a:lnTo>
                  <a:pt x="4" y="30"/>
                </a:lnTo>
                <a:lnTo>
                  <a:pt x="6" y="34"/>
                </a:lnTo>
                <a:lnTo>
                  <a:pt x="10" y="37"/>
                </a:lnTo>
                <a:lnTo>
                  <a:pt x="15" y="40"/>
                </a:lnTo>
                <a:lnTo>
                  <a:pt x="19" y="43"/>
                </a:lnTo>
                <a:lnTo>
                  <a:pt x="25" y="43"/>
                </a:lnTo>
                <a:lnTo>
                  <a:pt x="30" y="45"/>
                </a:lnTo>
                <a:lnTo>
                  <a:pt x="33" y="43"/>
                </a:lnTo>
                <a:lnTo>
                  <a:pt x="34" y="42"/>
                </a:lnTo>
                <a:lnTo>
                  <a:pt x="36" y="40"/>
                </a:lnTo>
                <a:lnTo>
                  <a:pt x="37" y="37"/>
                </a:lnTo>
                <a:lnTo>
                  <a:pt x="38" y="34"/>
                </a:lnTo>
                <a:lnTo>
                  <a:pt x="38" y="31"/>
                </a:lnTo>
                <a:lnTo>
                  <a:pt x="38" y="28"/>
                </a:lnTo>
                <a:lnTo>
                  <a:pt x="37" y="25"/>
                </a:lnTo>
                <a:lnTo>
                  <a:pt x="37" y="22"/>
                </a:lnTo>
                <a:lnTo>
                  <a:pt x="36" y="21"/>
                </a:lnTo>
                <a:lnTo>
                  <a:pt x="36" y="18"/>
                </a:lnTo>
                <a:lnTo>
                  <a:pt x="34" y="15"/>
                </a:lnTo>
                <a:lnTo>
                  <a:pt x="34" y="14"/>
                </a:lnTo>
                <a:lnTo>
                  <a:pt x="33" y="11"/>
                </a:lnTo>
                <a:lnTo>
                  <a:pt x="33" y="9"/>
                </a:lnTo>
                <a:lnTo>
                  <a:pt x="31" y="8"/>
                </a:lnTo>
                <a:lnTo>
                  <a:pt x="30" y="5"/>
                </a:lnTo>
                <a:lnTo>
                  <a:pt x="27" y="2"/>
                </a:lnTo>
                <a:lnTo>
                  <a:pt x="24" y="2"/>
                </a:lnTo>
                <a:lnTo>
                  <a:pt x="21" y="0"/>
                </a:lnTo>
                <a:lnTo>
                  <a:pt x="16" y="0"/>
                </a:lnTo>
                <a:lnTo>
                  <a:pt x="13" y="0"/>
                </a:lnTo>
                <a:lnTo>
                  <a:pt x="10" y="0"/>
                </a:lnTo>
                <a:lnTo>
                  <a:pt x="7" y="2"/>
                </a:lnTo>
                <a:lnTo>
                  <a:pt x="6" y="3"/>
                </a:lnTo>
                <a:lnTo>
                  <a:pt x="3" y="5"/>
                </a:lnTo>
                <a:lnTo>
                  <a:pt x="1" y="8"/>
                </a:lnTo>
                <a:lnTo>
                  <a:pt x="1" y="11"/>
                </a:lnTo>
                <a:lnTo>
                  <a:pt x="0" y="14"/>
                </a:lnTo>
                <a:lnTo>
                  <a:pt x="1" y="17"/>
                </a:lnTo>
                <a:lnTo>
                  <a:pt x="1" y="18"/>
                </a:lnTo>
                <a:lnTo>
                  <a:pt x="4" y="21"/>
                </a:lnTo>
              </a:path>
            </a:pathLst>
          </a:custGeom>
          <a:solidFill>
            <a:srgbClr val="FFFF00"/>
          </a:solidFill>
          <a:ln w="4763">
            <a:solidFill>
              <a:srgbClr val="990000"/>
            </a:solidFill>
            <a:round/>
            <a:headEnd/>
            <a:tailEnd/>
          </a:ln>
        </p:spPr>
        <p:txBody>
          <a:bodyPr/>
          <a:lstStyle/>
          <a:p>
            <a:endParaRPr lang="en-US"/>
          </a:p>
        </p:txBody>
      </p:sp>
      <p:sp>
        <p:nvSpPr>
          <p:cNvPr id="53326" name="Freeform 77"/>
          <p:cNvSpPr>
            <a:spLocks/>
          </p:cNvSpPr>
          <p:nvPr/>
        </p:nvSpPr>
        <p:spPr bwMode="auto">
          <a:xfrm>
            <a:off x="6724653" y="4321175"/>
            <a:ext cx="66675" cy="128588"/>
          </a:xfrm>
          <a:custGeom>
            <a:avLst/>
            <a:gdLst>
              <a:gd name="T0" fmla="*/ 2147483647 w 47"/>
              <a:gd name="T1" fmla="*/ 2147483647 h 81"/>
              <a:gd name="T2" fmla="*/ 0 w 47"/>
              <a:gd name="T3" fmla="*/ 2147483647 h 81"/>
              <a:gd name="T4" fmla="*/ 0 w 47"/>
              <a:gd name="T5" fmla="*/ 2147483647 h 81"/>
              <a:gd name="T6" fmla="*/ 2147483647 w 47"/>
              <a:gd name="T7" fmla="*/ 2147483647 h 81"/>
              <a:gd name="T8" fmla="*/ 2147483647 w 47"/>
              <a:gd name="T9" fmla="*/ 2147483647 h 81"/>
              <a:gd name="T10" fmla="*/ 2147483647 w 47"/>
              <a:gd name="T11" fmla="*/ 2147483647 h 81"/>
              <a:gd name="T12" fmla="*/ 2147483647 w 47"/>
              <a:gd name="T13" fmla="*/ 2147483647 h 81"/>
              <a:gd name="T14" fmla="*/ 2147483647 w 47"/>
              <a:gd name="T15" fmla="*/ 2147483647 h 81"/>
              <a:gd name="T16" fmla="*/ 2147483647 w 47"/>
              <a:gd name="T17" fmla="*/ 2147483647 h 81"/>
              <a:gd name="T18" fmla="*/ 2147483647 w 47"/>
              <a:gd name="T19" fmla="*/ 2147483647 h 81"/>
              <a:gd name="T20" fmla="*/ 2147483647 w 47"/>
              <a:gd name="T21" fmla="*/ 2147483647 h 81"/>
              <a:gd name="T22" fmla="*/ 2147483647 w 47"/>
              <a:gd name="T23" fmla="*/ 2147483647 h 81"/>
              <a:gd name="T24" fmla="*/ 2147483647 w 47"/>
              <a:gd name="T25" fmla="*/ 2147483647 h 81"/>
              <a:gd name="T26" fmla="*/ 2147483647 w 47"/>
              <a:gd name="T27" fmla="*/ 2147483647 h 81"/>
              <a:gd name="T28" fmla="*/ 2147483647 w 47"/>
              <a:gd name="T29" fmla="*/ 2147483647 h 81"/>
              <a:gd name="T30" fmla="*/ 2147483647 w 47"/>
              <a:gd name="T31" fmla="*/ 2147483647 h 81"/>
              <a:gd name="T32" fmla="*/ 2147483647 w 47"/>
              <a:gd name="T33" fmla="*/ 2147483647 h 81"/>
              <a:gd name="T34" fmla="*/ 2147483647 w 47"/>
              <a:gd name="T35" fmla="*/ 2147483647 h 81"/>
              <a:gd name="T36" fmla="*/ 2147483647 w 47"/>
              <a:gd name="T37" fmla="*/ 2147483647 h 81"/>
              <a:gd name="T38" fmla="*/ 2147483647 w 47"/>
              <a:gd name="T39" fmla="*/ 2147483647 h 81"/>
              <a:gd name="T40" fmla="*/ 2147483647 w 47"/>
              <a:gd name="T41" fmla="*/ 2147483647 h 81"/>
              <a:gd name="T42" fmla="*/ 2147483647 w 47"/>
              <a:gd name="T43" fmla="*/ 2147483647 h 81"/>
              <a:gd name="T44" fmla="*/ 2147483647 w 47"/>
              <a:gd name="T45" fmla="*/ 2147483647 h 81"/>
              <a:gd name="T46" fmla="*/ 2147483647 w 47"/>
              <a:gd name="T47" fmla="*/ 2147483647 h 81"/>
              <a:gd name="T48" fmla="*/ 2147483647 w 47"/>
              <a:gd name="T49" fmla="*/ 2147483647 h 81"/>
              <a:gd name="T50" fmla="*/ 2147483647 w 47"/>
              <a:gd name="T51" fmla="*/ 2147483647 h 81"/>
              <a:gd name="T52" fmla="*/ 2147483647 w 47"/>
              <a:gd name="T53" fmla="*/ 2147483647 h 81"/>
              <a:gd name="T54" fmla="*/ 2147483647 w 47"/>
              <a:gd name="T55" fmla="*/ 2147483647 h 81"/>
              <a:gd name="T56" fmla="*/ 2147483647 w 47"/>
              <a:gd name="T57" fmla="*/ 2147483647 h 81"/>
              <a:gd name="T58" fmla="*/ 2147483647 w 47"/>
              <a:gd name="T59" fmla="*/ 2147483647 h 81"/>
              <a:gd name="T60" fmla="*/ 2147483647 w 47"/>
              <a:gd name="T61" fmla="*/ 2147483647 h 81"/>
              <a:gd name="T62" fmla="*/ 2147483647 w 47"/>
              <a:gd name="T63" fmla="*/ 2147483647 h 81"/>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47"/>
              <a:gd name="T97" fmla="*/ 0 h 81"/>
              <a:gd name="T98" fmla="*/ 47 w 47"/>
              <a:gd name="T99" fmla="*/ 81 h 81"/>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47" h="81">
                <a:moveTo>
                  <a:pt x="3" y="38"/>
                </a:moveTo>
                <a:lnTo>
                  <a:pt x="2" y="41"/>
                </a:lnTo>
                <a:lnTo>
                  <a:pt x="0" y="46"/>
                </a:lnTo>
                <a:lnTo>
                  <a:pt x="0" y="49"/>
                </a:lnTo>
                <a:lnTo>
                  <a:pt x="0" y="53"/>
                </a:lnTo>
                <a:lnTo>
                  <a:pt x="0" y="56"/>
                </a:lnTo>
                <a:lnTo>
                  <a:pt x="0" y="59"/>
                </a:lnTo>
                <a:lnTo>
                  <a:pt x="2" y="62"/>
                </a:lnTo>
                <a:lnTo>
                  <a:pt x="4" y="65"/>
                </a:lnTo>
                <a:lnTo>
                  <a:pt x="6" y="68"/>
                </a:lnTo>
                <a:lnTo>
                  <a:pt x="7" y="71"/>
                </a:lnTo>
                <a:lnTo>
                  <a:pt x="10" y="72"/>
                </a:lnTo>
                <a:lnTo>
                  <a:pt x="12" y="75"/>
                </a:lnTo>
                <a:lnTo>
                  <a:pt x="15" y="77"/>
                </a:lnTo>
                <a:lnTo>
                  <a:pt x="18" y="78"/>
                </a:lnTo>
                <a:lnTo>
                  <a:pt x="21" y="80"/>
                </a:lnTo>
                <a:lnTo>
                  <a:pt x="24" y="81"/>
                </a:lnTo>
                <a:lnTo>
                  <a:pt x="27" y="81"/>
                </a:lnTo>
                <a:lnTo>
                  <a:pt x="28" y="80"/>
                </a:lnTo>
                <a:lnTo>
                  <a:pt x="30" y="80"/>
                </a:lnTo>
                <a:lnTo>
                  <a:pt x="30" y="78"/>
                </a:lnTo>
                <a:lnTo>
                  <a:pt x="31" y="77"/>
                </a:lnTo>
                <a:lnTo>
                  <a:pt x="33" y="74"/>
                </a:lnTo>
                <a:lnTo>
                  <a:pt x="33" y="72"/>
                </a:lnTo>
                <a:lnTo>
                  <a:pt x="34" y="71"/>
                </a:lnTo>
                <a:lnTo>
                  <a:pt x="34" y="69"/>
                </a:lnTo>
                <a:lnTo>
                  <a:pt x="34" y="68"/>
                </a:lnTo>
                <a:lnTo>
                  <a:pt x="34" y="67"/>
                </a:lnTo>
                <a:lnTo>
                  <a:pt x="34" y="65"/>
                </a:lnTo>
                <a:lnTo>
                  <a:pt x="33" y="64"/>
                </a:lnTo>
                <a:lnTo>
                  <a:pt x="33" y="62"/>
                </a:lnTo>
                <a:lnTo>
                  <a:pt x="33" y="61"/>
                </a:lnTo>
                <a:lnTo>
                  <a:pt x="33" y="59"/>
                </a:lnTo>
                <a:lnTo>
                  <a:pt x="34" y="53"/>
                </a:lnTo>
                <a:lnTo>
                  <a:pt x="37" y="49"/>
                </a:lnTo>
                <a:lnTo>
                  <a:pt x="38" y="43"/>
                </a:lnTo>
                <a:lnTo>
                  <a:pt x="41" y="38"/>
                </a:lnTo>
                <a:lnTo>
                  <a:pt x="44" y="34"/>
                </a:lnTo>
                <a:lnTo>
                  <a:pt x="46" y="28"/>
                </a:lnTo>
                <a:lnTo>
                  <a:pt x="47" y="22"/>
                </a:lnTo>
                <a:lnTo>
                  <a:pt x="46" y="16"/>
                </a:lnTo>
                <a:lnTo>
                  <a:pt x="44" y="12"/>
                </a:lnTo>
                <a:lnTo>
                  <a:pt x="41" y="9"/>
                </a:lnTo>
                <a:lnTo>
                  <a:pt x="37" y="6"/>
                </a:lnTo>
                <a:lnTo>
                  <a:pt x="33" y="3"/>
                </a:lnTo>
                <a:lnTo>
                  <a:pt x="28" y="1"/>
                </a:lnTo>
                <a:lnTo>
                  <a:pt x="24" y="0"/>
                </a:lnTo>
                <a:lnTo>
                  <a:pt x="19" y="1"/>
                </a:lnTo>
                <a:lnTo>
                  <a:pt x="16" y="3"/>
                </a:lnTo>
                <a:lnTo>
                  <a:pt x="13" y="4"/>
                </a:lnTo>
                <a:lnTo>
                  <a:pt x="13" y="6"/>
                </a:lnTo>
                <a:lnTo>
                  <a:pt x="12" y="7"/>
                </a:lnTo>
                <a:lnTo>
                  <a:pt x="12" y="10"/>
                </a:lnTo>
                <a:lnTo>
                  <a:pt x="12" y="13"/>
                </a:lnTo>
                <a:lnTo>
                  <a:pt x="10" y="16"/>
                </a:lnTo>
                <a:lnTo>
                  <a:pt x="10" y="18"/>
                </a:lnTo>
                <a:lnTo>
                  <a:pt x="10" y="21"/>
                </a:lnTo>
                <a:lnTo>
                  <a:pt x="9" y="24"/>
                </a:lnTo>
                <a:lnTo>
                  <a:pt x="7" y="25"/>
                </a:lnTo>
                <a:lnTo>
                  <a:pt x="7" y="27"/>
                </a:lnTo>
                <a:lnTo>
                  <a:pt x="6" y="29"/>
                </a:lnTo>
                <a:lnTo>
                  <a:pt x="4" y="31"/>
                </a:lnTo>
                <a:lnTo>
                  <a:pt x="4" y="34"/>
                </a:lnTo>
                <a:lnTo>
                  <a:pt x="3" y="35"/>
                </a:lnTo>
                <a:lnTo>
                  <a:pt x="3" y="38"/>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27" name="Freeform 78"/>
          <p:cNvSpPr>
            <a:spLocks/>
          </p:cNvSpPr>
          <p:nvPr/>
        </p:nvSpPr>
        <p:spPr bwMode="auto">
          <a:xfrm>
            <a:off x="6724653" y="4321175"/>
            <a:ext cx="66675" cy="128588"/>
          </a:xfrm>
          <a:custGeom>
            <a:avLst/>
            <a:gdLst>
              <a:gd name="T0" fmla="*/ 2147483647 w 47"/>
              <a:gd name="T1" fmla="*/ 2147483647 h 81"/>
              <a:gd name="T2" fmla="*/ 0 w 47"/>
              <a:gd name="T3" fmla="*/ 2147483647 h 81"/>
              <a:gd name="T4" fmla="*/ 0 w 47"/>
              <a:gd name="T5" fmla="*/ 2147483647 h 81"/>
              <a:gd name="T6" fmla="*/ 2147483647 w 47"/>
              <a:gd name="T7" fmla="*/ 2147483647 h 81"/>
              <a:gd name="T8" fmla="*/ 2147483647 w 47"/>
              <a:gd name="T9" fmla="*/ 2147483647 h 81"/>
              <a:gd name="T10" fmla="*/ 2147483647 w 47"/>
              <a:gd name="T11" fmla="*/ 2147483647 h 81"/>
              <a:gd name="T12" fmla="*/ 2147483647 w 47"/>
              <a:gd name="T13" fmla="*/ 2147483647 h 81"/>
              <a:gd name="T14" fmla="*/ 2147483647 w 47"/>
              <a:gd name="T15" fmla="*/ 2147483647 h 81"/>
              <a:gd name="T16" fmla="*/ 2147483647 w 47"/>
              <a:gd name="T17" fmla="*/ 2147483647 h 81"/>
              <a:gd name="T18" fmla="*/ 2147483647 w 47"/>
              <a:gd name="T19" fmla="*/ 2147483647 h 81"/>
              <a:gd name="T20" fmla="*/ 2147483647 w 47"/>
              <a:gd name="T21" fmla="*/ 2147483647 h 81"/>
              <a:gd name="T22" fmla="*/ 2147483647 w 47"/>
              <a:gd name="T23" fmla="*/ 2147483647 h 81"/>
              <a:gd name="T24" fmla="*/ 2147483647 w 47"/>
              <a:gd name="T25" fmla="*/ 2147483647 h 81"/>
              <a:gd name="T26" fmla="*/ 2147483647 w 47"/>
              <a:gd name="T27" fmla="*/ 2147483647 h 81"/>
              <a:gd name="T28" fmla="*/ 2147483647 w 47"/>
              <a:gd name="T29" fmla="*/ 2147483647 h 81"/>
              <a:gd name="T30" fmla="*/ 2147483647 w 47"/>
              <a:gd name="T31" fmla="*/ 2147483647 h 81"/>
              <a:gd name="T32" fmla="*/ 2147483647 w 47"/>
              <a:gd name="T33" fmla="*/ 2147483647 h 81"/>
              <a:gd name="T34" fmla="*/ 2147483647 w 47"/>
              <a:gd name="T35" fmla="*/ 2147483647 h 81"/>
              <a:gd name="T36" fmla="*/ 2147483647 w 47"/>
              <a:gd name="T37" fmla="*/ 2147483647 h 81"/>
              <a:gd name="T38" fmla="*/ 2147483647 w 47"/>
              <a:gd name="T39" fmla="*/ 2147483647 h 81"/>
              <a:gd name="T40" fmla="*/ 2147483647 w 47"/>
              <a:gd name="T41" fmla="*/ 2147483647 h 81"/>
              <a:gd name="T42" fmla="*/ 2147483647 w 47"/>
              <a:gd name="T43" fmla="*/ 2147483647 h 81"/>
              <a:gd name="T44" fmla="*/ 2147483647 w 47"/>
              <a:gd name="T45" fmla="*/ 2147483647 h 81"/>
              <a:gd name="T46" fmla="*/ 2147483647 w 47"/>
              <a:gd name="T47" fmla="*/ 2147483647 h 81"/>
              <a:gd name="T48" fmla="*/ 2147483647 w 47"/>
              <a:gd name="T49" fmla="*/ 2147483647 h 81"/>
              <a:gd name="T50" fmla="*/ 2147483647 w 47"/>
              <a:gd name="T51" fmla="*/ 2147483647 h 81"/>
              <a:gd name="T52" fmla="*/ 2147483647 w 47"/>
              <a:gd name="T53" fmla="*/ 2147483647 h 81"/>
              <a:gd name="T54" fmla="*/ 2147483647 w 47"/>
              <a:gd name="T55" fmla="*/ 2147483647 h 81"/>
              <a:gd name="T56" fmla="*/ 2147483647 w 47"/>
              <a:gd name="T57" fmla="*/ 2147483647 h 81"/>
              <a:gd name="T58" fmla="*/ 2147483647 w 47"/>
              <a:gd name="T59" fmla="*/ 2147483647 h 81"/>
              <a:gd name="T60" fmla="*/ 2147483647 w 47"/>
              <a:gd name="T61" fmla="*/ 2147483647 h 81"/>
              <a:gd name="T62" fmla="*/ 2147483647 w 47"/>
              <a:gd name="T63" fmla="*/ 2147483647 h 81"/>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47"/>
              <a:gd name="T97" fmla="*/ 0 h 81"/>
              <a:gd name="T98" fmla="*/ 47 w 47"/>
              <a:gd name="T99" fmla="*/ 81 h 81"/>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47" h="81">
                <a:moveTo>
                  <a:pt x="3" y="38"/>
                </a:moveTo>
                <a:lnTo>
                  <a:pt x="2" y="41"/>
                </a:lnTo>
                <a:lnTo>
                  <a:pt x="0" y="46"/>
                </a:lnTo>
                <a:lnTo>
                  <a:pt x="0" y="49"/>
                </a:lnTo>
                <a:lnTo>
                  <a:pt x="0" y="53"/>
                </a:lnTo>
                <a:lnTo>
                  <a:pt x="0" y="56"/>
                </a:lnTo>
                <a:lnTo>
                  <a:pt x="0" y="59"/>
                </a:lnTo>
                <a:lnTo>
                  <a:pt x="2" y="62"/>
                </a:lnTo>
                <a:lnTo>
                  <a:pt x="4" y="65"/>
                </a:lnTo>
                <a:lnTo>
                  <a:pt x="6" y="68"/>
                </a:lnTo>
                <a:lnTo>
                  <a:pt x="7" y="71"/>
                </a:lnTo>
                <a:lnTo>
                  <a:pt x="10" y="72"/>
                </a:lnTo>
                <a:lnTo>
                  <a:pt x="12" y="75"/>
                </a:lnTo>
                <a:lnTo>
                  <a:pt x="15" y="77"/>
                </a:lnTo>
                <a:lnTo>
                  <a:pt x="18" y="78"/>
                </a:lnTo>
                <a:lnTo>
                  <a:pt x="21" y="80"/>
                </a:lnTo>
                <a:lnTo>
                  <a:pt x="24" y="81"/>
                </a:lnTo>
                <a:lnTo>
                  <a:pt x="27" y="81"/>
                </a:lnTo>
                <a:lnTo>
                  <a:pt x="28" y="80"/>
                </a:lnTo>
                <a:lnTo>
                  <a:pt x="30" y="80"/>
                </a:lnTo>
                <a:lnTo>
                  <a:pt x="30" y="78"/>
                </a:lnTo>
                <a:lnTo>
                  <a:pt x="31" y="77"/>
                </a:lnTo>
                <a:lnTo>
                  <a:pt x="33" y="74"/>
                </a:lnTo>
                <a:lnTo>
                  <a:pt x="33" y="72"/>
                </a:lnTo>
                <a:lnTo>
                  <a:pt x="34" y="71"/>
                </a:lnTo>
                <a:lnTo>
                  <a:pt x="34" y="69"/>
                </a:lnTo>
                <a:lnTo>
                  <a:pt x="34" y="68"/>
                </a:lnTo>
                <a:lnTo>
                  <a:pt x="34" y="67"/>
                </a:lnTo>
                <a:lnTo>
                  <a:pt x="34" y="65"/>
                </a:lnTo>
                <a:lnTo>
                  <a:pt x="33" y="64"/>
                </a:lnTo>
                <a:lnTo>
                  <a:pt x="33" y="62"/>
                </a:lnTo>
                <a:lnTo>
                  <a:pt x="33" y="61"/>
                </a:lnTo>
                <a:lnTo>
                  <a:pt x="33" y="59"/>
                </a:lnTo>
                <a:lnTo>
                  <a:pt x="34" y="53"/>
                </a:lnTo>
                <a:lnTo>
                  <a:pt x="37" y="49"/>
                </a:lnTo>
                <a:lnTo>
                  <a:pt x="38" y="43"/>
                </a:lnTo>
                <a:lnTo>
                  <a:pt x="41" y="38"/>
                </a:lnTo>
                <a:lnTo>
                  <a:pt x="44" y="34"/>
                </a:lnTo>
                <a:lnTo>
                  <a:pt x="46" y="28"/>
                </a:lnTo>
                <a:lnTo>
                  <a:pt x="47" y="22"/>
                </a:lnTo>
                <a:lnTo>
                  <a:pt x="46" y="16"/>
                </a:lnTo>
                <a:lnTo>
                  <a:pt x="44" y="12"/>
                </a:lnTo>
                <a:lnTo>
                  <a:pt x="41" y="9"/>
                </a:lnTo>
                <a:lnTo>
                  <a:pt x="37" y="6"/>
                </a:lnTo>
                <a:lnTo>
                  <a:pt x="33" y="3"/>
                </a:lnTo>
                <a:lnTo>
                  <a:pt x="28" y="1"/>
                </a:lnTo>
                <a:lnTo>
                  <a:pt x="24" y="0"/>
                </a:lnTo>
                <a:lnTo>
                  <a:pt x="19" y="1"/>
                </a:lnTo>
                <a:lnTo>
                  <a:pt x="16" y="3"/>
                </a:lnTo>
                <a:lnTo>
                  <a:pt x="13" y="4"/>
                </a:lnTo>
                <a:lnTo>
                  <a:pt x="13" y="6"/>
                </a:lnTo>
                <a:lnTo>
                  <a:pt x="12" y="7"/>
                </a:lnTo>
                <a:lnTo>
                  <a:pt x="12" y="10"/>
                </a:lnTo>
                <a:lnTo>
                  <a:pt x="12" y="13"/>
                </a:lnTo>
                <a:lnTo>
                  <a:pt x="10" y="16"/>
                </a:lnTo>
                <a:lnTo>
                  <a:pt x="10" y="18"/>
                </a:lnTo>
                <a:lnTo>
                  <a:pt x="10" y="21"/>
                </a:lnTo>
                <a:lnTo>
                  <a:pt x="9" y="24"/>
                </a:lnTo>
                <a:lnTo>
                  <a:pt x="7" y="25"/>
                </a:lnTo>
                <a:lnTo>
                  <a:pt x="7" y="27"/>
                </a:lnTo>
                <a:lnTo>
                  <a:pt x="6" y="29"/>
                </a:lnTo>
                <a:lnTo>
                  <a:pt x="4" y="31"/>
                </a:lnTo>
                <a:lnTo>
                  <a:pt x="4" y="34"/>
                </a:lnTo>
                <a:lnTo>
                  <a:pt x="3" y="35"/>
                </a:lnTo>
                <a:lnTo>
                  <a:pt x="3" y="38"/>
                </a:lnTo>
              </a:path>
            </a:pathLst>
          </a:custGeom>
          <a:solidFill>
            <a:srgbClr val="FFFF00"/>
          </a:solidFill>
          <a:ln w="4763">
            <a:solidFill>
              <a:srgbClr val="990000"/>
            </a:solidFill>
            <a:round/>
            <a:headEnd/>
            <a:tailEnd/>
          </a:ln>
        </p:spPr>
        <p:txBody>
          <a:bodyPr/>
          <a:lstStyle/>
          <a:p>
            <a:endParaRPr lang="en-US"/>
          </a:p>
        </p:txBody>
      </p:sp>
      <p:sp>
        <p:nvSpPr>
          <p:cNvPr id="53328" name="Freeform 79"/>
          <p:cNvSpPr>
            <a:spLocks/>
          </p:cNvSpPr>
          <p:nvPr/>
        </p:nvSpPr>
        <p:spPr bwMode="auto">
          <a:xfrm>
            <a:off x="6686553" y="4375150"/>
            <a:ext cx="30163" cy="44451"/>
          </a:xfrm>
          <a:custGeom>
            <a:avLst/>
            <a:gdLst>
              <a:gd name="T0" fmla="*/ 2147483647 w 21"/>
              <a:gd name="T1" fmla="*/ 2147483647 h 28"/>
              <a:gd name="T2" fmla="*/ 0 w 21"/>
              <a:gd name="T3" fmla="*/ 2147483647 h 28"/>
              <a:gd name="T4" fmla="*/ 2147483647 w 21"/>
              <a:gd name="T5" fmla="*/ 2147483647 h 28"/>
              <a:gd name="T6" fmla="*/ 2147483647 w 21"/>
              <a:gd name="T7" fmla="*/ 2147483647 h 28"/>
              <a:gd name="T8" fmla="*/ 2147483647 w 21"/>
              <a:gd name="T9" fmla="*/ 2147483647 h 28"/>
              <a:gd name="T10" fmla="*/ 2147483647 w 21"/>
              <a:gd name="T11" fmla="*/ 2147483647 h 28"/>
              <a:gd name="T12" fmla="*/ 2147483647 w 21"/>
              <a:gd name="T13" fmla="*/ 2147483647 h 28"/>
              <a:gd name="T14" fmla="*/ 2147483647 w 21"/>
              <a:gd name="T15" fmla="*/ 2147483647 h 28"/>
              <a:gd name="T16" fmla="*/ 2147483647 w 21"/>
              <a:gd name="T17" fmla="*/ 2147483647 h 28"/>
              <a:gd name="T18" fmla="*/ 2147483647 w 21"/>
              <a:gd name="T19" fmla="*/ 2147483647 h 28"/>
              <a:gd name="T20" fmla="*/ 2147483647 w 21"/>
              <a:gd name="T21" fmla="*/ 2147483647 h 28"/>
              <a:gd name="T22" fmla="*/ 2147483647 w 21"/>
              <a:gd name="T23" fmla="*/ 2147483647 h 28"/>
              <a:gd name="T24" fmla="*/ 2147483647 w 21"/>
              <a:gd name="T25" fmla="*/ 2147483647 h 28"/>
              <a:gd name="T26" fmla="*/ 2147483647 w 21"/>
              <a:gd name="T27" fmla="*/ 2147483647 h 28"/>
              <a:gd name="T28" fmla="*/ 2147483647 w 21"/>
              <a:gd name="T29" fmla="*/ 2147483647 h 28"/>
              <a:gd name="T30" fmla="*/ 2147483647 w 21"/>
              <a:gd name="T31" fmla="*/ 2147483647 h 28"/>
              <a:gd name="T32" fmla="*/ 2147483647 w 21"/>
              <a:gd name="T33" fmla="*/ 2147483647 h 28"/>
              <a:gd name="T34" fmla="*/ 2147483647 w 21"/>
              <a:gd name="T35" fmla="*/ 0 h 28"/>
              <a:gd name="T36" fmla="*/ 2147483647 w 21"/>
              <a:gd name="T37" fmla="*/ 0 h 28"/>
              <a:gd name="T38" fmla="*/ 2147483647 w 21"/>
              <a:gd name="T39" fmla="*/ 0 h 28"/>
              <a:gd name="T40" fmla="*/ 2147483647 w 21"/>
              <a:gd name="T41" fmla="*/ 0 h 28"/>
              <a:gd name="T42" fmla="*/ 2147483647 w 21"/>
              <a:gd name="T43" fmla="*/ 2147483647 h 28"/>
              <a:gd name="T44" fmla="*/ 2147483647 w 21"/>
              <a:gd name="T45" fmla="*/ 2147483647 h 28"/>
              <a:gd name="T46" fmla="*/ 2147483647 w 21"/>
              <a:gd name="T47" fmla="*/ 2147483647 h 28"/>
              <a:gd name="T48" fmla="*/ 2147483647 w 21"/>
              <a:gd name="T49" fmla="*/ 2147483647 h 28"/>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1"/>
              <a:gd name="T76" fmla="*/ 0 h 28"/>
              <a:gd name="T77" fmla="*/ 21 w 21"/>
              <a:gd name="T78" fmla="*/ 28 h 28"/>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1" h="28">
                <a:moveTo>
                  <a:pt x="2" y="10"/>
                </a:moveTo>
                <a:lnTo>
                  <a:pt x="0" y="13"/>
                </a:lnTo>
                <a:lnTo>
                  <a:pt x="2" y="18"/>
                </a:lnTo>
                <a:lnTo>
                  <a:pt x="2" y="21"/>
                </a:lnTo>
                <a:lnTo>
                  <a:pt x="3" y="24"/>
                </a:lnTo>
                <a:lnTo>
                  <a:pt x="6" y="25"/>
                </a:lnTo>
                <a:lnTo>
                  <a:pt x="8" y="27"/>
                </a:lnTo>
                <a:lnTo>
                  <a:pt x="11" y="28"/>
                </a:lnTo>
                <a:lnTo>
                  <a:pt x="14" y="28"/>
                </a:lnTo>
                <a:lnTo>
                  <a:pt x="17" y="27"/>
                </a:lnTo>
                <a:lnTo>
                  <a:pt x="20" y="25"/>
                </a:lnTo>
                <a:lnTo>
                  <a:pt x="21" y="22"/>
                </a:lnTo>
                <a:lnTo>
                  <a:pt x="21" y="18"/>
                </a:lnTo>
                <a:lnTo>
                  <a:pt x="21" y="13"/>
                </a:lnTo>
                <a:lnTo>
                  <a:pt x="20" y="9"/>
                </a:lnTo>
                <a:lnTo>
                  <a:pt x="20" y="4"/>
                </a:lnTo>
                <a:lnTo>
                  <a:pt x="18" y="1"/>
                </a:lnTo>
                <a:lnTo>
                  <a:pt x="17" y="0"/>
                </a:lnTo>
                <a:lnTo>
                  <a:pt x="15" y="0"/>
                </a:lnTo>
                <a:lnTo>
                  <a:pt x="12" y="0"/>
                </a:lnTo>
                <a:lnTo>
                  <a:pt x="9" y="0"/>
                </a:lnTo>
                <a:lnTo>
                  <a:pt x="6" y="1"/>
                </a:lnTo>
                <a:lnTo>
                  <a:pt x="5" y="4"/>
                </a:lnTo>
                <a:lnTo>
                  <a:pt x="2" y="7"/>
                </a:lnTo>
                <a:lnTo>
                  <a:pt x="2" y="1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29" name="Freeform 80"/>
          <p:cNvSpPr>
            <a:spLocks/>
          </p:cNvSpPr>
          <p:nvPr/>
        </p:nvSpPr>
        <p:spPr bwMode="auto">
          <a:xfrm>
            <a:off x="6686553" y="4375150"/>
            <a:ext cx="30163" cy="44451"/>
          </a:xfrm>
          <a:custGeom>
            <a:avLst/>
            <a:gdLst>
              <a:gd name="T0" fmla="*/ 2147483647 w 21"/>
              <a:gd name="T1" fmla="*/ 2147483647 h 28"/>
              <a:gd name="T2" fmla="*/ 0 w 21"/>
              <a:gd name="T3" fmla="*/ 2147483647 h 28"/>
              <a:gd name="T4" fmla="*/ 2147483647 w 21"/>
              <a:gd name="T5" fmla="*/ 2147483647 h 28"/>
              <a:gd name="T6" fmla="*/ 2147483647 w 21"/>
              <a:gd name="T7" fmla="*/ 2147483647 h 28"/>
              <a:gd name="T8" fmla="*/ 2147483647 w 21"/>
              <a:gd name="T9" fmla="*/ 2147483647 h 28"/>
              <a:gd name="T10" fmla="*/ 2147483647 w 21"/>
              <a:gd name="T11" fmla="*/ 2147483647 h 28"/>
              <a:gd name="T12" fmla="*/ 2147483647 w 21"/>
              <a:gd name="T13" fmla="*/ 2147483647 h 28"/>
              <a:gd name="T14" fmla="*/ 2147483647 w 21"/>
              <a:gd name="T15" fmla="*/ 2147483647 h 28"/>
              <a:gd name="T16" fmla="*/ 2147483647 w 21"/>
              <a:gd name="T17" fmla="*/ 2147483647 h 28"/>
              <a:gd name="T18" fmla="*/ 2147483647 w 21"/>
              <a:gd name="T19" fmla="*/ 2147483647 h 28"/>
              <a:gd name="T20" fmla="*/ 2147483647 w 21"/>
              <a:gd name="T21" fmla="*/ 2147483647 h 28"/>
              <a:gd name="T22" fmla="*/ 2147483647 w 21"/>
              <a:gd name="T23" fmla="*/ 2147483647 h 28"/>
              <a:gd name="T24" fmla="*/ 2147483647 w 21"/>
              <a:gd name="T25" fmla="*/ 2147483647 h 28"/>
              <a:gd name="T26" fmla="*/ 2147483647 w 21"/>
              <a:gd name="T27" fmla="*/ 2147483647 h 28"/>
              <a:gd name="T28" fmla="*/ 2147483647 w 21"/>
              <a:gd name="T29" fmla="*/ 2147483647 h 28"/>
              <a:gd name="T30" fmla="*/ 2147483647 w 21"/>
              <a:gd name="T31" fmla="*/ 2147483647 h 28"/>
              <a:gd name="T32" fmla="*/ 2147483647 w 21"/>
              <a:gd name="T33" fmla="*/ 2147483647 h 28"/>
              <a:gd name="T34" fmla="*/ 2147483647 w 21"/>
              <a:gd name="T35" fmla="*/ 0 h 28"/>
              <a:gd name="T36" fmla="*/ 2147483647 w 21"/>
              <a:gd name="T37" fmla="*/ 0 h 28"/>
              <a:gd name="T38" fmla="*/ 2147483647 w 21"/>
              <a:gd name="T39" fmla="*/ 0 h 28"/>
              <a:gd name="T40" fmla="*/ 2147483647 w 21"/>
              <a:gd name="T41" fmla="*/ 0 h 28"/>
              <a:gd name="T42" fmla="*/ 2147483647 w 21"/>
              <a:gd name="T43" fmla="*/ 2147483647 h 28"/>
              <a:gd name="T44" fmla="*/ 2147483647 w 21"/>
              <a:gd name="T45" fmla="*/ 2147483647 h 28"/>
              <a:gd name="T46" fmla="*/ 2147483647 w 21"/>
              <a:gd name="T47" fmla="*/ 2147483647 h 28"/>
              <a:gd name="T48" fmla="*/ 2147483647 w 21"/>
              <a:gd name="T49" fmla="*/ 2147483647 h 28"/>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1"/>
              <a:gd name="T76" fmla="*/ 0 h 28"/>
              <a:gd name="T77" fmla="*/ 21 w 21"/>
              <a:gd name="T78" fmla="*/ 28 h 28"/>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1" h="28">
                <a:moveTo>
                  <a:pt x="2" y="10"/>
                </a:moveTo>
                <a:lnTo>
                  <a:pt x="0" y="13"/>
                </a:lnTo>
                <a:lnTo>
                  <a:pt x="2" y="18"/>
                </a:lnTo>
                <a:lnTo>
                  <a:pt x="2" y="21"/>
                </a:lnTo>
                <a:lnTo>
                  <a:pt x="3" y="24"/>
                </a:lnTo>
                <a:lnTo>
                  <a:pt x="6" y="25"/>
                </a:lnTo>
                <a:lnTo>
                  <a:pt x="8" y="27"/>
                </a:lnTo>
                <a:lnTo>
                  <a:pt x="11" y="28"/>
                </a:lnTo>
                <a:lnTo>
                  <a:pt x="14" y="28"/>
                </a:lnTo>
                <a:lnTo>
                  <a:pt x="17" y="27"/>
                </a:lnTo>
                <a:lnTo>
                  <a:pt x="20" y="25"/>
                </a:lnTo>
                <a:lnTo>
                  <a:pt x="21" y="22"/>
                </a:lnTo>
                <a:lnTo>
                  <a:pt x="21" y="18"/>
                </a:lnTo>
                <a:lnTo>
                  <a:pt x="21" y="13"/>
                </a:lnTo>
                <a:lnTo>
                  <a:pt x="20" y="9"/>
                </a:lnTo>
                <a:lnTo>
                  <a:pt x="20" y="4"/>
                </a:lnTo>
                <a:lnTo>
                  <a:pt x="18" y="1"/>
                </a:lnTo>
                <a:lnTo>
                  <a:pt x="17" y="0"/>
                </a:lnTo>
                <a:lnTo>
                  <a:pt x="15" y="0"/>
                </a:lnTo>
                <a:lnTo>
                  <a:pt x="12" y="0"/>
                </a:lnTo>
                <a:lnTo>
                  <a:pt x="9" y="0"/>
                </a:lnTo>
                <a:lnTo>
                  <a:pt x="6" y="1"/>
                </a:lnTo>
                <a:lnTo>
                  <a:pt x="5" y="4"/>
                </a:lnTo>
                <a:lnTo>
                  <a:pt x="2" y="7"/>
                </a:lnTo>
                <a:lnTo>
                  <a:pt x="2" y="10"/>
                </a:lnTo>
              </a:path>
            </a:pathLst>
          </a:custGeom>
          <a:solidFill>
            <a:srgbClr val="FFFF00"/>
          </a:solidFill>
          <a:ln w="4763">
            <a:solidFill>
              <a:srgbClr val="990000"/>
            </a:solidFill>
            <a:round/>
            <a:headEnd/>
            <a:tailEnd/>
          </a:ln>
        </p:spPr>
        <p:txBody>
          <a:bodyPr/>
          <a:lstStyle/>
          <a:p>
            <a:endParaRPr lang="en-US"/>
          </a:p>
        </p:txBody>
      </p:sp>
      <p:sp>
        <p:nvSpPr>
          <p:cNvPr id="53330" name="Freeform 81"/>
          <p:cNvSpPr>
            <a:spLocks/>
          </p:cNvSpPr>
          <p:nvPr/>
        </p:nvSpPr>
        <p:spPr bwMode="auto">
          <a:xfrm>
            <a:off x="6677028" y="4268788"/>
            <a:ext cx="60325" cy="101600"/>
          </a:xfrm>
          <a:custGeom>
            <a:avLst/>
            <a:gdLst>
              <a:gd name="T0" fmla="*/ 2147483647 w 43"/>
              <a:gd name="T1" fmla="*/ 2147483647 h 64"/>
              <a:gd name="T2" fmla="*/ 2147483647 w 43"/>
              <a:gd name="T3" fmla="*/ 2147483647 h 64"/>
              <a:gd name="T4" fmla="*/ 2147483647 w 43"/>
              <a:gd name="T5" fmla="*/ 2147483647 h 64"/>
              <a:gd name="T6" fmla="*/ 2147483647 w 43"/>
              <a:gd name="T7" fmla="*/ 2147483647 h 64"/>
              <a:gd name="T8" fmla="*/ 0 w 43"/>
              <a:gd name="T9" fmla="*/ 2147483647 h 64"/>
              <a:gd name="T10" fmla="*/ 0 w 43"/>
              <a:gd name="T11" fmla="*/ 2147483647 h 64"/>
              <a:gd name="T12" fmla="*/ 2147483647 w 43"/>
              <a:gd name="T13" fmla="*/ 2147483647 h 64"/>
              <a:gd name="T14" fmla="*/ 2147483647 w 43"/>
              <a:gd name="T15" fmla="*/ 2147483647 h 64"/>
              <a:gd name="T16" fmla="*/ 2147483647 w 43"/>
              <a:gd name="T17" fmla="*/ 2147483647 h 64"/>
              <a:gd name="T18" fmla="*/ 2147483647 w 43"/>
              <a:gd name="T19" fmla="*/ 2147483647 h 64"/>
              <a:gd name="T20" fmla="*/ 2147483647 w 43"/>
              <a:gd name="T21" fmla="*/ 2147483647 h 64"/>
              <a:gd name="T22" fmla="*/ 2147483647 w 43"/>
              <a:gd name="T23" fmla="*/ 2147483647 h 64"/>
              <a:gd name="T24" fmla="*/ 2147483647 w 43"/>
              <a:gd name="T25" fmla="*/ 2147483647 h 64"/>
              <a:gd name="T26" fmla="*/ 2147483647 w 43"/>
              <a:gd name="T27" fmla="*/ 2147483647 h 64"/>
              <a:gd name="T28" fmla="*/ 2147483647 w 43"/>
              <a:gd name="T29" fmla="*/ 2147483647 h 64"/>
              <a:gd name="T30" fmla="*/ 2147483647 w 43"/>
              <a:gd name="T31" fmla="*/ 2147483647 h 64"/>
              <a:gd name="T32" fmla="*/ 2147483647 w 43"/>
              <a:gd name="T33" fmla="*/ 2147483647 h 64"/>
              <a:gd name="T34" fmla="*/ 2147483647 w 43"/>
              <a:gd name="T35" fmla="*/ 2147483647 h 64"/>
              <a:gd name="T36" fmla="*/ 2147483647 w 43"/>
              <a:gd name="T37" fmla="*/ 2147483647 h 64"/>
              <a:gd name="T38" fmla="*/ 2147483647 w 43"/>
              <a:gd name="T39" fmla="*/ 2147483647 h 64"/>
              <a:gd name="T40" fmla="*/ 2147483647 w 43"/>
              <a:gd name="T41" fmla="*/ 2147483647 h 64"/>
              <a:gd name="T42" fmla="*/ 2147483647 w 43"/>
              <a:gd name="T43" fmla="*/ 2147483647 h 64"/>
              <a:gd name="T44" fmla="*/ 2147483647 w 43"/>
              <a:gd name="T45" fmla="*/ 2147483647 h 64"/>
              <a:gd name="T46" fmla="*/ 2147483647 w 43"/>
              <a:gd name="T47" fmla="*/ 2147483647 h 64"/>
              <a:gd name="T48" fmla="*/ 2147483647 w 43"/>
              <a:gd name="T49" fmla="*/ 2147483647 h 64"/>
              <a:gd name="T50" fmla="*/ 2147483647 w 43"/>
              <a:gd name="T51" fmla="*/ 2147483647 h 64"/>
              <a:gd name="T52" fmla="*/ 2147483647 w 43"/>
              <a:gd name="T53" fmla="*/ 0 h 64"/>
              <a:gd name="T54" fmla="*/ 2147483647 w 43"/>
              <a:gd name="T55" fmla="*/ 0 h 64"/>
              <a:gd name="T56" fmla="*/ 2147483647 w 43"/>
              <a:gd name="T57" fmla="*/ 2147483647 h 64"/>
              <a:gd name="T58" fmla="*/ 2147483647 w 43"/>
              <a:gd name="T59" fmla="*/ 2147483647 h 64"/>
              <a:gd name="T60" fmla="*/ 2147483647 w 43"/>
              <a:gd name="T61" fmla="*/ 2147483647 h 64"/>
              <a:gd name="T62" fmla="*/ 2147483647 w 43"/>
              <a:gd name="T63" fmla="*/ 2147483647 h 6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43"/>
              <a:gd name="T97" fmla="*/ 0 h 64"/>
              <a:gd name="T98" fmla="*/ 43 w 43"/>
              <a:gd name="T99" fmla="*/ 64 h 6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43" h="64">
                <a:moveTo>
                  <a:pt x="13" y="14"/>
                </a:moveTo>
                <a:lnTo>
                  <a:pt x="10" y="18"/>
                </a:lnTo>
                <a:lnTo>
                  <a:pt x="9" y="24"/>
                </a:lnTo>
                <a:lnTo>
                  <a:pt x="7" y="28"/>
                </a:lnTo>
                <a:lnTo>
                  <a:pt x="6" y="33"/>
                </a:lnTo>
                <a:lnTo>
                  <a:pt x="4" y="37"/>
                </a:lnTo>
                <a:lnTo>
                  <a:pt x="3" y="43"/>
                </a:lnTo>
                <a:lnTo>
                  <a:pt x="1" y="48"/>
                </a:lnTo>
                <a:lnTo>
                  <a:pt x="0" y="52"/>
                </a:lnTo>
                <a:lnTo>
                  <a:pt x="0" y="54"/>
                </a:lnTo>
                <a:lnTo>
                  <a:pt x="0" y="55"/>
                </a:lnTo>
                <a:lnTo>
                  <a:pt x="0" y="57"/>
                </a:lnTo>
                <a:lnTo>
                  <a:pt x="1" y="58"/>
                </a:lnTo>
                <a:lnTo>
                  <a:pt x="3" y="60"/>
                </a:lnTo>
                <a:lnTo>
                  <a:pt x="3" y="61"/>
                </a:lnTo>
                <a:lnTo>
                  <a:pt x="4" y="61"/>
                </a:lnTo>
                <a:lnTo>
                  <a:pt x="7" y="62"/>
                </a:lnTo>
                <a:lnTo>
                  <a:pt x="9" y="64"/>
                </a:lnTo>
                <a:lnTo>
                  <a:pt x="12" y="64"/>
                </a:lnTo>
                <a:lnTo>
                  <a:pt x="15" y="64"/>
                </a:lnTo>
                <a:lnTo>
                  <a:pt x="18" y="62"/>
                </a:lnTo>
                <a:lnTo>
                  <a:pt x="21" y="62"/>
                </a:lnTo>
                <a:lnTo>
                  <a:pt x="24" y="61"/>
                </a:lnTo>
                <a:lnTo>
                  <a:pt x="25" y="60"/>
                </a:lnTo>
                <a:lnTo>
                  <a:pt x="30" y="58"/>
                </a:lnTo>
                <a:lnTo>
                  <a:pt x="31" y="55"/>
                </a:lnTo>
                <a:lnTo>
                  <a:pt x="33" y="51"/>
                </a:lnTo>
                <a:lnTo>
                  <a:pt x="34" y="48"/>
                </a:lnTo>
                <a:lnTo>
                  <a:pt x="36" y="43"/>
                </a:lnTo>
                <a:lnTo>
                  <a:pt x="37" y="39"/>
                </a:lnTo>
                <a:lnTo>
                  <a:pt x="38" y="36"/>
                </a:lnTo>
                <a:lnTo>
                  <a:pt x="41" y="31"/>
                </a:lnTo>
                <a:lnTo>
                  <a:pt x="41" y="30"/>
                </a:lnTo>
                <a:lnTo>
                  <a:pt x="41" y="28"/>
                </a:lnTo>
                <a:lnTo>
                  <a:pt x="41" y="27"/>
                </a:lnTo>
                <a:lnTo>
                  <a:pt x="41" y="25"/>
                </a:lnTo>
                <a:lnTo>
                  <a:pt x="43" y="24"/>
                </a:lnTo>
                <a:lnTo>
                  <a:pt x="40" y="22"/>
                </a:lnTo>
                <a:lnTo>
                  <a:pt x="38" y="21"/>
                </a:lnTo>
                <a:lnTo>
                  <a:pt x="38" y="18"/>
                </a:lnTo>
                <a:lnTo>
                  <a:pt x="37" y="15"/>
                </a:lnTo>
                <a:lnTo>
                  <a:pt x="37" y="12"/>
                </a:lnTo>
                <a:lnTo>
                  <a:pt x="37" y="11"/>
                </a:lnTo>
                <a:lnTo>
                  <a:pt x="36" y="8"/>
                </a:lnTo>
                <a:lnTo>
                  <a:pt x="36" y="5"/>
                </a:lnTo>
                <a:lnTo>
                  <a:pt x="34" y="3"/>
                </a:lnTo>
                <a:lnTo>
                  <a:pt x="33" y="2"/>
                </a:lnTo>
                <a:lnTo>
                  <a:pt x="31" y="2"/>
                </a:lnTo>
                <a:lnTo>
                  <a:pt x="28" y="0"/>
                </a:lnTo>
                <a:lnTo>
                  <a:pt x="27" y="0"/>
                </a:lnTo>
                <a:lnTo>
                  <a:pt x="25" y="0"/>
                </a:lnTo>
                <a:lnTo>
                  <a:pt x="22" y="0"/>
                </a:lnTo>
                <a:lnTo>
                  <a:pt x="21" y="2"/>
                </a:lnTo>
                <a:lnTo>
                  <a:pt x="19" y="2"/>
                </a:lnTo>
                <a:lnTo>
                  <a:pt x="18" y="3"/>
                </a:lnTo>
                <a:lnTo>
                  <a:pt x="16" y="5"/>
                </a:lnTo>
                <a:lnTo>
                  <a:pt x="16" y="6"/>
                </a:lnTo>
                <a:lnTo>
                  <a:pt x="15" y="9"/>
                </a:lnTo>
                <a:lnTo>
                  <a:pt x="15" y="11"/>
                </a:lnTo>
                <a:lnTo>
                  <a:pt x="13" y="12"/>
                </a:lnTo>
                <a:lnTo>
                  <a:pt x="13" y="14"/>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31" name="Freeform 82"/>
          <p:cNvSpPr>
            <a:spLocks/>
          </p:cNvSpPr>
          <p:nvPr/>
        </p:nvSpPr>
        <p:spPr bwMode="auto">
          <a:xfrm>
            <a:off x="6677028" y="4268788"/>
            <a:ext cx="60325" cy="101600"/>
          </a:xfrm>
          <a:custGeom>
            <a:avLst/>
            <a:gdLst>
              <a:gd name="T0" fmla="*/ 2147483647 w 43"/>
              <a:gd name="T1" fmla="*/ 2147483647 h 64"/>
              <a:gd name="T2" fmla="*/ 2147483647 w 43"/>
              <a:gd name="T3" fmla="*/ 2147483647 h 64"/>
              <a:gd name="T4" fmla="*/ 2147483647 w 43"/>
              <a:gd name="T5" fmla="*/ 2147483647 h 64"/>
              <a:gd name="T6" fmla="*/ 2147483647 w 43"/>
              <a:gd name="T7" fmla="*/ 2147483647 h 64"/>
              <a:gd name="T8" fmla="*/ 0 w 43"/>
              <a:gd name="T9" fmla="*/ 2147483647 h 64"/>
              <a:gd name="T10" fmla="*/ 0 w 43"/>
              <a:gd name="T11" fmla="*/ 2147483647 h 64"/>
              <a:gd name="T12" fmla="*/ 2147483647 w 43"/>
              <a:gd name="T13" fmla="*/ 2147483647 h 64"/>
              <a:gd name="T14" fmla="*/ 2147483647 w 43"/>
              <a:gd name="T15" fmla="*/ 2147483647 h 64"/>
              <a:gd name="T16" fmla="*/ 2147483647 w 43"/>
              <a:gd name="T17" fmla="*/ 2147483647 h 64"/>
              <a:gd name="T18" fmla="*/ 2147483647 w 43"/>
              <a:gd name="T19" fmla="*/ 2147483647 h 64"/>
              <a:gd name="T20" fmla="*/ 2147483647 w 43"/>
              <a:gd name="T21" fmla="*/ 2147483647 h 64"/>
              <a:gd name="T22" fmla="*/ 2147483647 w 43"/>
              <a:gd name="T23" fmla="*/ 2147483647 h 64"/>
              <a:gd name="T24" fmla="*/ 2147483647 w 43"/>
              <a:gd name="T25" fmla="*/ 2147483647 h 64"/>
              <a:gd name="T26" fmla="*/ 2147483647 w 43"/>
              <a:gd name="T27" fmla="*/ 2147483647 h 64"/>
              <a:gd name="T28" fmla="*/ 2147483647 w 43"/>
              <a:gd name="T29" fmla="*/ 2147483647 h 64"/>
              <a:gd name="T30" fmla="*/ 2147483647 w 43"/>
              <a:gd name="T31" fmla="*/ 2147483647 h 64"/>
              <a:gd name="T32" fmla="*/ 2147483647 w 43"/>
              <a:gd name="T33" fmla="*/ 2147483647 h 64"/>
              <a:gd name="T34" fmla="*/ 2147483647 w 43"/>
              <a:gd name="T35" fmla="*/ 2147483647 h 64"/>
              <a:gd name="T36" fmla="*/ 2147483647 w 43"/>
              <a:gd name="T37" fmla="*/ 2147483647 h 64"/>
              <a:gd name="T38" fmla="*/ 2147483647 w 43"/>
              <a:gd name="T39" fmla="*/ 2147483647 h 64"/>
              <a:gd name="T40" fmla="*/ 2147483647 w 43"/>
              <a:gd name="T41" fmla="*/ 2147483647 h 64"/>
              <a:gd name="T42" fmla="*/ 2147483647 w 43"/>
              <a:gd name="T43" fmla="*/ 2147483647 h 64"/>
              <a:gd name="T44" fmla="*/ 2147483647 w 43"/>
              <a:gd name="T45" fmla="*/ 2147483647 h 64"/>
              <a:gd name="T46" fmla="*/ 2147483647 w 43"/>
              <a:gd name="T47" fmla="*/ 2147483647 h 64"/>
              <a:gd name="T48" fmla="*/ 2147483647 w 43"/>
              <a:gd name="T49" fmla="*/ 2147483647 h 64"/>
              <a:gd name="T50" fmla="*/ 2147483647 w 43"/>
              <a:gd name="T51" fmla="*/ 2147483647 h 64"/>
              <a:gd name="T52" fmla="*/ 2147483647 w 43"/>
              <a:gd name="T53" fmla="*/ 0 h 64"/>
              <a:gd name="T54" fmla="*/ 2147483647 w 43"/>
              <a:gd name="T55" fmla="*/ 0 h 64"/>
              <a:gd name="T56" fmla="*/ 2147483647 w 43"/>
              <a:gd name="T57" fmla="*/ 2147483647 h 64"/>
              <a:gd name="T58" fmla="*/ 2147483647 w 43"/>
              <a:gd name="T59" fmla="*/ 2147483647 h 64"/>
              <a:gd name="T60" fmla="*/ 2147483647 w 43"/>
              <a:gd name="T61" fmla="*/ 2147483647 h 64"/>
              <a:gd name="T62" fmla="*/ 2147483647 w 43"/>
              <a:gd name="T63" fmla="*/ 2147483647 h 6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43"/>
              <a:gd name="T97" fmla="*/ 0 h 64"/>
              <a:gd name="T98" fmla="*/ 43 w 43"/>
              <a:gd name="T99" fmla="*/ 64 h 6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43" h="64">
                <a:moveTo>
                  <a:pt x="13" y="14"/>
                </a:moveTo>
                <a:lnTo>
                  <a:pt x="10" y="18"/>
                </a:lnTo>
                <a:lnTo>
                  <a:pt x="9" y="24"/>
                </a:lnTo>
                <a:lnTo>
                  <a:pt x="7" y="28"/>
                </a:lnTo>
                <a:lnTo>
                  <a:pt x="6" y="33"/>
                </a:lnTo>
                <a:lnTo>
                  <a:pt x="4" y="37"/>
                </a:lnTo>
                <a:lnTo>
                  <a:pt x="3" y="43"/>
                </a:lnTo>
                <a:lnTo>
                  <a:pt x="1" y="48"/>
                </a:lnTo>
                <a:lnTo>
                  <a:pt x="0" y="52"/>
                </a:lnTo>
                <a:lnTo>
                  <a:pt x="0" y="54"/>
                </a:lnTo>
                <a:lnTo>
                  <a:pt x="0" y="55"/>
                </a:lnTo>
                <a:lnTo>
                  <a:pt x="0" y="57"/>
                </a:lnTo>
                <a:lnTo>
                  <a:pt x="1" y="58"/>
                </a:lnTo>
                <a:lnTo>
                  <a:pt x="3" y="60"/>
                </a:lnTo>
                <a:lnTo>
                  <a:pt x="3" y="61"/>
                </a:lnTo>
                <a:lnTo>
                  <a:pt x="4" y="61"/>
                </a:lnTo>
                <a:lnTo>
                  <a:pt x="7" y="62"/>
                </a:lnTo>
                <a:lnTo>
                  <a:pt x="9" y="64"/>
                </a:lnTo>
                <a:lnTo>
                  <a:pt x="12" y="64"/>
                </a:lnTo>
                <a:lnTo>
                  <a:pt x="15" y="64"/>
                </a:lnTo>
                <a:lnTo>
                  <a:pt x="18" y="62"/>
                </a:lnTo>
                <a:lnTo>
                  <a:pt x="21" y="62"/>
                </a:lnTo>
                <a:lnTo>
                  <a:pt x="24" y="61"/>
                </a:lnTo>
                <a:lnTo>
                  <a:pt x="25" y="60"/>
                </a:lnTo>
                <a:lnTo>
                  <a:pt x="30" y="58"/>
                </a:lnTo>
                <a:lnTo>
                  <a:pt x="31" y="55"/>
                </a:lnTo>
                <a:lnTo>
                  <a:pt x="33" y="51"/>
                </a:lnTo>
                <a:lnTo>
                  <a:pt x="34" y="48"/>
                </a:lnTo>
                <a:lnTo>
                  <a:pt x="36" y="43"/>
                </a:lnTo>
                <a:lnTo>
                  <a:pt x="37" y="39"/>
                </a:lnTo>
                <a:lnTo>
                  <a:pt x="38" y="36"/>
                </a:lnTo>
                <a:lnTo>
                  <a:pt x="41" y="31"/>
                </a:lnTo>
                <a:lnTo>
                  <a:pt x="41" y="30"/>
                </a:lnTo>
                <a:lnTo>
                  <a:pt x="41" y="28"/>
                </a:lnTo>
                <a:lnTo>
                  <a:pt x="41" y="27"/>
                </a:lnTo>
                <a:lnTo>
                  <a:pt x="41" y="25"/>
                </a:lnTo>
                <a:lnTo>
                  <a:pt x="43" y="24"/>
                </a:lnTo>
                <a:lnTo>
                  <a:pt x="40" y="22"/>
                </a:lnTo>
                <a:lnTo>
                  <a:pt x="38" y="21"/>
                </a:lnTo>
                <a:lnTo>
                  <a:pt x="38" y="18"/>
                </a:lnTo>
                <a:lnTo>
                  <a:pt x="37" y="15"/>
                </a:lnTo>
                <a:lnTo>
                  <a:pt x="37" y="12"/>
                </a:lnTo>
                <a:lnTo>
                  <a:pt x="37" y="11"/>
                </a:lnTo>
                <a:lnTo>
                  <a:pt x="36" y="8"/>
                </a:lnTo>
                <a:lnTo>
                  <a:pt x="36" y="5"/>
                </a:lnTo>
                <a:lnTo>
                  <a:pt x="34" y="3"/>
                </a:lnTo>
                <a:lnTo>
                  <a:pt x="33" y="2"/>
                </a:lnTo>
                <a:lnTo>
                  <a:pt x="31" y="2"/>
                </a:lnTo>
                <a:lnTo>
                  <a:pt x="28" y="0"/>
                </a:lnTo>
                <a:lnTo>
                  <a:pt x="27" y="0"/>
                </a:lnTo>
                <a:lnTo>
                  <a:pt x="25" y="0"/>
                </a:lnTo>
                <a:lnTo>
                  <a:pt x="22" y="0"/>
                </a:lnTo>
                <a:lnTo>
                  <a:pt x="21" y="2"/>
                </a:lnTo>
                <a:lnTo>
                  <a:pt x="19" y="2"/>
                </a:lnTo>
                <a:lnTo>
                  <a:pt x="18" y="3"/>
                </a:lnTo>
                <a:lnTo>
                  <a:pt x="16" y="5"/>
                </a:lnTo>
                <a:lnTo>
                  <a:pt x="16" y="6"/>
                </a:lnTo>
                <a:lnTo>
                  <a:pt x="15" y="9"/>
                </a:lnTo>
                <a:lnTo>
                  <a:pt x="15" y="11"/>
                </a:lnTo>
                <a:lnTo>
                  <a:pt x="13" y="12"/>
                </a:lnTo>
                <a:lnTo>
                  <a:pt x="13" y="14"/>
                </a:lnTo>
              </a:path>
            </a:pathLst>
          </a:custGeom>
          <a:solidFill>
            <a:srgbClr val="FFFF00"/>
          </a:solidFill>
          <a:ln w="4763">
            <a:solidFill>
              <a:srgbClr val="990000"/>
            </a:solidFill>
            <a:round/>
            <a:headEnd/>
            <a:tailEnd/>
          </a:ln>
        </p:spPr>
        <p:txBody>
          <a:bodyPr/>
          <a:lstStyle/>
          <a:p>
            <a:endParaRPr lang="en-US"/>
          </a:p>
        </p:txBody>
      </p:sp>
      <p:sp>
        <p:nvSpPr>
          <p:cNvPr id="53332" name="Freeform 83"/>
          <p:cNvSpPr>
            <a:spLocks/>
          </p:cNvSpPr>
          <p:nvPr/>
        </p:nvSpPr>
        <p:spPr bwMode="auto">
          <a:xfrm>
            <a:off x="6727828" y="4238628"/>
            <a:ext cx="79375" cy="79375"/>
          </a:xfrm>
          <a:custGeom>
            <a:avLst/>
            <a:gdLst>
              <a:gd name="T0" fmla="*/ 0 w 56"/>
              <a:gd name="T1" fmla="*/ 2147483647 h 50"/>
              <a:gd name="T2" fmla="*/ 2147483647 w 56"/>
              <a:gd name="T3" fmla="*/ 2147483647 h 50"/>
              <a:gd name="T4" fmla="*/ 2147483647 w 56"/>
              <a:gd name="T5" fmla="*/ 2147483647 h 50"/>
              <a:gd name="T6" fmla="*/ 2147483647 w 56"/>
              <a:gd name="T7" fmla="*/ 2147483647 h 50"/>
              <a:gd name="T8" fmla="*/ 2147483647 w 56"/>
              <a:gd name="T9" fmla="*/ 2147483647 h 50"/>
              <a:gd name="T10" fmla="*/ 2147483647 w 56"/>
              <a:gd name="T11" fmla="*/ 2147483647 h 50"/>
              <a:gd name="T12" fmla="*/ 2147483647 w 56"/>
              <a:gd name="T13" fmla="*/ 2147483647 h 50"/>
              <a:gd name="T14" fmla="*/ 2147483647 w 56"/>
              <a:gd name="T15" fmla="*/ 2147483647 h 50"/>
              <a:gd name="T16" fmla="*/ 2147483647 w 56"/>
              <a:gd name="T17" fmla="*/ 2147483647 h 50"/>
              <a:gd name="T18" fmla="*/ 2147483647 w 56"/>
              <a:gd name="T19" fmla="*/ 2147483647 h 50"/>
              <a:gd name="T20" fmla="*/ 2147483647 w 56"/>
              <a:gd name="T21" fmla="*/ 2147483647 h 50"/>
              <a:gd name="T22" fmla="*/ 2147483647 w 56"/>
              <a:gd name="T23" fmla="*/ 2147483647 h 50"/>
              <a:gd name="T24" fmla="*/ 2147483647 w 56"/>
              <a:gd name="T25" fmla="*/ 2147483647 h 50"/>
              <a:gd name="T26" fmla="*/ 2147483647 w 56"/>
              <a:gd name="T27" fmla="*/ 2147483647 h 50"/>
              <a:gd name="T28" fmla="*/ 2147483647 w 56"/>
              <a:gd name="T29" fmla="*/ 2147483647 h 50"/>
              <a:gd name="T30" fmla="*/ 2147483647 w 56"/>
              <a:gd name="T31" fmla="*/ 2147483647 h 50"/>
              <a:gd name="T32" fmla="*/ 2147483647 w 56"/>
              <a:gd name="T33" fmla="*/ 2147483647 h 50"/>
              <a:gd name="T34" fmla="*/ 2147483647 w 56"/>
              <a:gd name="T35" fmla="*/ 2147483647 h 50"/>
              <a:gd name="T36" fmla="*/ 2147483647 w 56"/>
              <a:gd name="T37" fmla="*/ 2147483647 h 50"/>
              <a:gd name="T38" fmla="*/ 2147483647 w 56"/>
              <a:gd name="T39" fmla="*/ 2147483647 h 50"/>
              <a:gd name="T40" fmla="*/ 2147483647 w 56"/>
              <a:gd name="T41" fmla="*/ 2147483647 h 50"/>
              <a:gd name="T42" fmla="*/ 2147483647 w 56"/>
              <a:gd name="T43" fmla="*/ 2147483647 h 50"/>
              <a:gd name="T44" fmla="*/ 2147483647 w 56"/>
              <a:gd name="T45" fmla="*/ 2147483647 h 50"/>
              <a:gd name="T46" fmla="*/ 2147483647 w 56"/>
              <a:gd name="T47" fmla="*/ 2147483647 h 50"/>
              <a:gd name="T48" fmla="*/ 2147483647 w 56"/>
              <a:gd name="T49" fmla="*/ 2147483647 h 50"/>
              <a:gd name="T50" fmla="*/ 2147483647 w 56"/>
              <a:gd name="T51" fmla="*/ 2147483647 h 50"/>
              <a:gd name="T52" fmla="*/ 2147483647 w 56"/>
              <a:gd name="T53" fmla="*/ 2147483647 h 50"/>
              <a:gd name="T54" fmla="*/ 2147483647 w 56"/>
              <a:gd name="T55" fmla="*/ 2147483647 h 50"/>
              <a:gd name="T56" fmla="*/ 2147483647 w 56"/>
              <a:gd name="T57" fmla="*/ 2147483647 h 50"/>
              <a:gd name="T58" fmla="*/ 2147483647 w 56"/>
              <a:gd name="T59" fmla="*/ 2147483647 h 50"/>
              <a:gd name="T60" fmla="*/ 2147483647 w 56"/>
              <a:gd name="T61" fmla="*/ 2147483647 h 50"/>
              <a:gd name="T62" fmla="*/ 2147483647 w 56"/>
              <a:gd name="T63" fmla="*/ 2147483647 h 50"/>
              <a:gd name="T64" fmla="*/ 2147483647 w 56"/>
              <a:gd name="T65" fmla="*/ 2147483647 h 50"/>
              <a:gd name="T66" fmla="*/ 2147483647 w 56"/>
              <a:gd name="T67" fmla="*/ 2147483647 h 50"/>
              <a:gd name="T68" fmla="*/ 2147483647 w 56"/>
              <a:gd name="T69" fmla="*/ 2147483647 h 50"/>
              <a:gd name="T70" fmla="*/ 2147483647 w 56"/>
              <a:gd name="T71" fmla="*/ 2147483647 h 50"/>
              <a:gd name="T72" fmla="*/ 2147483647 w 56"/>
              <a:gd name="T73" fmla="*/ 2147483647 h 50"/>
              <a:gd name="T74" fmla="*/ 2147483647 w 56"/>
              <a:gd name="T75" fmla="*/ 2147483647 h 50"/>
              <a:gd name="T76" fmla="*/ 2147483647 w 56"/>
              <a:gd name="T77" fmla="*/ 2147483647 h 50"/>
              <a:gd name="T78" fmla="*/ 2147483647 w 56"/>
              <a:gd name="T79" fmla="*/ 2147483647 h 50"/>
              <a:gd name="T80" fmla="*/ 2147483647 w 56"/>
              <a:gd name="T81" fmla="*/ 2147483647 h 50"/>
              <a:gd name="T82" fmla="*/ 2147483647 w 56"/>
              <a:gd name="T83" fmla="*/ 2147483647 h 50"/>
              <a:gd name="T84" fmla="*/ 2147483647 w 56"/>
              <a:gd name="T85" fmla="*/ 2147483647 h 50"/>
              <a:gd name="T86" fmla="*/ 2147483647 w 56"/>
              <a:gd name="T87" fmla="*/ 2147483647 h 50"/>
              <a:gd name="T88" fmla="*/ 2147483647 w 56"/>
              <a:gd name="T89" fmla="*/ 0 h 50"/>
              <a:gd name="T90" fmla="*/ 2147483647 w 56"/>
              <a:gd name="T91" fmla="*/ 0 h 50"/>
              <a:gd name="T92" fmla="*/ 2147483647 w 56"/>
              <a:gd name="T93" fmla="*/ 0 h 50"/>
              <a:gd name="T94" fmla="*/ 2147483647 w 56"/>
              <a:gd name="T95" fmla="*/ 0 h 50"/>
              <a:gd name="T96" fmla="*/ 2147483647 w 56"/>
              <a:gd name="T97" fmla="*/ 0 h 50"/>
              <a:gd name="T98" fmla="*/ 2147483647 w 56"/>
              <a:gd name="T99" fmla="*/ 0 h 50"/>
              <a:gd name="T100" fmla="*/ 2147483647 w 56"/>
              <a:gd name="T101" fmla="*/ 2147483647 h 50"/>
              <a:gd name="T102" fmla="*/ 2147483647 w 56"/>
              <a:gd name="T103" fmla="*/ 2147483647 h 50"/>
              <a:gd name="T104" fmla="*/ 2147483647 w 56"/>
              <a:gd name="T105" fmla="*/ 2147483647 h 50"/>
              <a:gd name="T106" fmla="*/ 2147483647 w 56"/>
              <a:gd name="T107" fmla="*/ 2147483647 h 50"/>
              <a:gd name="T108" fmla="*/ 2147483647 w 56"/>
              <a:gd name="T109" fmla="*/ 2147483647 h 50"/>
              <a:gd name="T110" fmla="*/ 2147483647 w 56"/>
              <a:gd name="T111" fmla="*/ 2147483647 h 50"/>
              <a:gd name="T112" fmla="*/ 0 w 56"/>
              <a:gd name="T113" fmla="*/ 2147483647 h 5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6"/>
              <a:gd name="T172" fmla="*/ 0 h 50"/>
              <a:gd name="T173" fmla="*/ 56 w 56"/>
              <a:gd name="T174" fmla="*/ 50 h 50"/>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6" h="50">
                <a:moveTo>
                  <a:pt x="0" y="6"/>
                </a:moveTo>
                <a:lnTo>
                  <a:pt x="1" y="13"/>
                </a:lnTo>
                <a:lnTo>
                  <a:pt x="4" y="21"/>
                </a:lnTo>
                <a:lnTo>
                  <a:pt x="7" y="27"/>
                </a:lnTo>
                <a:lnTo>
                  <a:pt x="10" y="34"/>
                </a:lnTo>
                <a:lnTo>
                  <a:pt x="14" y="39"/>
                </a:lnTo>
                <a:lnTo>
                  <a:pt x="20" y="43"/>
                </a:lnTo>
                <a:lnTo>
                  <a:pt x="26" y="46"/>
                </a:lnTo>
                <a:lnTo>
                  <a:pt x="34" y="44"/>
                </a:lnTo>
                <a:lnTo>
                  <a:pt x="35" y="46"/>
                </a:lnTo>
                <a:lnTo>
                  <a:pt x="35" y="47"/>
                </a:lnTo>
                <a:lnTo>
                  <a:pt x="36" y="47"/>
                </a:lnTo>
                <a:lnTo>
                  <a:pt x="38" y="47"/>
                </a:lnTo>
                <a:lnTo>
                  <a:pt x="39" y="49"/>
                </a:lnTo>
                <a:lnTo>
                  <a:pt x="41" y="49"/>
                </a:lnTo>
                <a:lnTo>
                  <a:pt x="44" y="50"/>
                </a:lnTo>
                <a:lnTo>
                  <a:pt x="47" y="49"/>
                </a:lnTo>
                <a:lnTo>
                  <a:pt x="50" y="47"/>
                </a:lnTo>
                <a:lnTo>
                  <a:pt x="51" y="46"/>
                </a:lnTo>
                <a:lnTo>
                  <a:pt x="53" y="43"/>
                </a:lnTo>
                <a:lnTo>
                  <a:pt x="54" y="40"/>
                </a:lnTo>
                <a:lnTo>
                  <a:pt x="56" y="37"/>
                </a:lnTo>
                <a:lnTo>
                  <a:pt x="56" y="34"/>
                </a:lnTo>
                <a:lnTo>
                  <a:pt x="56" y="33"/>
                </a:lnTo>
                <a:lnTo>
                  <a:pt x="56" y="30"/>
                </a:lnTo>
                <a:lnTo>
                  <a:pt x="54" y="28"/>
                </a:lnTo>
                <a:lnTo>
                  <a:pt x="54" y="25"/>
                </a:lnTo>
                <a:lnTo>
                  <a:pt x="53" y="22"/>
                </a:lnTo>
                <a:lnTo>
                  <a:pt x="51" y="21"/>
                </a:lnTo>
                <a:lnTo>
                  <a:pt x="50" y="19"/>
                </a:lnTo>
                <a:lnTo>
                  <a:pt x="48" y="18"/>
                </a:lnTo>
                <a:lnTo>
                  <a:pt x="47" y="16"/>
                </a:lnTo>
                <a:lnTo>
                  <a:pt x="44" y="15"/>
                </a:lnTo>
                <a:lnTo>
                  <a:pt x="42" y="12"/>
                </a:lnTo>
                <a:lnTo>
                  <a:pt x="41" y="10"/>
                </a:lnTo>
                <a:lnTo>
                  <a:pt x="39" y="9"/>
                </a:lnTo>
                <a:lnTo>
                  <a:pt x="38" y="7"/>
                </a:lnTo>
                <a:lnTo>
                  <a:pt x="36" y="4"/>
                </a:lnTo>
                <a:lnTo>
                  <a:pt x="36" y="3"/>
                </a:lnTo>
                <a:lnTo>
                  <a:pt x="35" y="3"/>
                </a:lnTo>
                <a:lnTo>
                  <a:pt x="32" y="2"/>
                </a:lnTo>
                <a:lnTo>
                  <a:pt x="31" y="2"/>
                </a:lnTo>
                <a:lnTo>
                  <a:pt x="28" y="0"/>
                </a:lnTo>
                <a:lnTo>
                  <a:pt x="25" y="0"/>
                </a:lnTo>
                <a:lnTo>
                  <a:pt x="23" y="0"/>
                </a:lnTo>
                <a:lnTo>
                  <a:pt x="20" y="0"/>
                </a:lnTo>
                <a:lnTo>
                  <a:pt x="19" y="0"/>
                </a:lnTo>
                <a:lnTo>
                  <a:pt x="17" y="0"/>
                </a:lnTo>
                <a:lnTo>
                  <a:pt x="16" y="2"/>
                </a:lnTo>
                <a:lnTo>
                  <a:pt x="13" y="2"/>
                </a:lnTo>
                <a:lnTo>
                  <a:pt x="10" y="2"/>
                </a:lnTo>
                <a:lnTo>
                  <a:pt x="7" y="3"/>
                </a:lnTo>
                <a:lnTo>
                  <a:pt x="4" y="3"/>
                </a:lnTo>
                <a:lnTo>
                  <a:pt x="2" y="4"/>
                </a:lnTo>
                <a:lnTo>
                  <a:pt x="0" y="6"/>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33" name="Freeform 84"/>
          <p:cNvSpPr>
            <a:spLocks/>
          </p:cNvSpPr>
          <p:nvPr/>
        </p:nvSpPr>
        <p:spPr bwMode="auto">
          <a:xfrm>
            <a:off x="6727828" y="4238628"/>
            <a:ext cx="79375" cy="79375"/>
          </a:xfrm>
          <a:custGeom>
            <a:avLst/>
            <a:gdLst>
              <a:gd name="T0" fmla="*/ 0 w 56"/>
              <a:gd name="T1" fmla="*/ 2147483647 h 50"/>
              <a:gd name="T2" fmla="*/ 2147483647 w 56"/>
              <a:gd name="T3" fmla="*/ 2147483647 h 50"/>
              <a:gd name="T4" fmla="*/ 2147483647 w 56"/>
              <a:gd name="T5" fmla="*/ 2147483647 h 50"/>
              <a:gd name="T6" fmla="*/ 2147483647 w 56"/>
              <a:gd name="T7" fmla="*/ 2147483647 h 50"/>
              <a:gd name="T8" fmla="*/ 2147483647 w 56"/>
              <a:gd name="T9" fmla="*/ 2147483647 h 50"/>
              <a:gd name="T10" fmla="*/ 2147483647 w 56"/>
              <a:gd name="T11" fmla="*/ 2147483647 h 50"/>
              <a:gd name="T12" fmla="*/ 2147483647 w 56"/>
              <a:gd name="T13" fmla="*/ 2147483647 h 50"/>
              <a:gd name="T14" fmla="*/ 2147483647 w 56"/>
              <a:gd name="T15" fmla="*/ 2147483647 h 50"/>
              <a:gd name="T16" fmla="*/ 2147483647 w 56"/>
              <a:gd name="T17" fmla="*/ 2147483647 h 50"/>
              <a:gd name="T18" fmla="*/ 2147483647 w 56"/>
              <a:gd name="T19" fmla="*/ 2147483647 h 50"/>
              <a:gd name="T20" fmla="*/ 2147483647 w 56"/>
              <a:gd name="T21" fmla="*/ 2147483647 h 50"/>
              <a:gd name="T22" fmla="*/ 2147483647 w 56"/>
              <a:gd name="T23" fmla="*/ 2147483647 h 50"/>
              <a:gd name="T24" fmla="*/ 2147483647 w 56"/>
              <a:gd name="T25" fmla="*/ 2147483647 h 50"/>
              <a:gd name="T26" fmla="*/ 2147483647 w 56"/>
              <a:gd name="T27" fmla="*/ 2147483647 h 50"/>
              <a:gd name="T28" fmla="*/ 2147483647 w 56"/>
              <a:gd name="T29" fmla="*/ 2147483647 h 50"/>
              <a:gd name="T30" fmla="*/ 2147483647 w 56"/>
              <a:gd name="T31" fmla="*/ 2147483647 h 50"/>
              <a:gd name="T32" fmla="*/ 2147483647 w 56"/>
              <a:gd name="T33" fmla="*/ 2147483647 h 50"/>
              <a:gd name="T34" fmla="*/ 2147483647 w 56"/>
              <a:gd name="T35" fmla="*/ 2147483647 h 50"/>
              <a:gd name="T36" fmla="*/ 2147483647 w 56"/>
              <a:gd name="T37" fmla="*/ 2147483647 h 50"/>
              <a:gd name="T38" fmla="*/ 2147483647 w 56"/>
              <a:gd name="T39" fmla="*/ 2147483647 h 50"/>
              <a:gd name="T40" fmla="*/ 2147483647 w 56"/>
              <a:gd name="T41" fmla="*/ 2147483647 h 50"/>
              <a:gd name="T42" fmla="*/ 2147483647 w 56"/>
              <a:gd name="T43" fmla="*/ 2147483647 h 50"/>
              <a:gd name="T44" fmla="*/ 2147483647 w 56"/>
              <a:gd name="T45" fmla="*/ 2147483647 h 50"/>
              <a:gd name="T46" fmla="*/ 2147483647 w 56"/>
              <a:gd name="T47" fmla="*/ 2147483647 h 50"/>
              <a:gd name="T48" fmla="*/ 2147483647 w 56"/>
              <a:gd name="T49" fmla="*/ 2147483647 h 50"/>
              <a:gd name="T50" fmla="*/ 2147483647 w 56"/>
              <a:gd name="T51" fmla="*/ 2147483647 h 50"/>
              <a:gd name="T52" fmla="*/ 2147483647 w 56"/>
              <a:gd name="T53" fmla="*/ 2147483647 h 50"/>
              <a:gd name="T54" fmla="*/ 2147483647 w 56"/>
              <a:gd name="T55" fmla="*/ 2147483647 h 50"/>
              <a:gd name="T56" fmla="*/ 2147483647 w 56"/>
              <a:gd name="T57" fmla="*/ 2147483647 h 50"/>
              <a:gd name="T58" fmla="*/ 2147483647 w 56"/>
              <a:gd name="T59" fmla="*/ 2147483647 h 50"/>
              <a:gd name="T60" fmla="*/ 2147483647 w 56"/>
              <a:gd name="T61" fmla="*/ 2147483647 h 50"/>
              <a:gd name="T62" fmla="*/ 2147483647 w 56"/>
              <a:gd name="T63" fmla="*/ 2147483647 h 50"/>
              <a:gd name="T64" fmla="*/ 2147483647 w 56"/>
              <a:gd name="T65" fmla="*/ 2147483647 h 50"/>
              <a:gd name="T66" fmla="*/ 2147483647 w 56"/>
              <a:gd name="T67" fmla="*/ 2147483647 h 50"/>
              <a:gd name="T68" fmla="*/ 2147483647 w 56"/>
              <a:gd name="T69" fmla="*/ 2147483647 h 50"/>
              <a:gd name="T70" fmla="*/ 2147483647 w 56"/>
              <a:gd name="T71" fmla="*/ 2147483647 h 50"/>
              <a:gd name="T72" fmla="*/ 2147483647 w 56"/>
              <a:gd name="T73" fmla="*/ 2147483647 h 50"/>
              <a:gd name="T74" fmla="*/ 2147483647 w 56"/>
              <a:gd name="T75" fmla="*/ 2147483647 h 50"/>
              <a:gd name="T76" fmla="*/ 2147483647 w 56"/>
              <a:gd name="T77" fmla="*/ 2147483647 h 50"/>
              <a:gd name="T78" fmla="*/ 2147483647 w 56"/>
              <a:gd name="T79" fmla="*/ 2147483647 h 50"/>
              <a:gd name="T80" fmla="*/ 2147483647 w 56"/>
              <a:gd name="T81" fmla="*/ 2147483647 h 50"/>
              <a:gd name="T82" fmla="*/ 2147483647 w 56"/>
              <a:gd name="T83" fmla="*/ 2147483647 h 50"/>
              <a:gd name="T84" fmla="*/ 2147483647 w 56"/>
              <a:gd name="T85" fmla="*/ 2147483647 h 50"/>
              <a:gd name="T86" fmla="*/ 2147483647 w 56"/>
              <a:gd name="T87" fmla="*/ 2147483647 h 50"/>
              <a:gd name="T88" fmla="*/ 2147483647 w 56"/>
              <a:gd name="T89" fmla="*/ 0 h 50"/>
              <a:gd name="T90" fmla="*/ 2147483647 w 56"/>
              <a:gd name="T91" fmla="*/ 0 h 50"/>
              <a:gd name="T92" fmla="*/ 2147483647 w 56"/>
              <a:gd name="T93" fmla="*/ 0 h 50"/>
              <a:gd name="T94" fmla="*/ 2147483647 w 56"/>
              <a:gd name="T95" fmla="*/ 0 h 50"/>
              <a:gd name="T96" fmla="*/ 2147483647 w 56"/>
              <a:gd name="T97" fmla="*/ 0 h 50"/>
              <a:gd name="T98" fmla="*/ 2147483647 w 56"/>
              <a:gd name="T99" fmla="*/ 0 h 50"/>
              <a:gd name="T100" fmla="*/ 2147483647 w 56"/>
              <a:gd name="T101" fmla="*/ 2147483647 h 50"/>
              <a:gd name="T102" fmla="*/ 2147483647 w 56"/>
              <a:gd name="T103" fmla="*/ 2147483647 h 50"/>
              <a:gd name="T104" fmla="*/ 2147483647 w 56"/>
              <a:gd name="T105" fmla="*/ 2147483647 h 50"/>
              <a:gd name="T106" fmla="*/ 2147483647 w 56"/>
              <a:gd name="T107" fmla="*/ 2147483647 h 50"/>
              <a:gd name="T108" fmla="*/ 2147483647 w 56"/>
              <a:gd name="T109" fmla="*/ 2147483647 h 50"/>
              <a:gd name="T110" fmla="*/ 2147483647 w 56"/>
              <a:gd name="T111" fmla="*/ 2147483647 h 50"/>
              <a:gd name="T112" fmla="*/ 0 w 56"/>
              <a:gd name="T113" fmla="*/ 2147483647 h 5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6"/>
              <a:gd name="T172" fmla="*/ 0 h 50"/>
              <a:gd name="T173" fmla="*/ 56 w 56"/>
              <a:gd name="T174" fmla="*/ 50 h 50"/>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6" h="50">
                <a:moveTo>
                  <a:pt x="0" y="6"/>
                </a:moveTo>
                <a:lnTo>
                  <a:pt x="1" y="13"/>
                </a:lnTo>
                <a:lnTo>
                  <a:pt x="4" y="21"/>
                </a:lnTo>
                <a:lnTo>
                  <a:pt x="7" y="27"/>
                </a:lnTo>
                <a:lnTo>
                  <a:pt x="10" y="34"/>
                </a:lnTo>
                <a:lnTo>
                  <a:pt x="14" y="39"/>
                </a:lnTo>
                <a:lnTo>
                  <a:pt x="20" y="43"/>
                </a:lnTo>
                <a:lnTo>
                  <a:pt x="26" y="46"/>
                </a:lnTo>
                <a:lnTo>
                  <a:pt x="34" y="44"/>
                </a:lnTo>
                <a:lnTo>
                  <a:pt x="35" y="46"/>
                </a:lnTo>
                <a:lnTo>
                  <a:pt x="35" y="47"/>
                </a:lnTo>
                <a:lnTo>
                  <a:pt x="36" y="47"/>
                </a:lnTo>
                <a:lnTo>
                  <a:pt x="38" y="47"/>
                </a:lnTo>
                <a:lnTo>
                  <a:pt x="39" y="49"/>
                </a:lnTo>
                <a:lnTo>
                  <a:pt x="41" y="49"/>
                </a:lnTo>
                <a:lnTo>
                  <a:pt x="44" y="50"/>
                </a:lnTo>
                <a:lnTo>
                  <a:pt x="47" y="49"/>
                </a:lnTo>
                <a:lnTo>
                  <a:pt x="50" y="47"/>
                </a:lnTo>
                <a:lnTo>
                  <a:pt x="51" y="46"/>
                </a:lnTo>
                <a:lnTo>
                  <a:pt x="53" y="43"/>
                </a:lnTo>
                <a:lnTo>
                  <a:pt x="54" y="40"/>
                </a:lnTo>
                <a:lnTo>
                  <a:pt x="56" y="37"/>
                </a:lnTo>
                <a:lnTo>
                  <a:pt x="56" y="34"/>
                </a:lnTo>
                <a:lnTo>
                  <a:pt x="56" y="33"/>
                </a:lnTo>
                <a:lnTo>
                  <a:pt x="56" y="30"/>
                </a:lnTo>
                <a:lnTo>
                  <a:pt x="54" y="28"/>
                </a:lnTo>
                <a:lnTo>
                  <a:pt x="54" y="25"/>
                </a:lnTo>
                <a:lnTo>
                  <a:pt x="53" y="22"/>
                </a:lnTo>
                <a:lnTo>
                  <a:pt x="51" y="21"/>
                </a:lnTo>
                <a:lnTo>
                  <a:pt x="50" y="19"/>
                </a:lnTo>
                <a:lnTo>
                  <a:pt x="48" y="18"/>
                </a:lnTo>
                <a:lnTo>
                  <a:pt x="47" y="16"/>
                </a:lnTo>
                <a:lnTo>
                  <a:pt x="44" y="15"/>
                </a:lnTo>
                <a:lnTo>
                  <a:pt x="42" y="12"/>
                </a:lnTo>
                <a:lnTo>
                  <a:pt x="41" y="10"/>
                </a:lnTo>
                <a:lnTo>
                  <a:pt x="39" y="9"/>
                </a:lnTo>
                <a:lnTo>
                  <a:pt x="38" y="7"/>
                </a:lnTo>
                <a:lnTo>
                  <a:pt x="36" y="4"/>
                </a:lnTo>
                <a:lnTo>
                  <a:pt x="36" y="3"/>
                </a:lnTo>
                <a:lnTo>
                  <a:pt x="35" y="3"/>
                </a:lnTo>
                <a:lnTo>
                  <a:pt x="32" y="2"/>
                </a:lnTo>
                <a:lnTo>
                  <a:pt x="31" y="2"/>
                </a:lnTo>
                <a:lnTo>
                  <a:pt x="28" y="0"/>
                </a:lnTo>
                <a:lnTo>
                  <a:pt x="25" y="0"/>
                </a:lnTo>
                <a:lnTo>
                  <a:pt x="23" y="0"/>
                </a:lnTo>
                <a:lnTo>
                  <a:pt x="20" y="0"/>
                </a:lnTo>
                <a:lnTo>
                  <a:pt x="19" y="0"/>
                </a:lnTo>
                <a:lnTo>
                  <a:pt x="17" y="0"/>
                </a:lnTo>
                <a:lnTo>
                  <a:pt x="16" y="2"/>
                </a:lnTo>
                <a:lnTo>
                  <a:pt x="13" y="2"/>
                </a:lnTo>
                <a:lnTo>
                  <a:pt x="10" y="2"/>
                </a:lnTo>
                <a:lnTo>
                  <a:pt x="7" y="3"/>
                </a:lnTo>
                <a:lnTo>
                  <a:pt x="4" y="3"/>
                </a:lnTo>
                <a:lnTo>
                  <a:pt x="2" y="4"/>
                </a:lnTo>
                <a:lnTo>
                  <a:pt x="0" y="6"/>
                </a:lnTo>
              </a:path>
            </a:pathLst>
          </a:custGeom>
          <a:solidFill>
            <a:srgbClr val="FFFF00"/>
          </a:solidFill>
          <a:ln w="4763">
            <a:solidFill>
              <a:srgbClr val="990000"/>
            </a:solidFill>
            <a:round/>
            <a:headEnd/>
            <a:tailEnd/>
          </a:ln>
        </p:spPr>
        <p:txBody>
          <a:bodyPr/>
          <a:lstStyle/>
          <a:p>
            <a:endParaRPr lang="en-US"/>
          </a:p>
        </p:txBody>
      </p:sp>
      <p:sp>
        <p:nvSpPr>
          <p:cNvPr id="53334" name="Freeform 85"/>
          <p:cNvSpPr>
            <a:spLocks/>
          </p:cNvSpPr>
          <p:nvPr/>
        </p:nvSpPr>
        <p:spPr bwMode="auto">
          <a:xfrm>
            <a:off x="6796091" y="4308476"/>
            <a:ext cx="39687" cy="82551"/>
          </a:xfrm>
          <a:custGeom>
            <a:avLst/>
            <a:gdLst>
              <a:gd name="T0" fmla="*/ 2147483647 w 28"/>
              <a:gd name="T1" fmla="*/ 2147483647 h 52"/>
              <a:gd name="T2" fmla="*/ 2147483647 w 28"/>
              <a:gd name="T3" fmla="*/ 2147483647 h 52"/>
              <a:gd name="T4" fmla="*/ 2147483647 w 28"/>
              <a:gd name="T5" fmla="*/ 2147483647 h 52"/>
              <a:gd name="T6" fmla="*/ 2147483647 w 28"/>
              <a:gd name="T7" fmla="*/ 2147483647 h 52"/>
              <a:gd name="T8" fmla="*/ 2147483647 w 28"/>
              <a:gd name="T9" fmla="*/ 2147483647 h 52"/>
              <a:gd name="T10" fmla="*/ 2147483647 w 28"/>
              <a:gd name="T11" fmla="*/ 2147483647 h 52"/>
              <a:gd name="T12" fmla="*/ 0 w 28"/>
              <a:gd name="T13" fmla="*/ 2147483647 h 52"/>
              <a:gd name="T14" fmla="*/ 2147483647 w 28"/>
              <a:gd name="T15" fmla="*/ 2147483647 h 52"/>
              <a:gd name="T16" fmla="*/ 2147483647 w 28"/>
              <a:gd name="T17" fmla="*/ 2147483647 h 52"/>
              <a:gd name="T18" fmla="*/ 2147483647 w 28"/>
              <a:gd name="T19" fmla="*/ 2147483647 h 52"/>
              <a:gd name="T20" fmla="*/ 2147483647 w 28"/>
              <a:gd name="T21" fmla="*/ 2147483647 h 52"/>
              <a:gd name="T22" fmla="*/ 2147483647 w 28"/>
              <a:gd name="T23" fmla="*/ 2147483647 h 52"/>
              <a:gd name="T24" fmla="*/ 2147483647 w 28"/>
              <a:gd name="T25" fmla="*/ 2147483647 h 52"/>
              <a:gd name="T26" fmla="*/ 2147483647 w 28"/>
              <a:gd name="T27" fmla="*/ 2147483647 h 52"/>
              <a:gd name="T28" fmla="*/ 2147483647 w 28"/>
              <a:gd name="T29" fmla="*/ 2147483647 h 52"/>
              <a:gd name="T30" fmla="*/ 2147483647 w 28"/>
              <a:gd name="T31" fmla="*/ 2147483647 h 52"/>
              <a:gd name="T32" fmla="*/ 2147483647 w 28"/>
              <a:gd name="T33" fmla="*/ 2147483647 h 52"/>
              <a:gd name="T34" fmla="*/ 2147483647 w 28"/>
              <a:gd name="T35" fmla="*/ 2147483647 h 52"/>
              <a:gd name="T36" fmla="*/ 2147483647 w 28"/>
              <a:gd name="T37" fmla="*/ 2147483647 h 52"/>
              <a:gd name="T38" fmla="*/ 2147483647 w 28"/>
              <a:gd name="T39" fmla="*/ 2147483647 h 52"/>
              <a:gd name="T40" fmla="*/ 2147483647 w 28"/>
              <a:gd name="T41" fmla="*/ 2147483647 h 52"/>
              <a:gd name="T42" fmla="*/ 2147483647 w 28"/>
              <a:gd name="T43" fmla="*/ 2147483647 h 52"/>
              <a:gd name="T44" fmla="*/ 2147483647 w 28"/>
              <a:gd name="T45" fmla="*/ 2147483647 h 52"/>
              <a:gd name="T46" fmla="*/ 2147483647 w 28"/>
              <a:gd name="T47" fmla="*/ 2147483647 h 52"/>
              <a:gd name="T48" fmla="*/ 2147483647 w 28"/>
              <a:gd name="T49" fmla="*/ 2147483647 h 52"/>
              <a:gd name="T50" fmla="*/ 2147483647 w 28"/>
              <a:gd name="T51" fmla="*/ 2147483647 h 52"/>
              <a:gd name="T52" fmla="*/ 2147483647 w 28"/>
              <a:gd name="T53" fmla="*/ 2147483647 h 52"/>
              <a:gd name="T54" fmla="*/ 2147483647 w 28"/>
              <a:gd name="T55" fmla="*/ 2147483647 h 52"/>
              <a:gd name="T56" fmla="*/ 2147483647 w 28"/>
              <a:gd name="T57" fmla="*/ 2147483647 h 52"/>
              <a:gd name="T58" fmla="*/ 2147483647 w 28"/>
              <a:gd name="T59" fmla="*/ 2147483647 h 52"/>
              <a:gd name="T60" fmla="*/ 2147483647 w 28"/>
              <a:gd name="T61" fmla="*/ 2147483647 h 52"/>
              <a:gd name="T62" fmla="*/ 2147483647 w 28"/>
              <a:gd name="T63" fmla="*/ 2147483647 h 52"/>
              <a:gd name="T64" fmla="*/ 2147483647 w 28"/>
              <a:gd name="T65" fmla="*/ 2147483647 h 52"/>
              <a:gd name="T66" fmla="*/ 2147483647 w 28"/>
              <a:gd name="T67" fmla="*/ 0 h 52"/>
              <a:gd name="T68" fmla="*/ 2147483647 w 28"/>
              <a:gd name="T69" fmla="*/ 0 h 52"/>
              <a:gd name="T70" fmla="*/ 2147483647 w 28"/>
              <a:gd name="T71" fmla="*/ 0 h 52"/>
              <a:gd name="T72" fmla="*/ 2147483647 w 28"/>
              <a:gd name="T73" fmla="*/ 0 h 52"/>
              <a:gd name="T74" fmla="*/ 2147483647 w 28"/>
              <a:gd name="T75" fmla="*/ 0 h 52"/>
              <a:gd name="T76" fmla="*/ 2147483647 w 28"/>
              <a:gd name="T77" fmla="*/ 0 h 52"/>
              <a:gd name="T78" fmla="*/ 2147483647 w 28"/>
              <a:gd name="T79" fmla="*/ 0 h 52"/>
              <a:gd name="T80" fmla="*/ 2147483647 w 28"/>
              <a:gd name="T81" fmla="*/ 2147483647 h 52"/>
              <a:gd name="T82" fmla="*/ 2147483647 w 28"/>
              <a:gd name="T83" fmla="*/ 2147483647 h 52"/>
              <a:gd name="T84" fmla="*/ 2147483647 w 28"/>
              <a:gd name="T85" fmla="*/ 2147483647 h 52"/>
              <a:gd name="T86" fmla="*/ 2147483647 w 28"/>
              <a:gd name="T87" fmla="*/ 2147483647 h 52"/>
              <a:gd name="T88" fmla="*/ 2147483647 w 28"/>
              <a:gd name="T89" fmla="*/ 2147483647 h 52"/>
              <a:gd name="T90" fmla="*/ 2147483647 w 28"/>
              <a:gd name="T91" fmla="*/ 2147483647 h 52"/>
              <a:gd name="T92" fmla="*/ 2147483647 w 28"/>
              <a:gd name="T93" fmla="*/ 2147483647 h 52"/>
              <a:gd name="T94" fmla="*/ 2147483647 w 28"/>
              <a:gd name="T95" fmla="*/ 2147483647 h 52"/>
              <a:gd name="T96" fmla="*/ 2147483647 w 28"/>
              <a:gd name="T97" fmla="*/ 2147483647 h 52"/>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28"/>
              <a:gd name="T148" fmla="*/ 0 h 52"/>
              <a:gd name="T149" fmla="*/ 28 w 28"/>
              <a:gd name="T150" fmla="*/ 52 h 52"/>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28" h="52">
                <a:moveTo>
                  <a:pt x="3" y="18"/>
                </a:moveTo>
                <a:lnTo>
                  <a:pt x="3" y="21"/>
                </a:lnTo>
                <a:lnTo>
                  <a:pt x="3" y="26"/>
                </a:lnTo>
                <a:lnTo>
                  <a:pt x="3" y="30"/>
                </a:lnTo>
                <a:lnTo>
                  <a:pt x="2" y="35"/>
                </a:lnTo>
                <a:lnTo>
                  <a:pt x="2" y="37"/>
                </a:lnTo>
                <a:lnTo>
                  <a:pt x="0" y="42"/>
                </a:lnTo>
                <a:lnTo>
                  <a:pt x="2" y="45"/>
                </a:lnTo>
                <a:lnTo>
                  <a:pt x="3" y="48"/>
                </a:lnTo>
                <a:lnTo>
                  <a:pt x="5" y="48"/>
                </a:lnTo>
                <a:lnTo>
                  <a:pt x="6" y="49"/>
                </a:lnTo>
                <a:lnTo>
                  <a:pt x="9" y="49"/>
                </a:lnTo>
                <a:lnTo>
                  <a:pt x="11" y="49"/>
                </a:lnTo>
                <a:lnTo>
                  <a:pt x="12" y="49"/>
                </a:lnTo>
                <a:lnTo>
                  <a:pt x="15" y="49"/>
                </a:lnTo>
                <a:lnTo>
                  <a:pt x="18" y="51"/>
                </a:lnTo>
                <a:lnTo>
                  <a:pt x="20" y="52"/>
                </a:lnTo>
                <a:lnTo>
                  <a:pt x="21" y="52"/>
                </a:lnTo>
                <a:lnTo>
                  <a:pt x="23" y="52"/>
                </a:lnTo>
                <a:lnTo>
                  <a:pt x="24" y="51"/>
                </a:lnTo>
                <a:lnTo>
                  <a:pt x="25" y="49"/>
                </a:lnTo>
                <a:lnTo>
                  <a:pt x="27" y="48"/>
                </a:lnTo>
                <a:lnTo>
                  <a:pt x="28" y="46"/>
                </a:lnTo>
                <a:lnTo>
                  <a:pt x="28" y="45"/>
                </a:lnTo>
                <a:lnTo>
                  <a:pt x="28" y="42"/>
                </a:lnTo>
                <a:lnTo>
                  <a:pt x="28" y="37"/>
                </a:lnTo>
                <a:lnTo>
                  <a:pt x="28" y="32"/>
                </a:lnTo>
                <a:lnTo>
                  <a:pt x="28" y="26"/>
                </a:lnTo>
                <a:lnTo>
                  <a:pt x="28" y="21"/>
                </a:lnTo>
                <a:lnTo>
                  <a:pt x="27" y="15"/>
                </a:lnTo>
                <a:lnTo>
                  <a:pt x="24" y="11"/>
                </a:lnTo>
                <a:lnTo>
                  <a:pt x="23" y="6"/>
                </a:lnTo>
                <a:lnTo>
                  <a:pt x="18" y="2"/>
                </a:lnTo>
                <a:lnTo>
                  <a:pt x="17" y="0"/>
                </a:lnTo>
                <a:lnTo>
                  <a:pt x="15" y="0"/>
                </a:lnTo>
                <a:lnTo>
                  <a:pt x="14" y="0"/>
                </a:lnTo>
                <a:lnTo>
                  <a:pt x="12" y="0"/>
                </a:lnTo>
                <a:lnTo>
                  <a:pt x="11" y="0"/>
                </a:lnTo>
                <a:lnTo>
                  <a:pt x="9" y="0"/>
                </a:lnTo>
                <a:lnTo>
                  <a:pt x="9" y="2"/>
                </a:lnTo>
                <a:lnTo>
                  <a:pt x="8" y="3"/>
                </a:lnTo>
                <a:lnTo>
                  <a:pt x="6" y="5"/>
                </a:lnTo>
                <a:lnTo>
                  <a:pt x="5" y="6"/>
                </a:lnTo>
                <a:lnTo>
                  <a:pt x="5" y="8"/>
                </a:lnTo>
                <a:lnTo>
                  <a:pt x="3" y="11"/>
                </a:lnTo>
                <a:lnTo>
                  <a:pt x="3" y="12"/>
                </a:lnTo>
                <a:lnTo>
                  <a:pt x="3" y="15"/>
                </a:lnTo>
                <a:lnTo>
                  <a:pt x="3" y="18"/>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35" name="Freeform 86"/>
          <p:cNvSpPr>
            <a:spLocks/>
          </p:cNvSpPr>
          <p:nvPr/>
        </p:nvSpPr>
        <p:spPr bwMode="auto">
          <a:xfrm>
            <a:off x="6796091" y="4308476"/>
            <a:ext cx="39687" cy="82551"/>
          </a:xfrm>
          <a:custGeom>
            <a:avLst/>
            <a:gdLst>
              <a:gd name="T0" fmla="*/ 2147483647 w 28"/>
              <a:gd name="T1" fmla="*/ 2147483647 h 52"/>
              <a:gd name="T2" fmla="*/ 2147483647 w 28"/>
              <a:gd name="T3" fmla="*/ 2147483647 h 52"/>
              <a:gd name="T4" fmla="*/ 2147483647 w 28"/>
              <a:gd name="T5" fmla="*/ 2147483647 h 52"/>
              <a:gd name="T6" fmla="*/ 2147483647 w 28"/>
              <a:gd name="T7" fmla="*/ 2147483647 h 52"/>
              <a:gd name="T8" fmla="*/ 2147483647 w 28"/>
              <a:gd name="T9" fmla="*/ 2147483647 h 52"/>
              <a:gd name="T10" fmla="*/ 2147483647 w 28"/>
              <a:gd name="T11" fmla="*/ 2147483647 h 52"/>
              <a:gd name="T12" fmla="*/ 0 w 28"/>
              <a:gd name="T13" fmla="*/ 2147483647 h 52"/>
              <a:gd name="T14" fmla="*/ 2147483647 w 28"/>
              <a:gd name="T15" fmla="*/ 2147483647 h 52"/>
              <a:gd name="T16" fmla="*/ 2147483647 w 28"/>
              <a:gd name="T17" fmla="*/ 2147483647 h 52"/>
              <a:gd name="T18" fmla="*/ 2147483647 w 28"/>
              <a:gd name="T19" fmla="*/ 2147483647 h 52"/>
              <a:gd name="T20" fmla="*/ 2147483647 w 28"/>
              <a:gd name="T21" fmla="*/ 2147483647 h 52"/>
              <a:gd name="T22" fmla="*/ 2147483647 w 28"/>
              <a:gd name="T23" fmla="*/ 2147483647 h 52"/>
              <a:gd name="T24" fmla="*/ 2147483647 w 28"/>
              <a:gd name="T25" fmla="*/ 2147483647 h 52"/>
              <a:gd name="T26" fmla="*/ 2147483647 w 28"/>
              <a:gd name="T27" fmla="*/ 2147483647 h 52"/>
              <a:gd name="T28" fmla="*/ 2147483647 w 28"/>
              <a:gd name="T29" fmla="*/ 2147483647 h 52"/>
              <a:gd name="T30" fmla="*/ 2147483647 w 28"/>
              <a:gd name="T31" fmla="*/ 2147483647 h 52"/>
              <a:gd name="T32" fmla="*/ 2147483647 w 28"/>
              <a:gd name="T33" fmla="*/ 2147483647 h 52"/>
              <a:gd name="T34" fmla="*/ 2147483647 w 28"/>
              <a:gd name="T35" fmla="*/ 2147483647 h 52"/>
              <a:gd name="T36" fmla="*/ 2147483647 w 28"/>
              <a:gd name="T37" fmla="*/ 2147483647 h 52"/>
              <a:gd name="T38" fmla="*/ 2147483647 w 28"/>
              <a:gd name="T39" fmla="*/ 2147483647 h 52"/>
              <a:gd name="T40" fmla="*/ 2147483647 w 28"/>
              <a:gd name="T41" fmla="*/ 2147483647 h 52"/>
              <a:gd name="T42" fmla="*/ 2147483647 w 28"/>
              <a:gd name="T43" fmla="*/ 2147483647 h 52"/>
              <a:gd name="T44" fmla="*/ 2147483647 w 28"/>
              <a:gd name="T45" fmla="*/ 2147483647 h 52"/>
              <a:gd name="T46" fmla="*/ 2147483647 w 28"/>
              <a:gd name="T47" fmla="*/ 2147483647 h 52"/>
              <a:gd name="T48" fmla="*/ 2147483647 w 28"/>
              <a:gd name="T49" fmla="*/ 2147483647 h 52"/>
              <a:gd name="T50" fmla="*/ 2147483647 w 28"/>
              <a:gd name="T51" fmla="*/ 2147483647 h 52"/>
              <a:gd name="T52" fmla="*/ 2147483647 w 28"/>
              <a:gd name="T53" fmla="*/ 2147483647 h 52"/>
              <a:gd name="T54" fmla="*/ 2147483647 w 28"/>
              <a:gd name="T55" fmla="*/ 2147483647 h 52"/>
              <a:gd name="T56" fmla="*/ 2147483647 w 28"/>
              <a:gd name="T57" fmla="*/ 2147483647 h 52"/>
              <a:gd name="T58" fmla="*/ 2147483647 w 28"/>
              <a:gd name="T59" fmla="*/ 2147483647 h 52"/>
              <a:gd name="T60" fmla="*/ 2147483647 w 28"/>
              <a:gd name="T61" fmla="*/ 2147483647 h 52"/>
              <a:gd name="T62" fmla="*/ 2147483647 w 28"/>
              <a:gd name="T63" fmla="*/ 2147483647 h 52"/>
              <a:gd name="T64" fmla="*/ 2147483647 w 28"/>
              <a:gd name="T65" fmla="*/ 2147483647 h 52"/>
              <a:gd name="T66" fmla="*/ 2147483647 w 28"/>
              <a:gd name="T67" fmla="*/ 0 h 52"/>
              <a:gd name="T68" fmla="*/ 2147483647 w 28"/>
              <a:gd name="T69" fmla="*/ 0 h 52"/>
              <a:gd name="T70" fmla="*/ 2147483647 w 28"/>
              <a:gd name="T71" fmla="*/ 0 h 52"/>
              <a:gd name="T72" fmla="*/ 2147483647 w 28"/>
              <a:gd name="T73" fmla="*/ 0 h 52"/>
              <a:gd name="T74" fmla="*/ 2147483647 w 28"/>
              <a:gd name="T75" fmla="*/ 0 h 52"/>
              <a:gd name="T76" fmla="*/ 2147483647 w 28"/>
              <a:gd name="T77" fmla="*/ 0 h 52"/>
              <a:gd name="T78" fmla="*/ 2147483647 w 28"/>
              <a:gd name="T79" fmla="*/ 0 h 52"/>
              <a:gd name="T80" fmla="*/ 2147483647 w 28"/>
              <a:gd name="T81" fmla="*/ 2147483647 h 52"/>
              <a:gd name="T82" fmla="*/ 2147483647 w 28"/>
              <a:gd name="T83" fmla="*/ 2147483647 h 52"/>
              <a:gd name="T84" fmla="*/ 2147483647 w 28"/>
              <a:gd name="T85" fmla="*/ 2147483647 h 52"/>
              <a:gd name="T86" fmla="*/ 2147483647 w 28"/>
              <a:gd name="T87" fmla="*/ 2147483647 h 52"/>
              <a:gd name="T88" fmla="*/ 2147483647 w 28"/>
              <a:gd name="T89" fmla="*/ 2147483647 h 52"/>
              <a:gd name="T90" fmla="*/ 2147483647 w 28"/>
              <a:gd name="T91" fmla="*/ 2147483647 h 52"/>
              <a:gd name="T92" fmla="*/ 2147483647 w 28"/>
              <a:gd name="T93" fmla="*/ 2147483647 h 52"/>
              <a:gd name="T94" fmla="*/ 2147483647 w 28"/>
              <a:gd name="T95" fmla="*/ 2147483647 h 52"/>
              <a:gd name="T96" fmla="*/ 2147483647 w 28"/>
              <a:gd name="T97" fmla="*/ 2147483647 h 52"/>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28"/>
              <a:gd name="T148" fmla="*/ 0 h 52"/>
              <a:gd name="T149" fmla="*/ 28 w 28"/>
              <a:gd name="T150" fmla="*/ 52 h 52"/>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28" h="52">
                <a:moveTo>
                  <a:pt x="3" y="18"/>
                </a:moveTo>
                <a:lnTo>
                  <a:pt x="3" y="21"/>
                </a:lnTo>
                <a:lnTo>
                  <a:pt x="3" y="26"/>
                </a:lnTo>
                <a:lnTo>
                  <a:pt x="3" y="30"/>
                </a:lnTo>
                <a:lnTo>
                  <a:pt x="2" y="35"/>
                </a:lnTo>
                <a:lnTo>
                  <a:pt x="2" y="37"/>
                </a:lnTo>
                <a:lnTo>
                  <a:pt x="0" y="42"/>
                </a:lnTo>
                <a:lnTo>
                  <a:pt x="2" y="45"/>
                </a:lnTo>
                <a:lnTo>
                  <a:pt x="3" y="48"/>
                </a:lnTo>
                <a:lnTo>
                  <a:pt x="5" y="48"/>
                </a:lnTo>
                <a:lnTo>
                  <a:pt x="6" y="49"/>
                </a:lnTo>
                <a:lnTo>
                  <a:pt x="9" y="49"/>
                </a:lnTo>
                <a:lnTo>
                  <a:pt x="11" y="49"/>
                </a:lnTo>
                <a:lnTo>
                  <a:pt x="12" y="49"/>
                </a:lnTo>
                <a:lnTo>
                  <a:pt x="15" y="49"/>
                </a:lnTo>
                <a:lnTo>
                  <a:pt x="18" y="51"/>
                </a:lnTo>
                <a:lnTo>
                  <a:pt x="20" y="52"/>
                </a:lnTo>
                <a:lnTo>
                  <a:pt x="21" y="52"/>
                </a:lnTo>
                <a:lnTo>
                  <a:pt x="23" y="52"/>
                </a:lnTo>
                <a:lnTo>
                  <a:pt x="24" y="51"/>
                </a:lnTo>
                <a:lnTo>
                  <a:pt x="25" y="49"/>
                </a:lnTo>
                <a:lnTo>
                  <a:pt x="27" y="48"/>
                </a:lnTo>
                <a:lnTo>
                  <a:pt x="28" y="46"/>
                </a:lnTo>
                <a:lnTo>
                  <a:pt x="28" y="45"/>
                </a:lnTo>
                <a:lnTo>
                  <a:pt x="28" y="42"/>
                </a:lnTo>
                <a:lnTo>
                  <a:pt x="28" y="37"/>
                </a:lnTo>
                <a:lnTo>
                  <a:pt x="28" y="32"/>
                </a:lnTo>
                <a:lnTo>
                  <a:pt x="28" y="26"/>
                </a:lnTo>
                <a:lnTo>
                  <a:pt x="28" y="21"/>
                </a:lnTo>
                <a:lnTo>
                  <a:pt x="27" y="15"/>
                </a:lnTo>
                <a:lnTo>
                  <a:pt x="24" y="11"/>
                </a:lnTo>
                <a:lnTo>
                  <a:pt x="23" y="6"/>
                </a:lnTo>
                <a:lnTo>
                  <a:pt x="18" y="2"/>
                </a:lnTo>
                <a:lnTo>
                  <a:pt x="17" y="0"/>
                </a:lnTo>
                <a:lnTo>
                  <a:pt x="15" y="0"/>
                </a:lnTo>
                <a:lnTo>
                  <a:pt x="14" y="0"/>
                </a:lnTo>
                <a:lnTo>
                  <a:pt x="12" y="0"/>
                </a:lnTo>
                <a:lnTo>
                  <a:pt x="11" y="0"/>
                </a:lnTo>
                <a:lnTo>
                  <a:pt x="9" y="0"/>
                </a:lnTo>
                <a:lnTo>
                  <a:pt x="9" y="2"/>
                </a:lnTo>
                <a:lnTo>
                  <a:pt x="8" y="3"/>
                </a:lnTo>
                <a:lnTo>
                  <a:pt x="6" y="5"/>
                </a:lnTo>
                <a:lnTo>
                  <a:pt x="5" y="6"/>
                </a:lnTo>
                <a:lnTo>
                  <a:pt x="5" y="8"/>
                </a:lnTo>
                <a:lnTo>
                  <a:pt x="3" y="11"/>
                </a:lnTo>
                <a:lnTo>
                  <a:pt x="3" y="12"/>
                </a:lnTo>
                <a:lnTo>
                  <a:pt x="3" y="15"/>
                </a:lnTo>
                <a:lnTo>
                  <a:pt x="3" y="18"/>
                </a:lnTo>
              </a:path>
            </a:pathLst>
          </a:custGeom>
          <a:solidFill>
            <a:srgbClr val="FFFF00"/>
          </a:solidFill>
          <a:ln w="4763">
            <a:solidFill>
              <a:srgbClr val="990000"/>
            </a:solidFill>
            <a:round/>
            <a:headEnd/>
            <a:tailEnd/>
          </a:ln>
        </p:spPr>
        <p:txBody>
          <a:bodyPr/>
          <a:lstStyle/>
          <a:p>
            <a:endParaRPr lang="en-US"/>
          </a:p>
        </p:txBody>
      </p:sp>
      <p:sp>
        <p:nvSpPr>
          <p:cNvPr id="53336" name="Freeform 87"/>
          <p:cNvSpPr>
            <a:spLocks/>
          </p:cNvSpPr>
          <p:nvPr/>
        </p:nvSpPr>
        <p:spPr bwMode="auto">
          <a:xfrm>
            <a:off x="6262688" y="4038603"/>
            <a:ext cx="685800" cy="239713"/>
          </a:xfrm>
          <a:custGeom>
            <a:avLst/>
            <a:gdLst>
              <a:gd name="T0" fmla="*/ 2147483647 w 486"/>
              <a:gd name="T1" fmla="*/ 2147483647 h 151"/>
              <a:gd name="T2" fmla="*/ 2147483647 w 486"/>
              <a:gd name="T3" fmla="*/ 2147483647 h 151"/>
              <a:gd name="T4" fmla="*/ 2147483647 w 486"/>
              <a:gd name="T5" fmla="*/ 2147483647 h 151"/>
              <a:gd name="T6" fmla="*/ 2147483647 w 486"/>
              <a:gd name="T7" fmla="*/ 2147483647 h 151"/>
              <a:gd name="T8" fmla="*/ 2147483647 w 486"/>
              <a:gd name="T9" fmla="*/ 2147483647 h 151"/>
              <a:gd name="T10" fmla="*/ 2147483647 w 486"/>
              <a:gd name="T11" fmla="*/ 2147483647 h 151"/>
              <a:gd name="T12" fmla="*/ 2147483647 w 486"/>
              <a:gd name="T13" fmla="*/ 2147483647 h 151"/>
              <a:gd name="T14" fmla="*/ 2147483647 w 486"/>
              <a:gd name="T15" fmla="*/ 2147483647 h 151"/>
              <a:gd name="T16" fmla="*/ 2147483647 w 486"/>
              <a:gd name="T17" fmla="*/ 2147483647 h 151"/>
              <a:gd name="T18" fmla="*/ 2147483647 w 486"/>
              <a:gd name="T19" fmla="*/ 2147483647 h 151"/>
              <a:gd name="T20" fmla="*/ 2147483647 w 486"/>
              <a:gd name="T21" fmla="*/ 2147483647 h 151"/>
              <a:gd name="T22" fmla="*/ 2147483647 w 486"/>
              <a:gd name="T23" fmla="*/ 2147483647 h 151"/>
              <a:gd name="T24" fmla="*/ 2147483647 w 486"/>
              <a:gd name="T25" fmla="*/ 2147483647 h 151"/>
              <a:gd name="T26" fmla="*/ 0 w 486"/>
              <a:gd name="T27" fmla="*/ 2147483647 h 151"/>
              <a:gd name="T28" fmla="*/ 2147483647 w 486"/>
              <a:gd name="T29" fmla="*/ 2147483647 h 151"/>
              <a:gd name="T30" fmla="*/ 2147483647 w 486"/>
              <a:gd name="T31" fmla="*/ 2147483647 h 151"/>
              <a:gd name="T32" fmla="*/ 2147483647 w 486"/>
              <a:gd name="T33" fmla="*/ 2147483647 h 151"/>
              <a:gd name="T34" fmla="*/ 2147483647 w 486"/>
              <a:gd name="T35" fmla="*/ 2147483647 h 151"/>
              <a:gd name="T36" fmla="*/ 2147483647 w 486"/>
              <a:gd name="T37" fmla="*/ 2147483647 h 151"/>
              <a:gd name="T38" fmla="*/ 2147483647 w 486"/>
              <a:gd name="T39" fmla="*/ 2147483647 h 151"/>
              <a:gd name="T40" fmla="*/ 2147483647 w 486"/>
              <a:gd name="T41" fmla="*/ 2147483647 h 151"/>
              <a:gd name="T42" fmla="*/ 2147483647 w 486"/>
              <a:gd name="T43" fmla="*/ 2147483647 h 151"/>
              <a:gd name="T44" fmla="*/ 2147483647 w 486"/>
              <a:gd name="T45" fmla="*/ 2147483647 h 151"/>
              <a:gd name="T46" fmla="*/ 2147483647 w 486"/>
              <a:gd name="T47" fmla="*/ 2147483647 h 151"/>
              <a:gd name="T48" fmla="*/ 2147483647 w 486"/>
              <a:gd name="T49" fmla="*/ 2147483647 h 151"/>
              <a:gd name="T50" fmla="*/ 2147483647 w 486"/>
              <a:gd name="T51" fmla="*/ 2147483647 h 151"/>
              <a:gd name="T52" fmla="*/ 2147483647 w 486"/>
              <a:gd name="T53" fmla="*/ 2147483647 h 151"/>
              <a:gd name="T54" fmla="*/ 2147483647 w 486"/>
              <a:gd name="T55" fmla="*/ 2147483647 h 151"/>
              <a:gd name="T56" fmla="*/ 2147483647 w 486"/>
              <a:gd name="T57" fmla="*/ 2147483647 h 151"/>
              <a:gd name="T58" fmla="*/ 2147483647 w 486"/>
              <a:gd name="T59" fmla="*/ 2147483647 h 151"/>
              <a:gd name="T60" fmla="*/ 2147483647 w 486"/>
              <a:gd name="T61" fmla="*/ 2147483647 h 151"/>
              <a:gd name="T62" fmla="*/ 2147483647 w 486"/>
              <a:gd name="T63" fmla="*/ 2147483647 h 151"/>
              <a:gd name="T64" fmla="*/ 2147483647 w 486"/>
              <a:gd name="T65" fmla="*/ 2147483647 h 151"/>
              <a:gd name="T66" fmla="*/ 2147483647 w 486"/>
              <a:gd name="T67" fmla="*/ 2147483647 h 151"/>
              <a:gd name="T68" fmla="*/ 2147483647 w 486"/>
              <a:gd name="T69" fmla="*/ 2147483647 h 151"/>
              <a:gd name="T70" fmla="*/ 2147483647 w 486"/>
              <a:gd name="T71" fmla="*/ 2147483647 h 151"/>
              <a:gd name="T72" fmla="*/ 2147483647 w 486"/>
              <a:gd name="T73" fmla="*/ 2147483647 h 151"/>
              <a:gd name="T74" fmla="*/ 2147483647 w 486"/>
              <a:gd name="T75" fmla="*/ 2147483647 h 151"/>
              <a:gd name="T76" fmla="*/ 2147483647 w 486"/>
              <a:gd name="T77" fmla="*/ 2147483647 h 151"/>
              <a:gd name="T78" fmla="*/ 2147483647 w 486"/>
              <a:gd name="T79" fmla="*/ 2147483647 h 151"/>
              <a:gd name="T80" fmla="*/ 2147483647 w 486"/>
              <a:gd name="T81" fmla="*/ 2147483647 h 151"/>
              <a:gd name="T82" fmla="*/ 2147483647 w 486"/>
              <a:gd name="T83" fmla="*/ 2147483647 h 151"/>
              <a:gd name="T84" fmla="*/ 2147483647 w 486"/>
              <a:gd name="T85" fmla="*/ 2147483647 h 151"/>
              <a:gd name="T86" fmla="*/ 2147483647 w 486"/>
              <a:gd name="T87" fmla="*/ 2147483647 h 151"/>
              <a:gd name="T88" fmla="*/ 2147483647 w 486"/>
              <a:gd name="T89" fmla="*/ 2147483647 h 151"/>
              <a:gd name="T90" fmla="*/ 2147483647 w 486"/>
              <a:gd name="T91" fmla="*/ 2147483647 h 151"/>
              <a:gd name="T92" fmla="*/ 2147483647 w 486"/>
              <a:gd name="T93" fmla="*/ 2147483647 h 151"/>
              <a:gd name="T94" fmla="*/ 2147483647 w 486"/>
              <a:gd name="T95" fmla="*/ 2147483647 h 151"/>
              <a:gd name="T96" fmla="*/ 2147483647 w 486"/>
              <a:gd name="T97" fmla="*/ 2147483647 h 151"/>
              <a:gd name="T98" fmla="*/ 2147483647 w 486"/>
              <a:gd name="T99" fmla="*/ 0 h 151"/>
              <a:gd name="T100" fmla="*/ 2147483647 w 486"/>
              <a:gd name="T101" fmla="*/ 0 h 151"/>
              <a:gd name="T102" fmla="*/ 2147483647 w 486"/>
              <a:gd name="T103" fmla="*/ 2147483647 h 151"/>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486"/>
              <a:gd name="T157" fmla="*/ 0 h 151"/>
              <a:gd name="T158" fmla="*/ 486 w 486"/>
              <a:gd name="T159" fmla="*/ 151 h 151"/>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486" h="151">
                <a:moveTo>
                  <a:pt x="253" y="5"/>
                </a:moveTo>
                <a:lnTo>
                  <a:pt x="248" y="8"/>
                </a:lnTo>
                <a:lnTo>
                  <a:pt x="244" y="11"/>
                </a:lnTo>
                <a:lnTo>
                  <a:pt x="239" y="13"/>
                </a:lnTo>
                <a:lnTo>
                  <a:pt x="233" y="16"/>
                </a:lnTo>
                <a:lnTo>
                  <a:pt x="229" y="18"/>
                </a:lnTo>
                <a:lnTo>
                  <a:pt x="224" y="19"/>
                </a:lnTo>
                <a:lnTo>
                  <a:pt x="219" y="19"/>
                </a:lnTo>
                <a:lnTo>
                  <a:pt x="214" y="19"/>
                </a:lnTo>
                <a:lnTo>
                  <a:pt x="207" y="19"/>
                </a:lnTo>
                <a:lnTo>
                  <a:pt x="199" y="19"/>
                </a:lnTo>
                <a:lnTo>
                  <a:pt x="190" y="18"/>
                </a:lnTo>
                <a:lnTo>
                  <a:pt x="183" y="16"/>
                </a:lnTo>
                <a:lnTo>
                  <a:pt x="174" y="16"/>
                </a:lnTo>
                <a:lnTo>
                  <a:pt x="167" y="15"/>
                </a:lnTo>
                <a:lnTo>
                  <a:pt x="159" y="15"/>
                </a:lnTo>
                <a:lnTo>
                  <a:pt x="151" y="13"/>
                </a:lnTo>
                <a:lnTo>
                  <a:pt x="149" y="15"/>
                </a:lnTo>
                <a:lnTo>
                  <a:pt x="148" y="15"/>
                </a:lnTo>
                <a:lnTo>
                  <a:pt x="145" y="15"/>
                </a:lnTo>
                <a:lnTo>
                  <a:pt x="143" y="16"/>
                </a:lnTo>
                <a:lnTo>
                  <a:pt x="142" y="18"/>
                </a:lnTo>
                <a:lnTo>
                  <a:pt x="139" y="18"/>
                </a:lnTo>
                <a:lnTo>
                  <a:pt x="137" y="19"/>
                </a:lnTo>
                <a:lnTo>
                  <a:pt x="134" y="21"/>
                </a:lnTo>
                <a:lnTo>
                  <a:pt x="128" y="22"/>
                </a:lnTo>
                <a:lnTo>
                  <a:pt x="122" y="22"/>
                </a:lnTo>
                <a:lnTo>
                  <a:pt x="117" y="21"/>
                </a:lnTo>
                <a:lnTo>
                  <a:pt x="111" y="19"/>
                </a:lnTo>
                <a:lnTo>
                  <a:pt x="105" y="16"/>
                </a:lnTo>
                <a:lnTo>
                  <a:pt x="99" y="15"/>
                </a:lnTo>
                <a:lnTo>
                  <a:pt x="91" y="13"/>
                </a:lnTo>
                <a:lnTo>
                  <a:pt x="85" y="13"/>
                </a:lnTo>
                <a:lnTo>
                  <a:pt x="81" y="15"/>
                </a:lnTo>
                <a:lnTo>
                  <a:pt x="77" y="16"/>
                </a:lnTo>
                <a:lnTo>
                  <a:pt x="72" y="19"/>
                </a:lnTo>
                <a:lnTo>
                  <a:pt x="69" y="22"/>
                </a:lnTo>
                <a:lnTo>
                  <a:pt x="65" y="24"/>
                </a:lnTo>
                <a:lnTo>
                  <a:pt x="60" y="25"/>
                </a:lnTo>
                <a:lnTo>
                  <a:pt x="56" y="27"/>
                </a:lnTo>
                <a:lnTo>
                  <a:pt x="51" y="25"/>
                </a:lnTo>
                <a:lnTo>
                  <a:pt x="48" y="24"/>
                </a:lnTo>
                <a:lnTo>
                  <a:pt x="44" y="24"/>
                </a:lnTo>
                <a:lnTo>
                  <a:pt x="41" y="22"/>
                </a:lnTo>
                <a:lnTo>
                  <a:pt x="37" y="22"/>
                </a:lnTo>
                <a:lnTo>
                  <a:pt x="34" y="21"/>
                </a:lnTo>
                <a:lnTo>
                  <a:pt x="31" y="21"/>
                </a:lnTo>
                <a:lnTo>
                  <a:pt x="26" y="21"/>
                </a:lnTo>
                <a:lnTo>
                  <a:pt x="23" y="21"/>
                </a:lnTo>
                <a:lnTo>
                  <a:pt x="19" y="21"/>
                </a:lnTo>
                <a:lnTo>
                  <a:pt x="14" y="22"/>
                </a:lnTo>
                <a:lnTo>
                  <a:pt x="10" y="22"/>
                </a:lnTo>
                <a:lnTo>
                  <a:pt x="7" y="25"/>
                </a:lnTo>
                <a:lnTo>
                  <a:pt x="4" y="27"/>
                </a:lnTo>
                <a:lnTo>
                  <a:pt x="1" y="31"/>
                </a:lnTo>
                <a:lnTo>
                  <a:pt x="0" y="36"/>
                </a:lnTo>
                <a:lnTo>
                  <a:pt x="0" y="40"/>
                </a:lnTo>
                <a:lnTo>
                  <a:pt x="1" y="46"/>
                </a:lnTo>
                <a:lnTo>
                  <a:pt x="3" y="52"/>
                </a:lnTo>
                <a:lnTo>
                  <a:pt x="4" y="56"/>
                </a:lnTo>
                <a:lnTo>
                  <a:pt x="7" y="61"/>
                </a:lnTo>
                <a:lnTo>
                  <a:pt x="11" y="65"/>
                </a:lnTo>
                <a:lnTo>
                  <a:pt x="14" y="70"/>
                </a:lnTo>
                <a:lnTo>
                  <a:pt x="19" y="73"/>
                </a:lnTo>
                <a:lnTo>
                  <a:pt x="25" y="76"/>
                </a:lnTo>
                <a:lnTo>
                  <a:pt x="29" y="77"/>
                </a:lnTo>
                <a:lnTo>
                  <a:pt x="35" y="77"/>
                </a:lnTo>
                <a:lnTo>
                  <a:pt x="40" y="77"/>
                </a:lnTo>
                <a:lnTo>
                  <a:pt x="44" y="76"/>
                </a:lnTo>
                <a:lnTo>
                  <a:pt x="48" y="74"/>
                </a:lnTo>
                <a:lnTo>
                  <a:pt x="53" y="73"/>
                </a:lnTo>
                <a:lnTo>
                  <a:pt x="57" y="73"/>
                </a:lnTo>
                <a:lnTo>
                  <a:pt x="62" y="74"/>
                </a:lnTo>
                <a:lnTo>
                  <a:pt x="68" y="77"/>
                </a:lnTo>
                <a:lnTo>
                  <a:pt x="74" y="80"/>
                </a:lnTo>
                <a:lnTo>
                  <a:pt x="81" y="83"/>
                </a:lnTo>
                <a:lnTo>
                  <a:pt x="87" y="86"/>
                </a:lnTo>
                <a:lnTo>
                  <a:pt x="93" y="89"/>
                </a:lnTo>
                <a:lnTo>
                  <a:pt x="100" y="90"/>
                </a:lnTo>
                <a:lnTo>
                  <a:pt x="106" y="93"/>
                </a:lnTo>
                <a:lnTo>
                  <a:pt x="112" y="95"/>
                </a:lnTo>
                <a:lnTo>
                  <a:pt x="115" y="95"/>
                </a:lnTo>
                <a:lnTo>
                  <a:pt x="118" y="95"/>
                </a:lnTo>
                <a:lnTo>
                  <a:pt x="121" y="93"/>
                </a:lnTo>
                <a:lnTo>
                  <a:pt x="125" y="92"/>
                </a:lnTo>
                <a:lnTo>
                  <a:pt x="128" y="89"/>
                </a:lnTo>
                <a:lnTo>
                  <a:pt x="131" y="89"/>
                </a:lnTo>
                <a:lnTo>
                  <a:pt x="134" y="89"/>
                </a:lnTo>
                <a:lnTo>
                  <a:pt x="137" y="89"/>
                </a:lnTo>
                <a:lnTo>
                  <a:pt x="142" y="92"/>
                </a:lnTo>
                <a:lnTo>
                  <a:pt x="146" y="95"/>
                </a:lnTo>
                <a:lnTo>
                  <a:pt x="151" y="98"/>
                </a:lnTo>
                <a:lnTo>
                  <a:pt x="155" y="101"/>
                </a:lnTo>
                <a:lnTo>
                  <a:pt x="159" y="104"/>
                </a:lnTo>
                <a:lnTo>
                  <a:pt x="164" y="108"/>
                </a:lnTo>
                <a:lnTo>
                  <a:pt x="170" y="111"/>
                </a:lnTo>
                <a:lnTo>
                  <a:pt x="174" y="116"/>
                </a:lnTo>
                <a:lnTo>
                  <a:pt x="180" y="122"/>
                </a:lnTo>
                <a:lnTo>
                  <a:pt x="186" y="128"/>
                </a:lnTo>
                <a:lnTo>
                  <a:pt x="190" y="133"/>
                </a:lnTo>
                <a:lnTo>
                  <a:pt x="196" y="139"/>
                </a:lnTo>
                <a:lnTo>
                  <a:pt x="202" y="145"/>
                </a:lnTo>
                <a:lnTo>
                  <a:pt x="208" y="148"/>
                </a:lnTo>
                <a:lnTo>
                  <a:pt x="216" y="150"/>
                </a:lnTo>
                <a:lnTo>
                  <a:pt x="223" y="148"/>
                </a:lnTo>
                <a:lnTo>
                  <a:pt x="227" y="147"/>
                </a:lnTo>
                <a:lnTo>
                  <a:pt x="230" y="145"/>
                </a:lnTo>
                <a:lnTo>
                  <a:pt x="235" y="144"/>
                </a:lnTo>
                <a:lnTo>
                  <a:pt x="238" y="144"/>
                </a:lnTo>
                <a:lnTo>
                  <a:pt x="241" y="142"/>
                </a:lnTo>
                <a:lnTo>
                  <a:pt x="244" y="142"/>
                </a:lnTo>
                <a:lnTo>
                  <a:pt x="247" y="141"/>
                </a:lnTo>
                <a:lnTo>
                  <a:pt x="250" y="141"/>
                </a:lnTo>
                <a:lnTo>
                  <a:pt x="254" y="138"/>
                </a:lnTo>
                <a:lnTo>
                  <a:pt x="257" y="135"/>
                </a:lnTo>
                <a:lnTo>
                  <a:pt x="259" y="132"/>
                </a:lnTo>
                <a:lnTo>
                  <a:pt x="261" y="129"/>
                </a:lnTo>
                <a:lnTo>
                  <a:pt x="264" y="125"/>
                </a:lnTo>
                <a:lnTo>
                  <a:pt x="267" y="122"/>
                </a:lnTo>
                <a:lnTo>
                  <a:pt x="269" y="117"/>
                </a:lnTo>
                <a:lnTo>
                  <a:pt x="272" y="114"/>
                </a:lnTo>
                <a:lnTo>
                  <a:pt x="276" y="111"/>
                </a:lnTo>
                <a:lnTo>
                  <a:pt x="279" y="110"/>
                </a:lnTo>
                <a:lnTo>
                  <a:pt x="284" y="111"/>
                </a:lnTo>
                <a:lnTo>
                  <a:pt x="288" y="113"/>
                </a:lnTo>
                <a:lnTo>
                  <a:pt x="293" y="114"/>
                </a:lnTo>
                <a:lnTo>
                  <a:pt x="297" y="117"/>
                </a:lnTo>
                <a:lnTo>
                  <a:pt x="301" y="119"/>
                </a:lnTo>
                <a:lnTo>
                  <a:pt x="307" y="119"/>
                </a:lnTo>
                <a:lnTo>
                  <a:pt x="313" y="117"/>
                </a:lnTo>
                <a:lnTo>
                  <a:pt x="319" y="116"/>
                </a:lnTo>
                <a:lnTo>
                  <a:pt x="325" y="114"/>
                </a:lnTo>
                <a:lnTo>
                  <a:pt x="332" y="111"/>
                </a:lnTo>
                <a:lnTo>
                  <a:pt x="338" y="110"/>
                </a:lnTo>
                <a:lnTo>
                  <a:pt x="346" y="108"/>
                </a:lnTo>
                <a:lnTo>
                  <a:pt x="353" y="108"/>
                </a:lnTo>
                <a:lnTo>
                  <a:pt x="361" y="108"/>
                </a:lnTo>
                <a:lnTo>
                  <a:pt x="369" y="110"/>
                </a:lnTo>
                <a:lnTo>
                  <a:pt x="377" y="114"/>
                </a:lnTo>
                <a:lnTo>
                  <a:pt x="381" y="119"/>
                </a:lnTo>
                <a:lnTo>
                  <a:pt x="387" y="126"/>
                </a:lnTo>
                <a:lnTo>
                  <a:pt x="392" y="133"/>
                </a:lnTo>
                <a:lnTo>
                  <a:pt x="398" y="139"/>
                </a:lnTo>
                <a:lnTo>
                  <a:pt x="403" y="147"/>
                </a:lnTo>
                <a:lnTo>
                  <a:pt x="412" y="151"/>
                </a:lnTo>
                <a:lnTo>
                  <a:pt x="415" y="151"/>
                </a:lnTo>
                <a:lnTo>
                  <a:pt x="418" y="150"/>
                </a:lnTo>
                <a:lnTo>
                  <a:pt x="423" y="147"/>
                </a:lnTo>
                <a:lnTo>
                  <a:pt x="427" y="144"/>
                </a:lnTo>
                <a:lnTo>
                  <a:pt x="433" y="139"/>
                </a:lnTo>
                <a:lnTo>
                  <a:pt x="437" y="136"/>
                </a:lnTo>
                <a:lnTo>
                  <a:pt x="440" y="132"/>
                </a:lnTo>
                <a:lnTo>
                  <a:pt x="443" y="129"/>
                </a:lnTo>
                <a:lnTo>
                  <a:pt x="446" y="126"/>
                </a:lnTo>
                <a:lnTo>
                  <a:pt x="449" y="120"/>
                </a:lnTo>
                <a:lnTo>
                  <a:pt x="454" y="114"/>
                </a:lnTo>
                <a:lnTo>
                  <a:pt x="458" y="107"/>
                </a:lnTo>
                <a:lnTo>
                  <a:pt x="463" y="99"/>
                </a:lnTo>
                <a:lnTo>
                  <a:pt x="466" y="92"/>
                </a:lnTo>
                <a:lnTo>
                  <a:pt x="469" y="88"/>
                </a:lnTo>
                <a:lnTo>
                  <a:pt x="470" y="83"/>
                </a:lnTo>
                <a:lnTo>
                  <a:pt x="470" y="80"/>
                </a:lnTo>
                <a:lnTo>
                  <a:pt x="470" y="76"/>
                </a:lnTo>
                <a:lnTo>
                  <a:pt x="470" y="71"/>
                </a:lnTo>
                <a:lnTo>
                  <a:pt x="472" y="68"/>
                </a:lnTo>
                <a:lnTo>
                  <a:pt x="472" y="64"/>
                </a:lnTo>
                <a:lnTo>
                  <a:pt x="472" y="61"/>
                </a:lnTo>
                <a:lnTo>
                  <a:pt x="473" y="58"/>
                </a:lnTo>
                <a:lnTo>
                  <a:pt x="474" y="55"/>
                </a:lnTo>
                <a:lnTo>
                  <a:pt x="476" y="52"/>
                </a:lnTo>
                <a:lnTo>
                  <a:pt x="480" y="48"/>
                </a:lnTo>
                <a:lnTo>
                  <a:pt x="483" y="45"/>
                </a:lnTo>
                <a:lnTo>
                  <a:pt x="485" y="40"/>
                </a:lnTo>
                <a:lnTo>
                  <a:pt x="486" y="34"/>
                </a:lnTo>
                <a:lnTo>
                  <a:pt x="485" y="28"/>
                </a:lnTo>
                <a:lnTo>
                  <a:pt x="480" y="22"/>
                </a:lnTo>
                <a:lnTo>
                  <a:pt x="472" y="13"/>
                </a:lnTo>
                <a:lnTo>
                  <a:pt x="466" y="11"/>
                </a:lnTo>
                <a:lnTo>
                  <a:pt x="460" y="8"/>
                </a:lnTo>
                <a:lnTo>
                  <a:pt x="452" y="6"/>
                </a:lnTo>
                <a:lnTo>
                  <a:pt x="445" y="5"/>
                </a:lnTo>
                <a:lnTo>
                  <a:pt x="437" y="5"/>
                </a:lnTo>
                <a:lnTo>
                  <a:pt x="430" y="5"/>
                </a:lnTo>
                <a:lnTo>
                  <a:pt x="421" y="6"/>
                </a:lnTo>
                <a:lnTo>
                  <a:pt x="415" y="6"/>
                </a:lnTo>
                <a:lnTo>
                  <a:pt x="402" y="8"/>
                </a:lnTo>
                <a:lnTo>
                  <a:pt x="390" y="6"/>
                </a:lnTo>
                <a:lnTo>
                  <a:pt x="378" y="5"/>
                </a:lnTo>
                <a:lnTo>
                  <a:pt x="366" y="3"/>
                </a:lnTo>
                <a:lnTo>
                  <a:pt x="355" y="2"/>
                </a:lnTo>
                <a:lnTo>
                  <a:pt x="343" y="2"/>
                </a:lnTo>
                <a:lnTo>
                  <a:pt x="331" y="2"/>
                </a:lnTo>
                <a:lnTo>
                  <a:pt x="319" y="5"/>
                </a:lnTo>
                <a:lnTo>
                  <a:pt x="313" y="5"/>
                </a:lnTo>
                <a:lnTo>
                  <a:pt x="306" y="6"/>
                </a:lnTo>
                <a:lnTo>
                  <a:pt x="300" y="5"/>
                </a:lnTo>
                <a:lnTo>
                  <a:pt x="293" y="5"/>
                </a:lnTo>
                <a:lnTo>
                  <a:pt x="285" y="3"/>
                </a:lnTo>
                <a:lnTo>
                  <a:pt x="279" y="2"/>
                </a:lnTo>
                <a:lnTo>
                  <a:pt x="272" y="0"/>
                </a:lnTo>
                <a:lnTo>
                  <a:pt x="264" y="0"/>
                </a:lnTo>
                <a:lnTo>
                  <a:pt x="263" y="0"/>
                </a:lnTo>
                <a:lnTo>
                  <a:pt x="261" y="0"/>
                </a:lnTo>
                <a:lnTo>
                  <a:pt x="260" y="0"/>
                </a:lnTo>
                <a:lnTo>
                  <a:pt x="259" y="0"/>
                </a:lnTo>
                <a:lnTo>
                  <a:pt x="257" y="2"/>
                </a:lnTo>
                <a:lnTo>
                  <a:pt x="256" y="2"/>
                </a:lnTo>
                <a:lnTo>
                  <a:pt x="254" y="3"/>
                </a:lnTo>
                <a:lnTo>
                  <a:pt x="253" y="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37" name="Freeform 88"/>
          <p:cNvSpPr>
            <a:spLocks/>
          </p:cNvSpPr>
          <p:nvPr/>
        </p:nvSpPr>
        <p:spPr bwMode="auto">
          <a:xfrm>
            <a:off x="6276976" y="4083054"/>
            <a:ext cx="69851" cy="68263"/>
          </a:xfrm>
          <a:custGeom>
            <a:avLst/>
            <a:gdLst>
              <a:gd name="T0" fmla="*/ 0 w 50"/>
              <a:gd name="T1" fmla="*/ 2147483647 h 43"/>
              <a:gd name="T2" fmla="*/ 2147483647 w 50"/>
              <a:gd name="T3" fmla="*/ 2147483647 h 43"/>
              <a:gd name="T4" fmla="*/ 2147483647 w 50"/>
              <a:gd name="T5" fmla="*/ 2147483647 h 43"/>
              <a:gd name="T6" fmla="*/ 2147483647 w 50"/>
              <a:gd name="T7" fmla="*/ 2147483647 h 43"/>
              <a:gd name="T8" fmla="*/ 2147483647 w 50"/>
              <a:gd name="T9" fmla="*/ 2147483647 h 43"/>
              <a:gd name="T10" fmla="*/ 2147483647 w 50"/>
              <a:gd name="T11" fmla="*/ 2147483647 h 43"/>
              <a:gd name="T12" fmla="*/ 2147483647 w 50"/>
              <a:gd name="T13" fmla="*/ 2147483647 h 43"/>
              <a:gd name="T14" fmla="*/ 2147483647 w 50"/>
              <a:gd name="T15" fmla="*/ 2147483647 h 43"/>
              <a:gd name="T16" fmla="*/ 2147483647 w 50"/>
              <a:gd name="T17" fmla="*/ 2147483647 h 43"/>
              <a:gd name="T18" fmla="*/ 2147483647 w 50"/>
              <a:gd name="T19" fmla="*/ 2147483647 h 43"/>
              <a:gd name="T20" fmla="*/ 2147483647 w 50"/>
              <a:gd name="T21" fmla="*/ 2147483647 h 43"/>
              <a:gd name="T22" fmla="*/ 2147483647 w 50"/>
              <a:gd name="T23" fmla="*/ 2147483647 h 43"/>
              <a:gd name="T24" fmla="*/ 2147483647 w 50"/>
              <a:gd name="T25" fmla="*/ 2147483647 h 43"/>
              <a:gd name="T26" fmla="*/ 2147483647 w 50"/>
              <a:gd name="T27" fmla="*/ 2147483647 h 43"/>
              <a:gd name="T28" fmla="*/ 2147483647 w 50"/>
              <a:gd name="T29" fmla="*/ 2147483647 h 43"/>
              <a:gd name="T30" fmla="*/ 2147483647 w 50"/>
              <a:gd name="T31" fmla="*/ 2147483647 h 43"/>
              <a:gd name="T32" fmla="*/ 2147483647 w 50"/>
              <a:gd name="T33" fmla="*/ 2147483647 h 43"/>
              <a:gd name="T34" fmla="*/ 2147483647 w 50"/>
              <a:gd name="T35" fmla="*/ 2147483647 h 43"/>
              <a:gd name="T36" fmla="*/ 2147483647 w 50"/>
              <a:gd name="T37" fmla="*/ 2147483647 h 43"/>
              <a:gd name="T38" fmla="*/ 2147483647 w 50"/>
              <a:gd name="T39" fmla="*/ 2147483647 h 43"/>
              <a:gd name="T40" fmla="*/ 2147483647 w 50"/>
              <a:gd name="T41" fmla="*/ 2147483647 h 43"/>
              <a:gd name="T42" fmla="*/ 2147483647 w 50"/>
              <a:gd name="T43" fmla="*/ 2147483647 h 43"/>
              <a:gd name="T44" fmla="*/ 2147483647 w 50"/>
              <a:gd name="T45" fmla="*/ 2147483647 h 43"/>
              <a:gd name="T46" fmla="*/ 2147483647 w 50"/>
              <a:gd name="T47" fmla="*/ 2147483647 h 43"/>
              <a:gd name="T48" fmla="*/ 2147483647 w 50"/>
              <a:gd name="T49" fmla="*/ 2147483647 h 43"/>
              <a:gd name="T50" fmla="*/ 2147483647 w 50"/>
              <a:gd name="T51" fmla="*/ 2147483647 h 43"/>
              <a:gd name="T52" fmla="*/ 2147483647 w 50"/>
              <a:gd name="T53" fmla="*/ 2147483647 h 43"/>
              <a:gd name="T54" fmla="*/ 2147483647 w 50"/>
              <a:gd name="T55" fmla="*/ 2147483647 h 43"/>
              <a:gd name="T56" fmla="*/ 2147483647 w 50"/>
              <a:gd name="T57" fmla="*/ 2147483647 h 43"/>
              <a:gd name="T58" fmla="*/ 2147483647 w 50"/>
              <a:gd name="T59" fmla="*/ 2147483647 h 43"/>
              <a:gd name="T60" fmla="*/ 2147483647 w 50"/>
              <a:gd name="T61" fmla="*/ 2147483647 h 43"/>
              <a:gd name="T62" fmla="*/ 2147483647 w 50"/>
              <a:gd name="T63" fmla="*/ 2147483647 h 43"/>
              <a:gd name="T64" fmla="*/ 2147483647 w 50"/>
              <a:gd name="T65" fmla="*/ 2147483647 h 43"/>
              <a:gd name="T66" fmla="*/ 2147483647 w 50"/>
              <a:gd name="T67" fmla="*/ 2147483647 h 43"/>
              <a:gd name="T68" fmla="*/ 2147483647 w 50"/>
              <a:gd name="T69" fmla="*/ 2147483647 h 43"/>
              <a:gd name="T70" fmla="*/ 2147483647 w 50"/>
              <a:gd name="T71" fmla="*/ 0 h 43"/>
              <a:gd name="T72" fmla="*/ 2147483647 w 50"/>
              <a:gd name="T73" fmla="*/ 0 h 43"/>
              <a:gd name="T74" fmla="*/ 2147483647 w 50"/>
              <a:gd name="T75" fmla="*/ 0 h 43"/>
              <a:gd name="T76" fmla="*/ 2147483647 w 50"/>
              <a:gd name="T77" fmla="*/ 2147483647 h 43"/>
              <a:gd name="T78" fmla="*/ 0 w 50"/>
              <a:gd name="T79" fmla="*/ 2147483647 h 43"/>
              <a:gd name="T80" fmla="*/ 0 w 50"/>
              <a:gd name="T81" fmla="*/ 2147483647 h 43"/>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0"/>
              <a:gd name="T124" fmla="*/ 0 h 43"/>
              <a:gd name="T125" fmla="*/ 50 w 50"/>
              <a:gd name="T126" fmla="*/ 43 h 43"/>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0" h="43">
                <a:moveTo>
                  <a:pt x="0" y="14"/>
                </a:moveTo>
                <a:lnTo>
                  <a:pt x="1" y="17"/>
                </a:lnTo>
                <a:lnTo>
                  <a:pt x="1" y="20"/>
                </a:lnTo>
                <a:lnTo>
                  <a:pt x="3" y="22"/>
                </a:lnTo>
                <a:lnTo>
                  <a:pt x="4" y="25"/>
                </a:lnTo>
                <a:lnTo>
                  <a:pt x="6" y="28"/>
                </a:lnTo>
                <a:lnTo>
                  <a:pt x="7" y="31"/>
                </a:lnTo>
                <a:lnTo>
                  <a:pt x="9" y="34"/>
                </a:lnTo>
                <a:lnTo>
                  <a:pt x="12" y="36"/>
                </a:lnTo>
                <a:lnTo>
                  <a:pt x="15" y="39"/>
                </a:lnTo>
                <a:lnTo>
                  <a:pt x="19" y="40"/>
                </a:lnTo>
                <a:lnTo>
                  <a:pt x="22" y="42"/>
                </a:lnTo>
                <a:lnTo>
                  <a:pt x="27" y="43"/>
                </a:lnTo>
                <a:lnTo>
                  <a:pt x="31" y="43"/>
                </a:lnTo>
                <a:lnTo>
                  <a:pt x="36" y="43"/>
                </a:lnTo>
                <a:lnTo>
                  <a:pt x="40" y="42"/>
                </a:lnTo>
                <a:lnTo>
                  <a:pt x="44" y="39"/>
                </a:lnTo>
                <a:lnTo>
                  <a:pt x="46" y="36"/>
                </a:lnTo>
                <a:lnTo>
                  <a:pt x="47" y="34"/>
                </a:lnTo>
                <a:lnTo>
                  <a:pt x="47" y="31"/>
                </a:lnTo>
                <a:lnTo>
                  <a:pt x="49" y="30"/>
                </a:lnTo>
                <a:lnTo>
                  <a:pt x="49" y="27"/>
                </a:lnTo>
                <a:lnTo>
                  <a:pt x="50" y="24"/>
                </a:lnTo>
                <a:lnTo>
                  <a:pt x="49" y="21"/>
                </a:lnTo>
                <a:lnTo>
                  <a:pt x="49" y="18"/>
                </a:lnTo>
                <a:lnTo>
                  <a:pt x="47" y="17"/>
                </a:lnTo>
                <a:lnTo>
                  <a:pt x="46" y="15"/>
                </a:lnTo>
                <a:lnTo>
                  <a:pt x="44" y="14"/>
                </a:lnTo>
                <a:lnTo>
                  <a:pt x="43" y="12"/>
                </a:lnTo>
                <a:lnTo>
                  <a:pt x="43" y="11"/>
                </a:lnTo>
                <a:lnTo>
                  <a:pt x="41" y="9"/>
                </a:lnTo>
                <a:lnTo>
                  <a:pt x="38" y="9"/>
                </a:lnTo>
                <a:lnTo>
                  <a:pt x="37" y="8"/>
                </a:lnTo>
                <a:lnTo>
                  <a:pt x="33" y="5"/>
                </a:lnTo>
                <a:lnTo>
                  <a:pt x="25" y="2"/>
                </a:lnTo>
                <a:lnTo>
                  <a:pt x="19" y="0"/>
                </a:lnTo>
                <a:lnTo>
                  <a:pt x="13" y="0"/>
                </a:lnTo>
                <a:lnTo>
                  <a:pt x="7" y="0"/>
                </a:lnTo>
                <a:lnTo>
                  <a:pt x="3" y="3"/>
                </a:lnTo>
                <a:lnTo>
                  <a:pt x="0" y="8"/>
                </a:lnTo>
                <a:lnTo>
                  <a:pt x="0" y="14"/>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38" name="Freeform 89"/>
          <p:cNvSpPr>
            <a:spLocks/>
          </p:cNvSpPr>
          <p:nvPr/>
        </p:nvSpPr>
        <p:spPr bwMode="auto">
          <a:xfrm>
            <a:off x="6276976" y="4083054"/>
            <a:ext cx="69851" cy="68263"/>
          </a:xfrm>
          <a:custGeom>
            <a:avLst/>
            <a:gdLst>
              <a:gd name="T0" fmla="*/ 0 w 50"/>
              <a:gd name="T1" fmla="*/ 2147483647 h 43"/>
              <a:gd name="T2" fmla="*/ 2147483647 w 50"/>
              <a:gd name="T3" fmla="*/ 2147483647 h 43"/>
              <a:gd name="T4" fmla="*/ 2147483647 w 50"/>
              <a:gd name="T5" fmla="*/ 2147483647 h 43"/>
              <a:gd name="T6" fmla="*/ 2147483647 w 50"/>
              <a:gd name="T7" fmla="*/ 2147483647 h 43"/>
              <a:gd name="T8" fmla="*/ 2147483647 w 50"/>
              <a:gd name="T9" fmla="*/ 2147483647 h 43"/>
              <a:gd name="T10" fmla="*/ 2147483647 w 50"/>
              <a:gd name="T11" fmla="*/ 2147483647 h 43"/>
              <a:gd name="T12" fmla="*/ 2147483647 w 50"/>
              <a:gd name="T13" fmla="*/ 2147483647 h 43"/>
              <a:gd name="T14" fmla="*/ 2147483647 w 50"/>
              <a:gd name="T15" fmla="*/ 2147483647 h 43"/>
              <a:gd name="T16" fmla="*/ 2147483647 w 50"/>
              <a:gd name="T17" fmla="*/ 2147483647 h 43"/>
              <a:gd name="T18" fmla="*/ 2147483647 w 50"/>
              <a:gd name="T19" fmla="*/ 2147483647 h 43"/>
              <a:gd name="T20" fmla="*/ 2147483647 w 50"/>
              <a:gd name="T21" fmla="*/ 2147483647 h 43"/>
              <a:gd name="T22" fmla="*/ 2147483647 w 50"/>
              <a:gd name="T23" fmla="*/ 2147483647 h 43"/>
              <a:gd name="T24" fmla="*/ 2147483647 w 50"/>
              <a:gd name="T25" fmla="*/ 2147483647 h 43"/>
              <a:gd name="T26" fmla="*/ 2147483647 w 50"/>
              <a:gd name="T27" fmla="*/ 2147483647 h 43"/>
              <a:gd name="T28" fmla="*/ 2147483647 w 50"/>
              <a:gd name="T29" fmla="*/ 2147483647 h 43"/>
              <a:gd name="T30" fmla="*/ 2147483647 w 50"/>
              <a:gd name="T31" fmla="*/ 2147483647 h 43"/>
              <a:gd name="T32" fmla="*/ 2147483647 w 50"/>
              <a:gd name="T33" fmla="*/ 2147483647 h 43"/>
              <a:gd name="T34" fmla="*/ 2147483647 w 50"/>
              <a:gd name="T35" fmla="*/ 2147483647 h 43"/>
              <a:gd name="T36" fmla="*/ 2147483647 w 50"/>
              <a:gd name="T37" fmla="*/ 2147483647 h 43"/>
              <a:gd name="T38" fmla="*/ 2147483647 w 50"/>
              <a:gd name="T39" fmla="*/ 2147483647 h 43"/>
              <a:gd name="T40" fmla="*/ 2147483647 w 50"/>
              <a:gd name="T41" fmla="*/ 2147483647 h 43"/>
              <a:gd name="T42" fmla="*/ 2147483647 w 50"/>
              <a:gd name="T43" fmla="*/ 2147483647 h 43"/>
              <a:gd name="T44" fmla="*/ 2147483647 w 50"/>
              <a:gd name="T45" fmla="*/ 2147483647 h 43"/>
              <a:gd name="T46" fmla="*/ 2147483647 w 50"/>
              <a:gd name="T47" fmla="*/ 2147483647 h 43"/>
              <a:gd name="T48" fmla="*/ 2147483647 w 50"/>
              <a:gd name="T49" fmla="*/ 2147483647 h 43"/>
              <a:gd name="T50" fmla="*/ 2147483647 w 50"/>
              <a:gd name="T51" fmla="*/ 2147483647 h 43"/>
              <a:gd name="T52" fmla="*/ 2147483647 w 50"/>
              <a:gd name="T53" fmla="*/ 2147483647 h 43"/>
              <a:gd name="T54" fmla="*/ 2147483647 w 50"/>
              <a:gd name="T55" fmla="*/ 2147483647 h 43"/>
              <a:gd name="T56" fmla="*/ 2147483647 w 50"/>
              <a:gd name="T57" fmla="*/ 2147483647 h 43"/>
              <a:gd name="T58" fmla="*/ 2147483647 w 50"/>
              <a:gd name="T59" fmla="*/ 2147483647 h 43"/>
              <a:gd name="T60" fmla="*/ 2147483647 w 50"/>
              <a:gd name="T61" fmla="*/ 2147483647 h 43"/>
              <a:gd name="T62" fmla="*/ 2147483647 w 50"/>
              <a:gd name="T63" fmla="*/ 2147483647 h 43"/>
              <a:gd name="T64" fmla="*/ 2147483647 w 50"/>
              <a:gd name="T65" fmla="*/ 2147483647 h 43"/>
              <a:gd name="T66" fmla="*/ 2147483647 w 50"/>
              <a:gd name="T67" fmla="*/ 2147483647 h 43"/>
              <a:gd name="T68" fmla="*/ 2147483647 w 50"/>
              <a:gd name="T69" fmla="*/ 2147483647 h 43"/>
              <a:gd name="T70" fmla="*/ 2147483647 w 50"/>
              <a:gd name="T71" fmla="*/ 0 h 43"/>
              <a:gd name="T72" fmla="*/ 2147483647 w 50"/>
              <a:gd name="T73" fmla="*/ 0 h 43"/>
              <a:gd name="T74" fmla="*/ 2147483647 w 50"/>
              <a:gd name="T75" fmla="*/ 0 h 43"/>
              <a:gd name="T76" fmla="*/ 2147483647 w 50"/>
              <a:gd name="T77" fmla="*/ 2147483647 h 43"/>
              <a:gd name="T78" fmla="*/ 0 w 50"/>
              <a:gd name="T79" fmla="*/ 2147483647 h 43"/>
              <a:gd name="T80" fmla="*/ 0 w 50"/>
              <a:gd name="T81" fmla="*/ 2147483647 h 43"/>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0"/>
              <a:gd name="T124" fmla="*/ 0 h 43"/>
              <a:gd name="T125" fmla="*/ 50 w 50"/>
              <a:gd name="T126" fmla="*/ 43 h 43"/>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0" h="43">
                <a:moveTo>
                  <a:pt x="0" y="14"/>
                </a:moveTo>
                <a:lnTo>
                  <a:pt x="1" y="17"/>
                </a:lnTo>
                <a:lnTo>
                  <a:pt x="1" y="20"/>
                </a:lnTo>
                <a:lnTo>
                  <a:pt x="3" y="22"/>
                </a:lnTo>
                <a:lnTo>
                  <a:pt x="4" y="25"/>
                </a:lnTo>
                <a:lnTo>
                  <a:pt x="6" y="28"/>
                </a:lnTo>
                <a:lnTo>
                  <a:pt x="7" y="31"/>
                </a:lnTo>
                <a:lnTo>
                  <a:pt x="9" y="34"/>
                </a:lnTo>
                <a:lnTo>
                  <a:pt x="12" y="36"/>
                </a:lnTo>
                <a:lnTo>
                  <a:pt x="15" y="39"/>
                </a:lnTo>
                <a:lnTo>
                  <a:pt x="19" y="40"/>
                </a:lnTo>
                <a:lnTo>
                  <a:pt x="22" y="42"/>
                </a:lnTo>
                <a:lnTo>
                  <a:pt x="27" y="43"/>
                </a:lnTo>
                <a:lnTo>
                  <a:pt x="31" y="43"/>
                </a:lnTo>
                <a:lnTo>
                  <a:pt x="36" y="43"/>
                </a:lnTo>
                <a:lnTo>
                  <a:pt x="40" y="42"/>
                </a:lnTo>
                <a:lnTo>
                  <a:pt x="44" y="39"/>
                </a:lnTo>
                <a:lnTo>
                  <a:pt x="46" y="36"/>
                </a:lnTo>
                <a:lnTo>
                  <a:pt x="47" y="34"/>
                </a:lnTo>
                <a:lnTo>
                  <a:pt x="47" y="31"/>
                </a:lnTo>
                <a:lnTo>
                  <a:pt x="49" y="30"/>
                </a:lnTo>
                <a:lnTo>
                  <a:pt x="49" y="27"/>
                </a:lnTo>
                <a:lnTo>
                  <a:pt x="50" y="24"/>
                </a:lnTo>
                <a:lnTo>
                  <a:pt x="49" y="21"/>
                </a:lnTo>
                <a:lnTo>
                  <a:pt x="49" y="18"/>
                </a:lnTo>
                <a:lnTo>
                  <a:pt x="47" y="17"/>
                </a:lnTo>
                <a:lnTo>
                  <a:pt x="46" y="15"/>
                </a:lnTo>
                <a:lnTo>
                  <a:pt x="44" y="14"/>
                </a:lnTo>
                <a:lnTo>
                  <a:pt x="43" y="12"/>
                </a:lnTo>
                <a:lnTo>
                  <a:pt x="43" y="11"/>
                </a:lnTo>
                <a:lnTo>
                  <a:pt x="41" y="9"/>
                </a:lnTo>
                <a:lnTo>
                  <a:pt x="38" y="9"/>
                </a:lnTo>
                <a:lnTo>
                  <a:pt x="37" y="8"/>
                </a:lnTo>
                <a:lnTo>
                  <a:pt x="33" y="5"/>
                </a:lnTo>
                <a:lnTo>
                  <a:pt x="25" y="2"/>
                </a:lnTo>
                <a:lnTo>
                  <a:pt x="19" y="0"/>
                </a:lnTo>
                <a:lnTo>
                  <a:pt x="13" y="0"/>
                </a:lnTo>
                <a:lnTo>
                  <a:pt x="7" y="0"/>
                </a:lnTo>
                <a:lnTo>
                  <a:pt x="3" y="3"/>
                </a:lnTo>
                <a:lnTo>
                  <a:pt x="0" y="8"/>
                </a:lnTo>
                <a:lnTo>
                  <a:pt x="0" y="14"/>
                </a:lnTo>
              </a:path>
            </a:pathLst>
          </a:custGeom>
          <a:solidFill>
            <a:srgbClr val="FFFF00"/>
          </a:solidFill>
          <a:ln w="4763">
            <a:solidFill>
              <a:srgbClr val="990000"/>
            </a:solidFill>
            <a:round/>
            <a:headEnd/>
            <a:tailEnd/>
          </a:ln>
        </p:spPr>
        <p:txBody>
          <a:bodyPr/>
          <a:lstStyle/>
          <a:p>
            <a:endParaRPr lang="en-US"/>
          </a:p>
        </p:txBody>
      </p:sp>
      <p:sp>
        <p:nvSpPr>
          <p:cNvPr id="53339" name="Freeform 90"/>
          <p:cNvSpPr>
            <a:spLocks/>
          </p:cNvSpPr>
          <p:nvPr/>
        </p:nvSpPr>
        <p:spPr bwMode="auto">
          <a:xfrm>
            <a:off x="6362701" y="4102102"/>
            <a:ext cx="88900" cy="71439"/>
          </a:xfrm>
          <a:custGeom>
            <a:avLst/>
            <a:gdLst>
              <a:gd name="T0" fmla="*/ 2147483647 w 63"/>
              <a:gd name="T1" fmla="*/ 2147483647 h 45"/>
              <a:gd name="T2" fmla="*/ 2147483647 w 63"/>
              <a:gd name="T3" fmla="*/ 2147483647 h 45"/>
              <a:gd name="T4" fmla="*/ 2147483647 w 63"/>
              <a:gd name="T5" fmla="*/ 2147483647 h 45"/>
              <a:gd name="T6" fmla="*/ 2147483647 w 63"/>
              <a:gd name="T7" fmla="*/ 2147483647 h 45"/>
              <a:gd name="T8" fmla="*/ 2147483647 w 63"/>
              <a:gd name="T9" fmla="*/ 2147483647 h 45"/>
              <a:gd name="T10" fmla="*/ 2147483647 w 63"/>
              <a:gd name="T11" fmla="*/ 2147483647 h 45"/>
              <a:gd name="T12" fmla="*/ 0 w 63"/>
              <a:gd name="T13" fmla="*/ 2147483647 h 45"/>
              <a:gd name="T14" fmla="*/ 0 w 63"/>
              <a:gd name="T15" fmla="*/ 2147483647 h 45"/>
              <a:gd name="T16" fmla="*/ 2147483647 w 63"/>
              <a:gd name="T17" fmla="*/ 2147483647 h 45"/>
              <a:gd name="T18" fmla="*/ 2147483647 w 63"/>
              <a:gd name="T19" fmla="*/ 2147483647 h 45"/>
              <a:gd name="T20" fmla="*/ 2147483647 w 63"/>
              <a:gd name="T21" fmla="*/ 2147483647 h 45"/>
              <a:gd name="T22" fmla="*/ 2147483647 w 63"/>
              <a:gd name="T23" fmla="*/ 2147483647 h 45"/>
              <a:gd name="T24" fmla="*/ 2147483647 w 63"/>
              <a:gd name="T25" fmla="*/ 2147483647 h 45"/>
              <a:gd name="T26" fmla="*/ 2147483647 w 63"/>
              <a:gd name="T27" fmla="*/ 2147483647 h 45"/>
              <a:gd name="T28" fmla="*/ 2147483647 w 63"/>
              <a:gd name="T29" fmla="*/ 2147483647 h 45"/>
              <a:gd name="T30" fmla="*/ 2147483647 w 63"/>
              <a:gd name="T31" fmla="*/ 2147483647 h 45"/>
              <a:gd name="T32" fmla="*/ 2147483647 w 63"/>
              <a:gd name="T33" fmla="*/ 2147483647 h 45"/>
              <a:gd name="T34" fmla="*/ 2147483647 w 63"/>
              <a:gd name="T35" fmla="*/ 2147483647 h 45"/>
              <a:gd name="T36" fmla="*/ 2147483647 w 63"/>
              <a:gd name="T37" fmla="*/ 2147483647 h 45"/>
              <a:gd name="T38" fmla="*/ 2147483647 w 63"/>
              <a:gd name="T39" fmla="*/ 2147483647 h 45"/>
              <a:gd name="T40" fmla="*/ 2147483647 w 63"/>
              <a:gd name="T41" fmla="*/ 2147483647 h 45"/>
              <a:gd name="T42" fmla="*/ 2147483647 w 63"/>
              <a:gd name="T43" fmla="*/ 2147483647 h 45"/>
              <a:gd name="T44" fmla="*/ 2147483647 w 63"/>
              <a:gd name="T45" fmla="*/ 2147483647 h 45"/>
              <a:gd name="T46" fmla="*/ 2147483647 w 63"/>
              <a:gd name="T47" fmla="*/ 2147483647 h 45"/>
              <a:gd name="T48" fmla="*/ 2147483647 w 63"/>
              <a:gd name="T49" fmla="*/ 2147483647 h 45"/>
              <a:gd name="T50" fmla="*/ 2147483647 w 63"/>
              <a:gd name="T51" fmla="*/ 2147483647 h 45"/>
              <a:gd name="T52" fmla="*/ 2147483647 w 63"/>
              <a:gd name="T53" fmla="*/ 2147483647 h 45"/>
              <a:gd name="T54" fmla="*/ 2147483647 w 63"/>
              <a:gd name="T55" fmla="*/ 2147483647 h 45"/>
              <a:gd name="T56" fmla="*/ 2147483647 w 63"/>
              <a:gd name="T57" fmla="*/ 2147483647 h 45"/>
              <a:gd name="T58" fmla="*/ 2147483647 w 63"/>
              <a:gd name="T59" fmla="*/ 2147483647 h 45"/>
              <a:gd name="T60" fmla="*/ 2147483647 w 63"/>
              <a:gd name="T61" fmla="*/ 2147483647 h 45"/>
              <a:gd name="T62" fmla="*/ 2147483647 w 63"/>
              <a:gd name="T63" fmla="*/ 2147483647 h 45"/>
              <a:gd name="T64" fmla="*/ 2147483647 w 63"/>
              <a:gd name="T65" fmla="*/ 2147483647 h 45"/>
              <a:gd name="T66" fmla="*/ 2147483647 w 63"/>
              <a:gd name="T67" fmla="*/ 2147483647 h 45"/>
              <a:gd name="T68" fmla="*/ 2147483647 w 63"/>
              <a:gd name="T69" fmla="*/ 2147483647 h 45"/>
              <a:gd name="T70" fmla="*/ 2147483647 w 63"/>
              <a:gd name="T71" fmla="*/ 0 h 45"/>
              <a:gd name="T72" fmla="*/ 2147483647 w 63"/>
              <a:gd name="T73" fmla="*/ 0 h 45"/>
              <a:gd name="T74" fmla="*/ 2147483647 w 63"/>
              <a:gd name="T75" fmla="*/ 2147483647 h 45"/>
              <a:gd name="T76" fmla="*/ 2147483647 w 63"/>
              <a:gd name="T77" fmla="*/ 2147483647 h 45"/>
              <a:gd name="T78" fmla="*/ 2147483647 w 63"/>
              <a:gd name="T79" fmla="*/ 2147483647 h 45"/>
              <a:gd name="T80" fmla="*/ 2147483647 w 63"/>
              <a:gd name="T81" fmla="*/ 2147483647 h 45"/>
              <a:gd name="T82" fmla="*/ 2147483647 w 63"/>
              <a:gd name="T83" fmla="*/ 2147483647 h 45"/>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63"/>
              <a:gd name="T127" fmla="*/ 0 h 45"/>
              <a:gd name="T128" fmla="*/ 63 w 63"/>
              <a:gd name="T129" fmla="*/ 45 h 45"/>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63" h="45">
                <a:moveTo>
                  <a:pt x="11" y="12"/>
                </a:moveTo>
                <a:lnTo>
                  <a:pt x="9" y="13"/>
                </a:lnTo>
                <a:lnTo>
                  <a:pt x="7" y="15"/>
                </a:lnTo>
                <a:lnTo>
                  <a:pt x="4" y="16"/>
                </a:lnTo>
                <a:lnTo>
                  <a:pt x="3" y="19"/>
                </a:lnTo>
                <a:lnTo>
                  <a:pt x="1" y="21"/>
                </a:lnTo>
                <a:lnTo>
                  <a:pt x="0" y="24"/>
                </a:lnTo>
                <a:lnTo>
                  <a:pt x="0" y="25"/>
                </a:lnTo>
                <a:lnTo>
                  <a:pt x="1" y="27"/>
                </a:lnTo>
                <a:lnTo>
                  <a:pt x="3" y="30"/>
                </a:lnTo>
                <a:lnTo>
                  <a:pt x="6" y="33"/>
                </a:lnTo>
                <a:lnTo>
                  <a:pt x="9" y="34"/>
                </a:lnTo>
                <a:lnTo>
                  <a:pt x="11" y="37"/>
                </a:lnTo>
                <a:lnTo>
                  <a:pt x="14" y="39"/>
                </a:lnTo>
                <a:lnTo>
                  <a:pt x="19" y="40"/>
                </a:lnTo>
                <a:lnTo>
                  <a:pt x="22" y="42"/>
                </a:lnTo>
                <a:lnTo>
                  <a:pt x="25" y="43"/>
                </a:lnTo>
                <a:lnTo>
                  <a:pt x="29" y="45"/>
                </a:lnTo>
                <a:lnTo>
                  <a:pt x="32" y="45"/>
                </a:lnTo>
                <a:lnTo>
                  <a:pt x="37" y="45"/>
                </a:lnTo>
                <a:lnTo>
                  <a:pt x="40" y="45"/>
                </a:lnTo>
                <a:lnTo>
                  <a:pt x="44" y="45"/>
                </a:lnTo>
                <a:lnTo>
                  <a:pt x="47" y="45"/>
                </a:lnTo>
                <a:lnTo>
                  <a:pt x="51" y="43"/>
                </a:lnTo>
                <a:lnTo>
                  <a:pt x="54" y="42"/>
                </a:lnTo>
                <a:lnTo>
                  <a:pt x="60" y="37"/>
                </a:lnTo>
                <a:lnTo>
                  <a:pt x="63" y="33"/>
                </a:lnTo>
                <a:lnTo>
                  <a:pt x="63" y="28"/>
                </a:lnTo>
                <a:lnTo>
                  <a:pt x="62" y="22"/>
                </a:lnTo>
                <a:lnTo>
                  <a:pt x="59" y="16"/>
                </a:lnTo>
                <a:lnTo>
                  <a:pt x="56" y="12"/>
                </a:lnTo>
                <a:lnTo>
                  <a:pt x="51" y="8"/>
                </a:lnTo>
                <a:lnTo>
                  <a:pt x="48" y="5"/>
                </a:lnTo>
                <a:lnTo>
                  <a:pt x="46" y="2"/>
                </a:lnTo>
                <a:lnTo>
                  <a:pt x="41" y="2"/>
                </a:lnTo>
                <a:lnTo>
                  <a:pt x="35" y="0"/>
                </a:lnTo>
                <a:lnTo>
                  <a:pt x="31" y="0"/>
                </a:lnTo>
                <a:lnTo>
                  <a:pt x="26" y="2"/>
                </a:lnTo>
                <a:lnTo>
                  <a:pt x="20" y="5"/>
                </a:lnTo>
                <a:lnTo>
                  <a:pt x="16" y="6"/>
                </a:lnTo>
                <a:lnTo>
                  <a:pt x="13" y="10"/>
                </a:lnTo>
                <a:lnTo>
                  <a:pt x="11" y="12"/>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40" name="Freeform 91"/>
          <p:cNvSpPr>
            <a:spLocks/>
          </p:cNvSpPr>
          <p:nvPr/>
        </p:nvSpPr>
        <p:spPr bwMode="auto">
          <a:xfrm>
            <a:off x="6362701" y="4102102"/>
            <a:ext cx="88900" cy="71439"/>
          </a:xfrm>
          <a:custGeom>
            <a:avLst/>
            <a:gdLst>
              <a:gd name="T0" fmla="*/ 2147483647 w 63"/>
              <a:gd name="T1" fmla="*/ 2147483647 h 45"/>
              <a:gd name="T2" fmla="*/ 2147483647 w 63"/>
              <a:gd name="T3" fmla="*/ 2147483647 h 45"/>
              <a:gd name="T4" fmla="*/ 2147483647 w 63"/>
              <a:gd name="T5" fmla="*/ 2147483647 h 45"/>
              <a:gd name="T6" fmla="*/ 2147483647 w 63"/>
              <a:gd name="T7" fmla="*/ 2147483647 h 45"/>
              <a:gd name="T8" fmla="*/ 2147483647 w 63"/>
              <a:gd name="T9" fmla="*/ 2147483647 h 45"/>
              <a:gd name="T10" fmla="*/ 2147483647 w 63"/>
              <a:gd name="T11" fmla="*/ 2147483647 h 45"/>
              <a:gd name="T12" fmla="*/ 0 w 63"/>
              <a:gd name="T13" fmla="*/ 2147483647 h 45"/>
              <a:gd name="T14" fmla="*/ 0 w 63"/>
              <a:gd name="T15" fmla="*/ 2147483647 h 45"/>
              <a:gd name="T16" fmla="*/ 2147483647 w 63"/>
              <a:gd name="T17" fmla="*/ 2147483647 h 45"/>
              <a:gd name="T18" fmla="*/ 2147483647 w 63"/>
              <a:gd name="T19" fmla="*/ 2147483647 h 45"/>
              <a:gd name="T20" fmla="*/ 2147483647 w 63"/>
              <a:gd name="T21" fmla="*/ 2147483647 h 45"/>
              <a:gd name="T22" fmla="*/ 2147483647 w 63"/>
              <a:gd name="T23" fmla="*/ 2147483647 h 45"/>
              <a:gd name="T24" fmla="*/ 2147483647 w 63"/>
              <a:gd name="T25" fmla="*/ 2147483647 h 45"/>
              <a:gd name="T26" fmla="*/ 2147483647 w 63"/>
              <a:gd name="T27" fmla="*/ 2147483647 h 45"/>
              <a:gd name="T28" fmla="*/ 2147483647 w 63"/>
              <a:gd name="T29" fmla="*/ 2147483647 h 45"/>
              <a:gd name="T30" fmla="*/ 2147483647 w 63"/>
              <a:gd name="T31" fmla="*/ 2147483647 h 45"/>
              <a:gd name="T32" fmla="*/ 2147483647 w 63"/>
              <a:gd name="T33" fmla="*/ 2147483647 h 45"/>
              <a:gd name="T34" fmla="*/ 2147483647 w 63"/>
              <a:gd name="T35" fmla="*/ 2147483647 h 45"/>
              <a:gd name="T36" fmla="*/ 2147483647 w 63"/>
              <a:gd name="T37" fmla="*/ 2147483647 h 45"/>
              <a:gd name="T38" fmla="*/ 2147483647 w 63"/>
              <a:gd name="T39" fmla="*/ 2147483647 h 45"/>
              <a:gd name="T40" fmla="*/ 2147483647 w 63"/>
              <a:gd name="T41" fmla="*/ 2147483647 h 45"/>
              <a:gd name="T42" fmla="*/ 2147483647 w 63"/>
              <a:gd name="T43" fmla="*/ 2147483647 h 45"/>
              <a:gd name="T44" fmla="*/ 2147483647 w 63"/>
              <a:gd name="T45" fmla="*/ 2147483647 h 45"/>
              <a:gd name="T46" fmla="*/ 2147483647 w 63"/>
              <a:gd name="T47" fmla="*/ 2147483647 h 45"/>
              <a:gd name="T48" fmla="*/ 2147483647 w 63"/>
              <a:gd name="T49" fmla="*/ 2147483647 h 45"/>
              <a:gd name="T50" fmla="*/ 2147483647 w 63"/>
              <a:gd name="T51" fmla="*/ 2147483647 h 45"/>
              <a:gd name="T52" fmla="*/ 2147483647 w 63"/>
              <a:gd name="T53" fmla="*/ 2147483647 h 45"/>
              <a:gd name="T54" fmla="*/ 2147483647 w 63"/>
              <a:gd name="T55" fmla="*/ 2147483647 h 45"/>
              <a:gd name="T56" fmla="*/ 2147483647 w 63"/>
              <a:gd name="T57" fmla="*/ 2147483647 h 45"/>
              <a:gd name="T58" fmla="*/ 2147483647 w 63"/>
              <a:gd name="T59" fmla="*/ 2147483647 h 45"/>
              <a:gd name="T60" fmla="*/ 2147483647 w 63"/>
              <a:gd name="T61" fmla="*/ 2147483647 h 45"/>
              <a:gd name="T62" fmla="*/ 2147483647 w 63"/>
              <a:gd name="T63" fmla="*/ 2147483647 h 45"/>
              <a:gd name="T64" fmla="*/ 2147483647 w 63"/>
              <a:gd name="T65" fmla="*/ 2147483647 h 45"/>
              <a:gd name="T66" fmla="*/ 2147483647 w 63"/>
              <a:gd name="T67" fmla="*/ 2147483647 h 45"/>
              <a:gd name="T68" fmla="*/ 2147483647 w 63"/>
              <a:gd name="T69" fmla="*/ 2147483647 h 45"/>
              <a:gd name="T70" fmla="*/ 2147483647 w 63"/>
              <a:gd name="T71" fmla="*/ 0 h 45"/>
              <a:gd name="T72" fmla="*/ 2147483647 w 63"/>
              <a:gd name="T73" fmla="*/ 0 h 45"/>
              <a:gd name="T74" fmla="*/ 2147483647 w 63"/>
              <a:gd name="T75" fmla="*/ 2147483647 h 45"/>
              <a:gd name="T76" fmla="*/ 2147483647 w 63"/>
              <a:gd name="T77" fmla="*/ 2147483647 h 45"/>
              <a:gd name="T78" fmla="*/ 2147483647 w 63"/>
              <a:gd name="T79" fmla="*/ 2147483647 h 45"/>
              <a:gd name="T80" fmla="*/ 2147483647 w 63"/>
              <a:gd name="T81" fmla="*/ 2147483647 h 45"/>
              <a:gd name="T82" fmla="*/ 2147483647 w 63"/>
              <a:gd name="T83" fmla="*/ 2147483647 h 45"/>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63"/>
              <a:gd name="T127" fmla="*/ 0 h 45"/>
              <a:gd name="T128" fmla="*/ 63 w 63"/>
              <a:gd name="T129" fmla="*/ 45 h 45"/>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63" h="45">
                <a:moveTo>
                  <a:pt x="11" y="12"/>
                </a:moveTo>
                <a:lnTo>
                  <a:pt x="9" y="13"/>
                </a:lnTo>
                <a:lnTo>
                  <a:pt x="7" y="15"/>
                </a:lnTo>
                <a:lnTo>
                  <a:pt x="4" y="16"/>
                </a:lnTo>
                <a:lnTo>
                  <a:pt x="3" y="19"/>
                </a:lnTo>
                <a:lnTo>
                  <a:pt x="1" y="21"/>
                </a:lnTo>
                <a:lnTo>
                  <a:pt x="0" y="24"/>
                </a:lnTo>
                <a:lnTo>
                  <a:pt x="0" y="25"/>
                </a:lnTo>
                <a:lnTo>
                  <a:pt x="1" y="27"/>
                </a:lnTo>
                <a:lnTo>
                  <a:pt x="3" y="30"/>
                </a:lnTo>
                <a:lnTo>
                  <a:pt x="6" y="33"/>
                </a:lnTo>
                <a:lnTo>
                  <a:pt x="9" y="34"/>
                </a:lnTo>
                <a:lnTo>
                  <a:pt x="11" y="37"/>
                </a:lnTo>
                <a:lnTo>
                  <a:pt x="14" y="39"/>
                </a:lnTo>
                <a:lnTo>
                  <a:pt x="19" y="40"/>
                </a:lnTo>
                <a:lnTo>
                  <a:pt x="22" y="42"/>
                </a:lnTo>
                <a:lnTo>
                  <a:pt x="25" y="43"/>
                </a:lnTo>
                <a:lnTo>
                  <a:pt x="29" y="45"/>
                </a:lnTo>
                <a:lnTo>
                  <a:pt x="32" y="45"/>
                </a:lnTo>
                <a:lnTo>
                  <a:pt x="37" y="45"/>
                </a:lnTo>
                <a:lnTo>
                  <a:pt x="40" y="45"/>
                </a:lnTo>
                <a:lnTo>
                  <a:pt x="44" y="45"/>
                </a:lnTo>
                <a:lnTo>
                  <a:pt x="47" y="45"/>
                </a:lnTo>
                <a:lnTo>
                  <a:pt x="51" y="43"/>
                </a:lnTo>
                <a:lnTo>
                  <a:pt x="54" y="42"/>
                </a:lnTo>
                <a:lnTo>
                  <a:pt x="60" y="37"/>
                </a:lnTo>
                <a:lnTo>
                  <a:pt x="63" y="33"/>
                </a:lnTo>
                <a:lnTo>
                  <a:pt x="63" y="28"/>
                </a:lnTo>
                <a:lnTo>
                  <a:pt x="62" y="22"/>
                </a:lnTo>
                <a:lnTo>
                  <a:pt x="59" y="16"/>
                </a:lnTo>
                <a:lnTo>
                  <a:pt x="56" y="12"/>
                </a:lnTo>
                <a:lnTo>
                  <a:pt x="51" y="8"/>
                </a:lnTo>
                <a:lnTo>
                  <a:pt x="48" y="5"/>
                </a:lnTo>
                <a:lnTo>
                  <a:pt x="46" y="2"/>
                </a:lnTo>
                <a:lnTo>
                  <a:pt x="41" y="2"/>
                </a:lnTo>
                <a:lnTo>
                  <a:pt x="35" y="0"/>
                </a:lnTo>
                <a:lnTo>
                  <a:pt x="31" y="0"/>
                </a:lnTo>
                <a:lnTo>
                  <a:pt x="26" y="2"/>
                </a:lnTo>
                <a:lnTo>
                  <a:pt x="20" y="5"/>
                </a:lnTo>
                <a:lnTo>
                  <a:pt x="16" y="6"/>
                </a:lnTo>
                <a:lnTo>
                  <a:pt x="13" y="10"/>
                </a:lnTo>
                <a:lnTo>
                  <a:pt x="11" y="12"/>
                </a:lnTo>
              </a:path>
            </a:pathLst>
          </a:custGeom>
          <a:solidFill>
            <a:srgbClr val="FFFF00"/>
          </a:solidFill>
          <a:ln w="1588">
            <a:solidFill>
              <a:srgbClr val="990000"/>
            </a:solidFill>
            <a:round/>
            <a:headEnd/>
            <a:tailEnd/>
          </a:ln>
        </p:spPr>
        <p:txBody>
          <a:bodyPr/>
          <a:lstStyle/>
          <a:p>
            <a:endParaRPr lang="en-US"/>
          </a:p>
        </p:txBody>
      </p:sp>
      <p:sp>
        <p:nvSpPr>
          <p:cNvPr id="53341" name="Freeform 92"/>
          <p:cNvSpPr>
            <a:spLocks/>
          </p:cNvSpPr>
          <p:nvPr/>
        </p:nvSpPr>
        <p:spPr bwMode="auto">
          <a:xfrm>
            <a:off x="6362701" y="4102102"/>
            <a:ext cx="88900" cy="71439"/>
          </a:xfrm>
          <a:custGeom>
            <a:avLst/>
            <a:gdLst>
              <a:gd name="T0" fmla="*/ 2147483647 w 63"/>
              <a:gd name="T1" fmla="*/ 2147483647 h 45"/>
              <a:gd name="T2" fmla="*/ 2147483647 w 63"/>
              <a:gd name="T3" fmla="*/ 2147483647 h 45"/>
              <a:gd name="T4" fmla="*/ 2147483647 w 63"/>
              <a:gd name="T5" fmla="*/ 2147483647 h 45"/>
              <a:gd name="T6" fmla="*/ 2147483647 w 63"/>
              <a:gd name="T7" fmla="*/ 2147483647 h 45"/>
              <a:gd name="T8" fmla="*/ 2147483647 w 63"/>
              <a:gd name="T9" fmla="*/ 2147483647 h 45"/>
              <a:gd name="T10" fmla="*/ 2147483647 w 63"/>
              <a:gd name="T11" fmla="*/ 2147483647 h 45"/>
              <a:gd name="T12" fmla="*/ 0 w 63"/>
              <a:gd name="T13" fmla="*/ 2147483647 h 45"/>
              <a:gd name="T14" fmla="*/ 0 w 63"/>
              <a:gd name="T15" fmla="*/ 2147483647 h 45"/>
              <a:gd name="T16" fmla="*/ 2147483647 w 63"/>
              <a:gd name="T17" fmla="*/ 2147483647 h 45"/>
              <a:gd name="T18" fmla="*/ 2147483647 w 63"/>
              <a:gd name="T19" fmla="*/ 2147483647 h 45"/>
              <a:gd name="T20" fmla="*/ 2147483647 w 63"/>
              <a:gd name="T21" fmla="*/ 2147483647 h 45"/>
              <a:gd name="T22" fmla="*/ 2147483647 w 63"/>
              <a:gd name="T23" fmla="*/ 2147483647 h 45"/>
              <a:gd name="T24" fmla="*/ 2147483647 w 63"/>
              <a:gd name="T25" fmla="*/ 2147483647 h 45"/>
              <a:gd name="T26" fmla="*/ 2147483647 w 63"/>
              <a:gd name="T27" fmla="*/ 2147483647 h 45"/>
              <a:gd name="T28" fmla="*/ 2147483647 w 63"/>
              <a:gd name="T29" fmla="*/ 2147483647 h 45"/>
              <a:gd name="T30" fmla="*/ 2147483647 w 63"/>
              <a:gd name="T31" fmla="*/ 2147483647 h 45"/>
              <a:gd name="T32" fmla="*/ 2147483647 w 63"/>
              <a:gd name="T33" fmla="*/ 2147483647 h 45"/>
              <a:gd name="T34" fmla="*/ 2147483647 w 63"/>
              <a:gd name="T35" fmla="*/ 2147483647 h 45"/>
              <a:gd name="T36" fmla="*/ 2147483647 w 63"/>
              <a:gd name="T37" fmla="*/ 2147483647 h 45"/>
              <a:gd name="T38" fmla="*/ 2147483647 w 63"/>
              <a:gd name="T39" fmla="*/ 2147483647 h 45"/>
              <a:gd name="T40" fmla="*/ 2147483647 w 63"/>
              <a:gd name="T41" fmla="*/ 2147483647 h 45"/>
              <a:gd name="T42" fmla="*/ 2147483647 w 63"/>
              <a:gd name="T43" fmla="*/ 2147483647 h 45"/>
              <a:gd name="T44" fmla="*/ 2147483647 w 63"/>
              <a:gd name="T45" fmla="*/ 2147483647 h 45"/>
              <a:gd name="T46" fmla="*/ 2147483647 w 63"/>
              <a:gd name="T47" fmla="*/ 2147483647 h 45"/>
              <a:gd name="T48" fmla="*/ 2147483647 w 63"/>
              <a:gd name="T49" fmla="*/ 2147483647 h 45"/>
              <a:gd name="T50" fmla="*/ 2147483647 w 63"/>
              <a:gd name="T51" fmla="*/ 2147483647 h 45"/>
              <a:gd name="T52" fmla="*/ 2147483647 w 63"/>
              <a:gd name="T53" fmla="*/ 2147483647 h 45"/>
              <a:gd name="T54" fmla="*/ 2147483647 w 63"/>
              <a:gd name="T55" fmla="*/ 2147483647 h 45"/>
              <a:gd name="T56" fmla="*/ 2147483647 w 63"/>
              <a:gd name="T57" fmla="*/ 2147483647 h 45"/>
              <a:gd name="T58" fmla="*/ 2147483647 w 63"/>
              <a:gd name="T59" fmla="*/ 2147483647 h 45"/>
              <a:gd name="T60" fmla="*/ 2147483647 w 63"/>
              <a:gd name="T61" fmla="*/ 2147483647 h 45"/>
              <a:gd name="T62" fmla="*/ 2147483647 w 63"/>
              <a:gd name="T63" fmla="*/ 2147483647 h 45"/>
              <a:gd name="T64" fmla="*/ 2147483647 w 63"/>
              <a:gd name="T65" fmla="*/ 2147483647 h 45"/>
              <a:gd name="T66" fmla="*/ 2147483647 w 63"/>
              <a:gd name="T67" fmla="*/ 2147483647 h 45"/>
              <a:gd name="T68" fmla="*/ 2147483647 w 63"/>
              <a:gd name="T69" fmla="*/ 2147483647 h 45"/>
              <a:gd name="T70" fmla="*/ 2147483647 w 63"/>
              <a:gd name="T71" fmla="*/ 0 h 45"/>
              <a:gd name="T72" fmla="*/ 2147483647 w 63"/>
              <a:gd name="T73" fmla="*/ 0 h 45"/>
              <a:gd name="T74" fmla="*/ 2147483647 w 63"/>
              <a:gd name="T75" fmla="*/ 2147483647 h 45"/>
              <a:gd name="T76" fmla="*/ 2147483647 w 63"/>
              <a:gd name="T77" fmla="*/ 2147483647 h 45"/>
              <a:gd name="T78" fmla="*/ 2147483647 w 63"/>
              <a:gd name="T79" fmla="*/ 2147483647 h 45"/>
              <a:gd name="T80" fmla="*/ 2147483647 w 63"/>
              <a:gd name="T81" fmla="*/ 2147483647 h 4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63"/>
              <a:gd name="T124" fmla="*/ 0 h 45"/>
              <a:gd name="T125" fmla="*/ 63 w 63"/>
              <a:gd name="T126" fmla="*/ 45 h 45"/>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63" h="45">
                <a:moveTo>
                  <a:pt x="11" y="12"/>
                </a:moveTo>
                <a:lnTo>
                  <a:pt x="9" y="13"/>
                </a:lnTo>
                <a:lnTo>
                  <a:pt x="7" y="15"/>
                </a:lnTo>
                <a:lnTo>
                  <a:pt x="4" y="16"/>
                </a:lnTo>
                <a:lnTo>
                  <a:pt x="3" y="19"/>
                </a:lnTo>
                <a:lnTo>
                  <a:pt x="1" y="21"/>
                </a:lnTo>
                <a:lnTo>
                  <a:pt x="0" y="24"/>
                </a:lnTo>
                <a:lnTo>
                  <a:pt x="0" y="25"/>
                </a:lnTo>
                <a:lnTo>
                  <a:pt x="1" y="27"/>
                </a:lnTo>
                <a:lnTo>
                  <a:pt x="3" y="30"/>
                </a:lnTo>
                <a:lnTo>
                  <a:pt x="6" y="33"/>
                </a:lnTo>
                <a:lnTo>
                  <a:pt x="9" y="34"/>
                </a:lnTo>
                <a:lnTo>
                  <a:pt x="11" y="37"/>
                </a:lnTo>
                <a:lnTo>
                  <a:pt x="14" y="39"/>
                </a:lnTo>
                <a:lnTo>
                  <a:pt x="19" y="40"/>
                </a:lnTo>
                <a:lnTo>
                  <a:pt x="22" y="42"/>
                </a:lnTo>
                <a:lnTo>
                  <a:pt x="25" y="43"/>
                </a:lnTo>
                <a:lnTo>
                  <a:pt x="29" y="45"/>
                </a:lnTo>
                <a:lnTo>
                  <a:pt x="32" y="45"/>
                </a:lnTo>
                <a:lnTo>
                  <a:pt x="37" y="45"/>
                </a:lnTo>
                <a:lnTo>
                  <a:pt x="40" y="45"/>
                </a:lnTo>
                <a:lnTo>
                  <a:pt x="44" y="45"/>
                </a:lnTo>
                <a:lnTo>
                  <a:pt x="47" y="45"/>
                </a:lnTo>
                <a:lnTo>
                  <a:pt x="51" y="43"/>
                </a:lnTo>
                <a:lnTo>
                  <a:pt x="54" y="42"/>
                </a:lnTo>
                <a:lnTo>
                  <a:pt x="60" y="37"/>
                </a:lnTo>
                <a:lnTo>
                  <a:pt x="63" y="33"/>
                </a:lnTo>
                <a:lnTo>
                  <a:pt x="63" y="28"/>
                </a:lnTo>
                <a:lnTo>
                  <a:pt x="62" y="22"/>
                </a:lnTo>
                <a:lnTo>
                  <a:pt x="59" y="16"/>
                </a:lnTo>
                <a:lnTo>
                  <a:pt x="56" y="12"/>
                </a:lnTo>
                <a:lnTo>
                  <a:pt x="51" y="8"/>
                </a:lnTo>
                <a:lnTo>
                  <a:pt x="48" y="5"/>
                </a:lnTo>
                <a:lnTo>
                  <a:pt x="46" y="2"/>
                </a:lnTo>
                <a:lnTo>
                  <a:pt x="41" y="2"/>
                </a:lnTo>
                <a:lnTo>
                  <a:pt x="35" y="0"/>
                </a:lnTo>
                <a:lnTo>
                  <a:pt x="31" y="0"/>
                </a:lnTo>
                <a:lnTo>
                  <a:pt x="26" y="2"/>
                </a:lnTo>
                <a:lnTo>
                  <a:pt x="20" y="5"/>
                </a:lnTo>
                <a:lnTo>
                  <a:pt x="16" y="6"/>
                </a:lnTo>
                <a:lnTo>
                  <a:pt x="13" y="10"/>
                </a:lnTo>
              </a:path>
            </a:pathLst>
          </a:custGeom>
          <a:solidFill>
            <a:srgbClr val="FFFF00"/>
          </a:solidFill>
          <a:ln w="4763">
            <a:solidFill>
              <a:srgbClr val="990000"/>
            </a:solidFill>
            <a:round/>
            <a:headEnd/>
            <a:tailEnd/>
          </a:ln>
        </p:spPr>
        <p:txBody>
          <a:bodyPr/>
          <a:lstStyle/>
          <a:p>
            <a:endParaRPr lang="en-US"/>
          </a:p>
        </p:txBody>
      </p:sp>
      <p:sp>
        <p:nvSpPr>
          <p:cNvPr id="53342" name="Freeform 93"/>
          <p:cNvSpPr>
            <a:spLocks/>
          </p:cNvSpPr>
          <p:nvPr/>
        </p:nvSpPr>
        <p:spPr bwMode="auto">
          <a:xfrm>
            <a:off x="6354764" y="4073526"/>
            <a:ext cx="57151" cy="33339"/>
          </a:xfrm>
          <a:custGeom>
            <a:avLst/>
            <a:gdLst>
              <a:gd name="T0" fmla="*/ 0 w 41"/>
              <a:gd name="T1" fmla="*/ 2147483647 h 21"/>
              <a:gd name="T2" fmla="*/ 2147483647 w 41"/>
              <a:gd name="T3" fmla="*/ 2147483647 h 21"/>
              <a:gd name="T4" fmla="*/ 2147483647 w 41"/>
              <a:gd name="T5" fmla="*/ 2147483647 h 21"/>
              <a:gd name="T6" fmla="*/ 2147483647 w 41"/>
              <a:gd name="T7" fmla="*/ 2147483647 h 21"/>
              <a:gd name="T8" fmla="*/ 2147483647 w 41"/>
              <a:gd name="T9" fmla="*/ 2147483647 h 21"/>
              <a:gd name="T10" fmla="*/ 2147483647 w 41"/>
              <a:gd name="T11" fmla="*/ 2147483647 h 21"/>
              <a:gd name="T12" fmla="*/ 2147483647 w 41"/>
              <a:gd name="T13" fmla="*/ 2147483647 h 21"/>
              <a:gd name="T14" fmla="*/ 2147483647 w 41"/>
              <a:gd name="T15" fmla="*/ 2147483647 h 21"/>
              <a:gd name="T16" fmla="*/ 2147483647 w 41"/>
              <a:gd name="T17" fmla="*/ 2147483647 h 21"/>
              <a:gd name="T18" fmla="*/ 2147483647 w 41"/>
              <a:gd name="T19" fmla="*/ 2147483647 h 21"/>
              <a:gd name="T20" fmla="*/ 2147483647 w 41"/>
              <a:gd name="T21" fmla="*/ 2147483647 h 21"/>
              <a:gd name="T22" fmla="*/ 2147483647 w 41"/>
              <a:gd name="T23" fmla="*/ 2147483647 h 21"/>
              <a:gd name="T24" fmla="*/ 2147483647 w 41"/>
              <a:gd name="T25" fmla="*/ 2147483647 h 21"/>
              <a:gd name="T26" fmla="*/ 2147483647 w 41"/>
              <a:gd name="T27" fmla="*/ 2147483647 h 21"/>
              <a:gd name="T28" fmla="*/ 2147483647 w 41"/>
              <a:gd name="T29" fmla="*/ 2147483647 h 21"/>
              <a:gd name="T30" fmla="*/ 2147483647 w 41"/>
              <a:gd name="T31" fmla="*/ 2147483647 h 21"/>
              <a:gd name="T32" fmla="*/ 2147483647 w 41"/>
              <a:gd name="T33" fmla="*/ 2147483647 h 21"/>
              <a:gd name="T34" fmla="*/ 2147483647 w 41"/>
              <a:gd name="T35" fmla="*/ 2147483647 h 21"/>
              <a:gd name="T36" fmla="*/ 2147483647 w 41"/>
              <a:gd name="T37" fmla="*/ 2147483647 h 21"/>
              <a:gd name="T38" fmla="*/ 2147483647 w 41"/>
              <a:gd name="T39" fmla="*/ 2147483647 h 21"/>
              <a:gd name="T40" fmla="*/ 2147483647 w 41"/>
              <a:gd name="T41" fmla="*/ 2147483647 h 21"/>
              <a:gd name="T42" fmla="*/ 2147483647 w 41"/>
              <a:gd name="T43" fmla="*/ 2147483647 h 21"/>
              <a:gd name="T44" fmla="*/ 2147483647 w 41"/>
              <a:gd name="T45" fmla="*/ 2147483647 h 21"/>
              <a:gd name="T46" fmla="*/ 2147483647 w 41"/>
              <a:gd name="T47" fmla="*/ 0 h 21"/>
              <a:gd name="T48" fmla="*/ 2147483647 w 41"/>
              <a:gd name="T49" fmla="*/ 2147483647 h 21"/>
              <a:gd name="T50" fmla="*/ 2147483647 w 41"/>
              <a:gd name="T51" fmla="*/ 2147483647 h 21"/>
              <a:gd name="T52" fmla="*/ 2147483647 w 41"/>
              <a:gd name="T53" fmla="*/ 2147483647 h 21"/>
              <a:gd name="T54" fmla="*/ 2147483647 w 41"/>
              <a:gd name="T55" fmla="*/ 2147483647 h 21"/>
              <a:gd name="T56" fmla="*/ 2147483647 w 41"/>
              <a:gd name="T57" fmla="*/ 2147483647 h 21"/>
              <a:gd name="T58" fmla="*/ 2147483647 w 41"/>
              <a:gd name="T59" fmla="*/ 2147483647 h 21"/>
              <a:gd name="T60" fmla="*/ 2147483647 w 41"/>
              <a:gd name="T61" fmla="*/ 2147483647 h 21"/>
              <a:gd name="T62" fmla="*/ 2147483647 w 41"/>
              <a:gd name="T63" fmla="*/ 2147483647 h 21"/>
              <a:gd name="T64" fmla="*/ 0 w 41"/>
              <a:gd name="T65" fmla="*/ 2147483647 h 2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1"/>
              <a:gd name="T100" fmla="*/ 0 h 21"/>
              <a:gd name="T101" fmla="*/ 41 w 41"/>
              <a:gd name="T102" fmla="*/ 21 h 21"/>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1" h="21">
                <a:moveTo>
                  <a:pt x="0" y="14"/>
                </a:moveTo>
                <a:lnTo>
                  <a:pt x="1" y="15"/>
                </a:lnTo>
                <a:lnTo>
                  <a:pt x="1" y="17"/>
                </a:lnTo>
                <a:lnTo>
                  <a:pt x="3" y="18"/>
                </a:lnTo>
                <a:lnTo>
                  <a:pt x="4" y="18"/>
                </a:lnTo>
                <a:lnTo>
                  <a:pt x="6" y="20"/>
                </a:lnTo>
                <a:lnTo>
                  <a:pt x="7" y="21"/>
                </a:lnTo>
                <a:lnTo>
                  <a:pt x="9" y="21"/>
                </a:lnTo>
                <a:lnTo>
                  <a:pt x="10" y="21"/>
                </a:lnTo>
                <a:lnTo>
                  <a:pt x="15" y="21"/>
                </a:lnTo>
                <a:lnTo>
                  <a:pt x="19" y="20"/>
                </a:lnTo>
                <a:lnTo>
                  <a:pt x="22" y="18"/>
                </a:lnTo>
                <a:lnTo>
                  <a:pt x="26" y="17"/>
                </a:lnTo>
                <a:lnTo>
                  <a:pt x="29" y="14"/>
                </a:lnTo>
                <a:lnTo>
                  <a:pt x="34" y="12"/>
                </a:lnTo>
                <a:lnTo>
                  <a:pt x="37" y="11"/>
                </a:lnTo>
                <a:lnTo>
                  <a:pt x="41" y="8"/>
                </a:lnTo>
                <a:lnTo>
                  <a:pt x="38" y="8"/>
                </a:lnTo>
                <a:lnTo>
                  <a:pt x="37" y="6"/>
                </a:lnTo>
                <a:lnTo>
                  <a:pt x="34" y="5"/>
                </a:lnTo>
                <a:lnTo>
                  <a:pt x="31" y="3"/>
                </a:lnTo>
                <a:lnTo>
                  <a:pt x="28" y="2"/>
                </a:lnTo>
                <a:lnTo>
                  <a:pt x="26" y="2"/>
                </a:lnTo>
                <a:lnTo>
                  <a:pt x="23" y="0"/>
                </a:lnTo>
                <a:lnTo>
                  <a:pt x="20" y="2"/>
                </a:lnTo>
                <a:lnTo>
                  <a:pt x="17" y="2"/>
                </a:lnTo>
                <a:lnTo>
                  <a:pt x="15" y="3"/>
                </a:lnTo>
                <a:lnTo>
                  <a:pt x="12" y="5"/>
                </a:lnTo>
                <a:lnTo>
                  <a:pt x="10" y="6"/>
                </a:lnTo>
                <a:lnTo>
                  <a:pt x="7" y="8"/>
                </a:lnTo>
                <a:lnTo>
                  <a:pt x="4" y="9"/>
                </a:lnTo>
                <a:lnTo>
                  <a:pt x="3" y="11"/>
                </a:lnTo>
                <a:lnTo>
                  <a:pt x="0" y="14"/>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43" name="Freeform 94"/>
          <p:cNvSpPr>
            <a:spLocks/>
          </p:cNvSpPr>
          <p:nvPr/>
        </p:nvSpPr>
        <p:spPr bwMode="auto">
          <a:xfrm>
            <a:off x="6354764" y="4073526"/>
            <a:ext cx="57151" cy="33339"/>
          </a:xfrm>
          <a:custGeom>
            <a:avLst/>
            <a:gdLst>
              <a:gd name="T0" fmla="*/ 0 w 41"/>
              <a:gd name="T1" fmla="*/ 2147483647 h 21"/>
              <a:gd name="T2" fmla="*/ 2147483647 w 41"/>
              <a:gd name="T3" fmla="*/ 2147483647 h 21"/>
              <a:gd name="T4" fmla="*/ 2147483647 w 41"/>
              <a:gd name="T5" fmla="*/ 2147483647 h 21"/>
              <a:gd name="T6" fmla="*/ 2147483647 w 41"/>
              <a:gd name="T7" fmla="*/ 2147483647 h 21"/>
              <a:gd name="T8" fmla="*/ 2147483647 w 41"/>
              <a:gd name="T9" fmla="*/ 2147483647 h 21"/>
              <a:gd name="T10" fmla="*/ 2147483647 w 41"/>
              <a:gd name="T11" fmla="*/ 2147483647 h 21"/>
              <a:gd name="T12" fmla="*/ 2147483647 w 41"/>
              <a:gd name="T13" fmla="*/ 2147483647 h 21"/>
              <a:gd name="T14" fmla="*/ 2147483647 w 41"/>
              <a:gd name="T15" fmla="*/ 2147483647 h 21"/>
              <a:gd name="T16" fmla="*/ 2147483647 w 41"/>
              <a:gd name="T17" fmla="*/ 2147483647 h 21"/>
              <a:gd name="T18" fmla="*/ 2147483647 w 41"/>
              <a:gd name="T19" fmla="*/ 2147483647 h 21"/>
              <a:gd name="T20" fmla="*/ 2147483647 w 41"/>
              <a:gd name="T21" fmla="*/ 2147483647 h 21"/>
              <a:gd name="T22" fmla="*/ 2147483647 w 41"/>
              <a:gd name="T23" fmla="*/ 2147483647 h 21"/>
              <a:gd name="T24" fmla="*/ 2147483647 w 41"/>
              <a:gd name="T25" fmla="*/ 2147483647 h 21"/>
              <a:gd name="T26" fmla="*/ 2147483647 w 41"/>
              <a:gd name="T27" fmla="*/ 2147483647 h 21"/>
              <a:gd name="T28" fmla="*/ 2147483647 w 41"/>
              <a:gd name="T29" fmla="*/ 2147483647 h 21"/>
              <a:gd name="T30" fmla="*/ 2147483647 w 41"/>
              <a:gd name="T31" fmla="*/ 2147483647 h 21"/>
              <a:gd name="T32" fmla="*/ 2147483647 w 41"/>
              <a:gd name="T33" fmla="*/ 2147483647 h 21"/>
              <a:gd name="T34" fmla="*/ 2147483647 w 41"/>
              <a:gd name="T35" fmla="*/ 2147483647 h 21"/>
              <a:gd name="T36" fmla="*/ 2147483647 w 41"/>
              <a:gd name="T37" fmla="*/ 2147483647 h 21"/>
              <a:gd name="T38" fmla="*/ 2147483647 w 41"/>
              <a:gd name="T39" fmla="*/ 2147483647 h 21"/>
              <a:gd name="T40" fmla="*/ 2147483647 w 41"/>
              <a:gd name="T41" fmla="*/ 2147483647 h 21"/>
              <a:gd name="T42" fmla="*/ 2147483647 w 41"/>
              <a:gd name="T43" fmla="*/ 2147483647 h 21"/>
              <a:gd name="T44" fmla="*/ 2147483647 w 41"/>
              <a:gd name="T45" fmla="*/ 2147483647 h 21"/>
              <a:gd name="T46" fmla="*/ 2147483647 w 41"/>
              <a:gd name="T47" fmla="*/ 0 h 21"/>
              <a:gd name="T48" fmla="*/ 2147483647 w 41"/>
              <a:gd name="T49" fmla="*/ 2147483647 h 21"/>
              <a:gd name="T50" fmla="*/ 2147483647 w 41"/>
              <a:gd name="T51" fmla="*/ 2147483647 h 21"/>
              <a:gd name="T52" fmla="*/ 2147483647 w 41"/>
              <a:gd name="T53" fmla="*/ 2147483647 h 21"/>
              <a:gd name="T54" fmla="*/ 2147483647 w 41"/>
              <a:gd name="T55" fmla="*/ 2147483647 h 21"/>
              <a:gd name="T56" fmla="*/ 2147483647 w 41"/>
              <a:gd name="T57" fmla="*/ 2147483647 h 21"/>
              <a:gd name="T58" fmla="*/ 2147483647 w 41"/>
              <a:gd name="T59" fmla="*/ 2147483647 h 21"/>
              <a:gd name="T60" fmla="*/ 2147483647 w 41"/>
              <a:gd name="T61" fmla="*/ 2147483647 h 21"/>
              <a:gd name="T62" fmla="*/ 2147483647 w 41"/>
              <a:gd name="T63" fmla="*/ 2147483647 h 21"/>
              <a:gd name="T64" fmla="*/ 0 w 41"/>
              <a:gd name="T65" fmla="*/ 2147483647 h 2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1"/>
              <a:gd name="T100" fmla="*/ 0 h 21"/>
              <a:gd name="T101" fmla="*/ 41 w 41"/>
              <a:gd name="T102" fmla="*/ 21 h 21"/>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1" h="21">
                <a:moveTo>
                  <a:pt x="0" y="14"/>
                </a:moveTo>
                <a:lnTo>
                  <a:pt x="1" y="15"/>
                </a:lnTo>
                <a:lnTo>
                  <a:pt x="1" y="17"/>
                </a:lnTo>
                <a:lnTo>
                  <a:pt x="3" y="18"/>
                </a:lnTo>
                <a:lnTo>
                  <a:pt x="4" y="18"/>
                </a:lnTo>
                <a:lnTo>
                  <a:pt x="6" y="20"/>
                </a:lnTo>
                <a:lnTo>
                  <a:pt x="7" y="21"/>
                </a:lnTo>
                <a:lnTo>
                  <a:pt x="9" y="21"/>
                </a:lnTo>
                <a:lnTo>
                  <a:pt x="10" y="21"/>
                </a:lnTo>
                <a:lnTo>
                  <a:pt x="15" y="21"/>
                </a:lnTo>
                <a:lnTo>
                  <a:pt x="19" y="20"/>
                </a:lnTo>
                <a:lnTo>
                  <a:pt x="22" y="18"/>
                </a:lnTo>
                <a:lnTo>
                  <a:pt x="26" y="17"/>
                </a:lnTo>
                <a:lnTo>
                  <a:pt x="29" y="14"/>
                </a:lnTo>
                <a:lnTo>
                  <a:pt x="34" y="12"/>
                </a:lnTo>
                <a:lnTo>
                  <a:pt x="37" y="11"/>
                </a:lnTo>
                <a:lnTo>
                  <a:pt x="41" y="8"/>
                </a:lnTo>
                <a:lnTo>
                  <a:pt x="38" y="8"/>
                </a:lnTo>
                <a:lnTo>
                  <a:pt x="37" y="6"/>
                </a:lnTo>
                <a:lnTo>
                  <a:pt x="34" y="5"/>
                </a:lnTo>
                <a:lnTo>
                  <a:pt x="31" y="3"/>
                </a:lnTo>
                <a:lnTo>
                  <a:pt x="28" y="2"/>
                </a:lnTo>
                <a:lnTo>
                  <a:pt x="26" y="2"/>
                </a:lnTo>
                <a:lnTo>
                  <a:pt x="23" y="0"/>
                </a:lnTo>
                <a:lnTo>
                  <a:pt x="20" y="2"/>
                </a:lnTo>
                <a:lnTo>
                  <a:pt x="17" y="2"/>
                </a:lnTo>
                <a:lnTo>
                  <a:pt x="15" y="3"/>
                </a:lnTo>
                <a:lnTo>
                  <a:pt x="12" y="5"/>
                </a:lnTo>
                <a:lnTo>
                  <a:pt x="10" y="6"/>
                </a:lnTo>
                <a:lnTo>
                  <a:pt x="7" y="8"/>
                </a:lnTo>
                <a:lnTo>
                  <a:pt x="4" y="9"/>
                </a:lnTo>
                <a:lnTo>
                  <a:pt x="3" y="11"/>
                </a:lnTo>
                <a:lnTo>
                  <a:pt x="0" y="14"/>
                </a:lnTo>
              </a:path>
            </a:pathLst>
          </a:custGeom>
          <a:solidFill>
            <a:srgbClr val="FFFF00"/>
          </a:solidFill>
          <a:ln w="4763">
            <a:solidFill>
              <a:srgbClr val="990000"/>
            </a:solidFill>
            <a:round/>
            <a:headEnd/>
            <a:tailEnd/>
          </a:ln>
        </p:spPr>
        <p:txBody>
          <a:bodyPr/>
          <a:lstStyle/>
          <a:p>
            <a:endParaRPr lang="en-US"/>
          </a:p>
        </p:txBody>
      </p:sp>
      <p:sp>
        <p:nvSpPr>
          <p:cNvPr id="53344" name="Freeform 95"/>
          <p:cNvSpPr>
            <a:spLocks/>
          </p:cNvSpPr>
          <p:nvPr/>
        </p:nvSpPr>
        <p:spPr bwMode="auto">
          <a:xfrm>
            <a:off x="6450014" y="4071939"/>
            <a:ext cx="80963" cy="74612"/>
          </a:xfrm>
          <a:custGeom>
            <a:avLst/>
            <a:gdLst>
              <a:gd name="T0" fmla="*/ 2147483647 w 57"/>
              <a:gd name="T1" fmla="*/ 2147483647 h 47"/>
              <a:gd name="T2" fmla="*/ 2147483647 w 57"/>
              <a:gd name="T3" fmla="*/ 2147483647 h 47"/>
              <a:gd name="T4" fmla="*/ 2147483647 w 57"/>
              <a:gd name="T5" fmla="*/ 2147483647 h 47"/>
              <a:gd name="T6" fmla="*/ 2147483647 w 57"/>
              <a:gd name="T7" fmla="*/ 2147483647 h 47"/>
              <a:gd name="T8" fmla="*/ 2147483647 w 57"/>
              <a:gd name="T9" fmla="*/ 2147483647 h 47"/>
              <a:gd name="T10" fmla="*/ 2147483647 w 57"/>
              <a:gd name="T11" fmla="*/ 2147483647 h 47"/>
              <a:gd name="T12" fmla="*/ 2147483647 w 57"/>
              <a:gd name="T13" fmla="*/ 2147483647 h 47"/>
              <a:gd name="T14" fmla="*/ 2147483647 w 57"/>
              <a:gd name="T15" fmla="*/ 2147483647 h 47"/>
              <a:gd name="T16" fmla="*/ 2147483647 w 57"/>
              <a:gd name="T17" fmla="*/ 2147483647 h 47"/>
              <a:gd name="T18" fmla="*/ 2147483647 w 57"/>
              <a:gd name="T19" fmla="*/ 2147483647 h 47"/>
              <a:gd name="T20" fmla="*/ 2147483647 w 57"/>
              <a:gd name="T21" fmla="*/ 2147483647 h 47"/>
              <a:gd name="T22" fmla="*/ 2147483647 w 57"/>
              <a:gd name="T23" fmla="*/ 2147483647 h 47"/>
              <a:gd name="T24" fmla="*/ 2147483647 w 57"/>
              <a:gd name="T25" fmla="*/ 2147483647 h 47"/>
              <a:gd name="T26" fmla="*/ 2147483647 w 57"/>
              <a:gd name="T27" fmla="*/ 2147483647 h 47"/>
              <a:gd name="T28" fmla="*/ 2147483647 w 57"/>
              <a:gd name="T29" fmla="*/ 2147483647 h 47"/>
              <a:gd name="T30" fmla="*/ 2147483647 w 57"/>
              <a:gd name="T31" fmla="*/ 2147483647 h 47"/>
              <a:gd name="T32" fmla="*/ 2147483647 w 57"/>
              <a:gd name="T33" fmla="*/ 2147483647 h 47"/>
              <a:gd name="T34" fmla="*/ 2147483647 w 57"/>
              <a:gd name="T35" fmla="*/ 2147483647 h 47"/>
              <a:gd name="T36" fmla="*/ 2147483647 w 57"/>
              <a:gd name="T37" fmla="*/ 2147483647 h 47"/>
              <a:gd name="T38" fmla="*/ 2147483647 w 57"/>
              <a:gd name="T39" fmla="*/ 2147483647 h 47"/>
              <a:gd name="T40" fmla="*/ 2147483647 w 57"/>
              <a:gd name="T41" fmla="*/ 2147483647 h 47"/>
              <a:gd name="T42" fmla="*/ 2147483647 w 57"/>
              <a:gd name="T43" fmla="*/ 2147483647 h 47"/>
              <a:gd name="T44" fmla="*/ 2147483647 w 57"/>
              <a:gd name="T45" fmla="*/ 2147483647 h 47"/>
              <a:gd name="T46" fmla="*/ 2147483647 w 57"/>
              <a:gd name="T47" fmla="*/ 2147483647 h 47"/>
              <a:gd name="T48" fmla="*/ 2147483647 w 57"/>
              <a:gd name="T49" fmla="*/ 2147483647 h 47"/>
              <a:gd name="T50" fmla="*/ 2147483647 w 57"/>
              <a:gd name="T51" fmla="*/ 0 h 47"/>
              <a:gd name="T52" fmla="*/ 2147483647 w 57"/>
              <a:gd name="T53" fmla="*/ 2147483647 h 47"/>
              <a:gd name="T54" fmla="*/ 2147483647 w 57"/>
              <a:gd name="T55" fmla="*/ 2147483647 h 47"/>
              <a:gd name="T56" fmla="*/ 0 w 57"/>
              <a:gd name="T57" fmla="*/ 2147483647 h 47"/>
              <a:gd name="T58" fmla="*/ 2147483647 w 57"/>
              <a:gd name="T59" fmla="*/ 2147483647 h 47"/>
              <a:gd name="T60" fmla="*/ 2147483647 w 57"/>
              <a:gd name="T61" fmla="*/ 2147483647 h 47"/>
              <a:gd name="T62" fmla="*/ 2147483647 w 57"/>
              <a:gd name="T63" fmla="*/ 2147483647 h 47"/>
              <a:gd name="T64" fmla="*/ 0 w 57"/>
              <a:gd name="T65" fmla="*/ 2147483647 h 4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57"/>
              <a:gd name="T100" fmla="*/ 0 h 47"/>
              <a:gd name="T101" fmla="*/ 57 w 57"/>
              <a:gd name="T102" fmla="*/ 47 h 4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57" h="47">
                <a:moveTo>
                  <a:pt x="0" y="10"/>
                </a:moveTo>
                <a:lnTo>
                  <a:pt x="1" y="13"/>
                </a:lnTo>
                <a:lnTo>
                  <a:pt x="3" y="15"/>
                </a:lnTo>
                <a:lnTo>
                  <a:pt x="3" y="18"/>
                </a:lnTo>
                <a:lnTo>
                  <a:pt x="3" y="22"/>
                </a:lnTo>
                <a:lnTo>
                  <a:pt x="4" y="25"/>
                </a:lnTo>
                <a:lnTo>
                  <a:pt x="6" y="29"/>
                </a:lnTo>
                <a:lnTo>
                  <a:pt x="7" y="32"/>
                </a:lnTo>
                <a:lnTo>
                  <a:pt x="9" y="35"/>
                </a:lnTo>
                <a:lnTo>
                  <a:pt x="12" y="38"/>
                </a:lnTo>
                <a:lnTo>
                  <a:pt x="15" y="41"/>
                </a:lnTo>
                <a:lnTo>
                  <a:pt x="18" y="44"/>
                </a:lnTo>
                <a:lnTo>
                  <a:pt x="20" y="46"/>
                </a:lnTo>
                <a:lnTo>
                  <a:pt x="25" y="47"/>
                </a:lnTo>
                <a:lnTo>
                  <a:pt x="29" y="47"/>
                </a:lnTo>
                <a:lnTo>
                  <a:pt x="34" y="47"/>
                </a:lnTo>
                <a:lnTo>
                  <a:pt x="38" y="47"/>
                </a:lnTo>
                <a:lnTo>
                  <a:pt x="43" y="46"/>
                </a:lnTo>
                <a:lnTo>
                  <a:pt x="47" y="44"/>
                </a:lnTo>
                <a:lnTo>
                  <a:pt x="52" y="41"/>
                </a:lnTo>
                <a:lnTo>
                  <a:pt x="56" y="38"/>
                </a:lnTo>
                <a:lnTo>
                  <a:pt x="56" y="37"/>
                </a:lnTo>
                <a:lnTo>
                  <a:pt x="57" y="35"/>
                </a:lnTo>
                <a:lnTo>
                  <a:pt x="57" y="34"/>
                </a:lnTo>
                <a:lnTo>
                  <a:pt x="56" y="31"/>
                </a:lnTo>
                <a:lnTo>
                  <a:pt x="56" y="29"/>
                </a:lnTo>
                <a:lnTo>
                  <a:pt x="55" y="27"/>
                </a:lnTo>
                <a:lnTo>
                  <a:pt x="53" y="24"/>
                </a:lnTo>
                <a:lnTo>
                  <a:pt x="53" y="22"/>
                </a:lnTo>
                <a:lnTo>
                  <a:pt x="53" y="21"/>
                </a:lnTo>
                <a:lnTo>
                  <a:pt x="53" y="19"/>
                </a:lnTo>
                <a:lnTo>
                  <a:pt x="53" y="18"/>
                </a:lnTo>
                <a:lnTo>
                  <a:pt x="53" y="16"/>
                </a:lnTo>
                <a:lnTo>
                  <a:pt x="55" y="15"/>
                </a:lnTo>
                <a:lnTo>
                  <a:pt x="55" y="13"/>
                </a:lnTo>
                <a:lnTo>
                  <a:pt x="56" y="12"/>
                </a:lnTo>
                <a:lnTo>
                  <a:pt x="55" y="12"/>
                </a:lnTo>
                <a:lnTo>
                  <a:pt x="53" y="10"/>
                </a:lnTo>
                <a:lnTo>
                  <a:pt x="52" y="9"/>
                </a:lnTo>
                <a:lnTo>
                  <a:pt x="50" y="7"/>
                </a:lnTo>
                <a:lnTo>
                  <a:pt x="49" y="7"/>
                </a:lnTo>
                <a:lnTo>
                  <a:pt x="49" y="6"/>
                </a:lnTo>
                <a:lnTo>
                  <a:pt x="47" y="6"/>
                </a:lnTo>
                <a:lnTo>
                  <a:pt x="41" y="3"/>
                </a:lnTo>
                <a:lnTo>
                  <a:pt x="35" y="1"/>
                </a:lnTo>
                <a:lnTo>
                  <a:pt x="28" y="0"/>
                </a:lnTo>
                <a:lnTo>
                  <a:pt x="22" y="0"/>
                </a:lnTo>
                <a:lnTo>
                  <a:pt x="16" y="1"/>
                </a:lnTo>
                <a:lnTo>
                  <a:pt x="10" y="3"/>
                </a:lnTo>
                <a:lnTo>
                  <a:pt x="4" y="6"/>
                </a:lnTo>
                <a:lnTo>
                  <a:pt x="0" y="10"/>
                </a:lnTo>
                <a:lnTo>
                  <a:pt x="1" y="10"/>
                </a:lnTo>
                <a:lnTo>
                  <a:pt x="1" y="12"/>
                </a:lnTo>
                <a:lnTo>
                  <a:pt x="3" y="12"/>
                </a:lnTo>
                <a:lnTo>
                  <a:pt x="3" y="13"/>
                </a:lnTo>
                <a:lnTo>
                  <a:pt x="0" y="1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45" name="Freeform 96"/>
          <p:cNvSpPr>
            <a:spLocks/>
          </p:cNvSpPr>
          <p:nvPr/>
        </p:nvSpPr>
        <p:spPr bwMode="auto">
          <a:xfrm>
            <a:off x="6450014" y="4071939"/>
            <a:ext cx="80963" cy="74612"/>
          </a:xfrm>
          <a:custGeom>
            <a:avLst/>
            <a:gdLst>
              <a:gd name="T0" fmla="*/ 2147483647 w 57"/>
              <a:gd name="T1" fmla="*/ 2147483647 h 47"/>
              <a:gd name="T2" fmla="*/ 2147483647 w 57"/>
              <a:gd name="T3" fmla="*/ 2147483647 h 47"/>
              <a:gd name="T4" fmla="*/ 2147483647 w 57"/>
              <a:gd name="T5" fmla="*/ 2147483647 h 47"/>
              <a:gd name="T6" fmla="*/ 2147483647 w 57"/>
              <a:gd name="T7" fmla="*/ 2147483647 h 47"/>
              <a:gd name="T8" fmla="*/ 2147483647 w 57"/>
              <a:gd name="T9" fmla="*/ 2147483647 h 47"/>
              <a:gd name="T10" fmla="*/ 2147483647 w 57"/>
              <a:gd name="T11" fmla="*/ 2147483647 h 47"/>
              <a:gd name="T12" fmla="*/ 2147483647 w 57"/>
              <a:gd name="T13" fmla="*/ 2147483647 h 47"/>
              <a:gd name="T14" fmla="*/ 2147483647 w 57"/>
              <a:gd name="T15" fmla="*/ 2147483647 h 47"/>
              <a:gd name="T16" fmla="*/ 2147483647 w 57"/>
              <a:gd name="T17" fmla="*/ 2147483647 h 47"/>
              <a:gd name="T18" fmla="*/ 2147483647 w 57"/>
              <a:gd name="T19" fmla="*/ 2147483647 h 47"/>
              <a:gd name="T20" fmla="*/ 2147483647 w 57"/>
              <a:gd name="T21" fmla="*/ 2147483647 h 47"/>
              <a:gd name="T22" fmla="*/ 2147483647 w 57"/>
              <a:gd name="T23" fmla="*/ 2147483647 h 47"/>
              <a:gd name="T24" fmla="*/ 2147483647 w 57"/>
              <a:gd name="T25" fmla="*/ 2147483647 h 47"/>
              <a:gd name="T26" fmla="*/ 2147483647 w 57"/>
              <a:gd name="T27" fmla="*/ 2147483647 h 47"/>
              <a:gd name="T28" fmla="*/ 2147483647 w 57"/>
              <a:gd name="T29" fmla="*/ 2147483647 h 47"/>
              <a:gd name="T30" fmla="*/ 2147483647 w 57"/>
              <a:gd name="T31" fmla="*/ 2147483647 h 47"/>
              <a:gd name="T32" fmla="*/ 2147483647 w 57"/>
              <a:gd name="T33" fmla="*/ 2147483647 h 47"/>
              <a:gd name="T34" fmla="*/ 2147483647 w 57"/>
              <a:gd name="T35" fmla="*/ 2147483647 h 47"/>
              <a:gd name="T36" fmla="*/ 2147483647 w 57"/>
              <a:gd name="T37" fmla="*/ 2147483647 h 47"/>
              <a:gd name="T38" fmla="*/ 2147483647 w 57"/>
              <a:gd name="T39" fmla="*/ 2147483647 h 47"/>
              <a:gd name="T40" fmla="*/ 2147483647 w 57"/>
              <a:gd name="T41" fmla="*/ 2147483647 h 47"/>
              <a:gd name="T42" fmla="*/ 2147483647 w 57"/>
              <a:gd name="T43" fmla="*/ 2147483647 h 47"/>
              <a:gd name="T44" fmla="*/ 2147483647 w 57"/>
              <a:gd name="T45" fmla="*/ 2147483647 h 47"/>
              <a:gd name="T46" fmla="*/ 2147483647 w 57"/>
              <a:gd name="T47" fmla="*/ 2147483647 h 47"/>
              <a:gd name="T48" fmla="*/ 2147483647 w 57"/>
              <a:gd name="T49" fmla="*/ 2147483647 h 47"/>
              <a:gd name="T50" fmla="*/ 2147483647 w 57"/>
              <a:gd name="T51" fmla="*/ 0 h 47"/>
              <a:gd name="T52" fmla="*/ 2147483647 w 57"/>
              <a:gd name="T53" fmla="*/ 2147483647 h 47"/>
              <a:gd name="T54" fmla="*/ 2147483647 w 57"/>
              <a:gd name="T55" fmla="*/ 2147483647 h 47"/>
              <a:gd name="T56" fmla="*/ 0 w 57"/>
              <a:gd name="T57" fmla="*/ 2147483647 h 47"/>
              <a:gd name="T58" fmla="*/ 2147483647 w 57"/>
              <a:gd name="T59" fmla="*/ 2147483647 h 47"/>
              <a:gd name="T60" fmla="*/ 2147483647 w 57"/>
              <a:gd name="T61" fmla="*/ 2147483647 h 47"/>
              <a:gd name="T62" fmla="*/ 2147483647 w 57"/>
              <a:gd name="T63" fmla="*/ 2147483647 h 47"/>
              <a:gd name="T64" fmla="*/ 0 w 57"/>
              <a:gd name="T65" fmla="*/ 2147483647 h 4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57"/>
              <a:gd name="T100" fmla="*/ 0 h 47"/>
              <a:gd name="T101" fmla="*/ 57 w 57"/>
              <a:gd name="T102" fmla="*/ 47 h 4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57" h="47">
                <a:moveTo>
                  <a:pt x="0" y="10"/>
                </a:moveTo>
                <a:lnTo>
                  <a:pt x="1" y="13"/>
                </a:lnTo>
                <a:lnTo>
                  <a:pt x="3" y="15"/>
                </a:lnTo>
                <a:lnTo>
                  <a:pt x="3" y="18"/>
                </a:lnTo>
                <a:lnTo>
                  <a:pt x="3" y="22"/>
                </a:lnTo>
                <a:lnTo>
                  <a:pt x="4" y="25"/>
                </a:lnTo>
                <a:lnTo>
                  <a:pt x="6" y="29"/>
                </a:lnTo>
                <a:lnTo>
                  <a:pt x="7" y="32"/>
                </a:lnTo>
                <a:lnTo>
                  <a:pt x="9" y="35"/>
                </a:lnTo>
                <a:lnTo>
                  <a:pt x="12" y="38"/>
                </a:lnTo>
                <a:lnTo>
                  <a:pt x="15" y="41"/>
                </a:lnTo>
                <a:lnTo>
                  <a:pt x="18" y="44"/>
                </a:lnTo>
                <a:lnTo>
                  <a:pt x="20" y="46"/>
                </a:lnTo>
                <a:lnTo>
                  <a:pt x="25" y="47"/>
                </a:lnTo>
                <a:lnTo>
                  <a:pt x="29" y="47"/>
                </a:lnTo>
                <a:lnTo>
                  <a:pt x="34" y="47"/>
                </a:lnTo>
                <a:lnTo>
                  <a:pt x="38" y="47"/>
                </a:lnTo>
                <a:lnTo>
                  <a:pt x="43" y="46"/>
                </a:lnTo>
                <a:lnTo>
                  <a:pt x="47" y="44"/>
                </a:lnTo>
                <a:lnTo>
                  <a:pt x="52" y="41"/>
                </a:lnTo>
                <a:lnTo>
                  <a:pt x="56" y="38"/>
                </a:lnTo>
                <a:lnTo>
                  <a:pt x="56" y="37"/>
                </a:lnTo>
                <a:lnTo>
                  <a:pt x="57" y="35"/>
                </a:lnTo>
                <a:lnTo>
                  <a:pt x="57" y="34"/>
                </a:lnTo>
                <a:lnTo>
                  <a:pt x="56" y="31"/>
                </a:lnTo>
                <a:lnTo>
                  <a:pt x="56" y="29"/>
                </a:lnTo>
                <a:lnTo>
                  <a:pt x="55" y="27"/>
                </a:lnTo>
                <a:lnTo>
                  <a:pt x="53" y="24"/>
                </a:lnTo>
                <a:lnTo>
                  <a:pt x="53" y="22"/>
                </a:lnTo>
                <a:lnTo>
                  <a:pt x="53" y="21"/>
                </a:lnTo>
                <a:lnTo>
                  <a:pt x="53" y="19"/>
                </a:lnTo>
                <a:lnTo>
                  <a:pt x="53" y="18"/>
                </a:lnTo>
                <a:lnTo>
                  <a:pt x="53" y="16"/>
                </a:lnTo>
                <a:lnTo>
                  <a:pt x="55" y="15"/>
                </a:lnTo>
                <a:lnTo>
                  <a:pt x="55" y="13"/>
                </a:lnTo>
                <a:lnTo>
                  <a:pt x="56" y="12"/>
                </a:lnTo>
                <a:lnTo>
                  <a:pt x="55" y="12"/>
                </a:lnTo>
                <a:lnTo>
                  <a:pt x="53" y="10"/>
                </a:lnTo>
                <a:lnTo>
                  <a:pt x="52" y="9"/>
                </a:lnTo>
                <a:lnTo>
                  <a:pt x="50" y="7"/>
                </a:lnTo>
                <a:lnTo>
                  <a:pt x="49" y="7"/>
                </a:lnTo>
                <a:lnTo>
                  <a:pt x="49" y="6"/>
                </a:lnTo>
                <a:lnTo>
                  <a:pt x="47" y="6"/>
                </a:lnTo>
                <a:lnTo>
                  <a:pt x="41" y="3"/>
                </a:lnTo>
                <a:lnTo>
                  <a:pt x="35" y="1"/>
                </a:lnTo>
                <a:lnTo>
                  <a:pt x="28" y="0"/>
                </a:lnTo>
                <a:lnTo>
                  <a:pt x="22" y="0"/>
                </a:lnTo>
                <a:lnTo>
                  <a:pt x="16" y="1"/>
                </a:lnTo>
                <a:lnTo>
                  <a:pt x="10" y="3"/>
                </a:lnTo>
                <a:lnTo>
                  <a:pt x="4" y="6"/>
                </a:lnTo>
                <a:lnTo>
                  <a:pt x="0" y="10"/>
                </a:lnTo>
                <a:lnTo>
                  <a:pt x="1" y="10"/>
                </a:lnTo>
                <a:lnTo>
                  <a:pt x="1" y="12"/>
                </a:lnTo>
                <a:lnTo>
                  <a:pt x="3" y="12"/>
                </a:lnTo>
                <a:lnTo>
                  <a:pt x="3" y="13"/>
                </a:lnTo>
                <a:lnTo>
                  <a:pt x="0" y="10"/>
                </a:lnTo>
              </a:path>
            </a:pathLst>
          </a:custGeom>
          <a:solidFill>
            <a:srgbClr val="FFFF00"/>
          </a:solidFill>
          <a:ln w="1588">
            <a:solidFill>
              <a:srgbClr val="990000"/>
            </a:solidFill>
            <a:round/>
            <a:headEnd/>
            <a:tailEnd/>
          </a:ln>
        </p:spPr>
        <p:txBody>
          <a:bodyPr/>
          <a:lstStyle/>
          <a:p>
            <a:endParaRPr lang="en-US"/>
          </a:p>
        </p:txBody>
      </p:sp>
      <p:sp>
        <p:nvSpPr>
          <p:cNvPr id="53346" name="Freeform 97"/>
          <p:cNvSpPr>
            <a:spLocks/>
          </p:cNvSpPr>
          <p:nvPr/>
        </p:nvSpPr>
        <p:spPr bwMode="auto">
          <a:xfrm>
            <a:off x="6450014" y="4071939"/>
            <a:ext cx="80963" cy="74612"/>
          </a:xfrm>
          <a:custGeom>
            <a:avLst/>
            <a:gdLst>
              <a:gd name="T0" fmla="*/ 2147483647 w 57"/>
              <a:gd name="T1" fmla="*/ 2147483647 h 47"/>
              <a:gd name="T2" fmla="*/ 2147483647 w 57"/>
              <a:gd name="T3" fmla="*/ 2147483647 h 47"/>
              <a:gd name="T4" fmla="*/ 2147483647 w 57"/>
              <a:gd name="T5" fmla="*/ 2147483647 h 47"/>
              <a:gd name="T6" fmla="*/ 2147483647 w 57"/>
              <a:gd name="T7" fmla="*/ 2147483647 h 47"/>
              <a:gd name="T8" fmla="*/ 2147483647 w 57"/>
              <a:gd name="T9" fmla="*/ 2147483647 h 47"/>
              <a:gd name="T10" fmla="*/ 2147483647 w 57"/>
              <a:gd name="T11" fmla="*/ 2147483647 h 47"/>
              <a:gd name="T12" fmla="*/ 2147483647 w 57"/>
              <a:gd name="T13" fmla="*/ 2147483647 h 47"/>
              <a:gd name="T14" fmla="*/ 2147483647 w 57"/>
              <a:gd name="T15" fmla="*/ 2147483647 h 47"/>
              <a:gd name="T16" fmla="*/ 2147483647 w 57"/>
              <a:gd name="T17" fmla="*/ 2147483647 h 47"/>
              <a:gd name="T18" fmla="*/ 2147483647 w 57"/>
              <a:gd name="T19" fmla="*/ 2147483647 h 47"/>
              <a:gd name="T20" fmla="*/ 2147483647 w 57"/>
              <a:gd name="T21" fmla="*/ 2147483647 h 47"/>
              <a:gd name="T22" fmla="*/ 2147483647 w 57"/>
              <a:gd name="T23" fmla="*/ 2147483647 h 47"/>
              <a:gd name="T24" fmla="*/ 2147483647 w 57"/>
              <a:gd name="T25" fmla="*/ 2147483647 h 47"/>
              <a:gd name="T26" fmla="*/ 2147483647 w 57"/>
              <a:gd name="T27" fmla="*/ 2147483647 h 47"/>
              <a:gd name="T28" fmla="*/ 2147483647 w 57"/>
              <a:gd name="T29" fmla="*/ 2147483647 h 47"/>
              <a:gd name="T30" fmla="*/ 2147483647 w 57"/>
              <a:gd name="T31" fmla="*/ 2147483647 h 47"/>
              <a:gd name="T32" fmla="*/ 2147483647 w 57"/>
              <a:gd name="T33" fmla="*/ 2147483647 h 47"/>
              <a:gd name="T34" fmla="*/ 2147483647 w 57"/>
              <a:gd name="T35" fmla="*/ 2147483647 h 47"/>
              <a:gd name="T36" fmla="*/ 2147483647 w 57"/>
              <a:gd name="T37" fmla="*/ 2147483647 h 47"/>
              <a:gd name="T38" fmla="*/ 2147483647 w 57"/>
              <a:gd name="T39" fmla="*/ 2147483647 h 47"/>
              <a:gd name="T40" fmla="*/ 2147483647 w 57"/>
              <a:gd name="T41" fmla="*/ 2147483647 h 47"/>
              <a:gd name="T42" fmla="*/ 2147483647 w 57"/>
              <a:gd name="T43" fmla="*/ 2147483647 h 47"/>
              <a:gd name="T44" fmla="*/ 2147483647 w 57"/>
              <a:gd name="T45" fmla="*/ 2147483647 h 47"/>
              <a:gd name="T46" fmla="*/ 2147483647 w 57"/>
              <a:gd name="T47" fmla="*/ 2147483647 h 47"/>
              <a:gd name="T48" fmla="*/ 2147483647 w 57"/>
              <a:gd name="T49" fmla="*/ 2147483647 h 47"/>
              <a:gd name="T50" fmla="*/ 2147483647 w 57"/>
              <a:gd name="T51" fmla="*/ 0 h 47"/>
              <a:gd name="T52" fmla="*/ 2147483647 w 57"/>
              <a:gd name="T53" fmla="*/ 2147483647 h 47"/>
              <a:gd name="T54" fmla="*/ 2147483647 w 57"/>
              <a:gd name="T55" fmla="*/ 2147483647 h 47"/>
              <a:gd name="T56" fmla="*/ 0 w 57"/>
              <a:gd name="T57" fmla="*/ 2147483647 h 47"/>
              <a:gd name="T58" fmla="*/ 2147483647 w 57"/>
              <a:gd name="T59" fmla="*/ 2147483647 h 47"/>
              <a:gd name="T60" fmla="*/ 2147483647 w 57"/>
              <a:gd name="T61" fmla="*/ 2147483647 h 47"/>
              <a:gd name="T62" fmla="*/ 2147483647 w 57"/>
              <a:gd name="T63" fmla="*/ 2147483647 h 47"/>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57"/>
              <a:gd name="T97" fmla="*/ 0 h 47"/>
              <a:gd name="T98" fmla="*/ 57 w 57"/>
              <a:gd name="T99" fmla="*/ 47 h 47"/>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57" h="47">
                <a:moveTo>
                  <a:pt x="0" y="10"/>
                </a:moveTo>
                <a:lnTo>
                  <a:pt x="1" y="13"/>
                </a:lnTo>
                <a:lnTo>
                  <a:pt x="3" y="15"/>
                </a:lnTo>
                <a:lnTo>
                  <a:pt x="3" y="18"/>
                </a:lnTo>
                <a:lnTo>
                  <a:pt x="3" y="22"/>
                </a:lnTo>
                <a:lnTo>
                  <a:pt x="4" y="25"/>
                </a:lnTo>
                <a:lnTo>
                  <a:pt x="6" y="29"/>
                </a:lnTo>
                <a:lnTo>
                  <a:pt x="7" y="32"/>
                </a:lnTo>
                <a:lnTo>
                  <a:pt x="9" y="35"/>
                </a:lnTo>
                <a:lnTo>
                  <a:pt x="12" y="38"/>
                </a:lnTo>
                <a:lnTo>
                  <a:pt x="15" y="41"/>
                </a:lnTo>
                <a:lnTo>
                  <a:pt x="18" y="44"/>
                </a:lnTo>
                <a:lnTo>
                  <a:pt x="20" y="46"/>
                </a:lnTo>
                <a:lnTo>
                  <a:pt x="25" y="47"/>
                </a:lnTo>
                <a:lnTo>
                  <a:pt x="29" y="47"/>
                </a:lnTo>
                <a:lnTo>
                  <a:pt x="34" y="47"/>
                </a:lnTo>
                <a:lnTo>
                  <a:pt x="38" y="47"/>
                </a:lnTo>
                <a:lnTo>
                  <a:pt x="43" y="46"/>
                </a:lnTo>
                <a:lnTo>
                  <a:pt x="47" y="44"/>
                </a:lnTo>
                <a:lnTo>
                  <a:pt x="52" y="41"/>
                </a:lnTo>
                <a:lnTo>
                  <a:pt x="56" y="38"/>
                </a:lnTo>
                <a:lnTo>
                  <a:pt x="56" y="37"/>
                </a:lnTo>
                <a:lnTo>
                  <a:pt x="57" y="35"/>
                </a:lnTo>
                <a:lnTo>
                  <a:pt x="57" y="34"/>
                </a:lnTo>
                <a:lnTo>
                  <a:pt x="56" y="31"/>
                </a:lnTo>
                <a:lnTo>
                  <a:pt x="56" y="29"/>
                </a:lnTo>
                <a:lnTo>
                  <a:pt x="55" y="27"/>
                </a:lnTo>
                <a:lnTo>
                  <a:pt x="53" y="24"/>
                </a:lnTo>
                <a:lnTo>
                  <a:pt x="53" y="22"/>
                </a:lnTo>
                <a:lnTo>
                  <a:pt x="53" y="21"/>
                </a:lnTo>
                <a:lnTo>
                  <a:pt x="53" y="19"/>
                </a:lnTo>
                <a:lnTo>
                  <a:pt x="53" y="18"/>
                </a:lnTo>
                <a:lnTo>
                  <a:pt x="53" y="16"/>
                </a:lnTo>
                <a:lnTo>
                  <a:pt x="55" y="15"/>
                </a:lnTo>
                <a:lnTo>
                  <a:pt x="55" y="13"/>
                </a:lnTo>
                <a:lnTo>
                  <a:pt x="56" y="12"/>
                </a:lnTo>
                <a:lnTo>
                  <a:pt x="55" y="12"/>
                </a:lnTo>
                <a:lnTo>
                  <a:pt x="53" y="10"/>
                </a:lnTo>
                <a:lnTo>
                  <a:pt x="52" y="9"/>
                </a:lnTo>
                <a:lnTo>
                  <a:pt x="50" y="7"/>
                </a:lnTo>
                <a:lnTo>
                  <a:pt x="49" y="7"/>
                </a:lnTo>
                <a:lnTo>
                  <a:pt x="49" y="6"/>
                </a:lnTo>
                <a:lnTo>
                  <a:pt x="47" y="6"/>
                </a:lnTo>
                <a:lnTo>
                  <a:pt x="41" y="3"/>
                </a:lnTo>
                <a:lnTo>
                  <a:pt x="35" y="1"/>
                </a:lnTo>
                <a:lnTo>
                  <a:pt x="28" y="0"/>
                </a:lnTo>
                <a:lnTo>
                  <a:pt x="22" y="0"/>
                </a:lnTo>
                <a:lnTo>
                  <a:pt x="16" y="1"/>
                </a:lnTo>
                <a:lnTo>
                  <a:pt x="10" y="3"/>
                </a:lnTo>
                <a:lnTo>
                  <a:pt x="4" y="6"/>
                </a:lnTo>
                <a:lnTo>
                  <a:pt x="0" y="10"/>
                </a:lnTo>
                <a:lnTo>
                  <a:pt x="1" y="10"/>
                </a:lnTo>
                <a:lnTo>
                  <a:pt x="1" y="12"/>
                </a:lnTo>
                <a:lnTo>
                  <a:pt x="3" y="12"/>
                </a:lnTo>
                <a:lnTo>
                  <a:pt x="3" y="13"/>
                </a:lnTo>
              </a:path>
            </a:pathLst>
          </a:custGeom>
          <a:solidFill>
            <a:srgbClr val="FFFF00"/>
          </a:solidFill>
          <a:ln w="4763">
            <a:solidFill>
              <a:srgbClr val="990000"/>
            </a:solidFill>
            <a:round/>
            <a:headEnd/>
            <a:tailEnd/>
          </a:ln>
        </p:spPr>
        <p:txBody>
          <a:bodyPr/>
          <a:lstStyle/>
          <a:p>
            <a:endParaRPr lang="en-US"/>
          </a:p>
        </p:txBody>
      </p:sp>
      <p:sp>
        <p:nvSpPr>
          <p:cNvPr id="53347" name="Freeform 98"/>
          <p:cNvSpPr>
            <a:spLocks/>
          </p:cNvSpPr>
          <p:nvPr/>
        </p:nvSpPr>
        <p:spPr bwMode="auto">
          <a:xfrm>
            <a:off x="6472239" y="4154489"/>
            <a:ext cx="100012" cy="55563"/>
          </a:xfrm>
          <a:custGeom>
            <a:avLst/>
            <a:gdLst>
              <a:gd name="T0" fmla="*/ 2147483647 w 70"/>
              <a:gd name="T1" fmla="*/ 2147483647 h 35"/>
              <a:gd name="T2" fmla="*/ 2147483647 w 70"/>
              <a:gd name="T3" fmla="*/ 2147483647 h 35"/>
              <a:gd name="T4" fmla="*/ 2147483647 w 70"/>
              <a:gd name="T5" fmla="*/ 2147483647 h 35"/>
              <a:gd name="T6" fmla="*/ 2147483647 w 70"/>
              <a:gd name="T7" fmla="*/ 2147483647 h 35"/>
              <a:gd name="T8" fmla="*/ 2147483647 w 70"/>
              <a:gd name="T9" fmla="*/ 2147483647 h 35"/>
              <a:gd name="T10" fmla="*/ 2147483647 w 70"/>
              <a:gd name="T11" fmla="*/ 2147483647 h 35"/>
              <a:gd name="T12" fmla="*/ 2147483647 w 70"/>
              <a:gd name="T13" fmla="*/ 2147483647 h 35"/>
              <a:gd name="T14" fmla="*/ 2147483647 w 70"/>
              <a:gd name="T15" fmla="*/ 2147483647 h 35"/>
              <a:gd name="T16" fmla="*/ 2147483647 w 70"/>
              <a:gd name="T17" fmla="*/ 2147483647 h 35"/>
              <a:gd name="T18" fmla="*/ 0 w 70"/>
              <a:gd name="T19" fmla="*/ 2147483647 h 35"/>
              <a:gd name="T20" fmla="*/ 0 w 70"/>
              <a:gd name="T21" fmla="*/ 2147483647 h 35"/>
              <a:gd name="T22" fmla="*/ 2147483647 w 70"/>
              <a:gd name="T23" fmla="*/ 2147483647 h 35"/>
              <a:gd name="T24" fmla="*/ 2147483647 w 70"/>
              <a:gd name="T25" fmla="*/ 2147483647 h 35"/>
              <a:gd name="T26" fmla="*/ 2147483647 w 70"/>
              <a:gd name="T27" fmla="*/ 2147483647 h 35"/>
              <a:gd name="T28" fmla="*/ 2147483647 w 70"/>
              <a:gd name="T29" fmla="*/ 2147483647 h 35"/>
              <a:gd name="T30" fmla="*/ 2147483647 w 70"/>
              <a:gd name="T31" fmla="*/ 2147483647 h 35"/>
              <a:gd name="T32" fmla="*/ 2147483647 w 70"/>
              <a:gd name="T33" fmla="*/ 2147483647 h 35"/>
              <a:gd name="T34" fmla="*/ 2147483647 w 70"/>
              <a:gd name="T35" fmla="*/ 2147483647 h 35"/>
              <a:gd name="T36" fmla="*/ 2147483647 w 70"/>
              <a:gd name="T37" fmla="*/ 2147483647 h 35"/>
              <a:gd name="T38" fmla="*/ 2147483647 w 70"/>
              <a:gd name="T39" fmla="*/ 2147483647 h 35"/>
              <a:gd name="T40" fmla="*/ 2147483647 w 70"/>
              <a:gd name="T41" fmla="*/ 2147483647 h 35"/>
              <a:gd name="T42" fmla="*/ 2147483647 w 70"/>
              <a:gd name="T43" fmla="*/ 2147483647 h 35"/>
              <a:gd name="T44" fmla="*/ 2147483647 w 70"/>
              <a:gd name="T45" fmla="*/ 2147483647 h 35"/>
              <a:gd name="T46" fmla="*/ 2147483647 w 70"/>
              <a:gd name="T47" fmla="*/ 2147483647 h 35"/>
              <a:gd name="T48" fmla="*/ 2147483647 w 70"/>
              <a:gd name="T49" fmla="*/ 2147483647 h 35"/>
              <a:gd name="T50" fmla="*/ 2147483647 w 70"/>
              <a:gd name="T51" fmla="*/ 2147483647 h 35"/>
              <a:gd name="T52" fmla="*/ 2147483647 w 70"/>
              <a:gd name="T53" fmla="*/ 2147483647 h 35"/>
              <a:gd name="T54" fmla="*/ 2147483647 w 70"/>
              <a:gd name="T55" fmla="*/ 2147483647 h 35"/>
              <a:gd name="T56" fmla="*/ 2147483647 w 70"/>
              <a:gd name="T57" fmla="*/ 2147483647 h 35"/>
              <a:gd name="T58" fmla="*/ 2147483647 w 70"/>
              <a:gd name="T59" fmla="*/ 2147483647 h 35"/>
              <a:gd name="T60" fmla="*/ 2147483647 w 70"/>
              <a:gd name="T61" fmla="*/ 2147483647 h 35"/>
              <a:gd name="T62" fmla="*/ 2147483647 w 70"/>
              <a:gd name="T63" fmla="*/ 2147483647 h 35"/>
              <a:gd name="T64" fmla="*/ 2147483647 w 70"/>
              <a:gd name="T65" fmla="*/ 2147483647 h 35"/>
              <a:gd name="T66" fmla="*/ 2147483647 w 70"/>
              <a:gd name="T67" fmla="*/ 0 h 35"/>
              <a:gd name="T68" fmla="*/ 2147483647 w 70"/>
              <a:gd name="T69" fmla="*/ 0 h 35"/>
              <a:gd name="T70" fmla="*/ 2147483647 w 70"/>
              <a:gd name="T71" fmla="*/ 0 h 35"/>
              <a:gd name="T72" fmla="*/ 2147483647 w 70"/>
              <a:gd name="T73" fmla="*/ 2147483647 h 35"/>
              <a:gd name="T74" fmla="*/ 2147483647 w 70"/>
              <a:gd name="T75" fmla="*/ 2147483647 h 35"/>
              <a:gd name="T76" fmla="*/ 2147483647 w 70"/>
              <a:gd name="T77" fmla="*/ 2147483647 h 35"/>
              <a:gd name="T78" fmla="*/ 2147483647 w 70"/>
              <a:gd name="T79" fmla="*/ 2147483647 h 35"/>
              <a:gd name="T80" fmla="*/ 2147483647 w 70"/>
              <a:gd name="T81" fmla="*/ 2147483647 h 35"/>
              <a:gd name="T82" fmla="*/ 2147483647 w 70"/>
              <a:gd name="T83" fmla="*/ 2147483647 h 35"/>
              <a:gd name="T84" fmla="*/ 2147483647 w 70"/>
              <a:gd name="T85" fmla="*/ 2147483647 h 35"/>
              <a:gd name="T86" fmla="*/ 2147483647 w 70"/>
              <a:gd name="T87" fmla="*/ 2147483647 h 35"/>
              <a:gd name="T88" fmla="*/ 2147483647 w 70"/>
              <a:gd name="T89" fmla="*/ 2147483647 h 35"/>
              <a:gd name="T90" fmla="*/ 2147483647 w 70"/>
              <a:gd name="T91" fmla="*/ 2147483647 h 35"/>
              <a:gd name="T92" fmla="*/ 2147483647 w 70"/>
              <a:gd name="T93" fmla="*/ 2147483647 h 35"/>
              <a:gd name="T94" fmla="*/ 2147483647 w 70"/>
              <a:gd name="T95" fmla="*/ 2147483647 h 35"/>
              <a:gd name="T96" fmla="*/ 2147483647 w 70"/>
              <a:gd name="T97" fmla="*/ 2147483647 h 35"/>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70"/>
              <a:gd name="T148" fmla="*/ 0 h 35"/>
              <a:gd name="T149" fmla="*/ 70 w 70"/>
              <a:gd name="T150" fmla="*/ 35 h 35"/>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70" h="35">
                <a:moveTo>
                  <a:pt x="24" y="7"/>
                </a:moveTo>
                <a:lnTo>
                  <a:pt x="21" y="7"/>
                </a:lnTo>
                <a:lnTo>
                  <a:pt x="19" y="7"/>
                </a:lnTo>
                <a:lnTo>
                  <a:pt x="16" y="7"/>
                </a:lnTo>
                <a:lnTo>
                  <a:pt x="13" y="6"/>
                </a:lnTo>
                <a:lnTo>
                  <a:pt x="10" y="6"/>
                </a:lnTo>
                <a:lnTo>
                  <a:pt x="7" y="6"/>
                </a:lnTo>
                <a:lnTo>
                  <a:pt x="4" y="6"/>
                </a:lnTo>
                <a:lnTo>
                  <a:pt x="3" y="7"/>
                </a:lnTo>
                <a:lnTo>
                  <a:pt x="0" y="9"/>
                </a:lnTo>
                <a:lnTo>
                  <a:pt x="0" y="12"/>
                </a:lnTo>
                <a:lnTo>
                  <a:pt x="3" y="15"/>
                </a:lnTo>
                <a:lnTo>
                  <a:pt x="7" y="19"/>
                </a:lnTo>
                <a:lnTo>
                  <a:pt x="13" y="22"/>
                </a:lnTo>
                <a:lnTo>
                  <a:pt x="19" y="25"/>
                </a:lnTo>
                <a:lnTo>
                  <a:pt x="24" y="29"/>
                </a:lnTo>
                <a:lnTo>
                  <a:pt x="28" y="32"/>
                </a:lnTo>
                <a:lnTo>
                  <a:pt x="33" y="34"/>
                </a:lnTo>
                <a:lnTo>
                  <a:pt x="37" y="35"/>
                </a:lnTo>
                <a:lnTo>
                  <a:pt x="41" y="34"/>
                </a:lnTo>
                <a:lnTo>
                  <a:pt x="46" y="32"/>
                </a:lnTo>
                <a:lnTo>
                  <a:pt x="50" y="29"/>
                </a:lnTo>
                <a:lnTo>
                  <a:pt x="55" y="26"/>
                </a:lnTo>
                <a:lnTo>
                  <a:pt x="59" y="22"/>
                </a:lnTo>
                <a:lnTo>
                  <a:pt x="64" y="19"/>
                </a:lnTo>
                <a:lnTo>
                  <a:pt x="65" y="17"/>
                </a:lnTo>
                <a:lnTo>
                  <a:pt x="67" y="15"/>
                </a:lnTo>
                <a:lnTo>
                  <a:pt x="68" y="12"/>
                </a:lnTo>
                <a:lnTo>
                  <a:pt x="70" y="9"/>
                </a:lnTo>
                <a:lnTo>
                  <a:pt x="70" y="6"/>
                </a:lnTo>
                <a:lnTo>
                  <a:pt x="70" y="4"/>
                </a:lnTo>
                <a:lnTo>
                  <a:pt x="68" y="1"/>
                </a:lnTo>
                <a:lnTo>
                  <a:pt x="65" y="1"/>
                </a:lnTo>
                <a:lnTo>
                  <a:pt x="61" y="0"/>
                </a:lnTo>
                <a:lnTo>
                  <a:pt x="58" y="0"/>
                </a:lnTo>
                <a:lnTo>
                  <a:pt x="55" y="0"/>
                </a:lnTo>
                <a:lnTo>
                  <a:pt x="52" y="1"/>
                </a:lnTo>
                <a:lnTo>
                  <a:pt x="49" y="1"/>
                </a:lnTo>
                <a:lnTo>
                  <a:pt x="44" y="3"/>
                </a:lnTo>
                <a:lnTo>
                  <a:pt x="41" y="3"/>
                </a:lnTo>
                <a:lnTo>
                  <a:pt x="37" y="3"/>
                </a:lnTo>
                <a:lnTo>
                  <a:pt x="36" y="3"/>
                </a:lnTo>
                <a:lnTo>
                  <a:pt x="34" y="4"/>
                </a:lnTo>
                <a:lnTo>
                  <a:pt x="33" y="4"/>
                </a:lnTo>
                <a:lnTo>
                  <a:pt x="31" y="6"/>
                </a:lnTo>
                <a:lnTo>
                  <a:pt x="28" y="6"/>
                </a:lnTo>
                <a:lnTo>
                  <a:pt x="27" y="7"/>
                </a:lnTo>
                <a:lnTo>
                  <a:pt x="25" y="7"/>
                </a:lnTo>
                <a:lnTo>
                  <a:pt x="24" y="7"/>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48" name="Freeform 99"/>
          <p:cNvSpPr>
            <a:spLocks/>
          </p:cNvSpPr>
          <p:nvPr/>
        </p:nvSpPr>
        <p:spPr bwMode="auto">
          <a:xfrm>
            <a:off x="6472239" y="4154489"/>
            <a:ext cx="100012" cy="55563"/>
          </a:xfrm>
          <a:custGeom>
            <a:avLst/>
            <a:gdLst>
              <a:gd name="T0" fmla="*/ 2147483647 w 70"/>
              <a:gd name="T1" fmla="*/ 2147483647 h 35"/>
              <a:gd name="T2" fmla="*/ 2147483647 w 70"/>
              <a:gd name="T3" fmla="*/ 2147483647 h 35"/>
              <a:gd name="T4" fmla="*/ 2147483647 w 70"/>
              <a:gd name="T5" fmla="*/ 2147483647 h 35"/>
              <a:gd name="T6" fmla="*/ 2147483647 w 70"/>
              <a:gd name="T7" fmla="*/ 2147483647 h 35"/>
              <a:gd name="T8" fmla="*/ 2147483647 w 70"/>
              <a:gd name="T9" fmla="*/ 2147483647 h 35"/>
              <a:gd name="T10" fmla="*/ 2147483647 w 70"/>
              <a:gd name="T11" fmla="*/ 2147483647 h 35"/>
              <a:gd name="T12" fmla="*/ 2147483647 w 70"/>
              <a:gd name="T13" fmla="*/ 2147483647 h 35"/>
              <a:gd name="T14" fmla="*/ 2147483647 w 70"/>
              <a:gd name="T15" fmla="*/ 2147483647 h 35"/>
              <a:gd name="T16" fmla="*/ 2147483647 w 70"/>
              <a:gd name="T17" fmla="*/ 2147483647 h 35"/>
              <a:gd name="T18" fmla="*/ 0 w 70"/>
              <a:gd name="T19" fmla="*/ 2147483647 h 35"/>
              <a:gd name="T20" fmla="*/ 0 w 70"/>
              <a:gd name="T21" fmla="*/ 2147483647 h 35"/>
              <a:gd name="T22" fmla="*/ 2147483647 w 70"/>
              <a:gd name="T23" fmla="*/ 2147483647 h 35"/>
              <a:gd name="T24" fmla="*/ 2147483647 w 70"/>
              <a:gd name="T25" fmla="*/ 2147483647 h 35"/>
              <a:gd name="T26" fmla="*/ 2147483647 w 70"/>
              <a:gd name="T27" fmla="*/ 2147483647 h 35"/>
              <a:gd name="T28" fmla="*/ 2147483647 w 70"/>
              <a:gd name="T29" fmla="*/ 2147483647 h 35"/>
              <a:gd name="T30" fmla="*/ 2147483647 w 70"/>
              <a:gd name="T31" fmla="*/ 2147483647 h 35"/>
              <a:gd name="T32" fmla="*/ 2147483647 w 70"/>
              <a:gd name="T33" fmla="*/ 2147483647 h 35"/>
              <a:gd name="T34" fmla="*/ 2147483647 w 70"/>
              <a:gd name="T35" fmla="*/ 2147483647 h 35"/>
              <a:gd name="T36" fmla="*/ 2147483647 w 70"/>
              <a:gd name="T37" fmla="*/ 2147483647 h 35"/>
              <a:gd name="T38" fmla="*/ 2147483647 w 70"/>
              <a:gd name="T39" fmla="*/ 2147483647 h 35"/>
              <a:gd name="T40" fmla="*/ 2147483647 w 70"/>
              <a:gd name="T41" fmla="*/ 2147483647 h 35"/>
              <a:gd name="T42" fmla="*/ 2147483647 w 70"/>
              <a:gd name="T43" fmla="*/ 2147483647 h 35"/>
              <a:gd name="T44" fmla="*/ 2147483647 w 70"/>
              <a:gd name="T45" fmla="*/ 2147483647 h 35"/>
              <a:gd name="T46" fmla="*/ 2147483647 w 70"/>
              <a:gd name="T47" fmla="*/ 2147483647 h 35"/>
              <a:gd name="T48" fmla="*/ 2147483647 w 70"/>
              <a:gd name="T49" fmla="*/ 2147483647 h 35"/>
              <a:gd name="T50" fmla="*/ 2147483647 w 70"/>
              <a:gd name="T51" fmla="*/ 2147483647 h 35"/>
              <a:gd name="T52" fmla="*/ 2147483647 w 70"/>
              <a:gd name="T53" fmla="*/ 2147483647 h 35"/>
              <a:gd name="T54" fmla="*/ 2147483647 w 70"/>
              <a:gd name="T55" fmla="*/ 2147483647 h 35"/>
              <a:gd name="T56" fmla="*/ 2147483647 w 70"/>
              <a:gd name="T57" fmla="*/ 2147483647 h 35"/>
              <a:gd name="T58" fmla="*/ 2147483647 w 70"/>
              <a:gd name="T59" fmla="*/ 2147483647 h 35"/>
              <a:gd name="T60" fmla="*/ 2147483647 w 70"/>
              <a:gd name="T61" fmla="*/ 2147483647 h 35"/>
              <a:gd name="T62" fmla="*/ 2147483647 w 70"/>
              <a:gd name="T63" fmla="*/ 2147483647 h 35"/>
              <a:gd name="T64" fmla="*/ 2147483647 w 70"/>
              <a:gd name="T65" fmla="*/ 2147483647 h 35"/>
              <a:gd name="T66" fmla="*/ 2147483647 w 70"/>
              <a:gd name="T67" fmla="*/ 0 h 35"/>
              <a:gd name="T68" fmla="*/ 2147483647 w 70"/>
              <a:gd name="T69" fmla="*/ 0 h 35"/>
              <a:gd name="T70" fmla="*/ 2147483647 w 70"/>
              <a:gd name="T71" fmla="*/ 0 h 35"/>
              <a:gd name="T72" fmla="*/ 2147483647 w 70"/>
              <a:gd name="T73" fmla="*/ 2147483647 h 35"/>
              <a:gd name="T74" fmla="*/ 2147483647 w 70"/>
              <a:gd name="T75" fmla="*/ 2147483647 h 35"/>
              <a:gd name="T76" fmla="*/ 2147483647 w 70"/>
              <a:gd name="T77" fmla="*/ 2147483647 h 35"/>
              <a:gd name="T78" fmla="*/ 2147483647 w 70"/>
              <a:gd name="T79" fmla="*/ 2147483647 h 35"/>
              <a:gd name="T80" fmla="*/ 2147483647 w 70"/>
              <a:gd name="T81" fmla="*/ 2147483647 h 35"/>
              <a:gd name="T82" fmla="*/ 2147483647 w 70"/>
              <a:gd name="T83" fmla="*/ 2147483647 h 35"/>
              <a:gd name="T84" fmla="*/ 2147483647 w 70"/>
              <a:gd name="T85" fmla="*/ 2147483647 h 35"/>
              <a:gd name="T86" fmla="*/ 2147483647 w 70"/>
              <a:gd name="T87" fmla="*/ 2147483647 h 35"/>
              <a:gd name="T88" fmla="*/ 2147483647 w 70"/>
              <a:gd name="T89" fmla="*/ 2147483647 h 35"/>
              <a:gd name="T90" fmla="*/ 2147483647 w 70"/>
              <a:gd name="T91" fmla="*/ 2147483647 h 35"/>
              <a:gd name="T92" fmla="*/ 2147483647 w 70"/>
              <a:gd name="T93" fmla="*/ 2147483647 h 35"/>
              <a:gd name="T94" fmla="*/ 2147483647 w 70"/>
              <a:gd name="T95" fmla="*/ 2147483647 h 35"/>
              <a:gd name="T96" fmla="*/ 2147483647 w 70"/>
              <a:gd name="T97" fmla="*/ 2147483647 h 35"/>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70"/>
              <a:gd name="T148" fmla="*/ 0 h 35"/>
              <a:gd name="T149" fmla="*/ 70 w 70"/>
              <a:gd name="T150" fmla="*/ 35 h 35"/>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70" h="35">
                <a:moveTo>
                  <a:pt x="24" y="7"/>
                </a:moveTo>
                <a:lnTo>
                  <a:pt x="21" y="7"/>
                </a:lnTo>
                <a:lnTo>
                  <a:pt x="19" y="7"/>
                </a:lnTo>
                <a:lnTo>
                  <a:pt x="16" y="7"/>
                </a:lnTo>
                <a:lnTo>
                  <a:pt x="13" y="6"/>
                </a:lnTo>
                <a:lnTo>
                  <a:pt x="10" y="6"/>
                </a:lnTo>
                <a:lnTo>
                  <a:pt x="7" y="6"/>
                </a:lnTo>
                <a:lnTo>
                  <a:pt x="4" y="6"/>
                </a:lnTo>
                <a:lnTo>
                  <a:pt x="3" y="7"/>
                </a:lnTo>
                <a:lnTo>
                  <a:pt x="0" y="9"/>
                </a:lnTo>
                <a:lnTo>
                  <a:pt x="0" y="12"/>
                </a:lnTo>
                <a:lnTo>
                  <a:pt x="3" y="15"/>
                </a:lnTo>
                <a:lnTo>
                  <a:pt x="7" y="19"/>
                </a:lnTo>
                <a:lnTo>
                  <a:pt x="13" y="22"/>
                </a:lnTo>
                <a:lnTo>
                  <a:pt x="19" y="25"/>
                </a:lnTo>
                <a:lnTo>
                  <a:pt x="24" y="29"/>
                </a:lnTo>
                <a:lnTo>
                  <a:pt x="28" y="32"/>
                </a:lnTo>
                <a:lnTo>
                  <a:pt x="33" y="34"/>
                </a:lnTo>
                <a:lnTo>
                  <a:pt x="37" y="35"/>
                </a:lnTo>
                <a:lnTo>
                  <a:pt x="41" y="34"/>
                </a:lnTo>
                <a:lnTo>
                  <a:pt x="46" y="32"/>
                </a:lnTo>
                <a:lnTo>
                  <a:pt x="50" y="29"/>
                </a:lnTo>
                <a:lnTo>
                  <a:pt x="55" y="26"/>
                </a:lnTo>
                <a:lnTo>
                  <a:pt x="59" y="22"/>
                </a:lnTo>
                <a:lnTo>
                  <a:pt x="64" y="19"/>
                </a:lnTo>
                <a:lnTo>
                  <a:pt x="65" y="17"/>
                </a:lnTo>
                <a:lnTo>
                  <a:pt x="67" y="15"/>
                </a:lnTo>
                <a:lnTo>
                  <a:pt x="68" y="12"/>
                </a:lnTo>
                <a:lnTo>
                  <a:pt x="70" y="9"/>
                </a:lnTo>
                <a:lnTo>
                  <a:pt x="70" y="6"/>
                </a:lnTo>
                <a:lnTo>
                  <a:pt x="70" y="4"/>
                </a:lnTo>
                <a:lnTo>
                  <a:pt x="68" y="1"/>
                </a:lnTo>
                <a:lnTo>
                  <a:pt x="65" y="1"/>
                </a:lnTo>
                <a:lnTo>
                  <a:pt x="61" y="0"/>
                </a:lnTo>
                <a:lnTo>
                  <a:pt x="58" y="0"/>
                </a:lnTo>
                <a:lnTo>
                  <a:pt x="55" y="0"/>
                </a:lnTo>
                <a:lnTo>
                  <a:pt x="52" y="1"/>
                </a:lnTo>
                <a:lnTo>
                  <a:pt x="49" y="1"/>
                </a:lnTo>
                <a:lnTo>
                  <a:pt x="44" y="3"/>
                </a:lnTo>
                <a:lnTo>
                  <a:pt x="41" y="3"/>
                </a:lnTo>
                <a:lnTo>
                  <a:pt x="37" y="3"/>
                </a:lnTo>
                <a:lnTo>
                  <a:pt x="36" y="3"/>
                </a:lnTo>
                <a:lnTo>
                  <a:pt x="34" y="4"/>
                </a:lnTo>
                <a:lnTo>
                  <a:pt x="33" y="4"/>
                </a:lnTo>
                <a:lnTo>
                  <a:pt x="31" y="6"/>
                </a:lnTo>
                <a:lnTo>
                  <a:pt x="28" y="6"/>
                </a:lnTo>
                <a:lnTo>
                  <a:pt x="27" y="7"/>
                </a:lnTo>
                <a:lnTo>
                  <a:pt x="25" y="7"/>
                </a:lnTo>
                <a:lnTo>
                  <a:pt x="24" y="7"/>
                </a:lnTo>
              </a:path>
            </a:pathLst>
          </a:custGeom>
          <a:solidFill>
            <a:srgbClr val="FFFF00"/>
          </a:solidFill>
          <a:ln w="1588">
            <a:solidFill>
              <a:srgbClr val="990000"/>
            </a:solidFill>
            <a:round/>
            <a:headEnd/>
            <a:tailEnd/>
          </a:ln>
        </p:spPr>
        <p:txBody>
          <a:bodyPr/>
          <a:lstStyle/>
          <a:p>
            <a:endParaRPr lang="en-US"/>
          </a:p>
        </p:txBody>
      </p:sp>
      <p:sp>
        <p:nvSpPr>
          <p:cNvPr id="53349" name="Freeform 100"/>
          <p:cNvSpPr>
            <a:spLocks/>
          </p:cNvSpPr>
          <p:nvPr/>
        </p:nvSpPr>
        <p:spPr bwMode="auto">
          <a:xfrm>
            <a:off x="6472239" y="4154489"/>
            <a:ext cx="100012" cy="55563"/>
          </a:xfrm>
          <a:custGeom>
            <a:avLst/>
            <a:gdLst>
              <a:gd name="T0" fmla="*/ 2147483647 w 70"/>
              <a:gd name="T1" fmla="*/ 2147483647 h 35"/>
              <a:gd name="T2" fmla="*/ 2147483647 w 70"/>
              <a:gd name="T3" fmla="*/ 2147483647 h 35"/>
              <a:gd name="T4" fmla="*/ 2147483647 w 70"/>
              <a:gd name="T5" fmla="*/ 2147483647 h 35"/>
              <a:gd name="T6" fmla="*/ 2147483647 w 70"/>
              <a:gd name="T7" fmla="*/ 2147483647 h 35"/>
              <a:gd name="T8" fmla="*/ 2147483647 w 70"/>
              <a:gd name="T9" fmla="*/ 2147483647 h 35"/>
              <a:gd name="T10" fmla="*/ 2147483647 w 70"/>
              <a:gd name="T11" fmla="*/ 2147483647 h 35"/>
              <a:gd name="T12" fmla="*/ 2147483647 w 70"/>
              <a:gd name="T13" fmla="*/ 2147483647 h 35"/>
              <a:gd name="T14" fmla="*/ 2147483647 w 70"/>
              <a:gd name="T15" fmla="*/ 2147483647 h 35"/>
              <a:gd name="T16" fmla="*/ 2147483647 w 70"/>
              <a:gd name="T17" fmla="*/ 2147483647 h 35"/>
              <a:gd name="T18" fmla="*/ 0 w 70"/>
              <a:gd name="T19" fmla="*/ 2147483647 h 35"/>
              <a:gd name="T20" fmla="*/ 0 w 70"/>
              <a:gd name="T21" fmla="*/ 2147483647 h 35"/>
              <a:gd name="T22" fmla="*/ 2147483647 w 70"/>
              <a:gd name="T23" fmla="*/ 2147483647 h 35"/>
              <a:gd name="T24" fmla="*/ 2147483647 w 70"/>
              <a:gd name="T25" fmla="*/ 2147483647 h 35"/>
              <a:gd name="T26" fmla="*/ 2147483647 w 70"/>
              <a:gd name="T27" fmla="*/ 2147483647 h 35"/>
              <a:gd name="T28" fmla="*/ 2147483647 w 70"/>
              <a:gd name="T29" fmla="*/ 2147483647 h 35"/>
              <a:gd name="T30" fmla="*/ 2147483647 w 70"/>
              <a:gd name="T31" fmla="*/ 2147483647 h 35"/>
              <a:gd name="T32" fmla="*/ 2147483647 w 70"/>
              <a:gd name="T33" fmla="*/ 2147483647 h 35"/>
              <a:gd name="T34" fmla="*/ 2147483647 w 70"/>
              <a:gd name="T35" fmla="*/ 2147483647 h 35"/>
              <a:gd name="T36" fmla="*/ 2147483647 w 70"/>
              <a:gd name="T37" fmla="*/ 2147483647 h 35"/>
              <a:gd name="T38" fmla="*/ 2147483647 w 70"/>
              <a:gd name="T39" fmla="*/ 2147483647 h 35"/>
              <a:gd name="T40" fmla="*/ 2147483647 w 70"/>
              <a:gd name="T41" fmla="*/ 2147483647 h 35"/>
              <a:gd name="T42" fmla="*/ 2147483647 w 70"/>
              <a:gd name="T43" fmla="*/ 2147483647 h 35"/>
              <a:gd name="T44" fmla="*/ 2147483647 w 70"/>
              <a:gd name="T45" fmla="*/ 2147483647 h 35"/>
              <a:gd name="T46" fmla="*/ 2147483647 w 70"/>
              <a:gd name="T47" fmla="*/ 2147483647 h 35"/>
              <a:gd name="T48" fmla="*/ 2147483647 w 70"/>
              <a:gd name="T49" fmla="*/ 2147483647 h 35"/>
              <a:gd name="T50" fmla="*/ 2147483647 w 70"/>
              <a:gd name="T51" fmla="*/ 2147483647 h 35"/>
              <a:gd name="T52" fmla="*/ 2147483647 w 70"/>
              <a:gd name="T53" fmla="*/ 2147483647 h 35"/>
              <a:gd name="T54" fmla="*/ 2147483647 w 70"/>
              <a:gd name="T55" fmla="*/ 2147483647 h 35"/>
              <a:gd name="T56" fmla="*/ 2147483647 w 70"/>
              <a:gd name="T57" fmla="*/ 2147483647 h 35"/>
              <a:gd name="T58" fmla="*/ 2147483647 w 70"/>
              <a:gd name="T59" fmla="*/ 2147483647 h 35"/>
              <a:gd name="T60" fmla="*/ 2147483647 w 70"/>
              <a:gd name="T61" fmla="*/ 2147483647 h 35"/>
              <a:gd name="T62" fmla="*/ 2147483647 w 70"/>
              <a:gd name="T63" fmla="*/ 2147483647 h 35"/>
              <a:gd name="T64" fmla="*/ 2147483647 w 70"/>
              <a:gd name="T65" fmla="*/ 2147483647 h 35"/>
              <a:gd name="T66" fmla="*/ 2147483647 w 70"/>
              <a:gd name="T67" fmla="*/ 0 h 35"/>
              <a:gd name="T68" fmla="*/ 2147483647 w 70"/>
              <a:gd name="T69" fmla="*/ 0 h 35"/>
              <a:gd name="T70" fmla="*/ 2147483647 w 70"/>
              <a:gd name="T71" fmla="*/ 0 h 35"/>
              <a:gd name="T72" fmla="*/ 2147483647 w 70"/>
              <a:gd name="T73" fmla="*/ 2147483647 h 35"/>
              <a:gd name="T74" fmla="*/ 2147483647 w 70"/>
              <a:gd name="T75" fmla="*/ 2147483647 h 35"/>
              <a:gd name="T76" fmla="*/ 2147483647 w 70"/>
              <a:gd name="T77" fmla="*/ 2147483647 h 35"/>
              <a:gd name="T78" fmla="*/ 2147483647 w 70"/>
              <a:gd name="T79" fmla="*/ 2147483647 h 35"/>
              <a:gd name="T80" fmla="*/ 2147483647 w 70"/>
              <a:gd name="T81" fmla="*/ 2147483647 h 35"/>
              <a:gd name="T82" fmla="*/ 2147483647 w 70"/>
              <a:gd name="T83" fmla="*/ 2147483647 h 35"/>
              <a:gd name="T84" fmla="*/ 2147483647 w 70"/>
              <a:gd name="T85" fmla="*/ 2147483647 h 35"/>
              <a:gd name="T86" fmla="*/ 2147483647 w 70"/>
              <a:gd name="T87" fmla="*/ 2147483647 h 35"/>
              <a:gd name="T88" fmla="*/ 2147483647 w 70"/>
              <a:gd name="T89" fmla="*/ 2147483647 h 35"/>
              <a:gd name="T90" fmla="*/ 2147483647 w 70"/>
              <a:gd name="T91" fmla="*/ 2147483647 h 35"/>
              <a:gd name="T92" fmla="*/ 2147483647 w 70"/>
              <a:gd name="T93" fmla="*/ 2147483647 h 35"/>
              <a:gd name="T94" fmla="*/ 2147483647 w 70"/>
              <a:gd name="T95" fmla="*/ 2147483647 h 35"/>
              <a:gd name="T96" fmla="*/ 2147483647 w 70"/>
              <a:gd name="T97" fmla="*/ 2147483647 h 35"/>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70"/>
              <a:gd name="T148" fmla="*/ 0 h 35"/>
              <a:gd name="T149" fmla="*/ 70 w 70"/>
              <a:gd name="T150" fmla="*/ 35 h 35"/>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70" h="35">
                <a:moveTo>
                  <a:pt x="24" y="7"/>
                </a:moveTo>
                <a:lnTo>
                  <a:pt x="21" y="7"/>
                </a:lnTo>
                <a:lnTo>
                  <a:pt x="19" y="7"/>
                </a:lnTo>
                <a:lnTo>
                  <a:pt x="16" y="7"/>
                </a:lnTo>
                <a:lnTo>
                  <a:pt x="13" y="6"/>
                </a:lnTo>
                <a:lnTo>
                  <a:pt x="10" y="6"/>
                </a:lnTo>
                <a:lnTo>
                  <a:pt x="7" y="6"/>
                </a:lnTo>
                <a:lnTo>
                  <a:pt x="4" y="6"/>
                </a:lnTo>
                <a:lnTo>
                  <a:pt x="3" y="7"/>
                </a:lnTo>
                <a:lnTo>
                  <a:pt x="0" y="9"/>
                </a:lnTo>
                <a:lnTo>
                  <a:pt x="0" y="12"/>
                </a:lnTo>
                <a:lnTo>
                  <a:pt x="3" y="15"/>
                </a:lnTo>
                <a:lnTo>
                  <a:pt x="7" y="19"/>
                </a:lnTo>
                <a:lnTo>
                  <a:pt x="13" y="22"/>
                </a:lnTo>
                <a:lnTo>
                  <a:pt x="19" y="25"/>
                </a:lnTo>
                <a:lnTo>
                  <a:pt x="24" y="29"/>
                </a:lnTo>
                <a:lnTo>
                  <a:pt x="28" y="32"/>
                </a:lnTo>
                <a:lnTo>
                  <a:pt x="33" y="34"/>
                </a:lnTo>
                <a:lnTo>
                  <a:pt x="37" y="35"/>
                </a:lnTo>
                <a:lnTo>
                  <a:pt x="41" y="34"/>
                </a:lnTo>
                <a:lnTo>
                  <a:pt x="46" y="32"/>
                </a:lnTo>
                <a:lnTo>
                  <a:pt x="50" y="29"/>
                </a:lnTo>
                <a:lnTo>
                  <a:pt x="55" y="26"/>
                </a:lnTo>
                <a:lnTo>
                  <a:pt x="59" y="22"/>
                </a:lnTo>
                <a:lnTo>
                  <a:pt x="64" y="19"/>
                </a:lnTo>
                <a:lnTo>
                  <a:pt x="65" y="17"/>
                </a:lnTo>
                <a:lnTo>
                  <a:pt x="67" y="15"/>
                </a:lnTo>
                <a:lnTo>
                  <a:pt x="68" y="12"/>
                </a:lnTo>
                <a:lnTo>
                  <a:pt x="70" y="9"/>
                </a:lnTo>
                <a:lnTo>
                  <a:pt x="70" y="6"/>
                </a:lnTo>
                <a:lnTo>
                  <a:pt x="70" y="4"/>
                </a:lnTo>
                <a:lnTo>
                  <a:pt x="68" y="1"/>
                </a:lnTo>
                <a:lnTo>
                  <a:pt x="65" y="1"/>
                </a:lnTo>
                <a:lnTo>
                  <a:pt x="61" y="0"/>
                </a:lnTo>
                <a:lnTo>
                  <a:pt x="58" y="0"/>
                </a:lnTo>
                <a:lnTo>
                  <a:pt x="55" y="0"/>
                </a:lnTo>
                <a:lnTo>
                  <a:pt x="52" y="1"/>
                </a:lnTo>
                <a:lnTo>
                  <a:pt x="49" y="1"/>
                </a:lnTo>
                <a:lnTo>
                  <a:pt x="44" y="3"/>
                </a:lnTo>
                <a:lnTo>
                  <a:pt x="41" y="3"/>
                </a:lnTo>
                <a:lnTo>
                  <a:pt x="37" y="3"/>
                </a:lnTo>
                <a:lnTo>
                  <a:pt x="36" y="3"/>
                </a:lnTo>
                <a:lnTo>
                  <a:pt x="34" y="4"/>
                </a:lnTo>
                <a:lnTo>
                  <a:pt x="33" y="4"/>
                </a:lnTo>
                <a:lnTo>
                  <a:pt x="31" y="6"/>
                </a:lnTo>
                <a:lnTo>
                  <a:pt x="28" y="6"/>
                </a:lnTo>
                <a:lnTo>
                  <a:pt x="27" y="7"/>
                </a:lnTo>
                <a:lnTo>
                  <a:pt x="25" y="7"/>
                </a:lnTo>
                <a:lnTo>
                  <a:pt x="24" y="7"/>
                </a:lnTo>
              </a:path>
            </a:pathLst>
          </a:custGeom>
          <a:solidFill>
            <a:srgbClr val="FFFF00"/>
          </a:solidFill>
          <a:ln w="4763">
            <a:solidFill>
              <a:srgbClr val="990000"/>
            </a:solidFill>
            <a:round/>
            <a:headEnd/>
            <a:tailEnd/>
          </a:ln>
        </p:spPr>
        <p:txBody>
          <a:bodyPr/>
          <a:lstStyle/>
          <a:p>
            <a:endParaRPr lang="en-US"/>
          </a:p>
        </p:txBody>
      </p:sp>
      <p:sp>
        <p:nvSpPr>
          <p:cNvPr id="53350" name="Freeform 101"/>
          <p:cNvSpPr>
            <a:spLocks/>
          </p:cNvSpPr>
          <p:nvPr/>
        </p:nvSpPr>
        <p:spPr bwMode="auto">
          <a:xfrm>
            <a:off x="6527801" y="4194177"/>
            <a:ext cx="63500" cy="74613"/>
          </a:xfrm>
          <a:custGeom>
            <a:avLst/>
            <a:gdLst>
              <a:gd name="T0" fmla="*/ 0 w 45"/>
              <a:gd name="T1" fmla="*/ 2147483647 h 47"/>
              <a:gd name="T2" fmla="*/ 2147483647 w 45"/>
              <a:gd name="T3" fmla="*/ 2147483647 h 47"/>
              <a:gd name="T4" fmla="*/ 2147483647 w 45"/>
              <a:gd name="T5" fmla="*/ 2147483647 h 47"/>
              <a:gd name="T6" fmla="*/ 2147483647 w 45"/>
              <a:gd name="T7" fmla="*/ 2147483647 h 47"/>
              <a:gd name="T8" fmla="*/ 2147483647 w 45"/>
              <a:gd name="T9" fmla="*/ 2147483647 h 47"/>
              <a:gd name="T10" fmla="*/ 2147483647 w 45"/>
              <a:gd name="T11" fmla="*/ 2147483647 h 47"/>
              <a:gd name="T12" fmla="*/ 2147483647 w 45"/>
              <a:gd name="T13" fmla="*/ 2147483647 h 47"/>
              <a:gd name="T14" fmla="*/ 2147483647 w 45"/>
              <a:gd name="T15" fmla="*/ 2147483647 h 47"/>
              <a:gd name="T16" fmla="*/ 2147483647 w 45"/>
              <a:gd name="T17" fmla="*/ 2147483647 h 47"/>
              <a:gd name="T18" fmla="*/ 2147483647 w 45"/>
              <a:gd name="T19" fmla="*/ 2147483647 h 47"/>
              <a:gd name="T20" fmla="*/ 2147483647 w 45"/>
              <a:gd name="T21" fmla="*/ 2147483647 h 47"/>
              <a:gd name="T22" fmla="*/ 2147483647 w 45"/>
              <a:gd name="T23" fmla="*/ 2147483647 h 47"/>
              <a:gd name="T24" fmla="*/ 2147483647 w 45"/>
              <a:gd name="T25" fmla="*/ 2147483647 h 47"/>
              <a:gd name="T26" fmla="*/ 2147483647 w 45"/>
              <a:gd name="T27" fmla="*/ 2147483647 h 47"/>
              <a:gd name="T28" fmla="*/ 2147483647 w 45"/>
              <a:gd name="T29" fmla="*/ 2147483647 h 47"/>
              <a:gd name="T30" fmla="*/ 2147483647 w 45"/>
              <a:gd name="T31" fmla="*/ 2147483647 h 47"/>
              <a:gd name="T32" fmla="*/ 2147483647 w 45"/>
              <a:gd name="T33" fmla="*/ 2147483647 h 47"/>
              <a:gd name="T34" fmla="*/ 2147483647 w 45"/>
              <a:gd name="T35" fmla="*/ 2147483647 h 47"/>
              <a:gd name="T36" fmla="*/ 2147483647 w 45"/>
              <a:gd name="T37" fmla="*/ 2147483647 h 47"/>
              <a:gd name="T38" fmla="*/ 2147483647 w 45"/>
              <a:gd name="T39" fmla="*/ 2147483647 h 47"/>
              <a:gd name="T40" fmla="*/ 2147483647 w 45"/>
              <a:gd name="T41" fmla="*/ 2147483647 h 47"/>
              <a:gd name="T42" fmla="*/ 2147483647 w 45"/>
              <a:gd name="T43" fmla="*/ 2147483647 h 47"/>
              <a:gd name="T44" fmla="*/ 2147483647 w 45"/>
              <a:gd name="T45" fmla="*/ 2147483647 h 47"/>
              <a:gd name="T46" fmla="*/ 2147483647 w 45"/>
              <a:gd name="T47" fmla="*/ 2147483647 h 47"/>
              <a:gd name="T48" fmla="*/ 2147483647 w 45"/>
              <a:gd name="T49" fmla="*/ 2147483647 h 47"/>
              <a:gd name="T50" fmla="*/ 2147483647 w 45"/>
              <a:gd name="T51" fmla="*/ 2147483647 h 47"/>
              <a:gd name="T52" fmla="*/ 2147483647 w 45"/>
              <a:gd name="T53" fmla="*/ 2147483647 h 47"/>
              <a:gd name="T54" fmla="*/ 2147483647 w 45"/>
              <a:gd name="T55" fmla="*/ 2147483647 h 47"/>
              <a:gd name="T56" fmla="*/ 2147483647 w 45"/>
              <a:gd name="T57" fmla="*/ 2147483647 h 47"/>
              <a:gd name="T58" fmla="*/ 2147483647 w 45"/>
              <a:gd name="T59" fmla="*/ 2147483647 h 47"/>
              <a:gd name="T60" fmla="*/ 2147483647 w 45"/>
              <a:gd name="T61" fmla="*/ 2147483647 h 47"/>
              <a:gd name="T62" fmla="*/ 2147483647 w 45"/>
              <a:gd name="T63" fmla="*/ 2147483647 h 47"/>
              <a:gd name="T64" fmla="*/ 2147483647 w 45"/>
              <a:gd name="T65" fmla="*/ 0 h 47"/>
              <a:gd name="T66" fmla="*/ 2147483647 w 45"/>
              <a:gd name="T67" fmla="*/ 0 h 47"/>
              <a:gd name="T68" fmla="*/ 2147483647 w 45"/>
              <a:gd name="T69" fmla="*/ 0 h 47"/>
              <a:gd name="T70" fmla="*/ 2147483647 w 45"/>
              <a:gd name="T71" fmla="*/ 2147483647 h 47"/>
              <a:gd name="T72" fmla="*/ 2147483647 w 45"/>
              <a:gd name="T73" fmla="*/ 2147483647 h 47"/>
              <a:gd name="T74" fmla="*/ 2147483647 w 45"/>
              <a:gd name="T75" fmla="*/ 2147483647 h 47"/>
              <a:gd name="T76" fmla="*/ 2147483647 w 45"/>
              <a:gd name="T77" fmla="*/ 2147483647 h 47"/>
              <a:gd name="T78" fmla="*/ 2147483647 w 45"/>
              <a:gd name="T79" fmla="*/ 2147483647 h 47"/>
              <a:gd name="T80" fmla="*/ 0 w 45"/>
              <a:gd name="T81" fmla="*/ 2147483647 h 47"/>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5"/>
              <a:gd name="T124" fmla="*/ 0 h 47"/>
              <a:gd name="T125" fmla="*/ 45 w 45"/>
              <a:gd name="T126" fmla="*/ 47 h 47"/>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5" h="47">
                <a:moveTo>
                  <a:pt x="0" y="22"/>
                </a:moveTo>
                <a:lnTo>
                  <a:pt x="2" y="24"/>
                </a:lnTo>
                <a:lnTo>
                  <a:pt x="4" y="25"/>
                </a:lnTo>
                <a:lnTo>
                  <a:pt x="5" y="28"/>
                </a:lnTo>
                <a:lnTo>
                  <a:pt x="7" y="30"/>
                </a:lnTo>
                <a:lnTo>
                  <a:pt x="8" y="32"/>
                </a:lnTo>
                <a:lnTo>
                  <a:pt x="8" y="34"/>
                </a:lnTo>
                <a:lnTo>
                  <a:pt x="10" y="35"/>
                </a:lnTo>
                <a:lnTo>
                  <a:pt x="13" y="38"/>
                </a:lnTo>
                <a:lnTo>
                  <a:pt x="16" y="40"/>
                </a:lnTo>
                <a:lnTo>
                  <a:pt x="20" y="43"/>
                </a:lnTo>
                <a:lnTo>
                  <a:pt x="25" y="44"/>
                </a:lnTo>
                <a:lnTo>
                  <a:pt x="29" y="46"/>
                </a:lnTo>
                <a:lnTo>
                  <a:pt x="34" y="47"/>
                </a:lnTo>
                <a:lnTo>
                  <a:pt x="36" y="46"/>
                </a:lnTo>
                <a:lnTo>
                  <a:pt x="39" y="43"/>
                </a:lnTo>
                <a:lnTo>
                  <a:pt x="39" y="38"/>
                </a:lnTo>
                <a:lnTo>
                  <a:pt x="39" y="35"/>
                </a:lnTo>
                <a:lnTo>
                  <a:pt x="39" y="31"/>
                </a:lnTo>
                <a:lnTo>
                  <a:pt x="39" y="28"/>
                </a:lnTo>
                <a:lnTo>
                  <a:pt x="41" y="25"/>
                </a:lnTo>
                <a:lnTo>
                  <a:pt x="41" y="21"/>
                </a:lnTo>
                <a:lnTo>
                  <a:pt x="41" y="18"/>
                </a:lnTo>
                <a:lnTo>
                  <a:pt x="42" y="13"/>
                </a:lnTo>
                <a:lnTo>
                  <a:pt x="44" y="9"/>
                </a:lnTo>
                <a:lnTo>
                  <a:pt x="45" y="7"/>
                </a:lnTo>
                <a:lnTo>
                  <a:pt x="45" y="6"/>
                </a:lnTo>
                <a:lnTo>
                  <a:pt x="45" y="4"/>
                </a:lnTo>
                <a:lnTo>
                  <a:pt x="44" y="3"/>
                </a:lnTo>
                <a:lnTo>
                  <a:pt x="44" y="1"/>
                </a:lnTo>
                <a:lnTo>
                  <a:pt x="42" y="0"/>
                </a:lnTo>
                <a:lnTo>
                  <a:pt x="36" y="0"/>
                </a:lnTo>
                <a:lnTo>
                  <a:pt x="32" y="0"/>
                </a:lnTo>
                <a:lnTo>
                  <a:pt x="26" y="3"/>
                </a:lnTo>
                <a:lnTo>
                  <a:pt x="19" y="6"/>
                </a:lnTo>
                <a:lnTo>
                  <a:pt x="13" y="10"/>
                </a:lnTo>
                <a:lnTo>
                  <a:pt x="8" y="13"/>
                </a:lnTo>
                <a:lnTo>
                  <a:pt x="4" y="18"/>
                </a:lnTo>
                <a:lnTo>
                  <a:pt x="0" y="22"/>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51" name="Freeform 102"/>
          <p:cNvSpPr>
            <a:spLocks/>
          </p:cNvSpPr>
          <p:nvPr/>
        </p:nvSpPr>
        <p:spPr bwMode="auto">
          <a:xfrm>
            <a:off x="6527801" y="4194177"/>
            <a:ext cx="63500" cy="74613"/>
          </a:xfrm>
          <a:custGeom>
            <a:avLst/>
            <a:gdLst>
              <a:gd name="T0" fmla="*/ 0 w 45"/>
              <a:gd name="T1" fmla="*/ 2147483647 h 47"/>
              <a:gd name="T2" fmla="*/ 2147483647 w 45"/>
              <a:gd name="T3" fmla="*/ 2147483647 h 47"/>
              <a:gd name="T4" fmla="*/ 2147483647 w 45"/>
              <a:gd name="T5" fmla="*/ 2147483647 h 47"/>
              <a:gd name="T6" fmla="*/ 2147483647 w 45"/>
              <a:gd name="T7" fmla="*/ 2147483647 h 47"/>
              <a:gd name="T8" fmla="*/ 2147483647 w 45"/>
              <a:gd name="T9" fmla="*/ 2147483647 h 47"/>
              <a:gd name="T10" fmla="*/ 2147483647 w 45"/>
              <a:gd name="T11" fmla="*/ 2147483647 h 47"/>
              <a:gd name="T12" fmla="*/ 2147483647 w 45"/>
              <a:gd name="T13" fmla="*/ 2147483647 h 47"/>
              <a:gd name="T14" fmla="*/ 2147483647 w 45"/>
              <a:gd name="T15" fmla="*/ 2147483647 h 47"/>
              <a:gd name="T16" fmla="*/ 2147483647 w 45"/>
              <a:gd name="T17" fmla="*/ 2147483647 h 47"/>
              <a:gd name="T18" fmla="*/ 2147483647 w 45"/>
              <a:gd name="T19" fmla="*/ 2147483647 h 47"/>
              <a:gd name="T20" fmla="*/ 2147483647 w 45"/>
              <a:gd name="T21" fmla="*/ 2147483647 h 47"/>
              <a:gd name="T22" fmla="*/ 2147483647 w 45"/>
              <a:gd name="T23" fmla="*/ 2147483647 h 47"/>
              <a:gd name="T24" fmla="*/ 2147483647 w 45"/>
              <a:gd name="T25" fmla="*/ 2147483647 h 47"/>
              <a:gd name="T26" fmla="*/ 2147483647 w 45"/>
              <a:gd name="T27" fmla="*/ 2147483647 h 47"/>
              <a:gd name="T28" fmla="*/ 2147483647 w 45"/>
              <a:gd name="T29" fmla="*/ 2147483647 h 47"/>
              <a:gd name="T30" fmla="*/ 2147483647 w 45"/>
              <a:gd name="T31" fmla="*/ 2147483647 h 47"/>
              <a:gd name="T32" fmla="*/ 2147483647 w 45"/>
              <a:gd name="T33" fmla="*/ 2147483647 h 47"/>
              <a:gd name="T34" fmla="*/ 2147483647 w 45"/>
              <a:gd name="T35" fmla="*/ 2147483647 h 47"/>
              <a:gd name="T36" fmla="*/ 2147483647 w 45"/>
              <a:gd name="T37" fmla="*/ 2147483647 h 47"/>
              <a:gd name="T38" fmla="*/ 2147483647 w 45"/>
              <a:gd name="T39" fmla="*/ 2147483647 h 47"/>
              <a:gd name="T40" fmla="*/ 2147483647 w 45"/>
              <a:gd name="T41" fmla="*/ 2147483647 h 47"/>
              <a:gd name="T42" fmla="*/ 2147483647 w 45"/>
              <a:gd name="T43" fmla="*/ 2147483647 h 47"/>
              <a:gd name="T44" fmla="*/ 2147483647 w 45"/>
              <a:gd name="T45" fmla="*/ 2147483647 h 47"/>
              <a:gd name="T46" fmla="*/ 2147483647 w 45"/>
              <a:gd name="T47" fmla="*/ 2147483647 h 47"/>
              <a:gd name="T48" fmla="*/ 2147483647 w 45"/>
              <a:gd name="T49" fmla="*/ 2147483647 h 47"/>
              <a:gd name="T50" fmla="*/ 2147483647 w 45"/>
              <a:gd name="T51" fmla="*/ 2147483647 h 47"/>
              <a:gd name="T52" fmla="*/ 2147483647 w 45"/>
              <a:gd name="T53" fmla="*/ 2147483647 h 47"/>
              <a:gd name="T54" fmla="*/ 2147483647 w 45"/>
              <a:gd name="T55" fmla="*/ 2147483647 h 47"/>
              <a:gd name="T56" fmla="*/ 2147483647 w 45"/>
              <a:gd name="T57" fmla="*/ 2147483647 h 47"/>
              <a:gd name="T58" fmla="*/ 2147483647 w 45"/>
              <a:gd name="T59" fmla="*/ 2147483647 h 47"/>
              <a:gd name="T60" fmla="*/ 2147483647 w 45"/>
              <a:gd name="T61" fmla="*/ 2147483647 h 47"/>
              <a:gd name="T62" fmla="*/ 2147483647 w 45"/>
              <a:gd name="T63" fmla="*/ 2147483647 h 47"/>
              <a:gd name="T64" fmla="*/ 2147483647 w 45"/>
              <a:gd name="T65" fmla="*/ 0 h 47"/>
              <a:gd name="T66" fmla="*/ 2147483647 w 45"/>
              <a:gd name="T67" fmla="*/ 0 h 47"/>
              <a:gd name="T68" fmla="*/ 2147483647 w 45"/>
              <a:gd name="T69" fmla="*/ 0 h 47"/>
              <a:gd name="T70" fmla="*/ 2147483647 w 45"/>
              <a:gd name="T71" fmla="*/ 2147483647 h 47"/>
              <a:gd name="T72" fmla="*/ 2147483647 w 45"/>
              <a:gd name="T73" fmla="*/ 2147483647 h 47"/>
              <a:gd name="T74" fmla="*/ 2147483647 w 45"/>
              <a:gd name="T75" fmla="*/ 2147483647 h 47"/>
              <a:gd name="T76" fmla="*/ 2147483647 w 45"/>
              <a:gd name="T77" fmla="*/ 2147483647 h 47"/>
              <a:gd name="T78" fmla="*/ 2147483647 w 45"/>
              <a:gd name="T79" fmla="*/ 2147483647 h 47"/>
              <a:gd name="T80" fmla="*/ 0 w 45"/>
              <a:gd name="T81" fmla="*/ 2147483647 h 47"/>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5"/>
              <a:gd name="T124" fmla="*/ 0 h 47"/>
              <a:gd name="T125" fmla="*/ 45 w 45"/>
              <a:gd name="T126" fmla="*/ 47 h 47"/>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5" h="47">
                <a:moveTo>
                  <a:pt x="0" y="22"/>
                </a:moveTo>
                <a:lnTo>
                  <a:pt x="2" y="24"/>
                </a:lnTo>
                <a:lnTo>
                  <a:pt x="4" y="25"/>
                </a:lnTo>
                <a:lnTo>
                  <a:pt x="5" y="28"/>
                </a:lnTo>
                <a:lnTo>
                  <a:pt x="7" y="30"/>
                </a:lnTo>
                <a:lnTo>
                  <a:pt x="8" y="32"/>
                </a:lnTo>
                <a:lnTo>
                  <a:pt x="8" y="34"/>
                </a:lnTo>
                <a:lnTo>
                  <a:pt x="10" y="35"/>
                </a:lnTo>
                <a:lnTo>
                  <a:pt x="13" y="38"/>
                </a:lnTo>
                <a:lnTo>
                  <a:pt x="16" y="40"/>
                </a:lnTo>
                <a:lnTo>
                  <a:pt x="20" y="43"/>
                </a:lnTo>
                <a:lnTo>
                  <a:pt x="25" y="44"/>
                </a:lnTo>
                <a:lnTo>
                  <a:pt x="29" y="46"/>
                </a:lnTo>
                <a:lnTo>
                  <a:pt x="34" y="47"/>
                </a:lnTo>
                <a:lnTo>
                  <a:pt x="36" y="46"/>
                </a:lnTo>
                <a:lnTo>
                  <a:pt x="39" y="43"/>
                </a:lnTo>
                <a:lnTo>
                  <a:pt x="39" y="38"/>
                </a:lnTo>
                <a:lnTo>
                  <a:pt x="39" y="35"/>
                </a:lnTo>
                <a:lnTo>
                  <a:pt x="39" y="31"/>
                </a:lnTo>
                <a:lnTo>
                  <a:pt x="39" y="28"/>
                </a:lnTo>
                <a:lnTo>
                  <a:pt x="41" y="25"/>
                </a:lnTo>
                <a:lnTo>
                  <a:pt x="41" y="21"/>
                </a:lnTo>
                <a:lnTo>
                  <a:pt x="41" y="18"/>
                </a:lnTo>
                <a:lnTo>
                  <a:pt x="42" y="13"/>
                </a:lnTo>
                <a:lnTo>
                  <a:pt x="44" y="9"/>
                </a:lnTo>
                <a:lnTo>
                  <a:pt x="45" y="7"/>
                </a:lnTo>
                <a:lnTo>
                  <a:pt x="45" y="6"/>
                </a:lnTo>
                <a:lnTo>
                  <a:pt x="45" y="4"/>
                </a:lnTo>
                <a:lnTo>
                  <a:pt x="44" y="3"/>
                </a:lnTo>
                <a:lnTo>
                  <a:pt x="44" y="1"/>
                </a:lnTo>
                <a:lnTo>
                  <a:pt x="42" y="0"/>
                </a:lnTo>
                <a:lnTo>
                  <a:pt x="36" y="0"/>
                </a:lnTo>
                <a:lnTo>
                  <a:pt x="32" y="0"/>
                </a:lnTo>
                <a:lnTo>
                  <a:pt x="26" y="3"/>
                </a:lnTo>
                <a:lnTo>
                  <a:pt x="19" y="6"/>
                </a:lnTo>
                <a:lnTo>
                  <a:pt x="13" y="10"/>
                </a:lnTo>
                <a:lnTo>
                  <a:pt x="8" y="13"/>
                </a:lnTo>
                <a:lnTo>
                  <a:pt x="4" y="18"/>
                </a:lnTo>
                <a:lnTo>
                  <a:pt x="0" y="22"/>
                </a:lnTo>
              </a:path>
            </a:pathLst>
          </a:custGeom>
          <a:solidFill>
            <a:srgbClr val="FFFF00"/>
          </a:solidFill>
          <a:ln w="1588">
            <a:solidFill>
              <a:srgbClr val="990000"/>
            </a:solidFill>
            <a:round/>
            <a:headEnd/>
            <a:tailEnd/>
          </a:ln>
        </p:spPr>
        <p:txBody>
          <a:bodyPr/>
          <a:lstStyle/>
          <a:p>
            <a:endParaRPr lang="en-US"/>
          </a:p>
        </p:txBody>
      </p:sp>
      <p:sp>
        <p:nvSpPr>
          <p:cNvPr id="53352" name="Freeform 103"/>
          <p:cNvSpPr>
            <a:spLocks/>
          </p:cNvSpPr>
          <p:nvPr/>
        </p:nvSpPr>
        <p:spPr bwMode="auto">
          <a:xfrm>
            <a:off x="6527801" y="4194177"/>
            <a:ext cx="63500" cy="74613"/>
          </a:xfrm>
          <a:custGeom>
            <a:avLst/>
            <a:gdLst>
              <a:gd name="T0" fmla="*/ 0 w 45"/>
              <a:gd name="T1" fmla="*/ 2147483647 h 47"/>
              <a:gd name="T2" fmla="*/ 2147483647 w 45"/>
              <a:gd name="T3" fmla="*/ 2147483647 h 47"/>
              <a:gd name="T4" fmla="*/ 2147483647 w 45"/>
              <a:gd name="T5" fmla="*/ 2147483647 h 47"/>
              <a:gd name="T6" fmla="*/ 2147483647 w 45"/>
              <a:gd name="T7" fmla="*/ 2147483647 h 47"/>
              <a:gd name="T8" fmla="*/ 2147483647 w 45"/>
              <a:gd name="T9" fmla="*/ 2147483647 h 47"/>
              <a:gd name="T10" fmla="*/ 2147483647 w 45"/>
              <a:gd name="T11" fmla="*/ 2147483647 h 47"/>
              <a:gd name="T12" fmla="*/ 2147483647 w 45"/>
              <a:gd name="T13" fmla="*/ 2147483647 h 47"/>
              <a:gd name="T14" fmla="*/ 2147483647 w 45"/>
              <a:gd name="T15" fmla="*/ 2147483647 h 47"/>
              <a:gd name="T16" fmla="*/ 2147483647 w 45"/>
              <a:gd name="T17" fmla="*/ 2147483647 h 47"/>
              <a:gd name="T18" fmla="*/ 2147483647 w 45"/>
              <a:gd name="T19" fmla="*/ 2147483647 h 47"/>
              <a:gd name="T20" fmla="*/ 2147483647 w 45"/>
              <a:gd name="T21" fmla="*/ 2147483647 h 47"/>
              <a:gd name="T22" fmla="*/ 2147483647 w 45"/>
              <a:gd name="T23" fmla="*/ 2147483647 h 47"/>
              <a:gd name="T24" fmla="*/ 2147483647 w 45"/>
              <a:gd name="T25" fmla="*/ 2147483647 h 47"/>
              <a:gd name="T26" fmla="*/ 2147483647 w 45"/>
              <a:gd name="T27" fmla="*/ 2147483647 h 47"/>
              <a:gd name="T28" fmla="*/ 2147483647 w 45"/>
              <a:gd name="T29" fmla="*/ 2147483647 h 47"/>
              <a:gd name="T30" fmla="*/ 2147483647 w 45"/>
              <a:gd name="T31" fmla="*/ 2147483647 h 47"/>
              <a:gd name="T32" fmla="*/ 2147483647 w 45"/>
              <a:gd name="T33" fmla="*/ 2147483647 h 47"/>
              <a:gd name="T34" fmla="*/ 2147483647 w 45"/>
              <a:gd name="T35" fmla="*/ 2147483647 h 47"/>
              <a:gd name="T36" fmla="*/ 2147483647 w 45"/>
              <a:gd name="T37" fmla="*/ 2147483647 h 47"/>
              <a:gd name="T38" fmla="*/ 2147483647 w 45"/>
              <a:gd name="T39" fmla="*/ 2147483647 h 47"/>
              <a:gd name="T40" fmla="*/ 2147483647 w 45"/>
              <a:gd name="T41" fmla="*/ 2147483647 h 47"/>
              <a:gd name="T42" fmla="*/ 2147483647 w 45"/>
              <a:gd name="T43" fmla="*/ 2147483647 h 47"/>
              <a:gd name="T44" fmla="*/ 2147483647 w 45"/>
              <a:gd name="T45" fmla="*/ 2147483647 h 47"/>
              <a:gd name="T46" fmla="*/ 2147483647 w 45"/>
              <a:gd name="T47" fmla="*/ 2147483647 h 47"/>
              <a:gd name="T48" fmla="*/ 2147483647 w 45"/>
              <a:gd name="T49" fmla="*/ 2147483647 h 47"/>
              <a:gd name="T50" fmla="*/ 2147483647 w 45"/>
              <a:gd name="T51" fmla="*/ 2147483647 h 47"/>
              <a:gd name="T52" fmla="*/ 2147483647 w 45"/>
              <a:gd name="T53" fmla="*/ 2147483647 h 47"/>
              <a:gd name="T54" fmla="*/ 2147483647 w 45"/>
              <a:gd name="T55" fmla="*/ 2147483647 h 47"/>
              <a:gd name="T56" fmla="*/ 2147483647 w 45"/>
              <a:gd name="T57" fmla="*/ 2147483647 h 47"/>
              <a:gd name="T58" fmla="*/ 2147483647 w 45"/>
              <a:gd name="T59" fmla="*/ 2147483647 h 47"/>
              <a:gd name="T60" fmla="*/ 2147483647 w 45"/>
              <a:gd name="T61" fmla="*/ 2147483647 h 47"/>
              <a:gd name="T62" fmla="*/ 2147483647 w 45"/>
              <a:gd name="T63" fmla="*/ 2147483647 h 47"/>
              <a:gd name="T64" fmla="*/ 2147483647 w 45"/>
              <a:gd name="T65" fmla="*/ 0 h 47"/>
              <a:gd name="T66" fmla="*/ 2147483647 w 45"/>
              <a:gd name="T67" fmla="*/ 0 h 47"/>
              <a:gd name="T68" fmla="*/ 2147483647 w 45"/>
              <a:gd name="T69" fmla="*/ 0 h 47"/>
              <a:gd name="T70" fmla="*/ 2147483647 w 45"/>
              <a:gd name="T71" fmla="*/ 2147483647 h 47"/>
              <a:gd name="T72" fmla="*/ 2147483647 w 45"/>
              <a:gd name="T73" fmla="*/ 2147483647 h 47"/>
              <a:gd name="T74" fmla="*/ 2147483647 w 45"/>
              <a:gd name="T75" fmla="*/ 2147483647 h 47"/>
              <a:gd name="T76" fmla="*/ 2147483647 w 45"/>
              <a:gd name="T77" fmla="*/ 2147483647 h 47"/>
              <a:gd name="T78" fmla="*/ 2147483647 w 45"/>
              <a:gd name="T79" fmla="*/ 2147483647 h 47"/>
              <a:gd name="T80" fmla="*/ 0 w 45"/>
              <a:gd name="T81" fmla="*/ 2147483647 h 47"/>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5"/>
              <a:gd name="T124" fmla="*/ 0 h 47"/>
              <a:gd name="T125" fmla="*/ 45 w 45"/>
              <a:gd name="T126" fmla="*/ 47 h 47"/>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5" h="47">
                <a:moveTo>
                  <a:pt x="0" y="22"/>
                </a:moveTo>
                <a:lnTo>
                  <a:pt x="2" y="24"/>
                </a:lnTo>
                <a:lnTo>
                  <a:pt x="4" y="25"/>
                </a:lnTo>
                <a:lnTo>
                  <a:pt x="5" y="28"/>
                </a:lnTo>
                <a:lnTo>
                  <a:pt x="7" y="30"/>
                </a:lnTo>
                <a:lnTo>
                  <a:pt x="8" y="32"/>
                </a:lnTo>
                <a:lnTo>
                  <a:pt x="8" y="34"/>
                </a:lnTo>
                <a:lnTo>
                  <a:pt x="10" y="35"/>
                </a:lnTo>
                <a:lnTo>
                  <a:pt x="13" y="38"/>
                </a:lnTo>
                <a:lnTo>
                  <a:pt x="16" y="40"/>
                </a:lnTo>
                <a:lnTo>
                  <a:pt x="20" y="43"/>
                </a:lnTo>
                <a:lnTo>
                  <a:pt x="25" y="44"/>
                </a:lnTo>
                <a:lnTo>
                  <a:pt x="29" y="46"/>
                </a:lnTo>
                <a:lnTo>
                  <a:pt x="34" y="47"/>
                </a:lnTo>
                <a:lnTo>
                  <a:pt x="36" y="46"/>
                </a:lnTo>
                <a:lnTo>
                  <a:pt x="39" y="43"/>
                </a:lnTo>
                <a:lnTo>
                  <a:pt x="39" y="38"/>
                </a:lnTo>
                <a:lnTo>
                  <a:pt x="39" y="35"/>
                </a:lnTo>
                <a:lnTo>
                  <a:pt x="39" y="31"/>
                </a:lnTo>
                <a:lnTo>
                  <a:pt x="39" y="28"/>
                </a:lnTo>
                <a:lnTo>
                  <a:pt x="41" y="25"/>
                </a:lnTo>
                <a:lnTo>
                  <a:pt x="41" y="21"/>
                </a:lnTo>
                <a:lnTo>
                  <a:pt x="41" y="18"/>
                </a:lnTo>
                <a:lnTo>
                  <a:pt x="42" y="13"/>
                </a:lnTo>
                <a:lnTo>
                  <a:pt x="44" y="9"/>
                </a:lnTo>
                <a:lnTo>
                  <a:pt x="45" y="7"/>
                </a:lnTo>
                <a:lnTo>
                  <a:pt x="45" y="6"/>
                </a:lnTo>
                <a:lnTo>
                  <a:pt x="45" y="4"/>
                </a:lnTo>
                <a:lnTo>
                  <a:pt x="44" y="3"/>
                </a:lnTo>
                <a:lnTo>
                  <a:pt x="44" y="1"/>
                </a:lnTo>
                <a:lnTo>
                  <a:pt x="42" y="0"/>
                </a:lnTo>
                <a:lnTo>
                  <a:pt x="36" y="0"/>
                </a:lnTo>
                <a:lnTo>
                  <a:pt x="32" y="0"/>
                </a:lnTo>
                <a:lnTo>
                  <a:pt x="26" y="3"/>
                </a:lnTo>
                <a:lnTo>
                  <a:pt x="19" y="6"/>
                </a:lnTo>
                <a:lnTo>
                  <a:pt x="13" y="10"/>
                </a:lnTo>
                <a:lnTo>
                  <a:pt x="8" y="13"/>
                </a:lnTo>
                <a:lnTo>
                  <a:pt x="4" y="18"/>
                </a:lnTo>
                <a:lnTo>
                  <a:pt x="0" y="22"/>
                </a:lnTo>
              </a:path>
            </a:pathLst>
          </a:custGeom>
          <a:solidFill>
            <a:srgbClr val="FFFF00"/>
          </a:solidFill>
          <a:ln w="4763">
            <a:solidFill>
              <a:srgbClr val="990000"/>
            </a:solidFill>
            <a:round/>
            <a:headEnd/>
            <a:tailEnd/>
          </a:ln>
        </p:spPr>
        <p:txBody>
          <a:bodyPr/>
          <a:lstStyle/>
          <a:p>
            <a:endParaRPr lang="en-US"/>
          </a:p>
        </p:txBody>
      </p:sp>
      <p:sp>
        <p:nvSpPr>
          <p:cNvPr id="53353" name="Freeform 104"/>
          <p:cNvSpPr>
            <a:spLocks/>
          </p:cNvSpPr>
          <p:nvPr/>
        </p:nvSpPr>
        <p:spPr bwMode="auto">
          <a:xfrm>
            <a:off x="6534151" y="4071939"/>
            <a:ext cx="103188" cy="74612"/>
          </a:xfrm>
          <a:custGeom>
            <a:avLst/>
            <a:gdLst>
              <a:gd name="T0" fmla="*/ 2147483647 w 73"/>
              <a:gd name="T1" fmla="*/ 2147483647 h 47"/>
              <a:gd name="T2" fmla="*/ 2147483647 w 73"/>
              <a:gd name="T3" fmla="*/ 2147483647 h 47"/>
              <a:gd name="T4" fmla="*/ 2147483647 w 73"/>
              <a:gd name="T5" fmla="*/ 2147483647 h 47"/>
              <a:gd name="T6" fmla="*/ 2147483647 w 73"/>
              <a:gd name="T7" fmla="*/ 2147483647 h 47"/>
              <a:gd name="T8" fmla="*/ 2147483647 w 73"/>
              <a:gd name="T9" fmla="*/ 2147483647 h 47"/>
              <a:gd name="T10" fmla="*/ 2147483647 w 73"/>
              <a:gd name="T11" fmla="*/ 2147483647 h 47"/>
              <a:gd name="T12" fmla="*/ 2147483647 w 73"/>
              <a:gd name="T13" fmla="*/ 2147483647 h 47"/>
              <a:gd name="T14" fmla="*/ 2147483647 w 73"/>
              <a:gd name="T15" fmla="*/ 2147483647 h 47"/>
              <a:gd name="T16" fmla="*/ 2147483647 w 73"/>
              <a:gd name="T17" fmla="*/ 2147483647 h 47"/>
              <a:gd name="T18" fmla="*/ 2147483647 w 73"/>
              <a:gd name="T19" fmla="*/ 2147483647 h 47"/>
              <a:gd name="T20" fmla="*/ 2147483647 w 73"/>
              <a:gd name="T21" fmla="*/ 2147483647 h 47"/>
              <a:gd name="T22" fmla="*/ 2147483647 w 73"/>
              <a:gd name="T23" fmla="*/ 2147483647 h 47"/>
              <a:gd name="T24" fmla="*/ 2147483647 w 73"/>
              <a:gd name="T25" fmla="*/ 2147483647 h 47"/>
              <a:gd name="T26" fmla="*/ 2147483647 w 73"/>
              <a:gd name="T27" fmla="*/ 2147483647 h 47"/>
              <a:gd name="T28" fmla="*/ 2147483647 w 73"/>
              <a:gd name="T29" fmla="*/ 2147483647 h 47"/>
              <a:gd name="T30" fmla="*/ 2147483647 w 73"/>
              <a:gd name="T31" fmla="*/ 2147483647 h 47"/>
              <a:gd name="T32" fmla="*/ 2147483647 w 73"/>
              <a:gd name="T33" fmla="*/ 2147483647 h 47"/>
              <a:gd name="T34" fmla="*/ 2147483647 w 73"/>
              <a:gd name="T35" fmla="*/ 2147483647 h 47"/>
              <a:gd name="T36" fmla="*/ 2147483647 w 73"/>
              <a:gd name="T37" fmla="*/ 2147483647 h 47"/>
              <a:gd name="T38" fmla="*/ 2147483647 w 73"/>
              <a:gd name="T39" fmla="*/ 2147483647 h 47"/>
              <a:gd name="T40" fmla="*/ 2147483647 w 73"/>
              <a:gd name="T41" fmla="*/ 2147483647 h 47"/>
              <a:gd name="T42" fmla="*/ 2147483647 w 73"/>
              <a:gd name="T43" fmla="*/ 2147483647 h 47"/>
              <a:gd name="T44" fmla="*/ 2147483647 w 73"/>
              <a:gd name="T45" fmla="*/ 2147483647 h 47"/>
              <a:gd name="T46" fmla="*/ 2147483647 w 73"/>
              <a:gd name="T47" fmla="*/ 2147483647 h 47"/>
              <a:gd name="T48" fmla="*/ 2147483647 w 73"/>
              <a:gd name="T49" fmla="*/ 2147483647 h 47"/>
              <a:gd name="T50" fmla="*/ 2147483647 w 73"/>
              <a:gd name="T51" fmla="*/ 2147483647 h 47"/>
              <a:gd name="T52" fmla="*/ 2147483647 w 73"/>
              <a:gd name="T53" fmla="*/ 2147483647 h 47"/>
              <a:gd name="T54" fmla="*/ 2147483647 w 73"/>
              <a:gd name="T55" fmla="*/ 2147483647 h 47"/>
              <a:gd name="T56" fmla="*/ 2147483647 w 73"/>
              <a:gd name="T57" fmla="*/ 0 h 47"/>
              <a:gd name="T58" fmla="*/ 2147483647 w 73"/>
              <a:gd name="T59" fmla="*/ 2147483647 h 47"/>
              <a:gd name="T60" fmla="*/ 2147483647 w 73"/>
              <a:gd name="T61" fmla="*/ 2147483647 h 47"/>
              <a:gd name="T62" fmla="*/ 2147483647 w 73"/>
              <a:gd name="T63" fmla="*/ 2147483647 h 47"/>
              <a:gd name="T64" fmla="*/ 2147483647 w 73"/>
              <a:gd name="T65" fmla="*/ 2147483647 h 47"/>
              <a:gd name="T66" fmla="*/ 2147483647 w 73"/>
              <a:gd name="T67" fmla="*/ 2147483647 h 47"/>
              <a:gd name="T68" fmla="*/ 2147483647 w 73"/>
              <a:gd name="T69" fmla="*/ 2147483647 h 47"/>
              <a:gd name="T70" fmla="*/ 2147483647 w 73"/>
              <a:gd name="T71" fmla="*/ 2147483647 h 47"/>
              <a:gd name="T72" fmla="*/ 2147483647 w 73"/>
              <a:gd name="T73" fmla="*/ 2147483647 h 47"/>
              <a:gd name="T74" fmla="*/ 2147483647 w 73"/>
              <a:gd name="T75" fmla="*/ 2147483647 h 47"/>
              <a:gd name="T76" fmla="*/ 0 w 73"/>
              <a:gd name="T77" fmla="*/ 2147483647 h 47"/>
              <a:gd name="T78" fmla="*/ 2147483647 w 73"/>
              <a:gd name="T79" fmla="*/ 2147483647 h 47"/>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73"/>
              <a:gd name="T121" fmla="*/ 0 h 47"/>
              <a:gd name="T122" fmla="*/ 73 w 73"/>
              <a:gd name="T123" fmla="*/ 47 h 47"/>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73" h="47">
                <a:moveTo>
                  <a:pt x="3" y="25"/>
                </a:moveTo>
                <a:lnTo>
                  <a:pt x="3" y="25"/>
                </a:lnTo>
                <a:lnTo>
                  <a:pt x="3" y="27"/>
                </a:lnTo>
                <a:lnTo>
                  <a:pt x="3" y="28"/>
                </a:lnTo>
                <a:lnTo>
                  <a:pt x="3" y="31"/>
                </a:lnTo>
                <a:lnTo>
                  <a:pt x="5" y="34"/>
                </a:lnTo>
                <a:lnTo>
                  <a:pt x="6" y="37"/>
                </a:lnTo>
                <a:lnTo>
                  <a:pt x="8" y="38"/>
                </a:lnTo>
                <a:lnTo>
                  <a:pt x="11" y="40"/>
                </a:lnTo>
                <a:lnTo>
                  <a:pt x="14" y="41"/>
                </a:lnTo>
                <a:lnTo>
                  <a:pt x="17" y="41"/>
                </a:lnTo>
                <a:lnTo>
                  <a:pt x="18" y="43"/>
                </a:lnTo>
                <a:lnTo>
                  <a:pt x="21" y="44"/>
                </a:lnTo>
                <a:lnTo>
                  <a:pt x="23" y="44"/>
                </a:lnTo>
                <a:lnTo>
                  <a:pt x="24" y="44"/>
                </a:lnTo>
                <a:lnTo>
                  <a:pt x="24" y="46"/>
                </a:lnTo>
                <a:lnTo>
                  <a:pt x="26" y="46"/>
                </a:lnTo>
                <a:lnTo>
                  <a:pt x="27" y="47"/>
                </a:lnTo>
                <a:lnTo>
                  <a:pt x="29" y="47"/>
                </a:lnTo>
                <a:lnTo>
                  <a:pt x="30" y="47"/>
                </a:lnTo>
                <a:lnTo>
                  <a:pt x="33" y="47"/>
                </a:lnTo>
                <a:lnTo>
                  <a:pt x="36" y="47"/>
                </a:lnTo>
                <a:lnTo>
                  <a:pt x="37" y="47"/>
                </a:lnTo>
                <a:lnTo>
                  <a:pt x="39" y="47"/>
                </a:lnTo>
                <a:lnTo>
                  <a:pt x="40" y="46"/>
                </a:lnTo>
                <a:lnTo>
                  <a:pt x="42" y="44"/>
                </a:lnTo>
                <a:lnTo>
                  <a:pt x="45" y="43"/>
                </a:lnTo>
                <a:lnTo>
                  <a:pt x="46" y="41"/>
                </a:lnTo>
                <a:lnTo>
                  <a:pt x="48" y="40"/>
                </a:lnTo>
                <a:lnTo>
                  <a:pt x="51" y="38"/>
                </a:lnTo>
                <a:lnTo>
                  <a:pt x="52" y="38"/>
                </a:lnTo>
                <a:lnTo>
                  <a:pt x="55" y="37"/>
                </a:lnTo>
                <a:lnTo>
                  <a:pt x="57" y="37"/>
                </a:lnTo>
                <a:lnTo>
                  <a:pt x="60" y="37"/>
                </a:lnTo>
                <a:lnTo>
                  <a:pt x="63" y="37"/>
                </a:lnTo>
                <a:lnTo>
                  <a:pt x="64" y="35"/>
                </a:lnTo>
                <a:lnTo>
                  <a:pt x="67" y="34"/>
                </a:lnTo>
                <a:lnTo>
                  <a:pt x="70" y="31"/>
                </a:lnTo>
                <a:lnTo>
                  <a:pt x="71" y="28"/>
                </a:lnTo>
                <a:lnTo>
                  <a:pt x="73" y="25"/>
                </a:lnTo>
                <a:lnTo>
                  <a:pt x="73" y="22"/>
                </a:lnTo>
                <a:lnTo>
                  <a:pt x="73" y="19"/>
                </a:lnTo>
                <a:lnTo>
                  <a:pt x="73" y="15"/>
                </a:lnTo>
                <a:lnTo>
                  <a:pt x="71" y="12"/>
                </a:lnTo>
                <a:lnTo>
                  <a:pt x="70" y="10"/>
                </a:lnTo>
                <a:lnTo>
                  <a:pt x="68" y="7"/>
                </a:lnTo>
                <a:lnTo>
                  <a:pt x="67" y="6"/>
                </a:lnTo>
                <a:lnTo>
                  <a:pt x="66" y="4"/>
                </a:lnTo>
                <a:lnTo>
                  <a:pt x="63" y="3"/>
                </a:lnTo>
                <a:lnTo>
                  <a:pt x="61" y="1"/>
                </a:lnTo>
                <a:lnTo>
                  <a:pt x="58" y="1"/>
                </a:lnTo>
                <a:lnTo>
                  <a:pt x="57" y="0"/>
                </a:lnTo>
                <a:lnTo>
                  <a:pt x="52" y="0"/>
                </a:lnTo>
                <a:lnTo>
                  <a:pt x="49" y="0"/>
                </a:lnTo>
                <a:lnTo>
                  <a:pt x="46" y="1"/>
                </a:lnTo>
                <a:lnTo>
                  <a:pt x="43" y="3"/>
                </a:lnTo>
                <a:lnTo>
                  <a:pt x="40" y="4"/>
                </a:lnTo>
                <a:lnTo>
                  <a:pt x="37" y="6"/>
                </a:lnTo>
                <a:lnTo>
                  <a:pt x="34" y="7"/>
                </a:lnTo>
                <a:lnTo>
                  <a:pt x="31" y="7"/>
                </a:lnTo>
                <a:lnTo>
                  <a:pt x="29" y="7"/>
                </a:lnTo>
                <a:lnTo>
                  <a:pt x="26" y="7"/>
                </a:lnTo>
                <a:lnTo>
                  <a:pt x="23" y="6"/>
                </a:lnTo>
                <a:lnTo>
                  <a:pt x="20" y="6"/>
                </a:lnTo>
                <a:lnTo>
                  <a:pt x="17" y="6"/>
                </a:lnTo>
                <a:lnTo>
                  <a:pt x="15" y="6"/>
                </a:lnTo>
                <a:lnTo>
                  <a:pt x="12" y="7"/>
                </a:lnTo>
                <a:lnTo>
                  <a:pt x="9" y="7"/>
                </a:lnTo>
                <a:lnTo>
                  <a:pt x="8" y="9"/>
                </a:lnTo>
                <a:lnTo>
                  <a:pt x="5" y="12"/>
                </a:lnTo>
                <a:lnTo>
                  <a:pt x="3" y="13"/>
                </a:lnTo>
                <a:lnTo>
                  <a:pt x="2" y="16"/>
                </a:lnTo>
                <a:lnTo>
                  <a:pt x="0" y="18"/>
                </a:lnTo>
                <a:lnTo>
                  <a:pt x="0" y="21"/>
                </a:lnTo>
                <a:lnTo>
                  <a:pt x="2" y="22"/>
                </a:lnTo>
                <a:lnTo>
                  <a:pt x="3" y="2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54" name="Freeform 105"/>
          <p:cNvSpPr>
            <a:spLocks/>
          </p:cNvSpPr>
          <p:nvPr/>
        </p:nvSpPr>
        <p:spPr bwMode="auto">
          <a:xfrm>
            <a:off x="6534151" y="4071939"/>
            <a:ext cx="103188" cy="74612"/>
          </a:xfrm>
          <a:custGeom>
            <a:avLst/>
            <a:gdLst>
              <a:gd name="T0" fmla="*/ 2147483647 w 73"/>
              <a:gd name="T1" fmla="*/ 2147483647 h 47"/>
              <a:gd name="T2" fmla="*/ 2147483647 w 73"/>
              <a:gd name="T3" fmla="*/ 2147483647 h 47"/>
              <a:gd name="T4" fmla="*/ 2147483647 w 73"/>
              <a:gd name="T5" fmla="*/ 2147483647 h 47"/>
              <a:gd name="T6" fmla="*/ 2147483647 w 73"/>
              <a:gd name="T7" fmla="*/ 2147483647 h 47"/>
              <a:gd name="T8" fmla="*/ 2147483647 w 73"/>
              <a:gd name="T9" fmla="*/ 2147483647 h 47"/>
              <a:gd name="T10" fmla="*/ 2147483647 w 73"/>
              <a:gd name="T11" fmla="*/ 2147483647 h 47"/>
              <a:gd name="T12" fmla="*/ 2147483647 w 73"/>
              <a:gd name="T13" fmla="*/ 2147483647 h 47"/>
              <a:gd name="T14" fmla="*/ 2147483647 w 73"/>
              <a:gd name="T15" fmla="*/ 2147483647 h 47"/>
              <a:gd name="T16" fmla="*/ 2147483647 w 73"/>
              <a:gd name="T17" fmla="*/ 2147483647 h 47"/>
              <a:gd name="T18" fmla="*/ 2147483647 w 73"/>
              <a:gd name="T19" fmla="*/ 2147483647 h 47"/>
              <a:gd name="T20" fmla="*/ 2147483647 w 73"/>
              <a:gd name="T21" fmla="*/ 2147483647 h 47"/>
              <a:gd name="T22" fmla="*/ 2147483647 w 73"/>
              <a:gd name="T23" fmla="*/ 2147483647 h 47"/>
              <a:gd name="T24" fmla="*/ 2147483647 w 73"/>
              <a:gd name="T25" fmla="*/ 2147483647 h 47"/>
              <a:gd name="T26" fmla="*/ 2147483647 w 73"/>
              <a:gd name="T27" fmla="*/ 2147483647 h 47"/>
              <a:gd name="T28" fmla="*/ 2147483647 w 73"/>
              <a:gd name="T29" fmla="*/ 2147483647 h 47"/>
              <a:gd name="T30" fmla="*/ 2147483647 w 73"/>
              <a:gd name="T31" fmla="*/ 2147483647 h 47"/>
              <a:gd name="T32" fmla="*/ 2147483647 w 73"/>
              <a:gd name="T33" fmla="*/ 2147483647 h 47"/>
              <a:gd name="T34" fmla="*/ 2147483647 w 73"/>
              <a:gd name="T35" fmla="*/ 2147483647 h 47"/>
              <a:gd name="T36" fmla="*/ 2147483647 w 73"/>
              <a:gd name="T37" fmla="*/ 2147483647 h 47"/>
              <a:gd name="T38" fmla="*/ 2147483647 w 73"/>
              <a:gd name="T39" fmla="*/ 2147483647 h 47"/>
              <a:gd name="T40" fmla="*/ 2147483647 w 73"/>
              <a:gd name="T41" fmla="*/ 2147483647 h 47"/>
              <a:gd name="T42" fmla="*/ 2147483647 w 73"/>
              <a:gd name="T43" fmla="*/ 2147483647 h 47"/>
              <a:gd name="T44" fmla="*/ 2147483647 w 73"/>
              <a:gd name="T45" fmla="*/ 2147483647 h 47"/>
              <a:gd name="T46" fmla="*/ 2147483647 w 73"/>
              <a:gd name="T47" fmla="*/ 2147483647 h 47"/>
              <a:gd name="T48" fmla="*/ 2147483647 w 73"/>
              <a:gd name="T49" fmla="*/ 2147483647 h 47"/>
              <a:gd name="T50" fmla="*/ 2147483647 w 73"/>
              <a:gd name="T51" fmla="*/ 2147483647 h 47"/>
              <a:gd name="T52" fmla="*/ 2147483647 w 73"/>
              <a:gd name="T53" fmla="*/ 2147483647 h 47"/>
              <a:gd name="T54" fmla="*/ 2147483647 w 73"/>
              <a:gd name="T55" fmla="*/ 2147483647 h 47"/>
              <a:gd name="T56" fmla="*/ 2147483647 w 73"/>
              <a:gd name="T57" fmla="*/ 0 h 47"/>
              <a:gd name="T58" fmla="*/ 2147483647 w 73"/>
              <a:gd name="T59" fmla="*/ 2147483647 h 47"/>
              <a:gd name="T60" fmla="*/ 2147483647 w 73"/>
              <a:gd name="T61" fmla="*/ 2147483647 h 47"/>
              <a:gd name="T62" fmla="*/ 2147483647 w 73"/>
              <a:gd name="T63" fmla="*/ 2147483647 h 47"/>
              <a:gd name="T64" fmla="*/ 2147483647 w 73"/>
              <a:gd name="T65" fmla="*/ 2147483647 h 47"/>
              <a:gd name="T66" fmla="*/ 2147483647 w 73"/>
              <a:gd name="T67" fmla="*/ 2147483647 h 47"/>
              <a:gd name="T68" fmla="*/ 2147483647 w 73"/>
              <a:gd name="T69" fmla="*/ 2147483647 h 47"/>
              <a:gd name="T70" fmla="*/ 2147483647 w 73"/>
              <a:gd name="T71" fmla="*/ 2147483647 h 47"/>
              <a:gd name="T72" fmla="*/ 2147483647 w 73"/>
              <a:gd name="T73" fmla="*/ 2147483647 h 47"/>
              <a:gd name="T74" fmla="*/ 2147483647 w 73"/>
              <a:gd name="T75" fmla="*/ 2147483647 h 47"/>
              <a:gd name="T76" fmla="*/ 0 w 73"/>
              <a:gd name="T77" fmla="*/ 2147483647 h 47"/>
              <a:gd name="T78" fmla="*/ 2147483647 w 73"/>
              <a:gd name="T79" fmla="*/ 2147483647 h 47"/>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73"/>
              <a:gd name="T121" fmla="*/ 0 h 47"/>
              <a:gd name="T122" fmla="*/ 73 w 73"/>
              <a:gd name="T123" fmla="*/ 47 h 47"/>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73" h="47">
                <a:moveTo>
                  <a:pt x="3" y="25"/>
                </a:moveTo>
                <a:lnTo>
                  <a:pt x="3" y="25"/>
                </a:lnTo>
                <a:lnTo>
                  <a:pt x="3" y="27"/>
                </a:lnTo>
                <a:lnTo>
                  <a:pt x="3" y="28"/>
                </a:lnTo>
                <a:lnTo>
                  <a:pt x="3" y="31"/>
                </a:lnTo>
                <a:lnTo>
                  <a:pt x="5" y="34"/>
                </a:lnTo>
                <a:lnTo>
                  <a:pt x="6" y="37"/>
                </a:lnTo>
                <a:lnTo>
                  <a:pt x="8" y="38"/>
                </a:lnTo>
                <a:lnTo>
                  <a:pt x="11" y="40"/>
                </a:lnTo>
                <a:lnTo>
                  <a:pt x="14" y="41"/>
                </a:lnTo>
                <a:lnTo>
                  <a:pt x="17" y="41"/>
                </a:lnTo>
                <a:lnTo>
                  <a:pt x="18" y="43"/>
                </a:lnTo>
                <a:lnTo>
                  <a:pt x="21" y="44"/>
                </a:lnTo>
                <a:lnTo>
                  <a:pt x="23" y="44"/>
                </a:lnTo>
                <a:lnTo>
                  <a:pt x="24" y="44"/>
                </a:lnTo>
                <a:lnTo>
                  <a:pt x="24" y="46"/>
                </a:lnTo>
                <a:lnTo>
                  <a:pt x="26" y="46"/>
                </a:lnTo>
                <a:lnTo>
                  <a:pt x="27" y="47"/>
                </a:lnTo>
                <a:lnTo>
                  <a:pt x="29" y="47"/>
                </a:lnTo>
                <a:lnTo>
                  <a:pt x="30" y="47"/>
                </a:lnTo>
                <a:lnTo>
                  <a:pt x="33" y="47"/>
                </a:lnTo>
                <a:lnTo>
                  <a:pt x="36" y="47"/>
                </a:lnTo>
                <a:lnTo>
                  <a:pt x="37" y="47"/>
                </a:lnTo>
                <a:lnTo>
                  <a:pt x="39" y="47"/>
                </a:lnTo>
                <a:lnTo>
                  <a:pt x="40" y="46"/>
                </a:lnTo>
                <a:lnTo>
                  <a:pt x="42" y="44"/>
                </a:lnTo>
                <a:lnTo>
                  <a:pt x="45" y="43"/>
                </a:lnTo>
                <a:lnTo>
                  <a:pt x="46" y="41"/>
                </a:lnTo>
                <a:lnTo>
                  <a:pt x="48" y="40"/>
                </a:lnTo>
                <a:lnTo>
                  <a:pt x="51" y="38"/>
                </a:lnTo>
                <a:lnTo>
                  <a:pt x="52" y="38"/>
                </a:lnTo>
                <a:lnTo>
                  <a:pt x="55" y="37"/>
                </a:lnTo>
                <a:lnTo>
                  <a:pt x="57" y="37"/>
                </a:lnTo>
                <a:lnTo>
                  <a:pt x="60" y="37"/>
                </a:lnTo>
                <a:lnTo>
                  <a:pt x="63" y="37"/>
                </a:lnTo>
                <a:lnTo>
                  <a:pt x="64" y="35"/>
                </a:lnTo>
                <a:lnTo>
                  <a:pt x="67" y="34"/>
                </a:lnTo>
                <a:lnTo>
                  <a:pt x="70" y="31"/>
                </a:lnTo>
                <a:lnTo>
                  <a:pt x="71" y="28"/>
                </a:lnTo>
                <a:lnTo>
                  <a:pt x="73" y="25"/>
                </a:lnTo>
                <a:lnTo>
                  <a:pt x="73" y="22"/>
                </a:lnTo>
                <a:lnTo>
                  <a:pt x="73" y="19"/>
                </a:lnTo>
                <a:lnTo>
                  <a:pt x="73" y="15"/>
                </a:lnTo>
                <a:lnTo>
                  <a:pt x="71" y="12"/>
                </a:lnTo>
                <a:lnTo>
                  <a:pt x="70" y="10"/>
                </a:lnTo>
                <a:lnTo>
                  <a:pt x="68" y="7"/>
                </a:lnTo>
                <a:lnTo>
                  <a:pt x="67" y="6"/>
                </a:lnTo>
                <a:lnTo>
                  <a:pt x="66" y="4"/>
                </a:lnTo>
                <a:lnTo>
                  <a:pt x="63" y="3"/>
                </a:lnTo>
                <a:lnTo>
                  <a:pt x="61" y="1"/>
                </a:lnTo>
                <a:lnTo>
                  <a:pt x="58" y="1"/>
                </a:lnTo>
                <a:lnTo>
                  <a:pt x="57" y="0"/>
                </a:lnTo>
                <a:lnTo>
                  <a:pt x="52" y="0"/>
                </a:lnTo>
                <a:lnTo>
                  <a:pt x="49" y="0"/>
                </a:lnTo>
                <a:lnTo>
                  <a:pt x="46" y="1"/>
                </a:lnTo>
                <a:lnTo>
                  <a:pt x="43" y="3"/>
                </a:lnTo>
                <a:lnTo>
                  <a:pt x="40" y="4"/>
                </a:lnTo>
                <a:lnTo>
                  <a:pt x="37" y="6"/>
                </a:lnTo>
                <a:lnTo>
                  <a:pt x="34" y="7"/>
                </a:lnTo>
                <a:lnTo>
                  <a:pt x="31" y="7"/>
                </a:lnTo>
                <a:lnTo>
                  <a:pt x="29" y="7"/>
                </a:lnTo>
                <a:lnTo>
                  <a:pt x="26" y="7"/>
                </a:lnTo>
                <a:lnTo>
                  <a:pt x="23" y="6"/>
                </a:lnTo>
                <a:lnTo>
                  <a:pt x="20" y="6"/>
                </a:lnTo>
                <a:lnTo>
                  <a:pt x="17" y="6"/>
                </a:lnTo>
                <a:lnTo>
                  <a:pt x="15" y="6"/>
                </a:lnTo>
                <a:lnTo>
                  <a:pt x="12" y="7"/>
                </a:lnTo>
                <a:lnTo>
                  <a:pt x="9" y="7"/>
                </a:lnTo>
                <a:lnTo>
                  <a:pt x="8" y="9"/>
                </a:lnTo>
                <a:lnTo>
                  <a:pt x="5" y="12"/>
                </a:lnTo>
                <a:lnTo>
                  <a:pt x="3" y="13"/>
                </a:lnTo>
                <a:lnTo>
                  <a:pt x="2" y="16"/>
                </a:lnTo>
                <a:lnTo>
                  <a:pt x="0" y="18"/>
                </a:lnTo>
                <a:lnTo>
                  <a:pt x="0" y="21"/>
                </a:lnTo>
                <a:lnTo>
                  <a:pt x="2" y="22"/>
                </a:lnTo>
                <a:lnTo>
                  <a:pt x="3" y="25"/>
                </a:lnTo>
              </a:path>
            </a:pathLst>
          </a:custGeom>
          <a:solidFill>
            <a:srgbClr val="FFFF00"/>
          </a:solidFill>
          <a:ln w="1588">
            <a:solidFill>
              <a:srgbClr val="990000"/>
            </a:solidFill>
            <a:round/>
            <a:headEnd/>
            <a:tailEnd/>
          </a:ln>
        </p:spPr>
        <p:txBody>
          <a:bodyPr/>
          <a:lstStyle/>
          <a:p>
            <a:endParaRPr lang="en-US"/>
          </a:p>
        </p:txBody>
      </p:sp>
      <p:sp>
        <p:nvSpPr>
          <p:cNvPr id="53355" name="Freeform 106"/>
          <p:cNvSpPr>
            <a:spLocks/>
          </p:cNvSpPr>
          <p:nvPr/>
        </p:nvSpPr>
        <p:spPr bwMode="auto">
          <a:xfrm>
            <a:off x="6534151" y="4071939"/>
            <a:ext cx="103188" cy="74612"/>
          </a:xfrm>
          <a:custGeom>
            <a:avLst/>
            <a:gdLst>
              <a:gd name="T0" fmla="*/ 2147483647 w 73"/>
              <a:gd name="T1" fmla="*/ 2147483647 h 47"/>
              <a:gd name="T2" fmla="*/ 2147483647 w 73"/>
              <a:gd name="T3" fmla="*/ 2147483647 h 47"/>
              <a:gd name="T4" fmla="*/ 2147483647 w 73"/>
              <a:gd name="T5" fmla="*/ 2147483647 h 47"/>
              <a:gd name="T6" fmla="*/ 2147483647 w 73"/>
              <a:gd name="T7" fmla="*/ 2147483647 h 47"/>
              <a:gd name="T8" fmla="*/ 2147483647 w 73"/>
              <a:gd name="T9" fmla="*/ 2147483647 h 47"/>
              <a:gd name="T10" fmla="*/ 2147483647 w 73"/>
              <a:gd name="T11" fmla="*/ 2147483647 h 47"/>
              <a:gd name="T12" fmla="*/ 2147483647 w 73"/>
              <a:gd name="T13" fmla="*/ 2147483647 h 47"/>
              <a:gd name="T14" fmla="*/ 2147483647 w 73"/>
              <a:gd name="T15" fmla="*/ 2147483647 h 47"/>
              <a:gd name="T16" fmla="*/ 2147483647 w 73"/>
              <a:gd name="T17" fmla="*/ 2147483647 h 47"/>
              <a:gd name="T18" fmla="*/ 2147483647 w 73"/>
              <a:gd name="T19" fmla="*/ 2147483647 h 47"/>
              <a:gd name="T20" fmla="*/ 2147483647 w 73"/>
              <a:gd name="T21" fmla="*/ 2147483647 h 47"/>
              <a:gd name="T22" fmla="*/ 2147483647 w 73"/>
              <a:gd name="T23" fmla="*/ 2147483647 h 47"/>
              <a:gd name="T24" fmla="*/ 2147483647 w 73"/>
              <a:gd name="T25" fmla="*/ 2147483647 h 47"/>
              <a:gd name="T26" fmla="*/ 2147483647 w 73"/>
              <a:gd name="T27" fmla="*/ 2147483647 h 47"/>
              <a:gd name="T28" fmla="*/ 2147483647 w 73"/>
              <a:gd name="T29" fmla="*/ 2147483647 h 47"/>
              <a:gd name="T30" fmla="*/ 2147483647 w 73"/>
              <a:gd name="T31" fmla="*/ 2147483647 h 47"/>
              <a:gd name="T32" fmla="*/ 2147483647 w 73"/>
              <a:gd name="T33" fmla="*/ 2147483647 h 47"/>
              <a:gd name="T34" fmla="*/ 2147483647 w 73"/>
              <a:gd name="T35" fmla="*/ 2147483647 h 47"/>
              <a:gd name="T36" fmla="*/ 2147483647 w 73"/>
              <a:gd name="T37" fmla="*/ 2147483647 h 47"/>
              <a:gd name="T38" fmla="*/ 2147483647 w 73"/>
              <a:gd name="T39" fmla="*/ 2147483647 h 47"/>
              <a:gd name="T40" fmla="*/ 2147483647 w 73"/>
              <a:gd name="T41" fmla="*/ 2147483647 h 47"/>
              <a:gd name="T42" fmla="*/ 2147483647 w 73"/>
              <a:gd name="T43" fmla="*/ 2147483647 h 47"/>
              <a:gd name="T44" fmla="*/ 2147483647 w 73"/>
              <a:gd name="T45" fmla="*/ 2147483647 h 47"/>
              <a:gd name="T46" fmla="*/ 2147483647 w 73"/>
              <a:gd name="T47" fmla="*/ 2147483647 h 47"/>
              <a:gd name="T48" fmla="*/ 2147483647 w 73"/>
              <a:gd name="T49" fmla="*/ 2147483647 h 47"/>
              <a:gd name="T50" fmla="*/ 2147483647 w 73"/>
              <a:gd name="T51" fmla="*/ 2147483647 h 47"/>
              <a:gd name="T52" fmla="*/ 2147483647 w 73"/>
              <a:gd name="T53" fmla="*/ 2147483647 h 47"/>
              <a:gd name="T54" fmla="*/ 2147483647 w 73"/>
              <a:gd name="T55" fmla="*/ 2147483647 h 47"/>
              <a:gd name="T56" fmla="*/ 2147483647 w 73"/>
              <a:gd name="T57" fmla="*/ 0 h 47"/>
              <a:gd name="T58" fmla="*/ 2147483647 w 73"/>
              <a:gd name="T59" fmla="*/ 2147483647 h 47"/>
              <a:gd name="T60" fmla="*/ 2147483647 w 73"/>
              <a:gd name="T61" fmla="*/ 2147483647 h 47"/>
              <a:gd name="T62" fmla="*/ 2147483647 w 73"/>
              <a:gd name="T63" fmla="*/ 2147483647 h 47"/>
              <a:gd name="T64" fmla="*/ 2147483647 w 73"/>
              <a:gd name="T65" fmla="*/ 2147483647 h 47"/>
              <a:gd name="T66" fmla="*/ 2147483647 w 73"/>
              <a:gd name="T67" fmla="*/ 2147483647 h 47"/>
              <a:gd name="T68" fmla="*/ 2147483647 w 73"/>
              <a:gd name="T69" fmla="*/ 2147483647 h 47"/>
              <a:gd name="T70" fmla="*/ 2147483647 w 73"/>
              <a:gd name="T71" fmla="*/ 2147483647 h 47"/>
              <a:gd name="T72" fmla="*/ 2147483647 w 73"/>
              <a:gd name="T73" fmla="*/ 2147483647 h 47"/>
              <a:gd name="T74" fmla="*/ 2147483647 w 73"/>
              <a:gd name="T75" fmla="*/ 2147483647 h 47"/>
              <a:gd name="T76" fmla="*/ 0 w 73"/>
              <a:gd name="T77" fmla="*/ 2147483647 h 47"/>
              <a:gd name="T78" fmla="*/ 2147483647 w 73"/>
              <a:gd name="T79" fmla="*/ 2147483647 h 47"/>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73"/>
              <a:gd name="T121" fmla="*/ 0 h 47"/>
              <a:gd name="T122" fmla="*/ 73 w 73"/>
              <a:gd name="T123" fmla="*/ 47 h 47"/>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73" h="47">
                <a:moveTo>
                  <a:pt x="3" y="25"/>
                </a:moveTo>
                <a:lnTo>
                  <a:pt x="3" y="25"/>
                </a:lnTo>
                <a:lnTo>
                  <a:pt x="3" y="27"/>
                </a:lnTo>
                <a:lnTo>
                  <a:pt x="3" y="28"/>
                </a:lnTo>
                <a:lnTo>
                  <a:pt x="3" y="31"/>
                </a:lnTo>
                <a:lnTo>
                  <a:pt x="5" y="34"/>
                </a:lnTo>
                <a:lnTo>
                  <a:pt x="6" y="37"/>
                </a:lnTo>
                <a:lnTo>
                  <a:pt x="8" y="38"/>
                </a:lnTo>
                <a:lnTo>
                  <a:pt x="11" y="40"/>
                </a:lnTo>
                <a:lnTo>
                  <a:pt x="14" y="41"/>
                </a:lnTo>
                <a:lnTo>
                  <a:pt x="17" y="41"/>
                </a:lnTo>
                <a:lnTo>
                  <a:pt x="18" y="43"/>
                </a:lnTo>
                <a:lnTo>
                  <a:pt x="21" y="44"/>
                </a:lnTo>
                <a:lnTo>
                  <a:pt x="23" y="44"/>
                </a:lnTo>
                <a:lnTo>
                  <a:pt x="24" y="44"/>
                </a:lnTo>
                <a:lnTo>
                  <a:pt x="24" y="46"/>
                </a:lnTo>
                <a:lnTo>
                  <a:pt x="26" y="46"/>
                </a:lnTo>
                <a:lnTo>
                  <a:pt x="27" y="47"/>
                </a:lnTo>
                <a:lnTo>
                  <a:pt x="29" y="47"/>
                </a:lnTo>
                <a:lnTo>
                  <a:pt x="30" y="47"/>
                </a:lnTo>
                <a:lnTo>
                  <a:pt x="33" y="47"/>
                </a:lnTo>
                <a:lnTo>
                  <a:pt x="36" y="47"/>
                </a:lnTo>
                <a:lnTo>
                  <a:pt x="37" y="47"/>
                </a:lnTo>
                <a:lnTo>
                  <a:pt x="39" y="47"/>
                </a:lnTo>
                <a:lnTo>
                  <a:pt x="40" y="46"/>
                </a:lnTo>
                <a:lnTo>
                  <a:pt x="42" y="44"/>
                </a:lnTo>
                <a:lnTo>
                  <a:pt x="45" y="43"/>
                </a:lnTo>
                <a:lnTo>
                  <a:pt x="46" y="41"/>
                </a:lnTo>
                <a:lnTo>
                  <a:pt x="48" y="40"/>
                </a:lnTo>
                <a:lnTo>
                  <a:pt x="51" y="38"/>
                </a:lnTo>
                <a:lnTo>
                  <a:pt x="52" y="38"/>
                </a:lnTo>
                <a:lnTo>
                  <a:pt x="55" y="37"/>
                </a:lnTo>
                <a:lnTo>
                  <a:pt x="57" y="37"/>
                </a:lnTo>
                <a:lnTo>
                  <a:pt x="60" y="37"/>
                </a:lnTo>
                <a:lnTo>
                  <a:pt x="63" y="37"/>
                </a:lnTo>
                <a:lnTo>
                  <a:pt x="64" y="35"/>
                </a:lnTo>
                <a:lnTo>
                  <a:pt x="67" y="34"/>
                </a:lnTo>
                <a:lnTo>
                  <a:pt x="70" y="31"/>
                </a:lnTo>
                <a:lnTo>
                  <a:pt x="71" y="28"/>
                </a:lnTo>
                <a:lnTo>
                  <a:pt x="73" y="25"/>
                </a:lnTo>
                <a:lnTo>
                  <a:pt x="73" y="22"/>
                </a:lnTo>
                <a:lnTo>
                  <a:pt x="73" y="19"/>
                </a:lnTo>
                <a:lnTo>
                  <a:pt x="73" y="15"/>
                </a:lnTo>
                <a:lnTo>
                  <a:pt x="71" y="12"/>
                </a:lnTo>
                <a:lnTo>
                  <a:pt x="70" y="10"/>
                </a:lnTo>
                <a:lnTo>
                  <a:pt x="68" y="7"/>
                </a:lnTo>
                <a:lnTo>
                  <a:pt x="67" y="6"/>
                </a:lnTo>
                <a:lnTo>
                  <a:pt x="66" y="4"/>
                </a:lnTo>
                <a:lnTo>
                  <a:pt x="63" y="3"/>
                </a:lnTo>
                <a:lnTo>
                  <a:pt x="61" y="1"/>
                </a:lnTo>
                <a:lnTo>
                  <a:pt x="58" y="1"/>
                </a:lnTo>
                <a:lnTo>
                  <a:pt x="57" y="0"/>
                </a:lnTo>
                <a:lnTo>
                  <a:pt x="52" y="0"/>
                </a:lnTo>
                <a:lnTo>
                  <a:pt x="49" y="0"/>
                </a:lnTo>
                <a:lnTo>
                  <a:pt x="46" y="1"/>
                </a:lnTo>
                <a:lnTo>
                  <a:pt x="43" y="3"/>
                </a:lnTo>
                <a:lnTo>
                  <a:pt x="40" y="4"/>
                </a:lnTo>
                <a:lnTo>
                  <a:pt x="37" y="6"/>
                </a:lnTo>
                <a:lnTo>
                  <a:pt x="34" y="7"/>
                </a:lnTo>
                <a:lnTo>
                  <a:pt x="31" y="7"/>
                </a:lnTo>
                <a:lnTo>
                  <a:pt x="29" y="7"/>
                </a:lnTo>
                <a:lnTo>
                  <a:pt x="26" y="7"/>
                </a:lnTo>
                <a:lnTo>
                  <a:pt x="23" y="6"/>
                </a:lnTo>
                <a:lnTo>
                  <a:pt x="20" y="6"/>
                </a:lnTo>
                <a:lnTo>
                  <a:pt x="17" y="6"/>
                </a:lnTo>
                <a:lnTo>
                  <a:pt x="15" y="6"/>
                </a:lnTo>
                <a:lnTo>
                  <a:pt x="12" y="7"/>
                </a:lnTo>
                <a:lnTo>
                  <a:pt x="9" y="7"/>
                </a:lnTo>
                <a:lnTo>
                  <a:pt x="8" y="9"/>
                </a:lnTo>
                <a:lnTo>
                  <a:pt x="5" y="12"/>
                </a:lnTo>
                <a:lnTo>
                  <a:pt x="3" y="13"/>
                </a:lnTo>
                <a:lnTo>
                  <a:pt x="2" y="16"/>
                </a:lnTo>
                <a:lnTo>
                  <a:pt x="0" y="18"/>
                </a:lnTo>
                <a:lnTo>
                  <a:pt x="0" y="21"/>
                </a:lnTo>
                <a:lnTo>
                  <a:pt x="2" y="22"/>
                </a:lnTo>
                <a:lnTo>
                  <a:pt x="3" y="25"/>
                </a:lnTo>
              </a:path>
            </a:pathLst>
          </a:custGeom>
          <a:solidFill>
            <a:srgbClr val="FFFF00"/>
          </a:solidFill>
          <a:ln w="4763">
            <a:solidFill>
              <a:srgbClr val="990000"/>
            </a:solidFill>
            <a:round/>
            <a:headEnd/>
            <a:tailEnd/>
          </a:ln>
        </p:spPr>
        <p:txBody>
          <a:bodyPr/>
          <a:lstStyle/>
          <a:p>
            <a:endParaRPr lang="en-US"/>
          </a:p>
        </p:txBody>
      </p:sp>
      <p:sp>
        <p:nvSpPr>
          <p:cNvPr id="53356" name="Freeform 107"/>
          <p:cNvSpPr>
            <a:spLocks/>
          </p:cNvSpPr>
          <p:nvPr/>
        </p:nvSpPr>
        <p:spPr bwMode="auto">
          <a:xfrm>
            <a:off x="6577013" y="4156075"/>
            <a:ext cx="25400" cy="25400"/>
          </a:xfrm>
          <a:custGeom>
            <a:avLst/>
            <a:gdLst>
              <a:gd name="T0" fmla="*/ 2147483647 w 18"/>
              <a:gd name="T1" fmla="*/ 2147483647 h 16"/>
              <a:gd name="T2" fmla="*/ 2147483647 w 18"/>
              <a:gd name="T3" fmla="*/ 2147483647 h 16"/>
              <a:gd name="T4" fmla="*/ 2147483647 w 18"/>
              <a:gd name="T5" fmla="*/ 2147483647 h 16"/>
              <a:gd name="T6" fmla="*/ 2147483647 w 18"/>
              <a:gd name="T7" fmla="*/ 2147483647 h 16"/>
              <a:gd name="T8" fmla="*/ 2147483647 w 18"/>
              <a:gd name="T9" fmla="*/ 2147483647 h 16"/>
              <a:gd name="T10" fmla="*/ 2147483647 w 18"/>
              <a:gd name="T11" fmla="*/ 2147483647 h 16"/>
              <a:gd name="T12" fmla="*/ 2147483647 w 18"/>
              <a:gd name="T13" fmla="*/ 2147483647 h 16"/>
              <a:gd name="T14" fmla="*/ 0 w 18"/>
              <a:gd name="T15" fmla="*/ 2147483647 h 16"/>
              <a:gd name="T16" fmla="*/ 0 w 18"/>
              <a:gd name="T17" fmla="*/ 2147483647 h 16"/>
              <a:gd name="T18" fmla="*/ 2147483647 w 18"/>
              <a:gd name="T19" fmla="*/ 2147483647 h 16"/>
              <a:gd name="T20" fmla="*/ 2147483647 w 18"/>
              <a:gd name="T21" fmla="*/ 2147483647 h 16"/>
              <a:gd name="T22" fmla="*/ 2147483647 w 18"/>
              <a:gd name="T23" fmla="*/ 2147483647 h 16"/>
              <a:gd name="T24" fmla="*/ 2147483647 w 18"/>
              <a:gd name="T25" fmla="*/ 2147483647 h 16"/>
              <a:gd name="T26" fmla="*/ 2147483647 w 18"/>
              <a:gd name="T27" fmla="*/ 2147483647 h 16"/>
              <a:gd name="T28" fmla="*/ 2147483647 w 18"/>
              <a:gd name="T29" fmla="*/ 2147483647 h 16"/>
              <a:gd name="T30" fmla="*/ 2147483647 w 18"/>
              <a:gd name="T31" fmla="*/ 2147483647 h 16"/>
              <a:gd name="T32" fmla="*/ 2147483647 w 18"/>
              <a:gd name="T33" fmla="*/ 2147483647 h 16"/>
              <a:gd name="T34" fmla="*/ 2147483647 w 18"/>
              <a:gd name="T35" fmla="*/ 2147483647 h 16"/>
              <a:gd name="T36" fmla="*/ 2147483647 w 18"/>
              <a:gd name="T37" fmla="*/ 2147483647 h 16"/>
              <a:gd name="T38" fmla="*/ 2147483647 w 18"/>
              <a:gd name="T39" fmla="*/ 2147483647 h 16"/>
              <a:gd name="T40" fmla="*/ 2147483647 w 18"/>
              <a:gd name="T41" fmla="*/ 2147483647 h 16"/>
              <a:gd name="T42" fmla="*/ 2147483647 w 18"/>
              <a:gd name="T43" fmla="*/ 2147483647 h 16"/>
              <a:gd name="T44" fmla="*/ 2147483647 w 18"/>
              <a:gd name="T45" fmla="*/ 2147483647 h 16"/>
              <a:gd name="T46" fmla="*/ 2147483647 w 18"/>
              <a:gd name="T47" fmla="*/ 2147483647 h 16"/>
              <a:gd name="T48" fmla="*/ 2147483647 w 18"/>
              <a:gd name="T49" fmla="*/ 2147483647 h 16"/>
              <a:gd name="T50" fmla="*/ 2147483647 w 18"/>
              <a:gd name="T51" fmla="*/ 2147483647 h 16"/>
              <a:gd name="T52" fmla="*/ 2147483647 w 18"/>
              <a:gd name="T53" fmla="*/ 2147483647 h 16"/>
              <a:gd name="T54" fmla="*/ 2147483647 w 18"/>
              <a:gd name="T55" fmla="*/ 2147483647 h 16"/>
              <a:gd name="T56" fmla="*/ 2147483647 w 18"/>
              <a:gd name="T57" fmla="*/ 2147483647 h 16"/>
              <a:gd name="T58" fmla="*/ 2147483647 w 18"/>
              <a:gd name="T59" fmla="*/ 2147483647 h 16"/>
              <a:gd name="T60" fmla="*/ 2147483647 w 18"/>
              <a:gd name="T61" fmla="*/ 2147483647 h 16"/>
              <a:gd name="T62" fmla="*/ 2147483647 w 18"/>
              <a:gd name="T63" fmla="*/ 2147483647 h 16"/>
              <a:gd name="T64" fmla="*/ 2147483647 w 18"/>
              <a:gd name="T65" fmla="*/ 0 h 16"/>
              <a:gd name="T66" fmla="*/ 2147483647 w 18"/>
              <a:gd name="T67" fmla="*/ 0 h 16"/>
              <a:gd name="T68" fmla="*/ 2147483647 w 18"/>
              <a:gd name="T69" fmla="*/ 0 h 16"/>
              <a:gd name="T70" fmla="*/ 2147483647 w 18"/>
              <a:gd name="T71" fmla="*/ 0 h 16"/>
              <a:gd name="T72" fmla="*/ 2147483647 w 18"/>
              <a:gd name="T73" fmla="*/ 0 h 16"/>
              <a:gd name="T74" fmla="*/ 2147483647 w 18"/>
              <a:gd name="T75" fmla="*/ 2147483647 h 16"/>
              <a:gd name="T76" fmla="*/ 2147483647 w 18"/>
              <a:gd name="T77" fmla="*/ 2147483647 h 16"/>
              <a:gd name="T78" fmla="*/ 2147483647 w 18"/>
              <a:gd name="T79" fmla="*/ 2147483647 h 16"/>
              <a:gd name="T80" fmla="*/ 2147483647 w 18"/>
              <a:gd name="T81" fmla="*/ 2147483647 h 1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8"/>
              <a:gd name="T124" fmla="*/ 0 h 16"/>
              <a:gd name="T125" fmla="*/ 18 w 18"/>
              <a:gd name="T126" fmla="*/ 16 h 1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8" h="16">
                <a:moveTo>
                  <a:pt x="7" y="5"/>
                </a:moveTo>
                <a:lnTo>
                  <a:pt x="6" y="5"/>
                </a:lnTo>
                <a:lnTo>
                  <a:pt x="4" y="6"/>
                </a:lnTo>
                <a:lnTo>
                  <a:pt x="3" y="6"/>
                </a:lnTo>
                <a:lnTo>
                  <a:pt x="1" y="8"/>
                </a:lnTo>
                <a:lnTo>
                  <a:pt x="1" y="9"/>
                </a:lnTo>
                <a:lnTo>
                  <a:pt x="1" y="11"/>
                </a:lnTo>
                <a:lnTo>
                  <a:pt x="0" y="11"/>
                </a:lnTo>
                <a:lnTo>
                  <a:pt x="0" y="12"/>
                </a:lnTo>
                <a:lnTo>
                  <a:pt x="1" y="14"/>
                </a:lnTo>
                <a:lnTo>
                  <a:pt x="1" y="15"/>
                </a:lnTo>
                <a:lnTo>
                  <a:pt x="4" y="15"/>
                </a:lnTo>
                <a:lnTo>
                  <a:pt x="6" y="16"/>
                </a:lnTo>
                <a:lnTo>
                  <a:pt x="7" y="16"/>
                </a:lnTo>
                <a:lnTo>
                  <a:pt x="10" y="16"/>
                </a:lnTo>
                <a:lnTo>
                  <a:pt x="12" y="15"/>
                </a:lnTo>
                <a:lnTo>
                  <a:pt x="13" y="15"/>
                </a:lnTo>
                <a:lnTo>
                  <a:pt x="15" y="15"/>
                </a:lnTo>
                <a:lnTo>
                  <a:pt x="15" y="14"/>
                </a:lnTo>
                <a:lnTo>
                  <a:pt x="16" y="14"/>
                </a:lnTo>
                <a:lnTo>
                  <a:pt x="16" y="12"/>
                </a:lnTo>
                <a:lnTo>
                  <a:pt x="18" y="11"/>
                </a:lnTo>
                <a:lnTo>
                  <a:pt x="16" y="11"/>
                </a:lnTo>
                <a:lnTo>
                  <a:pt x="16" y="9"/>
                </a:lnTo>
                <a:lnTo>
                  <a:pt x="16" y="8"/>
                </a:lnTo>
                <a:lnTo>
                  <a:pt x="16" y="6"/>
                </a:lnTo>
                <a:lnTo>
                  <a:pt x="16" y="5"/>
                </a:lnTo>
                <a:lnTo>
                  <a:pt x="16" y="3"/>
                </a:lnTo>
                <a:lnTo>
                  <a:pt x="16" y="2"/>
                </a:lnTo>
                <a:lnTo>
                  <a:pt x="16" y="0"/>
                </a:lnTo>
                <a:lnTo>
                  <a:pt x="15" y="0"/>
                </a:lnTo>
                <a:lnTo>
                  <a:pt x="13" y="0"/>
                </a:lnTo>
                <a:lnTo>
                  <a:pt x="12" y="0"/>
                </a:lnTo>
                <a:lnTo>
                  <a:pt x="10" y="0"/>
                </a:lnTo>
                <a:lnTo>
                  <a:pt x="10" y="2"/>
                </a:lnTo>
                <a:lnTo>
                  <a:pt x="9" y="3"/>
                </a:lnTo>
                <a:lnTo>
                  <a:pt x="7" y="3"/>
                </a:lnTo>
                <a:lnTo>
                  <a:pt x="7" y="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57" name="Freeform 108"/>
          <p:cNvSpPr>
            <a:spLocks/>
          </p:cNvSpPr>
          <p:nvPr/>
        </p:nvSpPr>
        <p:spPr bwMode="auto">
          <a:xfrm>
            <a:off x="6577013" y="4156075"/>
            <a:ext cx="25400" cy="25400"/>
          </a:xfrm>
          <a:custGeom>
            <a:avLst/>
            <a:gdLst>
              <a:gd name="T0" fmla="*/ 2147483647 w 18"/>
              <a:gd name="T1" fmla="*/ 2147483647 h 16"/>
              <a:gd name="T2" fmla="*/ 2147483647 w 18"/>
              <a:gd name="T3" fmla="*/ 2147483647 h 16"/>
              <a:gd name="T4" fmla="*/ 2147483647 w 18"/>
              <a:gd name="T5" fmla="*/ 2147483647 h 16"/>
              <a:gd name="T6" fmla="*/ 2147483647 w 18"/>
              <a:gd name="T7" fmla="*/ 2147483647 h 16"/>
              <a:gd name="T8" fmla="*/ 2147483647 w 18"/>
              <a:gd name="T9" fmla="*/ 2147483647 h 16"/>
              <a:gd name="T10" fmla="*/ 2147483647 w 18"/>
              <a:gd name="T11" fmla="*/ 2147483647 h 16"/>
              <a:gd name="T12" fmla="*/ 2147483647 w 18"/>
              <a:gd name="T13" fmla="*/ 2147483647 h 16"/>
              <a:gd name="T14" fmla="*/ 0 w 18"/>
              <a:gd name="T15" fmla="*/ 2147483647 h 16"/>
              <a:gd name="T16" fmla="*/ 0 w 18"/>
              <a:gd name="T17" fmla="*/ 2147483647 h 16"/>
              <a:gd name="T18" fmla="*/ 2147483647 w 18"/>
              <a:gd name="T19" fmla="*/ 2147483647 h 16"/>
              <a:gd name="T20" fmla="*/ 2147483647 w 18"/>
              <a:gd name="T21" fmla="*/ 2147483647 h 16"/>
              <a:gd name="T22" fmla="*/ 2147483647 w 18"/>
              <a:gd name="T23" fmla="*/ 2147483647 h 16"/>
              <a:gd name="T24" fmla="*/ 2147483647 w 18"/>
              <a:gd name="T25" fmla="*/ 2147483647 h 16"/>
              <a:gd name="T26" fmla="*/ 2147483647 w 18"/>
              <a:gd name="T27" fmla="*/ 2147483647 h 16"/>
              <a:gd name="T28" fmla="*/ 2147483647 w 18"/>
              <a:gd name="T29" fmla="*/ 2147483647 h 16"/>
              <a:gd name="T30" fmla="*/ 2147483647 w 18"/>
              <a:gd name="T31" fmla="*/ 2147483647 h 16"/>
              <a:gd name="T32" fmla="*/ 2147483647 w 18"/>
              <a:gd name="T33" fmla="*/ 2147483647 h 16"/>
              <a:gd name="T34" fmla="*/ 2147483647 w 18"/>
              <a:gd name="T35" fmla="*/ 2147483647 h 16"/>
              <a:gd name="T36" fmla="*/ 2147483647 w 18"/>
              <a:gd name="T37" fmla="*/ 2147483647 h 16"/>
              <a:gd name="T38" fmla="*/ 2147483647 w 18"/>
              <a:gd name="T39" fmla="*/ 2147483647 h 16"/>
              <a:gd name="T40" fmla="*/ 2147483647 w 18"/>
              <a:gd name="T41" fmla="*/ 2147483647 h 16"/>
              <a:gd name="T42" fmla="*/ 2147483647 w 18"/>
              <a:gd name="T43" fmla="*/ 2147483647 h 16"/>
              <a:gd name="T44" fmla="*/ 2147483647 w 18"/>
              <a:gd name="T45" fmla="*/ 2147483647 h 16"/>
              <a:gd name="T46" fmla="*/ 2147483647 w 18"/>
              <a:gd name="T47" fmla="*/ 2147483647 h 16"/>
              <a:gd name="T48" fmla="*/ 2147483647 w 18"/>
              <a:gd name="T49" fmla="*/ 2147483647 h 16"/>
              <a:gd name="T50" fmla="*/ 2147483647 w 18"/>
              <a:gd name="T51" fmla="*/ 2147483647 h 16"/>
              <a:gd name="T52" fmla="*/ 2147483647 w 18"/>
              <a:gd name="T53" fmla="*/ 2147483647 h 16"/>
              <a:gd name="T54" fmla="*/ 2147483647 w 18"/>
              <a:gd name="T55" fmla="*/ 2147483647 h 16"/>
              <a:gd name="T56" fmla="*/ 2147483647 w 18"/>
              <a:gd name="T57" fmla="*/ 2147483647 h 16"/>
              <a:gd name="T58" fmla="*/ 2147483647 w 18"/>
              <a:gd name="T59" fmla="*/ 2147483647 h 16"/>
              <a:gd name="T60" fmla="*/ 2147483647 w 18"/>
              <a:gd name="T61" fmla="*/ 2147483647 h 16"/>
              <a:gd name="T62" fmla="*/ 2147483647 w 18"/>
              <a:gd name="T63" fmla="*/ 2147483647 h 16"/>
              <a:gd name="T64" fmla="*/ 2147483647 w 18"/>
              <a:gd name="T65" fmla="*/ 0 h 16"/>
              <a:gd name="T66" fmla="*/ 2147483647 w 18"/>
              <a:gd name="T67" fmla="*/ 0 h 16"/>
              <a:gd name="T68" fmla="*/ 2147483647 w 18"/>
              <a:gd name="T69" fmla="*/ 0 h 16"/>
              <a:gd name="T70" fmla="*/ 2147483647 w 18"/>
              <a:gd name="T71" fmla="*/ 0 h 16"/>
              <a:gd name="T72" fmla="*/ 2147483647 w 18"/>
              <a:gd name="T73" fmla="*/ 0 h 16"/>
              <a:gd name="T74" fmla="*/ 2147483647 w 18"/>
              <a:gd name="T75" fmla="*/ 2147483647 h 16"/>
              <a:gd name="T76" fmla="*/ 2147483647 w 18"/>
              <a:gd name="T77" fmla="*/ 2147483647 h 16"/>
              <a:gd name="T78" fmla="*/ 2147483647 w 18"/>
              <a:gd name="T79" fmla="*/ 2147483647 h 16"/>
              <a:gd name="T80" fmla="*/ 2147483647 w 18"/>
              <a:gd name="T81" fmla="*/ 2147483647 h 1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8"/>
              <a:gd name="T124" fmla="*/ 0 h 16"/>
              <a:gd name="T125" fmla="*/ 18 w 18"/>
              <a:gd name="T126" fmla="*/ 16 h 1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8" h="16">
                <a:moveTo>
                  <a:pt x="7" y="5"/>
                </a:moveTo>
                <a:lnTo>
                  <a:pt x="6" y="5"/>
                </a:lnTo>
                <a:lnTo>
                  <a:pt x="4" y="6"/>
                </a:lnTo>
                <a:lnTo>
                  <a:pt x="3" y="6"/>
                </a:lnTo>
                <a:lnTo>
                  <a:pt x="1" y="8"/>
                </a:lnTo>
                <a:lnTo>
                  <a:pt x="1" y="9"/>
                </a:lnTo>
                <a:lnTo>
                  <a:pt x="1" y="11"/>
                </a:lnTo>
                <a:lnTo>
                  <a:pt x="0" y="11"/>
                </a:lnTo>
                <a:lnTo>
                  <a:pt x="0" y="12"/>
                </a:lnTo>
                <a:lnTo>
                  <a:pt x="1" y="14"/>
                </a:lnTo>
                <a:lnTo>
                  <a:pt x="1" y="15"/>
                </a:lnTo>
                <a:lnTo>
                  <a:pt x="4" y="15"/>
                </a:lnTo>
                <a:lnTo>
                  <a:pt x="6" y="16"/>
                </a:lnTo>
                <a:lnTo>
                  <a:pt x="7" y="16"/>
                </a:lnTo>
                <a:lnTo>
                  <a:pt x="10" y="16"/>
                </a:lnTo>
                <a:lnTo>
                  <a:pt x="12" y="15"/>
                </a:lnTo>
                <a:lnTo>
                  <a:pt x="13" y="15"/>
                </a:lnTo>
                <a:lnTo>
                  <a:pt x="15" y="15"/>
                </a:lnTo>
                <a:lnTo>
                  <a:pt x="15" y="14"/>
                </a:lnTo>
                <a:lnTo>
                  <a:pt x="16" y="14"/>
                </a:lnTo>
                <a:lnTo>
                  <a:pt x="16" y="12"/>
                </a:lnTo>
                <a:lnTo>
                  <a:pt x="18" y="11"/>
                </a:lnTo>
                <a:lnTo>
                  <a:pt x="16" y="11"/>
                </a:lnTo>
                <a:lnTo>
                  <a:pt x="16" y="9"/>
                </a:lnTo>
                <a:lnTo>
                  <a:pt x="16" y="8"/>
                </a:lnTo>
                <a:lnTo>
                  <a:pt x="16" y="6"/>
                </a:lnTo>
                <a:lnTo>
                  <a:pt x="16" y="5"/>
                </a:lnTo>
                <a:lnTo>
                  <a:pt x="16" y="3"/>
                </a:lnTo>
                <a:lnTo>
                  <a:pt x="16" y="2"/>
                </a:lnTo>
                <a:lnTo>
                  <a:pt x="16" y="0"/>
                </a:lnTo>
                <a:lnTo>
                  <a:pt x="15" y="0"/>
                </a:lnTo>
                <a:lnTo>
                  <a:pt x="13" y="0"/>
                </a:lnTo>
                <a:lnTo>
                  <a:pt x="12" y="0"/>
                </a:lnTo>
                <a:lnTo>
                  <a:pt x="10" y="0"/>
                </a:lnTo>
                <a:lnTo>
                  <a:pt x="10" y="2"/>
                </a:lnTo>
                <a:lnTo>
                  <a:pt x="9" y="3"/>
                </a:lnTo>
                <a:lnTo>
                  <a:pt x="7" y="3"/>
                </a:lnTo>
                <a:lnTo>
                  <a:pt x="7" y="5"/>
                </a:lnTo>
              </a:path>
            </a:pathLst>
          </a:custGeom>
          <a:solidFill>
            <a:srgbClr val="FFFF00"/>
          </a:solidFill>
          <a:ln w="4763">
            <a:solidFill>
              <a:srgbClr val="990000"/>
            </a:solidFill>
            <a:round/>
            <a:headEnd/>
            <a:tailEnd/>
          </a:ln>
        </p:spPr>
        <p:txBody>
          <a:bodyPr/>
          <a:lstStyle/>
          <a:p>
            <a:endParaRPr lang="en-US"/>
          </a:p>
        </p:txBody>
      </p:sp>
      <p:sp>
        <p:nvSpPr>
          <p:cNvPr id="53358" name="Freeform 109"/>
          <p:cNvSpPr>
            <a:spLocks/>
          </p:cNvSpPr>
          <p:nvPr/>
        </p:nvSpPr>
        <p:spPr bwMode="auto">
          <a:xfrm>
            <a:off x="6591301" y="4175126"/>
            <a:ext cx="52388" cy="77788"/>
          </a:xfrm>
          <a:custGeom>
            <a:avLst/>
            <a:gdLst>
              <a:gd name="T0" fmla="*/ 2147483647 w 37"/>
              <a:gd name="T1" fmla="*/ 2147483647 h 49"/>
              <a:gd name="T2" fmla="*/ 2147483647 w 37"/>
              <a:gd name="T3" fmla="*/ 2147483647 h 49"/>
              <a:gd name="T4" fmla="*/ 2147483647 w 37"/>
              <a:gd name="T5" fmla="*/ 2147483647 h 49"/>
              <a:gd name="T6" fmla="*/ 2147483647 w 37"/>
              <a:gd name="T7" fmla="*/ 2147483647 h 49"/>
              <a:gd name="T8" fmla="*/ 2147483647 w 37"/>
              <a:gd name="T9" fmla="*/ 2147483647 h 49"/>
              <a:gd name="T10" fmla="*/ 2147483647 w 37"/>
              <a:gd name="T11" fmla="*/ 2147483647 h 49"/>
              <a:gd name="T12" fmla="*/ 2147483647 w 37"/>
              <a:gd name="T13" fmla="*/ 2147483647 h 49"/>
              <a:gd name="T14" fmla="*/ 2147483647 w 37"/>
              <a:gd name="T15" fmla="*/ 2147483647 h 49"/>
              <a:gd name="T16" fmla="*/ 2147483647 w 37"/>
              <a:gd name="T17" fmla="*/ 2147483647 h 49"/>
              <a:gd name="T18" fmla="*/ 2147483647 w 37"/>
              <a:gd name="T19" fmla="*/ 2147483647 h 49"/>
              <a:gd name="T20" fmla="*/ 2147483647 w 37"/>
              <a:gd name="T21" fmla="*/ 2147483647 h 49"/>
              <a:gd name="T22" fmla="*/ 2147483647 w 37"/>
              <a:gd name="T23" fmla="*/ 2147483647 h 49"/>
              <a:gd name="T24" fmla="*/ 0 w 37"/>
              <a:gd name="T25" fmla="*/ 2147483647 h 49"/>
              <a:gd name="T26" fmla="*/ 0 w 37"/>
              <a:gd name="T27" fmla="*/ 2147483647 h 49"/>
              <a:gd name="T28" fmla="*/ 0 w 37"/>
              <a:gd name="T29" fmla="*/ 2147483647 h 49"/>
              <a:gd name="T30" fmla="*/ 0 w 37"/>
              <a:gd name="T31" fmla="*/ 2147483647 h 49"/>
              <a:gd name="T32" fmla="*/ 2147483647 w 37"/>
              <a:gd name="T33" fmla="*/ 2147483647 h 49"/>
              <a:gd name="T34" fmla="*/ 2147483647 w 37"/>
              <a:gd name="T35" fmla="*/ 2147483647 h 49"/>
              <a:gd name="T36" fmla="*/ 2147483647 w 37"/>
              <a:gd name="T37" fmla="*/ 2147483647 h 49"/>
              <a:gd name="T38" fmla="*/ 2147483647 w 37"/>
              <a:gd name="T39" fmla="*/ 2147483647 h 49"/>
              <a:gd name="T40" fmla="*/ 2147483647 w 37"/>
              <a:gd name="T41" fmla="*/ 2147483647 h 49"/>
              <a:gd name="T42" fmla="*/ 2147483647 w 37"/>
              <a:gd name="T43" fmla="*/ 2147483647 h 49"/>
              <a:gd name="T44" fmla="*/ 2147483647 w 37"/>
              <a:gd name="T45" fmla="*/ 2147483647 h 49"/>
              <a:gd name="T46" fmla="*/ 2147483647 w 37"/>
              <a:gd name="T47" fmla="*/ 2147483647 h 49"/>
              <a:gd name="T48" fmla="*/ 2147483647 w 37"/>
              <a:gd name="T49" fmla="*/ 2147483647 h 49"/>
              <a:gd name="T50" fmla="*/ 2147483647 w 37"/>
              <a:gd name="T51" fmla="*/ 2147483647 h 49"/>
              <a:gd name="T52" fmla="*/ 2147483647 w 37"/>
              <a:gd name="T53" fmla="*/ 2147483647 h 49"/>
              <a:gd name="T54" fmla="*/ 2147483647 w 37"/>
              <a:gd name="T55" fmla="*/ 2147483647 h 49"/>
              <a:gd name="T56" fmla="*/ 2147483647 w 37"/>
              <a:gd name="T57" fmla="*/ 2147483647 h 49"/>
              <a:gd name="T58" fmla="*/ 2147483647 w 37"/>
              <a:gd name="T59" fmla="*/ 2147483647 h 49"/>
              <a:gd name="T60" fmla="*/ 2147483647 w 37"/>
              <a:gd name="T61" fmla="*/ 2147483647 h 49"/>
              <a:gd name="T62" fmla="*/ 2147483647 w 37"/>
              <a:gd name="T63" fmla="*/ 2147483647 h 49"/>
              <a:gd name="T64" fmla="*/ 2147483647 w 37"/>
              <a:gd name="T65" fmla="*/ 2147483647 h 49"/>
              <a:gd name="T66" fmla="*/ 2147483647 w 37"/>
              <a:gd name="T67" fmla="*/ 2147483647 h 49"/>
              <a:gd name="T68" fmla="*/ 2147483647 w 37"/>
              <a:gd name="T69" fmla="*/ 2147483647 h 49"/>
              <a:gd name="T70" fmla="*/ 2147483647 w 37"/>
              <a:gd name="T71" fmla="*/ 2147483647 h 49"/>
              <a:gd name="T72" fmla="*/ 2147483647 w 37"/>
              <a:gd name="T73" fmla="*/ 2147483647 h 49"/>
              <a:gd name="T74" fmla="*/ 2147483647 w 37"/>
              <a:gd name="T75" fmla="*/ 2147483647 h 49"/>
              <a:gd name="T76" fmla="*/ 2147483647 w 37"/>
              <a:gd name="T77" fmla="*/ 2147483647 h 49"/>
              <a:gd name="T78" fmla="*/ 2147483647 w 37"/>
              <a:gd name="T79" fmla="*/ 2147483647 h 49"/>
              <a:gd name="T80" fmla="*/ 2147483647 w 37"/>
              <a:gd name="T81" fmla="*/ 2147483647 h 49"/>
              <a:gd name="T82" fmla="*/ 2147483647 w 37"/>
              <a:gd name="T83" fmla="*/ 2147483647 h 49"/>
              <a:gd name="T84" fmla="*/ 2147483647 w 37"/>
              <a:gd name="T85" fmla="*/ 0 h 49"/>
              <a:gd name="T86" fmla="*/ 2147483647 w 37"/>
              <a:gd name="T87" fmla="*/ 0 h 49"/>
              <a:gd name="T88" fmla="*/ 2147483647 w 37"/>
              <a:gd name="T89" fmla="*/ 0 h 49"/>
              <a:gd name="T90" fmla="*/ 2147483647 w 37"/>
              <a:gd name="T91" fmla="*/ 0 h 49"/>
              <a:gd name="T92" fmla="*/ 2147483647 w 37"/>
              <a:gd name="T93" fmla="*/ 2147483647 h 49"/>
              <a:gd name="T94" fmla="*/ 2147483647 w 37"/>
              <a:gd name="T95" fmla="*/ 2147483647 h 49"/>
              <a:gd name="T96" fmla="*/ 2147483647 w 37"/>
              <a:gd name="T97" fmla="*/ 2147483647 h 49"/>
              <a:gd name="T98" fmla="*/ 2147483647 w 37"/>
              <a:gd name="T99" fmla="*/ 2147483647 h 49"/>
              <a:gd name="T100" fmla="*/ 2147483647 w 37"/>
              <a:gd name="T101" fmla="*/ 2147483647 h 49"/>
              <a:gd name="T102" fmla="*/ 2147483647 w 37"/>
              <a:gd name="T103" fmla="*/ 2147483647 h 49"/>
              <a:gd name="T104" fmla="*/ 2147483647 w 37"/>
              <a:gd name="T105" fmla="*/ 2147483647 h 49"/>
              <a:gd name="T106" fmla="*/ 2147483647 w 37"/>
              <a:gd name="T107" fmla="*/ 2147483647 h 49"/>
              <a:gd name="T108" fmla="*/ 2147483647 w 37"/>
              <a:gd name="T109" fmla="*/ 2147483647 h 49"/>
              <a:gd name="T110" fmla="*/ 2147483647 w 37"/>
              <a:gd name="T111" fmla="*/ 2147483647 h 49"/>
              <a:gd name="T112" fmla="*/ 2147483647 w 37"/>
              <a:gd name="T113" fmla="*/ 2147483647 h 49"/>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37"/>
              <a:gd name="T172" fmla="*/ 0 h 49"/>
              <a:gd name="T173" fmla="*/ 37 w 37"/>
              <a:gd name="T174" fmla="*/ 49 h 49"/>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37" h="49">
                <a:moveTo>
                  <a:pt x="9" y="18"/>
                </a:moveTo>
                <a:lnTo>
                  <a:pt x="9" y="19"/>
                </a:lnTo>
                <a:lnTo>
                  <a:pt x="9" y="21"/>
                </a:lnTo>
                <a:lnTo>
                  <a:pt x="8" y="22"/>
                </a:lnTo>
                <a:lnTo>
                  <a:pt x="6" y="24"/>
                </a:lnTo>
                <a:lnTo>
                  <a:pt x="5" y="24"/>
                </a:lnTo>
                <a:lnTo>
                  <a:pt x="3" y="24"/>
                </a:lnTo>
                <a:lnTo>
                  <a:pt x="3" y="25"/>
                </a:lnTo>
                <a:lnTo>
                  <a:pt x="3" y="28"/>
                </a:lnTo>
                <a:lnTo>
                  <a:pt x="2" y="31"/>
                </a:lnTo>
                <a:lnTo>
                  <a:pt x="2" y="33"/>
                </a:lnTo>
                <a:lnTo>
                  <a:pt x="0" y="36"/>
                </a:lnTo>
                <a:lnTo>
                  <a:pt x="0" y="39"/>
                </a:lnTo>
                <a:lnTo>
                  <a:pt x="0" y="42"/>
                </a:lnTo>
                <a:lnTo>
                  <a:pt x="0" y="43"/>
                </a:lnTo>
                <a:lnTo>
                  <a:pt x="2" y="44"/>
                </a:lnTo>
                <a:lnTo>
                  <a:pt x="3" y="46"/>
                </a:lnTo>
                <a:lnTo>
                  <a:pt x="6" y="47"/>
                </a:lnTo>
                <a:lnTo>
                  <a:pt x="8" y="47"/>
                </a:lnTo>
                <a:lnTo>
                  <a:pt x="11" y="49"/>
                </a:lnTo>
                <a:lnTo>
                  <a:pt x="12" y="49"/>
                </a:lnTo>
                <a:lnTo>
                  <a:pt x="15" y="47"/>
                </a:lnTo>
                <a:lnTo>
                  <a:pt x="17" y="46"/>
                </a:lnTo>
                <a:lnTo>
                  <a:pt x="18" y="44"/>
                </a:lnTo>
                <a:lnTo>
                  <a:pt x="21" y="42"/>
                </a:lnTo>
                <a:lnTo>
                  <a:pt x="24" y="39"/>
                </a:lnTo>
                <a:lnTo>
                  <a:pt x="26" y="36"/>
                </a:lnTo>
                <a:lnTo>
                  <a:pt x="27" y="33"/>
                </a:lnTo>
                <a:lnTo>
                  <a:pt x="30" y="30"/>
                </a:lnTo>
                <a:lnTo>
                  <a:pt x="31" y="27"/>
                </a:lnTo>
                <a:lnTo>
                  <a:pt x="33" y="22"/>
                </a:lnTo>
                <a:lnTo>
                  <a:pt x="36" y="19"/>
                </a:lnTo>
                <a:lnTo>
                  <a:pt x="36" y="16"/>
                </a:lnTo>
                <a:lnTo>
                  <a:pt x="37" y="15"/>
                </a:lnTo>
                <a:lnTo>
                  <a:pt x="37" y="12"/>
                </a:lnTo>
                <a:lnTo>
                  <a:pt x="37" y="9"/>
                </a:lnTo>
                <a:lnTo>
                  <a:pt x="36" y="7"/>
                </a:lnTo>
                <a:lnTo>
                  <a:pt x="34" y="4"/>
                </a:lnTo>
                <a:lnTo>
                  <a:pt x="33" y="3"/>
                </a:lnTo>
                <a:lnTo>
                  <a:pt x="30" y="2"/>
                </a:lnTo>
                <a:lnTo>
                  <a:pt x="28" y="2"/>
                </a:lnTo>
                <a:lnTo>
                  <a:pt x="27" y="0"/>
                </a:lnTo>
                <a:lnTo>
                  <a:pt x="24" y="0"/>
                </a:lnTo>
                <a:lnTo>
                  <a:pt x="23" y="0"/>
                </a:lnTo>
                <a:lnTo>
                  <a:pt x="21" y="0"/>
                </a:lnTo>
                <a:lnTo>
                  <a:pt x="18" y="2"/>
                </a:lnTo>
                <a:lnTo>
                  <a:pt x="17" y="2"/>
                </a:lnTo>
                <a:lnTo>
                  <a:pt x="15" y="3"/>
                </a:lnTo>
                <a:lnTo>
                  <a:pt x="14" y="4"/>
                </a:lnTo>
                <a:lnTo>
                  <a:pt x="12" y="6"/>
                </a:lnTo>
                <a:lnTo>
                  <a:pt x="11" y="9"/>
                </a:lnTo>
                <a:lnTo>
                  <a:pt x="9" y="10"/>
                </a:lnTo>
                <a:lnTo>
                  <a:pt x="9" y="12"/>
                </a:lnTo>
                <a:lnTo>
                  <a:pt x="8" y="13"/>
                </a:lnTo>
                <a:lnTo>
                  <a:pt x="8" y="15"/>
                </a:lnTo>
                <a:lnTo>
                  <a:pt x="9" y="18"/>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59" name="Freeform 110"/>
          <p:cNvSpPr>
            <a:spLocks/>
          </p:cNvSpPr>
          <p:nvPr/>
        </p:nvSpPr>
        <p:spPr bwMode="auto">
          <a:xfrm>
            <a:off x="6591301" y="4175126"/>
            <a:ext cx="52388" cy="77788"/>
          </a:xfrm>
          <a:custGeom>
            <a:avLst/>
            <a:gdLst>
              <a:gd name="T0" fmla="*/ 2147483647 w 37"/>
              <a:gd name="T1" fmla="*/ 2147483647 h 49"/>
              <a:gd name="T2" fmla="*/ 2147483647 w 37"/>
              <a:gd name="T3" fmla="*/ 2147483647 h 49"/>
              <a:gd name="T4" fmla="*/ 2147483647 w 37"/>
              <a:gd name="T5" fmla="*/ 2147483647 h 49"/>
              <a:gd name="T6" fmla="*/ 2147483647 w 37"/>
              <a:gd name="T7" fmla="*/ 2147483647 h 49"/>
              <a:gd name="T8" fmla="*/ 2147483647 w 37"/>
              <a:gd name="T9" fmla="*/ 2147483647 h 49"/>
              <a:gd name="T10" fmla="*/ 2147483647 w 37"/>
              <a:gd name="T11" fmla="*/ 2147483647 h 49"/>
              <a:gd name="T12" fmla="*/ 2147483647 w 37"/>
              <a:gd name="T13" fmla="*/ 2147483647 h 49"/>
              <a:gd name="T14" fmla="*/ 2147483647 w 37"/>
              <a:gd name="T15" fmla="*/ 2147483647 h 49"/>
              <a:gd name="T16" fmla="*/ 2147483647 w 37"/>
              <a:gd name="T17" fmla="*/ 2147483647 h 49"/>
              <a:gd name="T18" fmla="*/ 2147483647 w 37"/>
              <a:gd name="T19" fmla="*/ 2147483647 h 49"/>
              <a:gd name="T20" fmla="*/ 2147483647 w 37"/>
              <a:gd name="T21" fmla="*/ 2147483647 h 49"/>
              <a:gd name="T22" fmla="*/ 2147483647 w 37"/>
              <a:gd name="T23" fmla="*/ 2147483647 h 49"/>
              <a:gd name="T24" fmla="*/ 0 w 37"/>
              <a:gd name="T25" fmla="*/ 2147483647 h 49"/>
              <a:gd name="T26" fmla="*/ 0 w 37"/>
              <a:gd name="T27" fmla="*/ 2147483647 h 49"/>
              <a:gd name="T28" fmla="*/ 0 w 37"/>
              <a:gd name="T29" fmla="*/ 2147483647 h 49"/>
              <a:gd name="T30" fmla="*/ 0 w 37"/>
              <a:gd name="T31" fmla="*/ 2147483647 h 49"/>
              <a:gd name="T32" fmla="*/ 2147483647 w 37"/>
              <a:gd name="T33" fmla="*/ 2147483647 h 49"/>
              <a:gd name="T34" fmla="*/ 2147483647 w 37"/>
              <a:gd name="T35" fmla="*/ 2147483647 h 49"/>
              <a:gd name="T36" fmla="*/ 2147483647 w 37"/>
              <a:gd name="T37" fmla="*/ 2147483647 h 49"/>
              <a:gd name="T38" fmla="*/ 2147483647 w 37"/>
              <a:gd name="T39" fmla="*/ 2147483647 h 49"/>
              <a:gd name="T40" fmla="*/ 2147483647 w 37"/>
              <a:gd name="T41" fmla="*/ 2147483647 h 49"/>
              <a:gd name="T42" fmla="*/ 2147483647 w 37"/>
              <a:gd name="T43" fmla="*/ 2147483647 h 49"/>
              <a:gd name="T44" fmla="*/ 2147483647 w 37"/>
              <a:gd name="T45" fmla="*/ 2147483647 h 49"/>
              <a:gd name="T46" fmla="*/ 2147483647 w 37"/>
              <a:gd name="T47" fmla="*/ 2147483647 h 49"/>
              <a:gd name="T48" fmla="*/ 2147483647 w 37"/>
              <a:gd name="T49" fmla="*/ 2147483647 h 49"/>
              <a:gd name="T50" fmla="*/ 2147483647 w 37"/>
              <a:gd name="T51" fmla="*/ 2147483647 h 49"/>
              <a:gd name="T52" fmla="*/ 2147483647 w 37"/>
              <a:gd name="T53" fmla="*/ 2147483647 h 49"/>
              <a:gd name="T54" fmla="*/ 2147483647 w 37"/>
              <a:gd name="T55" fmla="*/ 2147483647 h 49"/>
              <a:gd name="T56" fmla="*/ 2147483647 w 37"/>
              <a:gd name="T57" fmla="*/ 2147483647 h 49"/>
              <a:gd name="T58" fmla="*/ 2147483647 w 37"/>
              <a:gd name="T59" fmla="*/ 2147483647 h 49"/>
              <a:gd name="T60" fmla="*/ 2147483647 w 37"/>
              <a:gd name="T61" fmla="*/ 2147483647 h 49"/>
              <a:gd name="T62" fmla="*/ 2147483647 w 37"/>
              <a:gd name="T63" fmla="*/ 2147483647 h 49"/>
              <a:gd name="T64" fmla="*/ 2147483647 w 37"/>
              <a:gd name="T65" fmla="*/ 2147483647 h 49"/>
              <a:gd name="T66" fmla="*/ 2147483647 w 37"/>
              <a:gd name="T67" fmla="*/ 2147483647 h 49"/>
              <a:gd name="T68" fmla="*/ 2147483647 w 37"/>
              <a:gd name="T69" fmla="*/ 2147483647 h 49"/>
              <a:gd name="T70" fmla="*/ 2147483647 w 37"/>
              <a:gd name="T71" fmla="*/ 2147483647 h 49"/>
              <a:gd name="T72" fmla="*/ 2147483647 w 37"/>
              <a:gd name="T73" fmla="*/ 2147483647 h 49"/>
              <a:gd name="T74" fmla="*/ 2147483647 w 37"/>
              <a:gd name="T75" fmla="*/ 2147483647 h 49"/>
              <a:gd name="T76" fmla="*/ 2147483647 w 37"/>
              <a:gd name="T77" fmla="*/ 2147483647 h 49"/>
              <a:gd name="T78" fmla="*/ 2147483647 w 37"/>
              <a:gd name="T79" fmla="*/ 2147483647 h 49"/>
              <a:gd name="T80" fmla="*/ 2147483647 w 37"/>
              <a:gd name="T81" fmla="*/ 2147483647 h 49"/>
              <a:gd name="T82" fmla="*/ 2147483647 w 37"/>
              <a:gd name="T83" fmla="*/ 2147483647 h 49"/>
              <a:gd name="T84" fmla="*/ 2147483647 w 37"/>
              <a:gd name="T85" fmla="*/ 0 h 49"/>
              <a:gd name="T86" fmla="*/ 2147483647 w 37"/>
              <a:gd name="T87" fmla="*/ 0 h 49"/>
              <a:gd name="T88" fmla="*/ 2147483647 w 37"/>
              <a:gd name="T89" fmla="*/ 0 h 49"/>
              <a:gd name="T90" fmla="*/ 2147483647 w 37"/>
              <a:gd name="T91" fmla="*/ 0 h 49"/>
              <a:gd name="T92" fmla="*/ 2147483647 w 37"/>
              <a:gd name="T93" fmla="*/ 2147483647 h 49"/>
              <a:gd name="T94" fmla="*/ 2147483647 w 37"/>
              <a:gd name="T95" fmla="*/ 2147483647 h 49"/>
              <a:gd name="T96" fmla="*/ 2147483647 w 37"/>
              <a:gd name="T97" fmla="*/ 2147483647 h 49"/>
              <a:gd name="T98" fmla="*/ 2147483647 w 37"/>
              <a:gd name="T99" fmla="*/ 2147483647 h 49"/>
              <a:gd name="T100" fmla="*/ 2147483647 w 37"/>
              <a:gd name="T101" fmla="*/ 2147483647 h 49"/>
              <a:gd name="T102" fmla="*/ 2147483647 w 37"/>
              <a:gd name="T103" fmla="*/ 2147483647 h 49"/>
              <a:gd name="T104" fmla="*/ 2147483647 w 37"/>
              <a:gd name="T105" fmla="*/ 2147483647 h 49"/>
              <a:gd name="T106" fmla="*/ 2147483647 w 37"/>
              <a:gd name="T107" fmla="*/ 2147483647 h 49"/>
              <a:gd name="T108" fmla="*/ 2147483647 w 37"/>
              <a:gd name="T109" fmla="*/ 2147483647 h 49"/>
              <a:gd name="T110" fmla="*/ 2147483647 w 37"/>
              <a:gd name="T111" fmla="*/ 2147483647 h 49"/>
              <a:gd name="T112" fmla="*/ 2147483647 w 37"/>
              <a:gd name="T113" fmla="*/ 2147483647 h 49"/>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37"/>
              <a:gd name="T172" fmla="*/ 0 h 49"/>
              <a:gd name="T173" fmla="*/ 37 w 37"/>
              <a:gd name="T174" fmla="*/ 49 h 49"/>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37" h="49">
                <a:moveTo>
                  <a:pt x="9" y="18"/>
                </a:moveTo>
                <a:lnTo>
                  <a:pt x="9" y="19"/>
                </a:lnTo>
                <a:lnTo>
                  <a:pt x="9" y="21"/>
                </a:lnTo>
                <a:lnTo>
                  <a:pt x="8" y="22"/>
                </a:lnTo>
                <a:lnTo>
                  <a:pt x="6" y="24"/>
                </a:lnTo>
                <a:lnTo>
                  <a:pt x="5" y="24"/>
                </a:lnTo>
                <a:lnTo>
                  <a:pt x="3" y="24"/>
                </a:lnTo>
                <a:lnTo>
                  <a:pt x="3" y="25"/>
                </a:lnTo>
                <a:lnTo>
                  <a:pt x="3" y="28"/>
                </a:lnTo>
                <a:lnTo>
                  <a:pt x="2" y="31"/>
                </a:lnTo>
                <a:lnTo>
                  <a:pt x="2" y="33"/>
                </a:lnTo>
                <a:lnTo>
                  <a:pt x="0" y="36"/>
                </a:lnTo>
                <a:lnTo>
                  <a:pt x="0" y="39"/>
                </a:lnTo>
                <a:lnTo>
                  <a:pt x="0" y="42"/>
                </a:lnTo>
                <a:lnTo>
                  <a:pt x="0" y="43"/>
                </a:lnTo>
                <a:lnTo>
                  <a:pt x="2" y="44"/>
                </a:lnTo>
                <a:lnTo>
                  <a:pt x="3" y="46"/>
                </a:lnTo>
                <a:lnTo>
                  <a:pt x="6" y="47"/>
                </a:lnTo>
                <a:lnTo>
                  <a:pt x="8" y="47"/>
                </a:lnTo>
                <a:lnTo>
                  <a:pt x="11" y="49"/>
                </a:lnTo>
                <a:lnTo>
                  <a:pt x="12" y="49"/>
                </a:lnTo>
                <a:lnTo>
                  <a:pt x="15" y="47"/>
                </a:lnTo>
                <a:lnTo>
                  <a:pt x="17" y="46"/>
                </a:lnTo>
                <a:lnTo>
                  <a:pt x="18" y="44"/>
                </a:lnTo>
                <a:lnTo>
                  <a:pt x="21" y="42"/>
                </a:lnTo>
                <a:lnTo>
                  <a:pt x="24" y="39"/>
                </a:lnTo>
                <a:lnTo>
                  <a:pt x="26" y="36"/>
                </a:lnTo>
                <a:lnTo>
                  <a:pt x="27" y="33"/>
                </a:lnTo>
                <a:lnTo>
                  <a:pt x="30" y="30"/>
                </a:lnTo>
                <a:lnTo>
                  <a:pt x="31" y="27"/>
                </a:lnTo>
                <a:lnTo>
                  <a:pt x="33" y="22"/>
                </a:lnTo>
                <a:lnTo>
                  <a:pt x="36" y="19"/>
                </a:lnTo>
                <a:lnTo>
                  <a:pt x="36" y="16"/>
                </a:lnTo>
                <a:lnTo>
                  <a:pt x="37" y="15"/>
                </a:lnTo>
                <a:lnTo>
                  <a:pt x="37" y="12"/>
                </a:lnTo>
                <a:lnTo>
                  <a:pt x="37" y="9"/>
                </a:lnTo>
                <a:lnTo>
                  <a:pt x="36" y="7"/>
                </a:lnTo>
                <a:lnTo>
                  <a:pt x="34" y="4"/>
                </a:lnTo>
                <a:lnTo>
                  <a:pt x="33" y="3"/>
                </a:lnTo>
                <a:lnTo>
                  <a:pt x="30" y="2"/>
                </a:lnTo>
                <a:lnTo>
                  <a:pt x="28" y="2"/>
                </a:lnTo>
                <a:lnTo>
                  <a:pt x="27" y="0"/>
                </a:lnTo>
                <a:lnTo>
                  <a:pt x="24" y="0"/>
                </a:lnTo>
                <a:lnTo>
                  <a:pt x="23" y="0"/>
                </a:lnTo>
                <a:lnTo>
                  <a:pt x="21" y="0"/>
                </a:lnTo>
                <a:lnTo>
                  <a:pt x="18" y="2"/>
                </a:lnTo>
                <a:lnTo>
                  <a:pt x="17" y="2"/>
                </a:lnTo>
                <a:lnTo>
                  <a:pt x="15" y="3"/>
                </a:lnTo>
                <a:lnTo>
                  <a:pt x="14" y="4"/>
                </a:lnTo>
                <a:lnTo>
                  <a:pt x="12" y="6"/>
                </a:lnTo>
                <a:lnTo>
                  <a:pt x="11" y="9"/>
                </a:lnTo>
                <a:lnTo>
                  <a:pt x="9" y="10"/>
                </a:lnTo>
                <a:lnTo>
                  <a:pt x="9" y="12"/>
                </a:lnTo>
                <a:lnTo>
                  <a:pt x="8" y="13"/>
                </a:lnTo>
                <a:lnTo>
                  <a:pt x="8" y="15"/>
                </a:lnTo>
                <a:lnTo>
                  <a:pt x="9" y="18"/>
                </a:lnTo>
              </a:path>
            </a:pathLst>
          </a:custGeom>
          <a:solidFill>
            <a:srgbClr val="FFFF00"/>
          </a:solidFill>
          <a:ln w="4763">
            <a:solidFill>
              <a:srgbClr val="990000"/>
            </a:solidFill>
            <a:round/>
            <a:headEnd/>
            <a:tailEnd/>
          </a:ln>
        </p:spPr>
        <p:txBody>
          <a:bodyPr/>
          <a:lstStyle/>
          <a:p>
            <a:endParaRPr lang="en-US"/>
          </a:p>
        </p:txBody>
      </p:sp>
      <p:sp>
        <p:nvSpPr>
          <p:cNvPr id="53360" name="Freeform 111"/>
          <p:cNvSpPr>
            <a:spLocks/>
          </p:cNvSpPr>
          <p:nvPr/>
        </p:nvSpPr>
        <p:spPr bwMode="auto">
          <a:xfrm>
            <a:off x="6615113" y="4110039"/>
            <a:ext cx="101600" cy="68263"/>
          </a:xfrm>
          <a:custGeom>
            <a:avLst/>
            <a:gdLst>
              <a:gd name="T0" fmla="*/ 2147483647 w 72"/>
              <a:gd name="T1" fmla="*/ 2147483647 h 43"/>
              <a:gd name="T2" fmla="*/ 2147483647 w 72"/>
              <a:gd name="T3" fmla="*/ 2147483647 h 43"/>
              <a:gd name="T4" fmla="*/ 2147483647 w 72"/>
              <a:gd name="T5" fmla="*/ 2147483647 h 43"/>
              <a:gd name="T6" fmla="*/ 2147483647 w 72"/>
              <a:gd name="T7" fmla="*/ 2147483647 h 43"/>
              <a:gd name="T8" fmla="*/ 2147483647 w 72"/>
              <a:gd name="T9" fmla="*/ 2147483647 h 43"/>
              <a:gd name="T10" fmla="*/ 2147483647 w 72"/>
              <a:gd name="T11" fmla="*/ 2147483647 h 43"/>
              <a:gd name="T12" fmla="*/ 2147483647 w 72"/>
              <a:gd name="T13" fmla="*/ 2147483647 h 43"/>
              <a:gd name="T14" fmla="*/ 2147483647 w 72"/>
              <a:gd name="T15" fmla="*/ 2147483647 h 43"/>
              <a:gd name="T16" fmla="*/ 0 w 72"/>
              <a:gd name="T17" fmla="*/ 2147483647 h 43"/>
              <a:gd name="T18" fmla="*/ 0 w 72"/>
              <a:gd name="T19" fmla="*/ 2147483647 h 43"/>
              <a:gd name="T20" fmla="*/ 0 w 72"/>
              <a:gd name="T21" fmla="*/ 2147483647 h 43"/>
              <a:gd name="T22" fmla="*/ 2147483647 w 72"/>
              <a:gd name="T23" fmla="*/ 2147483647 h 43"/>
              <a:gd name="T24" fmla="*/ 2147483647 w 72"/>
              <a:gd name="T25" fmla="*/ 2147483647 h 43"/>
              <a:gd name="T26" fmla="*/ 2147483647 w 72"/>
              <a:gd name="T27" fmla="*/ 2147483647 h 43"/>
              <a:gd name="T28" fmla="*/ 2147483647 w 72"/>
              <a:gd name="T29" fmla="*/ 2147483647 h 43"/>
              <a:gd name="T30" fmla="*/ 2147483647 w 72"/>
              <a:gd name="T31" fmla="*/ 2147483647 h 43"/>
              <a:gd name="T32" fmla="*/ 2147483647 w 72"/>
              <a:gd name="T33" fmla="*/ 2147483647 h 43"/>
              <a:gd name="T34" fmla="*/ 2147483647 w 72"/>
              <a:gd name="T35" fmla="*/ 2147483647 h 43"/>
              <a:gd name="T36" fmla="*/ 2147483647 w 72"/>
              <a:gd name="T37" fmla="*/ 2147483647 h 43"/>
              <a:gd name="T38" fmla="*/ 2147483647 w 72"/>
              <a:gd name="T39" fmla="*/ 2147483647 h 43"/>
              <a:gd name="T40" fmla="*/ 2147483647 w 72"/>
              <a:gd name="T41" fmla="*/ 2147483647 h 43"/>
              <a:gd name="T42" fmla="*/ 2147483647 w 72"/>
              <a:gd name="T43" fmla="*/ 2147483647 h 43"/>
              <a:gd name="T44" fmla="*/ 2147483647 w 72"/>
              <a:gd name="T45" fmla="*/ 2147483647 h 43"/>
              <a:gd name="T46" fmla="*/ 2147483647 w 72"/>
              <a:gd name="T47" fmla="*/ 2147483647 h 43"/>
              <a:gd name="T48" fmla="*/ 2147483647 w 72"/>
              <a:gd name="T49" fmla="*/ 2147483647 h 43"/>
              <a:gd name="T50" fmla="*/ 2147483647 w 72"/>
              <a:gd name="T51" fmla="*/ 2147483647 h 43"/>
              <a:gd name="T52" fmla="*/ 2147483647 w 72"/>
              <a:gd name="T53" fmla="*/ 2147483647 h 43"/>
              <a:gd name="T54" fmla="*/ 2147483647 w 72"/>
              <a:gd name="T55" fmla="*/ 2147483647 h 43"/>
              <a:gd name="T56" fmla="*/ 2147483647 w 72"/>
              <a:gd name="T57" fmla="*/ 2147483647 h 43"/>
              <a:gd name="T58" fmla="*/ 2147483647 w 72"/>
              <a:gd name="T59" fmla="*/ 2147483647 h 43"/>
              <a:gd name="T60" fmla="*/ 2147483647 w 72"/>
              <a:gd name="T61" fmla="*/ 2147483647 h 43"/>
              <a:gd name="T62" fmla="*/ 2147483647 w 72"/>
              <a:gd name="T63" fmla="*/ 2147483647 h 43"/>
              <a:gd name="T64" fmla="*/ 2147483647 w 72"/>
              <a:gd name="T65" fmla="*/ 2147483647 h 43"/>
              <a:gd name="T66" fmla="*/ 2147483647 w 72"/>
              <a:gd name="T67" fmla="*/ 2147483647 h 43"/>
              <a:gd name="T68" fmla="*/ 2147483647 w 72"/>
              <a:gd name="T69" fmla="*/ 2147483647 h 43"/>
              <a:gd name="T70" fmla="*/ 2147483647 w 72"/>
              <a:gd name="T71" fmla="*/ 2147483647 h 43"/>
              <a:gd name="T72" fmla="*/ 2147483647 w 72"/>
              <a:gd name="T73" fmla="*/ 2147483647 h 43"/>
              <a:gd name="T74" fmla="*/ 2147483647 w 72"/>
              <a:gd name="T75" fmla="*/ 2147483647 h 43"/>
              <a:gd name="T76" fmla="*/ 2147483647 w 72"/>
              <a:gd name="T77" fmla="*/ 2147483647 h 43"/>
              <a:gd name="T78" fmla="*/ 2147483647 w 72"/>
              <a:gd name="T79" fmla="*/ 2147483647 h 43"/>
              <a:gd name="T80" fmla="*/ 2147483647 w 72"/>
              <a:gd name="T81" fmla="*/ 2147483647 h 43"/>
              <a:gd name="T82" fmla="*/ 2147483647 w 72"/>
              <a:gd name="T83" fmla="*/ 2147483647 h 43"/>
              <a:gd name="T84" fmla="*/ 2147483647 w 72"/>
              <a:gd name="T85" fmla="*/ 2147483647 h 43"/>
              <a:gd name="T86" fmla="*/ 2147483647 w 72"/>
              <a:gd name="T87" fmla="*/ 2147483647 h 43"/>
              <a:gd name="T88" fmla="*/ 2147483647 w 72"/>
              <a:gd name="T89" fmla="*/ 2147483647 h 43"/>
              <a:gd name="T90" fmla="*/ 2147483647 w 72"/>
              <a:gd name="T91" fmla="*/ 2147483647 h 43"/>
              <a:gd name="T92" fmla="*/ 2147483647 w 72"/>
              <a:gd name="T93" fmla="*/ 2147483647 h 43"/>
              <a:gd name="T94" fmla="*/ 2147483647 w 72"/>
              <a:gd name="T95" fmla="*/ 0 h 43"/>
              <a:gd name="T96" fmla="*/ 2147483647 w 72"/>
              <a:gd name="T97" fmla="*/ 0 h 43"/>
              <a:gd name="T98" fmla="*/ 2147483647 w 72"/>
              <a:gd name="T99" fmla="*/ 2147483647 h 43"/>
              <a:gd name="T100" fmla="*/ 2147483647 w 72"/>
              <a:gd name="T101" fmla="*/ 2147483647 h 43"/>
              <a:gd name="T102" fmla="*/ 2147483647 w 72"/>
              <a:gd name="T103" fmla="*/ 2147483647 h 43"/>
              <a:gd name="T104" fmla="*/ 2147483647 w 72"/>
              <a:gd name="T105" fmla="*/ 2147483647 h 43"/>
              <a:gd name="T106" fmla="*/ 2147483647 w 72"/>
              <a:gd name="T107" fmla="*/ 2147483647 h 43"/>
              <a:gd name="T108" fmla="*/ 2147483647 w 72"/>
              <a:gd name="T109" fmla="*/ 2147483647 h 43"/>
              <a:gd name="T110" fmla="*/ 2147483647 w 72"/>
              <a:gd name="T111" fmla="*/ 2147483647 h 43"/>
              <a:gd name="T112" fmla="*/ 2147483647 w 72"/>
              <a:gd name="T113" fmla="*/ 2147483647 h 43"/>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72"/>
              <a:gd name="T172" fmla="*/ 0 h 43"/>
              <a:gd name="T173" fmla="*/ 72 w 72"/>
              <a:gd name="T174" fmla="*/ 43 h 43"/>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72" h="43">
                <a:moveTo>
                  <a:pt x="13" y="17"/>
                </a:moveTo>
                <a:lnTo>
                  <a:pt x="11" y="17"/>
                </a:lnTo>
                <a:lnTo>
                  <a:pt x="9" y="19"/>
                </a:lnTo>
                <a:lnTo>
                  <a:pt x="7" y="19"/>
                </a:lnTo>
                <a:lnTo>
                  <a:pt x="6" y="20"/>
                </a:lnTo>
                <a:lnTo>
                  <a:pt x="3" y="22"/>
                </a:lnTo>
                <a:lnTo>
                  <a:pt x="1" y="23"/>
                </a:lnTo>
                <a:lnTo>
                  <a:pt x="1" y="25"/>
                </a:lnTo>
                <a:lnTo>
                  <a:pt x="0" y="26"/>
                </a:lnTo>
                <a:lnTo>
                  <a:pt x="0" y="28"/>
                </a:lnTo>
                <a:lnTo>
                  <a:pt x="1" y="29"/>
                </a:lnTo>
                <a:lnTo>
                  <a:pt x="1" y="31"/>
                </a:lnTo>
                <a:lnTo>
                  <a:pt x="3" y="31"/>
                </a:lnTo>
                <a:lnTo>
                  <a:pt x="3" y="32"/>
                </a:lnTo>
                <a:lnTo>
                  <a:pt x="4" y="32"/>
                </a:lnTo>
                <a:lnTo>
                  <a:pt x="6" y="32"/>
                </a:lnTo>
                <a:lnTo>
                  <a:pt x="11" y="35"/>
                </a:lnTo>
                <a:lnTo>
                  <a:pt x="17" y="38"/>
                </a:lnTo>
                <a:lnTo>
                  <a:pt x="25" y="41"/>
                </a:lnTo>
                <a:lnTo>
                  <a:pt x="31" y="43"/>
                </a:lnTo>
                <a:lnTo>
                  <a:pt x="37" y="43"/>
                </a:lnTo>
                <a:lnTo>
                  <a:pt x="44" y="43"/>
                </a:lnTo>
                <a:lnTo>
                  <a:pt x="50" y="41"/>
                </a:lnTo>
                <a:lnTo>
                  <a:pt x="54" y="37"/>
                </a:lnTo>
                <a:lnTo>
                  <a:pt x="57" y="35"/>
                </a:lnTo>
                <a:lnTo>
                  <a:pt x="59" y="34"/>
                </a:lnTo>
                <a:lnTo>
                  <a:pt x="60" y="32"/>
                </a:lnTo>
                <a:lnTo>
                  <a:pt x="62" y="31"/>
                </a:lnTo>
                <a:lnTo>
                  <a:pt x="65" y="29"/>
                </a:lnTo>
                <a:lnTo>
                  <a:pt x="66" y="28"/>
                </a:lnTo>
                <a:lnTo>
                  <a:pt x="68" y="26"/>
                </a:lnTo>
                <a:lnTo>
                  <a:pt x="69" y="25"/>
                </a:lnTo>
                <a:lnTo>
                  <a:pt x="71" y="22"/>
                </a:lnTo>
                <a:lnTo>
                  <a:pt x="71" y="19"/>
                </a:lnTo>
                <a:lnTo>
                  <a:pt x="72" y="17"/>
                </a:lnTo>
                <a:lnTo>
                  <a:pt x="71" y="14"/>
                </a:lnTo>
                <a:lnTo>
                  <a:pt x="71" y="11"/>
                </a:lnTo>
                <a:lnTo>
                  <a:pt x="69" y="10"/>
                </a:lnTo>
                <a:lnTo>
                  <a:pt x="68" y="8"/>
                </a:lnTo>
                <a:lnTo>
                  <a:pt x="65" y="7"/>
                </a:lnTo>
                <a:lnTo>
                  <a:pt x="62" y="5"/>
                </a:lnTo>
                <a:lnTo>
                  <a:pt x="57" y="5"/>
                </a:lnTo>
                <a:lnTo>
                  <a:pt x="54" y="4"/>
                </a:lnTo>
                <a:lnTo>
                  <a:pt x="51" y="3"/>
                </a:lnTo>
                <a:lnTo>
                  <a:pt x="48" y="1"/>
                </a:lnTo>
                <a:lnTo>
                  <a:pt x="44" y="1"/>
                </a:lnTo>
                <a:lnTo>
                  <a:pt x="41" y="0"/>
                </a:lnTo>
                <a:lnTo>
                  <a:pt x="38" y="0"/>
                </a:lnTo>
                <a:lnTo>
                  <a:pt x="34" y="1"/>
                </a:lnTo>
                <a:lnTo>
                  <a:pt x="31" y="3"/>
                </a:lnTo>
                <a:lnTo>
                  <a:pt x="28" y="4"/>
                </a:lnTo>
                <a:lnTo>
                  <a:pt x="25" y="7"/>
                </a:lnTo>
                <a:lnTo>
                  <a:pt x="22" y="8"/>
                </a:lnTo>
                <a:lnTo>
                  <a:pt x="19" y="11"/>
                </a:lnTo>
                <a:lnTo>
                  <a:pt x="16" y="14"/>
                </a:lnTo>
                <a:lnTo>
                  <a:pt x="13" y="17"/>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61" name="Freeform 112"/>
          <p:cNvSpPr>
            <a:spLocks/>
          </p:cNvSpPr>
          <p:nvPr/>
        </p:nvSpPr>
        <p:spPr bwMode="auto">
          <a:xfrm>
            <a:off x="6615113" y="4110039"/>
            <a:ext cx="101600" cy="68263"/>
          </a:xfrm>
          <a:custGeom>
            <a:avLst/>
            <a:gdLst>
              <a:gd name="T0" fmla="*/ 2147483647 w 72"/>
              <a:gd name="T1" fmla="*/ 2147483647 h 43"/>
              <a:gd name="T2" fmla="*/ 2147483647 w 72"/>
              <a:gd name="T3" fmla="*/ 2147483647 h 43"/>
              <a:gd name="T4" fmla="*/ 2147483647 w 72"/>
              <a:gd name="T5" fmla="*/ 2147483647 h 43"/>
              <a:gd name="T6" fmla="*/ 2147483647 w 72"/>
              <a:gd name="T7" fmla="*/ 2147483647 h 43"/>
              <a:gd name="T8" fmla="*/ 2147483647 w 72"/>
              <a:gd name="T9" fmla="*/ 2147483647 h 43"/>
              <a:gd name="T10" fmla="*/ 2147483647 w 72"/>
              <a:gd name="T11" fmla="*/ 2147483647 h 43"/>
              <a:gd name="T12" fmla="*/ 2147483647 w 72"/>
              <a:gd name="T13" fmla="*/ 2147483647 h 43"/>
              <a:gd name="T14" fmla="*/ 2147483647 w 72"/>
              <a:gd name="T15" fmla="*/ 2147483647 h 43"/>
              <a:gd name="T16" fmla="*/ 0 w 72"/>
              <a:gd name="T17" fmla="*/ 2147483647 h 43"/>
              <a:gd name="T18" fmla="*/ 0 w 72"/>
              <a:gd name="T19" fmla="*/ 2147483647 h 43"/>
              <a:gd name="T20" fmla="*/ 0 w 72"/>
              <a:gd name="T21" fmla="*/ 2147483647 h 43"/>
              <a:gd name="T22" fmla="*/ 2147483647 w 72"/>
              <a:gd name="T23" fmla="*/ 2147483647 h 43"/>
              <a:gd name="T24" fmla="*/ 2147483647 w 72"/>
              <a:gd name="T25" fmla="*/ 2147483647 h 43"/>
              <a:gd name="T26" fmla="*/ 2147483647 w 72"/>
              <a:gd name="T27" fmla="*/ 2147483647 h 43"/>
              <a:gd name="T28" fmla="*/ 2147483647 w 72"/>
              <a:gd name="T29" fmla="*/ 2147483647 h 43"/>
              <a:gd name="T30" fmla="*/ 2147483647 w 72"/>
              <a:gd name="T31" fmla="*/ 2147483647 h 43"/>
              <a:gd name="T32" fmla="*/ 2147483647 w 72"/>
              <a:gd name="T33" fmla="*/ 2147483647 h 43"/>
              <a:gd name="T34" fmla="*/ 2147483647 w 72"/>
              <a:gd name="T35" fmla="*/ 2147483647 h 43"/>
              <a:gd name="T36" fmla="*/ 2147483647 w 72"/>
              <a:gd name="T37" fmla="*/ 2147483647 h 43"/>
              <a:gd name="T38" fmla="*/ 2147483647 w 72"/>
              <a:gd name="T39" fmla="*/ 2147483647 h 43"/>
              <a:gd name="T40" fmla="*/ 2147483647 w 72"/>
              <a:gd name="T41" fmla="*/ 2147483647 h 43"/>
              <a:gd name="T42" fmla="*/ 2147483647 w 72"/>
              <a:gd name="T43" fmla="*/ 2147483647 h 43"/>
              <a:gd name="T44" fmla="*/ 2147483647 w 72"/>
              <a:gd name="T45" fmla="*/ 2147483647 h 43"/>
              <a:gd name="T46" fmla="*/ 2147483647 w 72"/>
              <a:gd name="T47" fmla="*/ 2147483647 h 43"/>
              <a:gd name="T48" fmla="*/ 2147483647 w 72"/>
              <a:gd name="T49" fmla="*/ 2147483647 h 43"/>
              <a:gd name="T50" fmla="*/ 2147483647 w 72"/>
              <a:gd name="T51" fmla="*/ 2147483647 h 43"/>
              <a:gd name="T52" fmla="*/ 2147483647 w 72"/>
              <a:gd name="T53" fmla="*/ 2147483647 h 43"/>
              <a:gd name="T54" fmla="*/ 2147483647 w 72"/>
              <a:gd name="T55" fmla="*/ 2147483647 h 43"/>
              <a:gd name="T56" fmla="*/ 2147483647 w 72"/>
              <a:gd name="T57" fmla="*/ 2147483647 h 43"/>
              <a:gd name="T58" fmla="*/ 2147483647 w 72"/>
              <a:gd name="T59" fmla="*/ 2147483647 h 43"/>
              <a:gd name="T60" fmla="*/ 2147483647 w 72"/>
              <a:gd name="T61" fmla="*/ 2147483647 h 43"/>
              <a:gd name="T62" fmla="*/ 2147483647 w 72"/>
              <a:gd name="T63" fmla="*/ 2147483647 h 43"/>
              <a:gd name="T64" fmla="*/ 2147483647 w 72"/>
              <a:gd name="T65" fmla="*/ 2147483647 h 43"/>
              <a:gd name="T66" fmla="*/ 2147483647 w 72"/>
              <a:gd name="T67" fmla="*/ 2147483647 h 43"/>
              <a:gd name="T68" fmla="*/ 2147483647 w 72"/>
              <a:gd name="T69" fmla="*/ 2147483647 h 43"/>
              <a:gd name="T70" fmla="*/ 2147483647 w 72"/>
              <a:gd name="T71" fmla="*/ 2147483647 h 43"/>
              <a:gd name="T72" fmla="*/ 2147483647 w 72"/>
              <a:gd name="T73" fmla="*/ 2147483647 h 43"/>
              <a:gd name="T74" fmla="*/ 2147483647 w 72"/>
              <a:gd name="T75" fmla="*/ 2147483647 h 43"/>
              <a:gd name="T76" fmla="*/ 2147483647 w 72"/>
              <a:gd name="T77" fmla="*/ 2147483647 h 43"/>
              <a:gd name="T78" fmla="*/ 2147483647 w 72"/>
              <a:gd name="T79" fmla="*/ 2147483647 h 43"/>
              <a:gd name="T80" fmla="*/ 2147483647 w 72"/>
              <a:gd name="T81" fmla="*/ 2147483647 h 43"/>
              <a:gd name="T82" fmla="*/ 2147483647 w 72"/>
              <a:gd name="T83" fmla="*/ 2147483647 h 43"/>
              <a:gd name="T84" fmla="*/ 2147483647 w 72"/>
              <a:gd name="T85" fmla="*/ 2147483647 h 43"/>
              <a:gd name="T86" fmla="*/ 2147483647 w 72"/>
              <a:gd name="T87" fmla="*/ 2147483647 h 43"/>
              <a:gd name="T88" fmla="*/ 2147483647 w 72"/>
              <a:gd name="T89" fmla="*/ 2147483647 h 43"/>
              <a:gd name="T90" fmla="*/ 2147483647 w 72"/>
              <a:gd name="T91" fmla="*/ 2147483647 h 43"/>
              <a:gd name="T92" fmla="*/ 2147483647 w 72"/>
              <a:gd name="T93" fmla="*/ 2147483647 h 43"/>
              <a:gd name="T94" fmla="*/ 2147483647 w 72"/>
              <a:gd name="T95" fmla="*/ 0 h 43"/>
              <a:gd name="T96" fmla="*/ 2147483647 w 72"/>
              <a:gd name="T97" fmla="*/ 0 h 43"/>
              <a:gd name="T98" fmla="*/ 2147483647 w 72"/>
              <a:gd name="T99" fmla="*/ 2147483647 h 43"/>
              <a:gd name="T100" fmla="*/ 2147483647 w 72"/>
              <a:gd name="T101" fmla="*/ 2147483647 h 43"/>
              <a:gd name="T102" fmla="*/ 2147483647 w 72"/>
              <a:gd name="T103" fmla="*/ 2147483647 h 43"/>
              <a:gd name="T104" fmla="*/ 2147483647 w 72"/>
              <a:gd name="T105" fmla="*/ 2147483647 h 43"/>
              <a:gd name="T106" fmla="*/ 2147483647 w 72"/>
              <a:gd name="T107" fmla="*/ 2147483647 h 43"/>
              <a:gd name="T108" fmla="*/ 2147483647 w 72"/>
              <a:gd name="T109" fmla="*/ 2147483647 h 43"/>
              <a:gd name="T110" fmla="*/ 2147483647 w 72"/>
              <a:gd name="T111" fmla="*/ 2147483647 h 43"/>
              <a:gd name="T112" fmla="*/ 2147483647 w 72"/>
              <a:gd name="T113" fmla="*/ 2147483647 h 43"/>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72"/>
              <a:gd name="T172" fmla="*/ 0 h 43"/>
              <a:gd name="T173" fmla="*/ 72 w 72"/>
              <a:gd name="T174" fmla="*/ 43 h 43"/>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72" h="43">
                <a:moveTo>
                  <a:pt x="13" y="17"/>
                </a:moveTo>
                <a:lnTo>
                  <a:pt x="11" y="17"/>
                </a:lnTo>
                <a:lnTo>
                  <a:pt x="9" y="19"/>
                </a:lnTo>
                <a:lnTo>
                  <a:pt x="7" y="19"/>
                </a:lnTo>
                <a:lnTo>
                  <a:pt x="6" y="20"/>
                </a:lnTo>
                <a:lnTo>
                  <a:pt x="3" y="22"/>
                </a:lnTo>
                <a:lnTo>
                  <a:pt x="1" y="23"/>
                </a:lnTo>
                <a:lnTo>
                  <a:pt x="1" y="25"/>
                </a:lnTo>
                <a:lnTo>
                  <a:pt x="0" y="26"/>
                </a:lnTo>
                <a:lnTo>
                  <a:pt x="0" y="28"/>
                </a:lnTo>
                <a:lnTo>
                  <a:pt x="1" y="29"/>
                </a:lnTo>
                <a:lnTo>
                  <a:pt x="1" y="31"/>
                </a:lnTo>
                <a:lnTo>
                  <a:pt x="3" y="31"/>
                </a:lnTo>
                <a:lnTo>
                  <a:pt x="3" y="32"/>
                </a:lnTo>
                <a:lnTo>
                  <a:pt x="4" y="32"/>
                </a:lnTo>
                <a:lnTo>
                  <a:pt x="6" y="32"/>
                </a:lnTo>
                <a:lnTo>
                  <a:pt x="11" y="35"/>
                </a:lnTo>
                <a:lnTo>
                  <a:pt x="17" y="38"/>
                </a:lnTo>
                <a:lnTo>
                  <a:pt x="25" y="41"/>
                </a:lnTo>
                <a:lnTo>
                  <a:pt x="31" y="43"/>
                </a:lnTo>
                <a:lnTo>
                  <a:pt x="37" y="43"/>
                </a:lnTo>
                <a:lnTo>
                  <a:pt x="44" y="43"/>
                </a:lnTo>
                <a:lnTo>
                  <a:pt x="50" y="41"/>
                </a:lnTo>
                <a:lnTo>
                  <a:pt x="54" y="37"/>
                </a:lnTo>
                <a:lnTo>
                  <a:pt x="57" y="35"/>
                </a:lnTo>
                <a:lnTo>
                  <a:pt x="59" y="34"/>
                </a:lnTo>
                <a:lnTo>
                  <a:pt x="60" y="32"/>
                </a:lnTo>
                <a:lnTo>
                  <a:pt x="62" y="31"/>
                </a:lnTo>
                <a:lnTo>
                  <a:pt x="65" y="29"/>
                </a:lnTo>
                <a:lnTo>
                  <a:pt x="66" y="28"/>
                </a:lnTo>
                <a:lnTo>
                  <a:pt x="68" y="26"/>
                </a:lnTo>
                <a:lnTo>
                  <a:pt x="69" y="25"/>
                </a:lnTo>
                <a:lnTo>
                  <a:pt x="71" y="22"/>
                </a:lnTo>
                <a:lnTo>
                  <a:pt x="71" y="19"/>
                </a:lnTo>
                <a:lnTo>
                  <a:pt x="72" y="17"/>
                </a:lnTo>
                <a:lnTo>
                  <a:pt x="71" y="14"/>
                </a:lnTo>
                <a:lnTo>
                  <a:pt x="71" y="11"/>
                </a:lnTo>
                <a:lnTo>
                  <a:pt x="69" y="10"/>
                </a:lnTo>
                <a:lnTo>
                  <a:pt x="68" y="8"/>
                </a:lnTo>
                <a:lnTo>
                  <a:pt x="65" y="7"/>
                </a:lnTo>
                <a:lnTo>
                  <a:pt x="62" y="5"/>
                </a:lnTo>
                <a:lnTo>
                  <a:pt x="57" y="5"/>
                </a:lnTo>
                <a:lnTo>
                  <a:pt x="54" y="4"/>
                </a:lnTo>
                <a:lnTo>
                  <a:pt x="51" y="3"/>
                </a:lnTo>
                <a:lnTo>
                  <a:pt x="48" y="1"/>
                </a:lnTo>
                <a:lnTo>
                  <a:pt x="44" y="1"/>
                </a:lnTo>
                <a:lnTo>
                  <a:pt x="41" y="0"/>
                </a:lnTo>
                <a:lnTo>
                  <a:pt x="38" y="0"/>
                </a:lnTo>
                <a:lnTo>
                  <a:pt x="34" y="1"/>
                </a:lnTo>
                <a:lnTo>
                  <a:pt x="31" y="3"/>
                </a:lnTo>
                <a:lnTo>
                  <a:pt x="28" y="4"/>
                </a:lnTo>
                <a:lnTo>
                  <a:pt x="25" y="7"/>
                </a:lnTo>
                <a:lnTo>
                  <a:pt x="22" y="8"/>
                </a:lnTo>
                <a:lnTo>
                  <a:pt x="19" y="11"/>
                </a:lnTo>
                <a:lnTo>
                  <a:pt x="16" y="14"/>
                </a:lnTo>
                <a:lnTo>
                  <a:pt x="13" y="17"/>
                </a:lnTo>
              </a:path>
            </a:pathLst>
          </a:custGeom>
          <a:solidFill>
            <a:srgbClr val="FFFF00"/>
          </a:solidFill>
          <a:ln w="4763">
            <a:solidFill>
              <a:srgbClr val="990000"/>
            </a:solidFill>
            <a:round/>
            <a:headEnd/>
            <a:tailEnd/>
          </a:ln>
        </p:spPr>
        <p:txBody>
          <a:bodyPr/>
          <a:lstStyle/>
          <a:p>
            <a:endParaRPr lang="en-US"/>
          </a:p>
        </p:txBody>
      </p:sp>
      <p:sp>
        <p:nvSpPr>
          <p:cNvPr id="53362" name="Freeform 113"/>
          <p:cNvSpPr>
            <a:spLocks/>
          </p:cNvSpPr>
          <p:nvPr/>
        </p:nvSpPr>
        <p:spPr bwMode="auto">
          <a:xfrm>
            <a:off x="6664328" y="4140203"/>
            <a:ext cx="100013" cy="74613"/>
          </a:xfrm>
          <a:custGeom>
            <a:avLst/>
            <a:gdLst>
              <a:gd name="T0" fmla="*/ 2147483647 w 71"/>
              <a:gd name="T1" fmla="*/ 2147483647 h 47"/>
              <a:gd name="T2" fmla="*/ 2147483647 w 71"/>
              <a:gd name="T3" fmla="*/ 2147483647 h 47"/>
              <a:gd name="T4" fmla="*/ 2147483647 w 71"/>
              <a:gd name="T5" fmla="*/ 2147483647 h 47"/>
              <a:gd name="T6" fmla="*/ 2147483647 w 71"/>
              <a:gd name="T7" fmla="*/ 2147483647 h 47"/>
              <a:gd name="T8" fmla="*/ 2147483647 w 71"/>
              <a:gd name="T9" fmla="*/ 2147483647 h 47"/>
              <a:gd name="T10" fmla="*/ 2147483647 w 71"/>
              <a:gd name="T11" fmla="*/ 2147483647 h 47"/>
              <a:gd name="T12" fmla="*/ 2147483647 w 71"/>
              <a:gd name="T13" fmla="*/ 2147483647 h 47"/>
              <a:gd name="T14" fmla="*/ 0 w 71"/>
              <a:gd name="T15" fmla="*/ 2147483647 h 47"/>
              <a:gd name="T16" fmla="*/ 0 w 71"/>
              <a:gd name="T17" fmla="*/ 2147483647 h 47"/>
              <a:gd name="T18" fmla="*/ 2147483647 w 71"/>
              <a:gd name="T19" fmla="*/ 2147483647 h 47"/>
              <a:gd name="T20" fmla="*/ 2147483647 w 71"/>
              <a:gd name="T21" fmla="*/ 2147483647 h 47"/>
              <a:gd name="T22" fmla="*/ 2147483647 w 71"/>
              <a:gd name="T23" fmla="*/ 2147483647 h 47"/>
              <a:gd name="T24" fmla="*/ 2147483647 w 71"/>
              <a:gd name="T25" fmla="*/ 2147483647 h 47"/>
              <a:gd name="T26" fmla="*/ 2147483647 w 71"/>
              <a:gd name="T27" fmla="*/ 2147483647 h 47"/>
              <a:gd name="T28" fmla="*/ 2147483647 w 71"/>
              <a:gd name="T29" fmla="*/ 2147483647 h 47"/>
              <a:gd name="T30" fmla="*/ 2147483647 w 71"/>
              <a:gd name="T31" fmla="*/ 2147483647 h 47"/>
              <a:gd name="T32" fmla="*/ 2147483647 w 71"/>
              <a:gd name="T33" fmla="*/ 2147483647 h 47"/>
              <a:gd name="T34" fmla="*/ 2147483647 w 71"/>
              <a:gd name="T35" fmla="*/ 2147483647 h 47"/>
              <a:gd name="T36" fmla="*/ 2147483647 w 71"/>
              <a:gd name="T37" fmla="*/ 2147483647 h 47"/>
              <a:gd name="T38" fmla="*/ 2147483647 w 71"/>
              <a:gd name="T39" fmla="*/ 2147483647 h 47"/>
              <a:gd name="T40" fmla="*/ 2147483647 w 71"/>
              <a:gd name="T41" fmla="*/ 2147483647 h 47"/>
              <a:gd name="T42" fmla="*/ 2147483647 w 71"/>
              <a:gd name="T43" fmla="*/ 2147483647 h 47"/>
              <a:gd name="T44" fmla="*/ 2147483647 w 71"/>
              <a:gd name="T45" fmla="*/ 2147483647 h 47"/>
              <a:gd name="T46" fmla="*/ 2147483647 w 71"/>
              <a:gd name="T47" fmla="*/ 2147483647 h 47"/>
              <a:gd name="T48" fmla="*/ 2147483647 w 71"/>
              <a:gd name="T49" fmla="*/ 2147483647 h 47"/>
              <a:gd name="T50" fmla="*/ 2147483647 w 71"/>
              <a:gd name="T51" fmla="*/ 2147483647 h 47"/>
              <a:gd name="T52" fmla="*/ 2147483647 w 71"/>
              <a:gd name="T53" fmla="*/ 2147483647 h 47"/>
              <a:gd name="T54" fmla="*/ 2147483647 w 71"/>
              <a:gd name="T55" fmla="*/ 2147483647 h 47"/>
              <a:gd name="T56" fmla="*/ 2147483647 w 71"/>
              <a:gd name="T57" fmla="*/ 2147483647 h 47"/>
              <a:gd name="T58" fmla="*/ 2147483647 w 71"/>
              <a:gd name="T59" fmla="*/ 2147483647 h 47"/>
              <a:gd name="T60" fmla="*/ 2147483647 w 71"/>
              <a:gd name="T61" fmla="*/ 2147483647 h 47"/>
              <a:gd name="T62" fmla="*/ 2147483647 w 71"/>
              <a:gd name="T63" fmla="*/ 2147483647 h 47"/>
              <a:gd name="T64" fmla="*/ 2147483647 w 71"/>
              <a:gd name="T65" fmla="*/ 2147483647 h 47"/>
              <a:gd name="T66" fmla="*/ 2147483647 w 71"/>
              <a:gd name="T67" fmla="*/ 2147483647 h 47"/>
              <a:gd name="T68" fmla="*/ 2147483647 w 71"/>
              <a:gd name="T69" fmla="*/ 2147483647 h 47"/>
              <a:gd name="T70" fmla="*/ 2147483647 w 71"/>
              <a:gd name="T71" fmla="*/ 2147483647 h 47"/>
              <a:gd name="T72" fmla="*/ 2147483647 w 71"/>
              <a:gd name="T73" fmla="*/ 2147483647 h 47"/>
              <a:gd name="T74" fmla="*/ 2147483647 w 71"/>
              <a:gd name="T75" fmla="*/ 2147483647 h 47"/>
              <a:gd name="T76" fmla="*/ 2147483647 w 71"/>
              <a:gd name="T77" fmla="*/ 0 h 47"/>
              <a:gd name="T78" fmla="*/ 2147483647 w 71"/>
              <a:gd name="T79" fmla="*/ 0 h 47"/>
              <a:gd name="T80" fmla="*/ 2147483647 w 71"/>
              <a:gd name="T81" fmla="*/ 2147483647 h 47"/>
              <a:gd name="T82" fmla="*/ 2147483647 w 71"/>
              <a:gd name="T83" fmla="*/ 2147483647 h 47"/>
              <a:gd name="T84" fmla="*/ 2147483647 w 71"/>
              <a:gd name="T85" fmla="*/ 2147483647 h 47"/>
              <a:gd name="T86" fmla="*/ 2147483647 w 71"/>
              <a:gd name="T87" fmla="*/ 2147483647 h 47"/>
              <a:gd name="T88" fmla="*/ 2147483647 w 71"/>
              <a:gd name="T89" fmla="*/ 2147483647 h 47"/>
              <a:gd name="T90" fmla="*/ 2147483647 w 71"/>
              <a:gd name="T91" fmla="*/ 2147483647 h 47"/>
              <a:gd name="T92" fmla="*/ 2147483647 w 71"/>
              <a:gd name="T93" fmla="*/ 2147483647 h 47"/>
              <a:gd name="T94" fmla="*/ 2147483647 w 71"/>
              <a:gd name="T95" fmla="*/ 2147483647 h 47"/>
              <a:gd name="T96" fmla="*/ 2147483647 w 71"/>
              <a:gd name="T97" fmla="*/ 2147483647 h 47"/>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71"/>
              <a:gd name="T148" fmla="*/ 0 h 47"/>
              <a:gd name="T149" fmla="*/ 71 w 71"/>
              <a:gd name="T150" fmla="*/ 47 h 47"/>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71" h="47">
                <a:moveTo>
                  <a:pt x="22" y="26"/>
                </a:moveTo>
                <a:lnTo>
                  <a:pt x="21" y="28"/>
                </a:lnTo>
                <a:lnTo>
                  <a:pt x="16" y="28"/>
                </a:lnTo>
                <a:lnTo>
                  <a:pt x="12" y="28"/>
                </a:lnTo>
                <a:lnTo>
                  <a:pt x="9" y="28"/>
                </a:lnTo>
                <a:lnTo>
                  <a:pt x="5" y="29"/>
                </a:lnTo>
                <a:lnTo>
                  <a:pt x="2" y="31"/>
                </a:lnTo>
                <a:lnTo>
                  <a:pt x="0" y="32"/>
                </a:lnTo>
                <a:lnTo>
                  <a:pt x="0" y="35"/>
                </a:lnTo>
                <a:lnTo>
                  <a:pt x="2" y="40"/>
                </a:lnTo>
                <a:lnTo>
                  <a:pt x="5" y="43"/>
                </a:lnTo>
                <a:lnTo>
                  <a:pt x="8" y="44"/>
                </a:lnTo>
                <a:lnTo>
                  <a:pt x="12" y="46"/>
                </a:lnTo>
                <a:lnTo>
                  <a:pt x="16" y="47"/>
                </a:lnTo>
                <a:lnTo>
                  <a:pt x="21" y="47"/>
                </a:lnTo>
                <a:lnTo>
                  <a:pt x="24" y="46"/>
                </a:lnTo>
                <a:lnTo>
                  <a:pt x="28" y="44"/>
                </a:lnTo>
                <a:lnTo>
                  <a:pt x="34" y="41"/>
                </a:lnTo>
                <a:lnTo>
                  <a:pt x="39" y="40"/>
                </a:lnTo>
                <a:lnTo>
                  <a:pt x="45" y="37"/>
                </a:lnTo>
                <a:lnTo>
                  <a:pt x="49" y="35"/>
                </a:lnTo>
                <a:lnTo>
                  <a:pt x="55" y="32"/>
                </a:lnTo>
                <a:lnTo>
                  <a:pt x="59" y="29"/>
                </a:lnTo>
                <a:lnTo>
                  <a:pt x="65" y="28"/>
                </a:lnTo>
                <a:lnTo>
                  <a:pt x="70" y="25"/>
                </a:lnTo>
                <a:lnTo>
                  <a:pt x="70" y="24"/>
                </a:lnTo>
                <a:lnTo>
                  <a:pt x="71" y="24"/>
                </a:lnTo>
                <a:lnTo>
                  <a:pt x="71" y="22"/>
                </a:lnTo>
                <a:lnTo>
                  <a:pt x="71" y="21"/>
                </a:lnTo>
                <a:lnTo>
                  <a:pt x="71" y="19"/>
                </a:lnTo>
                <a:lnTo>
                  <a:pt x="71" y="18"/>
                </a:lnTo>
                <a:lnTo>
                  <a:pt x="68" y="13"/>
                </a:lnTo>
                <a:lnTo>
                  <a:pt x="65" y="10"/>
                </a:lnTo>
                <a:lnTo>
                  <a:pt x="62" y="7"/>
                </a:lnTo>
                <a:lnTo>
                  <a:pt x="59" y="4"/>
                </a:lnTo>
                <a:lnTo>
                  <a:pt x="56" y="1"/>
                </a:lnTo>
                <a:lnTo>
                  <a:pt x="52" y="0"/>
                </a:lnTo>
                <a:lnTo>
                  <a:pt x="49" y="0"/>
                </a:lnTo>
                <a:lnTo>
                  <a:pt x="45" y="1"/>
                </a:lnTo>
                <a:lnTo>
                  <a:pt x="40" y="4"/>
                </a:lnTo>
                <a:lnTo>
                  <a:pt x="37" y="7"/>
                </a:lnTo>
                <a:lnTo>
                  <a:pt x="36" y="10"/>
                </a:lnTo>
                <a:lnTo>
                  <a:pt x="33" y="13"/>
                </a:lnTo>
                <a:lnTo>
                  <a:pt x="31" y="18"/>
                </a:lnTo>
                <a:lnTo>
                  <a:pt x="28" y="21"/>
                </a:lnTo>
                <a:lnTo>
                  <a:pt x="25" y="24"/>
                </a:lnTo>
                <a:lnTo>
                  <a:pt x="22" y="26"/>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63" name="Freeform 114"/>
          <p:cNvSpPr>
            <a:spLocks/>
          </p:cNvSpPr>
          <p:nvPr/>
        </p:nvSpPr>
        <p:spPr bwMode="auto">
          <a:xfrm>
            <a:off x="6664328" y="4140203"/>
            <a:ext cx="100013" cy="74613"/>
          </a:xfrm>
          <a:custGeom>
            <a:avLst/>
            <a:gdLst>
              <a:gd name="T0" fmla="*/ 2147483647 w 71"/>
              <a:gd name="T1" fmla="*/ 2147483647 h 47"/>
              <a:gd name="T2" fmla="*/ 2147483647 w 71"/>
              <a:gd name="T3" fmla="*/ 2147483647 h 47"/>
              <a:gd name="T4" fmla="*/ 2147483647 w 71"/>
              <a:gd name="T5" fmla="*/ 2147483647 h 47"/>
              <a:gd name="T6" fmla="*/ 2147483647 w 71"/>
              <a:gd name="T7" fmla="*/ 2147483647 h 47"/>
              <a:gd name="T8" fmla="*/ 2147483647 w 71"/>
              <a:gd name="T9" fmla="*/ 2147483647 h 47"/>
              <a:gd name="T10" fmla="*/ 2147483647 w 71"/>
              <a:gd name="T11" fmla="*/ 2147483647 h 47"/>
              <a:gd name="T12" fmla="*/ 2147483647 w 71"/>
              <a:gd name="T13" fmla="*/ 2147483647 h 47"/>
              <a:gd name="T14" fmla="*/ 0 w 71"/>
              <a:gd name="T15" fmla="*/ 2147483647 h 47"/>
              <a:gd name="T16" fmla="*/ 0 w 71"/>
              <a:gd name="T17" fmla="*/ 2147483647 h 47"/>
              <a:gd name="T18" fmla="*/ 2147483647 w 71"/>
              <a:gd name="T19" fmla="*/ 2147483647 h 47"/>
              <a:gd name="T20" fmla="*/ 2147483647 w 71"/>
              <a:gd name="T21" fmla="*/ 2147483647 h 47"/>
              <a:gd name="T22" fmla="*/ 2147483647 w 71"/>
              <a:gd name="T23" fmla="*/ 2147483647 h 47"/>
              <a:gd name="T24" fmla="*/ 2147483647 w 71"/>
              <a:gd name="T25" fmla="*/ 2147483647 h 47"/>
              <a:gd name="T26" fmla="*/ 2147483647 w 71"/>
              <a:gd name="T27" fmla="*/ 2147483647 h 47"/>
              <a:gd name="T28" fmla="*/ 2147483647 w 71"/>
              <a:gd name="T29" fmla="*/ 2147483647 h 47"/>
              <a:gd name="T30" fmla="*/ 2147483647 w 71"/>
              <a:gd name="T31" fmla="*/ 2147483647 h 47"/>
              <a:gd name="T32" fmla="*/ 2147483647 w 71"/>
              <a:gd name="T33" fmla="*/ 2147483647 h 47"/>
              <a:gd name="T34" fmla="*/ 2147483647 w 71"/>
              <a:gd name="T35" fmla="*/ 2147483647 h 47"/>
              <a:gd name="T36" fmla="*/ 2147483647 w 71"/>
              <a:gd name="T37" fmla="*/ 2147483647 h 47"/>
              <a:gd name="T38" fmla="*/ 2147483647 w 71"/>
              <a:gd name="T39" fmla="*/ 2147483647 h 47"/>
              <a:gd name="T40" fmla="*/ 2147483647 w 71"/>
              <a:gd name="T41" fmla="*/ 2147483647 h 47"/>
              <a:gd name="T42" fmla="*/ 2147483647 w 71"/>
              <a:gd name="T43" fmla="*/ 2147483647 h 47"/>
              <a:gd name="T44" fmla="*/ 2147483647 w 71"/>
              <a:gd name="T45" fmla="*/ 2147483647 h 47"/>
              <a:gd name="T46" fmla="*/ 2147483647 w 71"/>
              <a:gd name="T47" fmla="*/ 2147483647 h 47"/>
              <a:gd name="T48" fmla="*/ 2147483647 w 71"/>
              <a:gd name="T49" fmla="*/ 2147483647 h 47"/>
              <a:gd name="T50" fmla="*/ 2147483647 w 71"/>
              <a:gd name="T51" fmla="*/ 2147483647 h 47"/>
              <a:gd name="T52" fmla="*/ 2147483647 w 71"/>
              <a:gd name="T53" fmla="*/ 2147483647 h 47"/>
              <a:gd name="T54" fmla="*/ 2147483647 w 71"/>
              <a:gd name="T55" fmla="*/ 2147483647 h 47"/>
              <a:gd name="T56" fmla="*/ 2147483647 w 71"/>
              <a:gd name="T57" fmla="*/ 2147483647 h 47"/>
              <a:gd name="T58" fmla="*/ 2147483647 w 71"/>
              <a:gd name="T59" fmla="*/ 2147483647 h 47"/>
              <a:gd name="T60" fmla="*/ 2147483647 w 71"/>
              <a:gd name="T61" fmla="*/ 2147483647 h 47"/>
              <a:gd name="T62" fmla="*/ 2147483647 w 71"/>
              <a:gd name="T63" fmla="*/ 2147483647 h 47"/>
              <a:gd name="T64" fmla="*/ 2147483647 w 71"/>
              <a:gd name="T65" fmla="*/ 2147483647 h 47"/>
              <a:gd name="T66" fmla="*/ 2147483647 w 71"/>
              <a:gd name="T67" fmla="*/ 2147483647 h 47"/>
              <a:gd name="T68" fmla="*/ 2147483647 w 71"/>
              <a:gd name="T69" fmla="*/ 2147483647 h 47"/>
              <a:gd name="T70" fmla="*/ 2147483647 w 71"/>
              <a:gd name="T71" fmla="*/ 2147483647 h 47"/>
              <a:gd name="T72" fmla="*/ 2147483647 w 71"/>
              <a:gd name="T73" fmla="*/ 2147483647 h 47"/>
              <a:gd name="T74" fmla="*/ 2147483647 w 71"/>
              <a:gd name="T75" fmla="*/ 2147483647 h 47"/>
              <a:gd name="T76" fmla="*/ 2147483647 w 71"/>
              <a:gd name="T77" fmla="*/ 0 h 47"/>
              <a:gd name="T78" fmla="*/ 2147483647 w 71"/>
              <a:gd name="T79" fmla="*/ 0 h 47"/>
              <a:gd name="T80" fmla="*/ 2147483647 w 71"/>
              <a:gd name="T81" fmla="*/ 2147483647 h 47"/>
              <a:gd name="T82" fmla="*/ 2147483647 w 71"/>
              <a:gd name="T83" fmla="*/ 2147483647 h 47"/>
              <a:gd name="T84" fmla="*/ 2147483647 w 71"/>
              <a:gd name="T85" fmla="*/ 2147483647 h 47"/>
              <a:gd name="T86" fmla="*/ 2147483647 w 71"/>
              <a:gd name="T87" fmla="*/ 2147483647 h 47"/>
              <a:gd name="T88" fmla="*/ 2147483647 w 71"/>
              <a:gd name="T89" fmla="*/ 2147483647 h 47"/>
              <a:gd name="T90" fmla="*/ 2147483647 w 71"/>
              <a:gd name="T91" fmla="*/ 2147483647 h 47"/>
              <a:gd name="T92" fmla="*/ 2147483647 w 71"/>
              <a:gd name="T93" fmla="*/ 2147483647 h 47"/>
              <a:gd name="T94" fmla="*/ 2147483647 w 71"/>
              <a:gd name="T95" fmla="*/ 2147483647 h 47"/>
              <a:gd name="T96" fmla="*/ 2147483647 w 71"/>
              <a:gd name="T97" fmla="*/ 2147483647 h 47"/>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71"/>
              <a:gd name="T148" fmla="*/ 0 h 47"/>
              <a:gd name="T149" fmla="*/ 71 w 71"/>
              <a:gd name="T150" fmla="*/ 47 h 47"/>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71" h="47">
                <a:moveTo>
                  <a:pt x="22" y="26"/>
                </a:moveTo>
                <a:lnTo>
                  <a:pt x="21" y="28"/>
                </a:lnTo>
                <a:lnTo>
                  <a:pt x="16" y="28"/>
                </a:lnTo>
                <a:lnTo>
                  <a:pt x="12" y="28"/>
                </a:lnTo>
                <a:lnTo>
                  <a:pt x="9" y="28"/>
                </a:lnTo>
                <a:lnTo>
                  <a:pt x="5" y="29"/>
                </a:lnTo>
                <a:lnTo>
                  <a:pt x="2" y="31"/>
                </a:lnTo>
                <a:lnTo>
                  <a:pt x="0" y="32"/>
                </a:lnTo>
                <a:lnTo>
                  <a:pt x="0" y="35"/>
                </a:lnTo>
                <a:lnTo>
                  <a:pt x="2" y="40"/>
                </a:lnTo>
                <a:lnTo>
                  <a:pt x="5" y="43"/>
                </a:lnTo>
                <a:lnTo>
                  <a:pt x="8" y="44"/>
                </a:lnTo>
                <a:lnTo>
                  <a:pt x="12" y="46"/>
                </a:lnTo>
                <a:lnTo>
                  <a:pt x="16" y="47"/>
                </a:lnTo>
                <a:lnTo>
                  <a:pt x="21" y="47"/>
                </a:lnTo>
                <a:lnTo>
                  <a:pt x="24" y="46"/>
                </a:lnTo>
                <a:lnTo>
                  <a:pt x="28" y="44"/>
                </a:lnTo>
                <a:lnTo>
                  <a:pt x="34" y="41"/>
                </a:lnTo>
                <a:lnTo>
                  <a:pt x="39" y="40"/>
                </a:lnTo>
                <a:lnTo>
                  <a:pt x="45" y="37"/>
                </a:lnTo>
                <a:lnTo>
                  <a:pt x="49" y="35"/>
                </a:lnTo>
                <a:lnTo>
                  <a:pt x="55" y="32"/>
                </a:lnTo>
                <a:lnTo>
                  <a:pt x="59" y="29"/>
                </a:lnTo>
                <a:lnTo>
                  <a:pt x="65" y="28"/>
                </a:lnTo>
                <a:lnTo>
                  <a:pt x="70" y="25"/>
                </a:lnTo>
                <a:lnTo>
                  <a:pt x="70" y="24"/>
                </a:lnTo>
                <a:lnTo>
                  <a:pt x="71" y="24"/>
                </a:lnTo>
                <a:lnTo>
                  <a:pt x="71" y="22"/>
                </a:lnTo>
                <a:lnTo>
                  <a:pt x="71" y="21"/>
                </a:lnTo>
                <a:lnTo>
                  <a:pt x="71" y="19"/>
                </a:lnTo>
                <a:lnTo>
                  <a:pt x="71" y="18"/>
                </a:lnTo>
                <a:lnTo>
                  <a:pt x="68" y="13"/>
                </a:lnTo>
                <a:lnTo>
                  <a:pt x="65" y="10"/>
                </a:lnTo>
                <a:lnTo>
                  <a:pt x="62" y="7"/>
                </a:lnTo>
                <a:lnTo>
                  <a:pt x="59" y="4"/>
                </a:lnTo>
                <a:lnTo>
                  <a:pt x="56" y="1"/>
                </a:lnTo>
                <a:lnTo>
                  <a:pt x="52" y="0"/>
                </a:lnTo>
                <a:lnTo>
                  <a:pt x="49" y="0"/>
                </a:lnTo>
                <a:lnTo>
                  <a:pt x="45" y="1"/>
                </a:lnTo>
                <a:lnTo>
                  <a:pt x="40" y="4"/>
                </a:lnTo>
                <a:lnTo>
                  <a:pt x="37" y="7"/>
                </a:lnTo>
                <a:lnTo>
                  <a:pt x="36" y="10"/>
                </a:lnTo>
                <a:lnTo>
                  <a:pt x="33" y="13"/>
                </a:lnTo>
                <a:lnTo>
                  <a:pt x="31" y="18"/>
                </a:lnTo>
                <a:lnTo>
                  <a:pt x="28" y="21"/>
                </a:lnTo>
                <a:lnTo>
                  <a:pt x="25" y="24"/>
                </a:lnTo>
                <a:lnTo>
                  <a:pt x="22" y="26"/>
                </a:lnTo>
              </a:path>
            </a:pathLst>
          </a:custGeom>
          <a:solidFill>
            <a:srgbClr val="FFFF00"/>
          </a:solidFill>
          <a:ln w="4763">
            <a:solidFill>
              <a:srgbClr val="990000"/>
            </a:solidFill>
            <a:round/>
            <a:headEnd/>
            <a:tailEnd/>
          </a:ln>
        </p:spPr>
        <p:txBody>
          <a:bodyPr/>
          <a:lstStyle/>
          <a:p>
            <a:endParaRPr lang="en-US"/>
          </a:p>
        </p:txBody>
      </p:sp>
      <p:sp>
        <p:nvSpPr>
          <p:cNvPr id="53364" name="Freeform 115"/>
          <p:cNvSpPr>
            <a:spLocks/>
          </p:cNvSpPr>
          <p:nvPr/>
        </p:nvSpPr>
        <p:spPr bwMode="auto">
          <a:xfrm>
            <a:off x="6634163" y="4057654"/>
            <a:ext cx="100012" cy="47625"/>
          </a:xfrm>
          <a:custGeom>
            <a:avLst/>
            <a:gdLst>
              <a:gd name="T0" fmla="*/ 2147483647 w 71"/>
              <a:gd name="T1" fmla="*/ 0 h 30"/>
              <a:gd name="T2" fmla="*/ 2147483647 w 71"/>
              <a:gd name="T3" fmla="*/ 0 h 30"/>
              <a:gd name="T4" fmla="*/ 2147483647 w 71"/>
              <a:gd name="T5" fmla="*/ 2147483647 h 30"/>
              <a:gd name="T6" fmla="*/ 0 w 71"/>
              <a:gd name="T7" fmla="*/ 2147483647 h 30"/>
              <a:gd name="T8" fmla="*/ 2147483647 w 71"/>
              <a:gd name="T9" fmla="*/ 2147483647 h 30"/>
              <a:gd name="T10" fmla="*/ 2147483647 w 71"/>
              <a:gd name="T11" fmla="*/ 2147483647 h 30"/>
              <a:gd name="T12" fmla="*/ 2147483647 w 71"/>
              <a:gd name="T13" fmla="*/ 2147483647 h 30"/>
              <a:gd name="T14" fmla="*/ 2147483647 w 71"/>
              <a:gd name="T15" fmla="*/ 2147483647 h 30"/>
              <a:gd name="T16" fmla="*/ 2147483647 w 71"/>
              <a:gd name="T17" fmla="*/ 2147483647 h 30"/>
              <a:gd name="T18" fmla="*/ 2147483647 w 71"/>
              <a:gd name="T19" fmla="*/ 2147483647 h 30"/>
              <a:gd name="T20" fmla="*/ 2147483647 w 71"/>
              <a:gd name="T21" fmla="*/ 2147483647 h 30"/>
              <a:gd name="T22" fmla="*/ 2147483647 w 71"/>
              <a:gd name="T23" fmla="*/ 2147483647 h 30"/>
              <a:gd name="T24" fmla="*/ 2147483647 w 71"/>
              <a:gd name="T25" fmla="*/ 2147483647 h 30"/>
              <a:gd name="T26" fmla="*/ 2147483647 w 71"/>
              <a:gd name="T27" fmla="*/ 2147483647 h 30"/>
              <a:gd name="T28" fmla="*/ 2147483647 w 71"/>
              <a:gd name="T29" fmla="*/ 2147483647 h 30"/>
              <a:gd name="T30" fmla="*/ 2147483647 w 71"/>
              <a:gd name="T31" fmla="*/ 2147483647 h 30"/>
              <a:gd name="T32" fmla="*/ 2147483647 w 71"/>
              <a:gd name="T33" fmla="*/ 2147483647 h 30"/>
              <a:gd name="T34" fmla="*/ 2147483647 w 71"/>
              <a:gd name="T35" fmla="*/ 2147483647 h 30"/>
              <a:gd name="T36" fmla="*/ 2147483647 w 71"/>
              <a:gd name="T37" fmla="*/ 2147483647 h 30"/>
              <a:gd name="T38" fmla="*/ 2147483647 w 71"/>
              <a:gd name="T39" fmla="*/ 2147483647 h 30"/>
              <a:gd name="T40" fmla="*/ 2147483647 w 71"/>
              <a:gd name="T41" fmla="*/ 2147483647 h 30"/>
              <a:gd name="T42" fmla="*/ 2147483647 w 71"/>
              <a:gd name="T43" fmla="*/ 2147483647 h 30"/>
              <a:gd name="T44" fmla="*/ 2147483647 w 71"/>
              <a:gd name="T45" fmla="*/ 2147483647 h 30"/>
              <a:gd name="T46" fmla="*/ 2147483647 w 71"/>
              <a:gd name="T47" fmla="*/ 0 h 30"/>
              <a:gd name="T48" fmla="*/ 2147483647 w 71"/>
              <a:gd name="T49" fmla="*/ 2147483647 h 30"/>
              <a:gd name="T50" fmla="*/ 2147483647 w 71"/>
              <a:gd name="T51" fmla="*/ 2147483647 h 30"/>
              <a:gd name="T52" fmla="*/ 2147483647 w 71"/>
              <a:gd name="T53" fmla="*/ 2147483647 h 30"/>
              <a:gd name="T54" fmla="*/ 2147483647 w 71"/>
              <a:gd name="T55" fmla="*/ 2147483647 h 30"/>
              <a:gd name="T56" fmla="*/ 2147483647 w 71"/>
              <a:gd name="T57" fmla="*/ 2147483647 h 30"/>
              <a:gd name="T58" fmla="*/ 2147483647 w 71"/>
              <a:gd name="T59" fmla="*/ 2147483647 h 30"/>
              <a:gd name="T60" fmla="*/ 2147483647 w 71"/>
              <a:gd name="T61" fmla="*/ 2147483647 h 30"/>
              <a:gd name="T62" fmla="*/ 2147483647 w 71"/>
              <a:gd name="T63" fmla="*/ 0 h 30"/>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71"/>
              <a:gd name="T97" fmla="*/ 0 h 30"/>
              <a:gd name="T98" fmla="*/ 71 w 71"/>
              <a:gd name="T99" fmla="*/ 30 h 30"/>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71" h="30">
                <a:moveTo>
                  <a:pt x="12" y="0"/>
                </a:moveTo>
                <a:lnTo>
                  <a:pt x="9" y="0"/>
                </a:lnTo>
                <a:lnTo>
                  <a:pt x="6" y="0"/>
                </a:lnTo>
                <a:lnTo>
                  <a:pt x="4" y="0"/>
                </a:lnTo>
                <a:lnTo>
                  <a:pt x="3" y="1"/>
                </a:lnTo>
                <a:lnTo>
                  <a:pt x="1" y="3"/>
                </a:lnTo>
                <a:lnTo>
                  <a:pt x="0" y="4"/>
                </a:lnTo>
                <a:lnTo>
                  <a:pt x="0" y="6"/>
                </a:lnTo>
                <a:lnTo>
                  <a:pt x="0" y="9"/>
                </a:lnTo>
                <a:lnTo>
                  <a:pt x="3" y="12"/>
                </a:lnTo>
                <a:lnTo>
                  <a:pt x="6" y="16"/>
                </a:lnTo>
                <a:lnTo>
                  <a:pt x="9" y="21"/>
                </a:lnTo>
                <a:lnTo>
                  <a:pt x="13" y="24"/>
                </a:lnTo>
                <a:lnTo>
                  <a:pt x="18" y="27"/>
                </a:lnTo>
                <a:lnTo>
                  <a:pt x="22" y="28"/>
                </a:lnTo>
                <a:lnTo>
                  <a:pt x="27" y="28"/>
                </a:lnTo>
                <a:lnTo>
                  <a:pt x="32" y="27"/>
                </a:lnTo>
                <a:lnTo>
                  <a:pt x="35" y="27"/>
                </a:lnTo>
                <a:lnTo>
                  <a:pt x="38" y="27"/>
                </a:lnTo>
                <a:lnTo>
                  <a:pt x="41" y="27"/>
                </a:lnTo>
                <a:lnTo>
                  <a:pt x="44" y="28"/>
                </a:lnTo>
                <a:lnTo>
                  <a:pt x="47" y="30"/>
                </a:lnTo>
                <a:lnTo>
                  <a:pt x="50" y="30"/>
                </a:lnTo>
                <a:lnTo>
                  <a:pt x="52" y="30"/>
                </a:lnTo>
                <a:lnTo>
                  <a:pt x="55" y="30"/>
                </a:lnTo>
                <a:lnTo>
                  <a:pt x="58" y="30"/>
                </a:lnTo>
                <a:lnTo>
                  <a:pt x="59" y="28"/>
                </a:lnTo>
                <a:lnTo>
                  <a:pt x="61" y="27"/>
                </a:lnTo>
                <a:lnTo>
                  <a:pt x="64" y="25"/>
                </a:lnTo>
                <a:lnTo>
                  <a:pt x="65" y="24"/>
                </a:lnTo>
                <a:lnTo>
                  <a:pt x="67" y="22"/>
                </a:lnTo>
                <a:lnTo>
                  <a:pt x="68" y="19"/>
                </a:lnTo>
                <a:lnTo>
                  <a:pt x="69" y="18"/>
                </a:lnTo>
                <a:lnTo>
                  <a:pt x="69" y="16"/>
                </a:lnTo>
                <a:lnTo>
                  <a:pt x="69" y="15"/>
                </a:lnTo>
                <a:lnTo>
                  <a:pt x="71" y="13"/>
                </a:lnTo>
                <a:lnTo>
                  <a:pt x="71" y="12"/>
                </a:lnTo>
                <a:lnTo>
                  <a:pt x="71" y="10"/>
                </a:lnTo>
                <a:lnTo>
                  <a:pt x="71" y="9"/>
                </a:lnTo>
                <a:lnTo>
                  <a:pt x="69" y="7"/>
                </a:lnTo>
                <a:lnTo>
                  <a:pt x="69" y="6"/>
                </a:lnTo>
                <a:lnTo>
                  <a:pt x="68" y="4"/>
                </a:lnTo>
                <a:lnTo>
                  <a:pt x="67" y="3"/>
                </a:lnTo>
                <a:lnTo>
                  <a:pt x="65" y="1"/>
                </a:lnTo>
                <a:lnTo>
                  <a:pt x="64" y="1"/>
                </a:lnTo>
                <a:lnTo>
                  <a:pt x="62" y="0"/>
                </a:lnTo>
                <a:lnTo>
                  <a:pt x="61" y="0"/>
                </a:lnTo>
                <a:lnTo>
                  <a:pt x="58" y="0"/>
                </a:lnTo>
                <a:lnTo>
                  <a:pt x="56" y="1"/>
                </a:lnTo>
                <a:lnTo>
                  <a:pt x="53" y="1"/>
                </a:lnTo>
                <a:lnTo>
                  <a:pt x="50" y="1"/>
                </a:lnTo>
                <a:lnTo>
                  <a:pt x="47" y="1"/>
                </a:lnTo>
                <a:lnTo>
                  <a:pt x="46" y="3"/>
                </a:lnTo>
                <a:lnTo>
                  <a:pt x="43" y="3"/>
                </a:lnTo>
                <a:lnTo>
                  <a:pt x="40" y="3"/>
                </a:lnTo>
                <a:lnTo>
                  <a:pt x="38" y="3"/>
                </a:lnTo>
                <a:lnTo>
                  <a:pt x="34" y="3"/>
                </a:lnTo>
                <a:lnTo>
                  <a:pt x="31" y="3"/>
                </a:lnTo>
                <a:lnTo>
                  <a:pt x="28" y="3"/>
                </a:lnTo>
                <a:lnTo>
                  <a:pt x="25" y="1"/>
                </a:lnTo>
                <a:lnTo>
                  <a:pt x="22" y="1"/>
                </a:lnTo>
                <a:lnTo>
                  <a:pt x="18" y="0"/>
                </a:lnTo>
                <a:lnTo>
                  <a:pt x="15" y="0"/>
                </a:lnTo>
                <a:lnTo>
                  <a:pt x="12" y="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65" name="Freeform 116"/>
          <p:cNvSpPr>
            <a:spLocks/>
          </p:cNvSpPr>
          <p:nvPr/>
        </p:nvSpPr>
        <p:spPr bwMode="auto">
          <a:xfrm>
            <a:off x="6634163" y="4057654"/>
            <a:ext cx="100012" cy="47625"/>
          </a:xfrm>
          <a:custGeom>
            <a:avLst/>
            <a:gdLst>
              <a:gd name="T0" fmla="*/ 2147483647 w 71"/>
              <a:gd name="T1" fmla="*/ 0 h 30"/>
              <a:gd name="T2" fmla="*/ 2147483647 w 71"/>
              <a:gd name="T3" fmla="*/ 0 h 30"/>
              <a:gd name="T4" fmla="*/ 2147483647 w 71"/>
              <a:gd name="T5" fmla="*/ 2147483647 h 30"/>
              <a:gd name="T6" fmla="*/ 0 w 71"/>
              <a:gd name="T7" fmla="*/ 2147483647 h 30"/>
              <a:gd name="T8" fmla="*/ 2147483647 w 71"/>
              <a:gd name="T9" fmla="*/ 2147483647 h 30"/>
              <a:gd name="T10" fmla="*/ 2147483647 w 71"/>
              <a:gd name="T11" fmla="*/ 2147483647 h 30"/>
              <a:gd name="T12" fmla="*/ 2147483647 w 71"/>
              <a:gd name="T13" fmla="*/ 2147483647 h 30"/>
              <a:gd name="T14" fmla="*/ 2147483647 w 71"/>
              <a:gd name="T15" fmla="*/ 2147483647 h 30"/>
              <a:gd name="T16" fmla="*/ 2147483647 w 71"/>
              <a:gd name="T17" fmla="*/ 2147483647 h 30"/>
              <a:gd name="T18" fmla="*/ 2147483647 w 71"/>
              <a:gd name="T19" fmla="*/ 2147483647 h 30"/>
              <a:gd name="T20" fmla="*/ 2147483647 w 71"/>
              <a:gd name="T21" fmla="*/ 2147483647 h 30"/>
              <a:gd name="T22" fmla="*/ 2147483647 w 71"/>
              <a:gd name="T23" fmla="*/ 2147483647 h 30"/>
              <a:gd name="T24" fmla="*/ 2147483647 w 71"/>
              <a:gd name="T25" fmla="*/ 2147483647 h 30"/>
              <a:gd name="T26" fmla="*/ 2147483647 w 71"/>
              <a:gd name="T27" fmla="*/ 2147483647 h 30"/>
              <a:gd name="T28" fmla="*/ 2147483647 w 71"/>
              <a:gd name="T29" fmla="*/ 2147483647 h 30"/>
              <a:gd name="T30" fmla="*/ 2147483647 w 71"/>
              <a:gd name="T31" fmla="*/ 2147483647 h 30"/>
              <a:gd name="T32" fmla="*/ 2147483647 w 71"/>
              <a:gd name="T33" fmla="*/ 2147483647 h 30"/>
              <a:gd name="T34" fmla="*/ 2147483647 w 71"/>
              <a:gd name="T35" fmla="*/ 2147483647 h 30"/>
              <a:gd name="T36" fmla="*/ 2147483647 w 71"/>
              <a:gd name="T37" fmla="*/ 2147483647 h 30"/>
              <a:gd name="T38" fmla="*/ 2147483647 w 71"/>
              <a:gd name="T39" fmla="*/ 2147483647 h 30"/>
              <a:gd name="T40" fmla="*/ 2147483647 w 71"/>
              <a:gd name="T41" fmla="*/ 2147483647 h 30"/>
              <a:gd name="T42" fmla="*/ 2147483647 w 71"/>
              <a:gd name="T43" fmla="*/ 2147483647 h 30"/>
              <a:gd name="T44" fmla="*/ 2147483647 w 71"/>
              <a:gd name="T45" fmla="*/ 2147483647 h 30"/>
              <a:gd name="T46" fmla="*/ 2147483647 w 71"/>
              <a:gd name="T47" fmla="*/ 0 h 30"/>
              <a:gd name="T48" fmla="*/ 2147483647 w 71"/>
              <a:gd name="T49" fmla="*/ 2147483647 h 30"/>
              <a:gd name="T50" fmla="*/ 2147483647 w 71"/>
              <a:gd name="T51" fmla="*/ 2147483647 h 30"/>
              <a:gd name="T52" fmla="*/ 2147483647 w 71"/>
              <a:gd name="T53" fmla="*/ 2147483647 h 30"/>
              <a:gd name="T54" fmla="*/ 2147483647 w 71"/>
              <a:gd name="T55" fmla="*/ 2147483647 h 30"/>
              <a:gd name="T56" fmla="*/ 2147483647 w 71"/>
              <a:gd name="T57" fmla="*/ 2147483647 h 30"/>
              <a:gd name="T58" fmla="*/ 2147483647 w 71"/>
              <a:gd name="T59" fmla="*/ 2147483647 h 30"/>
              <a:gd name="T60" fmla="*/ 2147483647 w 71"/>
              <a:gd name="T61" fmla="*/ 2147483647 h 30"/>
              <a:gd name="T62" fmla="*/ 2147483647 w 71"/>
              <a:gd name="T63" fmla="*/ 0 h 30"/>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71"/>
              <a:gd name="T97" fmla="*/ 0 h 30"/>
              <a:gd name="T98" fmla="*/ 71 w 71"/>
              <a:gd name="T99" fmla="*/ 30 h 30"/>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71" h="30">
                <a:moveTo>
                  <a:pt x="12" y="0"/>
                </a:moveTo>
                <a:lnTo>
                  <a:pt x="9" y="0"/>
                </a:lnTo>
                <a:lnTo>
                  <a:pt x="6" y="0"/>
                </a:lnTo>
                <a:lnTo>
                  <a:pt x="4" y="0"/>
                </a:lnTo>
                <a:lnTo>
                  <a:pt x="3" y="1"/>
                </a:lnTo>
                <a:lnTo>
                  <a:pt x="1" y="3"/>
                </a:lnTo>
                <a:lnTo>
                  <a:pt x="0" y="4"/>
                </a:lnTo>
                <a:lnTo>
                  <a:pt x="0" y="6"/>
                </a:lnTo>
                <a:lnTo>
                  <a:pt x="0" y="9"/>
                </a:lnTo>
                <a:lnTo>
                  <a:pt x="3" y="12"/>
                </a:lnTo>
                <a:lnTo>
                  <a:pt x="6" y="16"/>
                </a:lnTo>
                <a:lnTo>
                  <a:pt x="9" y="21"/>
                </a:lnTo>
                <a:lnTo>
                  <a:pt x="13" y="24"/>
                </a:lnTo>
                <a:lnTo>
                  <a:pt x="18" y="27"/>
                </a:lnTo>
                <a:lnTo>
                  <a:pt x="22" y="28"/>
                </a:lnTo>
                <a:lnTo>
                  <a:pt x="27" y="28"/>
                </a:lnTo>
                <a:lnTo>
                  <a:pt x="32" y="27"/>
                </a:lnTo>
                <a:lnTo>
                  <a:pt x="35" y="27"/>
                </a:lnTo>
                <a:lnTo>
                  <a:pt x="38" y="27"/>
                </a:lnTo>
                <a:lnTo>
                  <a:pt x="41" y="27"/>
                </a:lnTo>
                <a:lnTo>
                  <a:pt x="44" y="28"/>
                </a:lnTo>
                <a:lnTo>
                  <a:pt x="47" y="30"/>
                </a:lnTo>
                <a:lnTo>
                  <a:pt x="50" y="30"/>
                </a:lnTo>
                <a:lnTo>
                  <a:pt x="52" y="30"/>
                </a:lnTo>
                <a:lnTo>
                  <a:pt x="55" y="30"/>
                </a:lnTo>
                <a:lnTo>
                  <a:pt x="58" y="30"/>
                </a:lnTo>
                <a:lnTo>
                  <a:pt x="59" y="28"/>
                </a:lnTo>
                <a:lnTo>
                  <a:pt x="61" y="27"/>
                </a:lnTo>
                <a:lnTo>
                  <a:pt x="64" y="25"/>
                </a:lnTo>
                <a:lnTo>
                  <a:pt x="65" y="24"/>
                </a:lnTo>
                <a:lnTo>
                  <a:pt x="67" y="22"/>
                </a:lnTo>
                <a:lnTo>
                  <a:pt x="68" y="19"/>
                </a:lnTo>
                <a:lnTo>
                  <a:pt x="69" y="18"/>
                </a:lnTo>
                <a:lnTo>
                  <a:pt x="69" y="16"/>
                </a:lnTo>
                <a:lnTo>
                  <a:pt x="69" y="15"/>
                </a:lnTo>
                <a:lnTo>
                  <a:pt x="71" y="13"/>
                </a:lnTo>
                <a:lnTo>
                  <a:pt x="71" y="12"/>
                </a:lnTo>
                <a:lnTo>
                  <a:pt x="71" y="10"/>
                </a:lnTo>
                <a:lnTo>
                  <a:pt x="71" y="9"/>
                </a:lnTo>
                <a:lnTo>
                  <a:pt x="69" y="7"/>
                </a:lnTo>
                <a:lnTo>
                  <a:pt x="69" y="6"/>
                </a:lnTo>
                <a:lnTo>
                  <a:pt x="68" y="4"/>
                </a:lnTo>
                <a:lnTo>
                  <a:pt x="67" y="3"/>
                </a:lnTo>
                <a:lnTo>
                  <a:pt x="65" y="1"/>
                </a:lnTo>
                <a:lnTo>
                  <a:pt x="64" y="1"/>
                </a:lnTo>
                <a:lnTo>
                  <a:pt x="62" y="0"/>
                </a:lnTo>
                <a:lnTo>
                  <a:pt x="61" y="0"/>
                </a:lnTo>
                <a:lnTo>
                  <a:pt x="58" y="0"/>
                </a:lnTo>
                <a:lnTo>
                  <a:pt x="56" y="1"/>
                </a:lnTo>
                <a:lnTo>
                  <a:pt x="53" y="1"/>
                </a:lnTo>
                <a:lnTo>
                  <a:pt x="50" y="1"/>
                </a:lnTo>
                <a:lnTo>
                  <a:pt x="47" y="1"/>
                </a:lnTo>
                <a:lnTo>
                  <a:pt x="46" y="3"/>
                </a:lnTo>
                <a:lnTo>
                  <a:pt x="43" y="3"/>
                </a:lnTo>
                <a:lnTo>
                  <a:pt x="40" y="3"/>
                </a:lnTo>
                <a:lnTo>
                  <a:pt x="38" y="3"/>
                </a:lnTo>
                <a:lnTo>
                  <a:pt x="34" y="3"/>
                </a:lnTo>
                <a:lnTo>
                  <a:pt x="31" y="3"/>
                </a:lnTo>
                <a:lnTo>
                  <a:pt x="28" y="3"/>
                </a:lnTo>
                <a:lnTo>
                  <a:pt x="25" y="1"/>
                </a:lnTo>
                <a:lnTo>
                  <a:pt x="22" y="1"/>
                </a:lnTo>
                <a:lnTo>
                  <a:pt x="18" y="0"/>
                </a:lnTo>
                <a:lnTo>
                  <a:pt x="15" y="0"/>
                </a:lnTo>
                <a:lnTo>
                  <a:pt x="12" y="0"/>
                </a:lnTo>
              </a:path>
            </a:pathLst>
          </a:custGeom>
          <a:solidFill>
            <a:srgbClr val="FFFF00"/>
          </a:solidFill>
          <a:ln w="4763">
            <a:solidFill>
              <a:srgbClr val="990000"/>
            </a:solidFill>
            <a:round/>
            <a:headEnd/>
            <a:tailEnd/>
          </a:ln>
        </p:spPr>
        <p:txBody>
          <a:bodyPr/>
          <a:lstStyle/>
          <a:p>
            <a:endParaRPr lang="en-US"/>
          </a:p>
        </p:txBody>
      </p:sp>
      <p:sp>
        <p:nvSpPr>
          <p:cNvPr id="53366" name="Freeform 117"/>
          <p:cNvSpPr>
            <a:spLocks/>
          </p:cNvSpPr>
          <p:nvPr/>
        </p:nvSpPr>
        <p:spPr bwMode="auto">
          <a:xfrm>
            <a:off x="6727829" y="4073529"/>
            <a:ext cx="98425" cy="73025"/>
          </a:xfrm>
          <a:custGeom>
            <a:avLst/>
            <a:gdLst>
              <a:gd name="T0" fmla="*/ 2147483647 w 69"/>
              <a:gd name="T1" fmla="*/ 2147483647 h 46"/>
              <a:gd name="T2" fmla="*/ 2147483647 w 69"/>
              <a:gd name="T3" fmla="*/ 2147483647 h 46"/>
              <a:gd name="T4" fmla="*/ 2147483647 w 69"/>
              <a:gd name="T5" fmla="*/ 2147483647 h 46"/>
              <a:gd name="T6" fmla="*/ 2147483647 w 69"/>
              <a:gd name="T7" fmla="*/ 2147483647 h 46"/>
              <a:gd name="T8" fmla="*/ 0 w 69"/>
              <a:gd name="T9" fmla="*/ 2147483647 h 46"/>
              <a:gd name="T10" fmla="*/ 0 w 69"/>
              <a:gd name="T11" fmla="*/ 2147483647 h 46"/>
              <a:gd name="T12" fmla="*/ 0 w 69"/>
              <a:gd name="T13" fmla="*/ 2147483647 h 46"/>
              <a:gd name="T14" fmla="*/ 0 w 69"/>
              <a:gd name="T15" fmla="*/ 2147483647 h 46"/>
              <a:gd name="T16" fmla="*/ 0 w 69"/>
              <a:gd name="T17" fmla="*/ 2147483647 h 46"/>
              <a:gd name="T18" fmla="*/ 2147483647 w 69"/>
              <a:gd name="T19" fmla="*/ 2147483647 h 46"/>
              <a:gd name="T20" fmla="*/ 2147483647 w 69"/>
              <a:gd name="T21" fmla="*/ 2147483647 h 46"/>
              <a:gd name="T22" fmla="*/ 2147483647 w 69"/>
              <a:gd name="T23" fmla="*/ 2147483647 h 46"/>
              <a:gd name="T24" fmla="*/ 2147483647 w 69"/>
              <a:gd name="T25" fmla="*/ 2147483647 h 46"/>
              <a:gd name="T26" fmla="*/ 2147483647 w 69"/>
              <a:gd name="T27" fmla="*/ 2147483647 h 46"/>
              <a:gd name="T28" fmla="*/ 2147483647 w 69"/>
              <a:gd name="T29" fmla="*/ 2147483647 h 46"/>
              <a:gd name="T30" fmla="*/ 2147483647 w 69"/>
              <a:gd name="T31" fmla="*/ 2147483647 h 46"/>
              <a:gd name="T32" fmla="*/ 2147483647 w 69"/>
              <a:gd name="T33" fmla="*/ 2147483647 h 46"/>
              <a:gd name="T34" fmla="*/ 2147483647 w 69"/>
              <a:gd name="T35" fmla="*/ 2147483647 h 46"/>
              <a:gd name="T36" fmla="*/ 2147483647 w 69"/>
              <a:gd name="T37" fmla="*/ 2147483647 h 46"/>
              <a:gd name="T38" fmla="*/ 2147483647 w 69"/>
              <a:gd name="T39" fmla="*/ 2147483647 h 46"/>
              <a:gd name="T40" fmla="*/ 2147483647 w 69"/>
              <a:gd name="T41" fmla="*/ 2147483647 h 46"/>
              <a:gd name="T42" fmla="*/ 2147483647 w 69"/>
              <a:gd name="T43" fmla="*/ 2147483647 h 46"/>
              <a:gd name="T44" fmla="*/ 2147483647 w 69"/>
              <a:gd name="T45" fmla="*/ 2147483647 h 46"/>
              <a:gd name="T46" fmla="*/ 2147483647 w 69"/>
              <a:gd name="T47" fmla="*/ 2147483647 h 46"/>
              <a:gd name="T48" fmla="*/ 2147483647 w 69"/>
              <a:gd name="T49" fmla="*/ 2147483647 h 46"/>
              <a:gd name="T50" fmla="*/ 2147483647 w 69"/>
              <a:gd name="T51" fmla="*/ 2147483647 h 46"/>
              <a:gd name="T52" fmla="*/ 2147483647 w 69"/>
              <a:gd name="T53" fmla="*/ 2147483647 h 46"/>
              <a:gd name="T54" fmla="*/ 2147483647 w 69"/>
              <a:gd name="T55" fmla="*/ 2147483647 h 46"/>
              <a:gd name="T56" fmla="*/ 2147483647 w 69"/>
              <a:gd name="T57" fmla="*/ 2147483647 h 46"/>
              <a:gd name="T58" fmla="*/ 2147483647 w 69"/>
              <a:gd name="T59" fmla="*/ 2147483647 h 46"/>
              <a:gd name="T60" fmla="*/ 2147483647 w 69"/>
              <a:gd name="T61" fmla="*/ 2147483647 h 46"/>
              <a:gd name="T62" fmla="*/ 2147483647 w 69"/>
              <a:gd name="T63" fmla="*/ 2147483647 h 46"/>
              <a:gd name="T64" fmla="*/ 2147483647 w 69"/>
              <a:gd name="T65" fmla="*/ 2147483647 h 46"/>
              <a:gd name="T66" fmla="*/ 2147483647 w 69"/>
              <a:gd name="T67" fmla="*/ 2147483647 h 46"/>
              <a:gd name="T68" fmla="*/ 2147483647 w 69"/>
              <a:gd name="T69" fmla="*/ 2147483647 h 46"/>
              <a:gd name="T70" fmla="*/ 2147483647 w 69"/>
              <a:gd name="T71" fmla="*/ 2147483647 h 46"/>
              <a:gd name="T72" fmla="*/ 2147483647 w 69"/>
              <a:gd name="T73" fmla="*/ 2147483647 h 46"/>
              <a:gd name="T74" fmla="*/ 2147483647 w 69"/>
              <a:gd name="T75" fmla="*/ 2147483647 h 46"/>
              <a:gd name="T76" fmla="*/ 2147483647 w 69"/>
              <a:gd name="T77" fmla="*/ 2147483647 h 46"/>
              <a:gd name="T78" fmla="*/ 2147483647 w 69"/>
              <a:gd name="T79" fmla="*/ 2147483647 h 46"/>
              <a:gd name="T80" fmla="*/ 2147483647 w 69"/>
              <a:gd name="T81" fmla="*/ 2147483647 h 46"/>
              <a:gd name="T82" fmla="*/ 2147483647 w 69"/>
              <a:gd name="T83" fmla="*/ 2147483647 h 46"/>
              <a:gd name="T84" fmla="*/ 2147483647 w 69"/>
              <a:gd name="T85" fmla="*/ 2147483647 h 46"/>
              <a:gd name="T86" fmla="*/ 2147483647 w 69"/>
              <a:gd name="T87" fmla="*/ 2147483647 h 46"/>
              <a:gd name="T88" fmla="*/ 2147483647 w 69"/>
              <a:gd name="T89" fmla="*/ 2147483647 h 46"/>
              <a:gd name="T90" fmla="*/ 2147483647 w 69"/>
              <a:gd name="T91" fmla="*/ 2147483647 h 46"/>
              <a:gd name="T92" fmla="*/ 2147483647 w 69"/>
              <a:gd name="T93" fmla="*/ 2147483647 h 46"/>
              <a:gd name="T94" fmla="*/ 2147483647 w 69"/>
              <a:gd name="T95" fmla="*/ 2147483647 h 46"/>
              <a:gd name="T96" fmla="*/ 2147483647 w 69"/>
              <a:gd name="T97" fmla="*/ 0 h 46"/>
              <a:gd name="T98" fmla="*/ 2147483647 w 69"/>
              <a:gd name="T99" fmla="*/ 0 h 46"/>
              <a:gd name="T100" fmla="*/ 2147483647 w 69"/>
              <a:gd name="T101" fmla="*/ 0 h 46"/>
              <a:gd name="T102" fmla="*/ 2147483647 w 69"/>
              <a:gd name="T103" fmla="*/ 2147483647 h 46"/>
              <a:gd name="T104" fmla="*/ 2147483647 w 69"/>
              <a:gd name="T105" fmla="*/ 2147483647 h 46"/>
              <a:gd name="T106" fmla="*/ 2147483647 w 69"/>
              <a:gd name="T107" fmla="*/ 2147483647 h 46"/>
              <a:gd name="T108" fmla="*/ 2147483647 w 69"/>
              <a:gd name="T109" fmla="*/ 2147483647 h 46"/>
              <a:gd name="T110" fmla="*/ 2147483647 w 69"/>
              <a:gd name="T111" fmla="*/ 2147483647 h 46"/>
              <a:gd name="T112" fmla="*/ 2147483647 w 69"/>
              <a:gd name="T113" fmla="*/ 2147483647 h 4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69"/>
              <a:gd name="T172" fmla="*/ 0 h 46"/>
              <a:gd name="T173" fmla="*/ 69 w 69"/>
              <a:gd name="T174" fmla="*/ 46 h 4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69" h="46">
                <a:moveTo>
                  <a:pt x="4" y="17"/>
                </a:moveTo>
                <a:lnTo>
                  <a:pt x="2" y="18"/>
                </a:lnTo>
                <a:lnTo>
                  <a:pt x="1" y="20"/>
                </a:lnTo>
                <a:lnTo>
                  <a:pt x="0" y="21"/>
                </a:lnTo>
                <a:lnTo>
                  <a:pt x="0" y="23"/>
                </a:lnTo>
                <a:lnTo>
                  <a:pt x="0" y="24"/>
                </a:lnTo>
                <a:lnTo>
                  <a:pt x="0" y="26"/>
                </a:lnTo>
                <a:lnTo>
                  <a:pt x="0" y="27"/>
                </a:lnTo>
                <a:lnTo>
                  <a:pt x="2" y="31"/>
                </a:lnTo>
                <a:lnTo>
                  <a:pt x="7" y="34"/>
                </a:lnTo>
                <a:lnTo>
                  <a:pt x="10" y="39"/>
                </a:lnTo>
                <a:lnTo>
                  <a:pt x="16" y="42"/>
                </a:lnTo>
                <a:lnTo>
                  <a:pt x="20" y="43"/>
                </a:lnTo>
                <a:lnTo>
                  <a:pt x="26" y="45"/>
                </a:lnTo>
                <a:lnTo>
                  <a:pt x="31" y="46"/>
                </a:lnTo>
                <a:lnTo>
                  <a:pt x="36" y="46"/>
                </a:lnTo>
                <a:lnTo>
                  <a:pt x="41" y="45"/>
                </a:lnTo>
                <a:lnTo>
                  <a:pt x="45" y="45"/>
                </a:lnTo>
                <a:lnTo>
                  <a:pt x="50" y="45"/>
                </a:lnTo>
                <a:lnTo>
                  <a:pt x="53" y="45"/>
                </a:lnTo>
                <a:lnTo>
                  <a:pt x="57" y="43"/>
                </a:lnTo>
                <a:lnTo>
                  <a:pt x="60" y="42"/>
                </a:lnTo>
                <a:lnTo>
                  <a:pt x="63" y="39"/>
                </a:lnTo>
                <a:lnTo>
                  <a:pt x="66" y="36"/>
                </a:lnTo>
                <a:lnTo>
                  <a:pt x="68" y="34"/>
                </a:lnTo>
                <a:lnTo>
                  <a:pt x="69" y="31"/>
                </a:lnTo>
                <a:lnTo>
                  <a:pt x="69" y="28"/>
                </a:lnTo>
                <a:lnTo>
                  <a:pt x="69" y="26"/>
                </a:lnTo>
                <a:lnTo>
                  <a:pt x="69" y="23"/>
                </a:lnTo>
                <a:lnTo>
                  <a:pt x="69" y="20"/>
                </a:lnTo>
                <a:lnTo>
                  <a:pt x="69" y="17"/>
                </a:lnTo>
                <a:lnTo>
                  <a:pt x="69" y="15"/>
                </a:lnTo>
                <a:lnTo>
                  <a:pt x="69" y="12"/>
                </a:lnTo>
                <a:lnTo>
                  <a:pt x="69" y="11"/>
                </a:lnTo>
                <a:lnTo>
                  <a:pt x="69" y="9"/>
                </a:lnTo>
                <a:lnTo>
                  <a:pt x="68" y="6"/>
                </a:lnTo>
                <a:lnTo>
                  <a:pt x="68" y="5"/>
                </a:lnTo>
                <a:lnTo>
                  <a:pt x="66" y="5"/>
                </a:lnTo>
                <a:lnTo>
                  <a:pt x="65" y="3"/>
                </a:lnTo>
                <a:lnTo>
                  <a:pt x="63" y="3"/>
                </a:lnTo>
                <a:lnTo>
                  <a:pt x="59" y="2"/>
                </a:lnTo>
                <a:lnTo>
                  <a:pt x="54" y="2"/>
                </a:lnTo>
                <a:lnTo>
                  <a:pt x="50" y="2"/>
                </a:lnTo>
                <a:lnTo>
                  <a:pt x="45" y="2"/>
                </a:lnTo>
                <a:lnTo>
                  <a:pt x="41" y="2"/>
                </a:lnTo>
                <a:lnTo>
                  <a:pt x="36" y="2"/>
                </a:lnTo>
                <a:lnTo>
                  <a:pt x="32" y="2"/>
                </a:lnTo>
                <a:lnTo>
                  <a:pt x="28" y="0"/>
                </a:lnTo>
                <a:lnTo>
                  <a:pt x="25" y="0"/>
                </a:lnTo>
                <a:lnTo>
                  <a:pt x="20" y="0"/>
                </a:lnTo>
                <a:lnTo>
                  <a:pt x="16" y="2"/>
                </a:lnTo>
                <a:lnTo>
                  <a:pt x="13" y="3"/>
                </a:lnTo>
                <a:lnTo>
                  <a:pt x="10" y="6"/>
                </a:lnTo>
                <a:lnTo>
                  <a:pt x="7" y="9"/>
                </a:lnTo>
                <a:lnTo>
                  <a:pt x="5" y="12"/>
                </a:lnTo>
                <a:lnTo>
                  <a:pt x="4" y="17"/>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67" name="Freeform 118"/>
          <p:cNvSpPr>
            <a:spLocks/>
          </p:cNvSpPr>
          <p:nvPr/>
        </p:nvSpPr>
        <p:spPr bwMode="auto">
          <a:xfrm>
            <a:off x="6727829" y="4073529"/>
            <a:ext cx="98425" cy="73025"/>
          </a:xfrm>
          <a:custGeom>
            <a:avLst/>
            <a:gdLst>
              <a:gd name="T0" fmla="*/ 2147483647 w 69"/>
              <a:gd name="T1" fmla="*/ 2147483647 h 46"/>
              <a:gd name="T2" fmla="*/ 2147483647 w 69"/>
              <a:gd name="T3" fmla="*/ 2147483647 h 46"/>
              <a:gd name="T4" fmla="*/ 2147483647 w 69"/>
              <a:gd name="T5" fmla="*/ 2147483647 h 46"/>
              <a:gd name="T6" fmla="*/ 2147483647 w 69"/>
              <a:gd name="T7" fmla="*/ 2147483647 h 46"/>
              <a:gd name="T8" fmla="*/ 0 w 69"/>
              <a:gd name="T9" fmla="*/ 2147483647 h 46"/>
              <a:gd name="T10" fmla="*/ 0 w 69"/>
              <a:gd name="T11" fmla="*/ 2147483647 h 46"/>
              <a:gd name="T12" fmla="*/ 0 w 69"/>
              <a:gd name="T13" fmla="*/ 2147483647 h 46"/>
              <a:gd name="T14" fmla="*/ 0 w 69"/>
              <a:gd name="T15" fmla="*/ 2147483647 h 46"/>
              <a:gd name="T16" fmla="*/ 0 w 69"/>
              <a:gd name="T17" fmla="*/ 2147483647 h 46"/>
              <a:gd name="T18" fmla="*/ 2147483647 w 69"/>
              <a:gd name="T19" fmla="*/ 2147483647 h 46"/>
              <a:gd name="T20" fmla="*/ 2147483647 w 69"/>
              <a:gd name="T21" fmla="*/ 2147483647 h 46"/>
              <a:gd name="T22" fmla="*/ 2147483647 w 69"/>
              <a:gd name="T23" fmla="*/ 2147483647 h 46"/>
              <a:gd name="T24" fmla="*/ 2147483647 w 69"/>
              <a:gd name="T25" fmla="*/ 2147483647 h 46"/>
              <a:gd name="T26" fmla="*/ 2147483647 w 69"/>
              <a:gd name="T27" fmla="*/ 2147483647 h 46"/>
              <a:gd name="T28" fmla="*/ 2147483647 w 69"/>
              <a:gd name="T29" fmla="*/ 2147483647 h 46"/>
              <a:gd name="T30" fmla="*/ 2147483647 w 69"/>
              <a:gd name="T31" fmla="*/ 2147483647 h 46"/>
              <a:gd name="T32" fmla="*/ 2147483647 w 69"/>
              <a:gd name="T33" fmla="*/ 2147483647 h 46"/>
              <a:gd name="T34" fmla="*/ 2147483647 w 69"/>
              <a:gd name="T35" fmla="*/ 2147483647 h 46"/>
              <a:gd name="T36" fmla="*/ 2147483647 w 69"/>
              <a:gd name="T37" fmla="*/ 2147483647 h 46"/>
              <a:gd name="T38" fmla="*/ 2147483647 w 69"/>
              <a:gd name="T39" fmla="*/ 2147483647 h 46"/>
              <a:gd name="T40" fmla="*/ 2147483647 w 69"/>
              <a:gd name="T41" fmla="*/ 2147483647 h 46"/>
              <a:gd name="T42" fmla="*/ 2147483647 w 69"/>
              <a:gd name="T43" fmla="*/ 2147483647 h 46"/>
              <a:gd name="T44" fmla="*/ 2147483647 w 69"/>
              <a:gd name="T45" fmla="*/ 2147483647 h 46"/>
              <a:gd name="T46" fmla="*/ 2147483647 w 69"/>
              <a:gd name="T47" fmla="*/ 2147483647 h 46"/>
              <a:gd name="T48" fmla="*/ 2147483647 w 69"/>
              <a:gd name="T49" fmla="*/ 2147483647 h 46"/>
              <a:gd name="T50" fmla="*/ 2147483647 w 69"/>
              <a:gd name="T51" fmla="*/ 2147483647 h 46"/>
              <a:gd name="T52" fmla="*/ 2147483647 w 69"/>
              <a:gd name="T53" fmla="*/ 2147483647 h 46"/>
              <a:gd name="T54" fmla="*/ 2147483647 w 69"/>
              <a:gd name="T55" fmla="*/ 2147483647 h 46"/>
              <a:gd name="T56" fmla="*/ 2147483647 w 69"/>
              <a:gd name="T57" fmla="*/ 2147483647 h 46"/>
              <a:gd name="T58" fmla="*/ 2147483647 w 69"/>
              <a:gd name="T59" fmla="*/ 2147483647 h 46"/>
              <a:gd name="T60" fmla="*/ 2147483647 w 69"/>
              <a:gd name="T61" fmla="*/ 2147483647 h 46"/>
              <a:gd name="T62" fmla="*/ 2147483647 w 69"/>
              <a:gd name="T63" fmla="*/ 2147483647 h 46"/>
              <a:gd name="T64" fmla="*/ 2147483647 w 69"/>
              <a:gd name="T65" fmla="*/ 2147483647 h 46"/>
              <a:gd name="T66" fmla="*/ 2147483647 w 69"/>
              <a:gd name="T67" fmla="*/ 2147483647 h 46"/>
              <a:gd name="T68" fmla="*/ 2147483647 w 69"/>
              <a:gd name="T69" fmla="*/ 2147483647 h 46"/>
              <a:gd name="T70" fmla="*/ 2147483647 w 69"/>
              <a:gd name="T71" fmla="*/ 2147483647 h 46"/>
              <a:gd name="T72" fmla="*/ 2147483647 w 69"/>
              <a:gd name="T73" fmla="*/ 2147483647 h 46"/>
              <a:gd name="T74" fmla="*/ 2147483647 w 69"/>
              <a:gd name="T75" fmla="*/ 2147483647 h 46"/>
              <a:gd name="T76" fmla="*/ 2147483647 w 69"/>
              <a:gd name="T77" fmla="*/ 2147483647 h 46"/>
              <a:gd name="T78" fmla="*/ 2147483647 w 69"/>
              <a:gd name="T79" fmla="*/ 2147483647 h 46"/>
              <a:gd name="T80" fmla="*/ 2147483647 w 69"/>
              <a:gd name="T81" fmla="*/ 2147483647 h 46"/>
              <a:gd name="T82" fmla="*/ 2147483647 w 69"/>
              <a:gd name="T83" fmla="*/ 2147483647 h 46"/>
              <a:gd name="T84" fmla="*/ 2147483647 w 69"/>
              <a:gd name="T85" fmla="*/ 2147483647 h 46"/>
              <a:gd name="T86" fmla="*/ 2147483647 w 69"/>
              <a:gd name="T87" fmla="*/ 2147483647 h 46"/>
              <a:gd name="T88" fmla="*/ 2147483647 w 69"/>
              <a:gd name="T89" fmla="*/ 2147483647 h 46"/>
              <a:gd name="T90" fmla="*/ 2147483647 w 69"/>
              <a:gd name="T91" fmla="*/ 2147483647 h 46"/>
              <a:gd name="T92" fmla="*/ 2147483647 w 69"/>
              <a:gd name="T93" fmla="*/ 2147483647 h 46"/>
              <a:gd name="T94" fmla="*/ 2147483647 w 69"/>
              <a:gd name="T95" fmla="*/ 2147483647 h 46"/>
              <a:gd name="T96" fmla="*/ 2147483647 w 69"/>
              <a:gd name="T97" fmla="*/ 0 h 46"/>
              <a:gd name="T98" fmla="*/ 2147483647 w 69"/>
              <a:gd name="T99" fmla="*/ 0 h 46"/>
              <a:gd name="T100" fmla="*/ 2147483647 w 69"/>
              <a:gd name="T101" fmla="*/ 0 h 46"/>
              <a:gd name="T102" fmla="*/ 2147483647 w 69"/>
              <a:gd name="T103" fmla="*/ 2147483647 h 46"/>
              <a:gd name="T104" fmla="*/ 2147483647 w 69"/>
              <a:gd name="T105" fmla="*/ 2147483647 h 46"/>
              <a:gd name="T106" fmla="*/ 2147483647 w 69"/>
              <a:gd name="T107" fmla="*/ 2147483647 h 46"/>
              <a:gd name="T108" fmla="*/ 2147483647 w 69"/>
              <a:gd name="T109" fmla="*/ 2147483647 h 46"/>
              <a:gd name="T110" fmla="*/ 2147483647 w 69"/>
              <a:gd name="T111" fmla="*/ 2147483647 h 46"/>
              <a:gd name="T112" fmla="*/ 2147483647 w 69"/>
              <a:gd name="T113" fmla="*/ 2147483647 h 4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69"/>
              <a:gd name="T172" fmla="*/ 0 h 46"/>
              <a:gd name="T173" fmla="*/ 69 w 69"/>
              <a:gd name="T174" fmla="*/ 46 h 4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69" h="46">
                <a:moveTo>
                  <a:pt x="4" y="17"/>
                </a:moveTo>
                <a:lnTo>
                  <a:pt x="2" y="18"/>
                </a:lnTo>
                <a:lnTo>
                  <a:pt x="1" y="20"/>
                </a:lnTo>
                <a:lnTo>
                  <a:pt x="0" y="21"/>
                </a:lnTo>
                <a:lnTo>
                  <a:pt x="0" y="23"/>
                </a:lnTo>
                <a:lnTo>
                  <a:pt x="0" y="24"/>
                </a:lnTo>
                <a:lnTo>
                  <a:pt x="0" y="26"/>
                </a:lnTo>
                <a:lnTo>
                  <a:pt x="0" y="27"/>
                </a:lnTo>
                <a:lnTo>
                  <a:pt x="2" y="31"/>
                </a:lnTo>
                <a:lnTo>
                  <a:pt x="7" y="34"/>
                </a:lnTo>
                <a:lnTo>
                  <a:pt x="10" y="39"/>
                </a:lnTo>
                <a:lnTo>
                  <a:pt x="16" y="42"/>
                </a:lnTo>
                <a:lnTo>
                  <a:pt x="20" y="43"/>
                </a:lnTo>
                <a:lnTo>
                  <a:pt x="26" y="45"/>
                </a:lnTo>
                <a:lnTo>
                  <a:pt x="31" y="46"/>
                </a:lnTo>
                <a:lnTo>
                  <a:pt x="36" y="46"/>
                </a:lnTo>
                <a:lnTo>
                  <a:pt x="41" y="45"/>
                </a:lnTo>
                <a:lnTo>
                  <a:pt x="45" y="45"/>
                </a:lnTo>
                <a:lnTo>
                  <a:pt x="50" y="45"/>
                </a:lnTo>
                <a:lnTo>
                  <a:pt x="53" y="45"/>
                </a:lnTo>
                <a:lnTo>
                  <a:pt x="57" y="43"/>
                </a:lnTo>
                <a:lnTo>
                  <a:pt x="60" y="42"/>
                </a:lnTo>
                <a:lnTo>
                  <a:pt x="63" y="39"/>
                </a:lnTo>
                <a:lnTo>
                  <a:pt x="66" y="36"/>
                </a:lnTo>
                <a:lnTo>
                  <a:pt x="68" y="34"/>
                </a:lnTo>
                <a:lnTo>
                  <a:pt x="69" y="31"/>
                </a:lnTo>
                <a:lnTo>
                  <a:pt x="69" y="28"/>
                </a:lnTo>
                <a:lnTo>
                  <a:pt x="69" y="26"/>
                </a:lnTo>
                <a:lnTo>
                  <a:pt x="69" y="23"/>
                </a:lnTo>
                <a:lnTo>
                  <a:pt x="69" y="20"/>
                </a:lnTo>
                <a:lnTo>
                  <a:pt x="69" y="17"/>
                </a:lnTo>
                <a:lnTo>
                  <a:pt x="69" y="15"/>
                </a:lnTo>
                <a:lnTo>
                  <a:pt x="69" y="12"/>
                </a:lnTo>
                <a:lnTo>
                  <a:pt x="69" y="11"/>
                </a:lnTo>
                <a:lnTo>
                  <a:pt x="69" y="9"/>
                </a:lnTo>
                <a:lnTo>
                  <a:pt x="68" y="6"/>
                </a:lnTo>
                <a:lnTo>
                  <a:pt x="68" y="5"/>
                </a:lnTo>
                <a:lnTo>
                  <a:pt x="66" y="5"/>
                </a:lnTo>
                <a:lnTo>
                  <a:pt x="65" y="3"/>
                </a:lnTo>
                <a:lnTo>
                  <a:pt x="63" y="3"/>
                </a:lnTo>
                <a:lnTo>
                  <a:pt x="59" y="2"/>
                </a:lnTo>
                <a:lnTo>
                  <a:pt x="54" y="2"/>
                </a:lnTo>
                <a:lnTo>
                  <a:pt x="50" y="2"/>
                </a:lnTo>
                <a:lnTo>
                  <a:pt x="45" y="2"/>
                </a:lnTo>
                <a:lnTo>
                  <a:pt x="41" y="2"/>
                </a:lnTo>
                <a:lnTo>
                  <a:pt x="36" y="2"/>
                </a:lnTo>
                <a:lnTo>
                  <a:pt x="32" y="2"/>
                </a:lnTo>
                <a:lnTo>
                  <a:pt x="28" y="0"/>
                </a:lnTo>
                <a:lnTo>
                  <a:pt x="25" y="0"/>
                </a:lnTo>
                <a:lnTo>
                  <a:pt x="20" y="0"/>
                </a:lnTo>
                <a:lnTo>
                  <a:pt x="16" y="2"/>
                </a:lnTo>
                <a:lnTo>
                  <a:pt x="13" y="3"/>
                </a:lnTo>
                <a:lnTo>
                  <a:pt x="10" y="6"/>
                </a:lnTo>
                <a:lnTo>
                  <a:pt x="7" y="9"/>
                </a:lnTo>
                <a:lnTo>
                  <a:pt x="5" y="12"/>
                </a:lnTo>
                <a:lnTo>
                  <a:pt x="4" y="17"/>
                </a:lnTo>
              </a:path>
            </a:pathLst>
          </a:custGeom>
          <a:solidFill>
            <a:srgbClr val="FFFF00"/>
          </a:solidFill>
          <a:ln w="1588">
            <a:solidFill>
              <a:srgbClr val="990000"/>
            </a:solidFill>
            <a:round/>
            <a:headEnd/>
            <a:tailEnd/>
          </a:ln>
        </p:spPr>
        <p:txBody>
          <a:bodyPr/>
          <a:lstStyle/>
          <a:p>
            <a:endParaRPr lang="en-US"/>
          </a:p>
        </p:txBody>
      </p:sp>
      <p:sp>
        <p:nvSpPr>
          <p:cNvPr id="53368" name="Freeform 119"/>
          <p:cNvSpPr>
            <a:spLocks/>
          </p:cNvSpPr>
          <p:nvPr/>
        </p:nvSpPr>
        <p:spPr bwMode="auto">
          <a:xfrm>
            <a:off x="6727829" y="4073529"/>
            <a:ext cx="98425" cy="73025"/>
          </a:xfrm>
          <a:custGeom>
            <a:avLst/>
            <a:gdLst>
              <a:gd name="T0" fmla="*/ 2147483647 w 69"/>
              <a:gd name="T1" fmla="*/ 2147483647 h 46"/>
              <a:gd name="T2" fmla="*/ 2147483647 w 69"/>
              <a:gd name="T3" fmla="*/ 2147483647 h 46"/>
              <a:gd name="T4" fmla="*/ 2147483647 w 69"/>
              <a:gd name="T5" fmla="*/ 2147483647 h 46"/>
              <a:gd name="T6" fmla="*/ 2147483647 w 69"/>
              <a:gd name="T7" fmla="*/ 2147483647 h 46"/>
              <a:gd name="T8" fmla="*/ 0 w 69"/>
              <a:gd name="T9" fmla="*/ 2147483647 h 46"/>
              <a:gd name="T10" fmla="*/ 0 w 69"/>
              <a:gd name="T11" fmla="*/ 2147483647 h 46"/>
              <a:gd name="T12" fmla="*/ 0 w 69"/>
              <a:gd name="T13" fmla="*/ 2147483647 h 46"/>
              <a:gd name="T14" fmla="*/ 0 w 69"/>
              <a:gd name="T15" fmla="*/ 2147483647 h 46"/>
              <a:gd name="T16" fmla="*/ 0 w 69"/>
              <a:gd name="T17" fmla="*/ 2147483647 h 46"/>
              <a:gd name="T18" fmla="*/ 2147483647 w 69"/>
              <a:gd name="T19" fmla="*/ 2147483647 h 46"/>
              <a:gd name="T20" fmla="*/ 2147483647 w 69"/>
              <a:gd name="T21" fmla="*/ 2147483647 h 46"/>
              <a:gd name="T22" fmla="*/ 2147483647 w 69"/>
              <a:gd name="T23" fmla="*/ 2147483647 h 46"/>
              <a:gd name="T24" fmla="*/ 2147483647 w 69"/>
              <a:gd name="T25" fmla="*/ 2147483647 h 46"/>
              <a:gd name="T26" fmla="*/ 2147483647 w 69"/>
              <a:gd name="T27" fmla="*/ 2147483647 h 46"/>
              <a:gd name="T28" fmla="*/ 2147483647 w 69"/>
              <a:gd name="T29" fmla="*/ 2147483647 h 46"/>
              <a:gd name="T30" fmla="*/ 2147483647 w 69"/>
              <a:gd name="T31" fmla="*/ 2147483647 h 46"/>
              <a:gd name="T32" fmla="*/ 2147483647 w 69"/>
              <a:gd name="T33" fmla="*/ 2147483647 h 46"/>
              <a:gd name="T34" fmla="*/ 2147483647 w 69"/>
              <a:gd name="T35" fmla="*/ 2147483647 h 46"/>
              <a:gd name="T36" fmla="*/ 2147483647 w 69"/>
              <a:gd name="T37" fmla="*/ 2147483647 h 46"/>
              <a:gd name="T38" fmla="*/ 2147483647 w 69"/>
              <a:gd name="T39" fmla="*/ 2147483647 h 46"/>
              <a:gd name="T40" fmla="*/ 2147483647 w 69"/>
              <a:gd name="T41" fmla="*/ 2147483647 h 46"/>
              <a:gd name="T42" fmla="*/ 2147483647 w 69"/>
              <a:gd name="T43" fmla="*/ 2147483647 h 46"/>
              <a:gd name="T44" fmla="*/ 2147483647 w 69"/>
              <a:gd name="T45" fmla="*/ 2147483647 h 46"/>
              <a:gd name="T46" fmla="*/ 2147483647 w 69"/>
              <a:gd name="T47" fmla="*/ 2147483647 h 46"/>
              <a:gd name="T48" fmla="*/ 2147483647 w 69"/>
              <a:gd name="T49" fmla="*/ 2147483647 h 46"/>
              <a:gd name="T50" fmla="*/ 2147483647 w 69"/>
              <a:gd name="T51" fmla="*/ 2147483647 h 46"/>
              <a:gd name="T52" fmla="*/ 2147483647 w 69"/>
              <a:gd name="T53" fmla="*/ 2147483647 h 46"/>
              <a:gd name="T54" fmla="*/ 2147483647 w 69"/>
              <a:gd name="T55" fmla="*/ 2147483647 h 46"/>
              <a:gd name="T56" fmla="*/ 2147483647 w 69"/>
              <a:gd name="T57" fmla="*/ 2147483647 h 46"/>
              <a:gd name="T58" fmla="*/ 2147483647 w 69"/>
              <a:gd name="T59" fmla="*/ 2147483647 h 46"/>
              <a:gd name="T60" fmla="*/ 2147483647 w 69"/>
              <a:gd name="T61" fmla="*/ 2147483647 h 46"/>
              <a:gd name="T62" fmla="*/ 2147483647 w 69"/>
              <a:gd name="T63" fmla="*/ 2147483647 h 46"/>
              <a:gd name="T64" fmla="*/ 2147483647 w 69"/>
              <a:gd name="T65" fmla="*/ 2147483647 h 46"/>
              <a:gd name="T66" fmla="*/ 2147483647 w 69"/>
              <a:gd name="T67" fmla="*/ 2147483647 h 46"/>
              <a:gd name="T68" fmla="*/ 2147483647 w 69"/>
              <a:gd name="T69" fmla="*/ 2147483647 h 46"/>
              <a:gd name="T70" fmla="*/ 2147483647 w 69"/>
              <a:gd name="T71" fmla="*/ 2147483647 h 46"/>
              <a:gd name="T72" fmla="*/ 2147483647 w 69"/>
              <a:gd name="T73" fmla="*/ 2147483647 h 46"/>
              <a:gd name="T74" fmla="*/ 2147483647 w 69"/>
              <a:gd name="T75" fmla="*/ 2147483647 h 46"/>
              <a:gd name="T76" fmla="*/ 2147483647 w 69"/>
              <a:gd name="T77" fmla="*/ 2147483647 h 46"/>
              <a:gd name="T78" fmla="*/ 2147483647 w 69"/>
              <a:gd name="T79" fmla="*/ 2147483647 h 46"/>
              <a:gd name="T80" fmla="*/ 2147483647 w 69"/>
              <a:gd name="T81" fmla="*/ 2147483647 h 46"/>
              <a:gd name="T82" fmla="*/ 2147483647 w 69"/>
              <a:gd name="T83" fmla="*/ 2147483647 h 46"/>
              <a:gd name="T84" fmla="*/ 2147483647 w 69"/>
              <a:gd name="T85" fmla="*/ 2147483647 h 46"/>
              <a:gd name="T86" fmla="*/ 2147483647 w 69"/>
              <a:gd name="T87" fmla="*/ 2147483647 h 46"/>
              <a:gd name="T88" fmla="*/ 2147483647 w 69"/>
              <a:gd name="T89" fmla="*/ 2147483647 h 46"/>
              <a:gd name="T90" fmla="*/ 2147483647 w 69"/>
              <a:gd name="T91" fmla="*/ 2147483647 h 46"/>
              <a:gd name="T92" fmla="*/ 2147483647 w 69"/>
              <a:gd name="T93" fmla="*/ 2147483647 h 46"/>
              <a:gd name="T94" fmla="*/ 2147483647 w 69"/>
              <a:gd name="T95" fmla="*/ 2147483647 h 46"/>
              <a:gd name="T96" fmla="*/ 2147483647 w 69"/>
              <a:gd name="T97" fmla="*/ 0 h 46"/>
              <a:gd name="T98" fmla="*/ 2147483647 w 69"/>
              <a:gd name="T99" fmla="*/ 0 h 46"/>
              <a:gd name="T100" fmla="*/ 2147483647 w 69"/>
              <a:gd name="T101" fmla="*/ 0 h 46"/>
              <a:gd name="T102" fmla="*/ 2147483647 w 69"/>
              <a:gd name="T103" fmla="*/ 2147483647 h 46"/>
              <a:gd name="T104" fmla="*/ 2147483647 w 69"/>
              <a:gd name="T105" fmla="*/ 2147483647 h 46"/>
              <a:gd name="T106" fmla="*/ 2147483647 w 69"/>
              <a:gd name="T107" fmla="*/ 2147483647 h 46"/>
              <a:gd name="T108" fmla="*/ 2147483647 w 69"/>
              <a:gd name="T109" fmla="*/ 2147483647 h 46"/>
              <a:gd name="T110" fmla="*/ 2147483647 w 69"/>
              <a:gd name="T111" fmla="*/ 2147483647 h 46"/>
              <a:gd name="T112" fmla="*/ 2147483647 w 69"/>
              <a:gd name="T113" fmla="*/ 2147483647 h 4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69"/>
              <a:gd name="T172" fmla="*/ 0 h 46"/>
              <a:gd name="T173" fmla="*/ 69 w 69"/>
              <a:gd name="T174" fmla="*/ 46 h 4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69" h="46">
                <a:moveTo>
                  <a:pt x="4" y="17"/>
                </a:moveTo>
                <a:lnTo>
                  <a:pt x="2" y="18"/>
                </a:lnTo>
                <a:lnTo>
                  <a:pt x="1" y="20"/>
                </a:lnTo>
                <a:lnTo>
                  <a:pt x="0" y="21"/>
                </a:lnTo>
                <a:lnTo>
                  <a:pt x="0" y="23"/>
                </a:lnTo>
                <a:lnTo>
                  <a:pt x="0" y="24"/>
                </a:lnTo>
                <a:lnTo>
                  <a:pt x="0" y="26"/>
                </a:lnTo>
                <a:lnTo>
                  <a:pt x="0" y="27"/>
                </a:lnTo>
                <a:lnTo>
                  <a:pt x="2" y="31"/>
                </a:lnTo>
                <a:lnTo>
                  <a:pt x="7" y="34"/>
                </a:lnTo>
                <a:lnTo>
                  <a:pt x="10" y="39"/>
                </a:lnTo>
                <a:lnTo>
                  <a:pt x="16" y="42"/>
                </a:lnTo>
                <a:lnTo>
                  <a:pt x="20" y="43"/>
                </a:lnTo>
                <a:lnTo>
                  <a:pt x="26" y="45"/>
                </a:lnTo>
                <a:lnTo>
                  <a:pt x="31" y="46"/>
                </a:lnTo>
                <a:lnTo>
                  <a:pt x="36" y="46"/>
                </a:lnTo>
                <a:lnTo>
                  <a:pt x="41" y="45"/>
                </a:lnTo>
                <a:lnTo>
                  <a:pt x="45" y="45"/>
                </a:lnTo>
                <a:lnTo>
                  <a:pt x="50" y="45"/>
                </a:lnTo>
                <a:lnTo>
                  <a:pt x="53" y="45"/>
                </a:lnTo>
                <a:lnTo>
                  <a:pt x="57" y="43"/>
                </a:lnTo>
                <a:lnTo>
                  <a:pt x="60" y="42"/>
                </a:lnTo>
                <a:lnTo>
                  <a:pt x="63" y="39"/>
                </a:lnTo>
                <a:lnTo>
                  <a:pt x="66" y="36"/>
                </a:lnTo>
                <a:lnTo>
                  <a:pt x="68" y="34"/>
                </a:lnTo>
                <a:lnTo>
                  <a:pt x="69" y="31"/>
                </a:lnTo>
                <a:lnTo>
                  <a:pt x="69" y="28"/>
                </a:lnTo>
                <a:lnTo>
                  <a:pt x="69" y="26"/>
                </a:lnTo>
                <a:lnTo>
                  <a:pt x="69" y="23"/>
                </a:lnTo>
                <a:lnTo>
                  <a:pt x="69" y="20"/>
                </a:lnTo>
                <a:lnTo>
                  <a:pt x="69" y="17"/>
                </a:lnTo>
                <a:lnTo>
                  <a:pt x="69" y="15"/>
                </a:lnTo>
                <a:lnTo>
                  <a:pt x="69" y="12"/>
                </a:lnTo>
                <a:lnTo>
                  <a:pt x="69" y="11"/>
                </a:lnTo>
                <a:lnTo>
                  <a:pt x="69" y="9"/>
                </a:lnTo>
                <a:lnTo>
                  <a:pt x="68" y="6"/>
                </a:lnTo>
                <a:lnTo>
                  <a:pt x="68" y="5"/>
                </a:lnTo>
                <a:lnTo>
                  <a:pt x="66" y="5"/>
                </a:lnTo>
                <a:lnTo>
                  <a:pt x="65" y="3"/>
                </a:lnTo>
                <a:lnTo>
                  <a:pt x="63" y="3"/>
                </a:lnTo>
                <a:lnTo>
                  <a:pt x="59" y="2"/>
                </a:lnTo>
                <a:lnTo>
                  <a:pt x="54" y="2"/>
                </a:lnTo>
                <a:lnTo>
                  <a:pt x="50" y="2"/>
                </a:lnTo>
                <a:lnTo>
                  <a:pt x="45" y="2"/>
                </a:lnTo>
                <a:lnTo>
                  <a:pt x="41" y="2"/>
                </a:lnTo>
                <a:lnTo>
                  <a:pt x="36" y="2"/>
                </a:lnTo>
                <a:lnTo>
                  <a:pt x="32" y="2"/>
                </a:lnTo>
                <a:lnTo>
                  <a:pt x="28" y="0"/>
                </a:lnTo>
                <a:lnTo>
                  <a:pt x="25" y="0"/>
                </a:lnTo>
                <a:lnTo>
                  <a:pt x="20" y="0"/>
                </a:lnTo>
                <a:lnTo>
                  <a:pt x="16" y="2"/>
                </a:lnTo>
                <a:lnTo>
                  <a:pt x="13" y="3"/>
                </a:lnTo>
                <a:lnTo>
                  <a:pt x="10" y="6"/>
                </a:lnTo>
                <a:lnTo>
                  <a:pt x="7" y="9"/>
                </a:lnTo>
                <a:lnTo>
                  <a:pt x="5" y="12"/>
                </a:lnTo>
                <a:lnTo>
                  <a:pt x="4" y="17"/>
                </a:lnTo>
              </a:path>
            </a:pathLst>
          </a:custGeom>
          <a:solidFill>
            <a:srgbClr val="FFFF00"/>
          </a:solidFill>
          <a:ln w="4763">
            <a:solidFill>
              <a:srgbClr val="990000"/>
            </a:solidFill>
            <a:round/>
            <a:headEnd/>
            <a:tailEnd/>
          </a:ln>
        </p:spPr>
        <p:txBody>
          <a:bodyPr/>
          <a:lstStyle/>
          <a:p>
            <a:endParaRPr lang="en-US"/>
          </a:p>
        </p:txBody>
      </p:sp>
      <p:sp>
        <p:nvSpPr>
          <p:cNvPr id="53369" name="Freeform 120"/>
          <p:cNvSpPr>
            <a:spLocks/>
          </p:cNvSpPr>
          <p:nvPr/>
        </p:nvSpPr>
        <p:spPr bwMode="auto">
          <a:xfrm>
            <a:off x="6735764" y="4048126"/>
            <a:ext cx="68263" cy="19051"/>
          </a:xfrm>
          <a:custGeom>
            <a:avLst/>
            <a:gdLst>
              <a:gd name="T0" fmla="*/ 2147483647 w 49"/>
              <a:gd name="T1" fmla="*/ 0 h 12"/>
              <a:gd name="T2" fmla="*/ 2147483647 w 49"/>
              <a:gd name="T3" fmla="*/ 0 h 12"/>
              <a:gd name="T4" fmla="*/ 2147483647 w 49"/>
              <a:gd name="T5" fmla="*/ 0 h 12"/>
              <a:gd name="T6" fmla="*/ 2147483647 w 49"/>
              <a:gd name="T7" fmla="*/ 0 h 12"/>
              <a:gd name="T8" fmla="*/ 2147483647 w 49"/>
              <a:gd name="T9" fmla="*/ 0 h 12"/>
              <a:gd name="T10" fmla="*/ 2147483647 w 49"/>
              <a:gd name="T11" fmla="*/ 0 h 12"/>
              <a:gd name="T12" fmla="*/ 2147483647 w 49"/>
              <a:gd name="T13" fmla="*/ 2147483647 h 12"/>
              <a:gd name="T14" fmla="*/ 2147483647 w 49"/>
              <a:gd name="T15" fmla="*/ 2147483647 h 12"/>
              <a:gd name="T16" fmla="*/ 2147483647 w 49"/>
              <a:gd name="T17" fmla="*/ 2147483647 h 12"/>
              <a:gd name="T18" fmla="*/ 2147483647 w 49"/>
              <a:gd name="T19" fmla="*/ 2147483647 h 12"/>
              <a:gd name="T20" fmla="*/ 2147483647 w 49"/>
              <a:gd name="T21" fmla="*/ 2147483647 h 12"/>
              <a:gd name="T22" fmla="*/ 2147483647 w 49"/>
              <a:gd name="T23" fmla="*/ 2147483647 h 12"/>
              <a:gd name="T24" fmla="*/ 2147483647 w 49"/>
              <a:gd name="T25" fmla="*/ 2147483647 h 12"/>
              <a:gd name="T26" fmla="*/ 0 w 49"/>
              <a:gd name="T27" fmla="*/ 2147483647 h 12"/>
              <a:gd name="T28" fmla="*/ 2147483647 w 49"/>
              <a:gd name="T29" fmla="*/ 2147483647 h 12"/>
              <a:gd name="T30" fmla="*/ 0 w 49"/>
              <a:gd name="T31" fmla="*/ 2147483647 h 12"/>
              <a:gd name="T32" fmla="*/ 0 w 49"/>
              <a:gd name="T33" fmla="*/ 2147483647 h 12"/>
              <a:gd name="T34" fmla="*/ 2147483647 w 49"/>
              <a:gd name="T35" fmla="*/ 2147483647 h 12"/>
              <a:gd name="T36" fmla="*/ 2147483647 w 49"/>
              <a:gd name="T37" fmla="*/ 2147483647 h 12"/>
              <a:gd name="T38" fmla="*/ 2147483647 w 49"/>
              <a:gd name="T39" fmla="*/ 2147483647 h 12"/>
              <a:gd name="T40" fmla="*/ 2147483647 w 49"/>
              <a:gd name="T41" fmla="*/ 2147483647 h 12"/>
              <a:gd name="T42" fmla="*/ 2147483647 w 49"/>
              <a:gd name="T43" fmla="*/ 2147483647 h 12"/>
              <a:gd name="T44" fmla="*/ 2147483647 w 49"/>
              <a:gd name="T45" fmla="*/ 2147483647 h 12"/>
              <a:gd name="T46" fmla="*/ 2147483647 w 49"/>
              <a:gd name="T47" fmla="*/ 2147483647 h 12"/>
              <a:gd name="T48" fmla="*/ 2147483647 w 49"/>
              <a:gd name="T49" fmla="*/ 2147483647 h 12"/>
              <a:gd name="T50" fmla="*/ 2147483647 w 49"/>
              <a:gd name="T51" fmla="*/ 2147483647 h 12"/>
              <a:gd name="T52" fmla="*/ 2147483647 w 49"/>
              <a:gd name="T53" fmla="*/ 2147483647 h 12"/>
              <a:gd name="T54" fmla="*/ 2147483647 w 49"/>
              <a:gd name="T55" fmla="*/ 2147483647 h 12"/>
              <a:gd name="T56" fmla="*/ 2147483647 w 49"/>
              <a:gd name="T57" fmla="*/ 2147483647 h 12"/>
              <a:gd name="T58" fmla="*/ 2147483647 w 49"/>
              <a:gd name="T59" fmla="*/ 2147483647 h 12"/>
              <a:gd name="T60" fmla="*/ 2147483647 w 49"/>
              <a:gd name="T61" fmla="*/ 2147483647 h 12"/>
              <a:gd name="T62" fmla="*/ 2147483647 w 49"/>
              <a:gd name="T63" fmla="*/ 2147483647 h 12"/>
              <a:gd name="T64" fmla="*/ 2147483647 w 49"/>
              <a:gd name="T65" fmla="*/ 0 h 1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9"/>
              <a:gd name="T100" fmla="*/ 0 h 12"/>
              <a:gd name="T101" fmla="*/ 49 w 49"/>
              <a:gd name="T102" fmla="*/ 12 h 1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9" h="12">
                <a:moveTo>
                  <a:pt x="12" y="0"/>
                </a:moveTo>
                <a:lnTo>
                  <a:pt x="11" y="0"/>
                </a:lnTo>
                <a:lnTo>
                  <a:pt x="9" y="0"/>
                </a:lnTo>
                <a:lnTo>
                  <a:pt x="8" y="0"/>
                </a:lnTo>
                <a:lnTo>
                  <a:pt x="6" y="0"/>
                </a:lnTo>
                <a:lnTo>
                  <a:pt x="5" y="0"/>
                </a:lnTo>
                <a:lnTo>
                  <a:pt x="5" y="2"/>
                </a:lnTo>
                <a:lnTo>
                  <a:pt x="3" y="2"/>
                </a:lnTo>
                <a:lnTo>
                  <a:pt x="2" y="3"/>
                </a:lnTo>
                <a:lnTo>
                  <a:pt x="2" y="5"/>
                </a:lnTo>
                <a:lnTo>
                  <a:pt x="0" y="5"/>
                </a:lnTo>
                <a:lnTo>
                  <a:pt x="2" y="6"/>
                </a:lnTo>
                <a:lnTo>
                  <a:pt x="0" y="6"/>
                </a:lnTo>
                <a:lnTo>
                  <a:pt x="0" y="7"/>
                </a:lnTo>
                <a:lnTo>
                  <a:pt x="6" y="7"/>
                </a:lnTo>
                <a:lnTo>
                  <a:pt x="12" y="9"/>
                </a:lnTo>
                <a:lnTo>
                  <a:pt x="18" y="10"/>
                </a:lnTo>
                <a:lnTo>
                  <a:pt x="24" y="10"/>
                </a:lnTo>
                <a:lnTo>
                  <a:pt x="30" y="12"/>
                </a:lnTo>
                <a:lnTo>
                  <a:pt x="36" y="12"/>
                </a:lnTo>
                <a:lnTo>
                  <a:pt x="43" y="12"/>
                </a:lnTo>
                <a:lnTo>
                  <a:pt x="49" y="12"/>
                </a:lnTo>
                <a:lnTo>
                  <a:pt x="45" y="9"/>
                </a:lnTo>
                <a:lnTo>
                  <a:pt x="40" y="6"/>
                </a:lnTo>
                <a:lnTo>
                  <a:pt x="36" y="6"/>
                </a:lnTo>
                <a:lnTo>
                  <a:pt x="31" y="5"/>
                </a:lnTo>
                <a:lnTo>
                  <a:pt x="26" y="5"/>
                </a:lnTo>
                <a:lnTo>
                  <a:pt x="21" y="3"/>
                </a:lnTo>
                <a:lnTo>
                  <a:pt x="17" y="3"/>
                </a:lnTo>
                <a:lnTo>
                  <a:pt x="12" y="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70" name="Freeform 121"/>
          <p:cNvSpPr>
            <a:spLocks/>
          </p:cNvSpPr>
          <p:nvPr/>
        </p:nvSpPr>
        <p:spPr bwMode="auto">
          <a:xfrm>
            <a:off x="6735764" y="4048126"/>
            <a:ext cx="68263" cy="19051"/>
          </a:xfrm>
          <a:custGeom>
            <a:avLst/>
            <a:gdLst>
              <a:gd name="T0" fmla="*/ 2147483647 w 49"/>
              <a:gd name="T1" fmla="*/ 0 h 12"/>
              <a:gd name="T2" fmla="*/ 2147483647 w 49"/>
              <a:gd name="T3" fmla="*/ 0 h 12"/>
              <a:gd name="T4" fmla="*/ 2147483647 w 49"/>
              <a:gd name="T5" fmla="*/ 0 h 12"/>
              <a:gd name="T6" fmla="*/ 2147483647 w 49"/>
              <a:gd name="T7" fmla="*/ 0 h 12"/>
              <a:gd name="T8" fmla="*/ 2147483647 w 49"/>
              <a:gd name="T9" fmla="*/ 0 h 12"/>
              <a:gd name="T10" fmla="*/ 2147483647 w 49"/>
              <a:gd name="T11" fmla="*/ 0 h 12"/>
              <a:gd name="T12" fmla="*/ 2147483647 w 49"/>
              <a:gd name="T13" fmla="*/ 2147483647 h 12"/>
              <a:gd name="T14" fmla="*/ 2147483647 w 49"/>
              <a:gd name="T15" fmla="*/ 2147483647 h 12"/>
              <a:gd name="T16" fmla="*/ 2147483647 w 49"/>
              <a:gd name="T17" fmla="*/ 2147483647 h 12"/>
              <a:gd name="T18" fmla="*/ 2147483647 w 49"/>
              <a:gd name="T19" fmla="*/ 2147483647 h 12"/>
              <a:gd name="T20" fmla="*/ 2147483647 w 49"/>
              <a:gd name="T21" fmla="*/ 2147483647 h 12"/>
              <a:gd name="T22" fmla="*/ 2147483647 w 49"/>
              <a:gd name="T23" fmla="*/ 2147483647 h 12"/>
              <a:gd name="T24" fmla="*/ 2147483647 w 49"/>
              <a:gd name="T25" fmla="*/ 2147483647 h 12"/>
              <a:gd name="T26" fmla="*/ 0 w 49"/>
              <a:gd name="T27" fmla="*/ 2147483647 h 12"/>
              <a:gd name="T28" fmla="*/ 2147483647 w 49"/>
              <a:gd name="T29" fmla="*/ 2147483647 h 12"/>
              <a:gd name="T30" fmla="*/ 0 w 49"/>
              <a:gd name="T31" fmla="*/ 2147483647 h 12"/>
              <a:gd name="T32" fmla="*/ 0 w 49"/>
              <a:gd name="T33" fmla="*/ 2147483647 h 12"/>
              <a:gd name="T34" fmla="*/ 2147483647 w 49"/>
              <a:gd name="T35" fmla="*/ 2147483647 h 12"/>
              <a:gd name="T36" fmla="*/ 2147483647 w 49"/>
              <a:gd name="T37" fmla="*/ 2147483647 h 12"/>
              <a:gd name="T38" fmla="*/ 2147483647 w 49"/>
              <a:gd name="T39" fmla="*/ 2147483647 h 12"/>
              <a:gd name="T40" fmla="*/ 2147483647 w 49"/>
              <a:gd name="T41" fmla="*/ 2147483647 h 12"/>
              <a:gd name="T42" fmla="*/ 2147483647 w 49"/>
              <a:gd name="T43" fmla="*/ 2147483647 h 12"/>
              <a:gd name="T44" fmla="*/ 2147483647 w 49"/>
              <a:gd name="T45" fmla="*/ 2147483647 h 12"/>
              <a:gd name="T46" fmla="*/ 2147483647 w 49"/>
              <a:gd name="T47" fmla="*/ 2147483647 h 12"/>
              <a:gd name="T48" fmla="*/ 2147483647 w 49"/>
              <a:gd name="T49" fmla="*/ 2147483647 h 12"/>
              <a:gd name="T50" fmla="*/ 2147483647 w 49"/>
              <a:gd name="T51" fmla="*/ 2147483647 h 12"/>
              <a:gd name="T52" fmla="*/ 2147483647 w 49"/>
              <a:gd name="T53" fmla="*/ 2147483647 h 12"/>
              <a:gd name="T54" fmla="*/ 2147483647 w 49"/>
              <a:gd name="T55" fmla="*/ 2147483647 h 12"/>
              <a:gd name="T56" fmla="*/ 2147483647 w 49"/>
              <a:gd name="T57" fmla="*/ 2147483647 h 12"/>
              <a:gd name="T58" fmla="*/ 2147483647 w 49"/>
              <a:gd name="T59" fmla="*/ 2147483647 h 12"/>
              <a:gd name="T60" fmla="*/ 2147483647 w 49"/>
              <a:gd name="T61" fmla="*/ 2147483647 h 12"/>
              <a:gd name="T62" fmla="*/ 2147483647 w 49"/>
              <a:gd name="T63" fmla="*/ 2147483647 h 12"/>
              <a:gd name="T64" fmla="*/ 2147483647 w 49"/>
              <a:gd name="T65" fmla="*/ 0 h 1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9"/>
              <a:gd name="T100" fmla="*/ 0 h 12"/>
              <a:gd name="T101" fmla="*/ 49 w 49"/>
              <a:gd name="T102" fmla="*/ 12 h 1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9" h="12">
                <a:moveTo>
                  <a:pt x="12" y="0"/>
                </a:moveTo>
                <a:lnTo>
                  <a:pt x="11" y="0"/>
                </a:lnTo>
                <a:lnTo>
                  <a:pt x="9" y="0"/>
                </a:lnTo>
                <a:lnTo>
                  <a:pt x="8" y="0"/>
                </a:lnTo>
                <a:lnTo>
                  <a:pt x="6" y="0"/>
                </a:lnTo>
                <a:lnTo>
                  <a:pt x="5" y="0"/>
                </a:lnTo>
                <a:lnTo>
                  <a:pt x="5" y="2"/>
                </a:lnTo>
                <a:lnTo>
                  <a:pt x="3" y="2"/>
                </a:lnTo>
                <a:lnTo>
                  <a:pt x="2" y="3"/>
                </a:lnTo>
                <a:lnTo>
                  <a:pt x="2" y="5"/>
                </a:lnTo>
                <a:lnTo>
                  <a:pt x="0" y="5"/>
                </a:lnTo>
                <a:lnTo>
                  <a:pt x="2" y="6"/>
                </a:lnTo>
                <a:lnTo>
                  <a:pt x="0" y="6"/>
                </a:lnTo>
                <a:lnTo>
                  <a:pt x="0" y="7"/>
                </a:lnTo>
                <a:lnTo>
                  <a:pt x="6" y="7"/>
                </a:lnTo>
                <a:lnTo>
                  <a:pt x="12" y="9"/>
                </a:lnTo>
                <a:lnTo>
                  <a:pt x="18" y="10"/>
                </a:lnTo>
                <a:lnTo>
                  <a:pt x="24" y="10"/>
                </a:lnTo>
                <a:lnTo>
                  <a:pt x="30" y="12"/>
                </a:lnTo>
                <a:lnTo>
                  <a:pt x="36" y="12"/>
                </a:lnTo>
                <a:lnTo>
                  <a:pt x="43" y="12"/>
                </a:lnTo>
                <a:lnTo>
                  <a:pt x="49" y="12"/>
                </a:lnTo>
                <a:lnTo>
                  <a:pt x="45" y="9"/>
                </a:lnTo>
                <a:lnTo>
                  <a:pt x="40" y="6"/>
                </a:lnTo>
                <a:lnTo>
                  <a:pt x="36" y="6"/>
                </a:lnTo>
                <a:lnTo>
                  <a:pt x="31" y="5"/>
                </a:lnTo>
                <a:lnTo>
                  <a:pt x="26" y="5"/>
                </a:lnTo>
                <a:lnTo>
                  <a:pt x="21" y="3"/>
                </a:lnTo>
                <a:lnTo>
                  <a:pt x="17" y="3"/>
                </a:lnTo>
                <a:lnTo>
                  <a:pt x="12" y="0"/>
                </a:lnTo>
              </a:path>
            </a:pathLst>
          </a:custGeom>
          <a:solidFill>
            <a:srgbClr val="FFFF00"/>
          </a:solidFill>
          <a:ln w="4763">
            <a:solidFill>
              <a:srgbClr val="990000"/>
            </a:solidFill>
            <a:round/>
            <a:headEnd/>
            <a:tailEnd/>
          </a:ln>
        </p:spPr>
        <p:txBody>
          <a:bodyPr/>
          <a:lstStyle/>
          <a:p>
            <a:endParaRPr lang="en-US"/>
          </a:p>
        </p:txBody>
      </p:sp>
      <p:sp>
        <p:nvSpPr>
          <p:cNvPr id="53371" name="Freeform 122"/>
          <p:cNvSpPr>
            <a:spLocks/>
          </p:cNvSpPr>
          <p:nvPr/>
        </p:nvSpPr>
        <p:spPr bwMode="auto">
          <a:xfrm>
            <a:off x="6773864" y="4146554"/>
            <a:ext cx="55563" cy="42863"/>
          </a:xfrm>
          <a:custGeom>
            <a:avLst/>
            <a:gdLst>
              <a:gd name="T0" fmla="*/ 2147483647 w 40"/>
              <a:gd name="T1" fmla="*/ 2147483647 h 27"/>
              <a:gd name="T2" fmla="*/ 2147483647 w 40"/>
              <a:gd name="T3" fmla="*/ 2147483647 h 27"/>
              <a:gd name="T4" fmla="*/ 2147483647 w 40"/>
              <a:gd name="T5" fmla="*/ 2147483647 h 27"/>
              <a:gd name="T6" fmla="*/ 2147483647 w 40"/>
              <a:gd name="T7" fmla="*/ 2147483647 h 27"/>
              <a:gd name="T8" fmla="*/ 2147483647 w 40"/>
              <a:gd name="T9" fmla="*/ 2147483647 h 27"/>
              <a:gd name="T10" fmla="*/ 2147483647 w 40"/>
              <a:gd name="T11" fmla="*/ 2147483647 h 27"/>
              <a:gd name="T12" fmla="*/ 2147483647 w 40"/>
              <a:gd name="T13" fmla="*/ 2147483647 h 27"/>
              <a:gd name="T14" fmla="*/ 2147483647 w 40"/>
              <a:gd name="T15" fmla="*/ 2147483647 h 27"/>
              <a:gd name="T16" fmla="*/ 2147483647 w 40"/>
              <a:gd name="T17" fmla="*/ 2147483647 h 27"/>
              <a:gd name="T18" fmla="*/ 2147483647 w 40"/>
              <a:gd name="T19" fmla="*/ 2147483647 h 27"/>
              <a:gd name="T20" fmla="*/ 0 w 40"/>
              <a:gd name="T21" fmla="*/ 2147483647 h 27"/>
              <a:gd name="T22" fmla="*/ 0 w 40"/>
              <a:gd name="T23" fmla="*/ 2147483647 h 27"/>
              <a:gd name="T24" fmla="*/ 0 w 40"/>
              <a:gd name="T25" fmla="*/ 2147483647 h 27"/>
              <a:gd name="T26" fmla="*/ 0 w 40"/>
              <a:gd name="T27" fmla="*/ 2147483647 h 27"/>
              <a:gd name="T28" fmla="*/ 0 w 40"/>
              <a:gd name="T29" fmla="*/ 2147483647 h 27"/>
              <a:gd name="T30" fmla="*/ 0 w 40"/>
              <a:gd name="T31" fmla="*/ 2147483647 h 27"/>
              <a:gd name="T32" fmla="*/ 2147483647 w 40"/>
              <a:gd name="T33" fmla="*/ 2147483647 h 27"/>
              <a:gd name="T34" fmla="*/ 2147483647 w 40"/>
              <a:gd name="T35" fmla="*/ 2147483647 h 27"/>
              <a:gd name="T36" fmla="*/ 2147483647 w 40"/>
              <a:gd name="T37" fmla="*/ 2147483647 h 27"/>
              <a:gd name="T38" fmla="*/ 2147483647 w 40"/>
              <a:gd name="T39" fmla="*/ 2147483647 h 27"/>
              <a:gd name="T40" fmla="*/ 2147483647 w 40"/>
              <a:gd name="T41" fmla="*/ 2147483647 h 27"/>
              <a:gd name="T42" fmla="*/ 2147483647 w 40"/>
              <a:gd name="T43" fmla="*/ 2147483647 h 27"/>
              <a:gd name="T44" fmla="*/ 2147483647 w 40"/>
              <a:gd name="T45" fmla="*/ 2147483647 h 27"/>
              <a:gd name="T46" fmla="*/ 2147483647 w 40"/>
              <a:gd name="T47" fmla="*/ 2147483647 h 27"/>
              <a:gd name="T48" fmla="*/ 2147483647 w 40"/>
              <a:gd name="T49" fmla="*/ 2147483647 h 27"/>
              <a:gd name="T50" fmla="*/ 2147483647 w 40"/>
              <a:gd name="T51" fmla="*/ 2147483647 h 27"/>
              <a:gd name="T52" fmla="*/ 2147483647 w 40"/>
              <a:gd name="T53" fmla="*/ 2147483647 h 27"/>
              <a:gd name="T54" fmla="*/ 2147483647 w 40"/>
              <a:gd name="T55" fmla="*/ 2147483647 h 27"/>
              <a:gd name="T56" fmla="*/ 2147483647 w 40"/>
              <a:gd name="T57" fmla="*/ 2147483647 h 27"/>
              <a:gd name="T58" fmla="*/ 2147483647 w 40"/>
              <a:gd name="T59" fmla="*/ 2147483647 h 27"/>
              <a:gd name="T60" fmla="*/ 2147483647 w 40"/>
              <a:gd name="T61" fmla="*/ 2147483647 h 27"/>
              <a:gd name="T62" fmla="*/ 2147483647 w 40"/>
              <a:gd name="T63" fmla="*/ 2147483647 h 27"/>
              <a:gd name="T64" fmla="*/ 2147483647 w 40"/>
              <a:gd name="T65" fmla="*/ 2147483647 h 27"/>
              <a:gd name="T66" fmla="*/ 2147483647 w 40"/>
              <a:gd name="T67" fmla="*/ 2147483647 h 27"/>
              <a:gd name="T68" fmla="*/ 2147483647 w 40"/>
              <a:gd name="T69" fmla="*/ 2147483647 h 27"/>
              <a:gd name="T70" fmla="*/ 2147483647 w 40"/>
              <a:gd name="T71" fmla="*/ 2147483647 h 27"/>
              <a:gd name="T72" fmla="*/ 2147483647 w 40"/>
              <a:gd name="T73" fmla="*/ 2147483647 h 27"/>
              <a:gd name="T74" fmla="*/ 2147483647 w 40"/>
              <a:gd name="T75" fmla="*/ 2147483647 h 27"/>
              <a:gd name="T76" fmla="*/ 2147483647 w 40"/>
              <a:gd name="T77" fmla="*/ 2147483647 h 27"/>
              <a:gd name="T78" fmla="*/ 2147483647 w 40"/>
              <a:gd name="T79" fmla="*/ 2147483647 h 27"/>
              <a:gd name="T80" fmla="*/ 2147483647 w 40"/>
              <a:gd name="T81" fmla="*/ 0 h 27"/>
              <a:gd name="T82" fmla="*/ 2147483647 w 40"/>
              <a:gd name="T83" fmla="*/ 2147483647 h 27"/>
              <a:gd name="T84" fmla="*/ 2147483647 w 40"/>
              <a:gd name="T85" fmla="*/ 2147483647 h 27"/>
              <a:gd name="T86" fmla="*/ 2147483647 w 40"/>
              <a:gd name="T87" fmla="*/ 2147483647 h 27"/>
              <a:gd name="T88" fmla="*/ 2147483647 w 40"/>
              <a:gd name="T89" fmla="*/ 2147483647 h 27"/>
              <a:gd name="T90" fmla="*/ 2147483647 w 40"/>
              <a:gd name="T91" fmla="*/ 2147483647 h 27"/>
              <a:gd name="T92" fmla="*/ 2147483647 w 40"/>
              <a:gd name="T93" fmla="*/ 2147483647 h 27"/>
              <a:gd name="T94" fmla="*/ 2147483647 w 40"/>
              <a:gd name="T95" fmla="*/ 2147483647 h 27"/>
              <a:gd name="T96" fmla="*/ 2147483647 w 40"/>
              <a:gd name="T97" fmla="*/ 2147483647 h 27"/>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0"/>
              <a:gd name="T148" fmla="*/ 0 h 27"/>
              <a:gd name="T149" fmla="*/ 40 w 40"/>
              <a:gd name="T150" fmla="*/ 27 h 27"/>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0" h="27">
                <a:moveTo>
                  <a:pt x="19" y="5"/>
                </a:moveTo>
                <a:lnTo>
                  <a:pt x="16" y="5"/>
                </a:lnTo>
                <a:lnTo>
                  <a:pt x="15" y="5"/>
                </a:lnTo>
                <a:lnTo>
                  <a:pt x="12" y="6"/>
                </a:lnTo>
                <a:lnTo>
                  <a:pt x="10" y="6"/>
                </a:lnTo>
                <a:lnTo>
                  <a:pt x="7" y="8"/>
                </a:lnTo>
                <a:lnTo>
                  <a:pt x="6" y="8"/>
                </a:lnTo>
                <a:lnTo>
                  <a:pt x="4" y="9"/>
                </a:lnTo>
                <a:lnTo>
                  <a:pt x="2" y="11"/>
                </a:lnTo>
                <a:lnTo>
                  <a:pt x="2" y="12"/>
                </a:lnTo>
                <a:lnTo>
                  <a:pt x="0" y="12"/>
                </a:lnTo>
                <a:lnTo>
                  <a:pt x="0" y="14"/>
                </a:lnTo>
                <a:lnTo>
                  <a:pt x="0" y="15"/>
                </a:lnTo>
                <a:lnTo>
                  <a:pt x="0" y="17"/>
                </a:lnTo>
                <a:lnTo>
                  <a:pt x="2" y="18"/>
                </a:lnTo>
                <a:lnTo>
                  <a:pt x="4" y="20"/>
                </a:lnTo>
                <a:lnTo>
                  <a:pt x="6" y="21"/>
                </a:lnTo>
                <a:lnTo>
                  <a:pt x="10" y="21"/>
                </a:lnTo>
                <a:lnTo>
                  <a:pt x="13" y="22"/>
                </a:lnTo>
                <a:lnTo>
                  <a:pt x="16" y="22"/>
                </a:lnTo>
                <a:lnTo>
                  <a:pt x="19" y="24"/>
                </a:lnTo>
                <a:lnTo>
                  <a:pt x="22" y="25"/>
                </a:lnTo>
                <a:lnTo>
                  <a:pt x="25" y="27"/>
                </a:lnTo>
                <a:lnTo>
                  <a:pt x="27" y="27"/>
                </a:lnTo>
                <a:lnTo>
                  <a:pt x="28" y="27"/>
                </a:lnTo>
                <a:lnTo>
                  <a:pt x="30" y="27"/>
                </a:lnTo>
                <a:lnTo>
                  <a:pt x="31" y="27"/>
                </a:lnTo>
                <a:lnTo>
                  <a:pt x="31" y="25"/>
                </a:lnTo>
                <a:lnTo>
                  <a:pt x="33" y="25"/>
                </a:lnTo>
                <a:lnTo>
                  <a:pt x="34" y="22"/>
                </a:lnTo>
                <a:lnTo>
                  <a:pt x="36" y="20"/>
                </a:lnTo>
                <a:lnTo>
                  <a:pt x="37" y="17"/>
                </a:lnTo>
                <a:lnTo>
                  <a:pt x="37" y="14"/>
                </a:lnTo>
                <a:lnTo>
                  <a:pt x="37" y="11"/>
                </a:lnTo>
                <a:lnTo>
                  <a:pt x="39" y="6"/>
                </a:lnTo>
                <a:lnTo>
                  <a:pt x="39" y="3"/>
                </a:lnTo>
                <a:lnTo>
                  <a:pt x="40" y="0"/>
                </a:lnTo>
                <a:lnTo>
                  <a:pt x="37" y="2"/>
                </a:lnTo>
                <a:lnTo>
                  <a:pt x="36" y="2"/>
                </a:lnTo>
                <a:lnTo>
                  <a:pt x="33" y="2"/>
                </a:lnTo>
                <a:lnTo>
                  <a:pt x="30" y="2"/>
                </a:lnTo>
                <a:lnTo>
                  <a:pt x="27" y="2"/>
                </a:lnTo>
                <a:lnTo>
                  <a:pt x="24" y="3"/>
                </a:lnTo>
                <a:lnTo>
                  <a:pt x="21" y="3"/>
                </a:lnTo>
                <a:lnTo>
                  <a:pt x="19" y="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72" name="Freeform 123"/>
          <p:cNvSpPr>
            <a:spLocks/>
          </p:cNvSpPr>
          <p:nvPr/>
        </p:nvSpPr>
        <p:spPr bwMode="auto">
          <a:xfrm>
            <a:off x="6773864" y="4146554"/>
            <a:ext cx="55563" cy="42863"/>
          </a:xfrm>
          <a:custGeom>
            <a:avLst/>
            <a:gdLst>
              <a:gd name="T0" fmla="*/ 2147483647 w 40"/>
              <a:gd name="T1" fmla="*/ 2147483647 h 27"/>
              <a:gd name="T2" fmla="*/ 2147483647 w 40"/>
              <a:gd name="T3" fmla="*/ 2147483647 h 27"/>
              <a:gd name="T4" fmla="*/ 2147483647 w 40"/>
              <a:gd name="T5" fmla="*/ 2147483647 h 27"/>
              <a:gd name="T6" fmla="*/ 2147483647 w 40"/>
              <a:gd name="T7" fmla="*/ 2147483647 h 27"/>
              <a:gd name="T8" fmla="*/ 2147483647 w 40"/>
              <a:gd name="T9" fmla="*/ 2147483647 h 27"/>
              <a:gd name="T10" fmla="*/ 2147483647 w 40"/>
              <a:gd name="T11" fmla="*/ 2147483647 h 27"/>
              <a:gd name="T12" fmla="*/ 2147483647 w 40"/>
              <a:gd name="T13" fmla="*/ 2147483647 h 27"/>
              <a:gd name="T14" fmla="*/ 2147483647 w 40"/>
              <a:gd name="T15" fmla="*/ 2147483647 h 27"/>
              <a:gd name="T16" fmla="*/ 2147483647 w 40"/>
              <a:gd name="T17" fmla="*/ 2147483647 h 27"/>
              <a:gd name="T18" fmla="*/ 2147483647 w 40"/>
              <a:gd name="T19" fmla="*/ 2147483647 h 27"/>
              <a:gd name="T20" fmla="*/ 0 w 40"/>
              <a:gd name="T21" fmla="*/ 2147483647 h 27"/>
              <a:gd name="T22" fmla="*/ 0 w 40"/>
              <a:gd name="T23" fmla="*/ 2147483647 h 27"/>
              <a:gd name="T24" fmla="*/ 0 w 40"/>
              <a:gd name="T25" fmla="*/ 2147483647 h 27"/>
              <a:gd name="T26" fmla="*/ 0 w 40"/>
              <a:gd name="T27" fmla="*/ 2147483647 h 27"/>
              <a:gd name="T28" fmla="*/ 0 w 40"/>
              <a:gd name="T29" fmla="*/ 2147483647 h 27"/>
              <a:gd name="T30" fmla="*/ 0 w 40"/>
              <a:gd name="T31" fmla="*/ 2147483647 h 27"/>
              <a:gd name="T32" fmla="*/ 2147483647 w 40"/>
              <a:gd name="T33" fmla="*/ 2147483647 h 27"/>
              <a:gd name="T34" fmla="*/ 2147483647 w 40"/>
              <a:gd name="T35" fmla="*/ 2147483647 h 27"/>
              <a:gd name="T36" fmla="*/ 2147483647 w 40"/>
              <a:gd name="T37" fmla="*/ 2147483647 h 27"/>
              <a:gd name="T38" fmla="*/ 2147483647 w 40"/>
              <a:gd name="T39" fmla="*/ 2147483647 h 27"/>
              <a:gd name="T40" fmla="*/ 2147483647 w 40"/>
              <a:gd name="T41" fmla="*/ 2147483647 h 27"/>
              <a:gd name="T42" fmla="*/ 2147483647 w 40"/>
              <a:gd name="T43" fmla="*/ 2147483647 h 27"/>
              <a:gd name="T44" fmla="*/ 2147483647 w 40"/>
              <a:gd name="T45" fmla="*/ 2147483647 h 27"/>
              <a:gd name="T46" fmla="*/ 2147483647 w 40"/>
              <a:gd name="T47" fmla="*/ 2147483647 h 27"/>
              <a:gd name="T48" fmla="*/ 2147483647 w 40"/>
              <a:gd name="T49" fmla="*/ 2147483647 h 27"/>
              <a:gd name="T50" fmla="*/ 2147483647 w 40"/>
              <a:gd name="T51" fmla="*/ 2147483647 h 27"/>
              <a:gd name="T52" fmla="*/ 2147483647 w 40"/>
              <a:gd name="T53" fmla="*/ 2147483647 h 27"/>
              <a:gd name="T54" fmla="*/ 2147483647 w 40"/>
              <a:gd name="T55" fmla="*/ 2147483647 h 27"/>
              <a:gd name="T56" fmla="*/ 2147483647 w 40"/>
              <a:gd name="T57" fmla="*/ 2147483647 h 27"/>
              <a:gd name="T58" fmla="*/ 2147483647 w 40"/>
              <a:gd name="T59" fmla="*/ 2147483647 h 27"/>
              <a:gd name="T60" fmla="*/ 2147483647 w 40"/>
              <a:gd name="T61" fmla="*/ 2147483647 h 27"/>
              <a:gd name="T62" fmla="*/ 2147483647 w 40"/>
              <a:gd name="T63" fmla="*/ 2147483647 h 27"/>
              <a:gd name="T64" fmla="*/ 2147483647 w 40"/>
              <a:gd name="T65" fmla="*/ 2147483647 h 27"/>
              <a:gd name="T66" fmla="*/ 2147483647 w 40"/>
              <a:gd name="T67" fmla="*/ 2147483647 h 27"/>
              <a:gd name="T68" fmla="*/ 2147483647 w 40"/>
              <a:gd name="T69" fmla="*/ 2147483647 h 27"/>
              <a:gd name="T70" fmla="*/ 2147483647 w 40"/>
              <a:gd name="T71" fmla="*/ 2147483647 h 27"/>
              <a:gd name="T72" fmla="*/ 2147483647 w 40"/>
              <a:gd name="T73" fmla="*/ 2147483647 h 27"/>
              <a:gd name="T74" fmla="*/ 2147483647 w 40"/>
              <a:gd name="T75" fmla="*/ 2147483647 h 27"/>
              <a:gd name="T76" fmla="*/ 2147483647 w 40"/>
              <a:gd name="T77" fmla="*/ 2147483647 h 27"/>
              <a:gd name="T78" fmla="*/ 2147483647 w 40"/>
              <a:gd name="T79" fmla="*/ 2147483647 h 27"/>
              <a:gd name="T80" fmla="*/ 2147483647 w 40"/>
              <a:gd name="T81" fmla="*/ 0 h 27"/>
              <a:gd name="T82" fmla="*/ 2147483647 w 40"/>
              <a:gd name="T83" fmla="*/ 2147483647 h 27"/>
              <a:gd name="T84" fmla="*/ 2147483647 w 40"/>
              <a:gd name="T85" fmla="*/ 2147483647 h 27"/>
              <a:gd name="T86" fmla="*/ 2147483647 w 40"/>
              <a:gd name="T87" fmla="*/ 2147483647 h 27"/>
              <a:gd name="T88" fmla="*/ 2147483647 w 40"/>
              <a:gd name="T89" fmla="*/ 2147483647 h 27"/>
              <a:gd name="T90" fmla="*/ 2147483647 w 40"/>
              <a:gd name="T91" fmla="*/ 2147483647 h 27"/>
              <a:gd name="T92" fmla="*/ 2147483647 w 40"/>
              <a:gd name="T93" fmla="*/ 2147483647 h 27"/>
              <a:gd name="T94" fmla="*/ 2147483647 w 40"/>
              <a:gd name="T95" fmla="*/ 2147483647 h 27"/>
              <a:gd name="T96" fmla="*/ 2147483647 w 40"/>
              <a:gd name="T97" fmla="*/ 2147483647 h 27"/>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0"/>
              <a:gd name="T148" fmla="*/ 0 h 27"/>
              <a:gd name="T149" fmla="*/ 40 w 40"/>
              <a:gd name="T150" fmla="*/ 27 h 27"/>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0" h="27">
                <a:moveTo>
                  <a:pt x="19" y="5"/>
                </a:moveTo>
                <a:lnTo>
                  <a:pt x="16" y="5"/>
                </a:lnTo>
                <a:lnTo>
                  <a:pt x="15" y="5"/>
                </a:lnTo>
                <a:lnTo>
                  <a:pt x="12" y="6"/>
                </a:lnTo>
                <a:lnTo>
                  <a:pt x="10" y="6"/>
                </a:lnTo>
                <a:lnTo>
                  <a:pt x="7" y="8"/>
                </a:lnTo>
                <a:lnTo>
                  <a:pt x="6" y="8"/>
                </a:lnTo>
                <a:lnTo>
                  <a:pt x="4" y="9"/>
                </a:lnTo>
                <a:lnTo>
                  <a:pt x="2" y="11"/>
                </a:lnTo>
                <a:lnTo>
                  <a:pt x="2" y="12"/>
                </a:lnTo>
                <a:lnTo>
                  <a:pt x="0" y="12"/>
                </a:lnTo>
                <a:lnTo>
                  <a:pt x="0" y="14"/>
                </a:lnTo>
                <a:lnTo>
                  <a:pt x="0" y="15"/>
                </a:lnTo>
                <a:lnTo>
                  <a:pt x="0" y="17"/>
                </a:lnTo>
                <a:lnTo>
                  <a:pt x="2" y="18"/>
                </a:lnTo>
                <a:lnTo>
                  <a:pt x="4" y="20"/>
                </a:lnTo>
                <a:lnTo>
                  <a:pt x="6" y="21"/>
                </a:lnTo>
                <a:lnTo>
                  <a:pt x="10" y="21"/>
                </a:lnTo>
                <a:lnTo>
                  <a:pt x="13" y="22"/>
                </a:lnTo>
                <a:lnTo>
                  <a:pt x="16" y="22"/>
                </a:lnTo>
                <a:lnTo>
                  <a:pt x="19" y="24"/>
                </a:lnTo>
                <a:lnTo>
                  <a:pt x="22" y="25"/>
                </a:lnTo>
                <a:lnTo>
                  <a:pt x="25" y="27"/>
                </a:lnTo>
                <a:lnTo>
                  <a:pt x="27" y="27"/>
                </a:lnTo>
                <a:lnTo>
                  <a:pt x="28" y="27"/>
                </a:lnTo>
                <a:lnTo>
                  <a:pt x="30" y="27"/>
                </a:lnTo>
                <a:lnTo>
                  <a:pt x="31" y="27"/>
                </a:lnTo>
                <a:lnTo>
                  <a:pt x="31" y="25"/>
                </a:lnTo>
                <a:lnTo>
                  <a:pt x="33" y="25"/>
                </a:lnTo>
                <a:lnTo>
                  <a:pt x="34" y="22"/>
                </a:lnTo>
                <a:lnTo>
                  <a:pt x="36" y="20"/>
                </a:lnTo>
                <a:lnTo>
                  <a:pt x="37" y="17"/>
                </a:lnTo>
                <a:lnTo>
                  <a:pt x="37" y="14"/>
                </a:lnTo>
                <a:lnTo>
                  <a:pt x="37" y="11"/>
                </a:lnTo>
                <a:lnTo>
                  <a:pt x="39" y="6"/>
                </a:lnTo>
                <a:lnTo>
                  <a:pt x="39" y="3"/>
                </a:lnTo>
                <a:lnTo>
                  <a:pt x="40" y="0"/>
                </a:lnTo>
                <a:lnTo>
                  <a:pt x="37" y="2"/>
                </a:lnTo>
                <a:lnTo>
                  <a:pt x="36" y="2"/>
                </a:lnTo>
                <a:lnTo>
                  <a:pt x="33" y="2"/>
                </a:lnTo>
                <a:lnTo>
                  <a:pt x="30" y="2"/>
                </a:lnTo>
                <a:lnTo>
                  <a:pt x="27" y="2"/>
                </a:lnTo>
                <a:lnTo>
                  <a:pt x="24" y="3"/>
                </a:lnTo>
                <a:lnTo>
                  <a:pt x="21" y="3"/>
                </a:lnTo>
                <a:lnTo>
                  <a:pt x="19" y="5"/>
                </a:lnTo>
              </a:path>
            </a:pathLst>
          </a:custGeom>
          <a:solidFill>
            <a:srgbClr val="FFFF00"/>
          </a:solidFill>
          <a:ln w="4763">
            <a:solidFill>
              <a:srgbClr val="990000"/>
            </a:solidFill>
            <a:round/>
            <a:headEnd/>
            <a:tailEnd/>
          </a:ln>
        </p:spPr>
        <p:txBody>
          <a:bodyPr/>
          <a:lstStyle/>
          <a:p>
            <a:endParaRPr lang="en-US"/>
          </a:p>
        </p:txBody>
      </p:sp>
      <p:sp>
        <p:nvSpPr>
          <p:cNvPr id="53373" name="Freeform 124"/>
          <p:cNvSpPr>
            <a:spLocks/>
          </p:cNvSpPr>
          <p:nvPr/>
        </p:nvSpPr>
        <p:spPr bwMode="auto">
          <a:xfrm>
            <a:off x="6838954" y="4156076"/>
            <a:ext cx="73025" cy="57151"/>
          </a:xfrm>
          <a:custGeom>
            <a:avLst/>
            <a:gdLst>
              <a:gd name="T0" fmla="*/ 2147483647 w 52"/>
              <a:gd name="T1" fmla="*/ 2147483647 h 36"/>
              <a:gd name="T2" fmla="*/ 2147483647 w 52"/>
              <a:gd name="T3" fmla="*/ 2147483647 h 36"/>
              <a:gd name="T4" fmla="*/ 2147483647 w 52"/>
              <a:gd name="T5" fmla="*/ 2147483647 h 36"/>
              <a:gd name="T6" fmla="*/ 2147483647 w 52"/>
              <a:gd name="T7" fmla="*/ 2147483647 h 36"/>
              <a:gd name="T8" fmla="*/ 2147483647 w 52"/>
              <a:gd name="T9" fmla="*/ 2147483647 h 36"/>
              <a:gd name="T10" fmla="*/ 0 w 52"/>
              <a:gd name="T11" fmla="*/ 2147483647 h 36"/>
              <a:gd name="T12" fmla="*/ 0 w 52"/>
              <a:gd name="T13" fmla="*/ 2147483647 h 36"/>
              <a:gd name="T14" fmla="*/ 0 w 52"/>
              <a:gd name="T15" fmla="*/ 2147483647 h 36"/>
              <a:gd name="T16" fmla="*/ 0 w 52"/>
              <a:gd name="T17" fmla="*/ 2147483647 h 36"/>
              <a:gd name="T18" fmla="*/ 2147483647 w 52"/>
              <a:gd name="T19" fmla="*/ 2147483647 h 36"/>
              <a:gd name="T20" fmla="*/ 2147483647 w 52"/>
              <a:gd name="T21" fmla="*/ 2147483647 h 36"/>
              <a:gd name="T22" fmla="*/ 2147483647 w 52"/>
              <a:gd name="T23" fmla="*/ 2147483647 h 36"/>
              <a:gd name="T24" fmla="*/ 2147483647 w 52"/>
              <a:gd name="T25" fmla="*/ 2147483647 h 36"/>
              <a:gd name="T26" fmla="*/ 2147483647 w 52"/>
              <a:gd name="T27" fmla="*/ 2147483647 h 36"/>
              <a:gd name="T28" fmla="*/ 2147483647 w 52"/>
              <a:gd name="T29" fmla="*/ 2147483647 h 36"/>
              <a:gd name="T30" fmla="*/ 2147483647 w 52"/>
              <a:gd name="T31" fmla="*/ 2147483647 h 36"/>
              <a:gd name="T32" fmla="*/ 2147483647 w 52"/>
              <a:gd name="T33" fmla="*/ 2147483647 h 36"/>
              <a:gd name="T34" fmla="*/ 2147483647 w 52"/>
              <a:gd name="T35" fmla="*/ 2147483647 h 36"/>
              <a:gd name="T36" fmla="*/ 2147483647 w 52"/>
              <a:gd name="T37" fmla="*/ 2147483647 h 36"/>
              <a:gd name="T38" fmla="*/ 2147483647 w 52"/>
              <a:gd name="T39" fmla="*/ 2147483647 h 36"/>
              <a:gd name="T40" fmla="*/ 2147483647 w 52"/>
              <a:gd name="T41" fmla="*/ 2147483647 h 36"/>
              <a:gd name="T42" fmla="*/ 2147483647 w 52"/>
              <a:gd name="T43" fmla="*/ 2147483647 h 36"/>
              <a:gd name="T44" fmla="*/ 2147483647 w 52"/>
              <a:gd name="T45" fmla="*/ 2147483647 h 36"/>
              <a:gd name="T46" fmla="*/ 2147483647 w 52"/>
              <a:gd name="T47" fmla="*/ 2147483647 h 36"/>
              <a:gd name="T48" fmla="*/ 2147483647 w 52"/>
              <a:gd name="T49" fmla="*/ 2147483647 h 36"/>
              <a:gd name="T50" fmla="*/ 2147483647 w 52"/>
              <a:gd name="T51" fmla="*/ 2147483647 h 36"/>
              <a:gd name="T52" fmla="*/ 2147483647 w 52"/>
              <a:gd name="T53" fmla="*/ 2147483647 h 36"/>
              <a:gd name="T54" fmla="*/ 2147483647 w 52"/>
              <a:gd name="T55" fmla="*/ 2147483647 h 36"/>
              <a:gd name="T56" fmla="*/ 2147483647 w 52"/>
              <a:gd name="T57" fmla="*/ 2147483647 h 36"/>
              <a:gd name="T58" fmla="*/ 2147483647 w 52"/>
              <a:gd name="T59" fmla="*/ 2147483647 h 36"/>
              <a:gd name="T60" fmla="*/ 2147483647 w 52"/>
              <a:gd name="T61" fmla="*/ 2147483647 h 36"/>
              <a:gd name="T62" fmla="*/ 2147483647 w 52"/>
              <a:gd name="T63" fmla="*/ 2147483647 h 36"/>
              <a:gd name="T64" fmla="*/ 2147483647 w 52"/>
              <a:gd name="T65" fmla="*/ 2147483647 h 36"/>
              <a:gd name="T66" fmla="*/ 2147483647 w 52"/>
              <a:gd name="T67" fmla="*/ 2147483647 h 36"/>
              <a:gd name="T68" fmla="*/ 2147483647 w 52"/>
              <a:gd name="T69" fmla="*/ 2147483647 h 36"/>
              <a:gd name="T70" fmla="*/ 2147483647 w 52"/>
              <a:gd name="T71" fmla="*/ 2147483647 h 36"/>
              <a:gd name="T72" fmla="*/ 2147483647 w 52"/>
              <a:gd name="T73" fmla="*/ 0 h 36"/>
              <a:gd name="T74" fmla="*/ 2147483647 w 52"/>
              <a:gd name="T75" fmla="*/ 0 h 36"/>
              <a:gd name="T76" fmla="*/ 2147483647 w 52"/>
              <a:gd name="T77" fmla="*/ 0 h 36"/>
              <a:gd name="T78" fmla="*/ 2147483647 w 52"/>
              <a:gd name="T79" fmla="*/ 2147483647 h 36"/>
              <a:gd name="T80" fmla="*/ 2147483647 w 52"/>
              <a:gd name="T81" fmla="*/ 2147483647 h 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2"/>
              <a:gd name="T124" fmla="*/ 0 h 36"/>
              <a:gd name="T125" fmla="*/ 52 w 52"/>
              <a:gd name="T126" fmla="*/ 36 h 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2" h="36">
                <a:moveTo>
                  <a:pt x="9" y="3"/>
                </a:moveTo>
                <a:lnTo>
                  <a:pt x="7" y="5"/>
                </a:lnTo>
                <a:lnTo>
                  <a:pt x="4" y="6"/>
                </a:lnTo>
                <a:lnTo>
                  <a:pt x="3" y="8"/>
                </a:lnTo>
                <a:lnTo>
                  <a:pt x="1" y="9"/>
                </a:lnTo>
                <a:lnTo>
                  <a:pt x="0" y="12"/>
                </a:lnTo>
                <a:lnTo>
                  <a:pt x="0" y="14"/>
                </a:lnTo>
                <a:lnTo>
                  <a:pt x="0" y="15"/>
                </a:lnTo>
                <a:lnTo>
                  <a:pt x="0" y="16"/>
                </a:lnTo>
                <a:lnTo>
                  <a:pt x="3" y="21"/>
                </a:lnTo>
                <a:lnTo>
                  <a:pt x="7" y="25"/>
                </a:lnTo>
                <a:lnTo>
                  <a:pt x="10" y="28"/>
                </a:lnTo>
                <a:lnTo>
                  <a:pt x="15" y="31"/>
                </a:lnTo>
                <a:lnTo>
                  <a:pt x="18" y="34"/>
                </a:lnTo>
                <a:lnTo>
                  <a:pt x="22" y="36"/>
                </a:lnTo>
                <a:lnTo>
                  <a:pt x="27" y="36"/>
                </a:lnTo>
                <a:lnTo>
                  <a:pt x="32" y="36"/>
                </a:lnTo>
                <a:lnTo>
                  <a:pt x="35" y="34"/>
                </a:lnTo>
                <a:lnTo>
                  <a:pt x="38" y="33"/>
                </a:lnTo>
                <a:lnTo>
                  <a:pt x="41" y="31"/>
                </a:lnTo>
                <a:lnTo>
                  <a:pt x="43" y="28"/>
                </a:lnTo>
                <a:lnTo>
                  <a:pt x="46" y="25"/>
                </a:lnTo>
                <a:lnTo>
                  <a:pt x="47" y="22"/>
                </a:lnTo>
                <a:lnTo>
                  <a:pt x="50" y="19"/>
                </a:lnTo>
                <a:lnTo>
                  <a:pt x="52" y="16"/>
                </a:lnTo>
                <a:lnTo>
                  <a:pt x="52" y="14"/>
                </a:lnTo>
                <a:lnTo>
                  <a:pt x="52" y="11"/>
                </a:lnTo>
                <a:lnTo>
                  <a:pt x="50" y="9"/>
                </a:lnTo>
                <a:lnTo>
                  <a:pt x="49" y="8"/>
                </a:lnTo>
                <a:lnTo>
                  <a:pt x="46" y="6"/>
                </a:lnTo>
                <a:lnTo>
                  <a:pt x="44" y="5"/>
                </a:lnTo>
                <a:lnTo>
                  <a:pt x="41" y="3"/>
                </a:lnTo>
                <a:lnTo>
                  <a:pt x="40" y="3"/>
                </a:lnTo>
                <a:lnTo>
                  <a:pt x="35" y="3"/>
                </a:lnTo>
                <a:lnTo>
                  <a:pt x="32" y="2"/>
                </a:lnTo>
                <a:lnTo>
                  <a:pt x="28" y="2"/>
                </a:lnTo>
                <a:lnTo>
                  <a:pt x="25" y="0"/>
                </a:lnTo>
                <a:lnTo>
                  <a:pt x="21" y="0"/>
                </a:lnTo>
                <a:lnTo>
                  <a:pt x="16" y="0"/>
                </a:lnTo>
                <a:lnTo>
                  <a:pt x="13" y="2"/>
                </a:lnTo>
                <a:lnTo>
                  <a:pt x="9" y="3"/>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74" name="Freeform 125"/>
          <p:cNvSpPr>
            <a:spLocks/>
          </p:cNvSpPr>
          <p:nvPr/>
        </p:nvSpPr>
        <p:spPr bwMode="auto">
          <a:xfrm>
            <a:off x="6838954" y="4156076"/>
            <a:ext cx="73025" cy="57151"/>
          </a:xfrm>
          <a:custGeom>
            <a:avLst/>
            <a:gdLst>
              <a:gd name="T0" fmla="*/ 2147483647 w 52"/>
              <a:gd name="T1" fmla="*/ 2147483647 h 36"/>
              <a:gd name="T2" fmla="*/ 2147483647 w 52"/>
              <a:gd name="T3" fmla="*/ 2147483647 h 36"/>
              <a:gd name="T4" fmla="*/ 2147483647 w 52"/>
              <a:gd name="T5" fmla="*/ 2147483647 h 36"/>
              <a:gd name="T6" fmla="*/ 2147483647 w 52"/>
              <a:gd name="T7" fmla="*/ 2147483647 h 36"/>
              <a:gd name="T8" fmla="*/ 2147483647 w 52"/>
              <a:gd name="T9" fmla="*/ 2147483647 h 36"/>
              <a:gd name="T10" fmla="*/ 0 w 52"/>
              <a:gd name="T11" fmla="*/ 2147483647 h 36"/>
              <a:gd name="T12" fmla="*/ 0 w 52"/>
              <a:gd name="T13" fmla="*/ 2147483647 h 36"/>
              <a:gd name="T14" fmla="*/ 0 w 52"/>
              <a:gd name="T15" fmla="*/ 2147483647 h 36"/>
              <a:gd name="T16" fmla="*/ 0 w 52"/>
              <a:gd name="T17" fmla="*/ 2147483647 h 36"/>
              <a:gd name="T18" fmla="*/ 2147483647 w 52"/>
              <a:gd name="T19" fmla="*/ 2147483647 h 36"/>
              <a:gd name="T20" fmla="*/ 2147483647 w 52"/>
              <a:gd name="T21" fmla="*/ 2147483647 h 36"/>
              <a:gd name="T22" fmla="*/ 2147483647 w 52"/>
              <a:gd name="T23" fmla="*/ 2147483647 h 36"/>
              <a:gd name="T24" fmla="*/ 2147483647 w 52"/>
              <a:gd name="T25" fmla="*/ 2147483647 h 36"/>
              <a:gd name="T26" fmla="*/ 2147483647 w 52"/>
              <a:gd name="T27" fmla="*/ 2147483647 h 36"/>
              <a:gd name="T28" fmla="*/ 2147483647 w 52"/>
              <a:gd name="T29" fmla="*/ 2147483647 h 36"/>
              <a:gd name="T30" fmla="*/ 2147483647 w 52"/>
              <a:gd name="T31" fmla="*/ 2147483647 h 36"/>
              <a:gd name="T32" fmla="*/ 2147483647 w 52"/>
              <a:gd name="T33" fmla="*/ 2147483647 h 36"/>
              <a:gd name="T34" fmla="*/ 2147483647 w 52"/>
              <a:gd name="T35" fmla="*/ 2147483647 h 36"/>
              <a:gd name="T36" fmla="*/ 2147483647 w 52"/>
              <a:gd name="T37" fmla="*/ 2147483647 h 36"/>
              <a:gd name="T38" fmla="*/ 2147483647 w 52"/>
              <a:gd name="T39" fmla="*/ 2147483647 h 36"/>
              <a:gd name="T40" fmla="*/ 2147483647 w 52"/>
              <a:gd name="T41" fmla="*/ 2147483647 h 36"/>
              <a:gd name="T42" fmla="*/ 2147483647 w 52"/>
              <a:gd name="T43" fmla="*/ 2147483647 h 36"/>
              <a:gd name="T44" fmla="*/ 2147483647 w 52"/>
              <a:gd name="T45" fmla="*/ 2147483647 h 36"/>
              <a:gd name="T46" fmla="*/ 2147483647 w 52"/>
              <a:gd name="T47" fmla="*/ 2147483647 h 36"/>
              <a:gd name="T48" fmla="*/ 2147483647 w 52"/>
              <a:gd name="T49" fmla="*/ 2147483647 h 36"/>
              <a:gd name="T50" fmla="*/ 2147483647 w 52"/>
              <a:gd name="T51" fmla="*/ 2147483647 h 36"/>
              <a:gd name="T52" fmla="*/ 2147483647 w 52"/>
              <a:gd name="T53" fmla="*/ 2147483647 h 36"/>
              <a:gd name="T54" fmla="*/ 2147483647 w 52"/>
              <a:gd name="T55" fmla="*/ 2147483647 h 36"/>
              <a:gd name="T56" fmla="*/ 2147483647 w 52"/>
              <a:gd name="T57" fmla="*/ 2147483647 h 36"/>
              <a:gd name="T58" fmla="*/ 2147483647 w 52"/>
              <a:gd name="T59" fmla="*/ 2147483647 h 36"/>
              <a:gd name="T60" fmla="*/ 2147483647 w 52"/>
              <a:gd name="T61" fmla="*/ 2147483647 h 36"/>
              <a:gd name="T62" fmla="*/ 2147483647 w 52"/>
              <a:gd name="T63" fmla="*/ 2147483647 h 36"/>
              <a:gd name="T64" fmla="*/ 2147483647 w 52"/>
              <a:gd name="T65" fmla="*/ 2147483647 h 36"/>
              <a:gd name="T66" fmla="*/ 2147483647 w 52"/>
              <a:gd name="T67" fmla="*/ 2147483647 h 36"/>
              <a:gd name="T68" fmla="*/ 2147483647 w 52"/>
              <a:gd name="T69" fmla="*/ 2147483647 h 36"/>
              <a:gd name="T70" fmla="*/ 2147483647 w 52"/>
              <a:gd name="T71" fmla="*/ 2147483647 h 36"/>
              <a:gd name="T72" fmla="*/ 2147483647 w 52"/>
              <a:gd name="T73" fmla="*/ 0 h 36"/>
              <a:gd name="T74" fmla="*/ 2147483647 w 52"/>
              <a:gd name="T75" fmla="*/ 0 h 36"/>
              <a:gd name="T76" fmla="*/ 2147483647 w 52"/>
              <a:gd name="T77" fmla="*/ 0 h 36"/>
              <a:gd name="T78" fmla="*/ 2147483647 w 52"/>
              <a:gd name="T79" fmla="*/ 2147483647 h 36"/>
              <a:gd name="T80" fmla="*/ 2147483647 w 52"/>
              <a:gd name="T81" fmla="*/ 2147483647 h 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2"/>
              <a:gd name="T124" fmla="*/ 0 h 36"/>
              <a:gd name="T125" fmla="*/ 52 w 52"/>
              <a:gd name="T126" fmla="*/ 36 h 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2" h="36">
                <a:moveTo>
                  <a:pt x="9" y="3"/>
                </a:moveTo>
                <a:lnTo>
                  <a:pt x="7" y="5"/>
                </a:lnTo>
                <a:lnTo>
                  <a:pt x="4" y="6"/>
                </a:lnTo>
                <a:lnTo>
                  <a:pt x="3" y="8"/>
                </a:lnTo>
                <a:lnTo>
                  <a:pt x="1" y="9"/>
                </a:lnTo>
                <a:lnTo>
                  <a:pt x="0" y="12"/>
                </a:lnTo>
                <a:lnTo>
                  <a:pt x="0" y="14"/>
                </a:lnTo>
                <a:lnTo>
                  <a:pt x="0" y="15"/>
                </a:lnTo>
                <a:lnTo>
                  <a:pt x="0" y="16"/>
                </a:lnTo>
                <a:lnTo>
                  <a:pt x="3" y="21"/>
                </a:lnTo>
                <a:lnTo>
                  <a:pt x="7" y="25"/>
                </a:lnTo>
                <a:lnTo>
                  <a:pt x="10" y="28"/>
                </a:lnTo>
                <a:lnTo>
                  <a:pt x="15" y="31"/>
                </a:lnTo>
                <a:lnTo>
                  <a:pt x="18" y="34"/>
                </a:lnTo>
                <a:lnTo>
                  <a:pt x="22" y="36"/>
                </a:lnTo>
                <a:lnTo>
                  <a:pt x="27" y="36"/>
                </a:lnTo>
                <a:lnTo>
                  <a:pt x="32" y="36"/>
                </a:lnTo>
                <a:lnTo>
                  <a:pt x="35" y="34"/>
                </a:lnTo>
                <a:lnTo>
                  <a:pt x="38" y="33"/>
                </a:lnTo>
                <a:lnTo>
                  <a:pt x="41" y="31"/>
                </a:lnTo>
                <a:lnTo>
                  <a:pt x="43" y="28"/>
                </a:lnTo>
                <a:lnTo>
                  <a:pt x="46" y="25"/>
                </a:lnTo>
                <a:lnTo>
                  <a:pt x="47" y="22"/>
                </a:lnTo>
                <a:lnTo>
                  <a:pt x="50" y="19"/>
                </a:lnTo>
                <a:lnTo>
                  <a:pt x="52" y="16"/>
                </a:lnTo>
                <a:lnTo>
                  <a:pt x="52" y="14"/>
                </a:lnTo>
                <a:lnTo>
                  <a:pt x="52" y="11"/>
                </a:lnTo>
                <a:lnTo>
                  <a:pt x="50" y="9"/>
                </a:lnTo>
                <a:lnTo>
                  <a:pt x="49" y="8"/>
                </a:lnTo>
                <a:lnTo>
                  <a:pt x="46" y="6"/>
                </a:lnTo>
                <a:lnTo>
                  <a:pt x="44" y="5"/>
                </a:lnTo>
                <a:lnTo>
                  <a:pt x="41" y="3"/>
                </a:lnTo>
                <a:lnTo>
                  <a:pt x="40" y="3"/>
                </a:lnTo>
                <a:lnTo>
                  <a:pt x="35" y="3"/>
                </a:lnTo>
                <a:lnTo>
                  <a:pt x="32" y="2"/>
                </a:lnTo>
                <a:lnTo>
                  <a:pt x="28" y="2"/>
                </a:lnTo>
                <a:lnTo>
                  <a:pt x="25" y="0"/>
                </a:lnTo>
                <a:lnTo>
                  <a:pt x="21" y="0"/>
                </a:lnTo>
                <a:lnTo>
                  <a:pt x="16" y="0"/>
                </a:lnTo>
                <a:lnTo>
                  <a:pt x="13" y="2"/>
                </a:lnTo>
                <a:lnTo>
                  <a:pt x="9" y="3"/>
                </a:lnTo>
              </a:path>
            </a:pathLst>
          </a:custGeom>
          <a:solidFill>
            <a:srgbClr val="FFFF00"/>
          </a:solidFill>
          <a:ln w="4763">
            <a:solidFill>
              <a:srgbClr val="990000"/>
            </a:solidFill>
            <a:round/>
            <a:headEnd/>
            <a:tailEnd/>
          </a:ln>
        </p:spPr>
        <p:txBody>
          <a:bodyPr/>
          <a:lstStyle/>
          <a:p>
            <a:endParaRPr lang="en-US"/>
          </a:p>
        </p:txBody>
      </p:sp>
      <p:sp>
        <p:nvSpPr>
          <p:cNvPr id="53375" name="Freeform 126"/>
          <p:cNvSpPr>
            <a:spLocks/>
          </p:cNvSpPr>
          <p:nvPr/>
        </p:nvSpPr>
        <p:spPr bwMode="auto">
          <a:xfrm>
            <a:off x="6834190" y="4105278"/>
            <a:ext cx="52387" cy="36513"/>
          </a:xfrm>
          <a:custGeom>
            <a:avLst/>
            <a:gdLst>
              <a:gd name="T0" fmla="*/ 2147483647 w 37"/>
              <a:gd name="T1" fmla="*/ 0 h 23"/>
              <a:gd name="T2" fmla="*/ 2147483647 w 37"/>
              <a:gd name="T3" fmla="*/ 2147483647 h 23"/>
              <a:gd name="T4" fmla="*/ 2147483647 w 37"/>
              <a:gd name="T5" fmla="*/ 2147483647 h 23"/>
              <a:gd name="T6" fmla="*/ 2147483647 w 37"/>
              <a:gd name="T7" fmla="*/ 2147483647 h 23"/>
              <a:gd name="T8" fmla="*/ 2147483647 w 37"/>
              <a:gd name="T9" fmla="*/ 2147483647 h 23"/>
              <a:gd name="T10" fmla="*/ 0 w 37"/>
              <a:gd name="T11" fmla="*/ 2147483647 h 23"/>
              <a:gd name="T12" fmla="*/ 0 w 37"/>
              <a:gd name="T13" fmla="*/ 2147483647 h 23"/>
              <a:gd name="T14" fmla="*/ 0 w 37"/>
              <a:gd name="T15" fmla="*/ 2147483647 h 23"/>
              <a:gd name="T16" fmla="*/ 0 w 37"/>
              <a:gd name="T17" fmla="*/ 2147483647 h 23"/>
              <a:gd name="T18" fmla="*/ 2147483647 w 37"/>
              <a:gd name="T19" fmla="*/ 2147483647 h 23"/>
              <a:gd name="T20" fmla="*/ 2147483647 w 37"/>
              <a:gd name="T21" fmla="*/ 2147483647 h 23"/>
              <a:gd name="T22" fmla="*/ 2147483647 w 37"/>
              <a:gd name="T23" fmla="*/ 2147483647 h 23"/>
              <a:gd name="T24" fmla="*/ 2147483647 w 37"/>
              <a:gd name="T25" fmla="*/ 2147483647 h 23"/>
              <a:gd name="T26" fmla="*/ 2147483647 w 37"/>
              <a:gd name="T27" fmla="*/ 2147483647 h 23"/>
              <a:gd name="T28" fmla="*/ 2147483647 w 37"/>
              <a:gd name="T29" fmla="*/ 2147483647 h 23"/>
              <a:gd name="T30" fmla="*/ 2147483647 w 37"/>
              <a:gd name="T31" fmla="*/ 2147483647 h 23"/>
              <a:gd name="T32" fmla="*/ 2147483647 w 37"/>
              <a:gd name="T33" fmla="*/ 2147483647 h 23"/>
              <a:gd name="T34" fmla="*/ 2147483647 w 37"/>
              <a:gd name="T35" fmla="*/ 2147483647 h 23"/>
              <a:gd name="T36" fmla="*/ 2147483647 w 37"/>
              <a:gd name="T37" fmla="*/ 2147483647 h 23"/>
              <a:gd name="T38" fmla="*/ 2147483647 w 37"/>
              <a:gd name="T39" fmla="*/ 2147483647 h 23"/>
              <a:gd name="T40" fmla="*/ 2147483647 w 37"/>
              <a:gd name="T41" fmla="*/ 2147483647 h 23"/>
              <a:gd name="T42" fmla="*/ 2147483647 w 37"/>
              <a:gd name="T43" fmla="*/ 2147483647 h 23"/>
              <a:gd name="T44" fmla="*/ 2147483647 w 37"/>
              <a:gd name="T45" fmla="*/ 2147483647 h 23"/>
              <a:gd name="T46" fmla="*/ 2147483647 w 37"/>
              <a:gd name="T47" fmla="*/ 2147483647 h 23"/>
              <a:gd name="T48" fmla="*/ 2147483647 w 37"/>
              <a:gd name="T49" fmla="*/ 2147483647 h 23"/>
              <a:gd name="T50" fmla="*/ 2147483647 w 37"/>
              <a:gd name="T51" fmla="*/ 2147483647 h 23"/>
              <a:gd name="T52" fmla="*/ 2147483647 w 37"/>
              <a:gd name="T53" fmla="*/ 2147483647 h 23"/>
              <a:gd name="T54" fmla="*/ 2147483647 w 37"/>
              <a:gd name="T55" fmla="*/ 2147483647 h 23"/>
              <a:gd name="T56" fmla="*/ 2147483647 w 37"/>
              <a:gd name="T57" fmla="*/ 2147483647 h 23"/>
              <a:gd name="T58" fmla="*/ 2147483647 w 37"/>
              <a:gd name="T59" fmla="*/ 2147483647 h 23"/>
              <a:gd name="T60" fmla="*/ 2147483647 w 37"/>
              <a:gd name="T61" fmla="*/ 2147483647 h 23"/>
              <a:gd name="T62" fmla="*/ 2147483647 w 37"/>
              <a:gd name="T63" fmla="*/ 2147483647 h 23"/>
              <a:gd name="T64" fmla="*/ 2147483647 w 37"/>
              <a:gd name="T65" fmla="*/ 2147483647 h 23"/>
              <a:gd name="T66" fmla="*/ 2147483647 w 37"/>
              <a:gd name="T67" fmla="*/ 2147483647 h 23"/>
              <a:gd name="T68" fmla="*/ 2147483647 w 37"/>
              <a:gd name="T69" fmla="*/ 2147483647 h 23"/>
              <a:gd name="T70" fmla="*/ 2147483647 w 37"/>
              <a:gd name="T71" fmla="*/ 2147483647 h 23"/>
              <a:gd name="T72" fmla="*/ 2147483647 w 37"/>
              <a:gd name="T73" fmla="*/ 2147483647 h 23"/>
              <a:gd name="T74" fmla="*/ 2147483647 w 37"/>
              <a:gd name="T75" fmla="*/ 2147483647 h 23"/>
              <a:gd name="T76" fmla="*/ 2147483647 w 37"/>
              <a:gd name="T77" fmla="*/ 2147483647 h 23"/>
              <a:gd name="T78" fmla="*/ 2147483647 w 37"/>
              <a:gd name="T79" fmla="*/ 2147483647 h 23"/>
              <a:gd name="T80" fmla="*/ 2147483647 w 37"/>
              <a:gd name="T81" fmla="*/ 2147483647 h 23"/>
              <a:gd name="T82" fmla="*/ 2147483647 w 37"/>
              <a:gd name="T83" fmla="*/ 0 h 23"/>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37"/>
              <a:gd name="T127" fmla="*/ 0 h 23"/>
              <a:gd name="T128" fmla="*/ 37 w 37"/>
              <a:gd name="T129" fmla="*/ 23 h 23"/>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37" h="23">
                <a:moveTo>
                  <a:pt x="10" y="0"/>
                </a:moveTo>
                <a:lnTo>
                  <a:pt x="7" y="1"/>
                </a:lnTo>
                <a:lnTo>
                  <a:pt x="4" y="3"/>
                </a:lnTo>
                <a:lnTo>
                  <a:pt x="3" y="4"/>
                </a:lnTo>
                <a:lnTo>
                  <a:pt x="1" y="7"/>
                </a:lnTo>
                <a:lnTo>
                  <a:pt x="0" y="10"/>
                </a:lnTo>
                <a:lnTo>
                  <a:pt x="0" y="13"/>
                </a:lnTo>
                <a:lnTo>
                  <a:pt x="0" y="16"/>
                </a:lnTo>
                <a:lnTo>
                  <a:pt x="0" y="19"/>
                </a:lnTo>
                <a:lnTo>
                  <a:pt x="1" y="20"/>
                </a:lnTo>
                <a:lnTo>
                  <a:pt x="3" y="20"/>
                </a:lnTo>
                <a:lnTo>
                  <a:pt x="3" y="22"/>
                </a:lnTo>
                <a:lnTo>
                  <a:pt x="4" y="22"/>
                </a:lnTo>
                <a:lnTo>
                  <a:pt x="7" y="22"/>
                </a:lnTo>
                <a:lnTo>
                  <a:pt x="9" y="23"/>
                </a:lnTo>
                <a:lnTo>
                  <a:pt x="10" y="23"/>
                </a:lnTo>
                <a:lnTo>
                  <a:pt x="12" y="23"/>
                </a:lnTo>
                <a:lnTo>
                  <a:pt x="13" y="23"/>
                </a:lnTo>
                <a:lnTo>
                  <a:pt x="13" y="22"/>
                </a:lnTo>
                <a:lnTo>
                  <a:pt x="15" y="22"/>
                </a:lnTo>
                <a:lnTo>
                  <a:pt x="16" y="22"/>
                </a:lnTo>
                <a:lnTo>
                  <a:pt x="16" y="20"/>
                </a:lnTo>
                <a:lnTo>
                  <a:pt x="18" y="20"/>
                </a:lnTo>
                <a:lnTo>
                  <a:pt x="19" y="19"/>
                </a:lnTo>
                <a:lnTo>
                  <a:pt x="22" y="19"/>
                </a:lnTo>
                <a:lnTo>
                  <a:pt x="25" y="19"/>
                </a:lnTo>
                <a:lnTo>
                  <a:pt x="28" y="19"/>
                </a:lnTo>
                <a:lnTo>
                  <a:pt x="32" y="19"/>
                </a:lnTo>
                <a:lnTo>
                  <a:pt x="34" y="17"/>
                </a:lnTo>
                <a:lnTo>
                  <a:pt x="37" y="16"/>
                </a:lnTo>
                <a:lnTo>
                  <a:pt x="37" y="13"/>
                </a:lnTo>
                <a:lnTo>
                  <a:pt x="37" y="8"/>
                </a:lnTo>
                <a:lnTo>
                  <a:pt x="35" y="6"/>
                </a:lnTo>
                <a:lnTo>
                  <a:pt x="34" y="4"/>
                </a:lnTo>
                <a:lnTo>
                  <a:pt x="31" y="3"/>
                </a:lnTo>
                <a:lnTo>
                  <a:pt x="27" y="3"/>
                </a:lnTo>
                <a:lnTo>
                  <a:pt x="24" y="3"/>
                </a:lnTo>
                <a:lnTo>
                  <a:pt x="19" y="3"/>
                </a:lnTo>
                <a:lnTo>
                  <a:pt x="16" y="1"/>
                </a:lnTo>
                <a:lnTo>
                  <a:pt x="12" y="1"/>
                </a:lnTo>
                <a:lnTo>
                  <a:pt x="10" y="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76" name="Freeform 127"/>
          <p:cNvSpPr>
            <a:spLocks/>
          </p:cNvSpPr>
          <p:nvPr/>
        </p:nvSpPr>
        <p:spPr bwMode="auto">
          <a:xfrm>
            <a:off x="6834190" y="4105278"/>
            <a:ext cx="52387" cy="36513"/>
          </a:xfrm>
          <a:custGeom>
            <a:avLst/>
            <a:gdLst>
              <a:gd name="T0" fmla="*/ 2147483647 w 37"/>
              <a:gd name="T1" fmla="*/ 0 h 23"/>
              <a:gd name="T2" fmla="*/ 2147483647 w 37"/>
              <a:gd name="T3" fmla="*/ 2147483647 h 23"/>
              <a:gd name="T4" fmla="*/ 2147483647 w 37"/>
              <a:gd name="T5" fmla="*/ 2147483647 h 23"/>
              <a:gd name="T6" fmla="*/ 2147483647 w 37"/>
              <a:gd name="T7" fmla="*/ 2147483647 h 23"/>
              <a:gd name="T8" fmla="*/ 2147483647 w 37"/>
              <a:gd name="T9" fmla="*/ 2147483647 h 23"/>
              <a:gd name="T10" fmla="*/ 0 w 37"/>
              <a:gd name="T11" fmla="*/ 2147483647 h 23"/>
              <a:gd name="T12" fmla="*/ 0 w 37"/>
              <a:gd name="T13" fmla="*/ 2147483647 h 23"/>
              <a:gd name="T14" fmla="*/ 0 w 37"/>
              <a:gd name="T15" fmla="*/ 2147483647 h 23"/>
              <a:gd name="T16" fmla="*/ 0 w 37"/>
              <a:gd name="T17" fmla="*/ 2147483647 h 23"/>
              <a:gd name="T18" fmla="*/ 2147483647 w 37"/>
              <a:gd name="T19" fmla="*/ 2147483647 h 23"/>
              <a:gd name="T20" fmla="*/ 2147483647 w 37"/>
              <a:gd name="T21" fmla="*/ 2147483647 h 23"/>
              <a:gd name="T22" fmla="*/ 2147483647 w 37"/>
              <a:gd name="T23" fmla="*/ 2147483647 h 23"/>
              <a:gd name="T24" fmla="*/ 2147483647 w 37"/>
              <a:gd name="T25" fmla="*/ 2147483647 h 23"/>
              <a:gd name="T26" fmla="*/ 2147483647 w 37"/>
              <a:gd name="T27" fmla="*/ 2147483647 h 23"/>
              <a:gd name="T28" fmla="*/ 2147483647 w 37"/>
              <a:gd name="T29" fmla="*/ 2147483647 h 23"/>
              <a:gd name="T30" fmla="*/ 2147483647 w 37"/>
              <a:gd name="T31" fmla="*/ 2147483647 h 23"/>
              <a:gd name="T32" fmla="*/ 2147483647 w 37"/>
              <a:gd name="T33" fmla="*/ 2147483647 h 23"/>
              <a:gd name="T34" fmla="*/ 2147483647 w 37"/>
              <a:gd name="T35" fmla="*/ 2147483647 h 23"/>
              <a:gd name="T36" fmla="*/ 2147483647 w 37"/>
              <a:gd name="T37" fmla="*/ 2147483647 h 23"/>
              <a:gd name="T38" fmla="*/ 2147483647 w 37"/>
              <a:gd name="T39" fmla="*/ 2147483647 h 23"/>
              <a:gd name="T40" fmla="*/ 2147483647 w 37"/>
              <a:gd name="T41" fmla="*/ 2147483647 h 23"/>
              <a:gd name="T42" fmla="*/ 2147483647 w 37"/>
              <a:gd name="T43" fmla="*/ 2147483647 h 23"/>
              <a:gd name="T44" fmla="*/ 2147483647 w 37"/>
              <a:gd name="T45" fmla="*/ 2147483647 h 23"/>
              <a:gd name="T46" fmla="*/ 2147483647 w 37"/>
              <a:gd name="T47" fmla="*/ 2147483647 h 23"/>
              <a:gd name="T48" fmla="*/ 2147483647 w 37"/>
              <a:gd name="T49" fmla="*/ 2147483647 h 23"/>
              <a:gd name="T50" fmla="*/ 2147483647 w 37"/>
              <a:gd name="T51" fmla="*/ 2147483647 h 23"/>
              <a:gd name="T52" fmla="*/ 2147483647 w 37"/>
              <a:gd name="T53" fmla="*/ 2147483647 h 23"/>
              <a:gd name="T54" fmla="*/ 2147483647 w 37"/>
              <a:gd name="T55" fmla="*/ 2147483647 h 23"/>
              <a:gd name="T56" fmla="*/ 2147483647 w 37"/>
              <a:gd name="T57" fmla="*/ 2147483647 h 23"/>
              <a:gd name="T58" fmla="*/ 2147483647 w 37"/>
              <a:gd name="T59" fmla="*/ 2147483647 h 23"/>
              <a:gd name="T60" fmla="*/ 2147483647 w 37"/>
              <a:gd name="T61" fmla="*/ 2147483647 h 23"/>
              <a:gd name="T62" fmla="*/ 2147483647 w 37"/>
              <a:gd name="T63" fmla="*/ 2147483647 h 23"/>
              <a:gd name="T64" fmla="*/ 2147483647 w 37"/>
              <a:gd name="T65" fmla="*/ 2147483647 h 23"/>
              <a:gd name="T66" fmla="*/ 2147483647 w 37"/>
              <a:gd name="T67" fmla="*/ 2147483647 h 23"/>
              <a:gd name="T68" fmla="*/ 2147483647 w 37"/>
              <a:gd name="T69" fmla="*/ 2147483647 h 23"/>
              <a:gd name="T70" fmla="*/ 2147483647 w 37"/>
              <a:gd name="T71" fmla="*/ 2147483647 h 23"/>
              <a:gd name="T72" fmla="*/ 2147483647 w 37"/>
              <a:gd name="T73" fmla="*/ 2147483647 h 23"/>
              <a:gd name="T74" fmla="*/ 2147483647 w 37"/>
              <a:gd name="T75" fmla="*/ 2147483647 h 23"/>
              <a:gd name="T76" fmla="*/ 2147483647 w 37"/>
              <a:gd name="T77" fmla="*/ 2147483647 h 23"/>
              <a:gd name="T78" fmla="*/ 2147483647 w 37"/>
              <a:gd name="T79" fmla="*/ 2147483647 h 23"/>
              <a:gd name="T80" fmla="*/ 2147483647 w 37"/>
              <a:gd name="T81" fmla="*/ 2147483647 h 23"/>
              <a:gd name="T82" fmla="*/ 2147483647 w 37"/>
              <a:gd name="T83" fmla="*/ 0 h 23"/>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37"/>
              <a:gd name="T127" fmla="*/ 0 h 23"/>
              <a:gd name="T128" fmla="*/ 37 w 37"/>
              <a:gd name="T129" fmla="*/ 23 h 23"/>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37" h="23">
                <a:moveTo>
                  <a:pt x="10" y="0"/>
                </a:moveTo>
                <a:lnTo>
                  <a:pt x="7" y="1"/>
                </a:lnTo>
                <a:lnTo>
                  <a:pt x="4" y="3"/>
                </a:lnTo>
                <a:lnTo>
                  <a:pt x="3" y="4"/>
                </a:lnTo>
                <a:lnTo>
                  <a:pt x="1" y="7"/>
                </a:lnTo>
                <a:lnTo>
                  <a:pt x="0" y="10"/>
                </a:lnTo>
                <a:lnTo>
                  <a:pt x="0" y="13"/>
                </a:lnTo>
                <a:lnTo>
                  <a:pt x="0" y="16"/>
                </a:lnTo>
                <a:lnTo>
                  <a:pt x="0" y="19"/>
                </a:lnTo>
                <a:lnTo>
                  <a:pt x="1" y="20"/>
                </a:lnTo>
                <a:lnTo>
                  <a:pt x="3" y="20"/>
                </a:lnTo>
                <a:lnTo>
                  <a:pt x="3" y="22"/>
                </a:lnTo>
                <a:lnTo>
                  <a:pt x="4" y="22"/>
                </a:lnTo>
                <a:lnTo>
                  <a:pt x="7" y="22"/>
                </a:lnTo>
                <a:lnTo>
                  <a:pt x="9" y="23"/>
                </a:lnTo>
                <a:lnTo>
                  <a:pt x="10" y="23"/>
                </a:lnTo>
                <a:lnTo>
                  <a:pt x="12" y="23"/>
                </a:lnTo>
                <a:lnTo>
                  <a:pt x="13" y="23"/>
                </a:lnTo>
                <a:lnTo>
                  <a:pt x="13" y="22"/>
                </a:lnTo>
                <a:lnTo>
                  <a:pt x="15" y="22"/>
                </a:lnTo>
                <a:lnTo>
                  <a:pt x="16" y="22"/>
                </a:lnTo>
                <a:lnTo>
                  <a:pt x="16" y="20"/>
                </a:lnTo>
                <a:lnTo>
                  <a:pt x="18" y="20"/>
                </a:lnTo>
                <a:lnTo>
                  <a:pt x="19" y="19"/>
                </a:lnTo>
                <a:lnTo>
                  <a:pt x="22" y="19"/>
                </a:lnTo>
                <a:lnTo>
                  <a:pt x="25" y="19"/>
                </a:lnTo>
                <a:lnTo>
                  <a:pt x="28" y="19"/>
                </a:lnTo>
                <a:lnTo>
                  <a:pt x="32" y="19"/>
                </a:lnTo>
                <a:lnTo>
                  <a:pt x="34" y="17"/>
                </a:lnTo>
                <a:lnTo>
                  <a:pt x="37" y="16"/>
                </a:lnTo>
                <a:lnTo>
                  <a:pt x="37" y="13"/>
                </a:lnTo>
                <a:lnTo>
                  <a:pt x="37" y="8"/>
                </a:lnTo>
                <a:lnTo>
                  <a:pt x="35" y="6"/>
                </a:lnTo>
                <a:lnTo>
                  <a:pt x="34" y="4"/>
                </a:lnTo>
                <a:lnTo>
                  <a:pt x="31" y="3"/>
                </a:lnTo>
                <a:lnTo>
                  <a:pt x="27" y="3"/>
                </a:lnTo>
                <a:lnTo>
                  <a:pt x="24" y="3"/>
                </a:lnTo>
                <a:lnTo>
                  <a:pt x="19" y="3"/>
                </a:lnTo>
                <a:lnTo>
                  <a:pt x="16" y="1"/>
                </a:lnTo>
                <a:lnTo>
                  <a:pt x="12" y="1"/>
                </a:lnTo>
                <a:lnTo>
                  <a:pt x="10" y="0"/>
                </a:lnTo>
              </a:path>
            </a:pathLst>
          </a:custGeom>
          <a:solidFill>
            <a:srgbClr val="FFFF00"/>
          </a:solidFill>
          <a:ln w="1588">
            <a:solidFill>
              <a:srgbClr val="990000"/>
            </a:solidFill>
            <a:round/>
            <a:headEnd/>
            <a:tailEnd/>
          </a:ln>
        </p:spPr>
        <p:txBody>
          <a:bodyPr/>
          <a:lstStyle/>
          <a:p>
            <a:endParaRPr lang="en-US"/>
          </a:p>
        </p:txBody>
      </p:sp>
      <p:sp>
        <p:nvSpPr>
          <p:cNvPr id="53377" name="Freeform 128"/>
          <p:cNvSpPr>
            <a:spLocks/>
          </p:cNvSpPr>
          <p:nvPr/>
        </p:nvSpPr>
        <p:spPr bwMode="auto">
          <a:xfrm>
            <a:off x="6834190" y="4105278"/>
            <a:ext cx="52387" cy="36513"/>
          </a:xfrm>
          <a:custGeom>
            <a:avLst/>
            <a:gdLst>
              <a:gd name="T0" fmla="*/ 2147483647 w 37"/>
              <a:gd name="T1" fmla="*/ 0 h 23"/>
              <a:gd name="T2" fmla="*/ 2147483647 w 37"/>
              <a:gd name="T3" fmla="*/ 2147483647 h 23"/>
              <a:gd name="T4" fmla="*/ 2147483647 w 37"/>
              <a:gd name="T5" fmla="*/ 2147483647 h 23"/>
              <a:gd name="T6" fmla="*/ 2147483647 w 37"/>
              <a:gd name="T7" fmla="*/ 2147483647 h 23"/>
              <a:gd name="T8" fmla="*/ 2147483647 w 37"/>
              <a:gd name="T9" fmla="*/ 2147483647 h 23"/>
              <a:gd name="T10" fmla="*/ 0 w 37"/>
              <a:gd name="T11" fmla="*/ 2147483647 h 23"/>
              <a:gd name="T12" fmla="*/ 0 w 37"/>
              <a:gd name="T13" fmla="*/ 2147483647 h 23"/>
              <a:gd name="T14" fmla="*/ 0 w 37"/>
              <a:gd name="T15" fmla="*/ 2147483647 h 23"/>
              <a:gd name="T16" fmla="*/ 0 w 37"/>
              <a:gd name="T17" fmla="*/ 2147483647 h 23"/>
              <a:gd name="T18" fmla="*/ 2147483647 w 37"/>
              <a:gd name="T19" fmla="*/ 2147483647 h 23"/>
              <a:gd name="T20" fmla="*/ 2147483647 w 37"/>
              <a:gd name="T21" fmla="*/ 2147483647 h 23"/>
              <a:gd name="T22" fmla="*/ 2147483647 w 37"/>
              <a:gd name="T23" fmla="*/ 2147483647 h 23"/>
              <a:gd name="T24" fmla="*/ 2147483647 w 37"/>
              <a:gd name="T25" fmla="*/ 2147483647 h 23"/>
              <a:gd name="T26" fmla="*/ 2147483647 w 37"/>
              <a:gd name="T27" fmla="*/ 2147483647 h 23"/>
              <a:gd name="T28" fmla="*/ 2147483647 w 37"/>
              <a:gd name="T29" fmla="*/ 2147483647 h 23"/>
              <a:gd name="T30" fmla="*/ 2147483647 w 37"/>
              <a:gd name="T31" fmla="*/ 2147483647 h 23"/>
              <a:gd name="T32" fmla="*/ 2147483647 w 37"/>
              <a:gd name="T33" fmla="*/ 2147483647 h 23"/>
              <a:gd name="T34" fmla="*/ 2147483647 w 37"/>
              <a:gd name="T35" fmla="*/ 2147483647 h 23"/>
              <a:gd name="T36" fmla="*/ 2147483647 w 37"/>
              <a:gd name="T37" fmla="*/ 2147483647 h 23"/>
              <a:gd name="T38" fmla="*/ 2147483647 w 37"/>
              <a:gd name="T39" fmla="*/ 2147483647 h 23"/>
              <a:gd name="T40" fmla="*/ 2147483647 w 37"/>
              <a:gd name="T41" fmla="*/ 2147483647 h 23"/>
              <a:gd name="T42" fmla="*/ 2147483647 w 37"/>
              <a:gd name="T43" fmla="*/ 2147483647 h 23"/>
              <a:gd name="T44" fmla="*/ 2147483647 w 37"/>
              <a:gd name="T45" fmla="*/ 2147483647 h 23"/>
              <a:gd name="T46" fmla="*/ 2147483647 w 37"/>
              <a:gd name="T47" fmla="*/ 2147483647 h 23"/>
              <a:gd name="T48" fmla="*/ 2147483647 w 37"/>
              <a:gd name="T49" fmla="*/ 2147483647 h 23"/>
              <a:gd name="T50" fmla="*/ 2147483647 w 37"/>
              <a:gd name="T51" fmla="*/ 2147483647 h 23"/>
              <a:gd name="T52" fmla="*/ 2147483647 w 37"/>
              <a:gd name="T53" fmla="*/ 2147483647 h 23"/>
              <a:gd name="T54" fmla="*/ 2147483647 w 37"/>
              <a:gd name="T55" fmla="*/ 2147483647 h 23"/>
              <a:gd name="T56" fmla="*/ 2147483647 w 37"/>
              <a:gd name="T57" fmla="*/ 2147483647 h 23"/>
              <a:gd name="T58" fmla="*/ 2147483647 w 37"/>
              <a:gd name="T59" fmla="*/ 2147483647 h 23"/>
              <a:gd name="T60" fmla="*/ 2147483647 w 37"/>
              <a:gd name="T61" fmla="*/ 2147483647 h 23"/>
              <a:gd name="T62" fmla="*/ 2147483647 w 37"/>
              <a:gd name="T63" fmla="*/ 2147483647 h 23"/>
              <a:gd name="T64" fmla="*/ 2147483647 w 37"/>
              <a:gd name="T65" fmla="*/ 2147483647 h 23"/>
              <a:gd name="T66" fmla="*/ 2147483647 w 37"/>
              <a:gd name="T67" fmla="*/ 2147483647 h 23"/>
              <a:gd name="T68" fmla="*/ 2147483647 w 37"/>
              <a:gd name="T69" fmla="*/ 2147483647 h 23"/>
              <a:gd name="T70" fmla="*/ 2147483647 w 37"/>
              <a:gd name="T71" fmla="*/ 2147483647 h 23"/>
              <a:gd name="T72" fmla="*/ 2147483647 w 37"/>
              <a:gd name="T73" fmla="*/ 2147483647 h 23"/>
              <a:gd name="T74" fmla="*/ 2147483647 w 37"/>
              <a:gd name="T75" fmla="*/ 2147483647 h 23"/>
              <a:gd name="T76" fmla="*/ 2147483647 w 37"/>
              <a:gd name="T77" fmla="*/ 2147483647 h 23"/>
              <a:gd name="T78" fmla="*/ 2147483647 w 37"/>
              <a:gd name="T79" fmla="*/ 2147483647 h 23"/>
              <a:gd name="T80" fmla="*/ 2147483647 w 37"/>
              <a:gd name="T81" fmla="*/ 2147483647 h 23"/>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7"/>
              <a:gd name="T124" fmla="*/ 0 h 23"/>
              <a:gd name="T125" fmla="*/ 37 w 37"/>
              <a:gd name="T126" fmla="*/ 23 h 23"/>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7" h="23">
                <a:moveTo>
                  <a:pt x="10" y="0"/>
                </a:moveTo>
                <a:lnTo>
                  <a:pt x="7" y="1"/>
                </a:lnTo>
                <a:lnTo>
                  <a:pt x="4" y="3"/>
                </a:lnTo>
                <a:lnTo>
                  <a:pt x="3" y="4"/>
                </a:lnTo>
                <a:lnTo>
                  <a:pt x="1" y="7"/>
                </a:lnTo>
                <a:lnTo>
                  <a:pt x="0" y="10"/>
                </a:lnTo>
                <a:lnTo>
                  <a:pt x="0" y="13"/>
                </a:lnTo>
                <a:lnTo>
                  <a:pt x="0" y="16"/>
                </a:lnTo>
                <a:lnTo>
                  <a:pt x="0" y="19"/>
                </a:lnTo>
                <a:lnTo>
                  <a:pt x="1" y="20"/>
                </a:lnTo>
                <a:lnTo>
                  <a:pt x="3" y="20"/>
                </a:lnTo>
                <a:lnTo>
                  <a:pt x="3" y="22"/>
                </a:lnTo>
                <a:lnTo>
                  <a:pt x="4" y="22"/>
                </a:lnTo>
                <a:lnTo>
                  <a:pt x="7" y="22"/>
                </a:lnTo>
                <a:lnTo>
                  <a:pt x="9" y="23"/>
                </a:lnTo>
                <a:lnTo>
                  <a:pt x="10" y="23"/>
                </a:lnTo>
                <a:lnTo>
                  <a:pt x="12" y="23"/>
                </a:lnTo>
                <a:lnTo>
                  <a:pt x="13" y="23"/>
                </a:lnTo>
                <a:lnTo>
                  <a:pt x="13" y="22"/>
                </a:lnTo>
                <a:lnTo>
                  <a:pt x="15" y="22"/>
                </a:lnTo>
                <a:lnTo>
                  <a:pt x="16" y="22"/>
                </a:lnTo>
                <a:lnTo>
                  <a:pt x="16" y="20"/>
                </a:lnTo>
                <a:lnTo>
                  <a:pt x="18" y="20"/>
                </a:lnTo>
                <a:lnTo>
                  <a:pt x="19" y="19"/>
                </a:lnTo>
                <a:lnTo>
                  <a:pt x="22" y="19"/>
                </a:lnTo>
                <a:lnTo>
                  <a:pt x="25" y="19"/>
                </a:lnTo>
                <a:lnTo>
                  <a:pt x="28" y="19"/>
                </a:lnTo>
                <a:lnTo>
                  <a:pt x="32" y="19"/>
                </a:lnTo>
                <a:lnTo>
                  <a:pt x="34" y="17"/>
                </a:lnTo>
                <a:lnTo>
                  <a:pt x="37" y="16"/>
                </a:lnTo>
                <a:lnTo>
                  <a:pt x="37" y="13"/>
                </a:lnTo>
                <a:lnTo>
                  <a:pt x="37" y="8"/>
                </a:lnTo>
                <a:lnTo>
                  <a:pt x="35" y="6"/>
                </a:lnTo>
                <a:lnTo>
                  <a:pt x="34" y="4"/>
                </a:lnTo>
                <a:lnTo>
                  <a:pt x="31" y="3"/>
                </a:lnTo>
                <a:lnTo>
                  <a:pt x="27" y="3"/>
                </a:lnTo>
                <a:lnTo>
                  <a:pt x="24" y="3"/>
                </a:lnTo>
                <a:lnTo>
                  <a:pt x="19" y="3"/>
                </a:lnTo>
                <a:lnTo>
                  <a:pt x="16" y="1"/>
                </a:lnTo>
                <a:lnTo>
                  <a:pt x="12" y="1"/>
                </a:lnTo>
              </a:path>
            </a:pathLst>
          </a:custGeom>
          <a:solidFill>
            <a:srgbClr val="FFFF00"/>
          </a:solidFill>
          <a:ln w="4763">
            <a:solidFill>
              <a:srgbClr val="990000"/>
            </a:solidFill>
            <a:round/>
            <a:headEnd/>
            <a:tailEnd/>
          </a:ln>
        </p:spPr>
        <p:txBody>
          <a:bodyPr/>
          <a:lstStyle/>
          <a:p>
            <a:endParaRPr lang="en-US"/>
          </a:p>
        </p:txBody>
      </p:sp>
      <p:sp>
        <p:nvSpPr>
          <p:cNvPr id="53378" name="Freeform 129"/>
          <p:cNvSpPr>
            <a:spLocks/>
          </p:cNvSpPr>
          <p:nvPr/>
        </p:nvSpPr>
        <p:spPr bwMode="auto">
          <a:xfrm>
            <a:off x="6838951" y="4057654"/>
            <a:ext cx="88900" cy="47625"/>
          </a:xfrm>
          <a:custGeom>
            <a:avLst/>
            <a:gdLst>
              <a:gd name="T0" fmla="*/ 2147483647 w 64"/>
              <a:gd name="T1" fmla="*/ 2147483647 h 30"/>
              <a:gd name="T2" fmla="*/ 2147483647 w 64"/>
              <a:gd name="T3" fmla="*/ 0 h 30"/>
              <a:gd name="T4" fmla="*/ 2147483647 w 64"/>
              <a:gd name="T5" fmla="*/ 0 h 30"/>
              <a:gd name="T6" fmla="*/ 2147483647 w 64"/>
              <a:gd name="T7" fmla="*/ 2147483647 h 30"/>
              <a:gd name="T8" fmla="*/ 2147483647 w 64"/>
              <a:gd name="T9" fmla="*/ 2147483647 h 30"/>
              <a:gd name="T10" fmla="*/ 2147483647 w 64"/>
              <a:gd name="T11" fmla="*/ 2147483647 h 30"/>
              <a:gd name="T12" fmla="*/ 2147483647 w 64"/>
              <a:gd name="T13" fmla="*/ 2147483647 h 30"/>
              <a:gd name="T14" fmla="*/ 2147483647 w 64"/>
              <a:gd name="T15" fmla="*/ 2147483647 h 30"/>
              <a:gd name="T16" fmla="*/ 0 w 64"/>
              <a:gd name="T17" fmla="*/ 2147483647 h 30"/>
              <a:gd name="T18" fmla="*/ 0 w 64"/>
              <a:gd name="T19" fmla="*/ 2147483647 h 30"/>
              <a:gd name="T20" fmla="*/ 0 w 64"/>
              <a:gd name="T21" fmla="*/ 2147483647 h 30"/>
              <a:gd name="T22" fmla="*/ 0 w 64"/>
              <a:gd name="T23" fmla="*/ 2147483647 h 30"/>
              <a:gd name="T24" fmla="*/ 2147483647 w 64"/>
              <a:gd name="T25" fmla="*/ 2147483647 h 30"/>
              <a:gd name="T26" fmla="*/ 2147483647 w 64"/>
              <a:gd name="T27" fmla="*/ 2147483647 h 30"/>
              <a:gd name="T28" fmla="*/ 2147483647 w 64"/>
              <a:gd name="T29" fmla="*/ 2147483647 h 30"/>
              <a:gd name="T30" fmla="*/ 2147483647 w 64"/>
              <a:gd name="T31" fmla="*/ 2147483647 h 30"/>
              <a:gd name="T32" fmla="*/ 2147483647 w 64"/>
              <a:gd name="T33" fmla="*/ 2147483647 h 30"/>
              <a:gd name="T34" fmla="*/ 2147483647 w 64"/>
              <a:gd name="T35" fmla="*/ 2147483647 h 30"/>
              <a:gd name="T36" fmla="*/ 2147483647 w 64"/>
              <a:gd name="T37" fmla="*/ 2147483647 h 30"/>
              <a:gd name="T38" fmla="*/ 2147483647 w 64"/>
              <a:gd name="T39" fmla="*/ 2147483647 h 30"/>
              <a:gd name="T40" fmla="*/ 2147483647 w 64"/>
              <a:gd name="T41" fmla="*/ 2147483647 h 30"/>
              <a:gd name="T42" fmla="*/ 2147483647 w 64"/>
              <a:gd name="T43" fmla="*/ 2147483647 h 30"/>
              <a:gd name="T44" fmla="*/ 2147483647 w 64"/>
              <a:gd name="T45" fmla="*/ 2147483647 h 30"/>
              <a:gd name="T46" fmla="*/ 2147483647 w 64"/>
              <a:gd name="T47" fmla="*/ 2147483647 h 30"/>
              <a:gd name="T48" fmla="*/ 2147483647 w 64"/>
              <a:gd name="T49" fmla="*/ 2147483647 h 30"/>
              <a:gd name="T50" fmla="*/ 2147483647 w 64"/>
              <a:gd name="T51" fmla="*/ 2147483647 h 30"/>
              <a:gd name="T52" fmla="*/ 2147483647 w 64"/>
              <a:gd name="T53" fmla="*/ 2147483647 h 30"/>
              <a:gd name="T54" fmla="*/ 2147483647 w 64"/>
              <a:gd name="T55" fmla="*/ 2147483647 h 30"/>
              <a:gd name="T56" fmla="*/ 2147483647 w 64"/>
              <a:gd name="T57" fmla="*/ 2147483647 h 30"/>
              <a:gd name="T58" fmla="*/ 2147483647 w 64"/>
              <a:gd name="T59" fmla="*/ 2147483647 h 30"/>
              <a:gd name="T60" fmla="*/ 2147483647 w 64"/>
              <a:gd name="T61" fmla="*/ 2147483647 h 30"/>
              <a:gd name="T62" fmla="*/ 2147483647 w 64"/>
              <a:gd name="T63" fmla="*/ 2147483647 h 30"/>
              <a:gd name="T64" fmla="*/ 2147483647 w 64"/>
              <a:gd name="T65" fmla="*/ 2147483647 h 30"/>
              <a:gd name="T66" fmla="*/ 2147483647 w 64"/>
              <a:gd name="T67" fmla="*/ 2147483647 h 30"/>
              <a:gd name="T68" fmla="*/ 2147483647 w 64"/>
              <a:gd name="T69" fmla="*/ 2147483647 h 30"/>
              <a:gd name="T70" fmla="*/ 2147483647 w 64"/>
              <a:gd name="T71" fmla="*/ 2147483647 h 30"/>
              <a:gd name="T72" fmla="*/ 2147483647 w 64"/>
              <a:gd name="T73" fmla="*/ 2147483647 h 30"/>
              <a:gd name="T74" fmla="*/ 2147483647 w 64"/>
              <a:gd name="T75" fmla="*/ 2147483647 h 30"/>
              <a:gd name="T76" fmla="*/ 2147483647 w 64"/>
              <a:gd name="T77" fmla="*/ 2147483647 h 30"/>
              <a:gd name="T78" fmla="*/ 2147483647 w 64"/>
              <a:gd name="T79" fmla="*/ 2147483647 h 30"/>
              <a:gd name="T80" fmla="*/ 2147483647 w 64"/>
              <a:gd name="T81" fmla="*/ 2147483647 h 30"/>
              <a:gd name="T82" fmla="*/ 2147483647 w 64"/>
              <a:gd name="T83" fmla="*/ 2147483647 h 30"/>
              <a:gd name="T84" fmla="*/ 2147483647 w 64"/>
              <a:gd name="T85" fmla="*/ 2147483647 h 30"/>
              <a:gd name="T86" fmla="*/ 2147483647 w 64"/>
              <a:gd name="T87" fmla="*/ 2147483647 h 30"/>
              <a:gd name="T88" fmla="*/ 2147483647 w 64"/>
              <a:gd name="T89" fmla="*/ 2147483647 h 30"/>
              <a:gd name="T90" fmla="*/ 2147483647 w 64"/>
              <a:gd name="T91" fmla="*/ 2147483647 h 30"/>
              <a:gd name="T92" fmla="*/ 2147483647 w 64"/>
              <a:gd name="T93" fmla="*/ 2147483647 h 30"/>
              <a:gd name="T94" fmla="*/ 2147483647 w 64"/>
              <a:gd name="T95" fmla="*/ 2147483647 h 30"/>
              <a:gd name="T96" fmla="*/ 2147483647 w 64"/>
              <a:gd name="T97" fmla="*/ 2147483647 h 30"/>
              <a:gd name="T98" fmla="*/ 2147483647 w 64"/>
              <a:gd name="T99" fmla="*/ 2147483647 h 30"/>
              <a:gd name="T100" fmla="*/ 2147483647 w 64"/>
              <a:gd name="T101" fmla="*/ 2147483647 h 30"/>
              <a:gd name="T102" fmla="*/ 2147483647 w 64"/>
              <a:gd name="T103" fmla="*/ 2147483647 h 30"/>
              <a:gd name="T104" fmla="*/ 2147483647 w 64"/>
              <a:gd name="T105" fmla="*/ 2147483647 h 30"/>
              <a:gd name="T106" fmla="*/ 2147483647 w 64"/>
              <a:gd name="T107" fmla="*/ 2147483647 h 30"/>
              <a:gd name="T108" fmla="*/ 2147483647 w 64"/>
              <a:gd name="T109" fmla="*/ 2147483647 h 30"/>
              <a:gd name="T110" fmla="*/ 2147483647 w 64"/>
              <a:gd name="T111" fmla="*/ 2147483647 h 30"/>
              <a:gd name="T112" fmla="*/ 2147483647 w 64"/>
              <a:gd name="T113" fmla="*/ 2147483647 h 3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64"/>
              <a:gd name="T172" fmla="*/ 0 h 30"/>
              <a:gd name="T173" fmla="*/ 64 w 64"/>
              <a:gd name="T174" fmla="*/ 30 h 30"/>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64" h="30">
                <a:moveTo>
                  <a:pt x="28" y="1"/>
                </a:moveTo>
                <a:lnTo>
                  <a:pt x="24" y="0"/>
                </a:lnTo>
                <a:lnTo>
                  <a:pt x="19" y="0"/>
                </a:lnTo>
                <a:lnTo>
                  <a:pt x="15" y="1"/>
                </a:lnTo>
                <a:lnTo>
                  <a:pt x="10" y="1"/>
                </a:lnTo>
                <a:lnTo>
                  <a:pt x="6" y="3"/>
                </a:lnTo>
                <a:lnTo>
                  <a:pt x="3" y="6"/>
                </a:lnTo>
                <a:lnTo>
                  <a:pt x="1" y="9"/>
                </a:lnTo>
                <a:lnTo>
                  <a:pt x="0" y="13"/>
                </a:lnTo>
                <a:lnTo>
                  <a:pt x="0" y="15"/>
                </a:lnTo>
                <a:lnTo>
                  <a:pt x="0" y="16"/>
                </a:lnTo>
                <a:lnTo>
                  <a:pt x="0" y="18"/>
                </a:lnTo>
                <a:lnTo>
                  <a:pt x="1" y="19"/>
                </a:lnTo>
                <a:lnTo>
                  <a:pt x="3" y="21"/>
                </a:lnTo>
                <a:lnTo>
                  <a:pt x="4" y="21"/>
                </a:lnTo>
                <a:lnTo>
                  <a:pt x="6" y="22"/>
                </a:lnTo>
                <a:lnTo>
                  <a:pt x="7" y="22"/>
                </a:lnTo>
                <a:lnTo>
                  <a:pt x="12" y="24"/>
                </a:lnTo>
                <a:lnTo>
                  <a:pt x="18" y="25"/>
                </a:lnTo>
                <a:lnTo>
                  <a:pt x="22" y="25"/>
                </a:lnTo>
                <a:lnTo>
                  <a:pt x="27" y="27"/>
                </a:lnTo>
                <a:lnTo>
                  <a:pt x="31" y="27"/>
                </a:lnTo>
                <a:lnTo>
                  <a:pt x="35" y="28"/>
                </a:lnTo>
                <a:lnTo>
                  <a:pt x="40" y="28"/>
                </a:lnTo>
                <a:lnTo>
                  <a:pt x="44" y="30"/>
                </a:lnTo>
                <a:lnTo>
                  <a:pt x="47" y="30"/>
                </a:lnTo>
                <a:lnTo>
                  <a:pt x="50" y="28"/>
                </a:lnTo>
                <a:lnTo>
                  <a:pt x="53" y="28"/>
                </a:lnTo>
                <a:lnTo>
                  <a:pt x="56" y="27"/>
                </a:lnTo>
                <a:lnTo>
                  <a:pt x="58" y="25"/>
                </a:lnTo>
                <a:lnTo>
                  <a:pt x="61" y="24"/>
                </a:lnTo>
                <a:lnTo>
                  <a:pt x="62" y="21"/>
                </a:lnTo>
                <a:lnTo>
                  <a:pt x="62" y="19"/>
                </a:lnTo>
                <a:lnTo>
                  <a:pt x="64" y="18"/>
                </a:lnTo>
                <a:lnTo>
                  <a:pt x="64" y="16"/>
                </a:lnTo>
                <a:lnTo>
                  <a:pt x="64" y="15"/>
                </a:lnTo>
                <a:lnTo>
                  <a:pt x="62" y="13"/>
                </a:lnTo>
                <a:lnTo>
                  <a:pt x="62" y="12"/>
                </a:lnTo>
                <a:lnTo>
                  <a:pt x="61" y="12"/>
                </a:lnTo>
                <a:lnTo>
                  <a:pt x="59" y="12"/>
                </a:lnTo>
                <a:lnTo>
                  <a:pt x="58" y="12"/>
                </a:lnTo>
                <a:lnTo>
                  <a:pt x="56" y="12"/>
                </a:lnTo>
                <a:lnTo>
                  <a:pt x="55" y="12"/>
                </a:lnTo>
                <a:lnTo>
                  <a:pt x="53" y="12"/>
                </a:lnTo>
                <a:lnTo>
                  <a:pt x="50" y="12"/>
                </a:lnTo>
                <a:lnTo>
                  <a:pt x="49" y="12"/>
                </a:lnTo>
                <a:lnTo>
                  <a:pt x="47" y="10"/>
                </a:lnTo>
                <a:lnTo>
                  <a:pt x="46" y="10"/>
                </a:lnTo>
                <a:lnTo>
                  <a:pt x="44" y="9"/>
                </a:lnTo>
                <a:lnTo>
                  <a:pt x="41" y="7"/>
                </a:lnTo>
                <a:lnTo>
                  <a:pt x="40" y="6"/>
                </a:lnTo>
                <a:lnTo>
                  <a:pt x="38" y="4"/>
                </a:lnTo>
                <a:lnTo>
                  <a:pt x="35" y="3"/>
                </a:lnTo>
                <a:lnTo>
                  <a:pt x="34" y="1"/>
                </a:lnTo>
                <a:lnTo>
                  <a:pt x="31" y="1"/>
                </a:lnTo>
                <a:lnTo>
                  <a:pt x="28" y="1"/>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79" name="Freeform 130"/>
          <p:cNvSpPr>
            <a:spLocks/>
          </p:cNvSpPr>
          <p:nvPr/>
        </p:nvSpPr>
        <p:spPr bwMode="auto">
          <a:xfrm>
            <a:off x="6838951" y="4057654"/>
            <a:ext cx="88900" cy="47625"/>
          </a:xfrm>
          <a:custGeom>
            <a:avLst/>
            <a:gdLst>
              <a:gd name="T0" fmla="*/ 2147483647 w 64"/>
              <a:gd name="T1" fmla="*/ 2147483647 h 30"/>
              <a:gd name="T2" fmla="*/ 2147483647 w 64"/>
              <a:gd name="T3" fmla="*/ 0 h 30"/>
              <a:gd name="T4" fmla="*/ 2147483647 w 64"/>
              <a:gd name="T5" fmla="*/ 0 h 30"/>
              <a:gd name="T6" fmla="*/ 2147483647 w 64"/>
              <a:gd name="T7" fmla="*/ 2147483647 h 30"/>
              <a:gd name="T8" fmla="*/ 2147483647 w 64"/>
              <a:gd name="T9" fmla="*/ 2147483647 h 30"/>
              <a:gd name="T10" fmla="*/ 2147483647 w 64"/>
              <a:gd name="T11" fmla="*/ 2147483647 h 30"/>
              <a:gd name="T12" fmla="*/ 2147483647 w 64"/>
              <a:gd name="T13" fmla="*/ 2147483647 h 30"/>
              <a:gd name="T14" fmla="*/ 2147483647 w 64"/>
              <a:gd name="T15" fmla="*/ 2147483647 h 30"/>
              <a:gd name="T16" fmla="*/ 0 w 64"/>
              <a:gd name="T17" fmla="*/ 2147483647 h 30"/>
              <a:gd name="T18" fmla="*/ 0 w 64"/>
              <a:gd name="T19" fmla="*/ 2147483647 h 30"/>
              <a:gd name="T20" fmla="*/ 0 w 64"/>
              <a:gd name="T21" fmla="*/ 2147483647 h 30"/>
              <a:gd name="T22" fmla="*/ 0 w 64"/>
              <a:gd name="T23" fmla="*/ 2147483647 h 30"/>
              <a:gd name="T24" fmla="*/ 2147483647 w 64"/>
              <a:gd name="T25" fmla="*/ 2147483647 h 30"/>
              <a:gd name="T26" fmla="*/ 2147483647 w 64"/>
              <a:gd name="T27" fmla="*/ 2147483647 h 30"/>
              <a:gd name="T28" fmla="*/ 2147483647 w 64"/>
              <a:gd name="T29" fmla="*/ 2147483647 h 30"/>
              <a:gd name="T30" fmla="*/ 2147483647 w 64"/>
              <a:gd name="T31" fmla="*/ 2147483647 h 30"/>
              <a:gd name="T32" fmla="*/ 2147483647 w 64"/>
              <a:gd name="T33" fmla="*/ 2147483647 h 30"/>
              <a:gd name="T34" fmla="*/ 2147483647 w 64"/>
              <a:gd name="T35" fmla="*/ 2147483647 h 30"/>
              <a:gd name="T36" fmla="*/ 2147483647 w 64"/>
              <a:gd name="T37" fmla="*/ 2147483647 h 30"/>
              <a:gd name="T38" fmla="*/ 2147483647 w 64"/>
              <a:gd name="T39" fmla="*/ 2147483647 h 30"/>
              <a:gd name="T40" fmla="*/ 2147483647 w 64"/>
              <a:gd name="T41" fmla="*/ 2147483647 h 30"/>
              <a:gd name="T42" fmla="*/ 2147483647 w 64"/>
              <a:gd name="T43" fmla="*/ 2147483647 h 30"/>
              <a:gd name="T44" fmla="*/ 2147483647 w 64"/>
              <a:gd name="T45" fmla="*/ 2147483647 h 30"/>
              <a:gd name="T46" fmla="*/ 2147483647 w 64"/>
              <a:gd name="T47" fmla="*/ 2147483647 h 30"/>
              <a:gd name="T48" fmla="*/ 2147483647 w 64"/>
              <a:gd name="T49" fmla="*/ 2147483647 h 30"/>
              <a:gd name="T50" fmla="*/ 2147483647 w 64"/>
              <a:gd name="T51" fmla="*/ 2147483647 h 30"/>
              <a:gd name="T52" fmla="*/ 2147483647 w 64"/>
              <a:gd name="T53" fmla="*/ 2147483647 h 30"/>
              <a:gd name="T54" fmla="*/ 2147483647 w 64"/>
              <a:gd name="T55" fmla="*/ 2147483647 h 30"/>
              <a:gd name="T56" fmla="*/ 2147483647 w 64"/>
              <a:gd name="T57" fmla="*/ 2147483647 h 30"/>
              <a:gd name="T58" fmla="*/ 2147483647 w 64"/>
              <a:gd name="T59" fmla="*/ 2147483647 h 30"/>
              <a:gd name="T60" fmla="*/ 2147483647 w 64"/>
              <a:gd name="T61" fmla="*/ 2147483647 h 30"/>
              <a:gd name="T62" fmla="*/ 2147483647 w 64"/>
              <a:gd name="T63" fmla="*/ 2147483647 h 30"/>
              <a:gd name="T64" fmla="*/ 2147483647 w 64"/>
              <a:gd name="T65" fmla="*/ 2147483647 h 30"/>
              <a:gd name="T66" fmla="*/ 2147483647 w 64"/>
              <a:gd name="T67" fmla="*/ 2147483647 h 30"/>
              <a:gd name="T68" fmla="*/ 2147483647 w 64"/>
              <a:gd name="T69" fmla="*/ 2147483647 h 30"/>
              <a:gd name="T70" fmla="*/ 2147483647 w 64"/>
              <a:gd name="T71" fmla="*/ 2147483647 h 30"/>
              <a:gd name="T72" fmla="*/ 2147483647 w 64"/>
              <a:gd name="T73" fmla="*/ 2147483647 h 30"/>
              <a:gd name="T74" fmla="*/ 2147483647 w 64"/>
              <a:gd name="T75" fmla="*/ 2147483647 h 30"/>
              <a:gd name="T76" fmla="*/ 2147483647 w 64"/>
              <a:gd name="T77" fmla="*/ 2147483647 h 30"/>
              <a:gd name="T78" fmla="*/ 2147483647 w 64"/>
              <a:gd name="T79" fmla="*/ 2147483647 h 30"/>
              <a:gd name="T80" fmla="*/ 2147483647 w 64"/>
              <a:gd name="T81" fmla="*/ 2147483647 h 30"/>
              <a:gd name="T82" fmla="*/ 2147483647 w 64"/>
              <a:gd name="T83" fmla="*/ 2147483647 h 30"/>
              <a:gd name="T84" fmla="*/ 2147483647 w 64"/>
              <a:gd name="T85" fmla="*/ 2147483647 h 30"/>
              <a:gd name="T86" fmla="*/ 2147483647 w 64"/>
              <a:gd name="T87" fmla="*/ 2147483647 h 30"/>
              <a:gd name="T88" fmla="*/ 2147483647 w 64"/>
              <a:gd name="T89" fmla="*/ 2147483647 h 30"/>
              <a:gd name="T90" fmla="*/ 2147483647 w 64"/>
              <a:gd name="T91" fmla="*/ 2147483647 h 30"/>
              <a:gd name="T92" fmla="*/ 2147483647 w 64"/>
              <a:gd name="T93" fmla="*/ 2147483647 h 30"/>
              <a:gd name="T94" fmla="*/ 2147483647 w 64"/>
              <a:gd name="T95" fmla="*/ 2147483647 h 30"/>
              <a:gd name="T96" fmla="*/ 2147483647 w 64"/>
              <a:gd name="T97" fmla="*/ 2147483647 h 30"/>
              <a:gd name="T98" fmla="*/ 2147483647 w 64"/>
              <a:gd name="T99" fmla="*/ 2147483647 h 30"/>
              <a:gd name="T100" fmla="*/ 2147483647 w 64"/>
              <a:gd name="T101" fmla="*/ 2147483647 h 30"/>
              <a:gd name="T102" fmla="*/ 2147483647 w 64"/>
              <a:gd name="T103" fmla="*/ 2147483647 h 30"/>
              <a:gd name="T104" fmla="*/ 2147483647 w 64"/>
              <a:gd name="T105" fmla="*/ 2147483647 h 30"/>
              <a:gd name="T106" fmla="*/ 2147483647 w 64"/>
              <a:gd name="T107" fmla="*/ 2147483647 h 30"/>
              <a:gd name="T108" fmla="*/ 2147483647 w 64"/>
              <a:gd name="T109" fmla="*/ 2147483647 h 30"/>
              <a:gd name="T110" fmla="*/ 2147483647 w 64"/>
              <a:gd name="T111" fmla="*/ 2147483647 h 30"/>
              <a:gd name="T112" fmla="*/ 2147483647 w 64"/>
              <a:gd name="T113" fmla="*/ 2147483647 h 3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64"/>
              <a:gd name="T172" fmla="*/ 0 h 30"/>
              <a:gd name="T173" fmla="*/ 64 w 64"/>
              <a:gd name="T174" fmla="*/ 30 h 30"/>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64" h="30">
                <a:moveTo>
                  <a:pt x="28" y="1"/>
                </a:moveTo>
                <a:lnTo>
                  <a:pt x="24" y="0"/>
                </a:lnTo>
                <a:lnTo>
                  <a:pt x="19" y="0"/>
                </a:lnTo>
                <a:lnTo>
                  <a:pt x="15" y="1"/>
                </a:lnTo>
                <a:lnTo>
                  <a:pt x="10" y="1"/>
                </a:lnTo>
                <a:lnTo>
                  <a:pt x="6" y="3"/>
                </a:lnTo>
                <a:lnTo>
                  <a:pt x="3" y="6"/>
                </a:lnTo>
                <a:lnTo>
                  <a:pt x="1" y="9"/>
                </a:lnTo>
                <a:lnTo>
                  <a:pt x="0" y="13"/>
                </a:lnTo>
                <a:lnTo>
                  <a:pt x="0" y="15"/>
                </a:lnTo>
                <a:lnTo>
                  <a:pt x="0" y="16"/>
                </a:lnTo>
                <a:lnTo>
                  <a:pt x="0" y="18"/>
                </a:lnTo>
                <a:lnTo>
                  <a:pt x="1" y="19"/>
                </a:lnTo>
                <a:lnTo>
                  <a:pt x="3" y="21"/>
                </a:lnTo>
                <a:lnTo>
                  <a:pt x="4" y="21"/>
                </a:lnTo>
                <a:lnTo>
                  <a:pt x="6" y="22"/>
                </a:lnTo>
                <a:lnTo>
                  <a:pt x="7" y="22"/>
                </a:lnTo>
                <a:lnTo>
                  <a:pt x="12" y="24"/>
                </a:lnTo>
                <a:lnTo>
                  <a:pt x="18" y="25"/>
                </a:lnTo>
                <a:lnTo>
                  <a:pt x="22" y="25"/>
                </a:lnTo>
                <a:lnTo>
                  <a:pt x="27" y="27"/>
                </a:lnTo>
                <a:lnTo>
                  <a:pt x="31" y="27"/>
                </a:lnTo>
                <a:lnTo>
                  <a:pt x="35" y="28"/>
                </a:lnTo>
                <a:lnTo>
                  <a:pt x="40" y="28"/>
                </a:lnTo>
                <a:lnTo>
                  <a:pt x="44" y="30"/>
                </a:lnTo>
                <a:lnTo>
                  <a:pt x="47" y="30"/>
                </a:lnTo>
                <a:lnTo>
                  <a:pt x="50" y="28"/>
                </a:lnTo>
                <a:lnTo>
                  <a:pt x="53" y="28"/>
                </a:lnTo>
                <a:lnTo>
                  <a:pt x="56" y="27"/>
                </a:lnTo>
                <a:lnTo>
                  <a:pt x="58" y="25"/>
                </a:lnTo>
                <a:lnTo>
                  <a:pt x="61" y="24"/>
                </a:lnTo>
                <a:lnTo>
                  <a:pt x="62" y="21"/>
                </a:lnTo>
                <a:lnTo>
                  <a:pt x="62" y="19"/>
                </a:lnTo>
                <a:lnTo>
                  <a:pt x="64" y="18"/>
                </a:lnTo>
                <a:lnTo>
                  <a:pt x="64" y="16"/>
                </a:lnTo>
                <a:lnTo>
                  <a:pt x="64" y="15"/>
                </a:lnTo>
                <a:lnTo>
                  <a:pt x="62" y="13"/>
                </a:lnTo>
                <a:lnTo>
                  <a:pt x="62" y="12"/>
                </a:lnTo>
                <a:lnTo>
                  <a:pt x="61" y="12"/>
                </a:lnTo>
                <a:lnTo>
                  <a:pt x="59" y="12"/>
                </a:lnTo>
                <a:lnTo>
                  <a:pt x="58" y="12"/>
                </a:lnTo>
                <a:lnTo>
                  <a:pt x="56" y="12"/>
                </a:lnTo>
                <a:lnTo>
                  <a:pt x="55" y="12"/>
                </a:lnTo>
                <a:lnTo>
                  <a:pt x="53" y="12"/>
                </a:lnTo>
                <a:lnTo>
                  <a:pt x="50" y="12"/>
                </a:lnTo>
                <a:lnTo>
                  <a:pt x="49" y="12"/>
                </a:lnTo>
                <a:lnTo>
                  <a:pt x="47" y="10"/>
                </a:lnTo>
                <a:lnTo>
                  <a:pt x="46" y="10"/>
                </a:lnTo>
                <a:lnTo>
                  <a:pt x="44" y="9"/>
                </a:lnTo>
                <a:lnTo>
                  <a:pt x="41" y="7"/>
                </a:lnTo>
                <a:lnTo>
                  <a:pt x="40" y="6"/>
                </a:lnTo>
                <a:lnTo>
                  <a:pt x="38" y="4"/>
                </a:lnTo>
                <a:lnTo>
                  <a:pt x="35" y="3"/>
                </a:lnTo>
                <a:lnTo>
                  <a:pt x="34" y="1"/>
                </a:lnTo>
                <a:lnTo>
                  <a:pt x="31" y="1"/>
                </a:lnTo>
                <a:lnTo>
                  <a:pt x="28" y="1"/>
                </a:lnTo>
              </a:path>
            </a:pathLst>
          </a:custGeom>
          <a:solidFill>
            <a:srgbClr val="FFFF00"/>
          </a:solidFill>
          <a:ln w="4763">
            <a:solidFill>
              <a:srgbClr val="990000"/>
            </a:solidFill>
            <a:round/>
            <a:headEnd/>
            <a:tailEnd/>
          </a:ln>
        </p:spPr>
        <p:txBody>
          <a:bodyPr/>
          <a:lstStyle/>
          <a:p>
            <a:endParaRPr lang="en-US"/>
          </a:p>
        </p:txBody>
      </p:sp>
      <p:sp>
        <p:nvSpPr>
          <p:cNvPr id="53380" name="Freeform 131"/>
          <p:cNvSpPr>
            <a:spLocks/>
          </p:cNvSpPr>
          <p:nvPr/>
        </p:nvSpPr>
        <p:spPr bwMode="auto">
          <a:xfrm>
            <a:off x="6896102" y="4110039"/>
            <a:ext cx="31751" cy="36512"/>
          </a:xfrm>
          <a:custGeom>
            <a:avLst/>
            <a:gdLst>
              <a:gd name="T0" fmla="*/ 2147483647 w 23"/>
              <a:gd name="T1" fmla="*/ 0 h 23"/>
              <a:gd name="T2" fmla="*/ 2147483647 w 23"/>
              <a:gd name="T3" fmla="*/ 2147483647 h 23"/>
              <a:gd name="T4" fmla="*/ 2147483647 w 23"/>
              <a:gd name="T5" fmla="*/ 2147483647 h 23"/>
              <a:gd name="T6" fmla="*/ 2147483647 w 23"/>
              <a:gd name="T7" fmla="*/ 2147483647 h 23"/>
              <a:gd name="T8" fmla="*/ 2147483647 w 23"/>
              <a:gd name="T9" fmla="*/ 2147483647 h 23"/>
              <a:gd name="T10" fmla="*/ 0 w 23"/>
              <a:gd name="T11" fmla="*/ 2147483647 h 23"/>
              <a:gd name="T12" fmla="*/ 0 w 23"/>
              <a:gd name="T13" fmla="*/ 2147483647 h 23"/>
              <a:gd name="T14" fmla="*/ 0 w 23"/>
              <a:gd name="T15" fmla="*/ 2147483647 h 23"/>
              <a:gd name="T16" fmla="*/ 0 w 23"/>
              <a:gd name="T17" fmla="*/ 2147483647 h 23"/>
              <a:gd name="T18" fmla="*/ 2147483647 w 23"/>
              <a:gd name="T19" fmla="*/ 2147483647 h 23"/>
              <a:gd name="T20" fmla="*/ 2147483647 w 23"/>
              <a:gd name="T21" fmla="*/ 2147483647 h 23"/>
              <a:gd name="T22" fmla="*/ 2147483647 w 23"/>
              <a:gd name="T23" fmla="*/ 2147483647 h 23"/>
              <a:gd name="T24" fmla="*/ 2147483647 w 23"/>
              <a:gd name="T25" fmla="*/ 2147483647 h 23"/>
              <a:gd name="T26" fmla="*/ 2147483647 w 23"/>
              <a:gd name="T27" fmla="*/ 2147483647 h 23"/>
              <a:gd name="T28" fmla="*/ 2147483647 w 23"/>
              <a:gd name="T29" fmla="*/ 2147483647 h 23"/>
              <a:gd name="T30" fmla="*/ 2147483647 w 23"/>
              <a:gd name="T31" fmla="*/ 2147483647 h 23"/>
              <a:gd name="T32" fmla="*/ 2147483647 w 23"/>
              <a:gd name="T33" fmla="*/ 2147483647 h 23"/>
              <a:gd name="T34" fmla="*/ 2147483647 w 23"/>
              <a:gd name="T35" fmla="*/ 2147483647 h 23"/>
              <a:gd name="T36" fmla="*/ 2147483647 w 23"/>
              <a:gd name="T37" fmla="*/ 2147483647 h 23"/>
              <a:gd name="T38" fmla="*/ 2147483647 w 23"/>
              <a:gd name="T39" fmla="*/ 2147483647 h 23"/>
              <a:gd name="T40" fmla="*/ 2147483647 w 23"/>
              <a:gd name="T41" fmla="*/ 2147483647 h 23"/>
              <a:gd name="T42" fmla="*/ 2147483647 w 23"/>
              <a:gd name="T43" fmla="*/ 2147483647 h 23"/>
              <a:gd name="T44" fmla="*/ 2147483647 w 23"/>
              <a:gd name="T45" fmla="*/ 2147483647 h 23"/>
              <a:gd name="T46" fmla="*/ 2147483647 w 23"/>
              <a:gd name="T47" fmla="*/ 2147483647 h 23"/>
              <a:gd name="T48" fmla="*/ 2147483647 w 23"/>
              <a:gd name="T49" fmla="*/ 2147483647 h 23"/>
              <a:gd name="T50" fmla="*/ 2147483647 w 23"/>
              <a:gd name="T51" fmla="*/ 2147483647 h 23"/>
              <a:gd name="T52" fmla="*/ 2147483647 w 23"/>
              <a:gd name="T53" fmla="*/ 0 h 23"/>
              <a:gd name="T54" fmla="*/ 2147483647 w 23"/>
              <a:gd name="T55" fmla="*/ 0 h 23"/>
              <a:gd name="T56" fmla="*/ 2147483647 w 23"/>
              <a:gd name="T57" fmla="*/ 0 h 23"/>
              <a:gd name="T58" fmla="*/ 2147483647 w 23"/>
              <a:gd name="T59" fmla="*/ 0 h 23"/>
              <a:gd name="T60" fmla="*/ 2147483647 w 23"/>
              <a:gd name="T61" fmla="*/ 0 h 23"/>
              <a:gd name="T62" fmla="*/ 2147483647 w 23"/>
              <a:gd name="T63" fmla="*/ 0 h 23"/>
              <a:gd name="T64" fmla="*/ 2147483647 w 23"/>
              <a:gd name="T65" fmla="*/ 0 h 2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3"/>
              <a:gd name="T100" fmla="*/ 0 h 23"/>
              <a:gd name="T101" fmla="*/ 23 w 23"/>
              <a:gd name="T102" fmla="*/ 23 h 2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3" h="23">
                <a:moveTo>
                  <a:pt x="8" y="0"/>
                </a:moveTo>
                <a:lnTo>
                  <a:pt x="6" y="1"/>
                </a:lnTo>
                <a:lnTo>
                  <a:pt x="3" y="3"/>
                </a:lnTo>
                <a:lnTo>
                  <a:pt x="2" y="4"/>
                </a:lnTo>
                <a:lnTo>
                  <a:pt x="2" y="5"/>
                </a:lnTo>
                <a:lnTo>
                  <a:pt x="0" y="8"/>
                </a:lnTo>
                <a:lnTo>
                  <a:pt x="0" y="11"/>
                </a:lnTo>
                <a:lnTo>
                  <a:pt x="0" y="13"/>
                </a:lnTo>
                <a:lnTo>
                  <a:pt x="0" y="16"/>
                </a:lnTo>
                <a:lnTo>
                  <a:pt x="2" y="19"/>
                </a:lnTo>
                <a:lnTo>
                  <a:pt x="3" y="20"/>
                </a:lnTo>
                <a:lnTo>
                  <a:pt x="5" y="22"/>
                </a:lnTo>
                <a:lnTo>
                  <a:pt x="6" y="23"/>
                </a:lnTo>
                <a:lnTo>
                  <a:pt x="8" y="23"/>
                </a:lnTo>
                <a:lnTo>
                  <a:pt x="11" y="23"/>
                </a:lnTo>
                <a:lnTo>
                  <a:pt x="12" y="22"/>
                </a:lnTo>
                <a:lnTo>
                  <a:pt x="15" y="19"/>
                </a:lnTo>
                <a:lnTo>
                  <a:pt x="17" y="16"/>
                </a:lnTo>
                <a:lnTo>
                  <a:pt x="18" y="14"/>
                </a:lnTo>
                <a:lnTo>
                  <a:pt x="20" y="13"/>
                </a:lnTo>
                <a:lnTo>
                  <a:pt x="21" y="10"/>
                </a:lnTo>
                <a:lnTo>
                  <a:pt x="23" y="7"/>
                </a:lnTo>
                <a:lnTo>
                  <a:pt x="23" y="5"/>
                </a:lnTo>
                <a:lnTo>
                  <a:pt x="23" y="4"/>
                </a:lnTo>
                <a:lnTo>
                  <a:pt x="21" y="1"/>
                </a:lnTo>
                <a:lnTo>
                  <a:pt x="20" y="0"/>
                </a:lnTo>
                <a:lnTo>
                  <a:pt x="18" y="0"/>
                </a:lnTo>
                <a:lnTo>
                  <a:pt x="17" y="0"/>
                </a:lnTo>
                <a:lnTo>
                  <a:pt x="14" y="0"/>
                </a:lnTo>
                <a:lnTo>
                  <a:pt x="12" y="0"/>
                </a:lnTo>
                <a:lnTo>
                  <a:pt x="9" y="0"/>
                </a:lnTo>
                <a:lnTo>
                  <a:pt x="8" y="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81" name="Freeform 132"/>
          <p:cNvSpPr>
            <a:spLocks/>
          </p:cNvSpPr>
          <p:nvPr/>
        </p:nvSpPr>
        <p:spPr bwMode="auto">
          <a:xfrm>
            <a:off x="6896102" y="4110039"/>
            <a:ext cx="31751" cy="36512"/>
          </a:xfrm>
          <a:custGeom>
            <a:avLst/>
            <a:gdLst>
              <a:gd name="T0" fmla="*/ 2147483647 w 23"/>
              <a:gd name="T1" fmla="*/ 0 h 23"/>
              <a:gd name="T2" fmla="*/ 2147483647 w 23"/>
              <a:gd name="T3" fmla="*/ 2147483647 h 23"/>
              <a:gd name="T4" fmla="*/ 2147483647 w 23"/>
              <a:gd name="T5" fmla="*/ 2147483647 h 23"/>
              <a:gd name="T6" fmla="*/ 2147483647 w 23"/>
              <a:gd name="T7" fmla="*/ 2147483647 h 23"/>
              <a:gd name="T8" fmla="*/ 2147483647 w 23"/>
              <a:gd name="T9" fmla="*/ 2147483647 h 23"/>
              <a:gd name="T10" fmla="*/ 0 w 23"/>
              <a:gd name="T11" fmla="*/ 2147483647 h 23"/>
              <a:gd name="T12" fmla="*/ 0 w 23"/>
              <a:gd name="T13" fmla="*/ 2147483647 h 23"/>
              <a:gd name="T14" fmla="*/ 0 w 23"/>
              <a:gd name="T15" fmla="*/ 2147483647 h 23"/>
              <a:gd name="T16" fmla="*/ 0 w 23"/>
              <a:gd name="T17" fmla="*/ 2147483647 h 23"/>
              <a:gd name="T18" fmla="*/ 2147483647 w 23"/>
              <a:gd name="T19" fmla="*/ 2147483647 h 23"/>
              <a:gd name="T20" fmla="*/ 2147483647 w 23"/>
              <a:gd name="T21" fmla="*/ 2147483647 h 23"/>
              <a:gd name="T22" fmla="*/ 2147483647 w 23"/>
              <a:gd name="T23" fmla="*/ 2147483647 h 23"/>
              <a:gd name="T24" fmla="*/ 2147483647 w 23"/>
              <a:gd name="T25" fmla="*/ 2147483647 h 23"/>
              <a:gd name="T26" fmla="*/ 2147483647 w 23"/>
              <a:gd name="T27" fmla="*/ 2147483647 h 23"/>
              <a:gd name="T28" fmla="*/ 2147483647 w 23"/>
              <a:gd name="T29" fmla="*/ 2147483647 h 23"/>
              <a:gd name="T30" fmla="*/ 2147483647 w 23"/>
              <a:gd name="T31" fmla="*/ 2147483647 h 23"/>
              <a:gd name="T32" fmla="*/ 2147483647 w 23"/>
              <a:gd name="T33" fmla="*/ 2147483647 h 23"/>
              <a:gd name="T34" fmla="*/ 2147483647 w 23"/>
              <a:gd name="T35" fmla="*/ 2147483647 h 23"/>
              <a:gd name="T36" fmla="*/ 2147483647 w 23"/>
              <a:gd name="T37" fmla="*/ 2147483647 h 23"/>
              <a:gd name="T38" fmla="*/ 2147483647 w 23"/>
              <a:gd name="T39" fmla="*/ 2147483647 h 23"/>
              <a:gd name="T40" fmla="*/ 2147483647 w 23"/>
              <a:gd name="T41" fmla="*/ 2147483647 h 23"/>
              <a:gd name="T42" fmla="*/ 2147483647 w 23"/>
              <a:gd name="T43" fmla="*/ 2147483647 h 23"/>
              <a:gd name="T44" fmla="*/ 2147483647 w 23"/>
              <a:gd name="T45" fmla="*/ 2147483647 h 23"/>
              <a:gd name="T46" fmla="*/ 2147483647 w 23"/>
              <a:gd name="T47" fmla="*/ 2147483647 h 23"/>
              <a:gd name="T48" fmla="*/ 2147483647 w 23"/>
              <a:gd name="T49" fmla="*/ 2147483647 h 23"/>
              <a:gd name="T50" fmla="*/ 2147483647 w 23"/>
              <a:gd name="T51" fmla="*/ 2147483647 h 23"/>
              <a:gd name="T52" fmla="*/ 2147483647 w 23"/>
              <a:gd name="T53" fmla="*/ 0 h 23"/>
              <a:gd name="T54" fmla="*/ 2147483647 w 23"/>
              <a:gd name="T55" fmla="*/ 0 h 23"/>
              <a:gd name="T56" fmla="*/ 2147483647 w 23"/>
              <a:gd name="T57" fmla="*/ 0 h 23"/>
              <a:gd name="T58" fmla="*/ 2147483647 w 23"/>
              <a:gd name="T59" fmla="*/ 0 h 23"/>
              <a:gd name="T60" fmla="*/ 2147483647 w 23"/>
              <a:gd name="T61" fmla="*/ 0 h 23"/>
              <a:gd name="T62" fmla="*/ 2147483647 w 23"/>
              <a:gd name="T63" fmla="*/ 0 h 23"/>
              <a:gd name="T64" fmla="*/ 2147483647 w 23"/>
              <a:gd name="T65" fmla="*/ 0 h 2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3"/>
              <a:gd name="T100" fmla="*/ 0 h 23"/>
              <a:gd name="T101" fmla="*/ 23 w 23"/>
              <a:gd name="T102" fmla="*/ 23 h 2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3" h="23">
                <a:moveTo>
                  <a:pt x="8" y="0"/>
                </a:moveTo>
                <a:lnTo>
                  <a:pt x="6" y="1"/>
                </a:lnTo>
                <a:lnTo>
                  <a:pt x="3" y="3"/>
                </a:lnTo>
                <a:lnTo>
                  <a:pt x="2" y="4"/>
                </a:lnTo>
                <a:lnTo>
                  <a:pt x="2" y="5"/>
                </a:lnTo>
                <a:lnTo>
                  <a:pt x="0" y="8"/>
                </a:lnTo>
                <a:lnTo>
                  <a:pt x="0" y="11"/>
                </a:lnTo>
                <a:lnTo>
                  <a:pt x="0" y="13"/>
                </a:lnTo>
                <a:lnTo>
                  <a:pt x="0" y="16"/>
                </a:lnTo>
                <a:lnTo>
                  <a:pt x="2" y="19"/>
                </a:lnTo>
                <a:lnTo>
                  <a:pt x="3" y="20"/>
                </a:lnTo>
                <a:lnTo>
                  <a:pt x="5" y="22"/>
                </a:lnTo>
                <a:lnTo>
                  <a:pt x="6" y="23"/>
                </a:lnTo>
                <a:lnTo>
                  <a:pt x="8" y="23"/>
                </a:lnTo>
                <a:lnTo>
                  <a:pt x="11" y="23"/>
                </a:lnTo>
                <a:lnTo>
                  <a:pt x="12" y="22"/>
                </a:lnTo>
                <a:lnTo>
                  <a:pt x="15" y="19"/>
                </a:lnTo>
                <a:lnTo>
                  <a:pt x="17" y="16"/>
                </a:lnTo>
                <a:lnTo>
                  <a:pt x="18" y="14"/>
                </a:lnTo>
                <a:lnTo>
                  <a:pt x="20" y="13"/>
                </a:lnTo>
                <a:lnTo>
                  <a:pt x="21" y="10"/>
                </a:lnTo>
                <a:lnTo>
                  <a:pt x="23" y="7"/>
                </a:lnTo>
                <a:lnTo>
                  <a:pt x="23" y="5"/>
                </a:lnTo>
                <a:lnTo>
                  <a:pt x="23" y="4"/>
                </a:lnTo>
                <a:lnTo>
                  <a:pt x="21" y="1"/>
                </a:lnTo>
                <a:lnTo>
                  <a:pt x="20" y="0"/>
                </a:lnTo>
                <a:lnTo>
                  <a:pt x="18" y="0"/>
                </a:lnTo>
                <a:lnTo>
                  <a:pt x="17" y="0"/>
                </a:lnTo>
                <a:lnTo>
                  <a:pt x="14" y="0"/>
                </a:lnTo>
                <a:lnTo>
                  <a:pt x="12" y="0"/>
                </a:lnTo>
                <a:lnTo>
                  <a:pt x="9" y="0"/>
                </a:lnTo>
                <a:lnTo>
                  <a:pt x="8" y="0"/>
                </a:lnTo>
              </a:path>
            </a:pathLst>
          </a:custGeom>
          <a:solidFill>
            <a:srgbClr val="FFFF00"/>
          </a:solidFill>
          <a:ln w="4763">
            <a:solidFill>
              <a:srgbClr val="990000"/>
            </a:solidFill>
            <a:round/>
            <a:headEnd/>
            <a:tailEnd/>
          </a:ln>
        </p:spPr>
        <p:txBody>
          <a:bodyPr/>
          <a:lstStyle/>
          <a:p>
            <a:endParaRPr lang="en-US"/>
          </a:p>
        </p:txBody>
      </p:sp>
      <p:sp>
        <p:nvSpPr>
          <p:cNvPr id="53382" name="Freeform 133"/>
          <p:cNvSpPr>
            <a:spLocks/>
          </p:cNvSpPr>
          <p:nvPr/>
        </p:nvSpPr>
        <p:spPr bwMode="auto">
          <a:xfrm>
            <a:off x="6813553" y="4195767"/>
            <a:ext cx="55563" cy="53975"/>
          </a:xfrm>
          <a:custGeom>
            <a:avLst/>
            <a:gdLst>
              <a:gd name="T0" fmla="*/ 2147483647 w 40"/>
              <a:gd name="T1" fmla="*/ 2147483647 h 34"/>
              <a:gd name="T2" fmla="*/ 2147483647 w 40"/>
              <a:gd name="T3" fmla="*/ 2147483647 h 34"/>
              <a:gd name="T4" fmla="*/ 2147483647 w 40"/>
              <a:gd name="T5" fmla="*/ 2147483647 h 34"/>
              <a:gd name="T6" fmla="*/ 2147483647 w 40"/>
              <a:gd name="T7" fmla="*/ 0 h 34"/>
              <a:gd name="T8" fmla="*/ 2147483647 w 40"/>
              <a:gd name="T9" fmla="*/ 0 h 34"/>
              <a:gd name="T10" fmla="*/ 2147483647 w 40"/>
              <a:gd name="T11" fmla="*/ 0 h 34"/>
              <a:gd name="T12" fmla="*/ 2147483647 w 40"/>
              <a:gd name="T13" fmla="*/ 0 h 34"/>
              <a:gd name="T14" fmla="*/ 2147483647 w 40"/>
              <a:gd name="T15" fmla="*/ 2147483647 h 34"/>
              <a:gd name="T16" fmla="*/ 2147483647 w 40"/>
              <a:gd name="T17" fmla="*/ 2147483647 h 34"/>
              <a:gd name="T18" fmla="*/ 2147483647 w 40"/>
              <a:gd name="T19" fmla="*/ 2147483647 h 34"/>
              <a:gd name="T20" fmla="*/ 0 w 40"/>
              <a:gd name="T21" fmla="*/ 2147483647 h 34"/>
              <a:gd name="T22" fmla="*/ 0 w 40"/>
              <a:gd name="T23" fmla="*/ 2147483647 h 34"/>
              <a:gd name="T24" fmla="*/ 0 w 40"/>
              <a:gd name="T25" fmla="*/ 2147483647 h 34"/>
              <a:gd name="T26" fmla="*/ 0 w 40"/>
              <a:gd name="T27" fmla="*/ 2147483647 h 34"/>
              <a:gd name="T28" fmla="*/ 0 w 40"/>
              <a:gd name="T29" fmla="*/ 2147483647 h 34"/>
              <a:gd name="T30" fmla="*/ 0 w 40"/>
              <a:gd name="T31" fmla="*/ 2147483647 h 34"/>
              <a:gd name="T32" fmla="*/ 0 w 40"/>
              <a:gd name="T33" fmla="*/ 2147483647 h 34"/>
              <a:gd name="T34" fmla="*/ 2147483647 w 40"/>
              <a:gd name="T35" fmla="*/ 2147483647 h 34"/>
              <a:gd name="T36" fmla="*/ 2147483647 w 40"/>
              <a:gd name="T37" fmla="*/ 2147483647 h 34"/>
              <a:gd name="T38" fmla="*/ 2147483647 w 40"/>
              <a:gd name="T39" fmla="*/ 2147483647 h 34"/>
              <a:gd name="T40" fmla="*/ 2147483647 w 40"/>
              <a:gd name="T41" fmla="*/ 2147483647 h 34"/>
              <a:gd name="T42" fmla="*/ 2147483647 w 40"/>
              <a:gd name="T43" fmla="*/ 2147483647 h 34"/>
              <a:gd name="T44" fmla="*/ 2147483647 w 40"/>
              <a:gd name="T45" fmla="*/ 2147483647 h 34"/>
              <a:gd name="T46" fmla="*/ 2147483647 w 40"/>
              <a:gd name="T47" fmla="*/ 2147483647 h 34"/>
              <a:gd name="T48" fmla="*/ 2147483647 w 40"/>
              <a:gd name="T49" fmla="*/ 2147483647 h 34"/>
              <a:gd name="T50" fmla="*/ 2147483647 w 40"/>
              <a:gd name="T51" fmla="*/ 2147483647 h 34"/>
              <a:gd name="T52" fmla="*/ 2147483647 w 40"/>
              <a:gd name="T53" fmla="*/ 2147483647 h 34"/>
              <a:gd name="T54" fmla="*/ 2147483647 w 40"/>
              <a:gd name="T55" fmla="*/ 2147483647 h 34"/>
              <a:gd name="T56" fmla="*/ 2147483647 w 40"/>
              <a:gd name="T57" fmla="*/ 2147483647 h 34"/>
              <a:gd name="T58" fmla="*/ 2147483647 w 40"/>
              <a:gd name="T59" fmla="*/ 2147483647 h 34"/>
              <a:gd name="T60" fmla="*/ 2147483647 w 40"/>
              <a:gd name="T61" fmla="*/ 2147483647 h 34"/>
              <a:gd name="T62" fmla="*/ 2147483647 w 40"/>
              <a:gd name="T63" fmla="*/ 2147483647 h 34"/>
              <a:gd name="T64" fmla="*/ 2147483647 w 40"/>
              <a:gd name="T65" fmla="*/ 2147483647 h 34"/>
              <a:gd name="T66" fmla="*/ 2147483647 w 40"/>
              <a:gd name="T67" fmla="*/ 2147483647 h 34"/>
              <a:gd name="T68" fmla="*/ 2147483647 w 40"/>
              <a:gd name="T69" fmla="*/ 2147483647 h 34"/>
              <a:gd name="T70" fmla="*/ 2147483647 w 40"/>
              <a:gd name="T71" fmla="*/ 2147483647 h 34"/>
              <a:gd name="T72" fmla="*/ 2147483647 w 40"/>
              <a:gd name="T73" fmla="*/ 2147483647 h 34"/>
              <a:gd name="T74" fmla="*/ 2147483647 w 40"/>
              <a:gd name="T75" fmla="*/ 2147483647 h 34"/>
              <a:gd name="T76" fmla="*/ 2147483647 w 40"/>
              <a:gd name="T77" fmla="*/ 2147483647 h 34"/>
              <a:gd name="T78" fmla="*/ 2147483647 w 40"/>
              <a:gd name="T79" fmla="*/ 2147483647 h 34"/>
              <a:gd name="T80" fmla="*/ 2147483647 w 40"/>
              <a:gd name="T81" fmla="*/ 2147483647 h 34"/>
              <a:gd name="T82" fmla="*/ 2147483647 w 40"/>
              <a:gd name="T83" fmla="*/ 2147483647 h 34"/>
              <a:gd name="T84" fmla="*/ 2147483647 w 40"/>
              <a:gd name="T85" fmla="*/ 2147483647 h 34"/>
              <a:gd name="T86" fmla="*/ 2147483647 w 40"/>
              <a:gd name="T87" fmla="*/ 2147483647 h 34"/>
              <a:gd name="T88" fmla="*/ 2147483647 w 40"/>
              <a:gd name="T89" fmla="*/ 2147483647 h 34"/>
              <a:gd name="T90" fmla="*/ 2147483647 w 40"/>
              <a:gd name="T91" fmla="*/ 2147483647 h 34"/>
              <a:gd name="T92" fmla="*/ 2147483647 w 40"/>
              <a:gd name="T93" fmla="*/ 2147483647 h 34"/>
              <a:gd name="T94" fmla="*/ 2147483647 w 40"/>
              <a:gd name="T95" fmla="*/ 2147483647 h 34"/>
              <a:gd name="T96" fmla="*/ 2147483647 w 40"/>
              <a:gd name="T97" fmla="*/ 2147483647 h 34"/>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0"/>
              <a:gd name="T148" fmla="*/ 0 h 34"/>
              <a:gd name="T149" fmla="*/ 40 w 40"/>
              <a:gd name="T150" fmla="*/ 34 h 34"/>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0" h="34">
                <a:moveTo>
                  <a:pt x="19" y="5"/>
                </a:moveTo>
                <a:lnTo>
                  <a:pt x="16" y="3"/>
                </a:lnTo>
                <a:lnTo>
                  <a:pt x="15" y="2"/>
                </a:lnTo>
                <a:lnTo>
                  <a:pt x="12" y="0"/>
                </a:lnTo>
                <a:lnTo>
                  <a:pt x="11" y="0"/>
                </a:lnTo>
                <a:lnTo>
                  <a:pt x="8" y="0"/>
                </a:lnTo>
                <a:lnTo>
                  <a:pt x="6" y="0"/>
                </a:lnTo>
                <a:lnTo>
                  <a:pt x="5" y="2"/>
                </a:lnTo>
                <a:lnTo>
                  <a:pt x="3" y="5"/>
                </a:lnTo>
                <a:lnTo>
                  <a:pt x="2" y="6"/>
                </a:lnTo>
                <a:lnTo>
                  <a:pt x="0" y="8"/>
                </a:lnTo>
                <a:lnTo>
                  <a:pt x="0" y="11"/>
                </a:lnTo>
                <a:lnTo>
                  <a:pt x="0" y="12"/>
                </a:lnTo>
                <a:lnTo>
                  <a:pt x="0" y="15"/>
                </a:lnTo>
                <a:lnTo>
                  <a:pt x="0" y="17"/>
                </a:lnTo>
                <a:lnTo>
                  <a:pt x="0" y="20"/>
                </a:lnTo>
                <a:lnTo>
                  <a:pt x="0" y="21"/>
                </a:lnTo>
                <a:lnTo>
                  <a:pt x="2" y="23"/>
                </a:lnTo>
                <a:lnTo>
                  <a:pt x="2" y="24"/>
                </a:lnTo>
                <a:lnTo>
                  <a:pt x="3" y="26"/>
                </a:lnTo>
                <a:lnTo>
                  <a:pt x="3" y="27"/>
                </a:lnTo>
                <a:lnTo>
                  <a:pt x="5" y="27"/>
                </a:lnTo>
                <a:lnTo>
                  <a:pt x="6" y="27"/>
                </a:lnTo>
                <a:lnTo>
                  <a:pt x="6" y="29"/>
                </a:lnTo>
                <a:lnTo>
                  <a:pt x="8" y="29"/>
                </a:lnTo>
                <a:lnTo>
                  <a:pt x="12" y="29"/>
                </a:lnTo>
                <a:lnTo>
                  <a:pt x="16" y="30"/>
                </a:lnTo>
                <a:lnTo>
                  <a:pt x="22" y="31"/>
                </a:lnTo>
                <a:lnTo>
                  <a:pt x="27" y="33"/>
                </a:lnTo>
                <a:lnTo>
                  <a:pt x="30" y="34"/>
                </a:lnTo>
                <a:lnTo>
                  <a:pt x="34" y="34"/>
                </a:lnTo>
                <a:lnTo>
                  <a:pt x="37" y="33"/>
                </a:lnTo>
                <a:lnTo>
                  <a:pt x="40" y="30"/>
                </a:lnTo>
                <a:lnTo>
                  <a:pt x="40" y="27"/>
                </a:lnTo>
                <a:lnTo>
                  <a:pt x="39" y="24"/>
                </a:lnTo>
                <a:lnTo>
                  <a:pt x="37" y="21"/>
                </a:lnTo>
                <a:lnTo>
                  <a:pt x="34" y="18"/>
                </a:lnTo>
                <a:lnTo>
                  <a:pt x="30" y="14"/>
                </a:lnTo>
                <a:lnTo>
                  <a:pt x="27" y="11"/>
                </a:lnTo>
                <a:lnTo>
                  <a:pt x="22" y="8"/>
                </a:lnTo>
                <a:lnTo>
                  <a:pt x="19" y="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83" name="Freeform 134"/>
          <p:cNvSpPr>
            <a:spLocks/>
          </p:cNvSpPr>
          <p:nvPr/>
        </p:nvSpPr>
        <p:spPr bwMode="auto">
          <a:xfrm>
            <a:off x="6813553" y="4195767"/>
            <a:ext cx="55563" cy="53975"/>
          </a:xfrm>
          <a:custGeom>
            <a:avLst/>
            <a:gdLst>
              <a:gd name="T0" fmla="*/ 2147483647 w 40"/>
              <a:gd name="T1" fmla="*/ 2147483647 h 34"/>
              <a:gd name="T2" fmla="*/ 2147483647 w 40"/>
              <a:gd name="T3" fmla="*/ 2147483647 h 34"/>
              <a:gd name="T4" fmla="*/ 2147483647 w 40"/>
              <a:gd name="T5" fmla="*/ 2147483647 h 34"/>
              <a:gd name="T6" fmla="*/ 2147483647 w 40"/>
              <a:gd name="T7" fmla="*/ 0 h 34"/>
              <a:gd name="T8" fmla="*/ 2147483647 w 40"/>
              <a:gd name="T9" fmla="*/ 0 h 34"/>
              <a:gd name="T10" fmla="*/ 2147483647 w 40"/>
              <a:gd name="T11" fmla="*/ 0 h 34"/>
              <a:gd name="T12" fmla="*/ 2147483647 w 40"/>
              <a:gd name="T13" fmla="*/ 0 h 34"/>
              <a:gd name="T14" fmla="*/ 2147483647 w 40"/>
              <a:gd name="T15" fmla="*/ 2147483647 h 34"/>
              <a:gd name="T16" fmla="*/ 2147483647 w 40"/>
              <a:gd name="T17" fmla="*/ 2147483647 h 34"/>
              <a:gd name="T18" fmla="*/ 2147483647 w 40"/>
              <a:gd name="T19" fmla="*/ 2147483647 h 34"/>
              <a:gd name="T20" fmla="*/ 0 w 40"/>
              <a:gd name="T21" fmla="*/ 2147483647 h 34"/>
              <a:gd name="T22" fmla="*/ 0 w 40"/>
              <a:gd name="T23" fmla="*/ 2147483647 h 34"/>
              <a:gd name="T24" fmla="*/ 0 w 40"/>
              <a:gd name="T25" fmla="*/ 2147483647 h 34"/>
              <a:gd name="T26" fmla="*/ 0 w 40"/>
              <a:gd name="T27" fmla="*/ 2147483647 h 34"/>
              <a:gd name="T28" fmla="*/ 0 w 40"/>
              <a:gd name="T29" fmla="*/ 2147483647 h 34"/>
              <a:gd name="T30" fmla="*/ 0 w 40"/>
              <a:gd name="T31" fmla="*/ 2147483647 h 34"/>
              <a:gd name="T32" fmla="*/ 0 w 40"/>
              <a:gd name="T33" fmla="*/ 2147483647 h 34"/>
              <a:gd name="T34" fmla="*/ 2147483647 w 40"/>
              <a:gd name="T35" fmla="*/ 2147483647 h 34"/>
              <a:gd name="T36" fmla="*/ 2147483647 w 40"/>
              <a:gd name="T37" fmla="*/ 2147483647 h 34"/>
              <a:gd name="T38" fmla="*/ 2147483647 w 40"/>
              <a:gd name="T39" fmla="*/ 2147483647 h 34"/>
              <a:gd name="T40" fmla="*/ 2147483647 w 40"/>
              <a:gd name="T41" fmla="*/ 2147483647 h 34"/>
              <a:gd name="T42" fmla="*/ 2147483647 w 40"/>
              <a:gd name="T43" fmla="*/ 2147483647 h 34"/>
              <a:gd name="T44" fmla="*/ 2147483647 w 40"/>
              <a:gd name="T45" fmla="*/ 2147483647 h 34"/>
              <a:gd name="T46" fmla="*/ 2147483647 w 40"/>
              <a:gd name="T47" fmla="*/ 2147483647 h 34"/>
              <a:gd name="T48" fmla="*/ 2147483647 w 40"/>
              <a:gd name="T49" fmla="*/ 2147483647 h 34"/>
              <a:gd name="T50" fmla="*/ 2147483647 w 40"/>
              <a:gd name="T51" fmla="*/ 2147483647 h 34"/>
              <a:gd name="T52" fmla="*/ 2147483647 w 40"/>
              <a:gd name="T53" fmla="*/ 2147483647 h 34"/>
              <a:gd name="T54" fmla="*/ 2147483647 w 40"/>
              <a:gd name="T55" fmla="*/ 2147483647 h 34"/>
              <a:gd name="T56" fmla="*/ 2147483647 w 40"/>
              <a:gd name="T57" fmla="*/ 2147483647 h 34"/>
              <a:gd name="T58" fmla="*/ 2147483647 w 40"/>
              <a:gd name="T59" fmla="*/ 2147483647 h 34"/>
              <a:gd name="T60" fmla="*/ 2147483647 w 40"/>
              <a:gd name="T61" fmla="*/ 2147483647 h 34"/>
              <a:gd name="T62" fmla="*/ 2147483647 w 40"/>
              <a:gd name="T63" fmla="*/ 2147483647 h 34"/>
              <a:gd name="T64" fmla="*/ 2147483647 w 40"/>
              <a:gd name="T65" fmla="*/ 2147483647 h 34"/>
              <a:gd name="T66" fmla="*/ 2147483647 w 40"/>
              <a:gd name="T67" fmla="*/ 2147483647 h 34"/>
              <a:gd name="T68" fmla="*/ 2147483647 w 40"/>
              <a:gd name="T69" fmla="*/ 2147483647 h 34"/>
              <a:gd name="T70" fmla="*/ 2147483647 w 40"/>
              <a:gd name="T71" fmla="*/ 2147483647 h 34"/>
              <a:gd name="T72" fmla="*/ 2147483647 w 40"/>
              <a:gd name="T73" fmla="*/ 2147483647 h 34"/>
              <a:gd name="T74" fmla="*/ 2147483647 w 40"/>
              <a:gd name="T75" fmla="*/ 2147483647 h 34"/>
              <a:gd name="T76" fmla="*/ 2147483647 w 40"/>
              <a:gd name="T77" fmla="*/ 2147483647 h 34"/>
              <a:gd name="T78" fmla="*/ 2147483647 w 40"/>
              <a:gd name="T79" fmla="*/ 2147483647 h 34"/>
              <a:gd name="T80" fmla="*/ 2147483647 w 40"/>
              <a:gd name="T81" fmla="*/ 2147483647 h 34"/>
              <a:gd name="T82" fmla="*/ 2147483647 w 40"/>
              <a:gd name="T83" fmla="*/ 2147483647 h 34"/>
              <a:gd name="T84" fmla="*/ 2147483647 w 40"/>
              <a:gd name="T85" fmla="*/ 2147483647 h 34"/>
              <a:gd name="T86" fmla="*/ 2147483647 w 40"/>
              <a:gd name="T87" fmla="*/ 2147483647 h 34"/>
              <a:gd name="T88" fmla="*/ 2147483647 w 40"/>
              <a:gd name="T89" fmla="*/ 2147483647 h 34"/>
              <a:gd name="T90" fmla="*/ 2147483647 w 40"/>
              <a:gd name="T91" fmla="*/ 2147483647 h 34"/>
              <a:gd name="T92" fmla="*/ 2147483647 w 40"/>
              <a:gd name="T93" fmla="*/ 2147483647 h 34"/>
              <a:gd name="T94" fmla="*/ 2147483647 w 40"/>
              <a:gd name="T95" fmla="*/ 2147483647 h 34"/>
              <a:gd name="T96" fmla="*/ 2147483647 w 40"/>
              <a:gd name="T97" fmla="*/ 2147483647 h 34"/>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0"/>
              <a:gd name="T148" fmla="*/ 0 h 34"/>
              <a:gd name="T149" fmla="*/ 40 w 40"/>
              <a:gd name="T150" fmla="*/ 34 h 34"/>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0" h="34">
                <a:moveTo>
                  <a:pt x="19" y="5"/>
                </a:moveTo>
                <a:lnTo>
                  <a:pt x="16" y="3"/>
                </a:lnTo>
                <a:lnTo>
                  <a:pt x="15" y="2"/>
                </a:lnTo>
                <a:lnTo>
                  <a:pt x="12" y="0"/>
                </a:lnTo>
                <a:lnTo>
                  <a:pt x="11" y="0"/>
                </a:lnTo>
                <a:lnTo>
                  <a:pt x="8" y="0"/>
                </a:lnTo>
                <a:lnTo>
                  <a:pt x="6" y="0"/>
                </a:lnTo>
                <a:lnTo>
                  <a:pt x="5" y="2"/>
                </a:lnTo>
                <a:lnTo>
                  <a:pt x="3" y="5"/>
                </a:lnTo>
                <a:lnTo>
                  <a:pt x="2" y="6"/>
                </a:lnTo>
                <a:lnTo>
                  <a:pt x="0" y="8"/>
                </a:lnTo>
                <a:lnTo>
                  <a:pt x="0" y="11"/>
                </a:lnTo>
                <a:lnTo>
                  <a:pt x="0" y="12"/>
                </a:lnTo>
                <a:lnTo>
                  <a:pt x="0" y="15"/>
                </a:lnTo>
                <a:lnTo>
                  <a:pt x="0" y="17"/>
                </a:lnTo>
                <a:lnTo>
                  <a:pt x="0" y="20"/>
                </a:lnTo>
                <a:lnTo>
                  <a:pt x="0" y="21"/>
                </a:lnTo>
                <a:lnTo>
                  <a:pt x="2" y="23"/>
                </a:lnTo>
                <a:lnTo>
                  <a:pt x="2" y="24"/>
                </a:lnTo>
                <a:lnTo>
                  <a:pt x="3" y="26"/>
                </a:lnTo>
                <a:lnTo>
                  <a:pt x="3" y="27"/>
                </a:lnTo>
                <a:lnTo>
                  <a:pt x="5" y="27"/>
                </a:lnTo>
                <a:lnTo>
                  <a:pt x="6" y="27"/>
                </a:lnTo>
                <a:lnTo>
                  <a:pt x="6" y="29"/>
                </a:lnTo>
                <a:lnTo>
                  <a:pt x="8" y="29"/>
                </a:lnTo>
                <a:lnTo>
                  <a:pt x="12" y="29"/>
                </a:lnTo>
                <a:lnTo>
                  <a:pt x="16" y="30"/>
                </a:lnTo>
                <a:lnTo>
                  <a:pt x="22" y="31"/>
                </a:lnTo>
                <a:lnTo>
                  <a:pt x="27" y="33"/>
                </a:lnTo>
                <a:lnTo>
                  <a:pt x="30" y="34"/>
                </a:lnTo>
                <a:lnTo>
                  <a:pt x="34" y="34"/>
                </a:lnTo>
                <a:lnTo>
                  <a:pt x="37" y="33"/>
                </a:lnTo>
                <a:lnTo>
                  <a:pt x="40" y="30"/>
                </a:lnTo>
                <a:lnTo>
                  <a:pt x="40" y="27"/>
                </a:lnTo>
                <a:lnTo>
                  <a:pt x="39" y="24"/>
                </a:lnTo>
                <a:lnTo>
                  <a:pt x="37" y="21"/>
                </a:lnTo>
                <a:lnTo>
                  <a:pt x="34" y="18"/>
                </a:lnTo>
                <a:lnTo>
                  <a:pt x="30" y="14"/>
                </a:lnTo>
                <a:lnTo>
                  <a:pt x="27" y="11"/>
                </a:lnTo>
                <a:lnTo>
                  <a:pt x="22" y="8"/>
                </a:lnTo>
                <a:lnTo>
                  <a:pt x="19" y="5"/>
                </a:lnTo>
              </a:path>
            </a:pathLst>
          </a:custGeom>
          <a:solidFill>
            <a:srgbClr val="FFFF00"/>
          </a:solidFill>
          <a:ln w="4763">
            <a:solidFill>
              <a:srgbClr val="990000"/>
            </a:solidFill>
            <a:round/>
            <a:headEnd/>
            <a:tailEnd/>
          </a:ln>
        </p:spPr>
        <p:txBody>
          <a:bodyPr/>
          <a:lstStyle/>
          <a:p>
            <a:endParaRPr lang="en-US"/>
          </a:p>
        </p:txBody>
      </p:sp>
      <p:sp>
        <p:nvSpPr>
          <p:cNvPr id="53384" name="Freeform 135"/>
          <p:cNvSpPr>
            <a:spLocks/>
          </p:cNvSpPr>
          <p:nvPr/>
        </p:nvSpPr>
        <p:spPr bwMode="auto">
          <a:xfrm>
            <a:off x="6151566" y="4497391"/>
            <a:ext cx="331787" cy="363537"/>
          </a:xfrm>
          <a:custGeom>
            <a:avLst/>
            <a:gdLst>
              <a:gd name="T0" fmla="*/ 2147483647 w 235"/>
              <a:gd name="T1" fmla="*/ 2147483647 h 229"/>
              <a:gd name="T2" fmla="*/ 2147483647 w 235"/>
              <a:gd name="T3" fmla="*/ 2147483647 h 229"/>
              <a:gd name="T4" fmla="*/ 2147483647 w 235"/>
              <a:gd name="T5" fmla="*/ 2147483647 h 229"/>
              <a:gd name="T6" fmla="*/ 2147483647 w 235"/>
              <a:gd name="T7" fmla="*/ 2147483647 h 229"/>
              <a:gd name="T8" fmla="*/ 2147483647 w 235"/>
              <a:gd name="T9" fmla="*/ 2147483647 h 229"/>
              <a:gd name="T10" fmla="*/ 2147483647 w 235"/>
              <a:gd name="T11" fmla="*/ 2147483647 h 229"/>
              <a:gd name="T12" fmla="*/ 2147483647 w 235"/>
              <a:gd name="T13" fmla="*/ 2147483647 h 229"/>
              <a:gd name="T14" fmla="*/ 2147483647 w 235"/>
              <a:gd name="T15" fmla="*/ 2147483647 h 229"/>
              <a:gd name="T16" fmla="*/ 2147483647 w 235"/>
              <a:gd name="T17" fmla="*/ 2147483647 h 229"/>
              <a:gd name="T18" fmla="*/ 2147483647 w 235"/>
              <a:gd name="T19" fmla="*/ 2147483647 h 229"/>
              <a:gd name="T20" fmla="*/ 2147483647 w 235"/>
              <a:gd name="T21" fmla="*/ 2147483647 h 229"/>
              <a:gd name="T22" fmla="*/ 2147483647 w 235"/>
              <a:gd name="T23" fmla="*/ 2147483647 h 229"/>
              <a:gd name="T24" fmla="*/ 2147483647 w 235"/>
              <a:gd name="T25" fmla="*/ 2147483647 h 229"/>
              <a:gd name="T26" fmla="*/ 2147483647 w 235"/>
              <a:gd name="T27" fmla="*/ 2147483647 h 229"/>
              <a:gd name="T28" fmla="*/ 2147483647 w 235"/>
              <a:gd name="T29" fmla="*/ 2147483647 h 229"/>
              <a:gd name="T30" fmla="*/ 2147483647 w 235"/>
              <a:gd name="T31" fmla="*/ 2147483647 h 229"/>
              <a:gd name="T32" fmla="*/ 2147483647 w 235"/>
              <a:gd name="T33" fmla="*/ 2147483647 h 229"/>
              <a:gd name="T34" fmla="*/ 2147483647 w 235"/>
              <a:gd name="T35" fmla="*/ 2147483647 h 229"/>
              <a:gd name="T36" fmla="*/ 2147483647 w 235"/>
              <a:gd name="T37" fmla="*/ 2147483647 h 229"/>
              <a:gd name="T38" fmla="*/ 2147483647 w 235"/>
              <a:gd name="T39" fmla="*/ 2147483647 h 229"/>
              <a:gd name="T40" fmla="*/ 2147483647 w 235"/>
              <a:gd name="T41" fmla="*/ 2147483647 h 229"/>
              <a:gd name="T42" fmla="*/ 2147483647 w 235"/>
              <a:gd name="T43" fmla="*/ 2147483647 h 229"/>
              <a:gd name="T44" fmla="*/ 2147483647 w 235"/>
              <a:gd name="T45" fmla="*/ 2147483647 h 229"/>
              <a:gd name="T46" fmla="*/ 2147483647 w 235"/>
              <a:gd name="T47" fmla="*/ 2147483647 h 229"/>
              <a:gd name="T48" fmla="*/ 2147483647 w 235"/>
              <a:gd name="T49" fmla="*/ 2147483647 h 229"/>
              <a:gd name="T50" fmla="*/ 2147483647 w 235"/>
              <a:gd name="T51" fmla="*/ 2147483647 h 229"/>
              <a:gd name="T52" fmla="*/ 2147483647 w 235"/>
              <a:gd name="T53" fmla="*/ 2147483647 h 229"/>
              <a:gd name="T54" fmla="*/ 2147483647 w 235"/>
              <a:gd name="T55" fmla="*/ 2147483647 h 229"/>
              <a:gd name="T56" fmla="*/ 2147483647 w 235"/>
              <a:gd name="T57" fmla="*/ 2147483647 h 229"/>
              <a:gd name="T58" fmla="*/ 2147483647 w 235"/>
              <a:gd name="T59" fmla="*/ 2147483647 h 229"/>
              <a:gd name="T60" fmla="*/ 2147483647 w 235"/>
              <a:gd name="T61" fmla="*/ 2147483647 h 229"/>
              <a:gd name="T62" fmla="*/ 2147483647 w 235"/>
              <a:gd name="T63" fmla="*/ 2147483647 h 229"/>
              <a:gd name="T64" fmla="*/ 2147483647 w 235"/>
              <a:gd name="T65" fmla="*/ 2147483647 h 229"/>
              <a:gd name="T66" fmla="*/ 2147483647 w 235"/>
              <a:gd name="T67" fmla="*/ 2147483647 h 229"/>
              <a:gd name="T68" fmla="*/ 2147483647 w 235"/>
              <a:gd name="T69" fmla="*/ 2147483647 h 229"/>
              <a:gd name="T70" fmla="*/ 2147483647 w 235"/>
              <a:gd name="T71" fmla="*/ 2147483647 h 229"/>
              <a:gd name="T72" fmla="*/ 2147483647 w 235"/>
              <a:gd name="T73" fmla="*/ 2147483647 h 229"/>
              <a:gd name="T74" fmla="*/ 2147483647 w 235"/>
              <a:gd name="T75" fmla="*/ 2147483647 h 229"/>
              <a:gd name="T76" fmla="*/ 2147483647 w 235"/>
              <a:gd name="T77" fmla="*/ 2147483647 h 229"/>
              <a:gd name="T78" fmla="*/ 2147483647 w 235"/>
              <a:gd name="T79" fmla="*/ 2147483647 h 229"/>
              <a:gd name="T80" fmla="*/ 2147483647 w 235"/>
              <a:gd name="T81" fmla="*/ 2147483647 h 229"/>
              <a:gd name="T82" fmla="*/ 2147483647 w 235"/>
              <a:gd name="T83" fmla="*/ 2147483647 h 229"/>
              <a:gd name="T84" fmla="*/ 2147483647 w 235"/>
              <a:gd name="T85" fmla="*/ 2147483647 h 229"/>
              <a:gd name="T86" fmla="*/ 2147483647 w 235"/>
              <a:gd name="T87" fmla="*/ 2147483647 h 229"/>
              <a:gd name="T88" fmla="*/ 0 w 235"/>
              <a:gd name="T89" fmla="*/ 2147483647 h 229"/>
              <a:gd name="T90" fmla="*/ 2147483647 w 235"/>
              <a:gd name="T91" fmla="*/ 2147483647 h 229"/>
              <a:gd name="T92" fmla="*/ 2147483647 w 235"/>
              <a:gd name="T93" fmla="*/ 2147483647 h 229"/>
              <a:gd name="T94" fmla="*/ 2147483647 w 235"/>
              <a:gd name="T95" fmla="*/ 2147483647 h 229"/>
              <a:gd name="T96" fmla="*/ 2147483647 w 235"/>
              <a:gd name="T97" fmla="*/ 2147483647 h 229"/>
              <a:gd name="T98" fmla="*/ 2147483647 w 235"/>
              <a:gd name="T99" fmla="*/ 2147483647 h 229"/>
              <a:gd name="T100" fmla="*/ 2147483647 w 235"/>
              <a:gd name="T101" fmla="*/ 2147483647 h 229"/>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235"/>
              <a:gd name="T154" fmla="*/ 0 h 229"/>
              <a:gd name="T155" fmla="*/ 235 w 235"/>
              <a:gd name="T156" fmla="*/ 229 h 229"/>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235" h="229">
                <a:moveTo>
                  <a:pt x="12" y="59"/>
                </a:moveTo>
                <a:lnTo>
                  <a:pt x="15" y="62"/>
                </a:lnTo>
                <a:lnTo>
                  <a:pt x="17" y="67"/>
                </a:lnTo>
                <a:lnTo>
                  <a:pt x="19" y="70"/>
                </a:lnTo>
                <a:lnTo>
                  <a:pt x="22" y="72"/>
                </a:lnTo>
                <a:lnTo>
                  <a:pt x="25" y="77"/>
                </a:lnTo>
                <a:lnTo>
                  <a:pt x="28" y="80"/>
                </a:lnTo>
                <a:lnTo>
                  <a:pt x="30" y="83"/>
                </a:lnTo>
                <a:lnTo>
                  <a:pt x="30" y="87"/>
                </a:lnTo>
                <a:lnTo>
                  <a:pt x="30" y="96"/>
                </a:lnTo>
                <a:lnTo>
                  <a:pt x="28" y="105"/>
                </a:lnTo>
                <a:lnTo>
                  <a:pt x="28" y="112"/>
                </a:lnTo>
                <a:lnTo>
                  <a:pt x="28" y="121"/>
                </a:lnTo>
                <a:lnTo>
                  <a:pt x="27" y="130"/>
                </a:lnTo>
                <a:lnTo>
                  <a:pt x="27" y="139"/>
                </a:lnTo>
                <a:lnTo>
                  <a:pt x="27" y="147"/>
                </a:lnTo>
                <a:lnTo>
                  <a:pt x="27" y="155"/>
                </a:lnTo>
                <a:lnTo>
                  <a:pt x="28" y="158"/>
                </a:lnTo>
                <a:lnTo>
                  <a:pt x="30" y="160"/>
                </a:lnTo>
                <a:lnTo>
                  <a:pt x="30" y="163"/>
                </a:lnTo>
                <a:lnTo>
                  <a:pt x="31" y="164"/>
                </a:lnTo>
                <a:lnTo>
                  <a:pt x="33" y="167"/>
                </a:lnTo>
                <a:lnTo>
                  <a:pt x="34" y="169"/>
                </a:lnTo>
                <a:lnTo>
                  <a:pt x="36" y="172"/>
                </a:lnTo>
                <a:lnTo>
                  <a:pt x="36" y="173"/>
                </a:lnTo>
                <a:lnTo>
                  <a:pt x="34" y="179"/>
                </a:lnTo>
                <a:lnTo>
                  <a:pt x="31" y="184"/>
                </a:lnTo>
                <a:lnTo>
                  <a:pt x="28" y="188"/>
                </a:lnTo>
                <a:lnTo>
                  <a:pt x="25" y="194"/>
                </a:lnTo>
                <a:lnTo>
                  <a:pt x="22" y="198"/>
                </a:lnTo>
                <a:lnTo>
                  <a:pt x="21" y="203"/>
                </a:lnTo>
                <a:lnTo>
                  <a:pt x="19" y="209"/>
                </a:lnTo>
                <a:lnTo>
                  <a:pt x="19" y="213"/>
                </a:lnTo>
                <a:lnTo>
                  <a:pt x="22" y="219"/>
                </a:lnTo>
                <a:lnTo>
                  <a:pt x="25" y="222"/>
                </a:lnTo>
                <a:lnTo>
                  <a:pt x="30" y="227"/>
                </a:lnTo>
                <a:lnTo>
                  <a:pt x="36" y="228"/>
                </a:lnTo>
                <a:lnTo>
                  <a:pt x="42" y="229"/>
                </a:lnTo>
                <a:lnTo>
                  <a:pt x="48" y="229"/>
                </a:lnTo>
                <a:lnTo>
                  <a:pt x="54" y="227"/>
                </a:lnTo>
                <a:lnTo>
                  <a:pt x="59" y="224"/>
                </a:lnTo>
                <a:lnTo>
                  <a:pt x="65" y="218"/>
                </a:lnTo>
                <a:lnTo>
                  <a:pt x="71" y="212"/>
                </a:lnTo>
                <a:lnTo>
                  <a:pt x="77" y="207"/>
                </a:lnTo>
                <a:lnTo>
                  <a:pt x="83" y="203"/>
                </a:lnTo>
                <a:lnTo>
                  <a:pt x="89" y="198"/>
                </a:lnTo>
                <a:lnTo>
                  <a:pt x="95" y="194"/>
                </a:lnTo>
                <a:lnTo>
                  <a:pt x="101" y="189"/>
                </a:lnTo>
                <a:lnTo>
                  <a:pt x="108" y="185"/>
                </a:lnTo>
                <a:lnTo>
                  <a:pt x="113" y="181"/>
                </a:lnTo>
                <a:lnTo>
                  <a:pt x="117" y="176"/>
                </a:lnTo>
                <a:lnTo>
                  <a:pt x="122" y="170"/>
                </a:lnTo>
                <a:lnTo>
                  <a:pt x="125" y="166"/>
                </a:lnTo>
                <a:lnTo>
                  <a:pt x="127" y="160"/>
                </a:lnTo>
                <a:lnTo>
                  <a:pt x="130" y="154"/>
                </a:lnTo>
                <a:lnTo>
                  <a:pt x="133" y="148"/>
                </a:lnTo>
                <a:lnTo>
                  <a:pt x="136" y="144"/>
                </a:lnTo>
                <a:lnTo>
                  <a:pt x="141" y="139"/>
                </a:lnTo>
                <a:lnTo>
                  <a:pt x="145" y="136"/>
                </a:lnTo>
                <a:lnTo>
                  <a:pt x="150" y="133"/>
                </a:lnTo>
                <a:lnTo>
                  <a:pt x="156" y="132"/>
                </a:lnTo>
                <a:lnTo>
                  <a:pt x="161" y="129"/>
                </a:lnTo>
                <a:lnTo>
                  <a:pt x="166" y="127"/>
                </a:lnTo>
                <a:lnTo>
                  <a:pt x="172" y="124"/>
                </a:lnTo>
                <a:lnTo>
                  <a:pt x="176" y="121"/>
                </a:lnTo>
                <a:lnTo>
                  <a:pt x="181" y="117"/>
                </a:lnTo>
                <a:lnTo>
                  <a:pt x="182" y="111"/>
                </a:lnTo>
                <a:lnTo>
                  <a:pt x="184" y="105"/>
                </a:lnTo>
                <a:lnTo>
                  <a:pt x="185" y="99"/>
                </a:lnTo>
                <a:lnTo>
                  <a:pt x="187" y="93"/>
                </a:lnTo>
                <a:lnTo>
                  <a:pt x="188" y="87"/>
                </a:lnTo>
                <a:lnTo>
                  <a:pt x="191" y="83"/>
                </a:lnTo>
                <a:lnTo>
                  <a:pt x="196" y="80"/>
                </a:lnTo>
                <a:lnTo>
                  <a:pt x="200" y="78"/>
                </a:lnTo>
                <a:lnTo>
                  <a:pt x="204" y="77"/>
                </a:lnTo>
                <a:lnTo>
                  <a:pt x="207" y="75"/>
                </a:lnTo>
                <a:lnTo>
                  <a:pt x="212" y="74"/>
                </a:lnTo>
                <a:lnTo>
                  <a:pt x="216" y="71"/>
                </a:lnTo>
                <a:lnTo>
                  <a:pt x="221" y="68"/>
                </a:lnTo>
                <a:lnTo>
                  <a:pt x="224" y="65"/>
                </a:lnTo>
                <a:lnTo>
                  <a:pt x="225" y="61"/>
                </a:lnTo>
                <a:lnTo>
                  <a:pt x="228" y="55"/>
                </a:lnTo>
                <a:lnTo>
                  <a:pt x="231" y="50"/>
                </a:lnTo>
                <a:lnTo>
                  <a:pt x="232" y="44"/>
                </a:lnTo>
                <a:lnTo>
                  <a:pt x="234" y="40"/>
                </a:lnTo>
                <a:lnTo>
                  <a:pt x="235" y="34"/>
                </a:lnTo>
                <a:lnTo>
                  <a:pt x="234" y="30"/>
                </a:lnTo>
                <a:lnTo>
                  <a:pt x="231" y="25"/>
                </a:lnTo>
                <a:lnTo>
                  <a:pt x="227" y="22"/>
                </a:lnTo>
                <a:lnTo>
                  <a:pt x="222" y="19"/>
                </a:lnTo>
                <a:lnTo>
                  <a:pt x="218" y="18"/>
                </a:lnTo>
                <a:lnTo>
                  <a:pt x="213" y="18"/>
                </a:lnTo>
                <a:lnTo>
                  <a:pt x="209" y="19"/>
                </a:lnTo>
                <a:lnTo>
                  <a:pt x="201" y="22"/>
                </a:lnTo>
                <a:lnTo>
                  <a:pt x="196" y="28"/>
                </a:lnTo>
                <a:lnTo>
                  <a:pt x="188" y="35"/>
                </a:lnTo>
                <a:lnTo>
                  <a:pt x="182" y="43"/>
                </a:lnTo>
                <a:lnTo>
                  <a:pt x="176" y="49"/>
                </a:lnTo>
                <a:lnTo>
                  <a:pt x="169" y="53"/>
                </a:lnTo>
                <a:lnTo>
                  <a:pt x="163" y="55"/>
                </a:lnTo>
                <a:lnTo>
                  <a:pt x="156" y="56"/>
                </a:lnTo>
                <a:lnTo>
                  <a:pt x="150" y="55"/>
                </a:lnTo>
                <a:lnTo>
                  <a:pt x="142" y="55"/>
                </a:lnTo>
                <a:lnTo>
                  <a:pt x="136" y="52"/>
                </a:lnTo>
                <a:lnTo>
                  <a:pt x="129" y="50"/>
                </a:lnTo>
                <a:lnTo>
                  <a:pt x="122" y="47"/>
                </a:lnTo>
                <a:lnTo>
                  <a:pt x="116" y="44"/>
                </a:lnTo>
                <a:lnTo>
                  <a:pt x="111" y="43"/>
                </a:lnTo>
                <a:lnTo>
                  <a:pt x="108" y="40"/>
                </a:lnTo>
                <a:lnTo>
                  <a:pt x="105" y="37"/>
                </a:lnTo>
                <a:lnTo>
                  <a:pt x="101" y="34"/>
                </a:lnTo>
                <a:lnTo>
                  <a:pt x="98" y="33"/>
                </a:lnTo>
                <a:lnTo>
                  <a:pt x="95" y="30"/>
                </a:lnTo>
                <a:lnTo>
                  <a:pt x="90" y="27"/>
                </a:lnTo>
                <a:lnTo>
                  <a:pt x="88" y="24"/>
                </a:lnTo>
                <a:lnTo>
                  <a:pt x="85" y="22"/>
                </a:lnTo>
                <a:lnTo>
                  <a:pt x="82" y="22"/>
                </a:lnTo>
                <a:lnTo>
                  <a:pt x="80" y="22"/>
                </a:lnTo>
                <a:lnTo>
                  <a:pt x="77" y="22"/>
                </a:lnTo>
                <a:lnTo>
                  <a:pt x="76" y="24"/>
                </a:lnTo>
                <a:lnTo>
                  <a:pt x="73" y="24"/>
                </a:lnTo>
                <a:lnTo>
                  <a:pt x="71" y="24"/>
                </a:lnTo>
                <a:lnTo>
                  <a:pt x="70" y="24"/>
                </a:lnTo>
                <a:lnTo>
                  <a:pt x="67" y="22"/>
                </a:lnTo>
                <a:lnTo>
                  <a:pt x="61" y="19"/>
                </a:lnTo>
                <a:lnTo>
                  <a:pt x="54" y="15"/>
                </a:lnTo>
                <a:lnTo>
                  <a:pt x="43" y="10"/>
                </a:lnTo>
                <a:lnTo>
                  <a:pt x="34" y="6"/>
                </a:lnTo>
                <a:lnTo>
                  <a:pt x="25" y="3"/>
                </a:lnTo>
                <a:lnTo>
                  <a:pt x="18" y="0"/>
                </a:lnTo>
                <a:lnTo>
                  <a:pt x="14" y="0"/>
                </a:lnTo>
                <a:lnTo>
                  <a:pt x="8" y="4"/>
                </a:lnTo>
                <a:lnTo>
                  <a:pt x="3" y="9"/>
                </a:lnTo>
                <a:lnTo>
                  <a:pt x="0" y="16"/>
                </a:lnTo>
                <a:lnTo>
                  <a:pt x="0" y="22"/>
                </a:lnTo>
                <a:lnTo>
                  <a:pt x="0" y="30"/>
                </a:lnTo>
                <a:lnTo>
                  <a:pt x="3" y="38"/>
                </a:lnTo>
                <a:lnTo>
                  <a:pt x="6" y="46"/>
                </a:lnTo>
                <a:lnTo>
                  <a:pt x="11" y="52"/>
                </a:lnTo>
                <a:lnTo>
                  <a:pt x="11" y="53"/>
                </a:lnTo>
                <a:lnTo>
                  <a:pt x="11" y="55"/>
                </a:lnTo>
                <a:lnTo>
                  <a:pt x="11" y="56"/>
                </a:lnTo>
                <a:lnTo>
                  <a:pt x="12" y="58"/>
                </a:lnTo>
                <a:lnTo>
                  <a:pt x="12" y="59"/>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85" name="Freeform 136"/>
          <p:cNvSpPr>
            <a:spLocks/>
          </p:cNvSpPr>
          <p:nvPr/>
        </p:nvSpPr>
        <p:spPr bwMode="auto">
          <a:xfrm>
            <a:off x="6245229" y="4679953"/>
            <a:ext cx="87313" cy="111125"/>
          </a:xfrm>
          <a:custGeom>
            <a:avLst/>
            <a:gdLst>
              <a:gd name="T0" fmla="*/ 2147483647 w 62"/>
              <a:gd name="T1" fmla="*/ 2147483647 h 70"/>
              <a:gd name="T2" fmla="*/ 2147483647 w 62"/>
              <a:gd name="T3" fmla="*/ 2147483647 h 70"/>
              <a:gd name="T4" fmla="*/ 2147483647 w 62"/>
              <a:gd name="T5" fmla="*/ 2147483647 h 70"/>
              <a:gd name="T6" fmla="*/ 2147483647 w 62"/>
              <a:gd name="T7" fmla="*/ 2147483647 h 70"/>
              <a:gd name="T8" fmla="*/ 2147483647 w 62"/>
              <a:gd name="T9" fmla="*/ 2147483647 h 70"/>
              <a:gd name="T10" fmla="*/ 2147483647 w 62"/>
              <a:gd name="T11" fmla="*/ 2147483647 h 70"/>
              <a:gd name="T12" fmla="*/ 2147483647 w 62"/>
              <a:gd name="T13" fmla="*/ 2147483647 h 70"/>
              <a:gd name="T14" fmla="*/ 2147483647 w 62"/>
              <a:gd name="T15" fmla="*/ 2147483647 h 70"/>
              <a:gd name="T16" fmla="*/ 2147483647 w 62"/>
              <a:gd name="T17" fmla="*/ 2147483647 h 70"/>
              <a:gd name="T18" fmla="*/ 2147483647 w 62"/>
              <a:gd name="T19" fmla="*/ 2147483647 h 70"/>
              <a:gd name="T20" fmla="*/ 2147483647 w 62"/>
              <a:gd name="T21" fmla="*/ 2147483647 h 70"/>
              <a:gd name="T22" fmla="*/ 2147483647 w 62"/>
              <a:gd name="T23" fmla="*/ 2147483647 h 70"/>
              <a:gd name="T24" fmla="*/ 2147483647 w 62"/>
              <a:gd name="T25" fmla="*/ 2147483647 h 70"/>
              <a:gd name="T26" fmla="*/ 2147483647 w 62"/>
              <a:gd name="T27" fmla="*/ 2147483647 h 70"/>
              <a:gd name="T28" fmla="*/ 2147483647 w 62"/>
              <a:gd name="T29" fmla="*/ 2147483647 h 70"/>
              <a:gd name="T30" fmla="*/ 2147483647 w 62"/>
              <a:gd name="T31" fmla="*/ 2147483647 h 70"/>
              <a:gd name="T32" fmla="*/ 2147483647 w 62"/>
              <a:gd name="T33" fmla="*/ 2147483647 h 70"/>
              <a:gd name="T34" fmla="*/ 2147483647 w 62"/>
              <a:gd name="T35" fmla="*/ 2147483647 h 70"/>
              <a:gd name="T36" fmla="*/ 2147483647 w 62"/>
              <a:gd name="T37" fmla="*/ 2147483647 h 70"/>
              <a:gd name="T38" fmla="*/ 2147483647 w 62"/>
              <a:gd name="T39" fmla="*/ 2147483647 h 70"/>
              <a:gd name="T40" fmla="*/ 2147483647 w 62"/>
              <a:gd name="T41" fmla="*/ 2147483647 h 70"/>
              <a:gd name="T42" fmla="*/ 2147483647 w 62"/>
              <a:gd name="T43" fmla="*/ 2147483647 h 70"/>
              <a:gd name="T44" fmla="*/ 2147483647 w 62"/>
              <a:gd name="T45" fmla="*/ 2147483647 h 70"/>
              <a:gd name="T46" fmla="*/ 2147483647 w 62"/>
              <a:gd name="T47" fmla="*/ 2147483647 h 70"/>
              <a:gd name="T48" fmla="*/ 2147483647 w 62"/>
              <a:gd name="T49" fmla="*/ 2147483647 h 70"/>
              <a:gd name="T50" fmla="*/ 2147483647 w 62"/>
              <a:gd name="T51" fmla="*/ 2147483647 h 70"/>
              <a:gd name="T52" fmla="*/ 2147483647 w 62"/>
              <a:gd name="T53" fmla="*/ 2147483647 h 70"/>
              <a:gd name="T54" fmla="*/ 2147483647 w 62"/>
              <a:gd name="T55" fmla="*/ 2147483647 h 70"/>
              <a:gd name="T56" fmla="*/ 2147483647 w 62"/>
              <a:gd name="T57" fmla="*/ 2147483647 h 70"/>
              <a:gd name="T58" fmla="*/ 2147483647 w 62"/>
              <a:gd name="T59" fmla="*/ 2147483647 h 70"/>
              <a:gd name="T60" fmla="*/ 2147483647 w 62"/>
              <a:gd name="T61" fmla="*/ 2147483647 h 70"/>
              <a:gd name="T62" fmla="*/ 2147483647 w 62"/>
              <a:gd name="T63" fmla="*/ 2147483647 h 70"/>
              <a:gd name="T64" fmla="*/ 2147483647 w 62"/>
              <a:gd name="T65" fmla="*/ 2147483647 h 70"/>
              <a:gd name="T66" fmla="*/ 2147483647 w 62"/>
              <a:gd name="T67" fmla="*/ 0 h 70"/>
              <a:gd name="T68" fmla="*/ 2147483647 w 62"/>
              <a:gd name="T69" fmla="*/ 0 h 70"/>
              <a:gd name="T70" fmla="*/ 2147483647 w 62"/>
              <a:gd name="T71" fmla="*/ 2147483647 h 70"/>
              <a:gd name="T72" fmla="*/ 2147483647 w 62"/>
              <a:gd name="T73" fmla="*/ 2147483647 h 70"/>
              <a:gd name="T74" fmla="*/ 2147483647 w 62"/>
              <a:gd name="T75" fmla="*/ 2147483647 h 70"/>
              <a:gd name="T76" fmla="*/ 2147483647 w 62"/>
              <a:gd name="T77" fmla="*/ 2147483647 h 70"/>
              <a:gd name="T78" fmla="*/ 2147483647 w 62"/>
              <a:gd name="T79" fmla="*/ 2147483647 h 70"/>
              <a:gd name="T80" fmla="*/ 2147483647 w 62"/>
              <a:gd name="T81" fmla="*/ 2147483647 h 70"/>
              <a:gd name="T82" fmla="*/ 2147483647 w 62"/>
              <a:gd name="T83" fmla="*/ 2147483647 h 70"/>
              <a:gd name="T84" fmla="*/ 2147483647 w 62"/>
              <a:gd name="T85" fmla="*/ 2147483647 h 70"/>
              <a:gd name="T86" fmla="*/ 2147483647 w 62"/>
              <a:gd name="T87" fmla="*/ 2147483647 h 70"/>
              <a:gd name="T88" fmla="*/ 0 w 62"/>
              <a:gd name="T89" fmla="*/ 2147483647 h 70"/>
              <a:gd name="T90" fmla="*/ 0 w 62"/>
              <a:gd name="T91" fmla="*/ 2147483647 h 70"/>
              <a:gd name="T92" fmla="*/ 2147483647 w 62"/>
              <a:gd name="T93" fmla="*/ 2147483647 h 70"/>
              <a:gd name="T94" fmla="*/ 2147483647 w 62"/>
              <a:gd name="T95" fmla="*/ 2147483647 h 70"/>
              <a:gd name="T96" fmla="*/ 2147483647 w 62"/>
              <a:gd name="T97" fmla="*/ 2147483647 h 7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62"/>
              <a:gd name="T148" fmla="*/ 0 h 70"/>
              <a:gd name="T149" fmla="*/ 62 w 62"/>
              <a:gd name="T150" fmla="*/ 70 h 7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62" h="70">
                <a:moveTo>
                  <a:pt x="6" y="58"/>
                </a:moveTo>
                <a:lnTo>
                  <a:pt x="6" y="61"/>
                </a:lnTo>
                <a:lnTo>
                  <a:pt x="7" y="64"/>
                </a:lnTo>
                <a:lnTo>
                  <a:pt x="9" y="67"/>
                </a:lnTo>
                <a:lnTo>
                  <a:pt x="12" y="69"/>
                </a:lnTo>
                <a:lnTo>
                  <a:pt x="15" y="70"/>
                </a:lnTo>
                <a:lnTo>
                  <a:pt x="18" y="70"/>
                </a:lnTo>
                <a:lnTo>
                  <a:pt x="21" y="70"/>
                </a:lnTo>
                <a:lnTo>
                  <a:pt x="23" y="70"/>
                </a:lnTo>
                <a:lnTo>
                  <a:pt x="28" y="69"/>
                </a:lnTo>
                <a:lnTo>
                  <a:pt x="32" y="66"/>
                </a:lnTo>
                <a:lnTo>
                  <a:pt x="35" y="63"/>
                </a:lnTo>
                <a:lnTo>
                  <a:pt x="38" y="60"/>
                </a:lnTo>
                <a:lnTo>
                  <a:pt x="40" y="55"/>
                </a:lnTo>
                <a:lnTo>
                  <a:pt x="43" y="52"/>
                </a:lnTo>
                <a:lnTo>
                  <a:pt x="46" y="48"/>
                </a:lnTo>
                <a:lnTo>
                  <a:pt x="47" y="43"/>
                </a:lnTo>
                <a:lnTo>
                  <a:pt x="49" y="40"/>
                </a:lnTo>
                <a:lnTo>
                  <a:pt x="52" y="39"/>
                </a:lnTo>
                <a:lnTo>
                  <a:pt x="53" y="36"/>
                </a:lnTo>
                <a:lnTo>
                  <a:pt x="56" y="33"/>
                </a:lnTo>
                <a:lnTo>
                  <a:pt x="58" y="30"/>
                </a:lnTo>
                <a:lnTo>
                  <a:pt x="59" y="27"/>
                </a:lnTo>
                <a:lnTo>
                  <a:pt x="60" y="24"/>
                </a:lnTo>
                <a:lnTo>
                  <a:pt x="62" y="21"/>
                </a:lnTo>
                <a:lnTo>
                  <a:pt x="60" y="18"/>
                </a:lnTo>
                <a:lnTo>
                  <a:pt x="60" y="15"/>
                </a:lnTo>
                <a:lnTo>
                  <a:pt x="59" y="12"/>
                </a:lnTo>
                <a:lnTo>
                  <a:pt x="59" y="9"/>
                </a:lnTo>
                <a:lnTo>
                  <a:pt x="58" y="8"/>
                </a:lnTo>
                <a:lnTo>
                  <a:pt x="56" y="5"/>
                </a:lnTo>
                <a:lnTo>
                  <a:pt x="53" y="3"/>
                </a:lnTo>
                <a:lnTo>
                  <a:pt x="52" y="2"/>
                </a:lnTo>
                <a:lnTo>
                  <a:pt x="46" y="0"/>
                </a:lnTo>
                <a:lnTo>
                  <a:pt x="40" y="0"/>
                </a:lnTo>
                <a:lnTo>
                  <a:pt x="34" y="3"/>
                </a:lnTo>
                <a:lnTo>
                  <a:pt x="29" y="5"/>
                </a:lnTo>
                <a:lnTo>
                  <a:pt x="23" y="8"/>
                </a:lnTo>
                <a:lnTo>
                  <a:pt x="19" y="12"/>
                </a:lnTo>
                <a:lnTo>
                  <a:pt x="13" y="15"/>
                </a:lnTo>
                <a:lnTo>
                  <a:pt x="9" y="18"/>
                </a:lnTo>
                <a:lnTo>
                  <a:pt x="6" y="21"/>
                </a:lnTo>
                <a:lnTo>
                  <a:pt x="3" y="26"/>
                </a:lnTo>
                <a:lnTo>
                  <a:pt x="1" y="30"/>
                </a:lnTo>
                <a:lnTo>
                  <a:pt x="0" y="36"/>
                </a:lnTo>
                <a:lnTo>
                  <a:pt x="0" y="42"/>
                </a:lnTo>
                <a:lnTo>
                  <a:pt x="1" y="48"/>
                </a:lnTo>
                <a:lnTo>
                  <a:pt x="3" y="54"/>
                </a:lnTo>
                <a:lnTo>
                  <a:pt x="6" y="58"/>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86" name="Freeform 137"/>
          <p:cNvSpPr>
            <a:spLocks/>
          </p:cNvSpPr>
          <p:nvPr/>
        </p:nvSpPr>
        <p:spPr bwMode="auto">
          <a:xfrm>
            <a:off x="6245229" y="4679953"/>
            <a:ext cx="87313" cy="111125"/>
          </a:xfrm>
          <a:custGeom>
            <a:avLst/>
            <a:gdLst>
              <a:gd name="T0" fmla="*/ 2147483647 w 62"/>
              <a:gd name="T1" fmla="*/ 2147483647 h 70"/>
              <a:gd name="T2" fmla="*/ 2147483647 w 62"/>
              <a:gd name="T3" fmla="*/ 2147483647 h 70"/>
              <a:gd name="T4" fmla="*/ 2147483647 w 62"/>
              <a:gd name="T5" fmla="*/ 2147483647 h 70"/>
              <a:gd name="T6" fmla="*/ 2147483647 w 62"/>
              <a:gd name="T7" fmla="*/ 2147483647 h 70"/>
              <a:gd name="T8" fmla="*/ 2147483647 w 62"/>
              <a:gd name="T9" fmla="*/ 2147483647 h 70"/>
              <a:gd name="T10" fmla="*/ 2147483647 w 62"/>
              <a:gd name="T11" fmla="*/ 2147483647 h 70"/>
              <a:gd name="T12" fmla="*/ 2147483647 w 62"/>
              <a:gd name="T13" fmla="*/ 2147483647 h 70"/>
              <a:gd name="T14" fmla="*/ 2147483647 w 62"/>
              <a:gd name="T15" fmla="*/ 2147483647 h 70"/>
              <a:gd name="T16" fmla="*/ 2147483647 w 62"/>
              <a:gd name="T17" fmla="*/ 2147483647 h 70"/>
              <a:gd name="T18" fmla="*/ 2147483647 w 62"/>
              <a:gd name="T19" fmla="*/ 2147483647 h 70"/>
              <a:gd name="T20" fmla="*/ 2147483647 w 62"/>
              <a:gd name="T21" fmla="*/ 2147483647 h 70"/>
              <a:gd name="T22" fmla="*/ 2147483647 w 62"/>
              <a:gd name="T23" fmla="*/ 2147483647 h 70"/>
              <a:gd name="T24" fmla="*/ 2147483647 w 62"/>
              <a:gd name="T25" fmla="*/ 2147483647 h 70"/>
              <a:gd name="T26" fmla="*/ 2147483647 w 62"/>
              <a:gd name="T27" fmla="*/ 2147483647 h 70"/>
              <a:gd name="T28" fmla="*/ 2147483647 w 62"/>
              <a:gd name="T29" fmla="*/ 2147483647 h 70"/>
              <a:gd name="T30" fmla="*/ 2147483647 w 62"/>
              <a:gd name="T31" fmla="*/ 2147483647 h 70"/>
              <a:gd name="T32" fmla="*/ 2147483647 w 62"/>
              <a:gd name="T33" fmla="*/ 2147483647 h 70"/>
              <a:gd name="T34" fmla="*/ 2147483647 w 62"/>
              <a:gd name="T35" fmla="*/ 2147483647 h 70"/>
              <a:gd name="T36" fmla="*/ 2147483647 w 62"/>
              <a:gd name="T37" fmla="*/ 2147483647 h 70"/>
              <a:gd name="T38" fmla="*/ 2147483647 w 62"/>
              <a:gd name="T39" fmla="*/ 2147483647 h 70"/>
              <a:gd name="T40" fmla="*/ 2147483647 w 62"/>
              <a:gd name="T41" fmla="*/ 2147483647 h 70"/>
              <a:gd name="T42" fmla="*/ 2147483647 w 62"/>
              <a:gd name="T43" fmla="*/ 2147483647 h 70"/>
              <a:gd name="T44" fmla="*/ 2147483647 w 62"/>
              <a:gd name="T45" fmla="*/ 2147483647 h 70"/>
              <a:gd name="T46" fmla="*/ 2147483647 w 62"/>
              <a:gd name="T47" fmla="*/ 2147483647 h 70"/>
              <a:gd name="T48" fmla="*/ 2147483647 w 62"/>
              <a:gd name="T49" fmla="*/ 2147483647 h 70"/>
              <a:gd name="T50" fmla="*/ 2147483647 w 62"/>
              <a:gd name="T51" fmla="*/ 2147483647 h 70"/>
              <a:gd name="T52" fmla="*/ 2147483647 w 62"/>
              <a:gd name="T53" fmla="*/ 2147483647 h 70"/>
              <a:gd name="T54" fmla="*/ 2147483647 w 62"/>
              <a:gd name="T55" fmla="*/ 2147483647 h 70"/>
              <a:gd name="T56" fmla="*/ 2147483647 w 62"/>
              <a:gd name="T57" fmla="*/ 2147483647 h 70"/>
              <a:gd name="T58" fmla="*/ 2147483647 w 62"/>
              <a:gd name="T59" fmla="*/ 2147483647 h 70"/>
              <a:gd name="T60" fmla="*/ 2147483647 w 62"/>
              <a:gd name="T61" fmla="*/ 2147483647 h 70"/>
              <a:gd name="T62" fmla="*/ 2147483647 w 62"/>
              <a:gd name="T63" fmla="*/ 2147483647 h 70"/>
              <a:gd name="T64" fmla="*/ 2147483647 w 62"/>
              <a:gd name="T65" fmla="*/ 2147483647 h 70"/>
              <a:gd name="T66" fmla="*/ 2147483647 w 62"/>
              <a:gd name="T67" fmla="*/ 0 h 70"/>
              <a:gd name="T68" fmla="*/ 2147483647 w 62"/>
              <a:gd name="T69" fmla="*/ 0 h 70"/>
              <a:gd name="T70" fmla="*/ 2147483647 w 62"/>
              <a:gd name="T71" fmla="*/ 2147483647 h 70"/>
              <a:gd name="T72" fmla="*/ 2147483647 w 62"/>
              <a:gd name="T73" fmla="*/ 2147483647 h 70"/>
              <a:gd name="T74" fmla="*/ 2147483647 w 62"/>
              <a:gd name="T75" fmla="*/ 2147483647 h 70"/>
              <a:gd name="T76" fmla="*/ 2147483647 w 62"/>
              <a:gd name="T77" fmla="*/ 2147483647 h 70"/>
              <a:gd name="T78" fmla="*/ 2147483647 w 62"/>
              <a:gd name="T79" fmla="*/ 2147483647 h 70"/>
              <a:gd name="T80" fmla="*/ 2147483647 w 62"/>
              <a:gd name="T81" fmla="*/ 2147483647 h 70"/>
              <a:gd name="T82" fmla="*/ 2147483647 w 62"/>
              <a:gd name="T83" fmla="*/ 2147483647 h 70"/>
              <a:gd name="T84" fmla="*/ 2147483647 w 62"/>
              <a:gd name="T85" fmla="*/ 2147483647 h 70"/>
              <a:gd name="T86" fmla="*/ 2147483647 w 62"/>
              <a:gd name="T87" fmla="*/ 2147483647 h 70"/>
              <a:gd name="T88" fmla="*/ 0 w 62"/>
              <a:gd name="T89" fmla="*/ 2147483647 h 70"/>
              <a:gd name="T90" fmla="*/ 0 w 62"/>
              <a:gd name="T91" fmla="*/ 2147483647 h 70"/>
              <a:gd name="T92" fmla="*/ 2147483647 w 62"/>
              <a:gd name="T93" fmla="*/ 2147483647 h 70"/>
              <a:gd name="T94" fmla="*/ 2147483647 w 62"/>
              <a:gd name="T95" fmla="*/ 2147483647 h 70"/>
              <a:gd name="T96" fmla="*/ 2147483647 w 62"/>
              <a:gd name="T97" fmla="*/ 2147483647 h 7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62"/>
              <a:gd name="T148" fmla="*/ 0 h 70"/>
              <a:gd name="T149" fmla="*/ 62 w 62"/>
              <a:gd name="T150" fmla="*/ 70 h 7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62" h="70">
                <a:moveTo>
                  <a:pt x="6" y="58"/>
                </a:moveTo>
                <a:lnTo>
                  <a:pt x="6" y="61"/>
                </a:lnTo>
                <a:lnTo>
                  <a:pt x="7" y="64"/>
                </a:lnTo>
                <a:lnTo>
                  <a:pt x="9" y="67"/>
                </a:lnTo>
                <a:lnTo>
                  <a:pt x="12" y="69"/>
                </a:lnTo>
                <a:lnTo>
                  <a:pt x="15" y="70"/>
                </a:lnTo>
                <a:lnTo>
                  <a:pt x="18" y="70"/>
                </a:lnTo>
                <a:lnTo>
                  <a:pt x="21" y="70"/>
                </a:lnTo>
                <a:lnTo>
                  <a:pt x="23" y="70"/>
                </a:lnTo>
                <a:lnTo>
                  <a:pt x="28" y="69"/>
                </a:lnTo>
                <a:lnTo>
                  <a:pt x="32" y="66"/>
                </a:lnTo>
                <a:lnTo>
                  <a:pt x="35" y="63"/>
                </a:lnTo>
                <a:lnTo>
                  <a:pt x="38" y="60"/>
                </a:lnTo>
                <a:lnTo>
                  <a:pt x="40" y="55"/>
                </a:lnTo>
                <a:lnTo>
                  <a:pt x="43" y="52"/>
                </a:lnTo>
                <a:lnTo>
                  <a:pt x="46" y="48"/>
                </a:lnTo>
                <a:lnTo>
                  <a:pt x="47" y="43"/>
                </a:lnTo>
                <a:lnTo>
                  <a:pt x="49" y="40"/>
                </a:lnTo>
                <a:lnTo>
                  <a:pt x="52" y="39"/>
                </a:lnTo>
                <a:lnTo>
                  <a:pt x="53" y="36"/>
                </a:lnTo>
                <a:lnTo>
                  <a:pt x="56" y="33"/>
                </a:lnTo>
                <a:lnTo>
                  <a:pt x="58" y="30"/>
                </a:lnTo>
                <a:lnTo>
                  <a:pt x="59" y="27"/>
                </a:lnTo>
                <a:lnTo>
                  <a:pt x="60" y="24"/>
                </a:lnTo>
                <a:lnTo>
                  <a:pt x="62" y="21"/>
                </a:lnTo>
                <a:lnTo>
                  <a:pt x="60" y="18"/>
                </a:lnTo>
                <a:lnTo>
                  <a:pt x="60" y="15"/>
                </a:lnTo>
                <a:lnTo>
                  <a:pt x="59" y="12"/>
                </a:lnTo>
                <a:lnTo>
                  <a:pt x="59" y="9"/>
                </a:lnTo>
                <a:lnTo>
                  <a:pt x="58" y="8"/>
                </a:lnTo>
                <a:lnTo>
                  <a:pt x="56" y="5"/>
                </a:lnTo>
                <a:lnTo>
                  <a:pt x="53" y="3"/>
                </a:lnTo>
                <a:lnTo>
                  <a:pt x="52" y="2"/>
                </a:lnTo>
                <a:lnTo>
                  <a:pt x="46" y="0"/>
                </a:lnTo>
                <a:lnTo>
                  <a:pt x="40" y="0"/>
                </a:lnTo>
                <a:lnTo>
                  <a:pt x="34" y="3"/>
                </a:lnTo>
                <a:lnTo>
                  <a:pt x="29" y="5"/>
                </a:lnTo>
                <a:lnTo>
                  <a:pt x="23" y="8"/>
                </a:lnTo>
                <a:lnTo>
                  <a:pt x="19" y="12"/>
                </a:lnTo>
                <a:lnTo>
                  <a:pt x="13" y="15"/>
                </a:lnTo>
                <a:lnTo>
                  <a:pt x="9" y="18"/>
                </a:lnTo>
                <a:lnTo>
                  <a:pt x="6" y="21"/>
                </a:lnTo>
                <a:lnTo>
                  <a:pt x="3" y="26"/>
                </a:lnTo>
                <a:lnTo>
                  <a:pt x="1" y="30"/>
                </a:lnTo>
                <a:lnTo>
                  <a:pt x="0" y="36"/>
                </a:lnTo>
                <a:lnTo>
                  <a:pt x="0" y="42"/>
                </a:lnTo>
                <a:lnTo>
                  <a:pt x="1" y="48"/>
                </a:lnTo>
                <a:lnTo>
                  <a:pt x="3" y="54"/>
                </a:lnTo>
                <a:lnTo>
                  <a:pt x="6" y="58"/>
                </a:lnTo>
              </a:path>
            </a:pathLst>
          </a:custGeom>
          <a:solidFill>
            <a:srgbClr val="FFFF00"/>
          </a:solidFill>
          <a:ln w="1588">
            <a:solidFill>
              <a:srgbClr val="990000"/>
            </a:solidFill>
            <a:round/>
            <a:headEnd/>
            <a:tailEnd/>
          </a:ln>
        </p:spPr>
        <p:txBody>
          <a:bodyPr/>
          <a:lstStyle/>
          <a:p>
            <a:endParaRPr lang="en-US"/>
          </a:p>
        </p:txBody>
      </p:sp>
      <p:sp>
        <p:nvSpPr>
          <p:cNvPr id="53387" name="Freeform 138"/>
          <p:cNvSpPr>
            <a:spLocks/>
          </p:cNvSpPr>
          <p:nvPr/>
        </p:nvSpPr>
        <p:spPr bwMode="auto">
          <a:xfrm>
            <a:off x="6245229" y="4679953"/>
            <a:ext cx="87313" cy="111125"/>
          </a:xfrm>
          <a:custGeom>
            <a:avLst/>
            <a:gdLst>
              <a:gd name="T0" fmla="*/ 2147483647 w 62"/>
              <a:gd name="T1" fmla="*/ 2147483647 h 70"/>
              <a:gd name="T2" fmla="*/ 2147483647 w 62"/>
              <a:gd name="T3" fmla="*/ 2147483647 h 70"/>
              <a:gd name="T4" fmla="*/ 2147483647 w 62"/>
              <a:gd name="T5" fmla="*/ 2147483647 h 70"/>
              <a:gd name="T6" fmla="*/ 2147483647 w 62"/>
              <a:gd name="T7" fmla="*/ 2147483647 h 70"/>
              <a:gd name="T8" fmla="*/ 2147483647 w 62"/>
              <a:gd name="T9" fmla="*/ 2147483647 h 70"/>
              <a:gd name="T10" fmla="*/ 2147483647 w 62"/>
              <a:gd name="T11" fmla="*/ 2147483647 h 70"/>
              <a:gd name="T12" fmla="*/ 2147483647 w 62"/>
              <a:gd name="T13" fmla="*/ 2147483647 h 70"/>
              <a:gd name="T14" fmla="*/ 2147483647 w 62"/>
              <a:gd name="T15" fmla="*/ 2147483647 h 70"/>
              <a:gd name="T16" fmla="*/ 2147483647 w 62"/>
              <a:gd name="T17" fmla="*/ 2147483647 h 70"/>
              <a:gd name="T18" fmla="*/ 2147483647 w 62"/>
              <a:gd name="T19" fmla="*/ 2147483647 h 70"/>
              <a:gd name="T20" fmla="*/ 2147483647 w 62"/>
              <a:gd name="T21" fmla="*/ 2147483647 h 70"/>
              <a:gd name="T22" fmla="*/ 2147483647 w 62"/>
              <a:gd name="T23" fmla="*/ 2147483647 h 70"/>
              <a:gd name="T24" fmla="*/ 2147483647 w 62"/>
              <a:gd name="T25" fmla="*/ 2147483647 h 70"/>
              <a:gd name="T26" fmla="*/ 2147483647 w 62"/>
              <a:gd name="T27" fmla="*/ 2147483647 h 70"/>
              <a:gd name="T28" fmla="*/ 2147483647 w 62"/>
              <a:gd name="T29" fmla="*/ 2147483647 h 70"/>
              <a:gd name="T30" fmla="*/ 2147483647 w 62"/>
              <a:gd name="T31" fmla="*/ 2147483647 h 70"/>
              <a:gd name="T32" fmla="*/ 2147483647 w 62"/>
              <a:gd name="T33" fmla="*/ 2147483647 h 70"/>
              <a:gd name="T34" fmla="*/ 2147483647 w 62"/>
              <a:gd name="T35" fmla="*/ 2147483647 h 70"/>
              <a:gd name="T36" fmla="*/ 2147483647 w 62"/>
              <a:gd name="T37" fmla="*/ 2147483647 h 70"/>
              <a:gd name="T38" fmla="*/ 2147483647 w 62"/>
              <a:gd name="T39" fmla="*/ 2147483647 h 70"/>
              <a:gd name="T40" fmla="*/ 2147483647 w 62"/>
              <a:gd name="T41" fmla="*/ 2147483647 h 70"/>
              <a:gd name="T42" fmla="*/ 2147483647 w 62"/>
              <a:gd name="T43" fmla="*/ 2147483647 h 70"/>
              <a:gd name="T44" fmla="*/ 2147483647 w 62"/>
              <a:gd name="T45" fmla="*/ 2147483647 h 70"/>
              <a:gd name="T46" fmla="*/ 2147483647 w 62"/>
              <a:gd name="T47" fmla="*/ 2147483647 h 70"/>
              <a:gd name="T48" fmla="*/ 2147483647 w 62"/>
              <a:gd name="T49" fmla="*/ 2147483647 h 70"/>
              <a:gd name="T50" fmla="*/ 2147483647 w 62"/>
              <a:gd name="T51" fmla="*/ 2147483647 h 70"/>
              <a:gd name="T52" fmla="*/ 2147483647 w 62"/>
              <a:gd name="T53" fmla="*/ 2147483647 h 70"/>
              <a:gd name="T54" fmla="*/ 2147483647 w 62"/>
              <a:gd name="T55" fmla="*/ 2147483647 h 70"/>
              <a:gd name="T56" fmla="*/ 2147483647 w 62"/>
              <a:gd name="T57" fmla="*/ 2147483647 h 70"/>
              <a:gd name="T58" fmla="*/ 2147483647 w 62"/>
              <a:gd name="T59" fmla="*/ 2147483647 h 70"/>
              <a:gd name="T60" fmla="*/ 2147483647 w 62"/>
              <a:gd name="T61" fmla="*/ 2147483647 h 70"/>
              <a:gd name="T62" fmla="*/ 2147483647 w 62"/>
              <a:gd name="T63" fmla="*/ 2147483647 h 70"/>
              <a:gd name="T64" fmla="*/ 2147483647 w 62"/>
              <a:gd name="T65" fmla="*/ 2147483647 h 70"/>
              <a:gd name="T66" fmla="*/ 2147483647 w 62"/>
              <a:gd name="T67" fmla="*/ 0 h 70"/>
              <a:gd name="T68" fmla="*/ 2147483647 w 62"/>
              <a:gd name="T69" fmla="*/ 0 h 70"/>
              <a:gd name="T70" fmla="*/ 2147483647 w 62"/>
              <a:gd name="T71" fmla="*/ 2147483647 h 70"/>
              <a:gd name="T72" fmla="*/ 2147483647 w 62"/>
              <a:gd name="T73" fmla="*/ 2147483647 h 70"/>
              <a:gd name="T74" fmla="*/ 2147483647 w 62"/>
              <a:gd name="T75" fmla="*/ 2147483647 h 70"/>
              <a:gd name="T76" fmla="*/ 2147483647 w 62"/>
              <a:gd name="T77" fmla="*/ 2147483647 h 70"/>
              <a:gd name="T78" fmla="*/ 2147483647 w 62"/>
              <a:gd name="T79" fmla="*/ 2147483647 h 70"/>
              <a:gd name="T80" fmla="*/ 2147483647 w 62"/>
              <a:gd name="T81" fmla="*/ 2147483647 h 70"/>
              <a:gd name="T82" fmla="*/ 2147483647 w 62"/>
              <a:gd name="T83" fmla="*/ 2147483647 h 70"/>
              <a:gd name="T84" fmla="*/ 2147483647 w 62"/>
              <a:gd name="T85" fmla="*/ 2147483647 h 70"/>
              <a:gd name="T86" fmla="*/ 2147483647 w 62"/>
              <a:gd name="T87" fmla="*/ 2147483647 h 70"/>
              <a:gd name="T88" fmla="*/ 0 w 62"/>
              <a:gd name="T89" fmla="*/ 2147483647 h 70"/>
              <a:gd name="T90" fmla="*/ 0 w 62"/>
              <a:gd name="T91" fmla="*/ 2147483647 h 70"/>
              <a:gd name="T92" fmla="*/ 2147483647 w 62"/>
              <a:gd name="T93" fmla="*/ 2147483647 h 70"/>
              <a:gd name="T94" fmla="*/ 2147483647 w 62"/>
              <a:gd name="T95" fmla="*/ 2147483647 h 70"/>
              <a:gd name="T96" fmla="*/ 2147483647 w 62"/>
              <a:gd name="T97" fmla="*/ 2147483647 h 7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62"/>
              <a:gd name="T148" fmla="*/ 0 h 70"/>
              <a:gd name="T149" fmla="*/ 62 w 62"/>
              <a:gd name="T150" fmla="*/ 70 h 7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62" h="70">
                <a:moveTo>
                  <a:pt x="6" y="58"/>
                </a:moveTo>
                <a:lnTo>
                  <a:pt x="6" y="61"/>
                </a:lnTo>
                <a:lnTo>
                  <a:pt x="7" y="64"/>
                </a:lnTo>
                <a:lnTo>
                  <a:pt x="9" y="67"/>
                </a:lnTo>
                <a:lnTo>
                  <a:pt x="12" y="69"/>
                </a:lnTo>
                <a:lnTo>
                  <a:pt x="15" y="70"/>
                </a:lnTo>
                <a:lnTo>
                  <a:pt x="18" y="70"/>
                </a:lnTo>
                <a:lnTo>
                  <a:pt x="21" y="70"/>
                </a:lnTo>
                <a:lnTo>
                  <a:pt x="23" y="70"/>
                </a:lnTo>
                <a:lnTo>
                  <a:pt x="28" y="69"/>
                </a:lnTo>
                <a:lnTo>
                  <a:pt x="32" y="66"/>
                </a:lnTo>
                <a:lnTo>
                  <a:pt x="35" y="63"/>
                </a:lnTo>
                <a:lnTo>
                  <a:pt x="38" y="60"/>
                </a:lnTo>
                <a:lnTo>
                  <a:pt x="40" y="55"/>
                </a:lnTo>
                <a:lnTo>
                  <a:pt x="43" y="52"/>
                </a:lnTo>
                <a:lnTo>
                  <a:pt x="46" y="48"/>
                </a:lnTo>
                <a:lnTo>
                  <a:pt x="47" y="43"/>
                </a:lnTo>
                <a:lnTo>
                  <a:pt x="49" y="40"/>
                </a:lnTo>
                <a:lnTo>
                  <a:pt x="52" y="39"/>
                </a:lnTo>
                <a:lnTo>
                  <a:pt x="53" y="36"/>
                </a:lnTo>
                <a:lnTo>
                  <a:pt x="56" y="33"/>
                </a:lnTo>
                <a:lnTo>
                  <a:pt x="58" y="30"/>
                </a:lnTo>
                <a:lnTo>
                  <a:pt x="59" y="27"/>
                </a:lnTo>
                <a:lnTo>
                  <a:pt x="60" y="24"/>
                </a:lnTo>
                <a:lnTo>
                  <a:pt x="62" y="21"/>
                </a:lnTo>
                <a:lnTo>
                  <a:pt x="60" y="18"/>
                </a:lnTo>
                <a:lnTo>
                  <a:pt x="60" y="15"/>
                </a:lnTo>
                <a:lnTo>
                  <a:pt x="59" y="12"/>
                </a:lnTo>
                <a:lnTo>
                  <a:pt x="59" y="9"/>
                </a:lnTo>
                <a:lnTo>
                  <a:pt x="58" y="8"/>
                </a:lnTo>
                <a:lnTo>
                  <a:pt x="56" y="5"/>
                </a:lnTo>
                <a:lnTo>
                  <a:pt x="53" y="3"/>
                </a:lnTo>
                <a:lnTo>
                  <a:pt x="52" y="2"/>
                </a:lnTo>
                <a:lnTo>
                  <a:pt x="46" y="0"/>
                </a:lnTo>
                <a:lnTo>
                  <a:pt x="40" y="0"/>
                </a:lnTo>
                <a:lnTo>
                  <a:pt x="34" y="3"/>
                </a:lnTo>
                <a:lnTo>
                  <a:pt x="29" y="5"/>
                </a:lnTo>
                <a:lnTo>
                  <a:pt x="23" y="8"/>
                </a:lnTo>
                <a:lnTo>
                  <a:pt x="19" y="12"/>
                </a:lnTo>
                <a:lnTo>
                  <a:pt x="13" y="15"/>
                </a:lnTo>
                <a:lnTo>
                  <a:pt x="9" y="18"/>
                </a:lnTo>
                <a:lnTo>
                  <a:pt x="6" y="21"/>
                </a:lnTo>
                <a:lnTo>
                  <a:pt x="3" y="26"/>
                </a:lnTo>
                <a:lnTo>
                  <a:pt x="1" y="30"/>
                </a:lnTo>
                <a:lnTo>
                  <a:pt x="0" y="36"/>
                </a:lnTo>
                <a:lnTo>
                  <a:pt x="0" y="42"/>
                </a:lnTo>
                <a:lnTo>
                  <a:pt x="1" y="48"/>
                </a:lnTo>
                <a:lnTo>
                  <a:pt x="3" y="54"/>
                </a:lnTo>
                <a:lnTo>
                  <a:pt x="6" y="58"/>
                </a:lnTo>
              </a:path>
            </a:pathLst>
          </a:custGeom>
          <a:solidFill>
            <a:srgbClr val="FFFF00"/>
          </a:solidFill>
          <a:ln w="4763">
            <a:solidFill>
              <a:srgbClr val="990000"/>
            </a:solidFill>
            <a:round/>
            <a:headEnd/>
            <a:tailEnd/>
          </a:ln>
        </p:spPr>
        <p:txBody>
          <a:bodyPr/>
          <a:lstStyle/>
          <a:p>
            <a:endParaRPr lang="en-US"/>
          </a:p>
        </p:txBody>
      </p:sp>
      <p:sp>
        <p:nvSpPr>
          <p:cNvPr id="53388" name="Freeform 139"/>
          <p:cNvSpPr>
            <a:spLocks/>
          </p:cNvSpPr>
          <p:nvPr/>
        </p:nvSpPr>
        <p:spPr bwMode="auto">
          <a:xfrm>
            <a:off x="6202364" y="4652963"/>
            <a:ext cx="55563" cy="100012"/>
          </a:xfrm>
          <a:custGeom>
            <a:avLst/>
            <a:gdLst>
              <a:gd name="T0" fmla="*/ 0 w 40"/>
              <a:gd name="T1" fmla="*/ 2147483647 h 63"/>
              <a:gd name="T2" fmla="*/ 2147483647 w 40"/>
              <a:gd name="T3" fmla="*/ 2147483647 h 63"/>
              <a:gd name="T4" fmla="*/ 2147483647 w 40"/>
              <a:gd name="T5" fmla="*/ 2147483647 h 63"/>
              <a:gd name="T6" fmla="*/ 2147483647 w 40"/>
              <a:gd name="T7" fmla="*/ 2147483647 h 63"/>
              <a:gd name="T8" fmla="*/ 2147483647 w 40"/>
              <a:gd name="T9" fmla="*/ 2147483647 h 63"/>
              <a:gd name="T10" fmla="*/ 2147483647 w 40"/>
              <a:gd name="T11" fmla="*/ 2147483647 h 63"/>
              <a:gd name="T12" fmla="*/ 2147483647 w 40"/>
              <a:gd name="T13" fmla="*/ 2147483647 h 63"/>
              <a:gd name="T14" fmla="*/ 2147483647 w 40"/>
              <a:gd name="T15" fmla="*/ 2147483647 h 63"/>
              <a:gd name="T16" fmla="*/ 2147483647 w 40"/>
              <a:gd name="T17" fmla="*/ 2147483647 h 63"/>
              <a:gd name="T18" fmla="*/ 2147483647 w 40"/>
              <a:gd name="T19" fmla="*/ 2147483647 h 63"/>
              <a:gd name="T20" fmla="*/ 2147483647 w 40"/>
              <a:gd name="T21" fmla="*/ 2147483647 h 63"/>
              <a:gd name="T22" fmla="*/ 2147483647 w 40"/>
              <a:gd name="T23" fmla="*/ 2147483647 h 63"/>
              <a:gd name="T24" fmla="*/ 2147483647 w 40"/>
              <a:gd name="T25" fmla="*/ 2147483647 h 63"/>
              <a:gd name="T26" fmla="*/ 2147483647 w 40"/>
              <a:gd name="T27" fmla="*/ 2147483647 h 63"/>
              <a:gd name="T28" fmla="*/ 2147483647 w 40"/>
              <a:gd name="T29" fmla="*/ 2147483647 h 63"/>
              <a:gd name="T30" fmla="*/ 2147483647 w 40"/>
              <a:gd name="T31" fmla="*/ 2147483647 h 63"/>
              <a:gd name="T32" fmla="*/ 2147483647 w 40"/>
              <a:gd name="T33" fmla="*/ 2147483647 h 63"/>
              <a:gd name="T34" fmla="*/ 2147483647 w 40"/>
              <a:gd name="T35" fmla="*/ 2147483647 h 63"/>
              <a:gd name="T36" fmla="*/ 2147483647 w 40"/>
              <a:gd name="T37" fmla="*/ 2147483647 h 63"/>
              <a:gd name="T38" fmla="*/ 2147483647 w 40"/>
              <a:gd name="T39" fmla="*/ 2147483647 h 63"/>
              <a:gd name="T40" fmla="*/ 2147483647 w 40"/>
              <a:gd name="T41" fmla="*/ 2147483647 h 63"/>
              <a:gd name="T42" fmla="*/ 2147483647 w 40"/>
              <a:gd name="T43" fmla="*/ 2147483647 h 63"/>
              <a:gd name="T44" fmla="*/ 2147483647 w 40"/>
              <a:gd name="T45" fmla="*/ 2147483647 h 63"/>
              <a:gd name="T46" fmla="*/ 2147483647 w 40"/>
              <a:gd name="T47" fmla="*/ 2147483647 h 63"/>
              <a:gd name="T48" fmla="*/ 2147483647 w 40"/>
              <a:gd name="T49" fmla="*/ 2147483647 h 63"/>
              <a:gd name="T50" fmla="*/ 2147483647 w 40"/>
              <a:gd name="T51" fmla="*/ 2147483647 h 63"/>
              <a:gd name="T52" fmla="*/ 2147483647 w 40"/>
              <a:gd name="T53" fmla="*/ 2147483647 h 63"/>
              <a:gd name="T54" fmla="*/ 2147483647 w 40"/>
              <a:gd name="T55" fmla="*/ 2147483647 h 63"/>
              <a:gd name="T56" fmla="*/ 2147483647 w 40"/>
              <a:gd name="T57" fmla="*/ 2147483647 h 63"/>
              <a:gd name="T58" fmla="*/ 2147483647 w 40"/>
              <a:gd name="T59" fmla="*/ 2147483647 h 63"/>
              <a:gd name="T60" fmla="*/ 2147483647 w 40"/>
              <a:gd name="T61" fmla="*/ 2147483647 h 63"/>
              <a:gd name="T62" fmla="*/ 2147483647 w 40"/>
              <a:gd name="T63" fmla="*/ 2147483647 h 63"/>
              <a:gd name="T64" fmla="*/ 2147483647 w 40"/>
              <a:gd name="T65" fmla="*/ 0 h 63"/>
              <a:gd name="T66" fmla="*/ 2147483647 w 40"/>
              <a:gd name="T67" fmla="*/ 0 h 63"/>
              <a:gd name="T68" fmla="*/ 2147483647 w 40"/>
              <a:gd name="T69" fmla="*/ 2147483647 h 63"/>
              <a:gd name="T70" fmla="*/ 2147483647 w 40"/>
              <a:gd name="T71" fmla="*/ 2147483647 h 63"/>
              <a:gd name="T72" fmla="*/ 2147483647 w 40"/>
              <a:gd name="T73" fmla="*/ 2147483647 h 63"/>
              <a:gd name="T74" fmla="*/ 2147483647 w 40"/>
              <a:gd name="T75" fmla="*/ 2147483647 h 63"/>
              <a:gd name="T76" fmla="*/ 2147483647 w 40"/>
              <a:gd name="T77" fmla="*/ 2147483647 h 63"/>
              <a:gd name="T78" fmla="*/ 2147483647 w 40"/>
              <a:gd name="T79" fmla="*/ 2147483647 h 63"/>
              <a:gd name="T80" fmla="*/ 2147483647 w 40"/>
              <a:gd name="T81" fmla="*/ 2147483647 h 63"/>
              <a:gd name="T82" fmla="*/ 2147483647 w 40"/>
              <a:gd name="T83" fmla="*/ 2147483647 h 63"/>
              <a:gd name="T84" fmla="*/ 0 w 40"/>
              <a:gd name="T85" fmla="*/ 2147483647 h 63"/>
              <a:gd name="T86" fmla="*/ 0 w 40"/>
              <a:gd name="T87" fmla="*/ 2147483647 h 63"/>
              <a:gd name="T88" fmla="*/ 0 w 40"/>
              <a:gd name="T89" fmla="*/ 2147483647 h 63"/>
              <a:gd name="T90" fmla="*/ 2147483647 w 40"/>
              <a:gd name="T91" fmla="*/ 2147483647 h 63"/>
              <a:gd name="T92" fmla="*/ 2147483647 w 40"/>
              <a:gd name="T93" fmla="*/ 2147483647 h 63"/>
              <a:gd name="T94" fmla="*/ 2147483647 w 40"/>
              <a:gd name="T95" fmla="*/ 2147483647 h 63"/>
              <a:gd name="T96" fmla="*/ 0 w 40"/>
              <a:gd name="T97" fmla="*/ 2147483647 h 6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0"/>
              <a:gd name="T148" fmla="*/ 0 h 63"/>
              <a:gd name="T149" fmla="*/ 40 w 40"/>
              <a:gd name="T150" fmla="*/ 63 h 63"/>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0" h="63">
                <a:moveTo>
                  <a:pt x="0" y="59"/>
                </a:moveTo>
                <a:lnTo>
                  <a:pt x="1" y="60"/>
                </a:lnTo>
                <a:lnTo>
                  <a:pt x="4" y="62"/>
                </a:lnTo>
                <a:lnTo>
                  <a:pt x="7" y="62"/>
                </a:lnTo>
                <a:lnTo>
                  <a:pt x="9" y="63"/>
                </a:lnTo>
                <a:lnTo>
                  <a:pt x="12" y="63"/>
                </a:lnTo>
                <a:lnTo>
                  <a:pt x="15" y="63"/>
                </a:lnTo>
                <a:lnTo>
                  <a:pt x="16" y="63"/>
                </a:lnTo>
                <a:lnTo>
                  <a:pt x="19" y="62"/>
                </a:lnTo>
                <a:lnTo>
                  <a:pt x="20" y="60"/>
                </a:lnTo>
                <a:lnTo>
                  <a:pt x="22" y="57"/>
                </a:lnTo>
                <a:lnTo>
                  <a:pt x="22" y="56"/>
                </a:lnTo>
                <a:lnTo>
                  <a:pt x="22" y="53"/>
                </a:lnTo>
                <a:lnTo>
                  <a:pt x="23" y="50"/>
                </a:lnTo>
                <a:lnTo>
                  <a:pt x="23" y="47"/>
                </a:lnTo>
                <a:lnTo>
                  <a:pt x="23" y="44"/>
                </a:lnTo>
                <a:lnTo>
                  <a:pt x="25" y="41"/>
                </a:lnTo>
                <a:lnTo>
                  <a:pt x="26" y="40"/>
                </a:lnTo>
                <a:lnTo>
                  <a:pt x="28" y="37"/>
                </a:lnTo>
                <a:lnTo>
                  <a:pt x="29" y="35"/>
                </a:lnTo>
                <a:lnTo>
                  <a:pt x="32" y="32"/>
                </a:lnTo>
                <a:lnTo>
                  <a:pt x="34" y="31"/>
                </a:lnTo>
                <a:lnTo>
                  <a:pt x="35" y="29"/>
                </a:lnTo>
                <a:lnTo>
                  <a:pt x="37" y="26"/>
                </a:lnTo>
                <a:lnTo>
                  <a:pt x="38" y="23"/>
                </a:lnTo>
                <a:lnTo>
                  <a:pt x="40" y="20"/>
                </a:lnTo>
                <a:lnTo>
                  <a:pt x="40" y="16"/>
                </a:lnTo>
                <a:lnTo>
                  <a:pt x="40" y="12"/>
                </a:lnTo>
                <a:lnTo>
                  <a:pt x="38" y="9"/>
                </a:lnTo>
                <a:lnTo>
                  <a:pt x="35" y="6"/>
                </a:lnTo>
                <a:lnTo>
                  <a:pt x="32" y="3"/>
                </a:lnTo>
                <a:lnTo>
                  <a:pt x="28" y="1"/>
                </a:lnTo>
                <a:lnTo>
                  <a:pt x="23" y="0"/>
                </a:lnTo>
                <a:lnTo>
                  <a:pt x="22" y="0"/>
                </a:lnTo>
                <a:lnTo>
                  <a:pt x="19" y="1"/>
                </a:lnTo>
                <a:lnTo>
                  <a:pt x="16" y="1"/>
                </a:lnTo>
                <a:lnTo>
                  <a:pt x="15" y="3"/>
                </a:lnTo>
                <a:lnTo>
                  <a:pt x="12" y="4"/>
                </a:lnTo>
                <a:lnTo>
                  <a:pt x="10" y="6"/>
                </a:lnTo>
                <a:lnTo>
                  <a:pt x="9" y="9"/>
                </a:lnTo>
                <a:lnTo>
                  <a:pt x="6" y="10"/>
                </a:lnTo>
                <a:lnTo>
                  <a:pt x="3" y="14"/>
                </a:lnTo>
                <a:lnTo>
                  <a:pt x="0" y="20"/>
                </a:lnTo>
                <a:lnTo>
                  <a:pt x="0" y="26"/>
                </a:lnTo>
                <a:lnTo>
                  <a:pt x="0" y="34"/>
                </a:lnTo>
                <a:lnTo>
                  <a:pt x="1" y="40"/>
                </a:lnTo>
                <a:lnTo>
                  <a:pt x="1" y="47"/>
                </a:lnTo>
                <a:lnTo>
                  <a:pt x="1" y="53"/>
                </a:lnTo>
                <a:lnTo>
                  <a:pt x="0" y="59"/>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89" name="Freeform 140"/>
          <p:cNvSpPr>
            <a:spLocks/>
          </p:cNvSpPr>
          <p:nvPr/>
        </p:nvSpPr>
        <p:spPr bwMode="auto">
          <a:xfrm>
            <a:off x="6202364" y="4652963"/>
            <a:ext cx="55563" cy="100012"/>
          </a:xfrm>
          <a:custGeom>
            <a:avLst/>
            <a:gdLst>
              <a:gd name="T0" fmla="*/ 0 w 40"/>
              <a:gd name="T1" fmla="*/ 2147483647 h 63"/>
              <a:gd name="T2" fmla="*/ 2147483647 w 40"/>
              <a:gd name="T3" fmla="*/ 2147483647 h 63"/>
              <a:gd name="T4" fmla="*/ 2147483647 w 40"/>
              <a:gd name="T5" fmla="*/ 2147483647 h 63"/>
              <a:gd name="T6" fmla="*/ 2147483647 w 40"/>
              <a:gd name="T7" fmla="*/ 2147483647 h 63"/>
              <a:gd name="T8" fmla="*/ 2147483647 w 40"/>
              <a:gd name="T9" fmla="*/ 2147483647 h 63"/>
              <a:gd name="T10" fmla="*/ 2147483647 w 40"/>
              <a:gd name="T11" fmla="*/ 2147483647 h 63"/>
              <a:gd name="T12" fmla="*/ 2147483647 w 40"/>
              <a:gd name="T13" fmla="*/ 2147483647 h 63"/>
              <a:gd name="T14" fmla="*/ 2147483647 w 40"/>
              <a:gd name="T15" fmla="*/ 2147483647 h 63"/>
              <a:gd name="T16" fmla="*/ 2147483647 w 40"/>
              <a:gd name="T17" fmla="*/ 2147483647 h 63"/>
              <a:gd name="T18" fmla="*/ 2147483647 w 40"/>
              <a:gd name="T19" fmla="*/ 2147483647 h 63"/>
              <a:gd name="T20" fmla="*/ 2147483647 w 40"/>
              <a:gd name="T21" fmla="*/ 2147483647 h 63"/>
              <a:gd name="T22" fmla="*/ 2147483647 w 40"/>
              <a:gd name="T23" fmla="*/ 2147483647 h 63"/>
              <a:gd name="T24" fmla="*/ 2147483647 w 40"/>
              <a:gd name="T25" fmla="*/ 2147483647 h 63"/>
              <a:gd name="T26" fmla="*/ 2147483647 w 40"/>
              <a:gd name="T27" fmla="*/ 2147483647 h 63"/>
              <a:gd name="T28" fmla="*/ 2147483647 w 40"/>
              <a:gd name="T29" fmla="*/ 2147483647 h 63"/>
              <a:gd name="T30" fmla="*/ 2147483647 w 40"/>
              <a:gd name="T31" fmla="*/ 2147483647 h 63"/>
              <a:gd name="T32" fmla="*/ 2147483647 w 40"/>
              <a:gd name="T33" fmla="*/ 2147483647 h 63"/>
              <a:gd name="T34" fmla="*/ 2147483647 w 40"/>
              <a:gd name="T35" fmla="*/ 2147483647 h 63"/>
              <a:gd name="T36" fmla="*/ 2147483647 w 40"/>
              <a:gd name="T37" fmla="*/ 2147483647 h 63"/>
              <a:gd name="T38" fmla="*/ 2147483647 w 40"/>
              <a:gd name="T39" fmla="*/ 2147483647 h 63"/>
              <a:gd name="T40" fmla="*/ 2147483647 w 40"/>
              <a:gd name="T41" fmla="*/ 2147483647 h 63"/>
              <a:gd name="T42" fmla="*/ 2147483647 w 40"/>
              <a:gd name="T43" fmla="*/ 2147483647 h 63"/>
              <a:gd name="T44" fmla="*/ 2147483647 w 40"/>
              <a:gd name="T45" fmla="*/ 2147483647 h 63"/>
              <a:gd name="T46" fmla="*/ 2147483647 w 40"/>
              <a:gd name="T47" fmla="*/ 2147483647 h 63"/>
              <a:gd name="T48" fmla="*/ 2147483647 w 40"/>
              <a:gd name="T49" fmla="*/ 2147483647 h 63"/>
              <a:gd name="T50" fmla="*/ 2147483647 w 40"/>
              <a:gd name="T51" fmla="*/ 2147483647 h 63"/>
              <a:gd name="T52" fmla="*/ 2147483647 w 40"/>
              <a:gd name="T53" fmla="*/ 2147483647 h 63"/>
              <a:gd name="T54" fmla="*/ 2147483647 w 40"/>
              <a:gd name="T55" fmla="*/ 2147483647 h 63"/>
              <a:gd name="T56" fmla="*/ 2147483647 w 40"/>
              <a:gd name="T57" fmla="*/ 2147483647 h 63"/>
              <a:gd name="T58" fmla="*/ 2147483647 w 40"/>
              <a:gd name="T59" fmla="*/ 2147483647 h 63"/>
              <a:gd name="T60" fmla="*/ 2147483647 w 40"/>
              <a:gd name="T61" fmla="*/ 2147483647 h 63"/>
              <a:gd name="T62" fmla="*/ 2147483647 w 40"/>
              <a:gd name="T63" fmla="*/ 2147483647 h 63"/>
              <a:gd name="T64" fmla="*/ 2147483647 w 40"/>
              <a:gd name="T65" fmla="*/ 0 h 63"/>
              <a:gd name="T66" fmla="*/ 2147483647 w 40"/>
              <a:gd name="T67" fmla="*/ 0 h 63"/>
              <a:gd name="T68" fmla="*/ 2147483647 w 40"/>
              <a:gd name="T69" fmla="*/ 2147483647 h 63"/>
              <a:gd name="T70" fmla="*/ 2147483647 w 40"/>
              <a:gd name="T71" fmla="*/ 2147483647 h 63"/>
              <a:gd name="T72" fmla="*/ 2147483647 w 40"/>
              <a:gd name="T73" fmla="*/ 2147483647 h 63"/>
              <a:gd name="T74" fmla="*/ 2147483647 w 40"/>
              <a:gd name="T75" fmla="*/ 2147483647 h 63"/>
              <a:gd name="T76" fmla="*/ 2147483647 w 40"/>
              <a:gd name="T77" fmla="*/ 2147483647 h 63"/>
              <a:gd name="T78" fmla="*/ 2147483647 w 40"/>
              <a:gd name="T79" fmla="*/ 2147483647 h 63"/>
              <a:gd name="T80" fmla="*/ 2147483647 w 40"/>
              <a:gd name="T81" fmla="*/ 2147483647 h 63"/>
              <a:gd name="T82" fmla="*/ 2147483647 w 40"/>
              <a:gd name="T83" fmla="*/ 2147483647 h 63"/>
              <a:gd name="T84" fmla="*/ 0 w 40"/>
              <a:gd name="T85" fmla="*/ 2147483647 h 63"/>
              <a:gd name="T86" fmla="*/ 0 w 40"/>
              <a:gd name="T87" fmla="*/ 2147483647 h 63"/>
              <a:gd name="T88" fmla="*/ 0 w 40"/>
              <a:gd name="T89" fmla="*/ 2147483647 h 63"/>
              <a:gd name="T90" fmla="*/ 2147483647 w 40"/>
              <a:gd name="T91" fmla="*/ 2147483647 h 63"/>
              <a:gd name="T92" fmla="*/ 2147483647 w 40"/>
              <a:gd name="T93" fmla="*/ 2147483647 h 63"/>
              <a:gd name="T94" fmla="*/ 2147483647 w 40"/>
              <a:gd name="T95" fmla="*/ 2147483647 h 63"/>
              <a:gd name="T96" fmla="*/ 0 w 40"/>
              <a:gd name="T97" fmla="*/ 2147483647 h 6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0"/>
              <a:gd name="T148" fmla="*/ 0 h 63"/>
              <a:gd name="T149" fmla="*/ 40 w 40"/>
              <a:gd name="T150" fmla="*/ 63 h 63"/>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0" h="63">
                <a:moveTo>
                  <a:pt x="0" y="59"/>
                </a:moveTo>
                <a:lnTo>
                  <a:pt x="1" y="60"/>
                </a:lnTo>
                <a:lnTo>
                  <a:pt x="4" y="62"/>
                </a:lnTo>
                <a:lnTo>
                  <a:pt x="7" y="62"/>
                </a:lnTo>
                <a:lnTo>
                  <a:pt x="9" y="63"/>
                </a:lnTo>
                <a:lnTo>
                  <a:pt x="12" y="63"/>
                </a:lnTo>
                <a:lnTo>
                  <a:pt x="15" y="63"/>
                </a:lnTo>
                <a:lnTo>
                  <a:pt x="16" y="63"/>
                </a:lnTo>
                <a:lnTo>
                  <a:pt x="19" y="62"/>
                </a:lnTo>
                <a:lnTo>
                  <a:pt x="20" y="60"/>
                </a:lnTo>
                <a:lnTo>
                  <a:pt x="22" y="57"/>
                </a:lnTo>
                <a:lnTo>
                  <a:pt x="22" y="56"/>
                </a:lnTo>
                <a:lnTo>
                  <a:pt x="22" y="53"/>
                </a:lnTo>
                <a:lnTo>
                  <a:pt x="23" y="50"/>
                </a:lnTo>
                <a:lnTo>
                  <a:pt x="23" y="47"/>
                </a:lnTo>
                <a:lnTo>
                  <a:pt x="23" y="44"/>
                </a:lnTo>
                <a:lnTo>
                  <a:pt x="25" y="41"/>
                </a:lnTo>
                <a:lnTo>
                  <a:pt x="26" y="40"/>
                </a:lnTo>
                <a:lnTo>
                  <a:pt x="28" y="37"/>
                </a:lnTo>
                <a:lnTo>
                  <a:pt x="29" y="35"/>
                </a:lnTo>
                <a:lnTo>
                  <a:pt x="32" y="32"/>
                </a:lnTo>
                <a:lnTo>
                  <a:pt x="34" y="31"/>
                </a:lnTo>
                <a:lnTo>
                  <a:pt x="35" y="29"/>
                </a:lnTo>
                <a:lnTo>
                  <a:pt x="37" y="26"/>
                </a:lnTo>
                <a:lnTo>
                  <a:pt x="38" y="23"/>
                </a:lnTo>
                <a:lnTo>
                  <a:pt x="40" y="20"/>
                </a:lnTo>
                <a:lnTo>
                  <a:pt x="40" y="16"/>
                </a:lnTo>
                <a:lnTo>
                  <a:pt x="40" y="12"/>
                </a:lnTo>
                <a:lnTo>
                  <a:pt x="38" y="9"/>
                </a:lnTo>
                <a:lnTo>
                  <a:pt x="35" y="6"/>
                </a:lnTo>
                <a:lnTo>
                  <a:pt x="32" y="3"/>
                </a:lnTo>
                <a:lnTo>
                  <a:pt x="28" y="1"/>
                </a:lnTo>
                <a:lnTo>
                  <a:pt x="23" y="0"/>
                </a:lnTo>
                <a:lnTo>
                  <a:pt x="22" y="0"/>
                </a:lnTo>
                <a:lnTo>
                  <a:pt x="19" y="1"/>
                </a:lnTo>
                <a:lnTo>
                  <a:pt x="16" y="1"/>
                </a:lnTo>
                <a:lnTo>
                  <a:pt x="15" y="3"/>
                </a:lnTo>
                <a:lnTo>
                  <a:pt x="12" y="4"/>
                </a:lnTo>
                <a:lnTo>
                  <a:pt x="10" y="6"/>
                </a:lnTo>
                <a:lnTo>
                  <a:pt x="9" y="9"/>
                </a:lnTo>
                <a:lnTo>
                  <a:pt x="6" y="10"/>
                </a:lnTo>
                <a:lnTo>
                  <a:pt x="3" y="14"/>
                </a:lnTo>
                <a:lnTo>
                  <a:pt x="0" y="20"/>
                </a:lnTo>
                <a:lnTo>
                  <a:pt x="0" y="26"/>
                </a:lnTo>
                <a:lnTo>
                  <a:pt x="0" y="34"/>
                </a:lnTo>
                <a:lnTo>
                  <a:pt x="1" y="40"/>
                </a:lnTo>
                <a:lnTo>
                  <a:pt x="1" y="47"/>
                </a:lnTo>
                <a:lnTo>
                  <a:pt x="1" y="53"/>
                </a:lnTo>
                <a:lnTo>
                  <a:pt x="0" y="59"/>
                </a:lnTo>
              </a:path>
            </a:pathLst>
          </a:custGeom>
          <a:solidFill>
            <a:srgbClr val="FFFF00"/>
          </a:solidFill>
          <a:ln w="1588">
            <a:solidFill>
              <a:srgbClr val="990000"/>
            </a:solidFill>
            <a:round/>
            <a:headEnd/>
            <a:tailEnd/>
          </a:ln>
        </p:spPr>
        <p:txBody>
          <a:bodyPr/>
          <a:lstStyle/>
          <a:p>
            <a:endParaRPr lang="en-US"/>
          </a:p>
        </p:txBody>
      </p:sp>
      <p:sp>
        <p:nvSpPr>
          <p:cNvPr id="53390" name="Freeform 141"/>
          <p:cNvSpPr>
            <a:spLocks/>
          </p:cNvSpPr>
          <p:nvPr/>
        </p:nvSpPr>
        <p:spPr bwMode="auto">
          <a:xfrm>
            <a:off x="6202364" y="4652963"/>
            <a:ext cx="55563" cy="100012"/>
          </a:xfrm>
          <a:custGeom>
            <a:avLst/>
            <a:gdLst>
              <a:gd name="T0" fmla="*/ 0 w 40"/>
              <a:gd name="T1" fmla="*/ 2147483647 h 63"/>
              <a:gd name="T2" fmla="*/ 2147483647 w 40"/>
              <a:gd name="T3" fmla="*/ 2147483647 h 63"/>
              <a:gd name="T4" fmla="*/ 2147483647 w 40"/>
              <a:gd name="T5" fmla="*/ 2147483647 h 63"/>
              <a:gd name="T6" fmla="*/ 2147483647 w 40"/>
              <a:gd name="T7" fmla="*/ 2147483647 h 63"/>
              <a:gd name="T8" fmla="*/ 2147483647 w 40"/>
              <a:gd name="T9" fmla="*/ 2147483647 h 63"/>
              <a:gd name="T10" fmla="*/ 2147483647 w 40"/>
              <a:gd name="T11" fmla="*/ 2147483647 h 63"/>
              <a:gd name="T12" fmla="*/ 2147483647 w 40"/>
              <a:gd name="T13" fmla="*/ 2147483647 h 63"/>
              <a:gd name="T14" fmla="*/ 2147483647 w 40"/>
              <a:gd name="T15" fmla="*/ 2147483647 h 63"/>
              <a:gd name="T16" fmla="*/ 2147483647 w 40"/>
              <a:gd name="T17" fmla="*/ 2147483647 h 63"/>
              <a:gd name="T18" fmla="*/ 2147483647 w 40"/>
              <a:gd name="T19" fmla="*/ 2147483647 h 63"/>
              <a:gd name="T20" fmla="*/ 2147483647 w 40"/>
              <a:gd name="T21" fmla="*/ 2147483647 h 63"/>
              <a:gd name="T22" fmla="*/ 2147483647 w 40"/>
              <a:gd name="T23" fmla="*/ 2147483647 h 63"/>
              <a:gd name="T24" fmla="*/ 2147483647 w 40"/>
              <a:gd name="T25" fmla="*/ 2147483647 h 63"/>
              <a:gd name="T26" fmla="*/ 2147483647 w 40"/>
              <a:gd name="T27" fmla="*/ 2147483647 h 63"/>
              <a:gd name="T28" fmla="*/ 2147483647 w 40"/>
              <a:gd name="T29" fmla="*/ 2147483647 h 63"/>
              <a:gd name="T30" fmla="*/ 2147483647 w 40"/>
              <a:gd name="T31" fmla="*/ 2147483647 h 63"/>
              <a:gd name="T32" fmla="*/ 2147483647 w 40"/>
              <a:gd name="T33" fmla="*/ 2147483647 h 63"/>
              <a:gd name="T34" fmla="*/ 2147483647 w 40"/>
              <a:gd name="T35" fmla="*/ 2147483647 h 63"/>
              <a:gd name="T36" fmla="*/ 2147483647 w 40"/>
              <a:gd name="T37" fmla="*/ 2147483647 h 63"/>
              <a:gd name="T38" fmla="*/ 2147483647 w 40"/>
              <a:gd name="T39" fmla="*/ 2147483647 h 63"/>
              <a:gd name="T40" fmla="*/ 2147483647 w 40"/>
              <a:gd name="T41" fmla="*/ 2147483647 h 63"/>
              <a:gd name="T42" fmla="*/ 2147483647 w 40"/>
              <a:gd name="T43" fmla="*/ 2147483647 h 63"/>
              <a:gd name="T44" fmla="*/ 2147483647 w 40"/>
              <a:gd name="T45" fmla="*/ 2147483647 h 63"/>
              <a:gd name="T46" fmla="*/ 2147483647 w 40"/>
              <a:gd name="T47" fmla="*/ 2147483647 h 63"/>
              <a:gd name="T48" fmla="*/ 2147483647 w 40"/>
              <a:gd name="T49" fmla="*/ 2147483647 h 63"/>
              <a:gd name="T50" fmla="*/ 2147483647 w 40"/>
              <a:gd name="T51" fmla="*/ 2147483647 h 63"/>
              <a:gd name="T52" fmla="*/ 2147483647 w 40"/>
              <a:gd name="T53" fmla="*/ 2147483647 h 63"/>
              <a:gd name="T54" fmla="*/ 2147483647 w 40"/>
              <a:gd name="T55" fmla="*/ 2147483647 h 63"/>
              <a:gd name="T56" fmla="*/ 2147483647 w 40"/>
              <a:gd name="T57" fmla="*/ 2147483647 h 63"/>
              <a:gd name="T58" fmla="*/ 2147483647 w 40"/>
              <a:gd name="T59" fmla="*/ 2147483647 h 63"/>
              <a:gd name="T60" fmla="*/ 2147483647 w 40"/>
              <a:gd name="T61" fmla="*/ 2147483647 h 63"/>
              <a:gd name="T62" fmla="*/ 2147483647 w 40"/>
              <a:gd name="T63" fmla="*/ 2147483647 h 63"/>
              <a:gd name="T64" fmla="*/ 2147483647 w 40"/>
              <a:gd name="T65" fmla="*/ 0 h 63"/>
              <a:gd name="T66" fmla="*/ 2147483647 w 40"/>
              <a:gd name="T67" fmla="*/ 0 h 63"/>
              <a:gd name="T68" fmla="*/ 2147483647 w 40"/>
              <a:gd name="T69" fmla="*/ 2147483647 h 63"/>
              <a:gd name="T70" fmla="*/ 2147483647 w 40"/>
              <a:gd name="T71" fmla="*/ 2147483647 h 63"/>
              <a:gd name="T72" fmla="*/ 2147483647 w 40"/>
              <a:gd name="T73" fmla="*/ 2147483647 h 63"/>
              <a:gd name="T74" fmla="*/ 2147483647 w 40"/>
              <a:gd name="T75" fmla="*/ 2147483647 h 63"/>
              <a:gd name="T76" fmla="*/ 2147483647 w 40"/>
              <a:gd name="T77" fmla="*/ 2147483647 h 63"/>
              <a:gd name="T78" fmla="*/ 2147483647 w 40"/>
              <a:gd name="T79" fmla="*/ 2147483647 h 63"/>
              <a:gd name="T80" fmla="*/ 2147483647 w 40"/>
              <a:gd name="T81" fmla="*/ 2147483647 h 63"/>
              <a:gd name="T82" fmla="*/ 2147483647 w 40"/>
              <a:gd name="T83" fmla="*/ 2147483647 h 63"/>
              <a:gd name="T84" fmla="*/ 0 w 40"/>
              <a:gd name="T85" fmla="*/ 2147483647 h 63"/>
              <a:gd name="T86" fmla="*/ 0 w 40"/>
              <a:gd name="T87" fmla="*/ 2147483647 h 63"/>
              <a:gd name="T88" fmla="*/ 0 w 40"/>
              <a:gd name="T89" fmla="*/ 2147483647 h 63"/>
              <a:gd name="T90" fmla="*/ 2147483647 w 40"/>
              <a:gd name="T91" fmla="*/ 2147483647 h 63"/>
              <a:gd name="T92" fmla="*/ 2147483647 w 40"/>
              <a:gd name="T93" fmla="*/ 2147483647 h 63"/>
              <a:gd name="T94" fmla="*/ 2147483647 w 40"/>
              <a:gd name="T95" fmla="*/ 2147483647 h 63"/>
              <a:gd name="T96" fmla="*/ 0 w 40"/>
              <a:gd name="T97" fmla="*/ 2147483647 h 6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0"/>
              <a:gd name="T148" fmla="*/ 0 h 63"/>
              <a:gd name="T149" fmla="*/ 40 w 40"/>
              <a:gd name="T150" fmla="*/ 63 h 63"/>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0" h="63">
                <a:moveTo>
                  <a:pt x="0" y="59"/>
                </a:moveTo>
                <a:lnTo>
                  <a:pt x="1" y="60"/>
                </a:lnTo>
                <a:lnTo>
                  <a:pt x="4" y="62"/>
                </a:lnTo>
                <a:lnTo>
                  <a:pt x="7" y="62"/>
                </a:lnTo>
                <a:lnTo>
                  <a:pt x="9" y="63"/>
                </a:lnTo>
                <a:lnTo>
                  <a:pt x="12" y="63"/>
                </a:lnTo>
                <a:lnTo>
                  <a:pt x="15" y="63"/>
                </a:lnTo>
                <a:lnTo>
                  <a:pt x="16" y="63"/>
                </a:lnTo>
                <a:lnTo>
                  <a:pt x="19" y="62"/>
                </a:lnTo>
                <a:lnTo>
                  <a:pt x="20" y="60"/>
                </a:lnTo>
                <a:lnTo>
                  <a:pt x="22" y="57"/>
                </a:lnTo>
                <a:lnTo>
                  <a:pt x="22" y="56"/>
                </a:lnTo>
                <a:lnTo>
                  <a:pt x="22" y="53"/>
                </a:lnTo>
                <a:lnTo>
                  <a:pt x="23" y="50"/>
                </a:lnTo>
                <a:lnTo>
                  <a:pt x="23" y="47"/>
                </a:lnTo>
                <a:lnTo>
                  <a:pt x="23" y="44"/>
                </a:lnTo>
                <a:lnTo>
                  <a:pt x="25" y="41"/>
                </a:lnTo>
                <a:lnTo>
                  <a:pt x="26" y="40"/>
                </a:lnTo>
                <a:lnTo>
                  <a:pt x="28" y="37"/>
                </a:lnTo>
                <a:lnTo>
                  <a:pt x="29" y="35"/>
                </a:lnTo>
                <a:lnTo>
                  <a:pt x="32" y="32"/>
                </a:lnTo>
                <a:lnTo>
                  <a:pt x="34" y="31"/>
                </a:lnTo>
                <a:lnTo>
                  <a:pt x="35" y="29"/>
                </a:lnTo>
                <a:lnTo>
                  <a:pt x="37" y="26"/>
                </a:lnTo>
                <a:lnTo>
                  <a:pt x="38" y="23"/>
                </a:lnTo>
                <a:lnTo>
                  <a:pt x="40" y="20"/>
                </a:lnTo>
                <a:lnTo>
                  <a:pt x="40" y="16"/>
                </a:lnTo>
                <a:lnTo>
                  <a:pt x="40" y="12"/>
                </a:lnTo>
                <a:lnTo>
                  <a:pt x="38" y="9"/>
                </a:lnTo>
                <a:lnTo>
                  <a:pt x="35" y="6"/>
                </a:lnTo>
                <a:lnTo>
                  <a:pt x="32" y="3"/>
                </a:lnTo>
                <a:lnTo>
                  <a:pt x="28" y="1"/>
                </a:lnTo>
                <a:lnTo>
                  <a:pt x="23" y="0"/>
                </a:lnTo>
                <a:lnTo>
                  <a:pt x="22" y="0"/>
                </a:lnTo>
                <a:lnTo>
                  <a:pt x="19" y="1"/>
                </a:lnTo>
                <a:lnTo>
                  <a:pt x="16" y="1"/>
                </a:lnTo>
                <a:lnTo>
                  <a:pt x="15" y="3"/>
                </a:lnTo>
                <a:lnTo>
                  <a:pt x="12" y="4"/>
                </a:lnTo>
                <a:lnTo>
                  <a:pt x="10" y="6"/>
                </a:lnTo>
                <a:lnTo>
                  <a:pt x="9" y="9"/>
                </a:lnTo>
                <a:lnTo>
                  <a:pt x="6" y="10"/>
                </a:lnTo>
                <a:lnTo>
                  <a:pt x="3" y="14"/>
                </a:lnTo>
                <a:lnTo>
                  <a:pt x="0" y="20"/>
                </a:lnTo>
                <a:lnTo>
                  <a:pt x="0" y="26"/>
                </a:lnTo>
                <a:lnTo>
                  <a:pt x="0" y="34"/>
                </a:lnTo>
                <a:lnTo>
                  <a:pt x="1" y="40"/>
                </a:lnTo>
                <a:lnTo>
                  <a:pt x="1" y="47"/>
                </a:lnTo>
                <a:lnTo>
                  <a:pt x="1" y="53"/>
                </a:lnTo>
                <a:lnTo>
                  <a:pt x="0" y="59"/>
                </a:lnTo>
              </a:path>
            </a:pathLst>
          </a:custGeom>
          <a:solidFill>
            <a:srgbClr val="FFFF00"/>
          </a:solidFill>
          <a:ln w="4763">
            <a:solidFill>
              <a:srgbClr val="990000"/>
            </a:solidFill>
            <a:round/>
            <a:headEnd/>
            <a:tailEnd/>
          </a:ln>
        </p:spPr>
        <p:txBody>
          <a:bodyPr/>
          <a:lstStyle/>
          <a:p>
            <a:endParaRPr lang="en-US"/>
          </a:p>
        </p:txBody>
      </p:sp>
      <p:sp>
        <p:nvSpPr>
          <p:cNvPr id="53391" name="Freeform 142"/>
          <p:cNvSpPr>
            <a:spLocks/>
          </p:cNvSpPr>
          <p:nvPr/>
        </p:nvSpPr>
        <p:spPr bwMode="auto">
          <a:xfrm>
            <a:off x="6181728" y="4576764"/>
            <a:ext cx="60325" cy="80963"/>
          </a:xfrm>
          <a:custGeom>
            <a:avLst/>
            <a:gdLst>
              <a:gd name="T0" fmla="*/ 2147483647 w 43"/>
              <a:gd name="T1" fmla="*/ 2147483647 h 51"/>
              <a:gd name="T2" fmla="*/ 2147483647 w 43"/>
              <a:gd name="T3" fmla="*/ 2147483647 h 51"/>
              <a:gd name="T4" fmla="*/ 2147483647 w 43"/>
              <a:gd name="T5" fmla="*/ 2147483647 h 51"/>
              <a:gd name="T6" fmla="*/ 2147483647 w 43"/>
              <a:gd name="T7" fmla="*/ 2147483647 h 51"/>
              <a:gd name="T8" fmla="*/ 2147483647 w 43"/>
              <a:gd name="T9" fmla="*/ 2147483647 h 51"/>
              <a:gd name="T10" fmla="*/ 2147483647 w 43"/>
              <a:gd name="T11" fmla="*/ 2147483647 h 51"/>
              <a:gd name="T12" fmla="*/ 2147483647 w 43"/>
              <a:gd name="T13" fmla="*/ 2147483647 h 51"/>
              <a:gd name="T14" fmla="*/ 2147483647 w 43"/>
              <a:gd name="T15" fmla="*/ 2147483647 h 51"/>
              <a:gd name="T16" fmla="*/ 2147483647 w 43"/>
              <a:gd name="T17" fmla="*/ 2147483647 h 51"/>
              <a:gd name="T18" fmla="*/ 2147483647 w 43"/>
              <a:gd name="T19" fmla="*/ 2147483647 h 51"/>
              <a:gd name="T20" fmla="*/ 2147483647 w 43"/>
              <a:gd name="T21" fmla="*/ 2147483647 h 51"/>
              <a:gd name="T22" fmla="*/ 2147483647 w 43"/>
              <a:gd name="T23" fmla="*/ 2147483647 h 51"/>
              <a:gd name="T24" fmla="*/ 2147483647 w 43"/>
              <a:gd name="T25" fmla="*/ 2147483647 h 51"/>
              <a:gd name="T26" fmla="*/ 2147483647 w 43"/>
              <a:gd name="T27" fmla="*/ 2147483647 h 51"/>
              <a:gd name="T28" fmla="*/ 2147483647 w 43"/>
              <a:gd name="T29" fmla="*/ 2147483647 h 51"/>
              <a:gd name="T30" fmla="*/ 2147483647 w 43"/>
              <a:gd name="T31" fmla="*/ 2147483647 h 51"/>
              <a:gd name="T32" fmla="*/ 2147483647 w 43"/>
              <a:gd name="T33" fmla="*/ 2147483647 h 51"/>
              <a:gd name="T34" fmla="*/ 2147483647 w 43"/>
              <a:gd name="T35" fmla="*/ 2147483647 h 51"/>
              <a:gd name="T36" fmla="*/ 2147483647 w 43"/>
              <a:gd name="T37" fmla="*/ 2147483647 h 51"/>
              <a:gd name="T38" fmla="*/ 2147483647 w 43"/>
              <a:gd name="T39" fmla="*/ 2147483647 h 51"/>
              <a:gd name="T40" fmla="*/ 2147483647 w 43"/>
              <a:gd name="T41" fmla="*/ 2147483647 h 51"/>
              <a:gd name="T42" fmla="*/ 2147483647 w 43"/>
              <a:gd name="T43" fmla="*/ 2147483647 h 51"/>
              <a:gd name="T44" fmla="*/ 2147483647 w 43"/>
              <a:gd name="T45" fmla="*/ 0 h 51"/>
              <a:gd name="T46" fmla="*/ 2147483647 w 43"/>
              <a:gd name="T47" fmla="*/ 0 h 51"/>
              <a:gd name="T48" fmla="*/ 2147483647 w 43"/>
              <a:gd name="T49" fmla="*/ 2147483647 h 51"/>
              <a:gd name="T50" fmla="*/ 0 w 43"/>
              <a:gd name="T51" fmla="*/ 2147483647 h 51"/>
              <a:gd name="T52" fmla="*/ 0 w 43"/>
              <a:gd name="T53" fmla="*/ 2147483647 h 51"/>
              <a:gd name="T54" fmla="*/ 0 w 43"/>
              <a:gd name="T55" fmla="*/ 2147483647 h 51"/>
              <a:gd name="T56" fmla="*/ 2147483647 w 43"/>
              <a:gd name="T57" fmla="*/ 2147483647 h 51"/>
              <a:gd name="T58" fmla="*/ 2147483647 w 43"/>
              <a:gd name="T59" fmla="*/ 2147483647 h 51"/>
              <a:gd name="T60" fmla="*/ 2147483647 w 43"/>
              <a:gd name="T61" fmla="*/ 2147483647 h 51"/>
              <a:gd name="T62" fmla="*/ 2147483647 w 43"/>
              <a:gd name="T63" fmla="*/ 2147483647 h 51"/>
              <a:gd name="T64" fmla="*/ 2147483647 w 43"/>
              <a:gd name="T65" fmla="*/ 2147483647 h 51"/>
              <a:gd name="T66" fmla="*/ 2147483647 w 43"/>
              <a:gd name="T67" fmla="*/ 2147483647 h 51"/>
              <a:gd name="T68" fmla="*/ 2147483647 w 43"/>
              <a:gd name="T69" fmla="*/ 2147483647 h 51"/>
              <a:gd name="T70" fmla="*/ 2147483647 w 43"/>
              <a:gd name="T71" fmla="*/ 2147483647 h 51"/>
              <a:gd name="T72" fmla="*/ 2147483647 w 43"/>
              <a:gd name="T73" fmla="*/ 2147483647 h 51"/>
              <a:gd name="T74" fmla="*/ 2147483647 w 43"/>
              <a:gd name="T75" fmla="*/ 2147483647 h 51"/>
              <a:gd name="T76" fmla="*/ 2147483647 w 43"/>
              <a:gd name="T77" fmla="*/ 2147483647 h 51"/>
              <a:gd name="T78" fmla="*/ 2147483647 w 43"/>
              <a:gd name="T79" fmla="*/ 2147483647 h 51"/>
              <a:gd name="T80" fmla="*/ 2147483647 w 43"/>
              <a:gd name="T81" fmla="*/ 2147483647 h 51"/>
              <a:gd name="T82" fmla="*/ 2147483647 w 43"/>
              <a:gd name="T83" fmla="*/ 2147483647 h 51"/>
              <a:gd name="T84" fmla="*/ 2147483647 w 43"/>
              <a:gd name="T85" fmla="*/ 2147483647 h 51"/>
              <a:gd name="T86" fmla="*/ 2147483647 w 43"/>
              <a:gd name="T87" fmla="*/ 2147483647 h 51"/>
              <a:gd name="T88" fmla="*/ 2147483647 w 43"/>
              <a:gd name="T89" fmla="*/ 2147483647 h 51"/>
              <a:gd name="T90" fmla="*/ 2147483647 w 43"/>
              <a:gd name="T91" fmla="*/ 2147483647 h 51"/>
              <a:gd name="T92" fmla="*/ 2147483647 w 43"/>
              <a:gd name="T93" fmla="*/ 2147483647 h 51"/>
              <a:gd name="T94" fmla="*/ 2147483647 w 43"/>
              <a:gd name="T95" fmla="*/ 2147483647 h 51"/>
              <a:gd name="T96" fmla="*/ 2147483647 w 43"/>
              <a:gd name="T97" fmla="*/ 2147483647 h 51"/>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3"/>
              <a:gd name="T148" fmla="*/ 0 h 51"/>
              <a:gd name="T149" fmla="*/ 43 w 43"/>
              <a:gd name="T150" fmla="*/ 51 h 51"/>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3" h="51">
                <a:moveTo>
                  <a:pt x="18" y="49"/>
                </a:moveTo>
                <a:lnTo>
                  <a:pt x="18" y="49"/>
                </a:lnTo>
                <a:lnTo>
                  <a:pt x="18" y="48"/>
                </a:lnTo>
                <a:lnTo>
                  <a:pt x="18" y="46"/>
                </a:lnTo>
                <a:lnTo>
                  <a:pt x="20" y="46"/>
                </a:lnTo>
                <a:lnTo>
                  <a:pt x="20" y="45"/>
                </a:lnTo>
                <a:lnTo>
                  <a:pt x="21" y="43"/>
                </a:lnTo>
                <a:lnTo>
                  <a:pt x="26" y="42"/>
                </a:lnTo>
                <a:lnTo>
                  <a:pt x="29" y="40"/>
                </a:lnTo>
                <a:lnTo>
                  <a:pt x="33" y="39"/>
                </a:lnTo>
                <a:lnTo>
                  <a:pt x="37" y="37"/>
                </a:lnTo>
                <a:lnTo>
                  <a:pt x="40" y="36"/>
                </a:lnTo>
                <a:lnTo>
                  <a:pt x="42" y="33"/>
                </a:lnTo>
                <a:lnTo>
                  <a:pt x="43" y="30"/>
                </a:lnTo>
                <a:lnTo>
                  <a:pt x="43" y="27"/>
                </a:lnTo>
                <a:lnTo>
                  <a:pt x="42" y="20"/>
                </a:lnTo>
                <a:lnTo>
                  <a:pt x="39" y="14"/>
                </a:lnTo>
                <a:lnTo>
                  <a:pt x="34" y="9"/>
                </a:lnTo>
                <a:lnTo>
                  <a:pt x="30" y="5"/>
                </a:lnTo>
                <a:lnTo>
                  <a:pt x="24" y="2"/>
                </a:lnTo>
                <a:lnTo>
                  <a:pt x="17" y="0"/>
                </a:lnTo>
                <a:lnTo>
                  <a:pt x="9" y="0"/>
                </a:lnTo>
                <a:lnTo>
                  <a:pt x="3" y="3"/>
                </a:lnTo>
                <a:lnTo>
                  <a:pt x="0" y="5"/>
                </a:lnTo>
                <a:lnTo>
                  <a:pt x="0" y="6"/>
                </a:lnTo>
                <a:lnTo>
                  <a:pt x="0" y="9"/>
                </a:lnTo>
                <a:lnTo>
                  <a:pt x="2" y="12"/>
                </a:lnTo>
                <a:lnTo>
                  <a:pt x="3" y="15"/>
                </a:lnTo>
                <a:lnTo>
                  <a:pt x="5" y="18"/>
                </a:lnTo>
                <a:lnTo>
                  <a:pt x="6" y="20"/>
                </a:lnTo>
                <a:lnTo>
                  <a:pt x="9" y="22"/>
                </a:lnTo>
                <a:lnTo>
                  <a:pt x="11" y="25"/>
                </a:lnTo>
                <a:lnTo>
                  <a:pt x="12" y="28"/>
                </a:lnTo>
                <a:lnTo>
                  <a:pt x="14" y="31"/>
                </a:lnTo>
                <a:lnTo>
                  <a:pt x="14" y="34"/>
                </a:lnTo>
                <a:lnTo>
                  <a:pt x="14" y="39"/>
                </a:lnTo>
                <a:lnTo>
                  <a:pt x="14" y="42"/>
                </a:lnTo>
                <a:lnTo>
                  <a:pt x="14" y="46"/>
                </a:lnTo>
                <a:lnTo>
                  <a:pt x="14" y="51"/>
                </a:lnTo>
                <a:lnTo>
                  <a:pt x="15" y="51"/>
                </a:lnTo>
                <a:lnTo>
                  <a:pt x="17" y="51"/>
                </a:lnTo>
                <a:lnTo>
                  <a:pt x="18" y="51"/>
                </a:lnTo>
                <a:lnTo>
                  <a:pt x="18" y="49"/>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92" name="Freeform 143"/>
          <p:cNvSpPr>
            <a:spLocks/>
          </p:cNvSpPr>
          <p:nvPr/>
        </p:nvSpPr>
        <p:spPr bwMode="auto">
          <a:xfrm>
            <a:off x="6181728" y="4576764"/>
            <a:ext cx="60325" cy="80963"/>
          </a:xfrm>
          <a:custGeom>
            <a:avLst/>
            <a:gdLst>
              <a:gd name="T0" fmla="*/ 2147483647 w 43"/>
              <a:gd name="T1" fmla="*/ 2147483647 h 51"/>
              <a:gd name="T2" fmla="*/ 2147483647 w 43"/>
              <a:gd name="T3" fmla="*/ 2147483647 h 51"/>
              <a:gd name="T4" fmla="*/ 2147483647 w 43"/>
              <a:gd name="T5" fmla="*/ 2147483647 h 51"/>
              <a:gd name="T6" fmla="*/ 2147483647 w 43"/>
              <a:gd name="T7" fmla="*/ 2147483647 h 51"/>
              <a:gd name="T8" fmla="*/ 2147483647 w 43"/>
              <a:gd name="T9" fmla="*/ 2147483647 h 51"/>
              <a:gd name="T10" fmla="*/ 2147483647 w 43"/>
              <a:gd name="T11" fmla="*/ 2147483647 h 51"/>
              <a:gd name="T12" fmla="*/ 2147483647 w 43"/>
              <a:gd name="T13" fmla="*/ 2147483647 h 51"/>
              <a:gd name="T14" fmla="*/ 2147483647 w 43"/>
              <a:gd name="T15" fmla="*/ 2147483647 h 51"/>
              <a:gd name="T16" fmla="*/ 2147483647 w 43"/>
              <a:gd name="T17" fmla="*/ 2147483647 h 51"/>
              <a:gd name="T18" fmla="*/ 2147483647 w 43"/>
              <a:gd name="T19" fmla="*/ 2147483647 h 51"/>
              <a:gd name="T20" fmla="*/ 2147483647 w 43"/>
              <a:gd name="T21" fmla="*/ 2147483647 h 51"/>
              <a:gd name="T22" fmla="*/ 2147483647 w 43"/>
              <a:gd name="T23" fmla="*/ 2147483647 h 51"/>
              <a:gd name="T24" fmla="*/ 2147483647 w 43"/>
              <a:gd name="T25" fmla="*/ 2147483647 h 51"/>
              <a:gd name="T26" fmla="*/ 2147483647 w 43"/>
              <a:gd name="T27" fmla="*/ 2147483647 h 51"/>
              <a:gd name="T28" fmla="*/ 2147483647 w 43"/>
              <a:gd name="T29" fmla="*/ 2147483647 h 51"/>
              <a:gd name="T30" fmla="*/ 2147483647 w 43"/>
              <a:gd name="T31" fmla="*/ 2147483647 h 51"/>
              <a:gd name="T32" fmla="*/ 2147483647 w 43"/>
              <a:gd name="T33" fmla="*/ 2147483647 h 51"/>
              <a:gd name="T34" fmla="*/ 2147483647 w 43"/>
              <a:gd name="T35" fmla="*/ 2147483647 h 51"/>
              <a:gd name="T36" fmla="*/ 2147483647 w 43"/>
              <a:gd name="T37" fmla="*/ 2147483647 h 51"/>
              <a:gd name="T38" fmla="*/ 2147483647 w 43"/>
              <a:gd name="T39" fmla="*/ 2147483647 h 51"/>
              <a:gd name="T40" fmla="*/ 2147483647 w 43"/>
              <a:gd name="T41" fmla="*/ 2147483647 h 51"/>
              <a:gd name="T42" fmla="*/ 2147483647 w 43"/>
              <a:gd name="T43" fmla="*/ 2147483647 h 51"/>
              <a:gd name="T44" fmla="*/ 2147483647 w 43"/>
              <a:gd name="T45" fmla="*/ 0 h 51"/>
              <a:gd name="T46" fmla="*/ 2147483647 w 43"/>
              <a:gd name="T47" fmla="*/ 0 h 51"/>
              <a:gd name="T48" fmla="*/ 2147483647 w 43"/>
              <a:gd name="T49" fmla="*/ 2147483647 h 51"/>
              <a:gd name="T50" fmla="*/ 0 w 43"/>
              <a:gd name="T51" fmla="*/ 2147483647 h 51"/>
              <a:gd name="T52" fmla="*/ 0 w 43"/>
              <a:gd name="T53" fmla="*/ 2147483647 h 51"/>
              <a:gd name="T54" fmla="*/ 0 w 43"/>
              <a:gd name="T55" fmla="*/ 2147483647 h 51"/>
              <a:gd name="T56" fmla="*/ 2147483647 w 43"/>
              <a:gd name="T57" fmla="*/ 2147483647 h 51"/>
              <a:gd name="T58" fmla="*/ 2147483647 w 43"/>
              <a:gd name="T59" fmla="*/ 2147483647 h 51"/>
              <a:gd name="T60" fmla="*/ 2147483647 w 43"/>
              <a:gd name="T61" fmla="*/ 2147483647 h 51"/>
              <a:gd name="T62" fmla="*/ 2147483647 w 43"/>
              <a:gd name="T63" fmla="*/ 2147483647 h 51"/>
              <a:gd name="T64" fmla="*/ 2147483647 w 43"/>
              <a:gd name="T65" fmla="*/ 2147483647 h 51"/>
              <a:gd name="T66" fmla="*/ 2147483647 w 43"/>
              <a:gd name="T67" fmla="*/ 2147483647 h 51"/>
              <a:gd name="T68" fmla="*/ 2147483647 w 43"/>
              <a:gd name="T69" fmla="*/ 2147483647 h 51"/>
              <a:gd name="T70" fmla="*/ 2147483647 w 43"/>
              <a:gd name="T71" fmla="*/ 2147483647 h 51"/>
              <a:gd name="T72" fmla="*/ 2147483647 w 43"/>
              <a:gd name="T73" fmla="*/ 2147483647 h 51"/>
              <a:gd name="T74" fmla="*/ 2147483647 w 43"/>
              <a:gd name="T75" fmla="*/ 2147483647 h 51"/>
              <a:gd name="T76" fmla="*/ 2147483647 w 43"/>
              <a:gd name="T77" fmla="*/ 2147483647 h 51"/>
              <a:gd name="T78" fmla="*/ 2147483647 w 43"/>
              <a:gd name="T79" fmla="*/ 2147483647 h 51"/>
              <a:gd name="T80" fmla="*/ 2147483647 w 43"/>
              <a:gd name="T81" fmla="*/ 2147483647 h 51"/>
              <a:gd name="T82" fmla="*/ 2147483647 w 43"/>
              <a:gd name="T83" fmla="*/ 2147483647 h 51"/>
              <a:gd name="T84" fmla="*/ 2147483647 w 43"/>
              <a:gd name="T85" fmla="*/ 2147483647 h 51"/>
              <a:gd name="T86" fmla="*/ 2147483647 w 43"/>
              <a:gd name="T87" fmla="*/ 2147483647 h 51"/>
              <a:gd name="T88" fmla="*/ 2147483647 w 43"/>
              <a:gd name="T89" fmla="*/ 2147483647 h 51"/>
              <a:gd name="T90" fmla="*/ 2147483647 w 43"/>
              <a:gd name="T91" fmla="*/ 2147483647 h 51"/>
              <a:gd name="T92" fmla="*/ 2147483647 w 43"/>
              <a:gd name="T93" fmla="*/ 2147483647 h 51"/>
              <a:gd name="T94" fmla="*/ 2147483647 w 43"/>
              <a:gd name="T95" fmla="*/ 2147483647 h 51"/>
              <a:gd name="T96" fmla="*/ 2147483647 w 43"/>
              <a:gd name="T97" fmla="*/ 2147483647 h 51"/>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3"/>
              <a:gd name="T148" fmla="*/ 0 h 51"/>
              <a:gd name="T149" fmla="*/ 43 w 43"/>
              <a:gd name="T150" fmla="*/ 51 h 51"/>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3" h="51">
                <a:moveTo>
                  <a:pt x="18" y="49"/>
                </a:moveTo>
                <a:lnTo>
                  <a:pt x="18" y="49"/>
                </a:lnTo>
                <a:lnTo>
                  <a:pt x="18" y="48"/>
                </a:lnTo>
                <a:lnTo>
                  <a:pt x="18" y="46"/>
                </a:lnTo>
                <a:lnTo>
                  <a:pt x="20" y="46"/>
                </a:lnTo>
                <a:lnTo>
                  <a:pt x="20" y="45"/>
                </a:lnTo>
                <a:lnTo>
                  <a:pt x="21" y="43"/>
                </a:lnTo>
                <a:lnTo>
                  <a:pt x="26" y="42"/>
                </a:lnTo>
                <a:lnTo>
                  <a:pt x="29" y="40"/>
                </a:lnTo>
                <a:lnTo>
                  <a:pt x="33" y="39"/>
                </a:lnTo>
                <a:lnTo>
                  <a:pt x="37" y="37"/>
                </a:lnTo>
                <a:lnTo>
                  <a:pt x="40" y="36"/>
                </a:lnTo>
                <a:lnTo>
                  <a:pt x="42" y="33"/>
                </a:lnTo>
                <a:lnTo>
                  <a:pt x="43" y="30"/>
                </a:lnTo>
                <a:lnTo>
                  <a:pt x="43" y="27"/>
                </a:lnTo>
                <a:lnTo>
                  <a:pt x="42" y="20"/>
                </a:lnTo>
                <a:lnTo>
                  <a:pt x="39" y="14"/>
                </a:lnTo>
                <a:lnTo>
                  <a:pt x="34" y="9"/>
                </a:lnTo>
                <a:lnTo>
                  <a:pt x="30" y="5"/>
                </a:lnTo>
                <a:lnTo>
                  <a:pt x="24" y="2"/>
                </a:lnTo>
                <a:lnTo>
                  <a:pt x="17" y="0"/>
                </a:lnTo>
                <a:lnTo>
                  <a:pt x="9" y="0"/>
                </a:lnTo>
                <a:lnTo>
                  <a:pt x="3" y="3"/>
                </a:lnTo>
                <a:lnTo>
                  <a:pt x="0" y="5"/>
                </a:lnTo>
                <a:lnTo>
                  <a:pt x="0" y="6"/>
                </a:lnTo>
                <a:lnTo>
                  <a:pt x="0" y="9"/>
                </a:lnTo>
                <a:lnTo>
                  <a:pt x="2" y="12"/>
                </a:lnTo>
                <a:lnTo>
                  <a:pt x="3" y="15"/>
                </a:lnTo>
                <a:lnTo>
                  <a:pt x="5" y="18"/>
                </a:lnTo>
                <a:lnTo>
                  <a:pt x="6" y="20"/>
                </a:lnTo>
                <a:lnTo>
                  <a:pt x="9" y="22"/>
                </a:lnTo>
                <a:lnTo>
                  <a:pt x="11" y="25"/>
                </a:lnTo>
                <a:lnTo>
                  <a:pt x="12" y="28"/>
                </a:lnTo>
                <a:lnTo>
                  <a:pt x="14" y="31"/>
                </a:lnTo>
                <a:lnTo>
                  <a:pt x="14" y="34"/>
                </a:lnTo>
                <a:lnTo>
                  <a:pt x="14" y="39"/>
                </a:lnTo>
                <a:lnTo>
                  <a:pt x="14" y="42"/>
                </a:lnTo>
                <a:lnTo>
                  <a:pt x="14" y="46"/>
                </a:lnTo>
                <a:lnTo>
                  <a:pt x="14" y="51"/>
                </a:lnTo>
                <a:lnTo>
                  <a:pt x="15" y="51"/>
                </a:lnTo>
                <a:lnTo>
                  <a:pt x="17" y="51"/>
                </a:lnTo>
                <a:lnTo>
                  <a:pt x="18" y="51"/>
                </a:lnTo>
                <a:lnTo>
                  <a:pt x="18" y="49"/>
                </a:lnTo>
              </a:path>
            </a:pathLst>
          </a:custGeom>
          <a:solidFill>
            <a:srgbClr val="FFFF00"/>
          </a:solidFill>
          <a:ln w="4763">
            <a:solidFill>
              <a:srgbClr val="990000"/>
            </a:solidFill>
            <a:round/>
            <a:headEnd/>
            <a:tailEnd/>
          </a:ln>
        </p:spPr>
        <p:txBody>
          <a:bodyPr/>
          <a:lstStyle/>
          <a:p>
            <a:endParaRPr lang="en-US"/>
          </a:p>
        </p:txBody>
      </p:sp>
      <p:sp>
        <p:nvSpPr>
          <p:cNvPr id="53393" name="Freeform 144"/>
          <p:cNvSpPr>
            <a:spLocks/>
          </p:cNvSpPr>
          <p:nvPr/>
        </p:nvSpPr>
        <p:spPr bwMode="auto">
          <a:xfrm>
            <a:off x="6329366" y="4611689"/>
            <a:ext cx="73025" cy="80963"/>
          </a:xfrm>
          <a:custGeom>
            <a:avLst/>
            <a:gdLst>
              <a:gd name="T0" fmla="*/ 2147483647 w 52"/>
              <a:gd name="T1" fmla="*/ 2147483647 h 51"/>
              <a:gd name="T2" fmla="*/ 2147483647 w 52"/>
              <a:gd name="T3" fmla="*/ 2147483647 h 51"/>
              <a:gd name="T4" fmla="*/ 2147483647 w 52"/>
              <a:gd name="T5" fmla="*/ 2147483647 h 51"/>
              <a:gd name="T6" fmla="*/ 2147483647 w 52"/>
              <a:gd name="T7" fmla="*/ 2147483647 h 51"/>
              <a:gd name="T8" fmla="*/ 2147483647 w 52"/>
              <a:gd name="T9" fmla="*/ 2147483647 h 51"/>
              <a:gd name="T10" fmla="*/ 2147483647 w 52"/>
              <a:gd name="T11" fmla="*/ 2147483647 h 51"/>
              <a:gd name="T12" fmla="*/ 2147483647 w 52"/>
              <a:gd name="T13" fmla="*/ 2147483647 h 51"/>
              <a:gd name="T14" fmla="*/ 2147483647 w 52"/>
              <a:gd name="T15" fmla="*/ 2147483647 h 51"/>
              <a:gd name="T16" fmla="*/ 2147483647 w 52"/>
              <a:gd name="T17" fmla="*/ 2147483647 h 51"/>
              <a:gd name="T18" fmla="*/ 2147483647 w 52"/>
              <a:gd name="T19" fmla="*/ 2147483647 h 51"/>
              <a:gd name="T20" fmla="*/ 2147483647 w 52"/>
              <a:gd name="T21" fmla="*/ 2147483647 h 51"/>
              <a:gd name="T22" fmla="*/ 2147483647 w 52"/>
              <a:gd name="T23" fmla="*/ 2147483647 h 51"/>
              <a:gd name="T24" fmla="*/ 2147483647 w 52"/>
              <a:gd name="T25" fmla="*/ 2147483647 h 51"/>
              <a:gd name="T26" fmla="*/ 2147483647 w 52"/>
              <a:gd name="T27" fmla="*/ 2147483647 h 51"/>
              <a:gd name="T28" fmla="*/ 2147483647 w 52"/>
              <a:gd name="T29" fmla="*/ 2147483647 h 51"/>
              <a:gd name="T30" fmla="*/ 2147483647 w 52"/>
              <a:gd name="T31" fmla="*/ 2147483647 h 51"/>
              <a:gd name="T32" fmla="*/ 2147483647 w 52"/>
              <a:gd name="T33" fmla="*/ 2147483647 h 51"/>
              <a:gd name="T34" fmla="*/ 2147483647 w 52"/>
              <a:gd name="T35" fmla="*/ 2147483647 h 51"/>
              <a:gd name="T36" fmla="*/ 2147483647 w 52"/>
              <a:gd name="T37" fmla="*/ 2147483647 h 51"/>
              <a:gd name="T38" fmla="*/ 2147483647 w 52"/>
              <a:gd name="T39" fmla="*/ 2147483647 h 51"/>
              <a:gd name="T40" fmla="*/ 2147483647 w 52"/>
              <a:gd name="T41" fmla="*/ 2147483647 h 51"/>
              <a:gd name="T42" fmla="*/ 2147483647 w 52"/>
              <a:gd name="T43" fmla="*/ 2147483647 h 51"/>
              <a:gd name="T44" fmla="*/ 2147483647 w 52"/>
              <a:gd name="T45" fmla="*/ 2147483647 h 51"/>
              <a:gd name="T46" fmla="*/ 2147483647 w 52"/>
              <a:gd name="T47" fmla="*/ 0 h 51"/>
              <a:gd name="T48" fmla="*/ 2147483647 w 52"/>
              <a:gd name="T49" fmla="*/ 0 h 51"/>
              <a:gd name="T50" fmla="*/ 2147483647 w 52"/>
              <a:gd name="T51" fmla="*/ 0 h 51"/>
              <a:gd name="T52" fmla="*/ 2147483647 w 52"/>
              <a:gd name="T53" fmla="*/ 0 h 51"/>
              <a:gd name="T54" fmla="*/ 2147483647 w 52"/>
              <a:gd name="T55" fmla="*/ 0 h 51"/>
              <a:gd name="T56" fmla="*/ 2147483647 w 52"/>
              <a:gd name="T57" fmla="*/ 0 h 51"/>
              <a:gd name="T58" fmla="*/ 2147483647 w 52"/>
              <a:gd name="T59" fmla="*/ 0 h 51"/>
              <a:gd name="T60" fmla="*/ 2147483647 w 52"/>
              <a:gd name="T61" fmla="*/ 0 h 51"/>
              <a:gd name="T62" fmla="*/ 2147483647 w 52"/>
              <a:gd name="T63" fmla="*/ 0 h 51"/>
              <a:gd name="T64" fmla="*/ 2147483647 w 52"/>
              <a:gd name="T65" fmla="*/ 2147483647 h 51"/>
              <a:gd name="T66" fmla="*/ 2147483647 w 52"/>
              <a:gd name="T67" fmla="*/ 2147483647 h 51"/>
              <a:gd name="T68" fmla="*/ 2147483647 w 52"/>
              <a:gd name="T69" fmla="*/ 2147483647 h 51"/>
              <a:gd name="T70" fmla="*/ 2147483647 w 52"/>
              <a:gd name="T71" fmla="*/ 2147483647 h 51"/>
              <a:gd name="T72" fmla="*/ 2147483647 w 52"/>
              <a:gd name="T73" fmla="*/ 2147483647 h 51"/>
              <a:gd name="T74" fmla="*/ 2147483647 w 52"/>
              <a:gd name="T75" fmla="*/ 2147483647 h 51"/>
              <a:gd name="T76" fmla="*/ 2147483647 w 52"/>
              <a:gd name="T77" fmla="*/ 2147483647 h 51"/>
              <a:gd name="T78" fmla="*/ 2147483647 w 52"/>
              <a:gd name="T79" fmla="*/ 2147483647 h 51"/>
              <a:gd name="T80" fmla="*/ 2147483647 w 52"/>
              <a:gd name="T81" fmla="*/ 2147483647 h 51"/>
              <a:gd name="T82" fmla="*/ 2147483647 w 52"/>
              <a:gd name="T83" fmla="*/ 2147483647 h 51"/>
              <a:gd name="T84" fmla="*/ 2147483647 w 52"/>
              <a:gd name="T85" fmla="*/ 2147483647 h 51"/>
              <a:gd name="T86" fmla="*/ 2147483647 w 52"/>
              <a:gd name="T87" fmla="*/ 2147483647 h 51"/>
              <a:gd name="T88" fmla="*/ 2147483647 w 52"/>
              <a:gd name="T89" fmla="*/ 2147483647 h 51"/>
              <a:gd name="T90" fmla="*/ 0 w 52"/>
              <a:gd name="T91" fmla="*/ 2147483647 h 51"/>
              <a:gd name="T92" fmla="*/ 0 w 52"/>
              <a:gd name="T93" fmla="*/ 2147483647 h 51"/>
              <a:gd name="T94" fmla="*/ 0 w 52"/>
              <a:gd name="T95" fmla="*/ 2147483647 h 51"/>
              <a:gd name="T96" fmla="*/ 0 w 52"/>
              <a:gd name="T97" fmla="*/ 2147483647 h 51"/>
              <a:gd name="T98" fmla="*/ 2147483647 w 52"/>
              <a:gd name="T99" fmla="*/ 2147483647 h 51"/>
              <a:gd name="T100" fmla="*/ 2147483647 w 52"/>
              <a:gd name="T101" fmla="*/ 2147483647 h 51"/>
              <a:gd name="T102" fmla="*/ 2147483647 w 52"/>
              <a:gd name="T103" fmla="*/ 2147483647 h 51"/>
              <a:gd name="T104" fmla="*/ 2147483647 w 52"/>
              <a:gd name="T105" fmla="*/ 2147483647 h 51"/>
              <a:gd name="T106" fmla="*/ 2147483647 w 52"/>
              <a:gd name="T107" fmla="*/ 2147483647 h 51"/>
              <a:gd name="T108" fmla="*/ 2147483647 w 52"/>
              <a:gd name="T109" fmla="*/ 2147483647 h 51"/>
              <a:gd name="T110" fmla="*/ 2147483647 w 52"/>
              <a:gd name="T111" fmla="*/ 2147483647 h 51"/>
              <a:gd name="T112" fmla="*/ 2147483647 w 52"/>
              <a:gd name="T113" fmla="*/ 2147483647 h 51"/>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2"/>
              <a:gd name="T172" fmla="*/ 0 h 51"/>
              <a:gd name="T173" fmla="*/ 52 w 52"/>
              <a:gd name="T174" fmla="*/ 51 h 51"/>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2" h="51">
                <a:moveTo>
                  <a:pt x="13" y="49"/>
                </a:moveTo>
                <a:lnTo>
                  <a:pt x="18" y="51"/>
                </a:lnTo>
                <a:lnTo>
                  <a:pt x="24" y="51"/>
                </a:lnTo>
                <a:lnTo>
                  <a:pt x="28" y="51"/>
                </a:lnTo>
                <a:lnTo>
                  <a:pt x="34" y="48"/>
                </a:lnTo>
                <a:lnTo>
                  <a:pt x="38" y="45"/>
                </a:lnTo>
                <a:lnTo>
                  <a:pt x="43" y="42"/>
                </a:lnTo>
                <a:lnTo>
                  <a:pt x="46" y="38"/>
                </a:lnTo>
                <a:lnTo>
                  <a:pt x="49" y="33"/>
                </a:lnTo>
                <a:lnTo>
                  <a:pt x="50" y="30"/>
                </a:lnTo>
                <a:lnTo>
                  <a:pt x="52" y="27"/>
                </a:lnTo>
                <a:lnTo>
                  <a:pt x="52" y="24"/>
                </a:lnTo>
                <a:lnTo>
                  <a:pt x="52" y="21"/>
                </a:lnTo>
                <a:lnTo>
                  <a:pt x="52" y="18"/>
                </a:lnTo>
                <a:lnTo>
                  <a:pt x="52" y="14"/>
                </a:lnTo>
                <a:lnTo>
                  <a:pt x="52" y="11"/>
                </a:lnTo>
                <a:lnTo>
                  <a:pt x="52" y="8"/>
                </a:lnTo>
                <a:lnTo>
                  <a:pt x="52" y="6"/>
                </a:lnTo>
                <a:lnTo>
                  <a:pt x="52" y="5"/>
                </a:lnTo>
                <a:lnTo>
                  <a:pt x="52" y="3"/>
                </a:lnTo>
                <a:lnTo>
                  <a:pt x="52" y="2"/>
                </a:lnTo>
                <a:lnTo>
                  <a:pt x="50" y="0"/>
                </a:lnTo>
                <a:lnTo>
                  <a:pt x="49" y="0"/>
                </a:lnTo>
                <a:lnTo>
                  <a:pt x="47" y="0"/>
                </a:lnTo>
                <a:lnTo>
                  <a:pt x="46" y="0"/>
                </a:lnTo>
                <a:lnTo>
                  <a:pt x="44" y="0"/>
                </a:lnTo>
                <a:lnTo>
                  <a:pt x="43" y="0"/>
                </a:lnTo>
                <a:lnTo>
                  <a:pt x="41" y="0"/>
                </a:lnTo>
                <a:lnTo>
                  <a:pt x="40" y="0"/>
                </a:lnTo>
                <a:lnTo>
                  <a:pt x="38" y="2"/>
                </a:lnTo>
                <a:lnTo>
                  <a:pt x="35" y="6"/>
                </a:lnTo>
                <a:lnTo>
                  <a:pt x="31" y="9"/>
                </a:lnTo>
                <a:lnTo>
                  <a:pt x="28" y="12"/>
                </a:lnTo>
                <a:lnTo>
                  <a:pt x="24" y="17"/>
                </a:lnTo>
                <a:lnTo>
                  <a:pt x="21" y="20"/>
                </a:lnTo>
                <a:lnTo>
                  <a:pt x="16" y="23"/>
                </a:lnTo>
                <a:lnTo>
                  <a:pt x="12" y="24"/>
                </a:lnTo>
                <a:lnTo>
                  <a:pt x="6" y="27"/>
                </a:lnTo>
                <a:lnTo>
                  <a:pt x="4" y="29"/>
                </a:lnTo>
                <a:lnTo>
                  <a:pt x="3" y="29"/>
                </a:lnTo>
                <a:lnTo>
                  <a:pt x="1" y="30"/>
                </a:lnTo>
                <a:lnTo>
                  <a:pt x="1" y="32"/>
                </a:lnTo>
                <a:lnTo>
                  <a:pt x="0" y="33"/>
                </a:lnTo>
                <a:lnTo>
                  <a:pt x="0" y="36"/>
                </a:lnTo>
                <a:lnTo>
                  <a:pt x="0" y="38"/>
                </a:lnTo>
                <a:lnTo>
                  <a:pt x="0" y="39"/>
                </a:lnTo>
                <a:lnTo>
                  <a:pt x="1" y="40"/>
                </a:lnTo>
                <a:lnTo>
                  <a:pt x="1" y="42"/>
                </a:lnTo>
                <a:lnTo>
                  <a:pt x="3" y="43"/>
                </a:lnTo>
                <a:lnTo>
                  <a:pt x="4" y="45"/>
                </a:lnTo>
                <a:lnTo>
                  <a:pt x="7" y="48"/>
                </a:lnTo>
                <a:lnTo>
                  <a:pt x="9" y="48"/>
                </a:lnTo>
                <a:lnTo>
                  <a:pt x="10" y="49"/>
                </a:lnTo>
                <a:lnTo>
                  <a:pt x="13" y="49"/>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94" name="Freeform 145"/>
          <p:cNvSpPr>
            <a:spLocks/>
          </p:cNvSpPr>
          <p:nvPr/>
        </p:nvSpPr>
        <p:spPr bwMode="auto">
          <a:xfrm>
            <a:off x="6329366" y="4611689"/>
            <a:ext cx="73025" cy="80963"/>
          </a:xfrm>
          <a:custGeom>
            <a:avLst/>
            <a:gdLst>
              <a:gd name="T0" fmla="*/ 2147483647 w 52"/>
              <a:gd name="T1" fmla="*/ 2147483647 h 51"/>
              <a:gd name="T2" fmla="*/ 2147483647 w 52"/>
              <a:gd name="T3" fmla="*/ 2147483647 h 51"/>
              <a:gd name="T4" fmla="*/ 2147483647 w 52"/>
              <a:gd name="T5" fmla="*/ 2147483647 h 51"/>
              <a:gd name="T6" fmla="*/ 2147483647 w 52"/>
              <a:gd name="T7" fmla="*/ 2147483647 h 51"/>
              <a:gd name="T8" fmla="*/ 2147483647 w 52"/>
              <a:gd name="T9" fmla="*/ 2147483647 h 51"/>
              <a:gd name="T10" fmla="*/ 2147483647 w 52"/>
              <a:gd name="T11" fmla="*/ 2147483647 h 51"/>
              <a:gd name="T12" fmla="*/ 2147483647 w 52"/>
              <a:gd name="T13" fmla="*/ 2147483647 h 51"/>
              <a:gd name="T14" fmla="*/ 2147483647 w 52"/>
              <a:gd name="T15" fmla="*/ 2147483647 h 51"/>
              <a:gd name="T16" fmla="*/ 2147483647 w 52"/>
              <a:gd name="T17" fmla="*/ 2147483647 h 51"/>
              <a:gd name="T18" fmla="*/ 2147483647 w 52"/>
              <a:gd name="T19" fmla="*/ 2147483647 h 51"/>
              <a:gd name="T20" fmla="*/ 2147483647 w 52"/>
              <a:gd name="T21" fmla="*/ 2147483647 h 51"/>
              <a:gd name="T22" fmla="*/ 2147483647 w 52"/>
              <a:gd name="T23" fmla="*/ 2147483647 h 51"/>
              <a:gd name="T24" fmla="*/ 2147483647 w 52"/>
              <a:gd name="T25" fmla="*/ 2147483647 h 51"/>
              <a:gd name="T26" fmla="*/ 2147483647 w 52"/>
              <a:gd name="T27" fmla="*/ 2147483647 h 51"/>
              <a:gd name="T28" fmla="*/ 2147483647 w 52"/>
              <a:gd name="T29" fmla="*/ 2147483647 h 51"/>
              <a:gd name="T30" fmla="*/ 2147483647 w 52"/>
              <a:gd name="T31" fmla="*/ 2147483647 h 51"/>
              <a:gd name="T32" fmla="*/ 2147483647 w 52"/>
              <a:gd name="T33" fmla="*/ 2147483647 h 51"/>
              <a:gd name="T34" fmla="*/ 2147483647 w 52"/>
              <a:gd name="T35" fmla="*/ 2147483647 h 51"/>
              <a:gd name="T36" fmla="*/ 2147483647 w 52"/>
              <a:gd name="T37" fmla="*/ 2147483647 h 51"/>
              <a:gd name="T38" fmla="*/ 2147483647 w 52"/>
              <a:gd name="T39" fmla="*/ 2147483647 h 51"/>
              <a:gd name="T40" fmla="*/ 2147483647 w 52"/>
              <a:gd name="T41" fmla="*/ 2147483647 h 51"/>
              <a:gd name="T42" fmla="*/ 2147483647 w 52"/>
              <a:gd name="T43" fmla="*/ 2147483647 h 51"/>
              <a:gd name="T44" fmla="*/ 2147483647 w 52"/>
              <a:gd name="T45" fmla="*/ 2147483647 h 51"/>
              <a:gd name="T46" fmla="*/ 2147483647 w 52"/>
              <a:gd name="T47" fmla="*/ 0 h 51"/>
              <a:gd name="T48" fmla="*/ 2147483647 w 52"/>
              <a:gd name="T49" fmla="*/ 0 h 51"/>
              <a:gd name="T50" fmla="*/ 2147483647 w 52"/>
              <a:gd name="T51" fmla="*/ 0 h 51"/>
              <a:gd name="T52" fmla="*/ 2147483647 w 52"/>
              <a:gd name="T53" fmla="*/ 0 h 51"/>
              <a:gd name="T54" fmla="*/ 2147483647 w 52"/>
              <a:gd name="T55" fmla="*/ 0 h 51"/>
              <a:gd name="T56" fmla="*/ 2147483647 w 52"/>
              <a:gd name="T57" fmla="*/ 0 h 51"/>
              <a:gd name="T58" fmla="*/ 2147483647 w 52"/>
              <a:gd name="T59" fmla="*/ 0 h 51"/>
              <a:gd name="T60" fmla="*/ 2147483647 w 52"/>
              <a:gd name="T61" fmla="*/ 0 h 51"/>
              <a:gd name="T62" fmla="*/ 2147483647 w 52"/>
              <a:gd name="T63" fmla="*/ 0 h 51"/>
              <a:gd name="T64" fmla="*/ 2147483647 w 52"/>
              <a:gd name="T65" fmla="*/ 2147483647 h 51"/>
              <a:gd name="T66" fmla="*/ 2147483647 w 52"/>
              <a:gd name="T67" fmla="*/ 2147483647 h 51"/>
              <a:gd name="T68" fmla="*/ 2147483647 w 52"/>
              <a:gd name="T69" fmla="*/ 2147483647 h 51"/>
              <a:gd name="T70" fmla="*/ 2147483647 w 52"/>
              <a:gd name="T71" fmla="*/ 2147483647 h 51"/>
              <a:gd name="T72" fmla="*/ 2147483647 w 52"/>
              <a:gd name="T73" fmla="*/ 2147483647 h 51"/>
              <a:gd name="T74" fmla="*/ 2147483647 w 52"/>
              <a:gd name="T75" fmla="*/ 2147483647 h 51"/>
              <a:gd name="T76" fmla="*/ 2147483647 w 52"/>
              <a:gd name="T77" fmla="*/ 2147483647 h 51"/>
              <a:gd name="T78" fmla="*/ 2147483647 w 52"/>
              <a:gd name="T79" fmla="*/ 2147483647 h 51"/>
              <a:gd name="T80" fmla="*/ 2147483647 w 52"/>
              <a:gd name="T81" fmla="*/ 2147483647 h 51"/>
              <a:gd name="T82" fmla="*/ 2147483647 w 52"/>
              <a:gd name="T83" fmla="*/ 2147483647 h 51"/>
              <a:gd name="T84" fmla="*/ 2147483647 w 52"/>
              <a:gd name="T85" fmla="*/ 2147483647 h 51"/>
              <a:gd name="T86" fmla="*/ 2147483647 w 52"/>
              <a:gd name="T87" fmla="*/ 2147483647 h 51"/>
              <a:gd name="T88" fmla="*/ 2147483647 w 52"/>
              <a:gd name="T89" fmla="*/ 2147483647 h 51"/>
              <a:gd name="T90" fmla="*/ 0 w 52"/>
              <a:gd name="T91" fmla="*/ 2147483647 h 51"/>
              <a:gd name="T92" fmla="*/ 0 w 52"/>
              <a:gd name="T93" fmla="*/ 2147483647 h 51"/>
              <a:gd name="T94" fmla="*/ 0 w 52"/>
              <a:gd name="T95" fmla="*/ 2147483647 h 51"/>
              <a:gd name="T96" fmla="*/ 0 w 52"/>
              <a:gd name="T97" fmla="*/ 2147483647 h 51"/>
              <a:gd name="T98" fmla="*/ 2147483647 w 52"/>
              <a:gd name="T99" fmla="*/ 2147483647 h 51"/>
              <a:gd name="T100" fmla="*/ 2147483647 w 52"/>
              <a:gd name="T101" fmla="*/ 2147483647 h 51"/>
              <a:gd name="T102" fmla="*/ 2147483647 w 52"/>
              <a:gd name="T103" fmla="*/ 2147483647 h 51"/>
              <a:gd name="T104" fmla="*/ 2147483647 w 52"/>
              <a:gd name="T105" fmla="*/ 2147483647 h 51"/>
              <a:gd name="T106" fmla="*/ 2147483647 w 52"/>
              <a:gd name="T107" fmla="*/ 2147483647 h 51"/>
              <a:gd name="T108" fmla="*/ 2147483647 w 52"/>
              <a:gd name="T109" fmla="*/ 2147483647 h 51"/>
              <a:gd name="T110" fmla="*/ 2147483647 w 52"/>
              <a:gd name="T111" fmla="*/ 2147483647 h 51"/>
              <a:gd name="T112" fmla="*/ 2147483647 w 52"/>
              <a:gd name="T113" fmla="*/ 2147483647 h 51"/>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2"/>
              <a:gd name="T172" fmla="*/ 0 h 51"/>
              <a:gd name="T173" fmla="*/ 52 w 52"/>
              <a:gd name="T174" fmla="*/ 51 h 51"/>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2" h="51">
                <a:moveTo>
                  <a:pt x="13" y="49"/>
                </a:moveTo>
                <a:lnTo>
                  <a:pt x="18" y="51"/>
                </a:lnTo>
                <a:lnTo>
                  <a:pt x="24" y="51"/>
                </a:lnTo>
                <a:lnTo>
                  <a:pt x="28" y="51"/>
                </a:lnTo>
                <a:lnTo>
                  <a:pt x="34" y="48"/>
                </a:lnTo>
                <a:lnTo>
                  <a:pt x="38" y="45"/>
                </a:lnTo>
                <a:lnTo>
                  <a:pt x="43" y="42"/>
                </a:lnTo>
                <a:lnTo>
                  <a:pt x="46" y="38"/>
                </a:lnTo>
                <a:lnTo>
                  <a:pt x="49" y="33"/>
                </a:lnTo>
                <a:lnTo>
                  <a:pt x="50" y="30"/>
                </a:lnTo>
                <a:lnTo>
                  <a:pt x="52" y="27"/>
                </a:lnTo>
                <a:lnTo>
                  <a:pt x="52" y="24"/>
                </a:lnTo>
                <a:lnTo>
                  <a:pt x="52" y="21"/>
                </a:lnTo>
                <a:lnTo>
                  <a:pt x="52" y="18"/>
                </a:lnTo>
                <a:lnTo>
                  <a:pt x="52" y="14"/>
                </a:lnTo>
                <a:lnTo>
                  <a:pt x="52" y="11"/>
                </a:lnTo>
                <a:lnTo>
                  <a:pt x="52" y="8"/>
                </a:lnTo>
                <a:lnTo>
                  <a:pt x="52" y="6"/>
                </a:lnTo>
                <a:lnTo>
                  <a:pt x="52" y="5"/>
                </a:lnTo>
                <a:lnTo>
                  <a:pt x="52" y="3"/>
                </a:lnTo>
                <a:lnTo>
                  <a:pt x="52" y="2"/>
                </a:lnTo>
                <a:lnTo>
                  <a:pt x="50" y="0"/>
                </a:lnTo>
                <a:lnTo>
                  <a:pt x="49" y="0"/>
                </a:lnTo>
                <a:lnTo>
                  <a:pt x="47" y="0"/>
                </a:lnTo>
                <a:lnTo>
                  <a:pt x="46" y="0"/>
                </a:lnTo>
                <a:lnTo>
                  <a:pt x="44" y="0"/>
                </a:lnTo>
                <a:lnTo>
                  <a:pt x="43" y="0"/>
                </a:lnTo>
                <a:lnTo>
                  <a:pt x="41" y="0"/>
                </a:lnTo>
                <a:lnTo>
                  <a:pt x="40" y="0"/>
                </a:lnTo>
                <a:lnTo>
                  <a:pt x="38" y="2"/>
                </a:lnTo>
                <a:lnTo>
                  <a:pt x="35" y="6"/>
                </a:lnTo>
                <a:lnTo>
                  <a:pt x="31" y="9"/>
                </a:lnTo>
                <a:lnTo>
                  <a:pt x="28" y="12"/>
                </a:lnTo>
                <a:lnTo>
                  <a:pt x="24" y="17"/>
                </a:lnTo>
                <a:lnTo>
                  <a:pt x="21" y="20"/>
                </a:lnTo>
                <a:lnTo>
                  <a:pt x="16" y="23"/>
                </a:lnTo>
                <a:lnTo>
                  <a:pt x="12" y="24"/>
                </a:lnTo>
                <a:lnTo>
                  <a:pt x="6" y="27"/>
                </a:lnTo>
                <a:lnTo>
                  <a:pt x="4" y="29"/>
                </a:lnTo>
                <a:lnTo>
                  <a:pt x="3" y="29"/>
                </a:lnTo>
                <a:lnTo>
                  <a:pt x="1" y="30"/>
                </a:lnTo>
                <a:lnTo>
                  <a:pt x="1" y="32"/>
                </a:lnTo>
                <a:lnTo>
                  <a:pt x="0" y="33"/>
                </a:lnTo>
                <a:lnTo>
                  <a:pt x="0" y="36"/>
                </a:lnTo>
                <a:lnTo>
                  <a:pt x="0" y="38"/>
                </a:lnTo>
                <a:lnTo>
                  <a:pt x="0" y="39"/>
                </a:lnTo>
                <a:lnTo>
                  <a:pt x="1" y="40"/>
                </a:lnTo>
                <a:lnTo>
                  <a:pt x="1" y="42"/>
                </a:lnTo>
                <a:lnTo>
                  <a:pt x="3" y="43"/>
                </a:lnTo>
                <a:lnTo>
                  <a:pt x="4" y="45"/>
                </a:lnTo>
                <a:lnTo>
                  <a:pt x="7" y="48"/>
                </a:lnTo>
                <a:lnTo>
                  <a:pt x="9" y="48"/>
                </a:lnTo>
                <a:lnTo>
                  <a:pt x="10" y="49"/>
                </a:lnTo>
                <a:lnTo>
                  <a:pt x="13" y="49"/>
                </a:lnTo>
              </a:path>
            </a:pathLst>
          </a:custGeom>
          <a:solidFill>
            <a:srgbClr val="FFFF00"/>
          </a:solidFill>
          <a:ln w="1588">
            <a:solidFill>
              <a:srgbClr val="990000"/>
            </a:solidFill>
            <a:round/>
            <a:headEnd/>
            <a:tailEnd/>
          </a:ln>
        </p:spPr>
        <p:txBody>
          <a:bodyPr/>
          <a:lstStyle/>
          <a:p>
            <a:endParaRPr lang="en-US"/>
          </a:p>
        </p:txBody>
      </p:sp>
      <p:sp>
        <p:nvSpPr>
          <p:cNvPr id="53395" name="Freeform 146"/>
          <p:cNvSpPr>
            <a:spLocks/>
          </p:cNvSpPr>
          <p:nvPr/>
        </p:nvSpPr>
        <p:spPr bwMode="auto">
          <a:xfrm>
            <a:off x="6329366" y="4611689"/>
            <a:ext cx="73025" cy="80963"/>
          </a:xfrm>
          <a:custGeom>
            <a:avLst/>
            <a:gdLst>
              <a:gd name="T0" fmla="*/ 2147483647 w 52"/>
              <a:gd name="T1" fmla="*/ 2147483647 h 51"/>
              <a:gd name="T2" fmla="*/ 2147483647 w 52"/>
              <a:gd name="T3" fmla="*/ 2147483647 h 51"/>
              <a:gd name="T4" fmla="*/ 2147483647 w 52"/>
              <a:gd name="T5" fmla="*/ 2147483647 h 51"/>
              <a:gd name="T6" fmla="*/ 2147483647 w 52"/>
              <a:gd name="T7" fmla="*/ 2147483647 h 51"/>
              <a:gd name="T8" fmla="*/ 2147483647 w 52"/>
              <a:gd name="T9" fmla="*/ 2147483647 h 51"/>
              <a:gd name="T10" fmla="*/ 2147483647 w 52"/>
              <a:gd name="T11" fmla="*/ 2147483647 h 51"/>
              <a:gd name="T12" fmla="*/ 2147483647 w 52"/>
              <a:gd name="T13" fmla="*/ 2147483647 h 51"/>
              <a:gd name="T14" fmla="*/ 2147483647 w 52"/>
              <a:gd name="T15" fmla="*/ 2147483647 h 51"/>
              <a:gd name="T16" fmla="*/ 2147483647 w 52"/>
              <a:gd name="T17" fmla="*/ 2147483647 h 51"/>
              <a:gd name="T18" fmla="*/ 2147483647 w 52"/>
              <a:gd name="T19" fmla="*/ 2147483647 h 51"/>
              <a:gd name="T20" fmla="*/ 2147483647 w 52"/>
              <a:gd name="T21" fmla="*/ 2147483647 h 51"/>
              <a:gd name="T22" fmla="*/ 2147483647 w 52"/>
              <a:gd name="T23" fmla="*/ 2147483647 h 51"/>
              <a:gd name="T24" fmla="*/ 2147483647 w 52"/>
              <a:gd name="T25" fmla="*/ 2147483647 h 51"/>
              <a:gd name="T26" fmla="*/ 2147483647 w 52"/>
              <a:gd name="T27" fmla="*/ 2147483647 h 51"/>
              <a:gd name="T28" fmla="*/ 2147483647 w 52"/>
              <a:gd name="T29" fmla="*/ 2147483647 h 51"/>
              <a:gd name="T30" fmla="*/ 2147483647 w 52"/>
              <a:gd name="T31" fmla="*/ 2147483647 h 51"/>
              <a:gd name="T32" fmla="*/ 2147483647 w 52"/>
              <a:gd name="T33" fmla="*/ 2147483647 h 51"/>
              <a:gd name="T34" fmla="*/ 2147483647 w 52"/>
              <a:gd name="T35" fmla="*/ 2147483647 h 51"/>
              <a:gd name="T36" fmla="*/ 2147483647 w 52"/>
              <a:gd name="T37" fmla="*/ 2147483647 h 51"/>
              <a:gd name="T38" fmla="*/ 2147483647 w 52"/>
              <a:gd name="T39" fmla="*/ 2147483647 h 51"/>
              <a:gd name="T40" fmla="*/ 2147483647 w 52"/>
              <a:gd name="T41" fmla="*/ 2147483647 h 51"/>
              <a:gd name="T42" fmla="*/ 2147483647 w 52"/>
              <a:gd name="T43" fmla="*/ 2147483647 h 51"/>
              <a:gd name="T44" fmla="*/ 2147483647 w 52"/>
              <a:gd name="T45" fmla="*/ 2147483647 h 51"/>
              <a:gd name="T46" fmla="*/ 2147483647 w 52"/>
              <a:gd name="T47" fmla="*/ 0 h 51"/>
              <a:gd name="T48" fmla="*/ 2147483647 w 52"/>
              <a:gd name="T49" fmla="*/ 0 h 51"/>
              <a:gd name="T50" fmla="*/ 2147483647 w 52"/>
              <a:gd name="T51" fmla="*/ 0 h 51"/>
              <a:gd name="T52" fmla="*/ 2147483647 w 52"/>
              <a:gd name="T53" fmla="*/ 0 h 51"/>
              <a:gd name="T54" fmla="*/ 2147483647 w 52"/>
              <a:gd name="T55" fmla="*/ 0 h 51"/>
              <a:gd name="T56" fmla="*/ 2147483647 w 52"/>
              <a:gd name="T57" fmla="*/ 0 h 51"/>
              <a:gd name="T58" fmla="*/ 2147483647 w 52"/>
              <a:gd name="T59" fmla="*/ 0 h 51"/>
              <a:gd name="T60" fmla="*/ 2147483647 w 52"/>
              <a:gd name="T61" fmla="*/ 0 h 51"/>
              <a:gd name="T62" fmla="*/ 2147483647 w 52"/>
              <a:gd name="T63" fmla="*/ 0 h 51"/>
              <a:gd name="T64" fmla="*/ 2147483647 w 52"/>
              <a:gd name="T65" fmla="*/ 2147483647 h 51"/>
              <a:gd name="T66" fmla="*/ 2147483647 w 52"/>
              <a:gd name="T67" fmla="*/ 2147483647 h 51"/>
              <a:gd name="T68" fmla="*/ 2147483647 w 52"/>
              <a:gd name="T69" fmla="*/ 2147483647 h 51"/>
              <a:gd name="T70" fmla="*/ 2147483647 w 52"/>
              <a:gd name="T71" fmla="*/ 2147483647 h 51"/>
              <a:gd name="T72" fmla="*/ 2147483647 w 52"/>
              <a:gd name="T73" fmla="*/ 2147483647 h 51"/>
              <a:gd name="T74" fmla="*/ 2147483647 w 52"/>
              <a:gd name="T75" fmla="*/ 2147483647 h 51"/>
              <a:gd name="T76" fmla="*/ 2147483647 w 52"/>
              <a:gd name="T77" fmla="*/ 2147483647 h 51"/>
              <a:gd name="T78" fmla="*/ 2147483647 w 52"/>
              <a:gd name="T79" fmla="*/ 2147483647 h 51"/>
              <a:gd name="T80" fmla="*/ 2147483647 w 52"/>
              <a:gd name="T81" fmla="*/ 2147483647 h 51"/>
              <a:gd name="T82" fmla="*/ 2147483647 w 52"/>
              <a:gd name="T83" fmla="*/ 2147483647 h 51"/>
              <a:gd name="T84" fmla="*/ 2147483647 w 52"/>
              <a:gd name="T85" fmla="*/ 2147483647 h 51"/>
              <a:gd name="T86" fmla="*/ 2147483647 w 52"/>
              <a:gd name="T87" fmla="*/ 2147483647 h 51"/>
              <a:gd name="T88" fmla="*/ 2147483647 w 52"/>
              <a:gd name="T89" fmla="*/ 2147483647 h 51"/>
              <a:gd name="T90" fmla="*/ 0 w 52"/>
              <a:gd name="T91" fmla="*/ 2147483647 h 51"/>
              <a:gd name="T92" fmla="*/ 0 w 52"/>
              <a:gd name="T93" fmla="*/ 2147483647 h 51"/>
              <a:gd name="T94" fmla="*/ 0 w 52"/>
              <a:gd name="T95" fmla="*/ 2147483647 h 51"/>
              <a:gd name="T96" fmla="*/ 0 w 52"/>
              <a:gd name="T97" fmla="*/ 2147483647 h 51"/>
              <a:gd name="T98" fmla="*/ 2147483647 w 52"/>
              <a:gd name="T99" fmla="*/ 2147483647 h 51"/>
              <a:gd name="T100" fmla="*/ 2147483647 w 52"/>
              <a:gd name="T101" fmla="*/ 2147483647 h 51"/>
              <a:gd name="T102" fmla="*/ 2147483647 w 52"/>
              <a:gd name="T103" fmla="*/ 2147483647 h 51"/>
              <a:gd name="T104" fmla="*/ 2147483647 w 52"/>
              <a:gd name="T105" fmla="*/ 2147483647 h 51"/>
              <a:gd name="T106" fmla="*/ 2147483647 w 52"/>
              <a:gd name="T107" fmla="*/ 2147483647 h 51"/>
              <a:gd name="T108" fmla="*/ 2147483647 w 52"/>
              <a:gd name="T109" fmla="*/ 2147483647 h 51"/>
              <a:gd name="T110" fmla="*/ 2147483647 w 52"/>
              <a:gd name="T111" fmla="*/ 2147483647 h 51"/>
              <a:gd name="T112" fmla="*/ 2147483647 w 52"/>
              <a:gd name="T113" fmla="*/ 2147483647 h 51"/>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2"/>
              <a:gd name="T172" fmla="*/ 0 h 51"/>
              <a:gd name="T173" fmla="*/ 52 w 52"/>
              <a:gd name="T174" fmla="*/ 51 h 51"/>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2" h="51">
                <a:moveTo>
                  <a:pt x="13" y="49"/>
                </a:moveTo>
                <a:lnTo>
                  <a:pt x="18" y="51"/>
                </a:lnTo>
                <a:lnTo>
                  <a:pt x="24" y="51"/>
                </a:lnTo>
                <a:lnTo>
                  <a:pt x="28" y="51"/>
                </a:lnTo>
                <a:lnTo>
                  <a:pt x="34" y="48"/>
                </a:lnTo>
                <a:lnTo>
                  <a:pt x="38" y="45"/>
                </a:lnTo>
                <a:lnTo>
                  <a:pt x="43" y="42"/>
                </a:lnTo>
                <a:lnTo>
                  <a:pt x="46" y="38"/>
                </a:lnTo>
                <a:lnTo>
                  <a:pt x="49" y="33"/>
                </a:lnTo>
                <a:lnTo>
                  <a:pt x="50" y="30"/>
                </a:lnTo>
                <a:lnTo>
                  <a:pt x="52" y="27"/>
                </a:lnTo>
                <a:lnTo>
                  <a:pt x="52" y="24"/>
                </a:lnTo>
                <a:lnTo>
                  <a:pt x="52" y="21"/>
                </a:lnTo>
                <a:lnTo>
                  <a:pt x="52" y="18"/>
                </a:lnTo>
                <a:lnTo>
                  <a:pt x="52" y="14"/>
                </a:lnTo>
                <a:lnTo>
                  <a:pt x="52" y="11"/>
                </a:lnTo>
                <a:lnTo>
                  <a:pt x="52" y="8"/>
                </a:lnTo>
                <a:lnTo>
                  <a:pt x="52" y="6"/>
                </a:lnTo>
                <a:lnTo>
                  <a:pt x="52" y="5"/>
                </a:lnTo>
                <a:lnTo>
                  <a:pt x="52" y="3"/>
                </a:lnTo>
                <a:lnTo>
                  <a:pt x="52" y="2"/>
                </a:lnTo>
                <a:lnTo>
                  <a:pt x="50" y="0"/>
                </a:lnTo>
                <a:lnTo>
                  <a:pt x="49" y="0"/>
                </a:lnTo>
                <a:lnTo>
                  <a:pt x="47" y="0"/>
                </a:lnTo>
                <a:lnTo>
                  <a:pt x="46" y="0"/>
                </a:lnTo>
                <a:lnTo>
                  <a:pt x="44" y="0"/>
                </a:lnTo>
                <a:lnTo>
                  <a:pt x="43" y="0"/>
                </a:lnTo>
                <a:lnTo>
                  <a:pt x="41" y="0"/>
                </a:lnTo>
                <a:lnTo>
                  <a:pt x="40" y="0"/>
                </a:lnTo>
                <a:lnTo>
                  <a:pt x="38" y="2"/>
                </a:lnTo>
                <a:lnTo>
                  <a:pt x="35" y="6"/>
                </a:lnTo>
                <a:lnTo>
                  <a:pt x="31" y="9"/>
                </a:lnTo>
                <a:lnTo>
                  <a:pt x="28" y="12"/>
                </a:lnTo>
                <a:lnTo>
                  <a:pt x="24" y="17"/>
                </a:lnTo>
                <a:lnTo>
                  <a:pt x="21" y="20"/>
                </a:lnTo>
                <a:lnTo>
                  <a:pt x="16" y="23"/>
                </a:lnTo>
                <a:lnTo>
                  <a:pt x="12" y="24"/>
                </a:lnTo>
                <a:lnTo>
                  <a:pt x="6" y="27"/>
                </a:lnTo>
                <a:lnTo>
                  <a:pt x="4" y="29"/>
                </a:lnTo>
                <a:lnTo>
                  <a:pt x="3" y="29"/>
                </a:lnTo>
                <a:lnTo>
                  <a:pt x="1" y="30"/>
                </a:lnTo>
                <a:lnTo>
                  <a:pt x="1" y="32"/>
                </a:lnTo>
                <a:lnTo>
                  <a:pt x="0" y="33"/>
                </a:lnTo>
                <a:lnTo>
                  <a:pt x="0" y="36"/>
                </a:lnTo>
                <a:lnTo>
                  <a:pt x="0" y="38"/>
                </a:lnTo>
                <a:lnTo>
                  <a:pt x="0" y="39"/>
                </a:lnTo>
                <a:lnTo>
                  <a:pt x="1" y="40"/>
                </a:lnTo>
                <a:lnTo>
                  <a:pt x="1" y="42"/>
                </a:lnTo>
                <a:lnTo>
                  <a:pt x="3" y="43"/>
                </a:lnTo>
                <a:lnTo>
                  <a:pt x="4" y="45"/>
                </a:lnTo>
                <a:lnTo>
                  <a:pt x="7" y="48"/>
                </a:lnTo>
                <a:lnTo>
                  <a:pt x="9" y="48"/>
                </a:lnTo>
                <a:lnTo>
                  <a:pt x="10" y="49"/>
                </a:lnTo>
                <a:lnTo>
                  <a:pt x="13" y="49"/>
                </a:lnTo>
              </a:path>
            </a:pathLst>
          </a:custGeom>
          <a:solidFill>
            <a:srgbClr val="FFFF00"/>
          </a:solidFill>
          <a:ln w="4763">
            <a:solidFill>
              <a:srgbClr val="990000"/>
            </a:solidFill>
            <a:round/>
            <a:headEnd/>
            <a:tailEnd/>
          </a:ln>
        </p:spPr>
        <p:txBody>
          <a:bodyPr/>
          <a:lstStyle/>
          <a:p>
            <a:endParaRPr lang="en-US"/>
          </a:p>
        </p:txBody>
      </p:sp>
      <p:sp>
        <p:nvSpPr>
          <p:cNvPr id="53396" name="Freeform 147"/>
          <p:cNvSpPr>
            <a:spLocks/>
          </p:cNvSpPr>
          <p:nvPr/>
        </p:nvSpPr>
        <p:spPr bwMode="auto">
          <a:xfrm>
            <a:off x="6249989" y="4594228"/>
            <a:ext cx="80963" cy="79375"/>
          </a:xfrm>
          <a:custGeom>
            <a:avLst/>
            <a:gdLst>
              <a:gd name="T0" fmla="*/ 0 w 57"/>
              <a:gd name="T1" fmla="*/ 2147483647 h 50"/>
              <a:gd name="T2" fmla="*/ 2147483647 w 57"/>
              <a:gd name="T3" fmla="*/ 2147483647 h 50"/>
              <a:gd name="T4" fmla="*/ 2147483647 w 57"/>
              <a:gd name="T5" fmla="*/ 2147483647 h 50"/>
              <a:gd name="T6" fmla="*/ 2147483647 w 57"/>
              <a:gd name="T7" fmla="*/ 2147483647 h 50"/>
              <a:gd name="T8" fmla="*/ 2147483647 w 57"/>
              <a:gd name="T9" fmla="*/ 2147483647 h 50"/>
              <a:gd name="T10" fmla="*/ 2147483647 w 57"/>
              <a:gd name="T11" fmla="*/ 2147483647 h 50"/>
              <a:gd name="T12" fmla="*/ 2147483647 w 57"/>
              <a:gd name="T13" fmla="*/ 2147483647 h 50"/>
              <a:gd name="T14" fmla="*/ 2147483647 w 57"/>
              <a:gd name="T15" fmla="*/ 2147483647 h 50"/>
              <a:gd name="T16" fmla="*/ 2147483647 w 57"/>
              <a:gd name="T17" fmla="*/ 2147483647 h 50"/>
              <a:gd name="T18" fmla="*/ 2147483647 w 57"/>
              <a:gd name="T19" fmla="*/ 2147483647 h 50"/>
              <a:gd name="T20" fmla="*/ 2147483647 w 57"/>
              <a:gd name="T21" fmla="*/ 2147483647 h 50"/>
              <a:gd name="T22" fmla="*/ 2147483647 w 57"/>
              <a:gd name="T23" fmla="*/ 2147483647 h 50"/>
              <a:gd name="T24" fmla="*/ 2147483647 w 57"/>
              <a:gd name="T25" fmla="*/ 2147483647 h 50"/>
              <a:gd name="T26" fmla="*/ 2147483647 w 57"/>
              <a:gd name="T27" fmla="*/ 2147483647 h 50"/>
              <a:gd name="T28" fmla="*/ 2147483647 w 57"/>
              <a:gd name="T29" fmla="*/ 2147483647 h 50"/>
              <a:gd name="T30" fmla="*/ 2147483647 w 57"/>
              <a:gd name="T31" fmla="*/ 2147483647 h 50"/>
              <a:gd name="T32" fmla="*/ 2147483647 w 57"/>
              <a:gd name="T33" fmla="*/ 2147483647 h 50"/>
              <a:gd name="T34" fmla="*/ 2147483647 w 57"/>
              <a:gd name="T35" fmla="*/ 2147483647 h 50"/>
              <a:gd name="T36" fmla="*/ 2147483647 w 57"/>
              <a:gd name="T37" fmla="*/ 2147483647 h 50"/>
              <a:gd name="T38" fmla="*/ 2147483647 w 57"/>
              <a:gd name="T39" fmla="*/ 2147483647 h 50"/>
              <a:gd name="T40" fmla="*/ 2147483647 w 57"/>
              <a:gd name="T41" fmla="*/ 2147483647 h 50"/>
              <a:gd name="T42" fmla="*/ 2147483647 w 57"/>
              <a:gd name="T43" fmla="*/ 2147483647 h 50"/>
              <a:gd name="T44" fmla="*/ 2147483647 w 57"/>
              <a:gd name="T45" fmla="*/ 2147483647 h 50"/>
              <a:gd name="T46" fmla="*/ 2147483647 w 57"/>
              <a:gd name="T47" fmla="*/ 2147483647 h 50"/>
              <a:gd name="T48" fmla="*/ 2147483647 w 57"/>
              <a:gd name="T49" fmla="*/ 2147483647 h 50"/>
              <a:gd name="T50" fmla="*/ 2147483647 w 57"/>
              <a:gd name="T51" fmla="*/ 2147483647 h 50"/>
              <a:gd name="T52" fmla="*/ 2147483647 w 57"/>
              <a:gd name="T53" fmla="*/ 2147483647 h 50"/>
              <a:gd name="T54" fmla="*/ 2147483647 w 57"/>
              <a:gd name="T55" fmla="*/ 2147483647 h 50"/>
              <a:gd name="T56" fmla="*/ 2147483647 w 57"/>
              <a:gd name="T57" fmla="*/ 2147483647 h 50"/>
              <a:gd name="T58" fmla="*/ 2147483647 w 57"/>
              <a:gd name="T59" fmla="*/ 2147483647 h 50"/>
              <a:gd name="T60" fmla="*/ 2147483647 w 57"/>
              <a:gd name="T61" fmla="*/ 2147483647 h 50"/>
              <a:gd name="T62" fmla="*/ 2147483647 w 57"/>
              <a:gd name="T63" fmla="*/ 2147483647 h 50"/>
              <a:gd name="T64" fmla="*/ 2147483647 w 57"/>
              <a:gd name="T65" fmla="*/ 2147483647 h 50"/>
              <a:gd name="T66" fmla="*/ 2147483647 w 57"/>
              <a:gd name="T67" fmla="*/ 2147483647 h 50"/>
              <a:gd name="T68" fmla="*/ 2147483647 w 57"/>
              <a:gd name="T69" fmla="*/ 2147483647 h 50"/>
              <a:gd name="T70" fmla="*/ 2147483647 w 57"/>
              <a:gd name="T71" fmla="*/ 2147483647 h 50"/>
              <a:gd name="T72" fmla="*/ 2147483647 w 57"/>
              <a:gd name="T73" fmla="*/ 2147483647 h 50"/>
              <a:gd name="T74" fmla="*/ 2147483647 w 57"/>
              <a:gd name="T75" fmla="*/ 2147483647 h 50"/>
              <a:gd name="T76" fmla="*/ 2147483647 w 57"/>
              <a:gd name="T77" fmla="*/ 2147483647 h 50"/>
              <a:gd name="T78" fmla="*/ 2147483647 w 57"/>
              <a:gd name="T79" fmla="*/ 2147483647 h 50"/>
              <a:gd name="T80" fmla="*/ 2147483647 w 57"/>
              <a:gd name="T81" fmla="*/ 2147483647 h 50"/>
              <a:gd name="T82" fmla="*/ 2147483647 w 57"/>
              <a:gd name="T83" fmla="*/ 2147483647 h 50"/>
              <a:gd name="T84" fmla="*/ 2147483647 w 57"/>
              <a:gd name="T85" fmla="*/ 2147483647 h 50"/>
              <a:gd name="T86" fmla="*/ 2147483647 w 57"/>
              <a:gd name="T87" fmla="*/ 2147483647 h 50"/>
              <a:gd name="T88" fmla="*/ 2147483647 w 57"/>
              <a:gd name="T89" fmla="*/ 2147483647 h 50"/>
              <a:gd name="T90" fmla="*/ 2147483647 w 57"/>
              <a:gd name="T91" fmla="*/ 2147483647 h 50"/>
              <a:gd name="T92" fmla="*/ 2147483647 w 57"/>
              <a:gd name="T93" fmla="*/ 0 h 50"/>
              <a:gd name="T94" fmla="*/ 2147483647 w 57"/>
              <a:gd name="T95" fmla="*/ 0 h 50"/>
              <a:gd name="T96" fmla="*/ 2147483647 w 57"/>
              <a:gd name="T97" fmla="*/ 2147483647 h 50"/>
              <a:gd name="T98" fmla="*/ 2147483647 w 57"/>
              <a:gd name="T99" fmla="*/ 2147483647 h 50"/>
              <a:gd name="T100" fmla="*/ 2147483647 w 57"/>
              <a:gd name="T101" fmla="*/ 2147483647 h 50"/>
              <a:gd name="T102" fmla="*/ 2147483647 w 57"/>
              <a:gd name="T103" fmla="*/ 2147483647 h 50"/>
              <a:gd name="T104" fmla="*/ 2147483647 w 57"/>
              <a:gd name="T105" fmla="*/ 2147483647 h 50"/>
              <a:gd name="T106" fmla="*/ 2147483647 w 57"/>
              <a:gd name="T107" fmla="*/ 2147483647 h 50"/>
              <a:gd name="T108" fmla="*/ 2147483647 w 57"/>
              <a:gd name="T109" fmla="*/ 2147483647 h 50"/>
              <a:gd name="T110" fmla="*/ 2147483647 w 57"/>
              <a:gd name="T111" fmla="*/ 2147483647 h 50"/>
              <a:gd name="T112" fmla="*/ 0 w 57"/>
              <a:gd name="T113" fmla="*/ 2147483647 h 5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7"/>
              <a:gd name="T172" fmla="*/ 0 h 50"/>
              <a:gd name="T173" fmla="*/ 57 w 57"/>
              <a:gd name="T174" fmla="*/ 50 h 50"/>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7" h="50">
                <a:moveTo>
                  <a:pt x="0" y="28"/>
                </a:moveTo>
                <a:lnTo>
                  <a:pt x="3" y="31"/>
                </a:lnTo>
                <a:lnTo>
                  <a:pt x="6" y="32"/>
                </a:lnTo>
                <a:lnTo>
                  <a:pt x="9" y="35"/>
                </a:lnTo>
                <a:lnTo>
                  <a:pt x="10" y="40"/>
                </a:lnTo>
                <a:lnTo>
                  <a:pt x="12" y="43"/>
                </a:lnTo>
                <a:lnTo>
                  <a:pt x="15" y="46"/>
                </a:lnTo>
                <a:lnTo>
                  <a:pt x="16" y="49"/>
                </a:lnTo>
                <a:lnTo>
                  <a:pt x="20" y="50"/>
                </a:lnTo>
                <a:lnTo>
                  <a:pt x="22" y="50"/>
                </a:lnTo>
                <a:lnTo>
                  <a:pt x="23" y="50"/>
                </a:lnTo>
                <a:lnTo>
                  <a:pt x="25" y="50"/>
                </a:lnTo>
                <a:lnTo>
                  <a:pt x="25" y="49"/>
                </a:lnTo>
                <a:lnTo>
                  <a:pt x="26" y="49"/>
                </a:lnTo>
                <a:lnTo>
                  <a:pt x="29" y="50"/>
                </a:lnTo>
                <a:lnTo>
                  <a:pt x="32" y="49"/>
                </a:lnTo>
                <a:lnTo>
                  <a:pt x="35" y="49"/>
                </a:lnTo>
                <a:lnTo>
                  <a:pt x="37" y="49"/>
                </a:lnTo>
                <a:lnTo>
                  <a:pt x="40" y="47"/>
                </a:lnTo>
                <a:lnTo>
                  <a:pt x="43" y="46"/>
                </a:lnTo>
                <a:lnTo>
                  <a:pt x="44" y="44"/>
                </a:lnTo>
                <a:lnTo>
                  <a:pt x="47" y="43"/>
                </a:lnTo>
                <a:lnTo>
                  <a:pt x="49" y="41"/>
                </a:lnTo>
                <a:lnTo>
                  <a:pt x="49" y="40"/>
                </a:lnTo>
                <a:lnTo>
                  <a:pt x="49" y="38"/>
                </a:lnTo>
                <a:lnTo>
                  <a:pt x="50" y="35"/>
                </a:lnTo>
                <a:lnTo>
                  <a:pt x="52" y="34"/>
                </a:lnTo>
                <a:lnTo>
                  <a:pt x="55" y="34"/>
                </a:lnTo>
                <a:lnTo>
                  <a:pt x="56" y="32"/>
                </a:lnTo>
                <a:lnTo>
                  <a:pt x="57" y="31"/>
                </a:lnTo>
                <a:lnTo>
                  <a:pt x="57" y="29"/>
                </a:lnTo>
                <a:lnTo>
                  <a:pt x="57" y="28"/>
                </a:lnTo>
                <a:lnTo>
                  <a:pt x="57" y="26"/>
                </a:lnTo>
                <a:lnTo>
                  <a:pt x="53" y="20"/>
                </a:lnTo>
                <a:lnTo>
                  <a:pt x="49" y="14"/>
                </a:lnTo>
                <a:lnTo>
                  <a:pt x="43" y="9"/>
                </a:lnTo>
                <a:lnTo>
                  <a:pt x="37" y="4"/>
                </a:lnTo>
                <a:lnTo>
                  <a:pt x="29" y="1"/>
                </a:lnTo>
                <a:lnTo>
                  <a:pt x="22" y="0"/>
                </a:lnTo>
                <a:lnTo>
                  <a:pt x="16" y="0"/>
                </a:lnTo>
                <a:lnTo>
                  <a:pt x="9" y="3"/>
                </a:lnTo>
                <a:lnTo>
                  <a:pt x="7" y="4"/>
                </a:lnTo>
                <a:lnTo>
                  <a:pt x="6" y="7"/>
                </a:lnTo>
                <a:lnTo>
                  <a:pt x="4" y="10"/>
                </a:lnTo>
                <a:lnTo>
                  <a:pt x="4" y="13"/>
                </a:lnTo>
                <a:lnTo>
                  <a:pt x="4" y="17"/>
                </a:lnTo>
                <a:lnTo>
                  <a:pt x="3" y="20"/>
                </a:lnTo>
                <a:lnTo>
                  <a:pt x="1" y="25"/>
                </a:lnTo>
                <a:lnTo>
                  <a:pt x="0" y="28"/>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97" name="Freeform 148"/>
          <p:cNvSpPr>
            <a:spLocks/>
          </p:cNvSpPr>
          <p:nvPr/>
        </p:nvSpPr>
        <p:spPr bwMode="auto">
          <a:xfrm>
            <a:off x="6249989" y="4594228"/>
            <a:ext cx="80963" cy="79375"/>
          </a:xfrm>
          <a:custGeom>
            <a:avLst/>
            <a:gdLst>
              <a:gd name="T0" fmla="*/ 0 w 57"/>
              <a:gd name="T1" fmla="*/ 2147483647 h 50"/>
              <a:gd name="T2" fmla="*/ 2147483647 w 57"/>
              <a:gd name="T3" fmla="*/ 2147483647 h 50"/>
              <a:gd name="T4" fmla="*/ 2147483647 w 57"/>
              <a:gd name="T5" fmla="*/ 2147483647 h 50"/>
              <a:gd name="T6" fmla="*/ 2147483647 w 57"/>
              <a:gd name="T7" fmla="*/ 2147483647 h 50"/>
              <a:gd name="T8" fmla="*/ 2147483647 w 57"/>
              <a:gd name="T9" fmla="*/ 2147483647 h 50"/>
              <a:gd name="T10" fmla="*/ 2147483647 w 57"/>
              <a:gd name="T11" fmla="*/ 2147483647 h 50"/>
              <a:gd name="T12" fmla="*/ 2147483647 w 57"/>
              <a:gd name="T13" fmla="*/ 2147483647 h 50"/>
              <a:gd name="T14" fmla="*/ 2147483647 w 57"/>
              <a:gd name="T15" fmla="*/ 2147483647 h 50"/>
              <a:gd name="T16" fmla="*/ 2147483647 w 57"/>
              <a:gd name="T17" fmla="*/ 2147483647 h 50"/>
              <a:gd name="T18" fmla="*/ 2147483647 w 57"/>
              <a:gd name="T19" fmla="*/ 2147483647 h 50"/>
              <a:gd name="T20" fmla="*/ 2147483647 w 57"/>
              <a:gd name="T21" fmla="*/ 2147483647 h 50"/>
              <a:gd name="T22" fmla="*/ 2147483647 w 57"/>
              <a:gd name="T23" fmla="*/ 2147483647 h 50"/>
              <a:gd name="T24" fmla="*/ 2147483647 w 57"/>
              <a:gd name="T25" fmla="*/ 2147483647 h 50"/>
              <a:gd name="T26" fmla="*/ 2147483647 w 57"/>
              <a:gd name="T27" fmla="*/ 2147483647 h 50"/>
              <a:gd name="T28" fmla="*/ 2147483647 w 57"/>
              <a:gd name="T29" fmla="*/ 2147483647 h 50"/>
              <a:gd name="T30" fmla="*/ 2147483647 w 57"/>
              <a:gd name="T31" fmla="*/ 2147483647 h 50"/>
              <a:gd name="T32" fmla="*/ 2147483647 w 57"/>
              <a:gd name="T33" fmla="*/ 2147483647 h 50"/>
              <a:gd name="T34" fmla="*/ 2147483647 w 57"/>
              <a:gd name="T35" fmla="*/ 2147483647 h 50"/>
              <a:gd name="T36" fmla="*/ 2147483647 w 57"/>
              <a:gd name="T37" fmla="*/ 2147483647 h 50"/>
              <a:gd name="T38" fmla="*/ 2147483647 w 57"/>
              <a:gd name="T39" fmla="*/ 2147483647 h 50"/>
              <a:gd name="T40" fmla="*/ 2147483647 w 57"/>
              <a:gd name="T41" fmla="*/ 2147483647 h 50"/>
              <a:gd name="T42" fmla="*/ 2147483647 w 57"/>
              <a:gd name="T43" fmla="*/ 2147483647 h 50"/>
              <a:gd name="T44" fmla="*/ 2147483647 w 57"/>
              <a:gd name="T45" fmla="*/ 2147483647 h 50"/>
              <a:gd name="T46" fmla="*/ 2147483647 w 57"/>
              <a:gd name="T47" fmla="*/ 2147483647 h 50"/>
              <a:gd name="T48" fmla="*/ 2147483647 w 57"/>
              <a:gd name="T49" fmla="*/ 2147483647 h 50"/>
              <a:gd name="T50" fmla="*/ 2147483647 w 57"/>
              <a:gd name="T51" fmla="*/ 2147483647 h 50"/>
              <a:gd name="T52" fmla="*/ 2147483647 w 57"/>
              <a:gd name="T53" fmla="*/ 2147483647 h 50"/>
              <a:gd name="T54" fmla="*/ 2147483647 w 57"/>
              <a:gd name="T55" fmla="*/ 2147483647 h 50"/>
              <a:gd name="T56" fmla="*/ 2147483647 w 57"/>
              <a:gd name="T57" fmla="*/ 2147483647 h 50"/>
              <a:gd name="T58" fmla="*/ 2147483647 w 57"/>
              <a:gd name="T59" fmla="*/ 2147483647 h 50"/>
              <a:gd name="T60" fmla="*/ 2147483647 w 57"/>
              <a:gd name="T61" fmla="*/ 2147483647 h 50"/>
              <a:gd name="T62" fmla="*/ 2147483647 w 57"/>
              <a:gd name="T63" fmla="*/ 2147483647 h 50"/>
              <a:gd name="T64" fmla="*/ 2147483647 w 57"/>
              <a:gd name="T65" fmla="*/ 2147483647 h 50"/>
              <a:gd name="T66" fmla="*/ 2147483647 w 57"/>
              <a:gd name="T67" fmla="*/ 2147483647 h 50"/>
              <a:gd name="T68" fmla="*/ 2147483647 w 57"/>
              <a:gd name="T69" fmla="*/ 2147483647 h 50"/>
              <a:gd name="T70" fmla="*/ 2147483647 w 57"/>
              <a:gd name="T71" fmla="*/ 2147483647 h 50"/>
              <a:gd name="T72" fmla="*/ 2147483647 w 57"/>
              <a:gd name="T73" fmla="*/ 2147483647 h 50"/>
              <a:gd name="T74" fmla="*/ 2147483647 w 57"/>
              <a:gd name="T75" fmla="*/ 2147483647 h 50"/>
              <a:gd name="T76" fmla="*/ 2147483647 w 57"/>
              <a:gd name="T77" fmla="*/ 2147483647 h 50"/>
              <a:gd name="T78" fmla="*/ 2147483647 w 57"/>
              <a:gd name="T79" fmla="*/ 2147483647 h 50"/>
              <a:gd name="T80" fmla="*/ 2147483647 w 57"/>
              <a:gd name="T81" fmla="*/ 2147483647 h 50"/>
              <a:gd name="T82" fmla="*/ 2147483647 w 57"/>
              <a:gd name="T83" fmla="*/ 2147483647 h 50"/>
              <a:gd name="T84" fmla="*/ 2147483647 w 57"/>
              <a:gd name="T85" fmla="*/ 2147483647 h 50"/>
              <a:gd name="T86" fmla="*/ 2147483647 w 57"/>
              <a:gd name="T87" fmla="*/ 2147483647 h 50"/>
              <a:gd name="T88" fmla="*/ 2147483647 w 57"/>
              <a:gd name="T89" fmla="*/ 2147483647 h 50"/>
              <a:gd name="T90" fmla="*/ 2147483647 w 57"/>
              <a:gd name="T91" fmla="*/ 2147483647 h 50"/>
              <a:gd name="T92" fmla="*/ 2147483647 w 57"/>
              <a:gd name="T93" fmla="*/ 0 h 50"/>
              <a:gd name="T94" fmla="*/ 2147483647 w 57"/>
              <a:gd name="T95" fmla="*/ 0 h 50"/>
              <a:gd name="T96" fmla="*/ 2147483647 w 57"/>
              <a:gd name="T97" fmla="*/ 2147483647 h 50"/>
              <a:gd name="T98" fmla="*/ 2147483647 w 57"/>
              <a:gd name="T99" fmla="*/ 2147483647 h 50"/>
              <a:gd name="T100" fmla="*/ 2147483647 w 57"/>
              <a:gd name="T101" fmla="*/ 2147483647 h 50"/>
              <a:gd name="T102" fmla="*/ 2147483647 w 57"/>
              <a:gd name="T103" fmla="*/ 2147483647 h 50"/>
              <a:gd name="T104" fmla="*/ 2147483647 w 57"/>
              <a:gd name="T105" fmla="*/ 2147483647 h 50"/>
              <a:gd name="T106" fmla="*/ 2147483647 w 57"/>
              <a:gd name="T107" fmla="*/ 2147483647 h 50"/>
              <a:gd name="T108" fmla="*/ 2147483647 w 57"/>
              <a:gd name="T109" fmla="*/ 2147483647 h 50"/>
              <a:gd name="T110" fmla="*/ 2147483647 w 57"/>
              <a:gd name="T111" fmla="*/ 2147483647 h 50"/>
              <a:gd name="T112" fmla="*/ 0 w 57"/>
              <a:gd name="T113" fmla="*/ 2147483647 h 5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7"/>
              <a:gd name="T172" fmla="*/ 0 h 50"/>
              <a:gd name="T173" fmla="*/ 57 w 57"/>
              <a:gd name="T174" fmla="*/ 50 h 50"/>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7" h="50">
                <a:moveTo>
                  <a:pt x="0" y="28"/>
                </a:moveTo>
                <a:lnTo>
                  <a:pt x="3" y="31"/>
                </a:lnTo>
                <a:lnTo>
                  <a:pt x="6" y="32"/>
                </a:lnTo>
                <a:lnTo>
                  <a:pt x="9" y="35"/>
                </a:lnTo>
                <a:lnTo>
                  <a:pt x="10" y="40"/>
                </a:lnTo>
                <a:lnTo>
                  <a:pt x="12" y="43"/>
                </a:lnTo>
                <a:lnTo>
                  <a:pt x="15" y="46"/>
                </a:lnTo>
                <a:lnTo>
                  <a:pt x="16" y="49"/>
                </a:lnTo>
                <a:lnTo>
                  <a:pt x="20" y="50"/>
                </a:lnTo>
                <a:lnTo>
                  <a:pt x="22" y="50"/>
                </a:lnTo>
                <a:lnTo>
                  <a:pt x="23" y="50"/>
                </a:lnTo>
                <a:lnTo>
                  <a:pt x="25" y="50"/>
                </a:lnTo>
                <a:lnTo>
                  <a:pt x="25" y="49"/>
                </a:lnTo>
                <a:lnTo>
                  <a:pt x="26" y="49"/>
                </a:lnTo>
                <a:lnTo>
                  <a:pt x="29" y="50"/>
                </a:lnTo>
                <a:lnTo>
                  <a:pt x="32" y="49"/>
                </a:lnTo>
                <a:lnTo>
                  <a:pt x="35" y="49"/>
                </a:lnTo>
                <a:lnTo>
                  <a:pt x="37" y="49"/>
                </a:lnTo>
                <a:lnTo>
                  <a:pt x="40" y="47"/>
                </a:lnTo>
                <a:lnTo>
                  <a:pt x="43" y="46"/>
                </a:lnTo>
                <a:lnTo>
                  <a:pt x="44" y="44"/>
                </a:lnTo>
                <a:lnTo>
                  <a:pt x="47" y="43"/>
                </a:lnTo>
                <a:lnTo>
                  <a:pt x="49" y="41"/>
                </a:lnTo>
                <a:lnTo>
                  <a:pt x="49" y="40"/>
                </a:lnTo>
                <a:lnTo>
                  <a:pt x="49" y="38"/>
                </a:lnTo>
                <a:lnTo>
                  <a:pt x="50" y="35"/>
                </a:lnTo>
                <a:lnTo>
                  <a:pt x="52" y="34"/>
                </a:lnTo>
                <a:lnTo>
                  <a:pt x="55" y="34"/>
                </a:lnTo>
                <a:lnTo>
                  <a:pt x="56" y="32"/>
                </a:lnTo>
                <a:lnTo>
                  <a:pt x="57" y="31"/>
                </a:lnTo>
                <a:lnTo>
                  <a:pt x="57" y="29"/>
                </a:lnTo>
                <a:lnTo>
                  <a:pt x="57" y="28"/>
                </a:lnTo>
                <a:lnTo>
                  <a:pt x="57" y="26"/>
                </a:lnTo>
                <a:lnTo>
                  <a:pt x="53" y="20"/>
                </a:lnTo>
                <a:lnTo>
                  <a:pt x="49" y="14"/>
                </a:lnTo>
                <a:lnTo>
                  <a:pt x="43" y="9"/>
                </a:lnTo>
                <a:lnTo>
                  <a:pt x="37" y="4"/>
                </a:lnTo>
                <a:lnTo>
                  <a:pt x="29" y="1"/>
                </a:lnTo>
                <a:lnTo>
                  <a:pt x="22" y="0"/>
                </a:lnTo>
                <a:lnTo>
                  <a:pt x="16" y="0"/>
                </a:lnTo>
                <a:lnTo>
                  <a:pt x="9" y="3"/>
                </a:lnTo>
                <a:lnTo>
                  <a:pt x="7" y="4"/>
                </a:lnTo>
                <a:lnTo>
                  <a:pt x="6" y="7"/>
                </a:lnTo>
                <a:lnTo>
                  <a:pt x="4" y="10"/>
                </a:lnTo>
                <a:lnTo>
                  <a:pt x="4" y="13"/>
                </a:lnTo>
                <a:lnTo>
                  <a:pt x="4" y="17"/>
                </a:lnTo>
                <a:lnTo>
                  <a:pt x="3" y="20"/>
                </a:lnTo>
                <a:lnTo>
                  <a:pt x="1" y="25"/>
                </a:lnTo>
                <a:lnTo>
                  <a:pt x="0" y="28"/>
                </a:lnTo>
              </a:path>
            </a:pathLst>
          </a:custGeom>
          <a:solidFill>
            <a:srgbClr val="FFFF00"/>
          </a:solidFill>
          <a:ln w="1588">
            <a:solidFill>
              <a:srgbClr val="990000"/>
            </a:solidFill>
            <a:round/>
            <a:headEnd/>
            <a:tailEnd/>
          </a:ln>
        </p:spPr>
        <p:txBody>
          <a:bodyPr/>
          <a:lstStyle/>
          <a:p>
            <a:endParaRPr lang="en-US"/>
          </a:p>
        </p:txBody>
      </p:sp>
      <p:sp>
        <p:nvSpPr>
          <p:cNvPr id="53398" name="Freeform 149"/>
          <p:cNvSpPr>
            <a:spLocks/>
          </p:cNvSpPr>
          <p:nvPr/>
        </p:nvSpPr>
        <p:spPr bwMode="auto">
          <a:xfrm>
            <a:off x="6249989" y="4594228"/>
            <a:ext cx="80963" cy="79375"/>
          </a:xfrm>
          <a:custGeom>
            <a:avLst/>
            <a:gdLst>
              <a:gd name="T0" fmla="*/ 0 w 57"/>
              <a:gd name="T1" fmla="*/ 2147483647 h 50"/>
              <a:gd name="T2" fmla="*/ 2147483647 w 57"/>
              <a:gd name="T3" fmla="*/ 2147483647 h 50"/>
              <a:gd name="T4" fmla="*/ 2147483647 w 57"/>
              <a:gd name="T5" fmla="*/ 2147483647 h 50"/>
              <a:gd name="T6" fmla="*/ 2147483647 w 57"/>
              <a:gd name="T7" fmla="*/ 2147483647 h 50"/>
              <a:gd name="T8" fmla="*/ 2147483647 w 57"/>
              <a:gd name="T9" fmla="*/ 2147483647 h 50"/>
              <a:gd name="T10" fmla="*/ 2147483647 w 57"/>
              <a:gd name="T11" fmla="*/ 2147483647 h 50"/>
              <a:gd name="T12" fmla="*/ 2147483647 w 57"/>
              <a:gd name="T13" fmla="*/ 2147483647 h 50"/>
              <a:gd name="T14" fmla="*/ 2147483647 w 57"/>
              <a:gd name="T15" fmla="*/ 2147483647 h 50"/>
              <a:gd name="T16" fmla="*/ 2147483647 w 57"/>
              <a:gd name="T17" fmla="*/ 2147483647 h 50"/>
              <a:gd name="T18" fmla="*/ 2147483647 w 57"/>
              <a:gd name="T19" fmla="*/ 2147483647 h 50"/>
              <a:gd name="T20" fmla="*/ 2147483647 w 57"/>
              <a:gd name="T21" fmla="*/ 2147483647 h 50"/>
              <a:gd name="T22" fmla="*/ 2147483647 w 57"/>
              <a:gd name="T23" fmla="*/ 2147483647 h 50"/>
              <a:gd name="T24" fmla="*/ 2147483647 w 57"/>
              <a:gd name="T25" fmla="*/ 2147483647 h 50"/>
              <a:gd name="T26" fmla="*/ 2147483647 w 57"/>
              <a:gd name="T27" fmla="*/ 2147483647 h 50"/>
              <a:gd name="T28" fmla="*/ 2147483647 w 57"/>
              <a:gd name="T29" fmla="*/ 2147483647 h 50"/>
              <a:gd name="T30" fmla="*/ 2147483647 w 57"/>
              <a:gd name="T31" fmla="*/ 2147483647 h 50"/>
              <a:gd name="T32" fmla="*/ 2147483647 w 57"/>
              <a:gd name="T33" fmla="*/ 2147483647 h 50"/>
              <a:gd name="T34" fmla="*/ 2147483647 w 57"/>
              <a:gd name="T35" fmla="*/ 2147483647 h 50"/>
              <a:gd name="T36" fmla="*/ 2147483647 w 57"/>
              <a:gd name="T37" fmla="*/ 2147483647 h 50"/>
              <a:gd name="T38" fmla="*/ 2147483647 w 57"/>
              <a:gd name="T39" fmla="*/ 2147483647 h 50"/>
              <a:gd name="T40" fmla="*/ 2147483647 w 57"/>
              <a:gd name="T41" fmla="*/ 2147483647 h 50"/>
              <a:gd name="T42" fmla="*/ 2147483647 w 57"/>
              <a:gd name="T43" fmla="*/ 2147483647 h 50"/>
              <a:gd name="T44" fmla="*/ 2147483647 w 57"/>
              <a:gd name="T45" fmla="*/ 2147483647 h 50"/>
              <a:gd name="T46" fmla="*/ 2147483647 w 57"/>
              <a:gd name="T47" fmla="*/ 2147483647 h 50"/>
              <a:gd name="T48" fmla="*/ 2147483647 w 57"/>
              <a:gd name="T49" fmla="*/ 2147483647 h 50"/>
              <a:gd name="T50" fmla="*/ 2147483647 w 57"/>
              <a:gd name="T51" fmla="*/ 2147483647 h 50"/>
              <a:gd name="T52" fmla="*/ 2147483647 w 57"/>
              <a:gd name="T53" fmla="*/ 2147483647 h 50"/>
              <a:gd name="T54" fmla="*/ 2147483647 w 57"/>
              <a:gd name="T55" fmla="*/ 2147483647 h 50"/>
              <a:gd name="T56" fmla="*/ 2147483647 w 57"/>
              <a:gd name="T57" fmla="*/ 2147483647 h 50"/>
              <a:gd name="T58" fmla="*/ 2147483647 w 57"/>
              <a:gd name="T59" fmla="*/ 2147483647 h 50"/>
              <a:gd name="T60" fmla="*/ 2147483647 w 57"/>
              <a:gd name="T61" fmla="*/ 2147483647 h 50"/>
              <a:gd name="T62" fmla="*/ 2147483647 w 57"/>
              <a:gd name="T63" fmla="*/ 2147483647 h 50"/>
              <a:gd name="T64" fmla="*/ 2147483647 w 57"/>
              <a:gd name="T65" fmla="*/ 2147483647 h 50"/>
              <a:gd name="T66" fmla="*/ 2147483647 w 57"/>
              <a:gd name="T67" fmla="*/ 2147483647 h 50"/>
              <a:gd name="T68" fmla="*/ 2147483647 w 57"/>
              <a:gd name="T69" fmla="*/ 2147483647 h 50"/>
              <a:gd name="T70" fmla="*/ 2147483647 w 57"/>
              <a:gd name="T71" fmla="*/ 2147483647 h 50"/>
              <a:gd name="T72" fmla="*/ 2147483647 w 57"/>
              <a:gd name="T73" fmla="*/ 2147483647 h 50"/>
              <a:gd name="T74" fmla="*/ 2147483647 w 57"/>
              <a:gd name="T75" fmla="*/ 2147483647 h 50"/>
              <a:gd name="T76" fmla="*/ 2147483647 w 57"/>
              <a:gd name="T77" fmla="*/ 2147483647 h 50"/>
              <a:gd name="T78" fmla="*/ 2147483647 w 57"/>
              <a:gd name="T79" fmla="*/ 2147483647 h 50"/>
              <a:gd name="T80" fmla="*/ 2147483647 w 57"/>
              <a:gd name="T81" fmla="*/ 2147483647 h 50"/>
              <a:gd name="T82" fmla="*/ 2147483647 w 57"/>
              <a:gd name="T83" fmla="*/ 2147483647 h 50"/>
              <a:gd name="T84" fmla="*/ 2147483647 w 57"/>
              <a:gd name="T85" fmla="*/ 2147483647 h 50"/>
              <a:gd name="T86" fmla="*/ 2147483647 w 57"/>
              <a:gd name="T87" fmla="*/ 2147483647 h 50"/>
              <a:gd name="T88" fmla="*/ 2147483647 w 57"/>
              <a:gd name="T89" fmla="*/ 2147483647 h 50"/>
              <a:gd name="T90" fmla="*/ 2147483647 w 57"/>
              <a:gd name="T91" fmla="*/ 2147483647 h 50"/>
              <a:gd name="T92" fmla="*/ 2147483647 w 57"/>
              <a:gd name="T93" fmla="*/ 0 h 50"/>
              <a:gd name="T94" fmla="*/ 2147483647 w 57"/>
              <a:gd name="T95" fmla="*/ 0 h 50"/>
              <a:gd name="T96" fmla="*/ 2147483647 w 57"/>
              <a:gd name="T97" fmla="*/ 2147483647 h 50"/>
              <a:gd name="T98" fmla="*/ 2147483647 w 57"/>
              <a:gd name="T99" fmla="*/ 2147483647 h 50"/>
              <a:gd name="T100" fmla="*/ 2147483647 w 57"/>
              <a:gd name="T101" fmla="*/ 2147483647 h 50"/>
              <a:gd name="T102" fmla="*/ 2147483647 w 57"/>
              <a:gd name="T103" fmla="*/ 2147483647 h 50"/>
              <a:gd name="T104" fmla="*/ 2147483647 w 57"/>
              <a:gd name="T105" fmla="*/ 2147483647 h 50"/>
              <a:gd name="T106" fmla="*/ 2147483647 w 57"/>
              <a:gd name="T107" fmla="*/ 2147483647 h 50"/>
              <a:gd name="T108" fmla="*/ 2147483647 w 57"/>
              <a:gd name="T109" fmla="*/ 2147483647 h 50"/>
              <a:gd name="T110" fmla="*/ 2147483647 w 57"/>
              <a:gd name="T111" fmla="*/ 2147483647 h 50"/>
              <a:gd name="T112" fmla="*/ 0 w 57"/>
              <a:gd name="T113" fmla="*/ 2147483647 h 5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7"/>
              <a:gd name="T172" fmla="*/ 0 h 50"/>
              <a:gd name="T173" fmla="*/ 57 w 57"/>
              <a:gd name="T174" fmla="*/ 50 h 50"/>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7" h="50">
                <a:moveTo>
                  <a:pt x="0" y="28"/>
                </a:moveTo>
                <a:lnTo>
                  <a:pt x="3" y="31"/>
                </a:lnTo>
                <a:lnTo>
                  <a:pt x="6" y="32"/>
                </a:lnTo>
                <a:lnTo>
                  <a:pt x="9" y="35"/>
                </a:lnTo>
                <a:lnTo>
                  <a:pt x="10" y="40"/>
                </a:lnTo>
                <a:lnTo>
                  <a:pt x="12" y="43"/>
                </a:lnTo>
                <a:lnTo>
                  <a:pt x="15" y="46"/>
                </a:lnTo>
                <a:lnTo>
                  <a:pt x="16" y="49"/>
                </a:lnTo>
                <a:lnTo>
                  <a:pt x="20" y="50"/>
                </a:lnTo>
                <a:lnTo>
                  <a:pt x="22" y="50"/>
                </a:lnTo>
                <a:lnTo>
                  <a:pt x="23" y="50"/>
                </a:lnTo>
                <a:lnTo>
                  <a:pt x="25" y="50"/>
                </a:lnTo>
                <a:lnTo>
                  <a:pt x="25" y="49"/>
                </a:lnTo>
                <a:lnTo>
                  <a:pt x="26" y="49"/>
                </a:lnTo>
                <a:lnTo>
                  <a:pt x="29" y="50"/>
                </a:lnTo>
                <a:lnTo>
                  <a:pt x="32" y="49"/>
                </a:lnTo>
                <a:lnTo>
                  <a:pt x="35" y="49"/>
                </a:lnTo>
                <a:lnTo>
                  <a:pt x="37" y="49"/>
                </a:lnTo>
                <a:lnTo>
                  <a:pt x="40" y="47"/>
                </a:lnTo>
                <a:lnTo>
                  <a:pt x="43" y="46"/>
                </a:lnTo>
                <a:lnTo>
                  <a:pt x="44" y="44"/>
                </a:lnTo>
                <a:lnTo>
                  <a:pt x="47" y="43"/>
                </a:lnTo>
                <a:lnTo>
                  <a:pt x="49" y="41"/>
                </a:lnTo>
                <a:lnTo>
                  <a:pt x="49" y="40"/>
                </a:lnTo>
                <a:lnTo>
                  <a:pt x="49" y="38"/>
                </a:lnTo>
                <a:lnTo>
                  <a:pt x="50" y="35"/>
                </a:lnTo>
                <a:lnTo>
                  <a:pt x="52" y="34"/>
                </a:lnTo>
                <a:lnTo>
                  <a:pt x="55" y="34"/>
                </a:lnTo>
                <a:lnTo>
                  <a:pt x="56" y="32"/>
                </a:lnTo>
                <a:lnTo>
                  <a:pt x="57" y="31"/>
                </a:lnTo>
                <a:lnTo>
                  <a:pt x="57" y="29"/>
                </a:lnTo>
                <a:lnTo>
                  <a:pt x="57" y="28"/>
                </a:lnTo>
                <a:lnTo>
                  <a:pt x="57" y="26"/>
                </a:lnTo>
                <a:lnTo>
                  <a:pt x="53" y="20"/>
                </a:lnTo>
                <a:lnTo>
                  <a:pt x="49" y="14"/>
                </a:lnTo>
                <a:lnTo>
                  <a:pt x="43" y="9"/>
                </a:lnTo>
                <a:lnTo>
                  <a:pt x="37" y="4"/>
                </a:lnTo>
                <a:lnTo>
                  <a:pt x="29" y="1"/>
                </a:lnTo>
                <a:lnTo>
                  <a:pt x="22" y="0"/>
                </a:lnTo>
                <a:lnTo>
                  <a:pt x="16" y="0"/>
                </a:lnTo>
                <a:lnTo>
                  <a:pt x="9" y="3"/>
                </a:lnTo>
                <a:lnTo>
                  <a:pt x="7" y="4"/>
                </a:lnTo>
                <a:lnTo>
                  <a:pt x="6" y="7"/>
                </a:lnTo>
                <a:lnTo>
                  <a:pt x="4" y="10"/>
                </a:lnTo>
                <a:lnTo>
                  <a:pt x="4" y="13"/>
                </a:lnTo>
                <a:lnTo>
                  <a:pt x="4" y="17"/>
                </a:lnTo>
                <a:lnTo>
                  <a:pt x="3" y="20"/>
                </a:lnTo>
                <a:lnTo>
                  <a:pt x="1" y="25"/>
                </a:lnTo>
                <a:lnTo>
                  <a:pt x="0" y="28"/>
                </a:lnTo>
              </a:path>
            </a:pathLst>
          </a:custGeom>
          <a:solidFill>
            <a:srgbClr val="FFFF00"/>
          </a:solidFill>
          <a:ln w="4763">
            <a:solidFill>
              <a:srgbClr val="990000"/>
            </a:solidFill>
            <a:round/>
            <a:headEnd/>
            <a:tailEnd/>
          </a:ln>
        </p:spPr>
        <p:txBody>
          <a:bodyPr/>
          <a:lstStyle/>
          <a:p>
            <a:endParaRPr lang="en-US"/>
          </a:p>
        </p:txBody>
      </p:sp>
      <p:sp>
        <p:nvSpPr>
          <p:cNvPr id="53399" name="Freeform 150"/>
          <p:cNvSpPr>
            <a:spLocks/>
          </p:cNvSpPr>
          <p:nvPr/>
        </p:nvSpPr>
        <p:spPr bwMode="auto">
          <a:xfrm>
            <a:off x="6407151" y="4540250"/>
            <a:ext cx="63500" cy="69851"/>
          </a:xfrm>
          <a:custGeom>
            <a:avLst/>
            <a:gdLst>
              <a:gd name="T0" fmla="*/ 2147483647 w 46"/>
              <a:gd name="T1" fmla="*/ 2147483647 h 44"/>
              <a:gd name="T2" fmla="*/ 2147483647 w 46"/>
              <a:gd name="T3" fmla="*/ 2147483647 h 44"/>
              <a:gd name="T4" fmla="*/ 2147483647 w 46"/>
              <a:gd name="T5" fmla="*/ 2147483647 h 44"/>
              <a:gd name="T6" fmla="*/ 2147483647 w 46"/>
              <a:gd name="T7" fmla="*/ 2147483647 h 44"/>
              <a:gd name="T8" fmla="*/ 2147483647 w 46"/>
              <a:gd name="T9" fmla="*/ 2147483647 h 44"/>
              <a:gd name="T10" fmla="*/ 2147483647 w 46"/>
              <a:gd name="T11" fmla="*/ 2147483647 h 44"/>
              <a:gd name="T12" fmla="*/ 2147483647 w 46"/>
              <a:gd name="T13" fmla="*/ 2147483647 h 44"/>
              <a:gd name="T14" fmla="*/ 2147483647 w 46"/>
              <a:gd name="T15" fmla="*/ 2147483647 h 44"/>
              <a:gd name="T16" fmla="*/ 2147483647 w 46"/>
              <a:gd name="T17" fmla="*/ 2147483647 h 44"/>
              <a:gd name="T18" fmla="*/ 2147483647 w 46"/>
              <a:gd name="T19" fmla="*/ 2147483647 h 44"/>
              <a:gd name="T20" fmla="*/ 2147483647 w 46"/>
              <a:gd name="T21" fmla="*/ 2147483647 h 44"/>
              <a:gd name="T22" fmla="*/ 2147483647 w 46"/>
              <a:gd name="T23" fmla="*/ 2147483647 h 44"/>
              <a:gd name="T24" fmla="*/ 2147483647 w 46"/>
              <a:gd name="T25" fmla="*/ 2147483647 h 44"/>
              <a:gd name="T26" fmla="*/ 2147483647 w 46"/>
              <a:gd name="T27" fmla="*/ 2147483647 h 44"/>
              <a:gd name="T28" fmla="*/ 2147483647 w 46"/>
              <a:gd name="T29" fmla="*/ 0 h 44"/>
              <a:gd name="T30" fmla="*/ 2147483647 w 46"/>
              <a:gd name="T31" fmla="*/ 0 h 44"/>
              <a:gd name="T32" fmla="*/ 2147483647 w 46"/>
              <a:gd name="T33" fmla="*/ 2147483647 h 44"/>
              <a:gd name="T34" fmla="*/ 2147483647 w 46"/>
              <a:gd name="T35" fmla="*/ 2147483647 h 44"/>
              <a:gd name="T36" fmla="*/ 2147483647 w 46"/>
              <a:gd name="T37" fmla="*/ 2147483647 h 44"/>
              <a:gd name="T38" fmla="*/ 2147483647 w 46"/>
              <a:gd name="T39" fmla="*/ 2147483647 h 44"/>
              <a:gd name="T40" fmla="*/ 2147483647 w 46"/>
              <a:gd name="T41" fmla="*/ 2147483647 h 44"/>
              <a:gd name="T42" fmla="*/ 2147483647 w 46"/>
              <a:gd name="T43" fmla="*/ 2147483647 h 44"/>
              <a:gd name="T44" fmla="*/ 2147483647 w 46"/>
              <a:gd name="T45" fmla="*/ 2147483647 h 44"/>
              <a:gd name="T46" fmla="*/ 2147483647 w 46"/>
              <a:gd name="T47" fmla="*/ 2147483647 h 44"/>
              <a:gd name="T48" fmla="*/ 0 w 46"/>
              <a:gd name="T49" fmla="*/ 2147483647 h 44"/>
              <a:gd name="T50" fmla="*/ 0 w 46"/>
              <a:gd name="T51" fmla="*/ 2147483647 h 44"/>
              <a:gd name="T52" fmla="*/ 2147483647 w 46"/>
              <a:gd name="T53" fmla="*/ 2147483647 h 44"/>
              <a:gd name="T54" fmla="*/ 2147483647 w 46"/>
              <a:gd name="T55" fmla="*/ 2147483647 h 44"/>
              <a:gd name="T56" fmla="*/ 2147483647 w 46"/>
              <a:gd name="T57" fmla="*/ 2147483647 h 44"/>
              <a:gd name="T58" fmla="*/ 2147483647 w 46"/>
              <a:gd name="T59" fmla="*/ 2147483647 h 44"/>
              <a:gd name="T60" fmla="*/ 2147483647 w 46"/>
              <a:gd name="T61" fmla="*/ 2147483647 h 44"/>
              <a:gd name="T62" fmla="*/ 2147483647 w 46"/>
              <a:gd name="T63" fmla="*/ 2147483647 h 4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46"/>
              <a:gd name="T97" fmla="*/ 0 h 44"/>
              <a:gd name="T98" fmla="*/ 46 w 46"/>
              <a:gd name="T99" fmla="*/ 44 h 4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46" h="44">
                <a:moveTo>
                  <a:pt x="1" y="41"/>
                </a:moveTo>
                <a:lnTo>
                  <a:pt x="3" y="41"/>
                </a:lnTo>
                <a:lnTo>
                  <a:pt x="4" y="43"/>
                </a:lnTo>
                <a:lnTo>
                  <a:pt x="6" y="43"/>
                </a:lnTo>
                <a:lnTo>
                  <a:pt x="7" y="43"/>
                </a:lnTo>
                <a:lnTo>
                  <a:pt x="9" y="44"/>
                </a:lnTo>
                <a:lnTo>
                  <a:pt x="12" y="44"/>
                </a:lnTo>
                <a:lnTo>
                  <a:pt x="13" y="44"/>
                </a:lnTo>
                <a:lnTo>
                  <a:pt x="15" y="44"/>
                </a:lnTo>
                <a:lnTo>
                  <a:pt x="17" y="43"/>
                </a:lnTo>
                <a:lnTo>
                  <a:pt x="20" y="43"/>
                </a:lnTo>
                <a:lnTo>
                  <a:pt x="25" y="41"/>
                </a:lnTo>
                <a:lnTo>
                  <a:pt x="28" y="40"/>
                </a:lnTo>
                <a:lnTo>
                  <a:pt x="31" y="38"/>
                </a:lnTo>
                <a:lnTo>
                  <a:pt x="34" y="37"/>
                </a:lnTo>
                <a:lnTo>
                  <a:pt x="35" y="34"/>
                </a:lnTo>
                <a:lnTo>
                  <a:pt x="38" y="32"/>
                </a:lnTo>
                <a:lnTo>
                  <a:pt x="40" y="29"/>
                </a:lnTo>
                <a:lnTo>
                  <a:pt x="41" y="26"/>
                </a:lnTo>
                <a:lnTo>
                  <a:pt x="43" y="23"/>
                </a:lnTo>
                <a:lnTo>
                  <a:pt x="43" y="20"/>
                </a:lnTo>
                <a:lnTo>
                  <a:pt x="44" y="17"/>
                </a:lnTo>
                <a:lnTo>
                  <a:pt x="46" y="14"/>
                </a:lnTo>
                <a:lnTo>
                  <a:pt x="46" y="10"/>
                </a:lnTo>
                <a:lnTo>
                  <a:pt x="46" y="7"/>
                </a:lnTo>
                <a:lnTo>
                  <a:pt x="46" y="4"/>
                </a:lnTo>
                <a:lnTo>
                  <a:pt x="44" y="3"/>
                </a:lnTo>
                <a:lnTo>
                  <a:pt x="41" y="1"/>
                </a:lnTo>
                <a:lnTo>
                  <a:pt x="40" y="0"/>
                </a:lnTo>
                <a:lnTo>
                  <a:pt x="37" y="0"/>
                </a:lnTo>
                <a:lnTo>
                  <a:pt x="34" y="0"/>
                </a:lnTo>
                <a:lnTo>
                  <a:pt x="31" y="0"/>
                </a:lnTo>
                <a:lnTo>
                  <a:pt x="28" y="0"/>
                </a:lnTo>
                <a:lnTo>
                  <a:pt x="25" y="1"/>
                </a:lnTo>
                <a:lnTo>
                  <a:pt x="22" y="3"/>
                </a:lnTo>
                <a:lnTo>
                  <a:pt x="19" y="4"/>
                </a:lnTo>
                <a:lnTo>
                  <a:pt x="17" y="6"/>
                </a:lnTo>
                <a:lnTo>
                  <a:pt x="16" y="7"/>
                </a:lnTo>
                <a:lnTo>
                  <a:pt x="15" y="10"/>
                </a:lnTo>
                <a:lnTo>
                  <a:pt x="12" y="11"/>
                </a:lnTo>
                <a:lnTo>
                  <a:pt x="10" y="14"/>
                </a:lnTo>
                <a:lnTo>
                  <a:pt x="9" y="16"/>
                </a:lnTo>
                <a:lnTo>
                  <a:pt x="9" y="17"/>
                </a:lnTo>
                <a:lnTo>
                  <a:pt x="7" y="20"/>
                </a:lnTo>
                <a:lnTo>
                  <a:pt x="6" y="23"/>
                </a:lnTo>
                <a:lnTo>
                  <a:pt x="6" y="26"/>
                </a:lnTo>
                <a:lnTo>
                  <a:pt x="4" y="28"/>
                </a:lnTo>
                <a:lnTo>
                  <a:pt x="3" y="31"/>
                </a:lnTo>
                <a:lnTo>
                  <a:pt x="1" y="32"/>
                </a:lnTo>
                <a:lnTo>
                  <a:pt x="0" y="32"/>
                </a:lnTo>
                <a:lnTo>
                  <a:pt x="0" y="34"/>
                </a:lnTo>
                <a:lnTo>
                  <a:pt x="1" y="34"/>
                </a:lnTo>
                <a:lnTo>
                  <a:pt x="1" y="32"/>
                </a:lnTo>
                <a:lnTo>
                  <a:pt x="1" y="34"/>
                </a:lnTo>
                <a:lnTo>
                  <a:pt x="1" y="35"/>
                </a:lnTo>
                <a:lnTo>
                  <a:pt x="1" y="37"/>
                </a:lnTo>
                <a:lnTo>
                  <a:pt x="1" y="38"/>
                </a:lnTo>
                <a:lnTo>
                  <a:pt x="1" y="40"/>
                </a:lnTo>
                <a:lnTo>
                  <a:pt x="1" y="41"/>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00" name="Freeform 151"/>
          <p:cNvSpPr>
            <a:spLocks/>
          </p:cNvSpPr>
          <p:nvPr/>
        </p:nvSpPr>
        <p:spPr bwMode="auto">
          <a:xfrm>
            <a:off x="6407151" y="4540250"/>
            <a:ext cx="63500" cy="69851"/>
          </a:xfrm>
          <a:custGeom>
            <a:avLst/>
            <a:gdLst>
              <a:gd name="T0" fmla="*/ 2147483647 w 46"/>
              <a:gd name="T1" fmla="*/ 2147483647 h 44"/>
              <a:gd name="T2" fmla="*/ 2147483647 w 46"/>
              <a:gd name="T3" fmla="*/ 2147483647 h 44"/>
              <a:gd name="T4" fmla="*/ 2147483647 w 46"/>
              <a:gd name="T5" fmla="*/ 2147483647 h 44"/>
              <a:gd name="T6" fmla="*/ 2147483647 w 46"/>
              <a:gd name="T7" fmla="*/ 2147483647 h 44"/>
              <a:gd name="T8" fmla="*/ 2147483647 w 46"/>
              <a:gd name="T9" fmla="*/ 2147483647 h 44"/>
              <a:gd name="T10" fmla="*/ 2147483647 w 46"/>
              <a:gd name="T11" fmla="*/ 2147483647 h 44"/>
              <a:gd name="T12" fmla="*/ 2147483647 w 46"/>
              <a:gd name="T13" fmla="*/ 2147483647 h 44"/>
              <a:gd name="T14" fmla="*/ 2147483647 w 46"/>
              <a:gd name="T15" fmla="*/ 2147483647 h 44"/>
              <a:gd name="T16" fmla="*/ 2147483647 w 46"/>
              <a:gd name="T17" fmla="*/ 2147483647 h 44"/>
              <a:gd name="T18" fmla="*/ 2147483647 w 46"/>
              <a:gd name="T19" fmla="*/ 2147483647 h 44"/>
              <a:gd name="T20" fmla="*/ 2147483647 w 46"/>
              <a:gd name="T21" fmla="*/ 2147483647 h 44"/>
              <a:gd name="T22" fmla="*/ 2147483647 w 46"/>
              <a:gd name="T23" fmla="*/ 2147483647 h 44"/>
              <a:gd name="T24" fmla="*/ 2147483647 w 46"/>
              <a:gd name="T25" fmla="*/ 2147483647 h 44"/>
              <a:gd name="T26" fmla="*/ 2147483647 w 46"/>
              <a:gd name="T27" fmla="*/ 2147483647 h 44"/>
              <a:gd name="T28" fmla="*/ 2147483647 w 46"/>
              <a:gd name="T29" fmla="*/ 0 h 44"/>
              <a:gd name="T30" fmla="*/ 2147483647 w 46"/>
              <a:gd name="T31" fmla="*/ 0 h 44"/>
              <a:gd name="T32" fmla="*/ 2147483647 w 46"/>
              <a:gd name="T33" fmla="*/ 2147483647 h 44"/>
              <a:gd name="T34" fmla="*/ 2147483647 w 46"/>
              <a:gd name="T35" fmla="*/ 2147483647 h 44"/>
              <a:gd name="T36" fmla="*/ 2147483647 w 46"/>
              <a:gd name="T37" fmla="*/ 2147483647 h 44"/>
              <a:gd name="T38" fmla="*/ 2147483647 w 46"/>
              <a:gd name="T39" fmla="*/ 2147483647 h 44"/>
              <a:gd name="T40" fmla="*/ 2147483647 w 46"/>
              <a:gd name="T41" fmla="*/ 2147483647 h 44"/>
              <a:gd name="T42" fmla="*/ 2147483647 w 46"/>
              <a:gd name="T43" fmla="*/ 2147483647 h 44"/>
              <a:gd name="T44" fmla="*/ 2147483647 w 46"/>
              <a:gd name="T45" fmla="*/ 2147483647 h 44"/>
              <a:gd name="T46" fmla="*/ 2147483647 w 46"/>
              <a:gd name="T47" fmla="*/ 2147483647 h 44"/>
              <a:gd name="T48" fmla="*/ 0 w 46"/>
              <a:gd name="T49" fmla="*/ 2147483647 h 44"/>
              <a:gd name="T50" fmla="*/ 0 w 46"/>
              <a:gd name="T51" fmla="*/ 2147483647 h 44"/>
              <a:gd name="T52" fmla="*/ 2147483647 w 46"/>
              <a:gd name="T53" fmla="*/ 2147483647 h 44"/>
              <a:gd name="T54" fmla="*/ 2147483647 w 46"/>
              <a:gd name="T55" fmla="*/ 2147483647 h 44"/>
              <a:gd name="T56" fmla="*/ 2147483647 w 46"/>
              <a:gd name="T57" fmla="*/ 2147483647 h 44"/>
              <a:gd name="T58" fmla="*/ 2147483647 w 46"/>
              <a:gd name="T59" fmla="*/ 2147483647 h 44"/>
              <a:gd name="T60" fmla="*/ 2147483647 w 46"/>
              <a:gd name="T61" fmla="*/ 2147483647 h 44"/>
              <a:gd name="T62" fmla="*/ 2147483647 w 46"/>
              <a:gd name="T63" fmla="*/ 2147483647 h 4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46"/>
              <a:gd name="T97" fmla="*/ 0 h 44"/>
              <a:gd name="T98" fmla="*/ 46 w 46"/>
              <a:gd name="T99" fmla="*/ 44 h 4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46" h="44">
                <a:moveTo>
                  <a:pt x="1" y="41"/>
                </a:moveTo>
                <a:lnTo>
                  <a:pt x="3" y="41"/>
                </a:lnTo>
                <a:lnTo>
                  <a:pt x="4" y="43"/>
                </a:lnTo>
                <a:lnTo>
                  <a:pt x="6" y="43"/>
                </a:lnTo>
                <a:lnTo>
                  <a:pt x="7" y="43"/>
                </a:lnTo>
                <a:lnTo>
                  <a:pt x="9" y="44"/>
                </a:lnTo>
                <a:lnTo>
                  <a:pt x="12" y="44"/>
                </a:lnTo>
                <a:lnTo>
                  <a:pt x="13" y="44"/>
                </a:lnTo>
                <a:lnTo>
                  <a:pt x="15" y="44"/>
                </a:lnTo>
                <a:lnTo>
                  <a:pt x="17" y="43"/>
                </a:lnTo>
                <a:lnTo>
                  <a:pt x="20" y="43"/>
                </a:lnTo>
                <a:lnTo>
                  <a:pt x="25" y="41"/>
                </a:lnTo>
                <a:lnTo>
                  <a:pt x="28" y="40"/>
                </a:lnTo>
                <a:lnTo>
                  <a:pt x="31" y="38"/>
                </a:lnTo>
                <a:lnTo>
                  <a:pt x="34" y="37"/>
                </a:lnTo>
                <a:lnTo>
                  <a:pt x="35" y="34"/>
                </a:lnTo>
                <a:lnTo>
                  <a:pt x="38" y="32"/>
                </a:lnTo>
                <a:lnTo>
                  <a:pt x="40" y="29"/>
                </a:lnTo>
                <a:lnTo>
                  <a:pt x="41" y="26"/>
                </a:lnTo>
                <a:lnTo>
                  <a:pt x="43" y="23"/>
                </a:lnTo>
                <a:lnTo>
                  <a:pt x="43" y="20"/>
                </a:lnTo>
                <a:lnTo>
                  <a:pt x="44" y="17"/>
                </a:lnTo>
                <a:lnTo>
                  <a:pt x="46" y="14"/>
                </a:lnTo>
                <a:lnTo>
                  <a:pt x="46" y="10"/>
                </a:lnTo>
                <a:lnTo>
                  <a:pt x="46" y="7"/>
                </a:lnTo>
                <a:lnTo>
                  <a:pt x="46" y="4"/>
                </a:lnTo>
                <a:lnTo>
                  <a:pt x="44" y="3"/>
                </a:lnTo>
                <a:lnTo>
                  <a:pt x="41" y="1"/>
                </a:lnTo>
                <a:lnTo>
                  <a:pt x="40" y="0"/>
                </a:lnTo>
                <a:lnTo>
                  <a:pt x="37" y="0"/>
                </a:lnTo>
                <a:lnTo>
                  <a:pt x="34" y="0"/>
                </a:lnTo>
                <a:lnTo>
                  <a:pt x="31" y="0"/>
                </a:lnTo>
                <a:lnTo>
                  <a:pt x="28" y="0"/>
                </a:lnTo>
                <a:lnTo>
                  <a:pt x="25" y="1"/>
                </a:lnTo>
                <a:lnTo>
                  <a:pt x="22" y="3"/>
                </a:lnTo>
                <a:lnTo>
                  <a:pt x="19" y="4"/>
                </a:lnTo>
                <a:lnTo>
                  <a:pt x="17" y="6"/>
                </a:lnTo>
                <a:lnTo>
                  <a:pt x="16" y="7"/>
                </a:lnTo>
                <a:lnTo>
                  <a:pt x="15" y="10"/>
                </a:lnTo>
                <a:lnTo>
                  <a:pt x="12" y="11"/>
                </a:lnTo>
                <a:lnTo>
                  <a:pt x="10" y="14"/>
                </a:lnTo>
                <a:lnTo>
                  <a:pt x="9" y="16"/>
                </a:lnTo>
                <a:lnTo>
                  <a:pt x="9" y="17"/>
                </a:lnTo>
                <a:lnTo>
                  <a:pt x="7" y="20"/>
                </a:lnTo>
                <a:lnTo>
                  <a:pt x="6" y="23"/>
                </a:lnTo>
                <a:lnTo>
                  <a:pt x="6" y="26"/>
                </a:lnTo>
                <a:lnTo>
                  <a:pt x="4" y="28"/>
                </a:lnTo>
                <a:lnTo>
                  <a:pt x="3" y="31"/>
                </a:lnTo>
                <a:lnTo>
                  <a:pt x="1" y="32"/>
                </a:lnTo>
                <a:lnTo>
                  <a:pt x="0" y="32"/>
                </a:lnTo>
                <a:lnTo>
                  <a:pt x="0" y="34"/>
                </a:lnTo>
                <a:lnTo>
                  <a:pt x="1" y="34"/>
                </a:lnTo>
                <a:lnTo>
                  <a:pt x="1" y="32"/>
                </a:lnTo>
                <a:lnTo>
                  <a:pt x="1" y="34"/>
                </a:lnTo>
                <a:lnTo>
                  <a:pt x="1" y="35"/>
                </a:lnTo>
                <a:lnTo>
                  <a:pt x="1" y="37"/>
                </a:lnTo>
                <a:lnTo>
                  <a:pt x="1" y="38"/>
                </a:lnTo>
                <a:lnTo>
                  <a:pt x="1" y="40"/>
                </a:lnTo>
                <a:lnTo>
                  <a:pt x="1" y="41"/>
                </a:lnTo>
              </a:path>
            </a:pathLst>
          </a:custGeom>
          <a:solidFill>
            <a:srgbClr val="FFFF00"/>
          </a:solidFill>
          <a:ln w="4763">
            <a:solidFill>
              <a:srgbClr val="990000"/>
            </a:solidFill>
            <a:round/>
            <a:headEnd/>
            <a:tailEnd/>
          </a:ln>
        </p:spPr>
        <p:txBody>
          <a:bodyPr/>
          <a:lstStyle/>
          <a:p>
            <a:endParaRPr lang="en-US"/>
          </a:p>
        </p:txBody>
      </p:sp>
      <p:sp>
        <p:nvSpPr>
          <p:cNvPr id="53401" name="Freeform 152"/>
          <p:cNvSpPr>
            <a:spLocks/>
          </p:cNvSpPr>
          <p:nvPr/>
        </p:nvSpPr>
        <p:spPr bwMode="auto">
          <a:xfrm>
            <a:off x="6310316" y="4576766"/>
            <a:ext cx="60325" cy="47625"/>
          </a:xfrm>
          <a:custGeom>
            <a:avLst/>
            <a:gdLst>
              <a:gd name="T0" fmla="*/ 2147483647 w 43"/>
              <a:gd name="T1" fmla="*/ 2147483647 h 30"/>
              <a:gd name="T2" fmla="*/ 2147483647 w 43"/>
              <a:gd name="T3" fmla="*/ 2147483647 h 30"/>
              <a:gd name="T4" fmla="*/ 2147483647 w 43"/>
              <a:gd name="T5" fmla="*/ 2147483647 h 30"/>
              <a:gd name="T6" fmla="*/ 2147483647 w 43"/>
              <a:gd name="T7" fmla="*/ 2147483647 h 30"/>
              <a:gd name="T8" fmla="*/ 2147483647 w 43"/>
              <a:gd name="T9" fmla="*/ 2147483647 h 30"/>
              <a:gd name="T10" fmla="*/ 2147483647 w 43"/>
              <a:gd name="T11" fmla="*/ 2147483647 h 30"/>
              <a:gd name="T12" fmla="*/ 2147483647 w 43"/>
              <a:gd name="T13" fmla="*/ 2147483647 h 30"/>
              <a:gd name="T14" fmla="*/ 2147483647 w 43"/>
              <a:gd name="T15" fmla="*/ 2147483647 h 30"/>
              <a:gd name="T16" fmla="*/ 2147483647 w 43"/>
              <a:gd name="T17" fmla="*/ 2147483647 h 30"/>
              <a:gd name="T18" fmla="*/ 2147483647 w 43"/>
              <a:gd name="T19" fmla="*/ 2147483647 h 30"/>
              <a:gd name="T20" fmla="*/ 2147483647 w 43"/>
              <a:gd name="T21" fmla="*/ 2147483647 h 30"/>
              <a:gd name="T22" fmla="*/ 2147483647 w 43"/>
              <a:gd name="T23" fmla="*/ 2147483647 h 30"/>
              <a:gd name="T24" fmla="*/ 2147483647 w 43"/>
              <a:gd name="T25" fmla="*/ 2147483647 h 30"/>
              <a:gd name="T26" fmla="*/ 2147483647 w 43"/>
              <a:gd name="T27" fmla="*/ 2147483647 h 30"/>
              <a:gd name="T28" fmla="*/ 2147483647 w 43"/>
              <a:gd name="T29" fmla="*/ 2147483647 h 30"/>
              <a:gd name="T30" fmla="*/ 2147483647 w 43"/>
              <a:gd name="T31" fmla="*/ 2147483647 h 30"/>
              <a:gd name="T32" fmla="*/ 2147483647 w 43"/>
              <a:gd name="T33" fmla="*/ 2147483647 h 30"/>
              <a:gd name="T34" fmla="*/ 2147483647 w 43"/>
              <a:gd name="T35" fmla="*/ 2147483647 h 30"/>
              <a:gd name="T36" fmla="*/ 2147483647 w 43"/>
              <a:gd name="T37" fmla="*/ 2147483647 h 30"/>
              <a:gd name="T38" fmla="*/ 2147483647 w 43"/>
              <a:gd name="T39" fmla="*/ 2147483647 h 30"/>
              <a:gd name="T40" fmla="*/ 2147483647 w 43"/>
              <a:gd name="T41" fmla="*/ 2147483647 h 30"/>
              <a:gd name="T42" fmla="*/ 2147483647 w 43"/>
              <a:gd name="T43" fmla="*/ 2147483647 h 30"/>
              <a:gd name="T44" fmla="*/ 2147483647 w 43"/>
              <a:gd name="T45" fmla="*/ 2147483647 h 30"/>
              <a:gd name="T46" fmla="*/ 2147483647 w 43"/>
              <a:gd name="T47" fmla="*/ 2147483647 h 30"/>
              <a:gd name="T48" fmla="*/ 2147483647 w 43"/>
              <a:gd name="T49" fmla="*/ 0 h 30"/>
              <a:gd name="T50" fmla="*/ 2147483647 w 43"/>
              <a:gd name="T51" fmla="*/ 2147483647 h 30"/>
              <a:gd name="T52" fmla="*/ 2147483647 w 43"/>
              <a:gd name="T53" fmla="*/ 2147483647 h 30"/>
              <a:gd name="T54" fmla="*/ 2147483647 w 43"/>
              <a:gd name="T55" fmla="*/ 2147483647 h 30"/>
              <a:gd name="T56" fmla="*/ 2147483647 w 43"/>
              <a:gd name="T57" fmla="*/ 2147483647 h 30"/>
              <a:gd name="T58" fmla="*/ 2147483647 w 43"/>
              <a:gd name="T59" fmla="*/ 2147483647 h 30"/>
              <a:gd name="T60" fmla="*/ 0 w 43"/>
              <a:gd name="T61" fmla="*/ 2147483647 h 30"/>
              <a:gd name="T62" fmla="*/ 0 w 43"/>
              <a:gd name="T63" fmla="*/ 2147483647 h 30"/>
              <a:gd name="T64" fmla="*/ 2147483647 w 43"/>
              <a:gd name="T65" fmla="*/ 2147483647 h 30"/>
              <a:gd name="T66" fmla="*/ 2147483647 w 43"/>
              <a:gd name="T67" fmla="*/ 2147483647 h 30"/>
              <a:gd name="T68" fmla="*/ 2147483647 w 43"/>
              <a:gd name="T69" fmla="*/ 2147483647 h 30"/>
              <a:gd name="T70" fmla="*/ 2147483647 w 43"/>
              <a:gd name="T71" fmla="*/ 2147483647 h 30"/>
              <a:gd name="T72" fmla="*/ 2147483647 w 43"/>
              <a:gd name="T73" fmla="*/ 2147483647 h 30"/>
              <a:gd name="T74" fmla="*/ 2147483647 w 43"/>
              <a:gd name="T75" fmla="*/ 2147483647 h 30"/>
              <a:gd name="T76" fmla="*/ 2147483647 w 43"/>
              <a:gd name="T77" fmla="*/ 2147483647 h 30"/>
              <a:gd name="T78" fmla="*/ 2147483647 w 43"/>
              <a:gd name="T79" fmla="*/ 2147483647 h 30"/>
              <a:gd name="T80" fmla="*/ 2147483647 w 43"/>
              <a:gd name="T81" fmla="*/ 2147483647 h 30"/>
              <a:gd name="T82" fmla="*/ 2147483647 w 43"/>
              <a:gd name="T83" fmla="*/ 2147483647 h 30"/>
              <a:gd name="T84" fmla="*/ 2147483647 w 43"/>
              <a:gd name="T85" fmla="*/ 2147483647 h 30"/>
              <a:gd name="T86" fmla="*/ 2147483647 w 43"/>
              <a:gd name="T87" fmla="*/ 2147483647 h 30"/>
              <a:gd name="T88" fmla="*/ 2147483647 w 43"/>
              <a:gd name="T89" fmla="*/ 2147483647 h 30"/>
              <a:gd name="T90" fmla="*/ 2147483647 w 43"/>
              <a:gd name="T91" fmla="*/ 2147483647 h 30"/>
              <a:gd name="T92" fmla="*/ 2147483647 w 43"/>
              <a:gd name="T93" fmla="*/ 2147483647 h 30"/>
              <a:gd name="T94" fmla="*/ 2147483647 w 43"/>
              <a:gd name="T95" fmla="*/ 2147483647 h 30"/>
              <a:gd name="T96" fmla="*/ 2147483647 w 43"/>
              <a:gd name="T97" fmla="*/ 2147483647 h 3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3"/>
              <a:gd name="T148" fmla="*/ 0 h 30"/>
              <a:gd name="T149" fmla="*/ 43 w 43"/>
              <a:gd name="T150" fmla="*/ 30 h 3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3" h="30">
                <a:moveTo>
                  <a:pt x="14" y="25"/>
                </a:moveTo>
                <a:lnTo>
                  <a:pt x="17" y="27"/>
                </a:lnTo>
                <a:lnTo>
                  <a:pt x="20" y="28"/>
                </a:lnTo>
                <a:lnTo>
                  <a:pt x="23" y="30"/>
                </a:lnTo>
                <a:lnTo>
                  <a:pt x="28" y="30"/>
                </a:lnTo>
                <a:lnTo>
                  <a:pt x="31" y="30"/>
                </a:lnTo>
                <a:lnTo>
                  <a:pt x="34" y="28"/>
                </a:lnTo>
                <a:lnTo>
                  <a:pt x="37" y="27"/>
                </a:lnTo>
                <a:lnTo>
                  <a:pt x="40" y="25"/>
                </a:lnTo>
                <a:lnTo>
                  <a:pt x="41" y="24"/>
                </a:lnTo>
                <a:lnTo>
                  <a:pt x="41" y="22"/>
                </a:lnTo>
                <a:lnTo>
                  <a:pt x="43" y="21"/>
                </a:lnTo>
                <a:lnTo>
                  <a:pt x="43" y="20"/>
                </a:lnTo>
                <a:lnTo>
                  <a:pt x="43" y="18"/>
                </a:lnTo>
                <a:lnTo>
                  <a:pt x="43" y="17"/>
                </a:lnTo>
                <a:lnTo>
                  <a:pt x="43" y="15"/>
                </a:lnTo>
                <a:lnTo>
                  <a:pt x="41" y="15"/>
                </a:lnTo>
                <a:lnTo>
                  <a:pt x="37" y="14"/>
                </a:lnTo>
                <a:lnTo>
                  <a:pt x="32" y="12"/>
                </a:lnTo>
                <a:lnTo>
                  <a:pt x="28" y="9"/>
                </a:lnTo>
                <a:lnTo>
                  <a:pt x="23" y="6"/>
                </a:lnTo>
                <a:lnTo>
                  <a:pt x="17" y="5"/>
                </a:lnTo>
                <a:lnTo>
                  <a:pt x="13" y="3"/>
                </a:lnTo>
                <a:lnTo>
                  <a:pt x="9" y="2"/>
                </a:lnTo>
                <a:lnTo>
                  <a:pt x="3" y="0"/>
                </a:lnTo>
                <a:lnTo>
                  <a:pt x="3" y="2"/>
                </a:lnTo>
                <a:lnTo>
                  <a:pt x="1" y="2"/>
                </a:lnTo>
                <a:lnTo>
                  <a:pt x="1" y="3"/>
                </a:lnTo>
                <a:lnTo>
                  <a:pt x="0" y="3"/>
                </a:lnTo>
                <a:lnTo>
                  <a:pt x="0" y="5"/>
                </a:lnTo>
                <a:lnTo>
                  <a:pt x="1" y="5"/>
                </a:lnTo>
                <a:lnTo>
                  <a:pt x="3" y="8"/>
                </a:lnTo>
                <a:lnTo>
                  <a:pt x="4" y="11"/>
                </a:lnTo>
                <a:lnTo>
                  <a:pt x="6" y="12"/>
                </a:lnTo>
                <a:lnTo>
                  <a:pt x="9" y="15"/>
                </a:lnTo>
                <a:lnTo>
                  <a:pt x="10" y="17"/>
                </a:lnTo>
                <a:lnTo>
                  <a:pt x="13" y="20"/>
                </a:lnTo>
                <a:lnTo>
                  <a:pt x="14" y="21"/>
                </a:lnTo>
                <a:lnTo>
                  <a:pt x="14" y="24"/>
                </a:lnTo>
                <a:lnTo>
                  <a:pt x="16" y="25"/>
                </a:lnTo>
                <a:lnTo>
                  <a:pt x="16" y="27"/>
                </a:lnTo>
                <a:lnTo>
                  <a:pt x="16" y="25"/>
                </a:lnTo>
                <a:lnTo>
                  <a:pt x="14" y="2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02" name="Freeform 153"/>
          <p:cNvSpPr>
            <a:spLocks/>
          </p:cNvSpPr>
          <p:nvPr/>
        </p:nvSpPr>
        <p:spPr bwMode="auto">
          <a:xfrm>
            <a:off x="6310316" y="4576766"/>
            <a:ext cx="60325" cy="47625"/>
          </a:xfrm>
          <a:custGeom>
            <a:avLst/>
            <a:gdLst>
              <a:gd name="T0" fmla="*/ 2147483647 w 43"/>
              <a:gd name="T1" fmla="*/ 2147483647 h 30"/>
              <a:gd name="T2" fmla="*/ 2147483647 w 43"/>
              <a:gd name="T3" fmla="*/ 2147483647 h 30"/>
              <a:gd name="T4" fmla="*/ 2147483647 w 43"/>
              <a:gd name="T5" fmla="*/ 2147483647 h 30"/>
              <a:gd name="T6" fmla="*/ 2147483647 w 43"/>
              <a:gd name="T7" fmla="*/ 2147483647 h 30"/>
              <a:gd name="T8" fmla="*/ 2147483647 w 43"/>
              <a:gd name="T9" fmla="*/ 2147483647 h 30"/>
              <a:gd name="T10" fmla="*/ 2147483647 w 43"/>
              <a:gd name="T11" fmla="*/ 2147483647 h 30"/>
              <a:gd name="T12" fmla="*/ 2147483647 w 43"/>
              <a:gd name="T13" fmla="*/ 2147483647 h 30"/>
              <a:gd name="T14" fmla="*/ 2147483647 w 43"/>
              <a:gd name="T15" fmla="*/ 2147483647 h 30"/>
              <a:gd name="T16" fmla="*/ 2147483647 w 43"/>
              <a:gd name="T17" fmla="*/ 2147483647 h 30"/>
              <a:gd name="T18" fmla="*/ 2147483647 w 43"/>
              <a:gd name="T19" fmla="*/ 2147483647 h 30"/>
              <a:gd name="T20" fmla="*/ 2147483647 w 43"/>
              <a:gd name="T21" fmla="*/ 2147483647 h 30"/>
              <a:gd name="T22" fmla="*/ 2147483647 w 43"/>
              <a:gd name="T23" fmla="*/ 2147483647 h 30"/>
              <a:gd name="T24" fmla="*/ 2147483647 w 43"/>
              <a:gd name="T25" fmla="*/ 2147483647 h 30"/>
              <a:gd name="T26" fmla="*/ 2147483647 w 43"/>
              <a:gd name="T27" fmla="*/ 2147483647 h 30"/>
              <a:gd name="T28" fmla="*/ 2147483647 w 43"/>
              <a:gd name="T29" fmla="*/ 2147483647 h 30"/>
              <a:gd name="T30" fmla="*/ 2147483647 w 43"/>
              <a:gd name="T31" fmla="*/ 2147483647 h 30"/>
              <a:gd name="T32" fmla="*/ 2147483647 w 43"/>
              <a:gd name="T33" fmla="*/ 2147483647 h 30"/>
              <a:gd name="T34" fmla="*/ 2147483647 w 43"/>
              <a:gd name="T35" fmla="*/ 2147483647 h 30"/>
              <a:gd name="T36" fmla="*/ 2147483647 w 43"/>
              <a:gd name="T37" fmla="*/ 2147483647 h 30"/>
              <a:gd name="T38" fmla="*/ 2147483647 w 43"/>
              <a:gd name="T39" fmla="*/ 2147483647 h 30"/>
              <a:gd name="T40" fmla="*/ 2147483647 w 43"/>
              <a:gd name="T41" fmla="*/ 2147483647 h 30"/>
              <a:gd name="T42" fmla="*/ 2147483647 w 43"/>
              <a:gd name="T43" fmla="*/ 2147483647 h 30"/>
              <a:gd name="T44" fmla="*/ 2147483647 w 43"/>
              <a:gd name="T45" fmla="*/ 2147483647 h 30"/>
              <a:gd name="T46" fmla="*/ 2147483647 w 43"/>
              <a:gd name="T47" fmla="*/ 2147483647 h 30"/>
              <a:gd name="T48" fmla="*/ 2147483647 w 43"/>
              <a:gd name="T49" fmla="*/ 0 h 30"/>
              <a:gd name="T50" fmla="*/ 2147483647 w 43"/>
              <a:gd name="T51" fmla="*/ 2147483647 h 30"/>
              <a:gd name="T52" fmla="*/ 2147483647 w 43"/>
              <a:gd name="T53" fmla="*/ 2147483647 h 30"/>
              <a:gd name="T54" fmla="*/ 2147483647 w 43"/>
              <a:gd name="T55" fmla="*/ 2147483647 h 30"/>
              <a:gd name="T56" fmla="*/ 2147483647 w 43"/>
              <a:gd name="T57" fmla="*/ 2147483647 h 30"/>
              <a:gd name="T58" fmla="*/ 2147483647 w 43"/>
              <a:gd name="T59" fmla="*/ 2147483647 h 30"/>
              <a:gd name="T60" fmla="*/ 0 w 43"/>
              <a:gd name="T61" fmla="*/ 2147483647 h 30"/>
              <a:gd name="T62" fmla="*/ 0 w 43"/>
              <a:gd name="T63" fmla="*/ 2147483647 h 30"/>
              <a:gd name="T64" fmla="*/ 2147483647 w 43"/>
              <a:gd name="T65" fmla="*/ 2147483647 h 30"/>
              <a:gd name="T66" fmla="*/ 2147483647 w 43"/>
              <a:gd name="T67" fmla="*/ 2147483647 h 30"/>
              <a:gd name="T68" fmla="*/ 2147483647 w 43"/>
              <a:gd name="T69" fmla="*/ 2147483647 h 30"/>
              <a:gd name="T70" fmla="*/ 2147483647 w 43"/>
              <a:gd name="T71" fmla="*/ 2147483647 h 30"/>
              <a:gd name="T72" fmla="*/ 2147483647 w 43"/>
              <a:gd name="T73" fmla="*/ 2147483647 h 30"/>
              <a:gd name="T74" fmla="*/ 2147483647 w 43"/>
              <a:gd name="T75" fmla="*/ 2147483647 h 30"/>
              <a:gd name="T76" fmla="*/ 2147483647 w 43"/>
              <a:gd name="T77" fmla="*/ 2147483647 h 30"/>
              <a:gd name="T78" fmla="*/ 2147483647 w 43"/>
              <a:gd name="T79" fmla="*/ 2147483647 h 30"/>
              <a:gd name="T80" fmla="*/ 2147483647 w 43"/>
              <a:gd name="T81" fmla="*/ 2147483647 h 30"/>
              <a:gd name="T82" fmla="*/ 2147483647 w 43"/>
              <a:gd name="T83" fmla="*/ 2147483647 h 30"/>
              <a:gd name="T84" fmla="*/ 2147483647 w 43"/>
              <a:gd name="T85" fmla="*/ 2147483647 h 30"/>
              <a:gd name="T86" fmla="*/ 2147483647 w 43"/>
              <a:gd name="T87" fmla="*/ 2147483647 h 30"/>
              <a:gd name="T88" fmla="*/ 2147483647 w 43"/>
              <a:gd name="T89" fmla="*/ 2147483647 h 30"/>
              <a:gd name="T90" fmla="*/ 2147483647 w 43"/>
              <a:gd name="T91" fmla="*/ 2147483647 h 30"/>
              <a:gd name="T92" fmla="*/ 2147483647 w 43"/>
              <a:gd name="T93" fmla="*/ 2147483647 h 30"/>
              <a:gd name="T94" fmla="*/ 2147483647 w 43"/>
              <a:gd name="T95" fmla="*/ 2147483647 h 30"/>
              <a:gd name="T96" fmla="*/ 2147483647 w 43"/>
              <a:gd name="T97" fmla="*/ 2147483647 h 3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3"/>
              <a:gd name="T148" fmla="*/ 0 h 30"/>
              <a:gd name="T149" fmla="*/ 43 w 43"/>
              <a:gd name="T150" fmla="*/ 30 h 3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3" h="30">
                <a:moveTo>
                  <a:pt x="14" y="25"/>
                </a:moveTo>
                <a:lnTo>
                  <a:pt x="17" y="27"/>
                </a:lnTo>
                <a:lnTo>
                  <a:pt x="20" y="28"/>
                </a:lnTo>
                <a:lnTo>
                  <a:pt x="23" y="30"/>
                </a:lnTo>
                <a:lnTo>
                  <a:pt x="28" y="30"/>
                </a:lnTo>
                <a:lnTo>
                  <a:pt x="31" y="30"/>
                </a:lnTo>
                <a:lnTo>
                  <a:pt x="34" y="28"/>
                </a:lnTo>
                <a:lnTo>
                  <a:pt x="37" y="27"/>
                </a:lnTo>
                <a:lnTo>
                  <a:pt x="40" y="25"/>
                </a:lnTo>
                <a:lnTo>
                  <a:pt x="41" y="24"/>
                </a:lnTo>
                <a:lnTo>
                  <a:pt x="41" y="22"/>
                </a:lnTo>
                <a:lnTo>
                  <a:pt x="43" y="21"/>
                </a:lnTo>
                <a:lnTo>
                  <a:pt x="43" y="20"/>
                </a:lnTo>
                <a:lnTo>
                  <a:pt x="43" y="18"/>
                </a:lnTo>
                <a:lnTo>
                  <a:pt x="43" y="17"/>
                </a:lnTo>
                <a:lnTo>
                  <a:pt x="43" y="15"/>
                </a:lnTo>
                <a:lnTo>
                  <a:pt x="41" y="15"/>
                </a:lnTo>
                <a:lnTo>
                  <a:pt x="37" y="14"/>
                </a:lnTo>
                <a:lnTo>
                  <a:pt x="32" y="12"/>
                </a:lnTo>
                <a:lnTo>
                  <a:pt x="28" y="9"/>
                </a:lnTo>
                <a:lnTo>
                  <a:pt x="23" y="6"/>
                </a:lnTo>
                <a:lnTo>
                  <a:pt x="17" y="5"/>
                </a:lnTo>
                <a:lnTo>
                  <a:pt x="13" y="3"/>
                </a:lnTo>
                <a:lnTo>
                  <a:pt x="9" y="2"/>
                </a:lnTo>
                <a:lnTo>
                  <a:pt x="3" y="0"/>
                </a:lnTo>
                <a:lnTo>
                  <a:pt x="3" y="2"/>
                </a:lnTo>
                <a:lnTo>
                  <a:pt x="1" y="2"/>
                </a:lnTo>
                <a:lnTo>
                  <a:pt x="1" y="3"/>
                </a:lnTo>
                <a:lnTo>
                  <a:pt x="0" y="3"/>
                </a:lnTo>
                <a:lnTo>
                  <a:pt x="0" y="5"/>
                </a:lnTo>
                <a:lnTo>
                  <a:pt x="1" y="5"/>
                </a:lnTo>
                <a:lnTo>
                  <a:pt x="3" y="8"/>
                </a:lnTo>
                <a:lnTo>
                  <a:pt x="4" y="11"/>
                </a:lnTo>
                <a:lnTo>
                  <a:pt x="6" y="12"/>
                </a:lnTo>
                <a:lnTo>
                  <a:pt x="9" y="15"/>
                </a:lnTo>
                <a:lnTo>
                  <a:pt x="10" y="17"/>
                </a:lnTo>
                <a:lnTo>
                  <a:pt x="13" y="20"/>
                </a:lnTo>
                <a:lnTo>
                  <a:pt x="14" y="21"/>
                </a:lnTo>
                <a:lnTo>
                  <a:pt x="14" y="24"/>
                </a:lnTo>
                <a:lnTo>
                  <a:pt x="16" y="25"/>
                </a:lnTo>
                <a:lnTo>
                  <a:pt x="16" y="27"/>
                </a:lnTo>
                <a:lnTo>
                  <a:pt x="16" y="25"/>
                </a:lnTo>
                <a:lnTo>
                  <a:pt x="14" y="25"/>
                </a:lnTo>
              </a:path>
            </a:pathLst>
          </a:custGeom>
          <a:solidFill>
            <a:srgbClr val="FFFF00"/>
          </a:solidFill>
          <a:ln w="4763">
            <a:solidFill>
              <a:srgbClr val="990000"/>
            </a:solidFill>
            <a:round/>
            <a:headEnd/>
            <a:tailEnd/>
          </a:ln>
        </p:spPr>
        <p:txBody>
          <a:bodyPr/>
          <a:lstStyle/>
          <a:p>
            <a:endParaRPr lang="en-US"/>
          </a:p>
        </p:txBody>
      </p:sp>
      <p:sp>
        <p:nvSpPr>
          <p:cNvPr id="53403" name="Freeform 154"/>
          <p:cNvSpPr>
            <a:spLocks/>
          </p:cNvSpPr>
          <p:nvPr/>
        </p:nvSpPr>
        <p:spPr bwMode="auto">
          <a:xfrm>
            <a:off x="6234116" y="4541842"/>
            <a:ext cx="60325" cy="47625"/>
          </a:xfrm>
          <a:custGeom>
            <a:avLst/>
            <a:gdLst>
              <a:gd name="T0" fmla="*/ 0 w 43"/>
              <a:gd name="T1" fmla="*/ 2147483647 h 30"/>
              <a:gd name="T2" fmla="*/ 2147483647 w 43"/>
              <a:gd name="T3" fmla="*/ 2147483647 h 30"/>
              <a:gd name="T4" fmla="*/ 2147483647 w 43"/>
              <a:gd name="T5" fmla="*/ 2147483647 h 30"/>
              <a:gd name="T6" fmla="*/ 2147483647 w 43"/>
              <a:gd name="T7" fmla="*/ 2147483647 h 30"/>
              <a:gd name="T8" fmla="*/ 2147483647 w 43"/>
              <a:gd name="T9" fmla="*/ 2147483647 h 30"/>
              <a:gd name="T10" fmla="*/ 2147483647 w 43"/>
              <a:gd name="T11" fmla="*/ 2147483647 h 30"/>
              <a:gd name="T12" fmla="*/ 2147483647 w 43"/>
              <a:gd name="T13" fmla="*/ 2147483647 h 30"/>
              <a:gd name="T14" fmla="*/ 2147483647 w 43"/>
              <a:gd name="T15" fmla="*/ 2147483647 h 30"/>
              <a:gd name="T16" fmla="*/ 2147483647 w 43"/>
              <a:gd name="T17" fmla="*/ 2147483647 h 30"/>
              <a:gd name="T18" fmla="*/ 2147483647 w 43"/>
              <a:gd name="T19" fmla="*/ 2147483647 h 30"/>
              <a:gd name="T20" fmla="*/ 2147483647 w 43"/>
              <a:gd name="T21" fmla="*/ 2147483647 h 30"/>
              <a:gd name="T22" fmla="*/ 2147483647 w 43"/>
              <a:gd name="T23" fmla="*/ 2147483647 h 30"/>
              <a:gd name="T24" fmla="*/ 2147483647 w 43"/>
              <a:gd name="T25" fmla="*/ 2147483647 h 30"/>
              <a:gd name="T26" fmla="*/ 2147483647 w 43"/>
              <a:gd name="T27" fmla="*/ 2147483647 h 30"/>
              <a:gd name="T28" fmla="*/ 2147483647 w 43"/>
              <a:gd name="T29" fmla="*/ 2147483647 h 30"/>
              <a:gd name="T30" fmla="*/ 2147483647 w 43"/>
              <a:gd name="T31" fmla="*/ 2147483647 h 30"/>
              <a:gd name="T32" fmla="*/ 2147483647 w 43"/>
              <a:gd name="T33" fmla="*/ 2147483647 h 30"/>
              <a:gd name="T34" fmla="*/ 2147483647 w 43"/>
              <a:gd name="T35" fmla="*/ 2147483647 h 30"/>
              <a:gd name="T36" fmla="*/ 2147483647 w 43"/>
              <a:gd name="T37" fmla="*/ 2147483647 h 30"/>
              <a:gd name="T38" fmla="*/ 2147483647 w 43"/>
              <a:gd name="T39" fmla="*/ 2147483647 h 30"/>
              <a:gd name="T40" fmla="*/ 2147483647 w 43"/>
              <a:gd name="T41" fmla="*/ 2147483647 h 30"/>
              <a:gd name="T42" fmla="*/ 2147483647 w 43"/>
              <a:gd name="T43" fmla="*/ 2147483647 h 30"/>
              <a:gd name="T44" fmla="*/ 2147483647 w 43"/>
              <a:gd name="T45" fmla="*/ 2147483647 h 30"/>
              <a:gd name="T46" fmla="*/ 2147483647 w 43"/>
              <a:gd name="T47" fmla="*/ 2147483647 h 30"/>
              <a:gd name="T48" fmla="*/ 2147483647 w 43"/>
              <a:gd name="T49" fmla="*/ 2147483647 h 30"/>
              <a:gd name="T50" fmla="*/ 2147483647 w 43"/>
              <a:gd name="T51" fmla="*/ 2147483647 h 30"/>
              <a:gd name="T52" fmla="*/ 2147483647 w 43"/>
              <a:gd name="T53" fmla="*/ 2147483647 h 30"/>
              <a:gd name="T54" fmla="*/ 2147483647 w 43"/>
              <a:gd name="T55" fmla="*/ 2147483647 h 30"/>
              <a:gd name="T56" fmla="*/ 2147483647 w 43"/>
              <a:gd name="T57" fmla="*/ 2147483647 h 30"/>
              <a:gd name="T58" fmla="*/ 2147483647 w 43"/>
              <a:gd name="T59" fmla="*/ 2147483647 h 30"/>
              <a:gd name="T60" fmla="*/ 2147483647 w 43"/>
              <a:gd name="T61" fmla="*/ 2147483647 h 30"/>
              <a:gd name="T62" fmla="*/ 2147483647 w 43"/>
              <a:gd name="T63" fmla="*/ 0 h 30"/>
              <a:gd name="T64" fmla="*/ 2147483647 w 43"/>
              <a:gd name="T65" fmla="*/ 2147483647 h 30"/>
              <a:gd name="T66" fmla="*/ 2147483647 w 43"/>
              <a:gd name="T67" fmla="*/ 2147483647 h 30"/>
              <a:gd name="T68" fmla="*/ 2147483647 w 43"/>
              <a:gd name="T69" fmla="*/ 2147483647 h 30"/>
              <a:gd name="T70" fmla="*/ 2147483647 w 43"/>
              <a:gd name="T71" fmla="*/ 2147483647 h 30"/>
              <a:gd name="T72" fmla="*/ 2147483647 w 43"/>
              <a:gd name="T73" fmla="*/ 2147483647 h 30"/>
              <a:gd name="T74" fmla="*/ 2147483647 w 43"/>
              <a:gd name="T75" fmla="*/ 2147483647 h 30"/>
              <a:gd name="T76" fmla="*/ 2147483647 w 43"/>
              <a:gd name="T77" fmla="*/ 2147483647 h 30"/>
              <a:gd name="T78" fmla="*/ 0 w 43"/>
              <a:gd name="T79" fmla="*/ 2147483647 h 30"/>
              <a:gd name="T80" fmla="*/ 0 w 43"/>
              <a:gd name="T81" fmla="*/ 2147483647 h 3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3"/>
              <a:gd name="T124" fmla="*/ 0 h 30"/>
              <a:gd name="T125" fmla="*/ 43 w 43"/>
              <a:gd name="T126" fmla="*/ 30 h 30"/>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3" h="30">
                <a:moveTo>
                  <a:pt x="0" y="21"/>
                </a:moveTo>
                <a:lnTo>
                  <a:pt x="2" y="21"/>
                </a:lnTo>
                <a:lnTo>
                  <a:pt x="2" y="22"/>
                </a:lnTo>
                <a:lnTo>
                  <a:pt x="3" y="24"/>
                </a:lnTo>
                <a:lnTo>
                  <a:pt x="3" y="25"/>
                </a:lnTo>
                <a:lnTo>
                  <a:pt x="5" y="25"/>
                </a:lnTo>
                <a:lnTo>
                  <a:pt x="5" y="27"/>
                </a:lnTo>
                <a:lnTo>
                  <a:pt x="6" y="27"/>
                </a:lnTo>
                <a:lnTo>
                  <a:pt x="8" y="28"/>
                </a:lnTo>
                <a:lnTo>
                  <a:pt x="11" y="28"/>
                </a:lnTo>
                <a:lnTo>
                  <a:pt x="14" y="30"/>
                </a:lnTo>
                <a:lnTo>
                  <a:pt x="17" y="28"/>
                </a:lnTo>
                <a:lnTo>
                  <a:pt x="21" y="28"/>
                </a:lnTo>
                <a:lnTo>
                  <a:pt x="24" y="27"/>
                </a:lnTo>
                <a:lnTo>
                  <a:pt x="27" y="27"/>
                </a:lnTo>
                <a:lnTo>
                  <a:pt x="31" y="25"/>
                </a:lnTo>
                <a:lnTo>
                  <a:pt x="36" y="25"/>
                </a:lnTo>
                <a:lnTo>
                  <a:pt x="37" y="25"/>
                </a:lnTo>
                <a:lnTo>
                  <a:pt x="39" y="25"/>
                </a:lnTo>
                <a:lnTo>
                  <a:pt x="40" y="24"/>
                </a:lnTo>
                <a:lnTo>
                  <a:pt x="42" y="22"/>
                </a:lnTo>
                <a:lnTo>
                  <a:pt x="42" y="21"/>
                </a:lnTo>
                <a:lnTo>
                  <a:pt x="43" y="19"/>
                </a:lnTo>
                <a:lnTo>
                  <a:pt x="43" y="18"/>
                </a:lnTo>
                <a:lnTo>
                  <a:pt x="42" y="13"/>
                </a:lnTo>
                <a:lnTo>
                  <a:pt x="39" y="10"/>
                </a:lnTo>
                <a:lnTo>
                  <a:pt x="36" y="7"/>
                </a:lnTo>
                <a:lnTo>
                  <a:pt x="33" y="5"/>
                </a:lnTo>
                <a:lnTo>
                  <a:pt x="30" y="2"/>
                </a:lnTo>
                <a:lnTo>
                  <a:pt x="26" y="2"/>
                </a:lnTo>
                <a:lnTo>
                  <a:pt x="21" y="0"/>
                </a:lnTo>
                <a:lnTo>
                  <a:pt x="18" y="2"/>
                </a:lnTo>
                <a:lnTo>
                  <a:pt x="15" y="3"/>
                </a:lnTo>
                <a:lnTo>
                  <a:pt x="11" y="5"/>
                </a:lnTo>
                <a:lnTo>
                  <a:pt x="8" y="6"/>
                </a:lnTo>
                <a:lnTo>
                  <a:pt x="5" y="9"/>
                </a:lnTo>
                <a:lnTo>
                  <a:pt x="3" y="10"/>
                </a:lnTo>
                <a:lnTo>
                  <a:pt x="2" y="13"/>
                </a:lnTo>
                <a:lnTo>
                  <a:pt x="0" y="16"/>
                </a:lnTo>
                <a:lnTo>
                  <a:pt x="0" y="21"/>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04" name="Freeform 155"/>
          <p:cNvSpPr>
            <a:spLocks/>
          </p:cNvSpPr>
          <p:nvPr/>
        </p:nvSpPr>
        <p:spPr bwMode="auto">
          <a:xfrm>
            <a:off x="6234116" y="4541842"/>
            <a:ext cx="60325" cy="47625"/>
          </a:xfrm>
          <a:custGeom>
            <a:avLst/>
            <a:gdLst>
              <a:gd name="T0" fmla="*/ 0 w 43"/>
              <a:gd name="T1" fmla="*/ 2147483647 h 30"/>
              <a:gd name="T2" fmla="*/ 2147483647 w 43"/>
              <a:gd name="T3" fmla="*/ 2147483647 h 30"/>
              <a:gd name="T4" fmla="*/ 2147483647 w 43"/>
              <a:gd name="T5" fmla="*/ 2147483647 h 30"/>
              <a:gd name="T6" fmla="*/ 2147483647 w 43"/>
              <a:gd name="T7" fmla="*/ 2147483647 h 30"/>
              <a:gd name="T8" fmla="*/ 2147483647 w 43"/>
              <a:gd name="T9" fmla="*/ 2147483647 h 30"/>
              <a:gd name="T10" fmla="*/ 2147483647 w 43"/>
              <a:gd name="T11" fmla="*/ 2147483647 h 30"/>
              <a:gd name="T12" fmla="*/ 2147483647 w 43"/>
              <a:gd name="T13" fmla="*/ 2147483647 h 30"/>
              <a:gd name="T14" fmla="*/ 2147483647 w 43"/>
              <a:gd name="T15" fmla="*/ 2147483647 h 30"/>
              <a:gd name="T16" fmla="*/ 2147483647 w 43"/>
              <a:gd name="T17" fmla="*/ 2147483647 h 30"/>
              <a:gd name="T18" fmla="*/ 2147483647 w 43"/>
              <a:gd name="T19" fmla="*/ 2147483647 h 30"/>
              <a:gd name="T20" fmla="*/ 2147483647 w 43"/>
              <a:gd name="T21" fmla="*/ 2147483647 h 30"/>
              <a:gd name="T22" fmla="*/ 2147483647 w 43"/>
              <a:gd name="T23" fmla="*/ 2147483647 h 30"/>
              <a:gd name="T24" fmla="*/ 2147483647 w 43"/>
              <a:gd name="T25" fmla="*/ 2147483647 h 30"/>
              <a:gd name="T26" fmla="*/ 2147483647 w 43"/>
              <a:gd name="T27" fmla="*/ 2147483647 h 30"/>
              <a:gd name="T28" fmla="*/ 2147483647 w 43"/>
              <a:gd name="T29" fmla="*/ 2147483647 h 30"/>
              <a:gd name="T30" fmla="*/ 2147483647 w 43"/>
              <a:gd name="T31" fmla="*/ 2147483647 h 30"/>
              <a:gd name="T32" fmla="*/ 2147483647 w 43"/>
              <a:gd name="T33" fmla="*/ 2147483647 h 30"/>
              <a:gd name="T34" fmla="*/ 2147483647 w 43"/>
              <a:gd name="T35" fmla="*/ 2147483647 h 30"/>
              <a:gd name="T36" fmla="*/ 2147483647 w 43"/>
              <a:gd name="T37" fmla="*/ 2147483647 h 30"/>
              <a:gd name="T38" fmla="*/ 2147483647 w 43"/>
              <a:gd name="T39" fmla="*/ 2147483647 h 30"/>
              <a:gd name="T40" fmla="*/ 2147483647 w 43"/>
              <a:gd name="T41" fmla="*/ 2147483647 h 30"/>
              <a:gd name="T42" fmla="*/ 2147483647 w 43"/>
              <a:gd name="T43" fmla="*/ 2147483647 h 30"/>
              <a:gd name="T44" fmla="*/ 2147483647 w 43"/>
              <a:gd name="T45" fmla="*/ 2147483647 h 30"/>
              <a:gd name="T46" fmla="*/ 2147483647 w 43"/>
              <a:gd name="T47" fmla="*/ 2147483647 h 30"/>
              <a:gd name="T48" fmla="*/ 2147483647 w 43"/>
              <a:gd name="T49" fmla="*/ 2147483647 h 30"/>
              <a:gd name="T50" fmla="*/ 2147483647 w 43"/>
              <a:gd name="T51" fmla="*/ 2147483647 h 30"/>
              <a:gd name="T52" fmla="*/ 2147483647 w 43"/>
              <a:gd name="T53" fmla="*/ 2147483647 h 30"/>
              <a:gd name="T54" fmla="*/ 2147483647 w 43"/>
              <a:gd name="T55" fmla="*/ 2147483647 h 30"/>
              <a:gd name="T56" fmla="*/ 2147483647 w 43"/>
              <a:gd name="T57" fmla="*/ 2147483647 h 30"/>
              <a:gd name="T58" fmla="*/ 2147483647 w 43"/>
              <a:gd name="T59" fmla="*/ 2147483647 h 30"/>
              <a:gd name="T60" fmla="*/ 2147483647 w 43"/>
              <a:gd name="T61" fmla="*/ 2147483647 h 30"/>
              <a:gd name="T62" fmla="*/ 2147483647 w 43"/>
              <a:gd name="T63" fmla="*/ 0 h 30"/>
              <a:gd name="T64" fmla="*/ 2147483647 w 43"/>
              <a:gd name="T65" fmla="*/ 2147483647 h 30"/>
              <a:gd name="T66" fmla="*/ 2147483647 w 43"/>
              <a:gd name="T67" fmla="*/ 2147483647 h 30"/>
              <a:gd name="T68" fmla="*/ 2147483647 w 43"/>
              <a:gd name="T69" fmla="*/ 2147483647 h 30"/>
              <a:gd name="T70" fmla="*/ 2147483647 w 43"/>
              <a:gd name="T71" fmla="*/ 2147483647 h 30"/>
              <a:gd name="T72" fmla="*/ 2147483647 w 43"/>
              <a:gd name="T73" fmla="*/ 2147483647 h 30"/>
              <a:gd name="T74" fmla="*/ 2147483647 w 43"/>
              <a:gd name="T75" fmla="*/ 2147483647 h 30"/>
              <a:gd name="T76" fmla="*/ 2147483647 w 43"/>
              <a:gd name="T77" fmla="*/ 2147483647 h 30"/>
              <a:gd name="T78" fmla="*/ 0 w 43"/>
              <a:gd name="T79" fmla="*/ 2147483647 h 30"/>
              <a:gd name="T80" fmla="*/ 0 w 43"/>
              <a:gd name="T81" fmla="*/ 2147483647 h 3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3"/>
              <a:gd name="T124" fmla="*/ 0 h 30"/>
              <a:gd name="T125" fmla="*/ 43 w 43"/>
              <a:gd name="T126" fmla="*/ 30 h 30"/>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3" h="30">
                <a:moveTo>
                  <a:pt x="0" y="21"/>
                </a:moveTo>
                <a:lnTo>
                  <a:pt x="2" y="21"/>
                </a:lnTo>
                <a:lnTo>
                  <a:pt x="2" y="22"/>
                </a:lnTo>
                <a:lnTo>
                  <a:pt x="3" y="24"/>
                </a:lnTo>
                <a:lnTo>
                  <a:pt x="3" y="25"/>
                </a:lnTo>
                <a:lnTo>
                  <a:pt x="5" y="25"/>
                </a:lnTo>
                <a:lnTo>
                  <a:pt x="5" y="27"/>
                </a:lnTo>
                <a:lnTo>
                  <a:pt x="6" y="27"/>
                </a:lnTo>
                <a:lnTo>
                  <a:pt x="8" y="28"/>
                </a:lnTo>
                <a:lnTo>
                  <a:pt x="11" y="28"/>
                </a:lnTo>
                <a:lnTo>
                  <a:pt x="14" y="30"/>
                </a:lnTo>
                <a:lnTo>
                  <a:pt x="17" y="28"/>
                </a:lnTo>
                <a:lnTo>
                  <a:pt x="21" y="28"/>
                </a:lnTo>
                <a:lnTo>
                  <a:pt x="24" y="27"/>
                </a:lnTo>
                <a:lnTo>
                  <a:pt x="27" y="27"/>
                </a:lnTo>
                <a:lnTo>
                  <a:pt x="31" y="25"/>
                </a:lnTo>
                <a:lnTo>
                  <a:pt x="36" y="25"/>
                </a:lnTo>
                <a:lnTo>
                  <a:pt x="37" y="25"/>
                </a:lnTo>
                <a:lnTo>
                  <a:pt x="39" y="25"/>
                </a:lnTo>
                <a:lnTo>
                  <a:pt x="40" y="24"/>
                </a:lnTo>
                <a:lnTo>
                  <a:pt x="42" y="22"/>
                </a:lnTo>
                <a:lnTo>
                  <a:pt x="42" y="21"/>
                </a:lnTo>
                <a:lnTo>
                  <a:pt x="43" y="19"/>
                </a:lnTo>
                <a:lnTo>
                  <a:pt x="43" y="18"/>
                </a:lnTo>
                <a:lnTo>
                  <a:pt x="42" y="13"/>
                </a:lnTo>
                <a:lnTo>
                  <a:pt x="39" y="10"/>
                </a:lnTo>
                <a:lnTo>
                  <a:pt x="36" y="7"/>
                </a:lnTo>
                <a:lnTo>
                  <a:pt x="33" y="5"/>
                </a:lnTo>
                <a:lnTo>
                  <a:pt x="30" y="2"/>
                </a:lnTo>
                <a:lnTo>
                  <a:pt x="26" y="2"/>
                </a:lnTo>
                <a:lnTo>
                  <a:pt x="21" y="0"/>
                </a:lnTo>
                <a:lnTo>
                  <a:pt x="18" y="2"/>
                </a:lnTo>
                <a:lnTo>
                  <a:pt x="15" y="3"/>
                </a:lnTo>
                <a:lnTo>
                  <a:pt x="11" y="5"/>
                </a:lnTo>
                <a:lnTo>
                  <a:pt x="8" y="6"/>
                </a:lnTo>
                <a:lnTo>
                  <a:pt x="5" y="9"/>
                </a:lnTo>
                <a:lnTo>
                  <a:pt x="3" y="10"/>
                </a:lnTo>
                <a:lnTo>
                  <a:pt x="2" y="13"/>
                </a:lnTo>
                <a:lnTo>
                  <a:pt x="0" y="16"/>
                </a:lnTo>
                <a:lnTo>
                  <a:pt x="0" y="21"/>
                </a:lnTo>
              </a:path>
            </a:pathLst>
          </a:custGeom>
          <a:solidFill>
            <a:srgbClr val="FFFF00"/>
          </a:solidFill>
          <a:ln w="4763">
            <a:solidFill>
              <a:srgbClr val="990000"/>
            </a:solidFill>
            <a:round/>
            <a:headEnd/>
            <a:tailEnd/>
          </a:ln>
        </p:spPr>
        <p:txBody>
          <a:bodyPr/>
          <a:lstStyle/>
          <a:p>
            <a:endParaRPr lang="en-US"/>
          </a:p>
        </p:txBody>
      </p:sp>
      <p:sp>
        <p:nvSpPr>
          <p:cNvPr id="53405" name="Freeform 156"/>
          <p:cNvSpPr>
            <a:spLocks/>
          </p:cNvSpPr>
          <p:nvPr/>
        </p:nvSpPr>
        <p:spPr bwMode="auto">
          <a:xfrm>
            <a:off x="6157913" y="4516442"/>
            <a:ext cx="76200" cy="53975"/>
          </a:xfrm>
          <a:custGeom>
            <a:avLst/>
            <a:gdLst>
              <a:gd name="T0" fmla="*/ 2147483647 w 54"/>
              <a:gd name="T1" fmla="*/ 2147483647 h 34"/>
              <a:gd name="T2" fmla="*/ 2147483647 w 54"/>
              <a:gd name="T3" fmla="*/ 2147483647 h 34"/>
              <a:gd name="T4" fmla="*/ 2147483647 w 54"/>
              <a:gd name="T5" fmla="*/ 2147483647 h 34"/>
              <a:gd name="T6" fmla="*/ 2147483647 w 54"/>
              <a:gd name="T7" fmla="*/ 2147483647 h 34"/>
              <a:gd name="T8" fmla="*/ 2147483647 w 54"/>
              <a:gd name="T9" fmla="*/ 2147483647 h 34"/>
              <a:gd name="T10" fmla="*/ 2147483647 w 54"/>
              <a:gd name="T11" fmla="*/ 2147483647 h 34"/>
              <a:gd name="T12" fmla="*/ 2147483647 w 54"/>
              <a:gd name="T13" fmla="*/ 2147483647 h 34"/>
              <a:gd name="T14" fmla="*/ 2147483647 w 54"/>
              <a:gd name="T15" fmla="*/ 2147483647 h 34"/>
              <a:gd name="T16" fmla="*/ 2147483647 w 54"/>
              <a:gd name="T17" fmla="*/ 2147483647 h 34"/>
              <a:gd name="T18" fmla="*/ 2147483647 w 54"/>
              <a:gd name="T19" fmla="*/ 2147483647 h 34"/>
              <a:gd name="T20" fmla="*/ 2147483647 w 54"/>
              <a:gd name="T21" fmla="*/ 2147483647 h 34"/>
              <a:gd name="T22" fmla="*/ 2147483647 w 54"/>
              <a:gd name="T23" fmla="*/ 2147483647 h 34"/>
              <a:gd name="T24" fmla="*/ 2147483647 w 54"/>
              <a:gd name="T25" fmla="*/ 2147483647 h 34"/>
              <a:gd name="T26" fmla="*/ 2147483647 w 54"/>
              <a:gd name="T27" fmla="*/ 2147483647 h 34"/>
              <a:gd name="T28" fmla="*/ 2147483647 w 54"/>
              <a:gd name="T29" fmla="*/ 2147483647 h 34"/>
              <a:gd name="T30" fmla="*/ 2147483647 w 54"/>
              <a:gd name="T31" fmla="*/ 2147483647 h 34"/>
              <a:gd name="T32" fmla="*/ 2147483647 w 54"/>
              <a:gd name="T33" fmla="*/ 2147483647 h 34"/>
              <a:gd name="T34" fmla="*/ 2147483647 w 54"/>
              <a:gd name="T35" fmla="*/ 2147483647 h 34"/>
              <a:gd name="T36" fmla="*/ 2147483647 w 54"/>
              <a:gd name="T37" fmla="*/ 2147483647 h 34"/>
              <a:gd name="T38" fmla="*/ 2147483647 w 54"/>
              <a:gd name="T39" fmla="*/ 2147483647 h 34"/>
              <a:gd name="T40" fmla="*/ 2147483647 w 54"/>
              <a:gd name="T41" fmla="*/ 2147483647 h 34"/>
              <a:gd name="T42" fmla="*/ 2147483647 w 54"/>
              <a:gd name="T43" fmla="*/ 2147483647 h 34"/>
              <a:gd name="T44" fmla="*/ 2147483647 w 54"/>
              <a:gd name="T45" fmla="*/ 2147483647 h 34"/>
              <a:gd name="T46" fmla="*/ 2147483647 w 54"/>
              <a:gd name="T47" fmla="*/ 2147483647 h 34"/>
              <a:gd name="T48" fmla="*/ 2147483647 w 54"/>
              <a:gd name="T49" fmla="*/ 0 h 34"/>
              <a:gd name="T50" fmla="*/ 2147483647 w 54"/>
              <a:gd name="T51" fmla="*/ 2147483647 h 34"/>
              <a:gd name="T52" fmla="*/ 2147483647 w 54"/>
              <a:gd name="T53" fmla="*/ 2147483647 h 34"/>
              <a:gd name="T54" fmla="*/ 2147483647 w 54"/>
              <a:gd name="T55" fmla="*/ 2147483647 h 34"/>
              <a:gd name="T56" fmla="*/ 2147483647 w 54"/>
              <a:gd name="T57" fmla="*/ 2147483647 h 34"/>
              <a:gd name="T58" fmla="*/ 0 w 54"/>
              <a:gd name="T59" fmla="*/ 2147483647 h 34"/>
              <a:gd name="T60" fmla="*/ 0 w 54"/>
              <a:gd name="T61" fmla="*/ 2147483647 h 34"/>
              <a:gd name="T62" fmla="*/ 0 w 54"/>
              <a:gd name="T63" fmla="*/ 2147483647 h 34"/>
              <a:gd name="T64" fmla="*/ 0 w 54"/>
              <a:gd name="T65" fmla="*/ 2147483647 h 34"/>
              <a:gd name="T66" fmla="*/ 2147483647 w 54"/>
              <a:gd name="T67" fmla="*/ 2147483647 h 34"/>
              <a:gd name="T68" fmla="*/ 2147483647 w 54"/>
              <a:gd name="T69" fmla="*/ 2147483647 h 34"/>
              <a:gd name="T70" fmla="*/ 2147483647 w 54"/>
              <a:gd name="T71" fmla="*/ 2147483647 h 34"/>
              <a:gd name="T72" fmla="*/ 2147483647 w 54"/>
              <a:gd name="T73" fmla="*/ 2147483647 h 34"/>
              <a:gd name="T74" fmla="*/ 2147483647 w 54"/>
              <a:gd name="T75" fmla="*/ 2147483647 h 34"/>
              <a:gd name="T76" fmla="*/ 2147483647 w 54"/>
              <a:gd name="T77" fmla="*/ 2147483647 h 34"/>
              <a:gd name="T78" fmla="*/ 2147483647 w 54"/>
              <a:gd name="T79" fmla="*/ 2147483647 h 34"/>
              <a:gd name="T80" fmla="*/ 2147483647 w 54"/>
              <a:gd name="T81" fmla="*/ 2147483647 h 3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4"/>
              <a:gd name="T124" fmla="*/ 0 h 34"/>
              <a:gd name="T125" fmla="*/ 54 w 54"/>
              <a:gd name="T126" fmla="*/ 34 h 34"/>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4" h="34">
                <a:moveTo>
                  <a:pt x="14" y="34"/>
                </a:moveTo>
                <a:lnTo>
                  <a:pt x="19" y="32"/>
                </a:lnTo>
                <a:lnTo>
                  <a:pt x="22" y="32"/>
                </a:lnTo>
                <a:lnTo>
                  <a:pt x="26" y="31"/>
                </a:lnTo>
                <a:lnTo>
                  <a:pt x="31" y="31"/>
                </a:lnTo>
                <a:lnTo>
                  <a:pt x="34" y="31"/>
                </a:lnTo>
                <a:lnTo>
                  <a:pt x="38" y="31"/>
                </a:lnTo>
                <a:lnTo>
                  <a:pt x="43" y="31"/>
                </a:lnTo>
                <a:lnTo>
                  <a:pt x="46" y="29"/>
                </a:lnTo>
                <a:lnTo>
                  <a:pt x="49" y="29"/>
                </a:lnTo>
                <a:lnTo>
                  <a:pt x="50" y="28"/>
                </a:lnTo>
                <a:lnTo>
                  <a:pt x="51" y="26"/>
                </a:lnTo>
                <a:lnTo>
                  <a:pt x="53" y="23"/>
                </a:lnTo>
                <a:lnTo>
                  <a:pt x="53" y="22"/>
                </a:lnTo>
                <a:lnTo>
                  <a:pt x="54" y="21"/>
                </a:lnTo>
                <a:lnTo>
                  <a:pt x="54" y="18"/>
                </a:lnTo>
                <a:lnTo>
                  <a:pt x="54" y="16"/>
                </a:lnTo>
                <a:lnTo>
                  <a:pt x="53" y="16"/>
                </a:lnTo>
                <a:lnTo>
                  <a:pt x="50" y="13"/>
                </a:lnTo>
                <a:lnTo>
                  <a:pt x="46" y="12"/>
                </a:lnTo>
                <a:lnTo>
                  <a:pt x="40" y="9"/>
                </a:lnTo>
                <a:lnTo>
                  <a:pt x="34" y="6"/>
                </a:lnTo>
                <a:lnTo>
                  <a:pt x="26" y="3"/>
                </a:lnTo>
                <a:lnTo>
                  <a:pt x="19" y="1"/>
                </a:lnTo>
                <a:lnTo>
                  <a:pt x="13" y="0"/>
                </a:lnTo>
                <a:lnTo>
                  <a:pt x="9" y="1"/>
                </a:lnTo>
                <a:lnTo>
                  <a:pt x="6" y="1"/>
                </a:lnTo>
                <a:lnTo>
                  <a:pt x="3" y="4"/>
                </a:lnTo>
                <a:lnTo>
                  <a:pt x="1" y="6"/>
                </a:lnTo>
                <a:lnTo>
                  <a:pt x="0" y="9"/>
                </a:lnTo>
                <a:lnTo>
                  <a:pt x="0" y="12"/>
                </a:lnTo>
                <a:lnTo>
                  <a:pt x="0" y="16"/>
                </a:lnTo>
                <a:lnTo>
                  <a:pt x="0" y="19"/>
                </a:lnTo>
                <a:lnTo>
                  <a:pt x="1" y="22"/>
                </a:lnTo>
                <a:lnTo>
                  <a:pt x="3" y="25"/>
                </a:lnTo>
                <a:lnTo>
                  <a:pt x="4" y="28"/>
                </a:lnTo>
                <a:lnTo>
                  <a:pt x="6" y="31"/>
                </a:lnTo>
                <a:lnTo>
                  <a:pt x="9" y="32"/>
                </a:lnTo>
                <a:lnTo>
                  <a:pt x="10" y="34"/>
                </a:lnTo>
                <a:lnTo>
                  <a:pt x="13" y="34"/>
                </a:lnTo>
                <a:lnTo>
                  <a:pt x="14" y="34"/>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06" name="Freeform 157"/>
          <p:cNvSpPr>
            <a:spLocks/>
          </p:cNvSpPr>
          <p:nvPr/>
        </p:nvSpPr>
        <p:spPr bwMode="auto">
          <a:xfrm>
            <a:off x="6157913" y="4516442"/>
            <a:ext cx="76200" cy="53975"/>
          </a:xfrm>
          <a:custGeom>
            <a:avLst/>
            <a:gdLst>
              <a:gd name="T0" fmla="*/ 2147483647 w 54"/>
              <a:gd name="T1" fmla="*/ 2147483647 h 34"/>
              <a:gd name="T2" fmla="*/ 2147483647 w 54"/>
              <a:gd name="T3" fmla="*/ 2147483647 h 34"/>
              <a:gd name="T4" fmla="*/ 2147483647 w 54"/>
              <a:gd name="T5" fmla="*/ 2147483647 h 34"/>
              <a:gd name="T6" fmla="*/ 2147483647 w 54"/>
              <a:gd name="T7" fmla="*/ 2147483647 h 34"/>
              <a:gd name="T8" fmla="*/ 2147483647 w 54"/>
              <a:gd name="T9" fmla="*/ 2147483647 h 34"/>
              <a:gd name="T10" fmla="*/ 2147483647 w 54"/>
              <a:gd name="T11" fmla="*/ 2147483647 h 34"/>
              <a:gd name="T12" fmla="*/ 2147483647 w 54"/>
              <a:gd name="T13" fmla="*/ 2147483647 h 34"/>
              <a:gd name="T14" fmla="*/ 2147483647 w 54"/>
              <a:gd name="T15" fmla="*/ 2147483647 h 34"/>
              <a:gd name="T16" fmla="*/ 2147483647 w 54"/>
              <a:gd name="T17" fmla="*/ 2147483647 h 34"/>
              <a:gd name="T18" fmla="*/ 2147483647 w 54"/>
              <a:gd name="T19" fmla="*/ 2147483647 h 34"/>
              <a:gd name="T20" fmla="*/ 2147483647 w 54"/>
              <a:gd name="T21" fmla="*/ 2147483647 h 34"/>
              <a:gd name="T22" fmla="*/ 2147483647 w 54"/>
              <a:gd name="T23" fmla="*/ 2147483647 h 34"/>
              <a:gd name="T24" fmla="*/ 2147483647 w 54"/>
              <a:gd name="T25" fmla="*/ 2147483647 h 34"/>
              <a:gd name="T26" fmla="*/ 2147483647 w 54"/>
              <a:gd name="T27" fmla="*/ 2147483647 h 34"/>
              <a:gd name="T28" fmla="*/ 2147483647 w 54"/>
              <a:gd name="T29" fmla="*/ 2147483647 h 34"/>
              <a:gd name="T30" fmla="*/ 2147483647 w 54"/>
              <a:gd name="T31" fmla="*/ 2147483647 h 34"/>
              <a:gd name="T32" fmla="*/ 2147483647 w 54"/>
              <a:gd name="T33" fmla="*/ 2147483647 h 34"/>
              <a:gd name="T34" fmla="*/ 2147483647 w 54"/>
              <a:gd name="T35" fmla="*/ 2147483647 h 34"/>
              <a:gd name="T36" fmla="*/ 2147483647 w 54"/>
              <a:gd name="T37" fmla="*/ 2147483647 h 34"/>
              <a:gd name="T38" fmla="*/ 2147483647 w 54"/>
              <a:gd name="T39" fmla="*/ 2147483647 h 34"/>
              <a:gd name="T40" fmla="*/ 2147483647 w 54"/>
              <a:gd name="T41" fmla="*/ 2147483647 h 34"/>
              <a:gd name="T42" fmla="*/ 2147483647 w 54"/>
              <a:gd name="T43" fmla="*/ 2147483647 h 34"/>
              <a:gd name="T44" fmla="*/ 2147483647 w 54"/>
              <a:gd name="T45" fmla="*/ 2147483647 h 34"/>
              <a:gd name="T46" fmla="*/ 2147483647 w 54"/>
              <a:gd name="T47" fmla="*/ 2147483647 h 34"/>
              <a:gd name="T48" fmla="*/ 2147483647 w 54"/>
              <a:gd name="T49" fmla="*/ 0 h 34"/>
              <a:gd name="T50" fmla="*/ 2147483647 w 54"/>
              <a:gd name="T51" fmla="*/ 2147483647 h 34"/>
              <a:gd name="T52" fmla="*/ 2147483647 w 54"/>
              <a:gd name="T53" fmla="*/ 2147483647 h 34"/>
              <a:gd name="T54" fmla="*/ 2147483647 w 54"/>
              <a:gd name="T55" fmla="*/ 2147483647 h 34"/>
              <a:gd name="T56" fmla="*/ 2147483647 w 54"/>
              <a:gd name="T57" fmla="*/ 2147483647 h 34"/>
              <a:gd name="T58" fmla="*/ 0 w 54"/>
              <a:gd name="T59" fmla="*/ 2147483647 h 34"/>
              <a:gd name="T60" fmla="*/ 0 w 54"/>
              <a:gd name="T61" fmla="*/ 2147483647 h 34"/>
              <a:gd name="T62" fmla="*/ 0 w 54"/>
              <a:gd name="T63" fmla="*/ 2147483647 h 34"/>
              <a:gd name="T64" fmla="*/ 0 w 54"/>
              <a:gd name="T65" fmla="*/ 2147483647 h 34"/>
              <a:gd name="T66" fmla="*/ 2147483647 w 54"/>
              <a:gd name="T67" fmla="*/ 2147483647 h 34"/>
              <a:gd name="T68" fmla="*/ 2147483647 w 54"/>
              <a:gd name="T69" fmla="*/ 2147483647 h 34"/>
              <a:gd name="T70" fmla="*/ 2147483647 w 54"/>
              <a:gd name="T71" fmla="*/ 2147483647 h 34"/>
              <a:gd name="T72" fmla="*/ 2147483647 w 54"/>
              <a:gd name="T73" fmla="*/ 2147483647 h 34"/>
              <a:gd name="T74" fmla="*/ 2147483647 w 54"/>
              <a:gd name="T75" fmla="*/ 2147483647 h 34"/>
              <a:gd name="T76" fmla="*/ 2147483647 w 54"/>
              <a:gd name="T77" fmla="*/ 2147483647 h 34"/>
              <a:gd name="T78" fmla="*/ 2147483647 w 54"/>
              <a:gd name="T79" fmla="*/ 2147483647 h 34"/>
              <a:gd name="T80" fmla="*/ 2147483647 w 54"/>
              <a:gd name="T81" fmla="*/ 2147483647 h 3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4"/>
              <a:gd name="T124" fmla="*/ 0 h 34"/>
              <a:gd name="T125" fmla="*/ 54 w 54"/>
              <a:gd name="T126" fmla="*/ 34 h 34"/>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4" h="34">
                <a:moveTo>
                  <a:pt x="14" y="34"/>
                </a:moveTo>
                <a:lnTo>
                  <a:pt x="19" y="32"/>
                </a:lnTo>
                <a:lnTo>
                  <a:pt x="22" y="32"/>
                </a:lnTo>
                <a:lnTo>
                  <a:pt x="26" y="31"/>
                </a:lnTo>
                <a:lnTo>
                  <a:pt x="31" y="31"/>
                </a:lnTo>
                <a:lnTo>
                  <a:pt x="34" y="31"/>
                </a:lnTo>
                <a:lnTo>
                  <a:pt x="38" y="31"/>
                </a:lnTo>
                <a:lnTo>
                  <a:pt x="43" y="31"/>
                </a:lnTo>
                <a:lnTo>
                  <a:pt x="46" y="29"/>
                </a:lnTo>
                <a:lnTo>
                  <a:pt x="49" y="29"/>
                </a:lnTo>
                <a:lnTo>
                  <a:pt x="50" y="28"/>
                </a:lnTo>
                <a:lnTo>
                  <a:pt x="51" y="26"/>
                </a:lnTo>
                <a:lnTo>
                  <a:pt x="53" y="23"/>
                </a:lnTo>
                <a:lnTo>
                  <a:pt x="53" y="22"/>
                </a:lnTo>
                <a:lnTo>
                  <a:pt x="54" y="21"/>
                </a:lnTo>
                <a:lnTo>
                  <a:pt x="54" y="18"/>
                </a:lnTo>
                <a:lnTo>
                  <a:pt x="54" y="16"/>
                </a:lnTo>
                <a:lnTo>
                  <a:pt x="53" y="16"/>
                </a:lnTo>
                <a:lnTo>
                  <a:pt x="50" y="13"/>
                </a:lnTo>
                <a:lnTo>
                  <a:pt x="46" y="12"/>
                </a:lnTo>
                <a:lnTo>
                  <a:pt x="40" y="9"/>
                </a:lnTo>
                <a:lnTo>
                  <a:pt x="34" y="6"/>
                </a:lnTo>
                <a:lnTo>
                  <a:pt x="26" y="3"/>
                </a:lnTo>
                <a:lnTo>
                  <a:pt x="19" y="1"/>
                </a:lnTo>
                <a:lnTo>
                  <a:pt x="13" y="0"/>
                </a:lnTo>
                <a:lnTo>
                  <a:pt x="9" y="1"/>
                </a:lnTo>
                <a:lnTo>
                  <a:pt x="6" y="1"/>
                </a:lnTo>
                <a:lnTo>
                  <a:pt x="3" y="4"/>
                </a:lnTo>
                <a:lnTo>
                  <a:pt x="1" y="6"/>
                </a:lnTo>
                <a:lnTo>
                  <a:pt x="0" y="9"/>
                </a:lnTo>
                <a:lnTo>
                  <a:pt x="0" y="12"/>
                </a:lnTo>
                <a:lnTo>
                  <a:pt x="0" y="16"/>
                </a:lnTo>
                <a:lnTo>
                  <a:pt x="0" y="19"/>
                </a:lnTo>
                <a:lnTo>
                  <a:pt x="1" y="22"/>
                </a:lnTo>
                <a:lnTo>
                  <a:pt x="3" y="25"/>
                </a:lnTo>
                <a:lnTo>
                  <a:pt x="4" y="28"/>
                </a:lnTo>
                <a:lnTo>
                  <a:pt x="6" y="31"/>
                </a:lnTo>
                <a:lnTo>
                  <a:pt x="9" y="32"/>
                </a:lnTo>
                <a:lnTo>
                  <a:pt x="10" y="34"/>
                </a:lnTo>
                <a:lnTo>
                  <a:pt x="13" y="34"/>
                </a:lnTo>
                <a:lnTo>
                  <a:pt x="14" y="34"/>
                </a:lnTo>
              </a:path>
            </a:pathLst>
          </a:custGeom>
          <a:solidFill>
            <a:srgbClr val="FFFF00"/>
          </a:solidFill>
          <a:ln w="4763">
            <a:solidFill>
              <a:srgbClr val="990000"/>
            </a:solidFill>
            <a:round/>
            <a:headEnd/>
            <a:tailEnd/>
          </a:ln>
        </p:spPr>
        <p:txBody>
          <a:bodyPr/>
          <a:lstStyle/>
          <a:p>
            <a:endParaRPr lang="en-US"/>
          </a:p>
        </p:txBody>
      </p:sp>
      <p:sp>
        <p:nvSpPr>
          <p:cNvPr id="53407" name="Freeform 158"/>
          <p:cNvSpPr>
            <a:spLocks/>
          </p:cNvSpPr>
          <p:nvPr/>
        </p:nvSpPr>
        <p:spPr bwMode="auto">
          <a:xfrm>
            <a:off x="6192841" y="4775203"/>
            <a:ext cx="46037" cy="73025"/>
          </a:xfrm>
          <a:custGeom>
            <a:avLst/>
            <a:gdLst>
              <a:gd name="T0" fmla="*/ 2147483647 w 32"/>
              <a:gd name="T1" fmla="*/ 2147483647 h 46"/>
              <a:gd name="T2" fmla="*/ 2147483647 w 32"/>
              <a:gd name="T3" fmla="*/ 2147483647 h 46"/>
              <a:gd name="T4" fmla="*/ 2147483647 w 32"/>
              <a:gd name="T5" fmla="*/ 2147483647 h 46"/>
              <a:gd name="T6" fmla="*/ 2147483647 w 32"/>
              <a:gd name="T7" fmla="*/ 2147483647 h 46"/>
              <a:gd name="T8" fmla="*/ 2147483647 w 32"/>
              <a:gd name="T9" fmla="*/ 2147483647 h 46"/>
              <a:gd name="T10" fmla="*/ 2147483647 w 32"/>
              <a:gd name="T11" fmla="*/ 2147483647 h 46"/>
              <a:gd name="T12" fmla="*/ 2147483647 w 32"/>
              <a:gd name="T13" fmla="*/ 2147483647 h 46"/>
              <a:gd name="T14" fmla="*/ 2147483647 w 32"/>
              <a:gd name="T15" fmla="*/ 2147483647 h 46"/>
              <a:gd name="T16" fmla="*/ 2147483647 w 32"/>
              <a:gd name="T17" fmla="*/ 2147483647 h 46"/>
              <a:gd name="T18" fmla="*/ 2147483647 w 32"/>
              <a:gd name="T19" fmla="*/ 2147483647 h 46"/>
              <a:gd name="T20" fmla="*/ 2147483647 w 32"/>
              <a:gd name="T21" fmla="*/ 2147483647 h 46"/>
              <a:gd name="T22" fmla="*/ 2147483647 w 32"/>
              <a:gd name="T23" fmla="*/ 2147483647 h 46"/>
              <a:gd name="T24" fmla="*/ 2147483647 w 32"/>
              <a:gd name="T25" fmla="*/ 2147483647 h 46"/>
              <a:gd name="T26" fmla="*/ 2147483647 w 32"/>
              <a:gd name="T27" fmla="*/ 2147483647 h 46"/>
              <a:gd name="T28" fmla="*/ 2147483647 w 32"/>
              <a:gd name="T29" fmla="*/ 2147483647 h 46"/>
              <a:gd name="T30" fmla="*/ 2147483647 w 32"/>
              <a:gd name="T31" fmla="*/ 2147483647 h 46"/>
              <a:gd name="T32" fmla="*/ 2147483647 w 32"/>
              <a:gd name="T33" fmla="*/ 2147483647 h 46"/>
              <a:gd name="T34" fmla="*/ 2147483647 w 32"/>
              <a:gd name="T35" fmla="*/ 2147483647 h 46"/>
              <a:gd name="T36" fmla="*/ 2147483647 w 32"/>
              <a:gd name="T37" fmla="*/ 2147483647 h 46"/>
              <a:gd name="T38" fmla="*/ 2147483647 w 32"/>
              <a:gd name="T39" fmla="*/ 2147483647 h 46"/>
              <a:gd name="T40" fmla="*/ 2147483647 w 32"/>
              <a:gd name="T41" fmla="*/ 2147483647 h 46"/>
              <a:gd name="T42" fmla="*/ 2147483647 w 32"/>
              <a:gd name="T43" fmla="*/ 2147483647 h 46"/>
              <a:gd name="T44" fmla="*/ 2147483647 w 32"/>
              <a:gd name="T45" fmla="*/ 2147483647 h 46"/>
              <a:gd name="T46" fmla="*/ 2147483647 w 32"/>
              <a:gd name="T47" fmla="*/ 2147483647 h 46"/>
              <a:gd name="T48" fmla="*/ 2147483647 w 32"/>
              <a:gd name="T49" fmla="*/ 0 h 46"/>
              <a:gd name="T50" fmla="*/ 2147483647 w 32"/>
              <a:gd name="T51" fmla="*/ 0 h 46"/>
              <a:gd name="T52" fmla="*/ 2147483647 w 32"/>
              <a:gd name="T53" fmla="*/ 0 h 46"/>
              <a:gd name="T54" fmla="*/ 2147483647 w 32"/>
              <a:gd name="T55" fmla="*/ 2147483647 h 46"/>
              <a:gd name="T56" fmla="*/ 2147483647 w 32"/>
              <a:gd name="T57" fmla="*/ 2147483647 h 46"/>
              <a:gd name="T58" fmla="*/ 2147483647 w 32"/>
              <a:gd name="T59" fmla="*/ 2147483647 h 46"/>
              <a:gd name="T60" fmla="*/ 2147483647 w 32"/>
              <a:gd name="T61" fmla="*/ 2147483647 h 46"/>
              <a:gd name="T62" fmla="*/ 2147483647 w 32"/>
              <a:gd name="T63" fmla="*/ 2147483647 h 46"/>
              <a:gd name="T64" fmla="*/ 2147483647 w 32"/>
              <a:gd name="T65" fmla="*/ 2147483647 h 46"/>
              <a:gd name="T66" fmla="*/ 2147483647 w 32"/>
              <a:gd name="T67" fmla="*/ 2147483647 h 46"/>
              <a:gd name="T68" fmla="*/ 2147483647 w 32"/>
              <a:gd name="T69" fmla="*/ 2147483647 h 46"/>
              <a:gd name="T70" fmla="*/ 2147483647 w 32"/>
              <a:gd name="T71" fmla="*/ 2147483647 h 46"/>
              <a:gd name="T72" fmla="*/ 2147483647 w 32"/>
              <a:gd name="T73" fmla="*/ 2147483647 h 46"/>
              <a:gd name="T74" fmla="*/ 2147483647 w 32"/>
              <a:gd name="T75" fmla="*/ 2147483647 h 46"/>
              <a:gd name="T76" fmla="*/ 2147483647 w 32"/>
              <a:gd name="T77" fmla="*/ 2147483647 h 46"/>
              <a:gd name="T78" fmla="*/ 2147483647 w 32"/>
              <a:gd name="T79" fmla="*/ 2147483647 h 46"/>
              <a:gd name="T80" fmla="*/ 0 w 32"/>
              <a:gd name="T81" fmla="*/ 2147483647 h 46"/>
              <a:gd name="T82" fmla="*/ 0 w 32"/>
              <a:gd name="T83" fmla="*/ 2147483647 h 46"/>
              <a:gd name="T84" fmla="*/ 2147483647 w 32"/>
              <a:gd name="T85" fmla="*/ 2147483647 h 46"/>
              <a:gd name="T86" fmla="*/ 2147483647 w 32"/>
              <a:gd name="T87" fmla="*/ 2147483647 h 46"/>
              <a:gd name="T88" fmla="*/ 2147483647 w 32"/>
              <a:gd name="T89" fmla="*/ 2147483647 h 46"/>
              <a:gd name="T90" fmla="*/ 2147483647 w 32"/>
              <a:gd name="T91" fmla="*/ 2147483647 h 46"/>
              <a:gd name="T92" fmla="*/ 2147483647 w 32"/>
              <a:gd name="T93" fmla="*/ 2147483647 h 46"/>
              <a:gd name="T94" fmla="*/ 2147483647 w 32"/>
              <a:gd name="T95" fmla="*/ 2147483647 h 46"/>
              <a:gd name="T96" fmla="*/ 2147483647 w 32"/>
              <a:gd name="T97" fmla="*/ 2147483647 h 4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32"/>
              <a:gd name="T148" fmla="*/ 0 h 46"/>
              <a:gd name="T149" fmla="*/ 32 w 32"/>
              <a:gd name="T150" fmla="*/ 46 h 4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32" h="46">
                <a:moveTo>
                  <a:pt x="10" y="28"/>
                </a:moveTo>
                <a:lnTo>
                  <a:pt x="12" y="29"/>
                </a:lnTo>
                <a:lnTo>
                  <a:pt x="12" y="32"/>
                </a:lnTo>
                <a:lnTo>
                  <a:pt x="13" y="34"/>
                </a:lnTo>
                <a:lnTo>
                  <a:pt x="15" y="37"/>
                </a:lnTo>
                <a:lnTo>
                  <a:pt x="15" y="38"/>
                </a:lnTo>
                <a:lnTo>
                  <a:pt x="16" y="40"/>
                </a:lnTo>
                <a:lnTo>
                  <a:pt x="18" y="43"/>
                </a:lnTo>
                <a:lnTo>
                  <a:pt x="18" y="44"/>
                </a:lnTo>
                <a:lnTo>
                  <a:pt x="19" y="44"/>
                </a:lnTo>
                <a:lnTo>
                  <a:pt x="19" y="46"/>
                </a:lnTo>
                <a:lnTo>
                  <a:pt x="21" y="46"/>
                </a:lnTo>
                <a:lnTo>
                  <a:pt x="22" y="46"/>
                </a:lnTo>
                <a:lnTo>
                  <a:pt x="22" y="44"/>
                </a:lnTo>
                <a:lnTo>
                  <a:pt x="26" y="40"/>
                </a:lnTo>
                <a:lnTo>
                  <a:pt x="29" y="34"/>
                </a:lnTo>
                <a:lnTo>
                  <a:pt x="32" y="28"/>
                </a:lnTo>
                <a:lnTo>
                  <a:pt x="32" y="20"/>
                </a:lnTo>
                <a:lnTo>
                  <a:pt x="31" y="14"/>
                </a:lnTo>
                <a:lnTo>
                  <a:pt x="29" y="9"/>
                </a:lnTo>
                <a:lnTo>
                  <a:pt x="25" y="4"/>
                </a:lnTo>
                <a:lnTo>
                  <a:pt x="21" y="0"/>
                </a:lnTo>
                <a:lnTo>
                  <a:pt x="19" y="0"/>
                </a:lnTo>
                <a:lnTo>
                  <a:pt x="18" y="0"/>
                </a:lnTo>
                <a:lnTo>
                  <a:pt x="16" y="1"/>
                </a:lnTo>
                <a:lnTo>
                  <a:pt x="15" y="3"/>
                </a:lnTo>
                <a:lnTo>
                  <a:pt x="13" y="4"/>
                </a:lnTo>
                <a:lnTo>
                  <a:pt x="12" y="6"/>
                </a:lnTo>
                <a:lnTo>
                  <a:pt x="10" y="7"/>
                </a:lnTo>
                <a:lnTo>
                  <a:pt x="10" y="9"/>
                </a:lnTo>
                <a:lnTo>
                  <a:pt x="9" y="10"/>
                </a:lnTo>
                <a:lnTo>
                  <a:pt x="7" y="10"/>
                </a:lnTo>
                <a:lnTo>
                  <a:pt x="6" y="10"/>
                </a:lnTo>
                <a:lnTo>
                  <a:pt x="4" y="10"/>
                </a:lnTo>
                <a:lnTo>
                  <a:pt x="3" y="10"/>
                </a:lnTo>
                <a:lnTo>
                  <a:pt x="1" y="10"/>
                </a:lnTo>
                <a:lnTo>
                  <a:pt x="0" y="12"/>
                </a:lnTo>
                <a:lnTo>
                  <a:pt x="0" y="13"/>
                </a:lnTo>
                <a:lnTo>
                  <a:pt x="1" y="16"/>
                </a:lnTo>
                <a:lnTo>
                  <a:pt x="3" y="17"/>
                </a:lnTo>
                <a:lnTo>
                  <a:pt x="4" y="20"/>
                </a:lnTo>
                <a:lnTo>
                  <a:pt x="6" y="22"/>
                </a:lnTo>
                <a:lnTo>
                  <a:pt x="7" y="23"/>
                </a:lnTo>
                <a:lnTo>
                  <a:pt x="9" y="26"/>
                </a:lnTo>
                <a:lnTo>
                  <a:pt x="10" y="28"/>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08" name="Freeform 159"/>
          <p:cNvSpPr>
            <a:spLocks/>
          </p:cNvSpPr>
          <p:nvPr/>
        </p:nvSpPr>
        <p:spPr bwMode="auto">
          <a:xfrm>
            <a:off x="6192841" y="4775203"/>
            <a:ext cx="46037" cy="73025"/>
          </a:xfrm>
          <a:custGeom>
            <a:avLst/>
            <a:gdLst>
              <a:gd name="T0" fmla="*/ 2147483647 w 32"/>
              <a:gd name="T1" fmla="*/ 2147483647 h 46"/>
              <a:gd name="T2" fmla="*/ 2147483647 w 32"/>
              <a:gd name="T3" fmla="*/ 2147483647 h 46"/>
              <a:gd name="T4" fmla="*/ 2147483647 w 32"/>
              <a:gd name="T5" fmla="*/ 2147483647 h 46"/>
              <a:gd name="T6" fmla="*/ 2147483647 w 32"/>
              <a:gd name="T7" fmla="*/ 2147483647 h 46"/>
              <a:gd name="T8" fmla="*/ 2147483647 w 32"/>
              <a:gd name="T9" fmla="*/ 2147483647 h 46"/>
              <a:gd name="T10" fmla="*/ 2147483647 w 32"/>
              <a:gd name="T11" fmla="*/ 2147483647 h 46"/>
              <a:gd name="T12" fmla="*/ 2147483647 w 32"/>
              <a:gd name="T13" fmla="*/ 2147483647 h 46"/>
              <a:gd name="T14" fmla="*/ 2147483647 w 32"/>
              <a:gd name="T15" fmla="*/ 2147483647 h 46"/>
              <a:gd name="T16" fmla="*/ 2147483647 w 32"/>
              <a:gd name="T17" fmla="*/ 2147483647 h 46"/>
              <a:gd name="T18" fmla="*/ 2147483647 w 32"/>
              <a:gd name="T19" fmla="*/ 2147483647 h 46"/>
              <a:gd name="T20" fmla="*/ 2147483647 w 32"/>
              <a:gd name="T21" fmla="*/ 2147483647 h 46"/>
              <a:gd name="T22" fmla="*/ 2147483647 w 32"/>
              <a:gd name="T23" fmla="*/ 2147483647 h 46"/>
              <a:gd name="T24" fmla="*/ 2147483647 w 32"/>
              <a:gd name="T25" fmla="*/ 2147483647 h 46"/>
              <a:gd name="T26" fmla="*/ 2147483647 w 32"/>
              <a:gd name="T27" fmla="*/ 2147483647 h 46"/>
              <a:gd name="T28" fmla="*/ 2147483647 w 32"/>
              <a:gd name="T29" fmla="*/ 2147483647 h 46"/>
              <a:gd name="T30" fmla="*/ 2147483647 w 32"/>
              <a:gd name="T31" fmla="*/ 2147483647 h 46"/>
              <a:gd name="T32" fmla="*/ 2147483647 w 32"/>
              <a:gd name="T33" fmla="*/ 2147483647 h 46"/>
              <a:gd name="T34" fmla="*/ 2147483647 w 32"/>
              <a:gd name="T35" fmla="*/ 2147483647 h 46"/>
              <a:gd name="T36" fmla="*/ 2147483647 w 32"/>
              <a:gd name="T37" fmla="*/ 2147483647 h 46"/>
              <a:gd name="T38" fmla="*/ 2147483647 w 32"/>
              <a:gd name="T39" fmla="*/ 2147483647 h 46"/>
              <a:gd name="T40" fmla="*/ 2147483647 w 32"/>
              <a:gd name="T41" fmla="*/ 2147483647 h 46"/>
              <a:gd name="T42" fmla="*/ 2147483647 w 32"/>
              <a:gd name="T43" fmla="*/ 2147483647 h 46"/>
              <a:gd name="T44" fmla="*/ 2147483647 w 32"/>
              <a:gd name="T45" fmla="*/ 2147483647 h 46"/>
              <a:gd name="T46" fmla="*/ 2147483647 w 32"/>
              <a:gd name="T47" fmla="*/ 2147483647 h 46"/>
              <a:gd name="T48" fmla="*/ 2147483647 w 32"/>
              <a:gd name="T49" fmla="*/ 0 h 46"/>
              <a:gd name="T50" fmla="*/ 2147483647 w 32"/>
              <a:gd name="T51" fmla="*/ 0 h 46"/>
              <a:gd name="T52" fmla="*/ 2147483647 w 32"/>
              <a:gd name="T53" fmla="*/ 0 h 46"/>
              <a:gd name="T54" fmla="*/ 2147483647 w 32"/>
              <a:gd name="T55" fmla="*/ 2147483647 h 46"/>
              <a:gd name="T56" fmla="*/ 2147483647 w 32"/>
              <a:gd name="T57" fmla="*/ 2147483647 h 46"/>
              <a:gd name="T58" fmla="*/ 2147483647 w 32"/>
              <a:gd name="T59" fmla="*/ 2147483647 h 46"/>
              <a:gd name="T60" fmla="*/ 2147483647 w 32"/>
              <a:gd name="T61" fmla="*/ 2147483647 h 46"/>
              <a:gd name="T62" fmla="*/ 2147483647 w 32"/>
              <a:gd name="T63" fmla="*/ 2147483647 h 46"/>
              <a:gd name="T64" fmla="*/ 2147483647 w 32"/>
              <a:gd name="T65" fmla="*/ 2147483647 h 46"/>
              <a:gd name="T66" fmla="*/ 2147483647 w 32"/>
              <a:gd name="T67" fmla="*/ 2147483647 h 46"/>
              <a:gd name="T68" fmla="*/ 2147483647 w 32"/>
              <a:gd name="T69" fmla="*/ 2147483647 h 46"/>
              <a:gd name="T70" fmla="*/ 2147483647 w 32"/>
              <a:gd name="T71" fmla="*/ 2147483647 h 46"/>
              <a:gd name="T72" fmla="*/ 2147483647 w 32"/>
              <a:gd name="T73" fmla="*/ 2147483647 h 46"/>
              <a:gd name="T74" fmla="*/ 2147483647 w 32"/>
              <a:gd name="T75" fmla="*/ 2147483647 h 46"/>
              <a:gd name="T76" fmla="*/ 2147483647 w 32"/>
              <a:gd name="T77" fmla="*/ 2147483647 h 46"/>
              <a:gd name="T78" fmla="*/ 2147483647 w 32"/>
              <a:gd name="T79" fmla="*/ 2147483647 h 46"/>
              <a:gd name="T80" fmla="*/ 0 w 32"/>
              <a:gd name="T81" fmla="*/ 2147483647 h 46"/>
              <a:gd name="T82" fmla="*/ 0 w 32"/>
              <a:gd name="T83" fmla="*/ 2147483647 h 46"/>
              <a:gd name="T84" fmla="*/ 2147483647 w 32"/>
              <a:gd name="T85" fmla="*/ 2147483647 h 46"/>
              <a:gd name="T86" fmla="*/ 2147483647 w 32"/>
              <a:gd name="T87" fmla="*/ 2147483647 h 46"/>
              <a:gd name="T88" fmla="*/ 2147483647 w 32"/>
              <a:gd name="T89" fmla="*/ 2147483647 h 46"/>
              <a:gd name="T90" fmla="*/ 2147483647 w 32"/>
              <a:gd name="T91" fmla="*/ 2147483647 h 46"/>
              <a:gd name="T92" fmla="*/ 2147483647 w 32"/>
              <a:gd name="T93" fmla="*/ 2147483647 h 46"/>
              <a:gd name="T94" fmla="*/ 2147483647 w 32"/>
              <a:gd name="T95" fmla="*/ 2147483647 h 46"/>
              <a:gd name="T96" fmla="*/ 2147483647 w 32"/>
              <a:gd name="T97" fmla="*/ 2147483647 h 4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32"/>
              <a:gd name="T148" fmla="*/ 0 h 46"/>
              <a:gd name="T149" fmla="*/ 32 w 32"/>
              <a:gd name="T150" fmla="*/ 46 h 4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32" h="46">
                <a:moveTo>
                  <a:pt x="10" y="28"/>
                </a:moveTo>
                <a:lnTo>
                  <a:pt x="12" y="29"/>
                </a:lnTo>
                <a:lnTo>
                  <a:pt x="12" y="32"/>
                </a:lnTo>
                <a:lnTo>
                  <a:pt x="13" y="34"/>
                </a:lnTo>
                <a:lnTo>
                  <a:pt x="15" y="37"/>
                </a:lnTo>
                <a:lnTo>
                  <a:pt x="15" y="38"/>
                </a:lnTo>
                <a:lnTo>
                  <a:pt x="16" y="40"/>
                </a:lnTo>
                <a:lnTo>
                  <a:pt x="18" y="43"/>
                </a:lnTo>
                <a:lnTo>
                  <a:pt x="18" y="44"/>
                </a:lnTo>
                <a:lnTo>
                  <a:pt x="19" y="44"/>
                </a:lnTo>
                <a:lnTo>
                  <a:pt x="19" y="46"/>
                </a:lnTo>
                <a:lnTo>
                  <a:pt x="21" y="46"/>
                </a:lnTo>
                <a:lnTo>
                  <a:pt x="22" y="46"/>
                </a:lnTo>
                <a:lnTo>
                  <a:pt x="22" y="44"/>
                </a:lnTo>
                <a:lnTo>
                  <a:pt x="26" y="40"/>
                </a:lnTo>
                <a:lnTo>
                  <a:pt x="29" y="34"/>
                </a:lnTo>
                <a:lnTo>
                  <a:pt x="32" y="28"/>
                </a:lnTo>
                <a:lnTo>
                  <a:pt x="32" y="20"/>
                </a:lnTo>
                <a:lnTo>
                  <a:pt x="31" y="14"/>
                </a:lnTo>
                <a:lnTo>
                  <a:pt x="29" y="9"/>
                </a:lnTo>
                <a:lnTo>
                  <a:pt x="25" y="4"/>
                </a:lnTo>
                <a:lnTo>
                  <a:pt x="21" y="0"/>
                </a:lnTo>
                <a:lnTo>
                  <a:pt x="19" y="0"/>
                </a:lnTo>
                <a:lnTo>
                  <a:pt x="18" y="0"/>
                </a:lnTo>
                <a:lnTo>
                  <a:pt x="16" y="1"/>
                </a:lnTo>
                <a:lnTo>
                  <a:pt x="15" y="3"/>
                </a:lnTo>
                <a:lnTo>
                  <a:pt x="13" y="4"/>
                </a:lnTo>
                <a:lnTo>
                  <a:pt x="12" y="6"/>
                </a:lnTo>
                <a:lnTo>
                  <a:pt x="10" y="7"/>
                </a:lnTo>
                <a:lnTo>
                  <a:pt x="10" y="9"/>
                </a:lnTo>
                <a:lnTo>
                  <a:pt x="9" y="10"/>
                </a:lnTo>
                <a:lnTo>
                  <a:pt x="7" y="10"/>
                </a:lnTo>
                <a:lnTo>
                  <a:pt x="6" y="10"/>
                </a:lnTo>
                <a:lnTo>
                  <a:pt x="4" y="10"/>
                </a:lnTo>
                <a:lnTo>
                  <a:pt x="3" y="10"/>
                </a:lnTo>
                <a:lnTo>
                  <a:pt x="1" y="10"/>
                </a:lnTo>
                <a:lnTo>
                  <a:pt x="0" y="12"/>
                </a:lnTo>
                <a:lnTo>
                  <a:pt x="0" y="13"/>
                </a:lnTo>
                <a:lnTo>
                  <a:pt x="1" y="16"/>
                </a:lnTo>
                <a:lnTo>
                  <a:pt x="3" y="17"/>
                </a:lnTo>
                <a:lnTo>
                  <a:pt x="4" y="20"/>
                </a:lnTo>
                <a:lnTo>
                  <a:pt x="6" y="22"/>
                </a:lnTo>
                <a:lnTo>
                  <a:pt x="7" y="23"/>
                </a:lnTo>
                <a:lnTo>
                  <a:pt x="9" y="26"/>
                </a:lnTo>
                <a:lnTo>
                  <a:pt x="10" y="28"/>
                </a:lnTo>
              </a:path>
            </a:pathLst>
          </a:custGeom>
          <a:solidFill>
            <a:srgbClr val="FFFF00"/>
          </a:solidFill>
          <a:ln w="1588">
            <a:solidFill>
              <a:srgbClr val="990000"/>
            </a:solidFill>
            <a:round/>
            <a:headEnd/>
            <a:tailEnd/>
          </a:ln>
        </p:spPr>
        <p:txBody>
          <a:bodyPr/>
          <a:lstStyle/>
          <a:p>
            <a:endParaRPr lang="en-US"/>
          </a:p>
        </p:txBody>
      </p:sp>
      <p:sp>
        <p:nvSpPr>
          <p:cNvPr id="53409" name="Freeform 160"/>
          <p:cNvSpPr>
            <a:spLocks/>
          </p:cNvSpPr>
          <p:nvPr/>
        </p:nvSpPr>
        <p:spPr bwMode="auto">
          <a:xfrm>
            <a:off x="6192841" y="4775203"/>
            <a:ext cx="46037" cy="73025"/>
          </a:xfrm>
          <a:custGeom>
            <a:avLst/>
            <a:gdLst>
              <a:gd name="T0" fmla="*/ 2147483647 w 32"/>
              <a:gd name="T1" fmla="*/ 2147483647 h 46"/>
              <a:gd name="T2" fmla="*/ 2147483647 w 32"/>
              <a:gd name="T3" fmla="*/ 2147483647 h 46"/>
              <a:gd name="T4" fmla="*/ 2147483647 w 32"/>
              <a:gd name="T5" fmla="*/ 2147483647 h 46"/>
              <a:gd name="T6" fmla="*/ 2147483647 w 32"/>
              <a:gd name="T7" fmla="*/ 2147483647 h 46"/>
              <a:gd name="T8" fmla="*/ 2147483647 w 32"/>
              <a:gd name="T9" fmla="*/ 2147483647 h 46"/>
              <a:gd name="T10" fmla="*/ 2147483647 w 32"/>
              <a:gd name="T11" fmla="*/ 2147483647 h 46"/>
              <a:gd name="T12" fmla="*/ 2147483647 w 32"/>
              <a:gd name="T13" fmla="*/ 2147483647 h 46"/>
              <a:gd name="T14" fmla="*/ 2147483647 w 32"/>
              <a:gd name="T15" fmla="*/ 2147483647 h 46"/>
              <a:gd name="T16" fmla="*/ 2147483647 w 32"/>
              <a:gd name="T17" fmla="*/ 2147483647 h 46"/>
              <a:gd name="T18" fmla="*/ 2147483647 w 32"/>
              <a:gd name="T19" fmla="*/ 2147483647 h 46"/>
              <a:gd name="T20" fmla="*/ 2147483647 w 32"/>
              <a:gd name="T21" fmla="*/ 2147483647 h 46"/>
              <a:gd name="T22" fmla="*/ 2147483647 w 32"/>
              <a:gd name="T23" fmla="*/ 2147483647 h 46"/>
              <a:gd name="T24" fmla="*/ 2147483647 w 32"/>
              <a:gd name="T25" fmla="*/ 2147483647 h 46"/>
              <a:gd name="T26" fmla="*/ 2147483647 w 32"/>
              <a:gd name="T27" fmla="*/ 2147483647 h 46"/>
              <a:gd name="T28" fmla="*/ 2147483647 w 32"/>
              <a:gd name="T29" fmla="*/ 2147483647 h 46"/>
              <a:gd name="T30" fmla="*/ 2147483647 w 32"/>
              <a:gd name="T31" fmla="*/ 2147483647 h 46"/>
              <a:gd name="T32" fmla="*/ 2147483647 w 32"/>
              <a:gd name="T33" fmla="*/ 2147483647 h 46"/>
              <a:gd name="T34" fmla="*/ 2147483647 w 32"/>
              <a:gd name="T35" fmla="*/ 2147483647 h 46"/>
              <a:gd name="T36" fmla="*/ 2147483647 w 32"/>
              <a:gd name="T37" fmla="*/ 2147483647 h 46"/>
              <a:gd name="T38" fmla="*/ 2147483647 w 32"/>
              <a:gd name="T39" fmla="*/ 2147483647 h 46"/>
              <a:gd name="T40" fmla="*/ 2147483647 w 32"/>
              <a:gd name="T41" fmla="*/ 2147483647 h 46"/>
              <a:gd name="T42" fmla="*/ 2147483647 w 32"/>
              <a:gd name="T43" fmla="*/ 2147483647 h 46"/>
              <a:gd name="T44" fmla="*/ 2147483647 w 32"/>
              <a:gd name="T45" fmla="*/ 2147483647 h 46"/>
              <a:gd name="T46" fmla="*/ 2147483647 w 32"/>
              <a:gd name="T47" fmla="*/ 2147483647 h 46"/>
              <a:gd name="T48" fmla="*/ 2147483647 w 32"/>
              <a:gd name="T49" fmla="*/ 0 h 46"/>
              <a:gd name="T50" fmla="*/ 2147483647 w 32"/>
              <a:gd name="T51" fmla="*/ 0 h 46"/>
              <a:gd name="T52" fmla="*/ 2147483647 w 32"/>
              <a:gd name="T53" fmla="*/ 0 h 46"/>
              <a:gd name="T54" fmla="*/ 2147483647 w 32"/>
              <a:gd name="T55" fmla="*/ 2147483647 h 46"/>
              <a:gd name="T56" fmla="*/ 2147483647 w 32"/>
              <a:gd name="T57" fmla="*/ 2147483647 h 46"/>
              <a:gd name="T58" fmla="*/ 2147483647 w 32"/>
              <a:gd name="T59" fmla="*/ 2147483647 h 46"/>
              <a:gd name="T60" fmla="*/ 2147483647 w 32"/>
              <a:gd name="T61" fmla="*/ 2147483647 h 46"/>
              <a:gd name="T62" fmla="*/ 2147483647 w 32"/>
              <a:gd name="T63" fmla="*/ 2147483647 h 46"/>
              <a:gd name="T64" fmla="*/ 2147483647 w 32"/>
              <a:gd name="T65" fmla="*/ 2147483647 h 46"/>
              <a:gd name="T66" fmla="*/ 2147483647 w 32"/>
              <a:gd name="T67" fmla="*/ 2147483647 h 46"/>
              <a:gd name="T68" fmla="*/ 2147483647 w 32"/>
              <a:gd name="T69" fmla="*/ 2147483647 h 46"/>
              <a:gd name="T70" fmla="*/ 2147483647 w 32"/>
              <a:gd name="T71" fmla="*/ 2147483647 h 46"/>
              <a:gd name="T72" fmla="*/ 2147483647 w 32"/>
              <a:gd name="T73" fmla="*/ 2147483647 h 46"/>
              <a:gd name="T74" fmla="*/ 2147483647 w 32"/>
              <a:gd name="T75" fmla="*/ 2147483647 h 46"/>
              <a:gd name="T76" fmla="*/ 2147483647 w 32"/>
              <a:gd name="T77" fmla="*/ 2147483647 h 46"/>
              <a:gd name="T78" fmla="*/ 2147483647 w 32"/>
              <a:gd name="T79" fmla="*/ 2147483647 h 46"/>
              <a:gd name="T80" fmla="*/ 0 w 32"/>
              <a:gd name="T81" fmla="*/ 2147483647 h 46"/>
              <a:gd name="T82" fmla="*/ 0 w 32"/>
              <a:gd name="T83" fmla="*/ 2147483647 h 46"/>
              <a:gd name="T84" fmla="*/ 2147483647 w 32"/>
              <a:gd name="T85" fmla="*/ 2147483647 h 46"/>
              <a:gd name="T86" fmla="*/ 2147483647 w 32"/>
              <a:gd name="T87" fmla="*/ 2147483647 h 46"/>
              <a:gd name="T88" fmla="*/ 2147483647 w 32"/>
              <a:gd name="T89" fmla="*/ 2147483647 h 46"/>
              <a:gd name="T90" fmla="*/ 2147483647 w 32"/>
              <a:gd name="T91" fmla="*/ 2147483647 h 46"/>
              <a:gd name="T92" fmla="*/ 2147483647 w 32"/>
              <a:gd name="T93" fmla="*/ 2147483647 h 46"/>
              <a:gd name="T94" fmla="*/ 2147483647 w 32"/>
              <a:gd name="T95" fmla="*/ 2147483647 h 46"/>
              <a:gd name="T96" fmla="*/ 2147483647 w 32"/>
              <a:gd name="T97" fmla="*/ 2147483647 h 4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32"/>
              <a:gd name="T148" fmla="*/ 0 h 46"/>
              <a:gd name="T149" fmla="*/ 32 w 32"/>
              <a:gd name="T150" fmla="*/ 46 h 4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32" h="46">
                <a:moveTo>
                  <a:pt x="10" y="28"/>
                </a:moveTo>
                <a:lnTo>
                  <a:pt x="12" y="29"/>
                </a:lnTo>
                <a:lnTo>
                  <a:pt x="12" y="32"/>
                </a:lnTo>
                <a:lnTo>
                  <a:pt x="13" y="34"/>
                </a:lnTo>
                <a:lnTo>
                  <a:pt x="15" y="37"/>
                </a:lnTo>
                <a:lnTo>
                  <a:pt x="15" y="38"/>
                </a:lnTo>
                <a:lnTo>
                  <a:pt x="16" y="40"/>
                </a:lnTo>
                <a:lnTo>
                  <a:pt x="18" y="43"/>
                </a:lnTo>
                <a:lnTo>
                  <a:pt x="18" y="44"/>
                </a:lnTo>
                <a:lnTo>
                  <a:pt x="19" y="44"/>
                </a:lnTo>
                <a:lnTo>
                  <a:pt x="19" y="46"/>
                </a:lnTo>
                <a:lnTo>
                  <a:pt x="21" y="46"/>
                </a:lnTo>
                <a:lnTo>
                  <a:pt x="22" y="46"/>
                </a:lnTo>
                <a:lnTo>
                  <a:pt x="22" y="44"/>
                </a:lnTo>
                <a:lnTo>
                  <a:pt x="26" y="40"/>
                </a:lnTo>
                <a:lnTo>
                  <a:pt x="29" y="34"/>
                </a:lnTo>
                <a:lnTo>
                  <a:pt x="32" y="28"/>
                </a:lnTo>
                <a:lnTo>
                  <a:pt x="32" y="20"/>
                </a:lnTo>
                <a:lnTo>
                  <a:pt x="31" y="14"/>
                </a:lnTo>
                <a:lnTo>
                  <a:pt x="29" y="9"/>
                </a:lnTo>
                <a:lnTo>
                  <a:pt x="25" y="4"/>
                </a:lnTo>
                <a:lnTo>
                  <a:pt x="21" y="0"/>
                </a:lnTo>
                <a:lnTo>
                  <a:pt x="19" y="0"/>
                </a:lnTo>
                <a:lnTo>
                  <a:pt x="18" y="0"/>
                </a:lnTo>
                <a:lnTo>
                  <a:pt x="16" y="1"/>
                </a:lnTo>
                <a:lnTo>
                  <a:pt x="15" y="3"/>
                </a:lnTo>
                <a:lnTo>
                  <a:pt x="13" y="4"/>
                </a:lnTo>
                <a:lnTo>
                  <a:pt x="12" y="6"/>
                </a:lnTo>
                <a:lnTo>
                  <a:pt x="10" y="7"/>
                </a:lnTo>
                <a:lnTo>
                  <a:pt x="10" y="9"/>
                </a:lnTo>
                <a:lnTo>
                  <a:pt x="9" y="10"/>
                </a:lnTo>
                <a:lnTo>
                  <a:pt x="7" y="10"/>
                </a:lnTo>
                <a:lnTo>
                  <a:pt x="6" y="10"/>
                </a:lnTo>
                <a:lnTo>
                  <a:pt x="4" y="10"/>
                </a:lnTo>
                <a:lnTo>
                  <a:pt x="3" y="10"/>
                </a:lnTo>
                <a:lnTo>
                  <a:pt x="1" y="10"/>
                </a:lnTo>
                <a:lnTo>
                  <a:pt x="0" y="12"/>
                </a:lnTo>
                <a:lnTo>
                  <a:pt x="0" y="13"/>
                </a:lnTo>
                <a:lnTo>
                  <a:pt x="1" y="16"/>
                </a:lnTo>
                <a:lnTo>
                  <a:pt x="3" y="17"/>
                </a:lnTo>
                <a:lnTo>
                  <a:pt x="4" y="20"/>
                </a:lnTo>
                <a:lnTo>
                  <a:pt x="6" y="22"/>
                </a:lnTo>
                <a:lnTo>
                  <a:pt x="7" y="23"/>
                </a:lnTo>
                <a:lnTo>
                  <a:pt x="9" y="26"/>
                </a:lnTo>
                <a:lnTo>
                  <a:pt x="10" y="28"/>
                </a:lnTo>
              </a:path>
            </a:pathLst>
          </a:custGeom>
          <a:solidFill>
            <a:srgbClr val="FFFF00"/>
          </a:solidFill>
          <a:ln w="4763">
            <a:solidFill>
              <a:srgbClr val="990000"/>
            </a:solidFill>
            <a:round/>
            <a:headEnd/>
            <a:tailEnd/>
          </a:ln>
        </p:spPr>
        <p:txBody>
          <a:bodyPr/>
          <a:lstStyle/>
          <a:p>
            <a:endParaRPr lang="en-US"/>
          </a:p>
        </p:txBody>
      </p:sp>
      <p:sp>
        <p:nvSpPr>
          <p:cNvPr id="53410" name="Freeform 161"/>
          <p:cNvSpPr>
            <a:spLocks/>
          </p:cNvSpPr>
          <p:nvPr/>
        </p:nvSpPr>
        <p:spPr bwMode="auto">
          <a:xfrm>
            <a:off x="6175376" y="4181475"/>
            <a:ext cx="374651" cy="369888"/>
          </a:xfrm>
          <a:custGeom>
            <a:avLst/>
            <a:gdLst>
              <a:gd name="T0" fmla="*/ 2147483647 w 266"/>
              <a:gd name="T1" fmla="*/ 2147483647 h 233"/>
              <a:gd name="T2" fmla="*/ 2147483647 w 266"/>
              <a:gd name="T3" fmla="*/ 2147483647 h 233"/>
              <a:gd name="T4" fmla="*/ 2147483647 w 266"/>
              <a:gd name="T5" fmla="*/ 2147483647 h 233"/>
              <a:gd name="T6" fmla="*/ 2147483647 w 266"/>
              <a:gd name="T7" fmla="*/ 2147483647 h 233"/>
              <a:gd name="T8" fmla="*/ 2147483647 w 266"/>
              <a:gd name="T9" fmla="*/ 2147483647 h 233"/>
              <a:gd name="T10" fmla="*/ 2147483647 w 266"/>
              <a:gd name="T11" fmla="*/ 2147483647 h 233"/>
              <a:gd name="T12" fmla="*/ 2147483647 w 266"/>
              <a:gd name="T13" fmla="*/ 2147483647 h 233"/>
              <a:gd name="T14" fmla="*/ 2147483647 w 266"/>
              <a:gd name="T15" fmla="*/ 2147483647 h 233"/>
              <a:gd name="T16" fmla="*/ 2147483647 w 266"/>
              <a:gd name="T17" fmla="*/ 2147483647 h 233"/>
              <a:gd name="T18" fmla="*/ 2147483647 w 266"/>
              <a:gd name="T19" fmla="*/ 2147483647 h 233"/>
              <a:gd name="T20" fmla="*/ 2147483647 w 266"/>
              <a:gd name="T21" fmla="*/ 2147483647 h 233"/>
              <a:gd name="T22" fmla="*/ 2147483647 w 266"/>
              <a:gd name="T23" fmla="*/ 2147483647 h 233"/>
              <a:gd name="T24" fmla="*/ 2147483647 w 266"/>
              <a:gd name="T25" fmla="*/ 2147483647 h 233"/>
              <a:gd name="T26" fmla="*/ 2147483647 w 266"/>
              <a:gd name="T27" fmla="*/ 2147483647 h 233"/>
              <a:gd name="T28" fmla="*/ 2147483647 w 266"/>
              <a:gd name="T29" fmla="*/ 2147483647 h 233"/>
              <a:gd name="T30" fmla="*/ 2147483647 w 266"/>
              <a:gd name="T31" fmla="*/ 2147483647 h 233"/>
              <a:gd name="T32" fmla="*/ 2147483647 w 266"/>
              <a:gd name="T33" fmla="*/ 2147483647 h 233"/>
              <a:gd name="T34" fmla="*/ 2147483647 w 266"/>
              <a:gd name="T35" fmla="*/ 2147483647 h 233"/>
              <a:gd name="T36" fmla="*/ 2147483647 w 266"/>
              <a:gd name="T37" fmla="*/ 2147483647 h 233"/>
              <a:gd name="T38" fmla="*/ 2147483647 w 266"/>
              <a:gd name="T39" fmla="*/ 2147483647 h 233"/>
              <a:gd name="T40" fmla="*/ 2147483647 w 266"/>
              <a:gd name="T41" fmla="*/ 2147483647 h 233"/>
              <a:gd name="T42" fmla="*/ 2147483647 w 266"/>
              <a:gd name="T43" fmla="*/ 2147483647 h 233"/>
              <a:gd name="T44" fmla="*/ 2147483647 w 266"/>
              <a:gd name="T45" fmla="*/ 2147483647 h 233"/>
              <a:gd name="T46" fmla="*/ 2147483647 w 266"/>
              <a:gd name="T47" fmla="*/ 2147483647 h 233"/>
              <a:gd name="T48" fmla="*/ 2147483647 w 266"/>
              <a:gd name="T49" fmla="*/ 2147483647 h 233"/>
              <a:gd name="T50" fmla="*/ 2147483647 w 266"/>
              <a:gd name="T51" fmla="*/ 2147483647 h 233"/>
              <a:gd name="T52" fmla="*/ 2147483647 w 266"/>
              <a:gd name="T53" fmla="*/ 2147483647 h 233"/>
              <a:gd name="T54" fmla="*/ 2147483647 w 266"/>
              <a:gd name="T55" fmla="*/ 2147483647 h 233"/>
              <a:gd name="T56" fmla="*/ 2147483647 w 266"/>
              <a:gd name="T57" fmla="*/ 2147483647 h 233"/>
              <a:gd name="T58" fmla="*/ 2147483647 w 266"/>
              <a:gd name="T59" fmla="*/ 2147483647 h 233"/>
              <a:gd name="T60" fmla="*/ 2147483647 w 266"/>
              <a:gd name="T61" fmla="*/ 2147483647 h 233"/>
              <a:gd name="T62" fmla="*/ 2147483647 w 266"/>
              <a:gd name="T63" fmla="*/ 2147483647 h 233"/>
              <a:gd name="T64" fmla="*/ 2147483647 w 266"/>
              <a:gd name="T65" fmla="*/ 2147483647 h 233"/>
              <a:gd name="T66" fmla="*/ 2147483647 w 266"/>
              <a:gd name="T67" fmla="*/ 0 h 233"/>
              <a:gd name="T68" fmla="*/ 2147483647 w 266"/>
              <a:gd name="T69" fmla="*/ 2147483647 h 233"/>
              <a:gd name="T70" fmla="*/ 2147483647 w 266"/>
              <a:gd name="T71" fmla="*/ 2147483647 h 233"/>
              <a:gd name="T72" fmla="*/ 2147483647 w 266"/>
              <a:gd name="T73" fmla="*/ 2147483647 h 233"/>
              <a:gd name="T74" fmla="*/ 2147483647 w 266"/>
              <a:gd name="T75" fmla="*/ 2147483647 h 233"/>
              <a:gd name="T76" fmla="*/ 2147483647 w 266"/>
              <a:gd name="T77" fmla="*/ 2147483647 h 233"/>
              <a:gd name="T78" fmla="*/ 2147483647 w 266"/>
              <a:gd name="T79" fmla="*/ 2147483647 h 233"/>
              <a:gd name="T80" fmla="*/ 0 w 266"/>
              <a:gd name="T81" fmla="*/ 2147483647 h 233"/>
              <a:gd name="T82" fmla="*/ 2147483647 w 266"/>
              <a:gd name="T83" fmla="*/ 2147483647 h 233"/>
              <a:gd name="T84" fmla="*/ 2147483647 w 266"/>
              <a:gd name="T85" fmla="*/ 2147483647 h 233"/>
              <a:gd name="T86" fmla="*/ 2147483647 w 266"/>
              <a:gd name="T87" fmla="*/ 2147483647 h 233"/>
              <a:gd name="T88" fmla="*/ 2147483647 w 266"/>
              <a:gd name="T89" fmla="*/ 2147483647 h 233"/>
              <a:gd name="T90" fmla="*/ 2147483647 w 266"/>
              <a:gd name="T91" fmla="*/ 2147483647 h 233"/>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266"/>
              <a:gd name="T139" fmla="*/ 0 h 233"/>
              <a:gd name="T140" fmla="*/ 266 w 266"/>
              <a:gd name="T141" fmla="*/ 233 h 233"/>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266" h="233">
                <a:moveTo>
                  <a:pt x="78" y="190"/>
                </a:moveTo>
                <a:lnTo>
                  <a:pt x="82" y="194"/>
                </a:lnTo>
                <a:lnTo>
                  <a:pt x="85" y="197"/>
                </a:lnTo>
                <a:lnTo>
                  <a:pt x="87" y="202"/>
                </a:lnTo>
                <a:lnTo>
                  <a:pt x="87" y="205"/>
                </a:lnTo>
                <a:lnTo>
                  <a:pt x="90" y="208"/>
                </a:lnTo>
                <a:lnTo>
                  <a:pt x="94" y="212"/>
                </a:lnTo>
                <a:lnTo>
                  <a:pt x="103" y="218"/>
                </a:lnTo>
                <a:lnTo>
                  <a:pt x="116" y="227"/>
                </a:lnTo>
                <a:lnTo>
                  <a:pt x="119" y="229"/>
                </a:lnTo>
                <a:lnTo>
                  <a:pt x="122" y="229"/>
                </a:lnTo>
                <a:lnTo>
                  <a:pt x="125" y="230"/>
                </a:lnTo>
                <a:lnTo>
                  <a:pt x="130" y="232"/>
                </a:lnTo>
                <a:lnTo>
                  <a:pt x="133" y="233"/>
                </a:lnTo>
                <a:lnTo>
                  <a:pt x="139" y="233"/>
                </a:lnTo>
                <a:lnTo>
                  <a:pt x="143" y="233"/>
                </a:lnTo>
                <a:lnTo>
                  <a:pt x="149" y="233"/>
                </a:lnTo>
                <a:lnTo>
                  <a:pt x="152" y="233"/>
                </a:lnTo>
                <a:lnTo>
                  <a:pt x="158" y="232"/>
                </a:lnTo>
                <a:lnTo>
                  <a:pt x="162" y="229"/>
                </a:lnTo>
                <a:lnTo>
                  <a:pt x="168" y="226"/>
                </a:lnTo>
                <a:lnTo>
                  <a:pt x="173" y="224"/>
                </a:lnTo>
                <a:lnTo>
                  <a:pt x="177" y="221"/>
                </a:lnTo>
                <a:lnTo>
                  <a:pt x="181" y="218"/>
                </a:lnTo>
                <a:lnTo>
                  <a:pt x="186" y="217"/>
                </a:lnTo>
                <a:lnTo>
                  <a:pt x="187" y="215"/>
                </a:lnTo>
                <a:lnTo>
                  <a:pt x="187" y="214"/>
                </a:lnTo>
                <a:lnTo>
                  <a:pt x="189" y="212"/>
                </a:lnTo>
                <a:lnTo>
                  <a:pt x="190" y="211"/>
                </a:lnTo>
                <a:lnTo>
                  <a:pt x="190" y="209"/>
                </a:lnTo>
                <a:lnTo>
                  <a:pt x="192" y="208"/>
                </a:lnTo>
                <a:lnTo>
                  <a:pt x="193" y="206"/>
                </a:lnTo>
                <a:lnTo>
                  <a:pt x="201" y="203"/>
                </a:lnTo>
                <a:lnTo>
                  <a:pt x="208" y="202"/>
                </a:lnTo>
                <a:lnTo>
                  <a:pt x="215" y="202"/>
                </a:lnTo>
                <a:lnTo>
                  <a:pt x="224" y="202"/>
                </a:lnTo>
                <a:lnTo>
                  <a:pt x="232" y="203"/>
                </a:lnTo>
                <a:lnTo>
                  <a:pt x="239" y="202"/>
                </a:lnTo>
                <a:lnTo>
                  <a:pt x="247" y="200"/>
                </a:lnTo>
                <a:lnTo>
                  <a:pt x="254" y="197"/>
                </a:lnTo>
                <a:lnTo>
                  <a:pt x="257" y="194"/>
                </a:lnTo>
                <a:lnTo>
                  <a:pt x="260" y="192"/>
                </a:lnTo>
                <a:lnTo>
                  <a:pt x="263" y="189"/>
                </a:lnTo>
                <a:lnTo>
                  <a:pt x="264" y="184"/>
                </a:lnTo>
                <a:lnTo>
                  <a:pt x="266" y="180"/>
                </a:lnTo>
                <a:lnTo>
                  <a:pt x="266" y="175"/>
                </a:lnTo>
                <a:lnTo>
                  <a:pt x="266" y="172"/>
                </a:lnTo>
                <a:lnTo>
                  <a:pt x="264" y="168"/>
                </a:lnTo>
                <a:lnTo>
                  <a:pt x="261" y="163"/>
                </a:lnTo>
                <a:lnTo>
                  <a:pt x="258" y="159"/>
                </a:lnTo>
                <a:lnTo>
                  <a:pt x="254" y="155"/>
                </a:lnTo>
                <a:lnTo>
                  <a:pt x="251" y="152"/>
                </a:lnTo>
                <a:lnTo>
                  <a:pt x="247" y="149"/>
                </a:lnTo>
                <a:lnTo>
                  <a:pt x="244" y="144"/>
                </a:lnTo>
                <a:lnTo>
                  <a:pt x="241" y="141"/>
                </a:lnTo>
                <a:lnTo>
                  <a:pt x="238" y="138"/>
                </a:lnTo>
                <a:lnTo>
                  <a:pt x="236" y="134"/>
                </a:lnTo>
                <a:lnTo>
                  <a:pt x="236" y="129"/>
                </a:lnTo>
                <a:lnTo>
                  <a:pt x="236" y="125"/>
                </a:lnTo>
                <a:lnTo>
                  <a:pt x="238" y="120"/>
                </a:lnTo>
                <a:lnTo>
                  <a:pt x="241" y="113"/>
                </a:lnTo>
                <a:lnTo>
                  <a:pt x="245" y="104"/>
                </a:lnTo>
                <a:lnTo>
                  <a:pt x="250" y="95"/>
                </a:lnTo>
                <a:lnTo>
                  <a:pt x="252" y="88"/>
                </a:lnTo>
                <a:lnTo>
                  <a:pt x="254" y="83"/>
                </a:lnTo>
                <a:lnTo>
                  <a:pt x="254" y="79"/>
                </a:lnTo>
                <a:lnTo>
                  <a:pt x="252" y="75"/>
                </a:lnTo>
                <a:lnTo>
                  <a:pt x="251" y="69"/>
                </a:lnTo>
                <a:lnTo>
                  <a:pt x="250" y="67"/>
                </a:lnTo>
                <a:lnTo>
                  <a:pt x="248" y="66"/>
                </a:lnTo>
                <a:lnTo>
                  <a:pt x="247" y="64"/>
                </a:lnTo>
                <a:lnTo>
                  <a:pt x="244" y="64"/>
                </a:lnTo>
                <a:lnTo>
                  <a:pt x="242" y="63"/>
                </a:lnTo>
                <a:lnTo>
                  <a:pt x="239" y="63"/>
                </a:lnTo>
                <a:lnTo>
                  <a:pt x="236" y="63"/>
                </a:lnTo>
                <a:lnTo>
                  <a:pt x="233" y="61"/>
                </a:lnTo>
                <a:lnTo>
                  <a:pt x="230" y="60"/>
                </a:lnTo>
                <a:lnTo>
                  <a:pt x="227" y="58"/>
                </a:lnTo>
                <a:lnTo>
                  <a:pt x="226" y="57"/>
                </a:lnTo>
                <a:lnTo>
                  <a:pt x="226" y="55"/>
                </a:lnTo>
                <a:lnTo>
                  <a:pt x="224" y="54"/>
                </a:lnTo>
                <a:lnTo>
                  <a:pt x="224" y="52"/>
                </a:lnTo>
                <a:lnTo>
                  <a:pt x="224" y="49"/>
                </a:lnTo>
                <a:lnTo>
                  <a:pt x="224" y="46"/>
                </a:lnTo>
                <a:lnTo>
                  <a:pt x="223" y="42"/>
                </a:lnTo>
                <a:lnTo>
                  <a:pt x="220" y="36"/>
                </a:lnTo>
                <a:lnTo>
                  <a:pt x="215" y="32"/>
                </a:lnTo>
                <a:lnTo>
                  <a:pt x="211" y="27"/>
                </a:lnTo>
                <a:lnTo>
                  <a:pt x="204" y="24"/>
                </a:lnTo>
                <a:lnTo>
                  <a:pt x="198" y="21"/>
                </a:lnTo>
                <a:lnTo>
                  <a:pt x="190" y="21"/>
                </a:lnTo>
                <a:lnTo>
                  <a:pt x="184" y="21"/>
                </a:lnTo>
                <a:lnTo>
                  <a:pt x="176" y="21"/>
                </a:lnTo>
                <a:lnTo>
                  <a:pt x="167" y="20"/>
                </a:lnTo>
                <a:lnTo>
                  <a:pt x="159" y="15"/>
                </a:lnTo>
                <a:lnTo>
                  <a:pt x="150" y="11"/>
                </a:lnTo>
                <a:lnTo>
                  <a:pt x="142" y="5"/>
                </a:lnTo>
                <a:lnTo>
                  <a:pt x="133" y="2"/>
                </a:lnTo>
                <a:lnTo>
                  <a:pt x="128" y="0"/>
                </a:lnTo>
                <a:lnTo>
                  <a:pt x="122" y="0"/>
                </a:lnTo>
                <a:lnTo>
                  <a:pt x="118" y="0"/>
                </a:lnTo>
                <a:lnTo>
                  <a:pt x="113" y="2"/>
                </a:lnTo>
                <a:lnTo>
                  <a:pt x="109" y="3"/>
                </a:lnTo>
                <a:lnTo>
                  <a:pt x="108" y="6"/>
                </a:lnTo>
                <a:lnTo>
                  <a:pt x="105" y="9"/>
                </a:lnTo>
                <a:lnTo>
                  <a:pt x="102" y="12"/>
                </a:lnTo>
                <a:lnTo>
                  <a:pt x="100" y="17"/>
                </a:lnTo>
                <a:lnTo>
                  <a:pt x="97" y="20"/>
                </a:lnTo>
                <a:lnTo>
                  <a:pt x="96" y="21"/>
                </a:lnTo>
                <a:lnTo>
                  <a:pt x="94" y="23"/>
                </a:lnTo>
                <a:lnTo>
                  <a:pt x="82" y="27"/>
                </a:lnTo>
                <a:lnTo>
                  <a:pt x="71" y="29"/>
                </a:lnTo>
                <a:lnTo>
                  <a:pt x="57" y="30"/>
                </a:lnTo>
                <a:lnTo>
                  <a:pt x="44" y="30"/>
                </a:lnTo>
                <a:lnTo>
                  <a:pt x="32" y="32"/>
                </a:lnTo>
                <a:lnTo>
                  <a:pt x="20" y="33"/>
                </a:lnTo>
                <a:lnTo>
                  <a:pt x="16" y="36"/>
                </a:lnTo>
                <a:lnTo>
                  <a:pt x="10" y="39"/>
                </a:lnTo>
                <a:lnTo>
                  <a:pt x="7" y="42"/>
                </a:lnTo>
                <a:lnTo>
                  <a:pt x="4" y="46"/>
                </a:lnTo>
                <a:lnTo>
                  <a:pt x="1" y="55"/>
                </a:lnTo>
                <a:lnTo>
                  <a:pt x="0" y="70"/>
                </a:lnTo>
                <a:lnTo>
                  <a:pt x="0" y="86"/>
                </a:lnTo>
                <a:lnTo>
                  <a:pt x="0" y="106"/>
                </a:lnTo>
                <a:lnTo>
                  <a:pt x="1" y="125"/>
                </a:lnTo>
                <a:lnTo>
                  <a:pt x="4" y="143"/>
                </a:lnTo>
                <a:lnTo>
                  <a:pt x="7" y="156"/>
                </a:lnTo>
                <a:lnTo>
                  <a:pt x="10" y="165"/>
                </a:lnTo>
                <a:lnTo>
                  <a:pt x="14" y="171"/>
                </a:lnTo>
                <a:lnTo>
                  <a:pt x="20" y="177"/>
                </a:lnTo>
                <a:lnTo>
                  <a:pt x="29" y="183"/>
                </a:lnTo>
                <a:lnTo>
                  <a:pt x="39" y="187"/>
                </a:lnTo>
                <a:lnTo>
                  <a:pt x="50" y="190"/>
                </a:lnTo>
                <a:lnTo>
                  <a:pt x="60" y="193"/>
                </a:lnTo>
                <a:lnTo>
                  <a:pt x="65" y="193"/>
                </a:lnTo>
                <a:lnTo>
                  <a:pt x="71" y="193"/>
                </a:lnTo>
                <a:lnTo>
                  <a:pt x="73" y="192"/>
                </a:lnTo>
                <a:lnTo>
                  <a:pt x="78" y="19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11" name="Freeform 162"/>
          <p:cNvSpPr>
            <a:spLocks/>
          </p:cNvSpPr>
          <p:nvPr/>
        </p:nvSpPr>
        <p:spPr bwMode="auto">
          <a:xfrm>
            <a:off x="6445253" y="4405314"/>
            <a:ext cx="92075" cy="88900"/>
          </a:xfrm>
          <a:custGeom>
            <a:avLst/>
            <a:gdLst>
              <a:gd name="T0" fmla="*/ 0 w 65"/>
              <a:gd name="T1" fmla="*/ 2147483647 h 56"/>
              <a:gd name="T2" fmla="*/ 2147483647 w 65"/>
              <a:gd name="T3" fmla="*/ 2147483647 h 56"/>
              <a:gd name="T4" fmla="*/ 2147483647 w 65"/>
              <a:gd name="T5" fmla="*/ 2147483647 h 56"/>
              <a:gd name="T6" fmla="*/ 2147483647 w 65"/>
              <a:gd name="T7" fmla="*/ 2147483647 h 56"/>
              <a:gd name="T8" fmla="*/ 2147483647 w 65"/>
              <a:gd name="T9" fmla="*/ 2147483647 h 56"/>
              <a:gd name="T10" fmla="*/ 2147483647 w 65"/>
              <a:gd name="T11" fmla="*/ 2147483647 h 56"/>
              <a:gd name="T12" fmla="*/ 2147483647 w 65"/>
              <a:gd name="T13" fmla="*/ 2147483647 h 56"/>
              <a:gd name="T14" fmla="*/ 2147483647 w 65"/>
              <a:gd name="T15" fmla="*/ 2147483647 h 56"/>
              <a:gd name="T16" fmla="*/ 2147483647 w 65"/>
              <a:gd name="T17" fmla="*/ 2147483647 h 56"/>
              <a:gd name="T18" fmla="*/ 2147483647 w 65"/>
              <a:gd name="T19" fmla="*/ 2147483647 h 56"/>
              <a:gd name="T20" fmla="*/ 2147483647 w 65"/>
              <a:gd name="T21" fmla="*/ 2147483647 h 56"/>
              <a:gd name="T22" fmla="*/ 2147483647 w 65"/>
              <a:gd name="T23" fmla="*/ 2147483647 h 56"/>
              <a:gd name="T24" fmla="*/ 2147483647 w 65"/>
              <a:gd name="T25" fmla="*/ 2147483647 h 56"/>
              <a:gd name="T26" fmla="*/ 2147483647 w 65"/>
              <a:gd name="T27" fmla="*/ 2147483647 h 56"/>
              <a:gd name="T28" fmla="*/ 2147483647 w 65"/>
              <a:gd name="T29" fmla="*/ 2147483647 h 56"/>
              <a:gd name="T30" fmla="*/ 2147483647 w 65"/>
              <a:gd name="T31" fmla="*/ 2147483647 h 56"/>
              <a:gd name="T32" fmla="*/ 2147483647 w 65"/>
              <a:gd name="T33" fmla="*/ 2147483647 h 56"/>
              <a:gd name="T34" fmla="*/ 2147483647 w 65"/>
              <a:gd name="T35" fmla="*/ 2147483647 h 56"/>
              <a:gd name="T36" fmla="*/ 2147483647 w 65"/>
              <a:gd name="T37" fmla="*/ 2147483647 h 56"/>
              <a:gd name="T38" fmla="*/ 2147483647 w 65"/>
              <a:gd name="T39" fmla="*/ 2147483647 h 56"/>
              <a:gd name="T40" fmla="*/ 2147483647 w 65"/>
              <a:gd name="T41" fmla="*/ 2147483647 h 56"/>
              <a:gd name="T42" fmla="*/ 2147483647 w 65"/>
              <a:gd name="T43" fmla="*/ 2147483647 h 56"/>
              <a:gd name="T44" fmla="*/ 2147483647 w 65"/>
              <a:gd name="T45" fmla="*/ 2147483647 h 56"/>
              <a:gd name="T46" fmla="*/ 2147483647 w 65"/>
              <a:gd name="T47" fmla="*/ 2147483647 h 56"/>
              <a:gd name="T48" fmla="*/ 2147483647 w 65"/>
              <a:gd name="T49" fmla="*/ 2147483647 h 56"/>
              <a:gd name="T50" fmla="*/ 2147483647 w 65"/>
              <a:gd name="T51" fmla="*/ 2147483647 h 56"/>
              <a:gd name="T52" fmla="*/ 2147483647 w 65"/>
              <a:gd name="T53" fmla="*/ 2147483647 h 56"/>
              <a:gd name="T54" fmla="*/ 2147483647 w 65"/>
              <a:gd name="T55" fmla="*/ 2147483647 h 56"/>
              <a:gd name="T56" fmla="*/ 2147483647 w 65"/>
              <a:gd name="T57" fmla="*/ 2147483647 h 56"/>
              <a:gd name="T58" fmla="*/ 2147483647 w 65"/>
              <a:gd name="T59" fmla="*/ 2147483647 h 56"/>
              <a:gd name="T60" fmla="*/ 2147483647 w 65"/>
              <a:gd name="T61" fmla="*/ 2147483647 h 56"/>
              <a:gd name="T62" fmla="*/ 2147483647 w 65"/>
              <a:gd name="T63" fmla="*/ 2147483647 h 56"/>
              <a:gd name="T64" fmla="*/ 2147483647 w 65"/>
              <a:gd name="T65" fmla="*/ 2147483647 h 56"/>
              <a:gd name="T66" fmla="*/ 2147483647 w 65"/>
              <a:gd name="T67" fmla="*/ 0 h 56"/>
              <a:gd name="T68" fmla="*/ 2147483647 w 65"/>
              <a:gd name="T69" fmla="*/ 2147483647 h 56"/>
              <a:gd name="T70" fmla="*/ 2147483647 w 65"/>
              <a:gd name="T71" fmla="*/ 2147483647 h 56"/>
              <a:gd name="T72" fmla="*/ 2147483647 w 65"/>
              <a:gd name="T73" fmla="*/ 2147483647 h 56"/>
              <a:gd name="T74" fmla="*/ 2147483647 w 65"/>
              <a:gd name="T75" fmla="*/ 2147483647 h 56"/>
              <a:gd name="T76" fmla="*/ 2147483647 w 65"/>
              <a:gd name="T77" fmla="*/ 2147483647 h 56"/>
              <a:gd name="T78" fmla="*/ 2147483647 w 65"/>
              <a:gd name="T79" fmla="*/ 2147483647 h 56"/>
              <a:gd name="T80" fmla="*/ 0 w 65"/>
              <a:gd name="T81" fmla="*/ 2147483647 h 56"/>
              <a:gd name="T82" fmla="*/ 0 w 65"/>
              <a:gd name="T83" fmla="*/ 2147483647 h 5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65"/>
              <a:gd name="T127" fmla="*/ 0 h 56"/>
              <a:gd name="T128" fmla="*/ 65 w 65"/>
              <a:gd name="T129" fmla="*/ 56 h 5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65" h="56">
                <a:moveTo>
                  <a:pt x="0" y="33"/>
                </a:moveTo>
                <a:lnTo>
                  <a:pt x="1" y="36"/>
                </a:lnTo>
                <a:lnTo>
                  <a:pt x="3" y="40"/>
                </a:lnTo>
                <a:lnTo>
                  <a:pt x="4" y="43"/>
                </a:lnTo>
                <a:lnTo>
                  <a:pt x="6" y="46"/>
                </a:lnTo>
                <a:lnTo>
                  <a:pt x="7" y="49"/>
                </a:lnTo>
                <a:lnTo>
                  <a:pt x="10" y="51"/>
                </a:lnTo>
                <a:lnTo>
                  <a:pt x="13" y="53"/>
                </a:lnTo>
                <a:lnTo>
                  <a:pt x="16" y="53"/>
                </a:lnTo>
                <a:lnTo>
                  <a:pt x="22" y="55"/>
                </a:lnTo>
                <a:lnTo>
                  <a:pt x="29" y="56"/>
                </a:lnTo>
                <a:lnTo>
                  <a:pt x="37" y="55"/>
                </a:lnTo>
                <a:lnTo>
                  <a:pt x="43" y="55"/>
                </a:lnTo>
                <a:lnTo>
                  <a:pt x="50" y="53"/>
                </a:lnTo>
                <a:lnTo>
                  <a:pt x="55" y="51"/>
                </a:lnTo>
                <a:lnTo>
                  <a:pt x="59" y="48"/>
                </a:lnTo>
                <a:lnTo>
                  <a:pt x="62" y="43"/>
                </a:lnTo>
                <a:lnTo>
                  <a:pt x="63" y="40"/>
                </a:lnTo>
                <a:lnTo>
                  <a:pt x="65" y="37"/>
                </a:lnTo>
                <a:lnTo>
                  <a:pt x="65" y="33"/>
                </a:lnTo>
                <a:lnTo>
                  <a:pt x="65" y="30"/>
                </a:lnTo>
                <a:lnTo>
                  <a:pt x="65" y="27"/>
                </a:lnTo>
                <a:lnTo>
                  <a:pt x="63" y="24"/>
                </a:lnTo>
                <a:lnTo>
                  <a:pt x="62" y="22"/>
                </a:lnTo>
                <a:lnTo>
                  <a:pt x="59" y="19"/>
                </a:lnTo>
                <a:lnTo>
                  <a:pt x="58" y="19"/>
                </a:lnTo>
                <a:lnTo>
                  <a:pt x="56" y="16"/>
                </a:lnTo>
                <a:lnTo>
                  <a:pt x="53" y="14"/>
                </a:lnTo>
                <a:lnTo>
                  <a:pt x="49" y="11"/>
                </a:lnTo>
                <a:lnTo>
                  <a:pt x="46" y="8"/>
                </a:lnTo>
                <a:lnTo>
                  <a:pt x="43" y="6"/>
                </a:lnTo>
                <a:lnTo>
                  <a:pt x="38" y="3"/>
                </a:lnTo>
                <a:lnTo>
                  <a:pt x="35" y="2"/>
                </a:lnTo>
                <a:lnTo>
                  <a:pt x="29" y="0"/>
                </a:lnTo>
                <a:lnTo>
                  <a:pt x="23" y="2"/>
                </a:lnTo>
                <a:lnTo>
                  <a:pt x="18" y="5"/>
                </a:lnTo>
                <a:lnTo>
                  <a:pt x="13" y="9"/>
                </a:lnTo>
                <a:lnTo>
                  <a:pt x="9" y="14"/>
                </a:lnTo>
                <a:lnTo>
                  <a:pt x="4" y="19"/>
                </a:lnTo>
                <a:lnTo>
                  <a:pt x="1" y="25"/>
                </a:lnTo>
                <a:lnTo>
                  <a:pt x="0" y="31"/>
                </a:lnTo>
                <a:lnTo>
                  <a:pt x="0" y="33"/>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12" name="Freeform 163"/>
          <p:cNvSpPr>
            <a:spLocks/>
          </p:cNvSpPr>
          <p:nvPr/>
        </p:nvSpPr>
        <p:spPr bwMode="auto">
          <a:xfrm>
            <a:off x="6445253" y="4405314"/>
            <a:ext cx="92075" cy="88900"/>
          </a:xfrm>
          <a:custGeom>
            <a:avLst/>
            <a:gdLst>
              <a:gd name="T0" fmla="*/ 0 w 65"/>
              <a:gd name="T1" fmla="*/ 2147483647 h 56"/>
              <a:gd name="T2" fmla="*/ 2147483647 w 65"/>
              <a:gd name="T3" fmla="*/ 2147483647 h 56"/>
              <a:gd name="T4" fmla="*/ 2147483647 w 65"/>
              <a:gd name="T5" fmla="*/ 2147483647 h 56"/>
              <a:gd name="T6" fmla="*/ 2147483647 w 65"/>
              <a:gd name="T7" fmla="*/ 2147483647 h 56"/>
              <a:gd name="T8" fmla="*/ 2147483647 w 65"/>
              <a:gd name="T9" fmla="*/ 2147483647 h 56"/>
              <a:gd name="T10" fmla="*/ 2147483647 w 65"/>
              <a:gd name="T11" fmla="*/ 2147483647 h 56"/>
              <a:gd name="T12" fmla="*/ 2147483647 w 65"/>
              <a:gd name="T13" fmla="*/ 2147483647 h 56"/>
              <a:gd name="T14" fmla="*/ 2147483647 w 65"/>
              <a:gd name="T15" fmla="*/ 2147483647 h 56"/>
              <a:gd name="T16" fmla="*/ 2147483647 w 65"/>
              <a:gd name="T17" fmla="*/ 2147483647 h 56"/>
              <a:gd name="T18" fmla="*/ 2147483647 w 65"/>
              <a:gd name="T19" fmla="*/ 2147483647 h 56"/>
              <a:gd name="T20" fmla="*/ 2147483647 w 65"/>
              <a:gd name="T21" fmla="*/ 2147483647 h 56"/>
              <a:gd name="T22" fmla="*/ 2147483647 w 65"/>
              <a:gd name="T23" fmla="*/ 2147483647 h 56"/>
              <a:gd name="T24" fmla="*/ 2147483647 w 65"/>
              <a:gd name="T25" fmla="*/ 2147483647 h 56"/>
              <a:gd name="T26" fmla="*/ 2147483647 w 65"/>
              <a:gd name="T27" fmla="*/ 2147483647 h 56"/>
              <a:gd name="T28" fmla="*/ 2147483647 w 65"/>
              <a:gd name="T29" fmla="*/ 2147483647 h 56"/>
              <a:gd name="T30" fmla="*/ 2147483647 w 65"/>
              <a:gd name="T31" fmla="*/ 2147483647 h 56"/>
              <a:gd name="T32" fmla="*/ 2147483647 w 65"/>
              <a:gd name="T33" fmla="*/ 2147483647 h 56"/>
              <a:gd name="T34" fmla="*/ 2147483647 w 65"/>
              <a:gd name="T35" fmla="*/ 2147483647 h 56"/>
              <a:gd name="T36" fmla="*/ 2147483647 w 65"/>
              <a:gd name="T37" fmla="*/ 2147483647 h 56"/>
              <a:gd name="T38" fmla="*/ 2147483647 w 65"/>
              <a:gd name="T39" fmla="*/ 2147483647 h 56"/>
              <a:gd name="T40" fmla="*/ 2147483647 w 65"/>
              <a:gd name="T41" fmla="*/ 2147483647 h 56"/>
              <a:gd name="T42" fmla="*/ 2147483647 w 65"/>
              <a:gd name="T43" fmla="*/ 2147483647 h 56"/>
              <a:gd name="T44" fmla="*/ 2147483647 w 65"/>
              <a:gd name="T45" fmla="*/ 2147483647 h 56"/>
              <a:gd name="T46" fmla="*/ 2147483647 w 65"/>
              <a:gd name="T47" fmla="*/ 2147483647 h 56"/>
              <a:gd name="T48" fmla="*/ 2147483647 w 65"/>
              <a:gd name="T49" fmla="*/ 2147483647 h 56"/>
              <a:gd name="T50" fmla="*/ 2147483647 w 65"/>
              <a:gd name="T51" fmla="*/ 2147483647 h 56"/>
              <a:gd name="T52" fmla="*/ 2147483647 w 65"/>
              <a:gd name="T53" fmla="*/ 2147483647 h 56"/>
              <a:gd name="T54" fmla="*/ 2147483647 w 65"/>
              <a:gd name="T55" fmla="*/ 2147483647 h 56"/>
              <a:gd name="T56" fmla="*/ 2147483647 w 65"/>
              <a:gd name="T57" fmla="*/ 2147483647 h 56"/>
              <a:gd name="T58" fmla="*/ 2147483647 w 65"/>
              <a:gd name="T59" fmla="*/ 2147483647 h 56"/>
              <a:gd name="T60" fmla="*/ 2147483647 w 65"/>
              <a:gd name="T61" fmla="*/ 2147483647 h 56"/>
              <a:gd name="T62" fmla="*/ 2147483647 w 65"/>
              <a:gd name="T63" fmla="*/ 2147483647 h 56"/>
              <a:gd name="T64" fmla="*/ 2147483647 w 65"/>
              <a:gd name="T65" fmla="*/ 2147483647 h 56"/>
              <a:gd name="T66" fmla="*/ 2147483647 w 65"/>
              <a:gd name="T67" fmla="*/ 0 h 56"/>
              <a:gd name="T68" fmla="*/ 2147483647 w 65"/>
              <a:gd name="T69" fmla="*/ 2147483647 h 56"/>
              <a:gd name="T70" fmla="*/ 2147483647 w 65"/>
              <a:gd name="T71" fmla="*/ 2147483647 h 56"/>
              <a:gd name="T72" fmla="*/ 2147483647 w 65"/>
              <a:gd name="T73" fmla="*/ 2147483647 h 56"/>
              <a:gd name="T74" fmla="*/ 2147483647 w 65"/>
              <a:gd name="T75" fmla="*/ 2147483647 h 56"/>
              <a:gd name="T76" fmla="*/ 2147483647 w 65"/>
              <a:gd name="T77" fmla="*/ 2147483647 h 56"/>
              <a:gd name="T78" fmla="*/ 2147483647 w 65"/>
              <a:gd name="T79" fmla="*/ 2147483647 h 56"/>
              <a:gd name="T80" fmla="*/ 0 w 65"/>
              <a:gd name="T81" fmla="*/ 2147483647 h 56"/>
              <a:gd name="T82" fmla="*/ 0 w 65"/>
              <a:gd name="T83" fmla="*/ 2147483647 h 5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65"/>
              <a:gd name="T127" fmla="*/ 0 h 56"/>
              <a:gd name="T128" fmla="*/ 65 w 65"/>
              <a:gd name="T129" fmla="*/ 56 h 5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65" h="56">
                <a:moveTo>
                  <a:pt x="0" y="33"/>
                </a:moveTo>
                <a:lnTo>
                  <a:pt x="1" y="36"/>
                </a:lnTo>
                <a:lnTo>
                  <a:pt x="3" y="40"/>
                </a:lnTo>
                <a:lnTo>
                  <a:pt x="4" y="43"/>
                </a:lnTo>
                <a:lnTo>
                  <a:pt x="6" y="46"/>
                </a:lnTo>
                <a:lnTo>
                  <a:pt x="7" y="49"/>
                </a:lnTo>
                <a:lnTo>
                  <a:pt x="10" y="51"/>
                </a:lnTo>
                <a:lnTo>
                  <a:pt x="13" y="53"/>
                </a:lnTo>
                <a:lnTo>
                  <a:pt x="16" y="53"/>
                </a:lnTo>
                <a:lnTo>
                  <a:pt x="22" y="55"/>
                </a:lnTo>
                <a:lnTo>
                  <a:pt x="29" y="56"/>
                </a:lnTo>
                <a:lnTo>
                  <a:pt x="37" y="55"/>
                </a:lnTo>
                <a:lnTo>
                  <a:pt x="43" y="55"/>
                </a:lnTo>
                <a:lnTo>
                  <a:pt x="50" y="53"/>
                </a:lnTo>
                <a:lnTo>
                  <a:pt x="55" y="51"/>
                </a:lnTo>
                <a:lnTo>
                  <a:pt x="59" y="48"/>
                </a:lnTo>
                <a:lnTo>
                  <a:pt x="62" y="43"/>
                </a:lnTo>
                <a:lnTo>
                  <a:pt x="63" y="40"/>
                </a:lnTo>
                <a:lnTo>
                  <a:pt x="65" y="37"/>
                </a:lnTo>
                <a:lnTo>
                  <a:pt x="65" y="33"/>
                </a:lnTo>
                <a:lnTo>
                  <a:pt x="65" y="30"/>
                </a:lnTo>
                <a:lnTo>
                  <a:pt x="65" y="27"/>
                </a:lnTo>
                <a:lnTo>
                  <a:pt x="63" y="24"/>
                </a:lnTo>
                <a:lnTo>
                  <a:pt x="62" y="22"/>
                </a:lnTo>
                <a:lnTo>
                  <a:pt x="59" y="19"/>
                </a:lnTo>
                <a:lnTo>
                  <a:pt x="58" y="19"/>
                </a:lnTo>
                <a:lnTo>
                  <a:pt x="56" y="16"/>
                </a:lnTo>
                <a:lnTo>
                  <a:pt x="53" y="14"/>
                </a:lnTo>
                <a:lnTo>
                  <a:pt x="49" y="11"/>
                </a:lnTo>
                <a:lnTo>
                  <a:pt x="46" y="8"/>
                </a:lnTo>
                <a:lnTo>
                  <a:pt x="43" y="6"/>
                </a:lnTo>
                <a:lnTo>
                  <a:pt x="38" y="3"/>
                </a:lnTo>
                <a:lnTo>
                  <a:pt x="35" y="2"/>
                </a:lnTo>
                <a:lnTo>
                  <a:pt x="29" y="0"/>
                </a:lnTo>
                <a:lnTo>
                  <a:pt x="23" y="2"/>
                </a:lnTo>
                <a:lnTo>
                  <a:pt x="18" y="5"/>
                </a:lnTo>
                <a:lnTo>
                  <a:pt x="13" y="9"/>
                </a:lnTo>
                <a:lnTo>
                  <a:pt x="9" y="14"/>
                </a:lnTo>
                <a:lnTo>
                  <a:pt x="4" y="19"/>
                </a:lnTo>
                <a:lnTo>
                  <a:pt x="1" y="25"/>
                </a:lnTo>
                <a:lnTo>
                  <a:pt x="0" y="31"/>
                </a:lnTo>
                <a:lnTo>
                  <a:pt x="0" y="33"/>
                </a:lnTo>
              </a:path>
            </a:pathLst>
          </a:custGeom>
          <a:solidFill>
            <a:srgbClr val="FFFF00"/>
          </a:solidFill>
          <a:ln w="4763">
            <a:solidFill>
              <a:srgbClr val="990000"/>
            </a:solidFill>
            <a:round/>
            <a:headEnd/>
            <a:tailEnd/>
          </a:ln>
        </p:spPr>
        <p:txBody>
          <a:bodyPr/>
          <a:lstStyle/>
          <a:p>
            <a:endParaRPr lang="en-US"/>
          </a:p>
        </p:txBody>
      </p:sp>
      <p:sp>
        <p:nvSpPr>
          <p:cNvPr id="53413" name="Freeform 164"/>
          <p:cNvSpPr>
            <a:spLocks/>
          </p:cNvSpPr>
          <p:nvPr/>
        </p:nvSpPr>
        <p:spPr bwMode="auto">
          <a:xfrm>
            <a:off x="6445253" y="4405314"/>
            <a:ext cx="92075" cy="88900"/>
          </a:xfrm>
          <a:custGeom>
            <a:avLst/>
            <a:gdLst>
              <a:gd name="T0" fmla="*/ 0 w 65"/>
              <a:gd name="T1" fmla="*/ 2147483647 h 56"/>
              <a:gd name="T2" fmla="*/ 2147483647 w 65"/>
              <a:gd name="T3" fmla="*/ 2147483647 h 56"/>
              <a:gd name="T4" fmla="*/ 2147483647 w 65"/>
              <a:gd name="T5" fmla="*/ 2147483647 h 56"/>
              <a:gd name="T6" fmla="*/ 2147483647 w 65"/>
              <a:gd name="T7" fmla="*/ 2147483647 h 56"/>
              <a:gd name="T8" fmla="*/ 2147483647 w 65"/>
              <a:gd name="T9" fmla="*/ 2147483647 h 56"/>
              <a:gd name="T10" fmla="*/ 2147483647 w 65"/>
              <a:gd name="T11" fmla="*/ 2147483647 h 56"/>
              <a:gd name="T12" fmla="*/ 2147483647 w 65"/>
              <a:gd name="T13" fmla="*/ 2147483647 h 56"/>
              <a:gd name="T14" fmla="*/ 2147483647 w 65"/>
              <a:gd name="T15" fmla="*/ 2147483647 h 56"/>
              <a:gd name="T16" fmla="*/ 2147483647 w 65"/>
              <a:gd name="T17" fmla="*/ 2147483647 h 56"/>
              <a:gd name="T18" fmla="*/ 2147483647 w 65"/>
              <a:gd name="T19" fmla="*/ 2147483647 h 56"/>
              <a:gd name="T20" fmla="*/ 2147483647 w 65"/>
              <a:gd name="T21" fmla="*/ 2147483647 h 56"/>
              <a:gd name="T22" fmla="*/ 2147483647 w 65"/>
              <a:gd name="T23" fmla="*/ 2147483647 h 56"/>
              <a:gd name="T24" fmla="*/ 2147483647 w 65"/>
              <a:gd name="T25" fmla="*/ 2147483647 h 56"/>
              <a:gd name="T26" fmla="*/ 2147483647 w 65"/>
              <a:gd name="T27" fmla="*/ 2147483647 h 56"/>
              <a:gd name="T28" fmla="*/ 2147483647 w 65"/>
              <a:gd name="T29" fmla="*/ 2147483647 h 56"/>
              <a:gd name="T30" fmla="*/ 2147483647 w 65"/>
              <a:gd name="T31" fmla="*/ 2147483647 h 56"/>
              <a:gd name="T32" fmla="*/ 2147483647 w 65"/>
              <a:gd name="T33" fmla="*/ 2147483647 h 56"/>
              <a:gd name="T34" fmla="*/ 2147483647 w 65"/>
              <a:gd name="T35" fmla="*/ 2147483647 h 56"/>
              <a:gd name="T36" fmla="*/ 2147483647 w 65"/>
              <a:gd name="T37" fmla="*/ 2147483647 h 56"/>
              <a:gd name="T38" fmla="*/ 2147483647 w 65"/>
              <a:gd name="T39" fmla="*/ 2147483647 h 56"/>
              <a:gd name="T40" fmla="*/ 2147483647 w 65"/>
              <a:gd name="T41" fmla="*/ 2147483647 h 56"/>
              <a:gd name="T42" fmla="*/ 2147483647 w 65"/>
              <a:gd name="T43" fmla="*/ 2147483647 h 56"/>
              <a:gd name="T44" fmla="*/ 2147483647 w 65"/>
              <a:gd name="T45" fmla="*/ 2147483647 h 56"/>
              <a:gd name="T46" fmla="*/ 2147483647 w 65"/>
              <a:gd name="T47" fmla="*/ 2147483647 h 56"/>
              <a:gd name="T48" fmla="*/ 2147483647 w 65"/>
              <a:gd name="T49" fmla="*/ 2147483647 h 56"/>
              <a:gd name="T50" fmla="*/ 2147483647 w 65"/>
              <a:gd name="T51" fmla="*/ 2147483647 h 56"/>
              <a:gd name="T52" fmla="*/ 2147483647 w 65"/>
              <a:gd name="T53" fmla="*/ 2147483647 h 56"/>
              <a:gd name="T54" fmla="*/ 2147483647 w 65"/>
              <a:gd name="T55" fmla="*/ 2147483647 h 56"/>
              <a:gd name="T56" fmla="*/ 2147483647 w 65"/>
              <a:gd name="T57" fmla="*/ 2147483647 h 56"/>
              <a:gd name="T58" fmla="*/ 2147483647 w 65"/>
              <a:gd name="T59" fmla="*/ 2147483647 h 56"/>
              <a:gd name="T60" fmla="*/ 2147483647 w 65"/>
              <a:gd name="T61" fmla="*/ 2147483647 h 56"/>
              <a:gd name="T62" fmla="*/ 2147483647 w 65"/>
              <a:gd name="T63" fmla="*/ 2147483647 h 56"/>
              <a:gd name="T64" fmla="*/ 2147483647 w 65"/>
              <a:gd name="T65" fmla="*/ 2147483647 h 56"/>
              <a:gd name="T66" fmla="*/ 2147483647 w 65"/>
              <a:gd name="T67" fmla="*/ 0 h 56"/>
              <a:gd name="T68" fmla="*/ 2147483647 w 65"/>
              <a:gd name="T69" fmla="*/ 2147483647 h 56"/>
              <a:gd name="T70" fmla="*/ 2147483647 w 65"/>
              <a:gd name="T71" fmla="*/ 2147483647 h 56"/>
              <a:gd name="T72" fmla="*/ 2147483647 w 65"/>
              <a:gd name="T73" fmla="*/ 2147483647 h 56"/>
              <a:gd name="T74" fmla="*/ 2147483647 w 65"/>
              <a:gd name="T75" fmla="*/ 2147483647 h 56"/>
              <a:gd name="T76" fmla="*/ 2147483647 w 65"/>
              <a:gd name="T77" fmla="*/ 2147483647 h 56"/>
              <a:gd name="T78" fmla="*/ 2147483647 w 65"/>
              <a:gd name="T79" fmla="*/ 2147483647 h 56"/>
              <a:gd name="T80" fmla="*/ 0 w 65"/>
              <a:gd name="T81" fmla="*/ 2147483647 h 5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65"/>
              <a:gd name="T124" fmla="*/ 0 h 56"/>
              <a:gd name="T125" fmla="*/ 65 w 65"/>
              <a:gd name="T126" fmla="*/ 56 h 5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65" h="56">
                <a:moveTo>
                  <a:pt x="0" y="33"/>
                </a:moveTo>
                <a:lnTo>
                  <a:pt x="1" y="36"/>
                </a:lnTo>
                <a:lnTo>
                  <a:pt x="3" y="40"/>
                </a:lnTo>
                <a:lnTo>
                  <a:pt x="4" y="43"/>
                </a:lnTo>
                <a:lnTo>
                  <a:pt x="6" y="46"/>
                </a:lnTo>
                <a:lnTo>
                  <a:pt x="7" y="49"/>
                </a:lnTo>
                <a:lnTo>
                  <a:pt x="10" y="51"/>
                </a:lnTo>
                <a:lnTo>
                  <a:pt x="13" y="53"/>
                </a:lnTo>
                <a:lnTo>
                  <a:pt x="16" y="53"/>
                </a:lnTo>
                <a:lnTo>
                  <a:pt x="22" y="55"/>
                </a:lnTo>
                <a:lnTo>
                  <a:pt x="29" y="56"/>
                </a:lnTo>
                <a:lnTo>
                  <a:pt x="37" y="55"/>
                </a:lnTo>
                <a:lnTo>
                  <a:pt x="43" y="55"/>
                </a:lnTo>
                <a:lnTo>
                  <a:pt x="50" y="53"/>
                </a:lnTo>
                <a:lnTo>
                  <a:pt x="55" y="51"/>
                </a:lnTo>
                <a:lnTo>
                  <a:pt x="59" y="48"/>
                </a:lnTo>
                <a:lnTo>
                  <a:pt x="62" y="43"/>
                </a:lnTo>
                <a:lnTo>
                  <a:pt x="63" y="40"/>
                </a:lnTo>
                <a:lnTo>
                  <a:pt x="65" y="37"/>
                </a:lnTo>
                <a:lnTo>
                  <a:pt x="65" y="33"/>
                </a:lnTo>
                <a:lnTo>
                  <a:pt x="65" y="30"/>
                </a:lnTo>
                <a:lnTo>
                  <a:pt x="65" y="27"/>
                </a:lnTo>
                <a:lnTo>
                  <a:pt x="63" y="24"/>
                </a:lnTo>
                <a:lnTo>
                  <a:pt x="62" y="22"/>
                </a:lnTo>
                <a:lnTo>
                  <a:pt x="59" y="19"/>
                </a:lnTo>
                <a:lnTo>
                  <a:pt x="58" y="19"/>
                </a:lnTo>
                <a:lnTo>
                  <a:pt x="56" y="16"/>
                </a:lnTo>
                <a:lnTo>
                  <a:pt x="53" y="14"/>
                </a:lnTo>
                <a:lnTo>
                  <a:pt x="49" y="11"/>
                </a:lnTo>
                <a:lnTo>
                  <a:pt x="46" y="8"/>
                </a:lnTo>
                <a:lnTo>
                  <a:pt x="43" y="6"/>
                </a:lnTo>
                <a:lnTo>
                  <a:pt x="38" y="3"/>
                </a:lnTo>
                <a:lnTo>
                  <a:pt x="35" y="2"/>
                </a:lnTo>
                <a:lnTo>
                  <a:pt x="29" y="0"/>
                </a:lnTo>
                <a:lnTo>
                  <a:pt x="23" y="2"/>
                </a:lnTo>
                <a:lnTo>
                  <a:pt x="18" y="5"/>
                </a:lnTo>
                <a:lnTo>
                  <a:pt x="13" y="9"/>
                </a:lnTo>
                <a:lnTo>
                  <a:pt x="9" y="14"/>
                </a:lnTo>
                <a:lnTo>
                  <a:pt x="4" y="19"/>
                </a:lnTo>
                <a:lnTo>
                  <a:pt x="1" y="25"/>
                </a:lnTo>
                <a:lnTo>
                  <a:pt x="0" y="31"/>
                </a:lnTo>
              </a:path>
            </a:pathLst>
          </a:custGeom>
          <a:solidFill>
            <a:srgbClr val="FFFF00"/>
          </a:solidFill>
          <a:ln w="4763">
            <a:solidFill>
              <a:srgbClr val="990000"/>
            </a:solidFill>
            <a:round/>
            <a:headEnd/>
            <a:tailEnd/>
          </a:ln>
        </p:spPr>
        <p:txBody>
          <a:bodyPr/>
          <a:lstStyle/>
          <a:p>
            <a:endParaRPr lang="en-US"/>
          </a:p>
        </p:txBody>
      </p:sp>
      <p:sp>
        <p:nvSpPr>
          <p:cNvPr id="53414" name="Freeform 165"/>
          <p:cNvSpPr>
            <a:spLocks/>
          </p:cNvSpPr>
          <p:nvPr/>
        </p:nvSpPr>
        <p:spPr bwMode="auto">
          <a:xfrm>
            <a:off x="6423028" y="4303713"/>
            <a:ext cx="74613" cy="87312"/>
          </a:xfrm>
          <a:custGeom>
            <a:avLst/>
            <a:gdLst>
              <a:gd name="T0" fmla="*/ 2147483647 w 53"/>
              <a:gd name="T1" fmla="*/ 2147483647 h 55"/>
              <a:gd name="T2" fmla="*/ 2147483647 w 53"/>
              <a:gd name="T3" fmla="*/ 2147483647 h 55"/>
              <a:gd name="T4" fmla="*/ 2147483647 w 53"/>
              <a:gd name="T5" fmla="*/ 2147483647 h 55"/>
              <a:gd name="T6" fmla="*/ 2147483647 w 53"/>
              <a:gd name="T7" fmla="*/ 2147483647 h 55"/>
              <a:gd name="T8" fmla="*/ 2147483647 w 53"/>
              <a:gd name="T9" fmla="*/ 2147483647 h 55"/>
              <a:gd name="T10" fmla="*/ 2147483647 w 53"/>
              <a:gd name="T11" fmla="*/ 2147483647 h 55"/>
              <a:gd name="T12" fmla="*/ 2147483647 w 53"/>
              <a:gd name="T13" fmla="*/ 2147483647 h 55"/>
              <a:gd name="T14" fmla="*/ 2147483647 w 53"/>
              <a:gd name="T15" fmla="*/ 2147483647 h 55"/>
              <a:gd name="T16" fmla="*/ 2147483647 w 53"/>
              <a:gd name="T17" fmla="*/ 2147483647 h 55"/>
              <a:gd name="T18" fmla="*/ 2147483647 w 53"/>
              <a:gd name="T19" fmla="*/ 2147483647 h 55"/>
              <a:gd name="T20" fmla="*/ 2147483647 w 53"/>
              <a:gd name="T21" fmla="*/ 2147483647 h 55"/>
              <a:gd name="T22" fmla="*/ 2147483647 w 53"/>
              <a:gd name="T23" fmla="*/ 2147483647 h 55"/>
              <a:gd name="T24" fmla="*/ 2147483647 w 53"/>
              <a:gd name="T25" fmla="*/ 2147483647 h 55"/>
              <a:gd name="T26" fmla="*/ 2147483647 w 53"/>
              <a:gd name="T27" fmla="*/ 2147483647 h 55"/>
              <a:gd name="T28" fmla="*/ 2147483647 w 53"/>
              <a:gd name="T29" fmla="*/ 2147483647 h 55"/>
              <a:gd name="T30" fmla="*/ 2147483647 w 53"/>
              <a:gd name="T31" fmla="*/ 2147483647 h 55"/>
              <a:gd name="T32" fmla="*/ 2147483647 w 53"/>
              <a:gd name="T33" fmla="*/ 2147483647 h 55"/>
              <a:gd name="T34" fmla="*/ 2147483647 w 53"/>
              <a:gd name="T35" fmla="*/ 2147483647 h 55"/>
              <a:gd name="T36" fmla="*/ 2147483647 w 53"/>
              <a:gd name="T37" fmla="*/ 2147483647 h 55"/>
              <a:gd name="T38" fmla="*/ 2147483647 w 53"/>
              <a:gd name="T39" fmla="*/ 2147483647 h 55"/>
              <a:gd name="T40" fmla="*/ 2147483647 w 53"/>
              <a:gd name="T41" fmla="*/ 2147483647 h 55"/>
              <a:gd name="T42" fmla="*/ 2147483647 w 53"/>
              <a:gd name="T43" fmla="*/ 2147483647 h 55"/>
              <a:gd name="T44" fmla="*/ 2147483647 w 53"/>
              <a:gd name="T45" fmla="*/ 2147483647 h 55"/>
              <a:gd name="T46" fmla="*/ 2147483647 w 53"/>
              <a:gd name="T47" fmla="*/ 2147483647 h 55"/>
              <a:gd name="T48" fmla="*/ 2147483647 w 53"/>
              <a:gd name="T49" fmla="*/ 2147483647 h 55"/>
              <a:gd name="T50" fmla="*/ 2147483647 w 53"/>
              <a:gd name="T51" fmla="*/ 0 h 55"/>
              <a:gd name="T52" fmla="*/ 2147483647 w 53"/>
              <a:gd name="T53" fmla="*/ 0 h 55"/>
              <a:gd name="T54" fmla="*/ 2147483647 w 53"/>
              <a:gd name="T55" fmla="*/ 2147483647 h 55"/>
              <a:gd name="T56" fmla="*/ 2147483647 w 53"/>
              <a:gd name="T57" fmla="*/ 2147483647 h 55"/>
              <a:gd name="T58" fmla="*/ 2147483647 w 53"/>
              <a:gd name="T59" fmla="*/ 2147483647 h 55"/>
              <a:gd name="T60" fmla="*/ 2147483647 w 53"/>
              <a:gd name="T61" fmla="*/ 2147483647 h 55"/>
              <a:gd name="T62" fmla="*/ 2147483647 w 53"/>
              <a:gd name="T63" fmla="*/ 2147483647 h 55"/>
              <a:gd name="T64" fmla="*/ 2147483647 w 53"/>
              <a:gd name="T65" fmla="*/ 2147483647 h 55"/>
              <a:gd name="T66" fmla="*/ 0 w 53"/>
              <a:gd name="T67" fmla="*/ 2147483647 h 55"/>
              <a:gd name="T68" fmla="*/ 0 w 53"/>
              <a:gd name="T69" fmla="*/ 2147483647 h 55"/>
              <a:gd name="T70" fmla="*/ 2147483647 w 53"/>
              <a:gd name="T71" fmla="*/ 2147483647 h 55"/>
              <a:gd name="T72" fmla="*/ 2147483647 w 53"/>
              <a:gd name="T73" fmla="*/ 2147483647 h 55"/>
              <a:gd name="T74" fmla="*/ 2147483647 w 53"/>
              <a:gd name="T75" fmla="*/ 2147483647 h 55"/>
              <a:gd name="T76" fmla="*/ 2147483647 w 53"/>
              <a:gd name="T77" fmla="*/ 2147483647 h 55"/>
              <a:gd name="T78" fmla="*/ 2147483647 w 53"/>
              <a:gd name="T79" fmla="*/ 2147483647 h 55"/>
              <a:gd name="T80" fmla="*/ 2147483647 w 53"/>
              <a:gd name="T81" fmla="*/ 2147483647 h 5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3"/>
              <a:gd name="T124" fmla="*/ 0 h 55"/>
              <a:gd name="T125" fmla="*/ 53 w 53"/>
              <a:gd name="T126" fmla="*/ 55 h 55"/>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3" h="55">
                <a:moveTo>
                  <a:pt x="14" y="35"/>
                </a:moveTo>
                <a:lnTo>
                  <a:pt x="19" y="39"/>
                </a:lnTo>
                <a:lnTo>
                  <a:pt x="23" y="43"/>
                </a:lnTo>
                <a:lnTo>
                  <a:pt x="26" y="48"/>
                </a:lnTo>
                <a:lnTo>
                  <a:pt x="28" y="51"/>
                </a:lnTo>
                <a:lnTo>
                  <a:pt x="31" y="52"/>
                </a:lnTo>
                <a:lnTo>
                  <a:pt x="35" y="54"/>
                </a:lnTo>
                <a:lnTo>
                  <a:pt x="38" y="55"/>
                </a:lnTo>
                <a:lnTo>
                  <a:pt x="44" y="55"/>
                </a:lnTo>
                <a:lnTo>
                  <a:pt x="45" y="54"/>
                </a:lnTo>
                <a:lnTo>
                  <a:pt x="47" y="54"/>
                </a:lnTo>
                <a:lnTo>
                  <a:pt x="48" y="52"/>
                </a:lnTo>
                <a:lnTo>
                  <a:pt x="50" y="51"/>
                </a:lnTo>
                <a:lnTo>
                  <a:pt x="51" y="49"/>
                </a:lnTo>
                <a:lnTo>
                  <a:pt x="53" y="48"/>
                </a:lnTo>
                <a:lnTo>
                  <a:pt x="53" y="46"/>
                </a:lnTo>
                <a:lnTo>
                  <a:pt x="53" y="43"/>
                </a:lnTo>
                <a:lnTo>
                  <a:pt x="53" y="38"/>
                </a:lnTo>
                <a:lnTo>
                  <a:pt x="50" y="32"/>
                </a:lnTo>
                <a:lnTo>
                  <a:pt x="48" y="26"/>
                </a:lnTo>
                <a:lnTo>
                  <a:pt x="44" y="20"/>
                </a:lnTo>
                <a:lnTo>
                  <a:pt x="39" y="15"/>
                </a:lnTo>
                <a:lnTo>
                  <a:pt x="35" y="11"/>
                </a:lnTo>
                <a:lnTo>
                  <a:pt x="31" y="6"/>
                </a:lnTo>
                <a:lnTo>
                  <a:pt x="25" y="2"/>
                </a:lnTo>
                <a:lnTo>
                  <a:pt x="22" y="0"/>
                </a:lnTo>
                <a:lnTo>
                  <a:pt x="19" y="0"/>
                </a:lnTo>
                <a:lnTo>
                  <a:pt x="16" y="2"/>
                </a:lnTo>
                <a:lnTo>
                  <a:pt x="11" y="3"/>
                </a:lnTo>
                <a:lnTo>
                  <a:pt x="8" y="5"/>
                </a:lnTo>
                <a:lnTo>
                  <a:pt x="5" y="8"/>
                </a:lnTo>
                <a:lnTo>
                  <a:pt x="3" y="11"/>
                </a:lnTo>
                <a:lnTo>
                  <a:pt x="1" y="15"/>
                </a:lnTo>
                <a:lnTo>
                  <a:pt x="0" y="18"/>
                </a:lnTo>
                <a:lnTo>
                  <a:pt x="0" y="23"/>
                </a:lnTo>
                <a:lnTo>
                  <a:pt x="1" y="26"/>
                </a:lnTo>
                <a:lnTo>
                  <a:pt x="3" y="29"/>
                </a:lnTo>
                <a:lnTo>
                  <a:pt x="4" y="32"/>
                </a:lnTo>
                <a:lnTo>
                  <a:pt x="7" y="33"/>
                </a:lnTo>
                <a:lnTo>
                  <a:pt x="10" y="35"/>
                </a:lnTo>
                <a:lnTo>
                  <a:pt x="14" y="3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15" name="Freeform 166"/>
          <p:cNvSpPr>
            <a:spLocks/>
          </p:cNvSpPr>
          <p:nvPr/>
        </p:nvSpPr>
        <p:spPr bwMode="auto">
          <a:xfrm>
            <a:off x="6423028" y="4303713"/>
            <a:ext cx="74613" cy="87312"/>
          </a:xfrm>
          <a:custGeom>
            <a:avLst/>
            <a:gdLst>
              <a:gd name="T0" fmla="*/ 2147483647 w 53"/>
              <a:gd name="T1" fmla="*/ 2147483647 h 55"/>
              <a:gd name="T2" fmla="*/ 2147483647 w 53"/>
              <a:gd name="T3" fmla="*/ 2147483647 h 55"/>
              <a:gd name="T4" fmla="*/ 2147483647 w 53"/>
              <a:gd name="T5" fmla="*/ 2147483647 h 55"/>
              <a:gd name="T6" fmla="*/ 2147483647 w 53"/>
              <a:gd name="T7" fmla="*/ 2147483647 h 55"/>
              <a:gd name="T8" fmla="*/ 2147483647 w 53"/>
              <a:gd name="T9" fmla="*/ 2147483647 h 55"/>
              <a:gd name="T10" fmla="*/ 2147483647 w 53"/>
              <a:gd name="T11" fmla="*/ 2147483647 h 55"/>
              <a:gd name="T12" fmla="*/ 2147483647 w 53"/>
              <a:gd name="T13" fmla="*/ 2147483647 h 55"/>
              <a:gd name="T14" fmla="*/ 2147483647 w 53"/>
              <a:gd name="T15" fmla="*/ 2147483647 h 55"/>
              <a:gd name="T16" fmla="*/ 2147483647 w 53"/>
              <a:gd name="T17" fmla="*/ 2147483647 h 55"/>
              <a:gd name="T18" fmla="*/ 2147483647 w 53"/>
              <a:gd name="T19" fmla="*/ 2147483647 h 55"/>
              <a:gd name="T20" fmla="*/ 2147483647 w 53"/>
              <a:gd name="T21" fmla="*/ 2147483647 h 55"/>
              <a:gd name="T22" fmla="*/ 2147483647 w 53"/>
              <a:gd name="T23" fmla="*/ 2147483647 h 55"/>
              <a:gd name="T24" fmla="*/ 2147483647 w 53"/>
              <a:gd name="T25" fmla="*/ 2147483647 h 55"/>
              <a:gd name="T26" fmla="*/ 2147483647 w 53"/>
              <a:gd name="T27" fmla="*/ 2147483647 h 55"/>
              <a:gd name="T28" fmla="*/ 2147483647 w 53"/>
              <a:gd name="T29" fmla="*/ 2147483647 h 55"/>
              <a:gd name="T30" fmla="*/ 2147483647 w 53"/>
              <a:gd name="T31" fmla="*/ 2147483647 h 55"/>
              <a:gd name="T32" fmla="*/ 2147483647 w 53"/>
              <a:gd name="T33" fmla="*/ 2147483647 h 55"/>
              <a:gd name="T34" fmla="*/ 2147483647 w 53"/>
              <a:gd name="T35" fmla="*/ 2147483647 h 55"/>
              <a:gd name="T36" fmla="*/ 2147483647 w 53"/>
              <a:gd name="T37" fmla="*/ 2147483647 h 55"/>
              <a:gd name="T38" fmla="*/ 2147483647 w 53"/>
              <a:gd name="T39" fmla="*/ 2147483647 h 55"/>
              <a:gd name="T40" fmla="*/ 2147483647 w 53"/>
              <a:gd name="T41" fmla="*/ 2147483647 h 55"/>
              <a:gd name="T42" fmla="*/ 2147483647 w 53"/>
              <a:gd name="T43" fmla="*/ 2147483647 h 55"/>
              <a:gd name="T44" fmla="*/ 2147483647 w 53"/>
              <a:gd name="T45" fmla="*/ 2147483647 h 55"/>
              <a:gd name="T46" fmla="*/ 2147483647 w 53"/>
              <a:gd name="T47" fmla="*/ 2147483647 h 55"/>
              <a:gd name="T48" fmla="*/ 2147483647 w 53"/>
              <a:gd name="T49" fmla="*/ 2147483647 h 55"/>
              <a:gd name="T50" fmla="*/ 2147483647 w 53"/>
              <a:gd name="T51" fmla="*/ 0 h 55"/>
              <a:gd name="T52" fmla="*/ 2147483647 w 53"/>
              <a:gd name="T53" fmla="*/ 0 h 55"/>
              <a:gd name="T54" fmla="*/ 2147483647 w 53"/>
              <a:gd name="T55" fmla="*/ 2147483647 h 55"/>
              <a:gd name="T56" fmla="*/ 2147483647 w 53"/>
              <a:gd name="T57" fmla="*/ 2147483647 h 55"/>
              <a:gd name="T58" fmla="*/ 2147483647 w 53"/>
              <a:gd name="T59" fmla="*/ 2147483647 h 55"/>
              <a:gd name="T60" fmla="*/ 2147483647 w 53"/>
              <a:gd name="T61" fmla="*/ 2147483647 h 55"/>
              <a:gd name="T62" fmla="*/ 2147483647 w 53"/>
              <a:gd name="T63" fmla="*/ 2147483647 h 55"/>
              <a:gd name="T64" fmla="*/ 2147483647 w 53"/>
              <a:gd name="T65" fmla="*/ 2147483647 h 55"/>
              <a:gd name="T66" fmla="*/ 0 w 53"/>
              <a:gd name="T67" fmla="*/ 2147483647 h 55"/>
              <a:gd name="T68" fmla="*/ 0 w 53"/>
              <a:gd name="T69" fmla="*/ 2147483647 h 55"/>
              <a:gd name="T70" fmla="*/ 2147483647 w 53"/>
              <a:gd name="T71" fmla="*/ 2147483647 h 55"/>
              <a:gd name="T72" fmla="*/ 2147483647 w 53"/>
              <a:gd name="T73" fmla="*/ 2147483647 h 55"/>
              <a:gd name="T74" fmla="*/ 2147483647 w 53"/>
              <a:gd name="T75" fmla="*/ 2147483647 h 55"/>
              <a:gd name="T76" fmla="*/ 2147483647 w 53"/>
              <a:gd name="T77" fmla="*/ 2147483647 h 55"/>
              <a:gd name="T78" fmla="*/ 2147483647 w 53"/>
              <a:gd name="T79" fmla="*/ 2147483647 h 55"/>
              <a:gd name="T80" fmla="*/ 2147483647 w 53"/>
              <a:gd name="T81" fmla="*/ 2147483647 h 5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3"/>
              <a:gd name="T124" fmla="*/ 0 h 55"/>
              <a:gd name="T125" fmla="*/ 53 w 53"/>
              <a:gd name="T126" fmla="*/ 55 h 55"/>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3" h="55">
                <a:moveTo>
                  <a:pt x="14" y="35"/>
                </a:moveTo>
                <a:lnTo>
                  <a:pt x="19" y="39"/>
                </a:lnTo>
                <a:lnTo>
                  <a:pt x="23" y="43"/>
                </a:lnTo>
                <a:lnTo>
                  <a:pt x="26" y="48"/>
                </a:lnTo>
                <a:lnTo>
                  <a:pt x="28" y="51"/>
                </a:lnTo>
                <a:lnTo>
                  <a:pt x="31" y="52"/>
                </a:lnTo>
                <a:lnTo>
                  <a:pt x="35" y="54"/>
                </a:lnTo>
                <a:lnTo>
                  <a:pt x="38" y="55"/>
                </a:lnTo>
                <a:lnTo>
                  <a:pt x="44" y="55"/>
                </a:lnTo>
                <a:lnTo>
                  <a:pt x="45" y="54"/>
                </a:lnTo>
                <a:lnTo>
                  <a:pt x="47" y="54"/>
                </a:lnTo>
                <a:lnTo>
                  <a:pt x="48" y="52"/>
                </a:lnTo>
                <a:lnTo>
                  <a:pt x="50" y="51"/>
                </a:lnTo>
                <a:lnTo>
                  <a:pt x="51" y="49"/>
                </a:lnTo>
                <a:lnTo>
                  <a:pt x="53" y="48"/>
                </a:lnTo>
                <a:lnTo>
                  <a:pt x="53" y="46"/>
                </a:lnTo>
                <a:lnTo>
                  <a:pt x="53" y="43"/>
                </a:lnTo>
                <a:lnTo>
                  <a:pt x="53" y="38"/>
                </a:lnTo>
                <a:lnTo>
                  <a:pt x="50" y="32"/>
                </a:lnTo>
                <a:lnTo>
                  <a:pt x="48" y="26"/>
                </a:lnTo>
                <a:lnTo>
                  <a:pt x="44" y="20"/>
                </a:lnTo>
                <a:lnTo>
                  <a:pt x="39" y="15"/>
                </a:lnTo>
                <a:lnTo>
                  <a:pt x="35" y="11"/>
                </a:lnTo>
                <a:lnTo>
                  <a:pt x="31" y="6"/>
                </a:lnTo>
                <a:lnTo>
                  <a:pt x="25" y="2"/>
                </a:lnTo>
                <a:lnTo>
                  <a:pt x="22" y="0"/>
                </a:lnTo>
                <a:lnTo>
                  <a:pt x="19" y="0"/>
                </a:lnTo>
                <a:lnTo>
                  <a:pt x="16" y="2"/>
                </a:lnTo>
                <a:lnTo>
                  <a:pt x="11" y="3"/>
                </a:lnTo>
                <a:lnTo>
                  <a:pt x="8" y="5"/>
                </a:lnTo>
                <a:lnTo>
                  <a:pt x="5" y="8"/>
                </a:lnTo>
                <a:lnTo>
                  <a:pt x="3" y="11"/>
                </a:lnTo>
                <a:lnTo>
                  <a:pt x="1" y="15"/>
                </a:lnTo>
                <a:lnTo>
                  <a:pt x="0" y="18"/>
                </a:lnTo>
                <a:lnTo>
                  <a:pt x="0" y="23"/>
                </a:lnTo>
                <a:lnTo>
                  <a:pt x="1" y="26"/>
                </a:lnTo>
                <a:lnTo>
                  <a:pt x="3" y="29"/>
                </a:lnTo>
                <a:lnTo>
                  <a:pt x="4" y="32"/>
                </a:lnTo>
                <a:lnTo>
                  <a:pt x="7" y="33"/>
                </a:lnTo>
                <a:lnTo>
                  <a:pt x="10" y="35"/>
                </a:lnTo>
                <a:lnTo>
                  <a:pt x="14" y="35"/>
                </a:lnTo>
              </a:path>
            </a:pathLst>
          </a:custGeom>
          <a:solidFill>
            <a:srgbClr val="FFFF00"/>
          </a:solidFill>
          <a:ln w="4763">
            <a:solidFill>
              <a:srgbClr val="990000"/>
            </a:solidFill>
            <a:round/>
            <a:headEnd/>
            <a:tailEnd/>
          </a:ln>
        </p:spPr>
        <p:txBody>
          <a:bodyPr/>
          <a:lstStyle/>
          <a:p>
            <a:endParaRPr lang="en-US"/>
          </a:p>
        </p:txBody>
      </p:sp>
      <p:sp>
        <p:nvSpPr>
          <p:cNvPr id="53416" name="Freeform 167"/>
          <p:cNvSpPr>
            <a:spLocks/>
          </p:cNvSpPr>
          <p:nvPr/>
        </p:nvSpPr>
        <p:spPr bwMode="auto">
          <a:xfrm>
            <a:off x="6423028" y="4303713"/>
            <a:ext cx="74613" cy="87312"/>
          </a:xfrm>
          <a:custGeom>
            <a:avLst/>
            <a:gdLst>
              <a:gd name="T0" fmla="*/ 2147483647 w 53"/>
              <a:gd name="T1" fmla="*/ 2147483647 h 55"/>
              <a:gd name="T2" fmla="*/ 2147483647 w 53"/>
              <a:gd name="T3" fmla="*/ 2147483647 h 55"/>
              <a:gd name="T4" fmla="*/ 2147483647 w 53"/>
              <a:gd name="T5" fmla="*/ 2147483647 h 55"/>
              <a:gd name="T6" fmla="*/ 2147483647 w 53"/>
              <a:gd name="T7" fmla="*/ 2147483647 h 55"/>
              <a:gd name="T8" fmla="*/ 2147483647 w 53"/>
              <a:gd name="T9" fmla="*/ 2147483647 h 55"/>
              <a:gd name="T10" fmla="*/ 2147483647 w 53"/>
              <a:gd name="T11" fmla="*/ 2147483647 h 55"/>
              <a:gd name="T12" fmla="*/ 2147483647 w 53"/>
              <a:gd name="T13" fmla="*/ 2147483647 h 55"/>
              <a:gd name="T14" fmla="*/ 2147483647 w 53"/>
              <a:gd name="T15" fmla="*/ 2147483647 h 55"/>
              <a:gd name="T16" fmla="*/ 2147483647 w 53"/>
              <a:gd name="T17" fmla="*/ 2147483647 h 55"/>
              <a:gd name="T18" fmla="*/ 2147483647 w 53"/>
              <a:gd name="T19" fmla="*/ 2147483647 h 55"/>
              <a:gd name="T20" fmla="*/ 2147483647 w 53"/>
              <a:gd name="T21" fmla="*/ 2147483647 h 55"/>
              <a:gd name="T22" fmla="*/ 2147483647 w 53"/>
              <a:gd name="T23" fmla="*/ 2147483647 h 55"/>
              <a:gd name="T24" fmla="*/ 2147483647 w 53"/>
              <a:gd name="T25" fmla="*/ 2147483647 h 55"/>
              <a:gd name="T26" fmla="*/ 2147483647 w 53"/>
              <a:gd name="T27" fmla="*/ 2147483647 h 55"/>
              <a:gd name="T28" fmla="*/ 2147483647 w 53"/>
              <a:gd name="T29" fmla="*/ 2147483647 h 55"/>
              <a:gd name="T30" fmla="*/ 2147483647 w 53"/>
              <a:gd name="T31" fmla="*/ 2147483647 h 55"/>
              <a:gd name="T32" fmla="*/ 2147483647 w 53"/>
              <a:gd name="T33" fmla="*/ 2147483647 h 55"/>
              <a:gd name="T34" fmla="*/ 2147483647 w 53"/>
              <a:gd name="T35" fmla="*/ 2147483647 h 55"/>
              <a:gd name="T36" fmla="*/ 2147483647 w 53"/>
              <a:gd name="T37" fmla="*/ 2147483647 h 55"/>
              <a:gd name="T38" fmla="*/ 2147483647 w 53"/>
              <a:gd name="T39" fmla="*/ 2147483647 h 55"/>
              <a:gd name="T40" fmla="*/ 2147483647 w 53"/>
              <a:gd name="T41" fmla="*/ 2147483647 h 55"/>
              <a:gd name="T42" fmla="*/ 2147483647 w 53"/>
              <a:gd name="T43" fmla="*/ 2147483647 h 55"/>
              <a:gd name="T44" fmla="*/ 2147483647 w 53"/>
              <a:gd name="T45" fmla="*/ 2147483647 h 55"/>
              <a:gd name="T46" fmla="*/ 2147483647 w 53"/>
              <a:gd name="T47" fmla="*/ 2147483647 h 55"/>
              <a:gd name="T48" fmla="*/ 2147483647 w 53"/>
              <a:gd name="T49" fmla="*/ 2147483647 h 55"/>
              <a:gd name="T50" fmla="*/ 2147483647 w 53"/>
              <a:gd name="T51" fmla="*/ 0 h 55"/>
              <a:gd name="T52" fmla="*/ 2147483647 w 53"/>
              <a:gd name="T53" fmla="*/ 0 h 55"/>
              <a:gd name="T54" fmla="*/ 2147483647 w 53"/>
              <a:gd name="T55" fmla="*/ 2147483647 h 55"/>
              <a:gd name="T56" fmla="*/ 2147483647 w 53"/>
              <a:gd name="T57" fmla="*/ 2147483647 h 55"/>
              <a:gd name="T58" fmla="*/ 2147483647 w 53"/>
              <a:gd name="T59" fmla="*/ 2147483647 h 55"/>
              <a:gd name="T60" fmla="*/ 2147483647 w 53"/>
              <a:gd name="T61" fmla="*/ 2147483647 h 55"/>
              <a:gd name="T62" fmla="*/ 2147483647 w 53"/>
              <a:gd name="T63" fmla="*/ 2147483647 h 55"/>
              <a:gd name="T64" fmla="*/ 2147483647 w 53"/>
              <a:gd name="T65" fmla="*/ 2147483647 h 55"/>
              <a:gd name="T66" fmla="*/ 0 w 53"/>
              <a:gd name="T67" fmla="*/ 2147483647 h 55"/>
              <a:gd name="T68" fmla="*/ 0 w 53"/>
              <a:gd name="T69" fmla="*/ 2147483647 h 55"/>
              <a:gd name="T70" fmla="*/ 2147483647 w 53"/>
              <a:gd name="T71" fmla="*/ 2147483647 h 55"/>
              <a:gd name="T72" fmla="*/ 2147483647 w 53"/>
              <a:gd name="T73" fmla="*/ 2147483647 h 55"/>
              <a:gd name="T74" fmla="*/ 2147483647 w 53"/>
              <a:gd name="T75" fmla="*/ 2147483647 h 55"/>
              <a:gd name="T76" fmla="*/ 2147483647 w 53"/>
              <a:gd name="T77" fmla="*/ 2147483647 h 55"/>
              <a:gd name="T78" fmla="*/ 2147483647 w 53"/>
              <a:gd name="T79" fmla="*/ 2147483647 h 55"/>
              <a:gd name="T80" fmla="*/ 2147483647 w 53"/>
              <a:gd name="T81" fmla="*/ 2147483647 h 5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3"/>
              <a:gd name="T124" fmla="*/ 0 h 55"/>
              <a:gd name="T125" fmla="*/ 53 w 53"/>
              <a:gd name="T126" fmla="*/ 55 h 55"/>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3" h="55">
                <a:moveTo>
                  <a:pt x="14" y="35"/>
                </a:moveTo>
                <a:lnTo>
                  <a:pt x="19" y="39"/>
                </a:lnTo>
                <a:lnTo>
                  <a:pt x="23" y="43"/>
                </a:lnTo>
                <a:lnTo>
                  <a:pt x="26" y="48"/>
                </a:lnTo>
                <a:lnTo>
                  <a:pt x="28" y="51"/>
                </a:lnTo>
                <a:lnTo>
                  <a:pt x="31" y="52"/>
                </a:lnTo>
                <a:lnTo>
                  <a:pt x="35" y="54"/>
                </a:lnTo>
                <a:lnTo>
                  <a:pt x="38" y="55"/>
                </a:lnTo>
                <a:lnTo>
                  <a:pt x="44" y="55"/>
                </a:lnTo>
                <a:lnTo>
                  <a:pt x="45" y="54"/>
                </a:lnTo>
                <a:lnTo>
                  <a:pt x="47" y="54"/>
                </a:lnTo>
                <a:lnTo>
                  <a:pt x="48" y="52"/>
                </a:lnTo>
                <a:lnTo>
                  <a:pt x="50" y="51"/>
                </a:lnTo>
                <a:lnTo>
                  <a:pt x="51" y="49"/>
                </a:lnTo>
                <a:lnTo>
                  <a:pt x="53" y="48"/>
                </a:lnTo>
                <a:lnTo>
                  <a:pt x="53" y="46"/>
                </a:lnTo>
                <a:lnTo>
                  <a:pt x="53" y="43"/>
                </a:lnTo>
                <a:lnTo>
                  <a:pt x="53" y="38"/>
                </a:lnTo>
                <a:lnTo>
                  <a:pt x="50" y="32"/>
                </a:lnTo>
                <a:lnTo>
                  <a:pt x="48" y="26"/>
                </a:lnTo>
                <a:lnTo>
                  <a:pt x="44" y="20"/>
                </a:lnTo>
                <a:lnTo>
                  <a:pt x="39" y="15"/>
                </a:lnTo>
                <a:lnTo>
                  <a:pt x="35" y="11"/>
                </a:lnTo>
                <a:lnTo>
                  <a:pt x="31" y="6"/>
                </a:lnTo>
                <a:lnTo>
                  <a:pt x="25" y="2"/>
                </a:lnTo>
                <a:lnTo>
                  <a:pt x="22" y="0"/>
                </a:lnTo>
                <a:lnTo>
                  <a:pt x="19" y="0"/>
                </a:lnTo>
                <a:lnTo>
                  <a:pt x="16" y="2"/>
                </a:lnTo>
                <a:lnTo>
                  <a:pt x="11" y="3"/>
                </a:lnTo>
                <a:lnTo>
                  <a:pt x="8" y="5"/>
                </a:lnTo>
                <a:lnTo>
                  <a:pt x="5" y="8"/>
                </a:lnTo>
                <a:lnTo>
                  <a:pt x="3" y="11"/>
                </a:lnTo>
                <a:lnTo>
                  <a:pt x="1" y="15"/>
                </a:lnTo>
                <a:lnTo>
                  <a:pt x="0" y="18"/>
                </a:lnTo>
                <a:lnTo>
                  <a:pt x="0" y="23"/>
                </a:lnTo>
                <a:lnTo>
                  <a:pt x="1" y="26"/>
                </a:lnTo>
                <a:lnTo>
                  <a:pt x="3" y="29"/>
                </a:lnTo>
                <a:lnTo>
                  <a:pt x="4" y="32"/>
                </a:lnTo>
                <a:lnTo>
                  <a:pt x="7" y="33"/>
                </a:lnTo>
                <a:lnTo>
                  <a:pt x="10" y="35"/>
                </a:lnTo>
                <a:lnTo>
                  <a:pt x="14" y="35"/>
                </a:lnTo>
              </a:path>
            </a:pathLst>
          </a:custGeom>
          <a:solidFill>
            <a:srgbClr val="FFFF00"/>
          </a:solidFill>
          <a:ln w="4763">
            <a:solidFill>
              <a:srgbClr val="990000"/>
            </a:solidFill>
            <a:round/>
            <a:headEnd/>
            <a:tailEnd/>
          </a:ln>
        </p:spPr>
        <p:txBody>
          <a:bodyPr/>
          <a:lstStyle/>
          <a:p>
            <a:endParaRPr lang="en-US"/>
          </a:p>
        </p:txBody>
      </p:sp>
      <p:sp>
        <p:nvSpPr>
          <p:cNvPr id="53417" name="Freeform 168"/>
          <p:cNvSpPr>
            <a:spLocks/>
          </p:cNvSpPr>
          <p:nvPr/>
        </p:nvSpPr>
        <p:spPr bwMode="auto">
          <a:xfrm>
            <a:off x="6369053" y="4340229"/>
            <a:ext cx="85725" cy="87313"/>
          </a:xfrm>
          <a:custGeom>
            <a:avLst/>
            <a:gdLst>
              <a:gd name="T0" fmla="*/ 2147483647 w 61"/>
              <a:gd name="T1" fmla="*/ 2147483647 h 55"/>
              <a:gd name="T2" fmla="*/ 0 w 61"/>
              <a:gd name="T3" fmla="*/ 2147483647 h 55"/>
              <a:gd name="T4" fmla="*/ 2147483647 w 61"/>
              <a:gd name="T5" fmla="*/ 2147483647 h 55"/>
              <a:gd name="T6" fmla="*/ 2147483647 w 61"/>
              <a:gd name="T7" fmla="*/ 2147483647 h 55"/>
              <a:gd name="T8" fmla="*/ 2147483647 w 61"/>
              <a:gd name="T9" fmla="*/ 2147483647 h 55"/>
              <a:gd name="T10" fmla="*/ 2147483647 w 61"/>
              <a:gd name="T11" fmla="*/ 2147483647 h 55"/>
              <a:gd name="T12" fmla="*/ 2147483647 w 61"/>
              <a:gd name="T13" fmla="*/ 2147483647 h 55"/>
              <a:gd name="T14" fmla="*/ 2147483647 w 61"/>
              <a:gd name="T15" fmla="*/ 2147483647 h 55"/>
              <a:gd name="T16" fmla="*/ 2147483647 w 61"/>
              <a:gd name="T17" fmla="*/ 2147483647 h 55"/>
              <a:gd name="T18" fmla="*/ 2147483647 w 61"/>
              <a:gd name="T19" fmla="*/ 2147483647 h 55"/>
              <a:gd name="T20" fmla="*/ 2147483647 w 61"/>
              <a:gd name="T21" fmla="*/ 2147483647 h 55"/>
              <a:gd name="T22" fmla="*/ 2147483647 w 61"/>
              <a:gd name="T23" fmla="*/ 2147483647 h 55"/>
              <a:gd name="T24" fmla="*/ 2147483647 w 61"/>
              <a:gd name="T25" fmla="*/ 2147483647 h 55"/>
              <a:gd name="T26" fmla="*/ 2147483647 w 61"/>
              <a:gd name="T27" fmla="*/ 2147483647 h 55"/>
              <a:gd name="T28" fmla="*/ 2147483647 w 61"/>
              <a:gd name="T29" fmla="*/ 2147483647 h 55"/>
              <a:gd name="T30" fmla="*/ 2147483647 w 61"/>
              <a:gd name="T31" fmla="*/ 2147483647 h 55"/>
              <a:gd name="T32" fmla="*/ 2147483647 w 61"/>
              <a:gd name="T33" fmla="*/ 2147483647 h 55"/>
              <a:gd name="T34" fmla="*/ 2147483647 w 61"/>
              <a:gd name="T35" fmla="*/ 2147483647 h 55"/>
              <a:gd name="T36" fmla="*/ 2147483647 w 61"/>
              <a:gd name="T37" fmla="*/ 2147483647 h 55"/>
              <a:gd name="T38" fmla="*/ 2147483647 w 61"/>
              <a:gd name="T39" fmla="*/ 2147483647 h 55"/>
              <a:gd name="T40" fmla="*/ 2147483647 w 61"/>
              <a:gd name="T41" fmla="*/ 2147483647 h 55"/>
              <a:gd name="T42" fmla="*/ 2147483647 w 61"/>
              <a:gd name="T43" fmla="*/ 2147483647 h 55"/>
              <a:gd name="T44" fmla="*/ 2147483647 w 61"/>
              <a:gd name="T45" fmla="*/ 2147483647 h 55"/>
              <a:gd name="T46" fmla="*/ 2147483647 w 61"/>
              <a:gd name="T47" fmla="*/ 2147483647 h 55"/>
              <a:gd name="T48" fmla="*/ 2147483647 w 61"/>
              <a:gd name="T49" fmla="*/ 2147483647 h 55"/>
              <a:gd name="T50" fmla="*/ 2147483647 w 61"/>
              <a:gd name="T51" fmla="*/ 2147483647 h 55"/>
              <a:gd name="T52" fmla="*/ 2147483647 w 61"/>
              <a:gd name="T53" fmla="*/ 2147483647 h 55"/>
              <a:gd name="T54" fmla="*/ 2147483647 w 61"/>
              <a:gd name="T55" fmla="*/ 2147483647 h 55"/>
              <a:gd name="T56" fmla="*/ 2147483647 w 61"/>
              <a:gd name="T57" fmla="*/ 2147483647 h 55"/>
              <a:gd name="T58" fmla="*/ 2147483647 w 61"/>
              <a:gd name="T59" fmla="*/ 2147483647 h 55"/>
              <a:gd name="T60" fmla="*/ 2147483647 w 61"/>
              <a:gd name="T61" fmla="*/ 2147483647 h 55"/>
              <a:gd name="T62" fmla="*/ 2147483647 w 61"/>
              <a:gd name="T63" fmla="*/ 2147483647 h 55"/>
              <a:gd name="T64" fmla="*/ 2147483647 w 61"/>
              <a:gd name="T65" fmla="*/ 2147483647 h 55"/>
              <a:gd name="T66" fmla="*/ 2147483647 w 61"/>
              <a:gd name="T67" fmla="*/ 2147483647 h 55"/>
              <a:gd name="T68" fmla="*/ 2147483647 w 61"/>
              <a:gd name="T69" fmla="*/ 2147483647 h 55"/>
              <a:gd name="T70" fmla="*/ 2147483647 w 61"/>
              <a:gd name="T71" fmla="*/ 2147483647 h 55"/>
              <a:gd name="T72" fmla="*/ 2147483647 w 61"/>
              <a:gd name="T73" fmla="*/ 2147483647 h 55"/>
              <a:gd name="T74" fmla="*/ 2147483647 w 61"/>
              <a:gd name="T75" fmla="*/ 2147483647 h 55"/>
              <a:gd name="T76" fmla="*/ 2147483647 w 61"/>
              <a:gd name="T77" fmla="*/ 2147483647 h 55"/>
              <a:gd name="T78" fmla="*/ 2147483647 w 61"/>
              <a:gd name="T79" fmla="*/ 2147483647 h 55"/>
              <a:gd name="T80" fmla="*/ 2147483647 w 61"/>
              <a:gd name="T81" fmla="*/ 2147483647 h 55"/>
              <a:gd name="T82" fmla="*/ 2147483647 w 61"/>
              <a:gd name="T83" fmla="*/ 0 h 55"/>
              <a:gd name="T84" fmla="*/ 2147483647 w 61"/>
              <a:gd name="T85" fmla="*/ 0 h 55"/>
              <a:gd name="T86" fmla="*/ 2147483647 w 61"/>
              <a:gd name="T87" fmla="*/ 0 h 55"/>
              <a:gd name="T88" fmla="*/ 2147483647 w 61"/>
              <a:gd name="T89" fmla="*/ 2147483647 h 55"/>
              <a:gd name="T90" fmla="*/ 2147483647 w 61"/>
              <a:gd name="T91" fmla="*/ 2147483647 h 55"/>
              <a:gd name="T92" fmla="*/ 2147483647 w 61"/>
              <a:gd name="T93" fmla="*/ 2147483647 h 55"/>
              <a:gd name="T94" fmla="*/ 2147483647 w 61"/>
              <a:gd name="T95" fmla="*/ 2147483647 h 55"/>
              <a:gd name="T96" fmla="*/ 2147483647 w 61"/>
              <a:gd name="T97" fmla="*/ 2147483647 h 55"/>
              <a:gd name="T98" fmla="*/ 2147483647 w 61"/>
              <a:gd name="T99" fmla="*/ 2147483647 h 55"/>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61"/>
              <a:gd name="T151" fmla="*/ 0 h 55"/>
              <a:gd name="T152" fmla="*/ 61 w 61"/>
              <a:gd name="T153" fmla="*/ 55 h 55"/>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61" h="55">
                <a:moveTo>
                  <a:pt x="2" y="19"/>
                </a:moveTo>
                <a:lnTo>
                  <a:pt x="0" y="23"/>
                </a:lnTo>
                <a:lnTo>
                  <a:pt x="2" y="28"/>
                </a:lnTo>
                <a:lnTo>
                  <a:pt x="3" y="32"/>
                </a:lnTo>
                <a:lnTo>
                  <a:pt x="6" y="37"/>
                </a:lnTo>
                <a:lnTo>
                  <a:pt x="10" y="40"/>
                </a:lnTo>
                <a:lnTo>
                  <a:pt x="15" y="41"/>
                </a:lnTo>
                <a:lnTo>
                  <a:pt x="19" y="44"/>
                </a:lnTo>
                <a:lnTo>
                  <a:pt x="22" y="46"/>
                </a:lnTo>
                <a:lnTo>
                  <a:pt x="27" y="47"/>
                </a:lnTo>
                <a:lnTo>
                  <a:pt x="30" y="49"/>
                </a:lnTo>
                <a:lnTo>
                  <a:pt x="33" y="49"/>
                </a:lnTo>
                <a:lnTo>
                  <a:pt x="36" y="50"/>
                </a:lnTo>
                <a:lnTo>
                  <a:pt x="37" y="50"/>
                </a:lnTo>
                <a:lnTo>
                  <a:pt x="40" y="52"/>
                </a:lnTo>
                <a:lnTo>
                  <a:pt x="43" y="52"/>
                </a:lnTo>
                <a:lnTo>
                  <a:pt x="46" y="53"/>
                </a:lnTo>
                <a:lnTo>
                  <a:pt x="49" y="55"/>
                </a:lnTo>
                <a:lnTo>
                  <a:pt x="50" y="55"/>
                </a:lnTo>
                <a:lnTo>
                  <a:pt x="52" y="55"/>
                </a:lnTo>
                <a:lnTo>
                  <a:pt x="53" y="55"/>
                </a:lnTo>
                <a:lnTo>
                  <a:pt x="53" y="53"/>
                </a:lnTo>
                <a:lnTo>
                  <a:pt x="55" y="52"/>
                </a:lnTo>
                <a:lnTo>
                  <a:pt x="56" y="50"/>
                </a:lnTo>
                <a:lnTo>
                  <a:pt x="58" y="47"/>
                </a:lnTo>
                <a:lnTo>
                  <a:pt x="59" y="44"/>
                </a:lnTo>
                <a:lnTo>
                  <a:pt x="61" y="41"/>
                </a:lnTo>
                <a:lnTo>
                  <a:pt x="61" y="38"/>
                </a:lnTo>
                <a:lnTo>
                  <a:pt x="61" y="35"/>
                </a:lnTo>
                <a:lnTo>
                  <a:pt x="59" y="32"/>
                </a:lnTo>
                <a:lnTo>
                  <a:pt x="58" y="29"/>
                </a:lnTo>
                <a:lnTo>
                  <a:pt x="56" y="28"/>
                </a:lnTo>
                <a:lnTo>
                  <a:pt x="52" y="23"/>
                </a:lnTo>
                <a:lnTo>
                  <a:pt x="47" y="20"/>
                </a:lnTo>
                <a:lnTo>
                  <a:pt x="44" y="17"/>
                </a:lnTo>
                <a:lnTo>
                  <a:pt x="42" y="15"/>
                </a:lnTo>
                <a:lnTo>
                  <a:pt x="37" y="12"/>
                </a:lnTo>
                <a:lnTo>
                  <a:pt x="34" y="9"/>
                </a:lnTo>
                <a:lnTo>
                  <a:pt x="30" y="6"/>
                </a:lnTo>
                <a:lnTo>
                  <a:pt x="25" y="3"/>
                </a:lnTo>
                <a:lnTo>
                  <a:pt x="22" y="0"/>
                </a:lnTo>
                <a:lnTo>
                  <a:pt x="19" y="0"/>
                </a:lnTo>
                <a:lnTo>
                  <a:pt x="15" y="0"/>
                </a:lnTo>
                <a:lnTo>
                  <a:pt x="12" y="1"/>
                </a:lnTo>
                <a:lnTo>
                  <a:pt x="9" y="4"/>
                </a:lnTo>
                <a:lnTo>
                  <a:pt x="6" y="7"/>
                </a:lnTo>
                <a:lnTo>
                  <a:pt x="5" y="12"/>
                </a:lnTo>
                <a:lnTo>
                  <a:pt x="3" y="17"/>
                </a:lnTo>
                <a:lnTo>
                  <a:pt x="2" y="19"/>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18" name="Freeform 169"/>
          <p:cNvSpPr>
            <a:spLocks/>
          </p:cNvSpPr>
          <p:nvPr/>
        </p:nvSpPr>
        <p:spPr bwMode="auto">
          <a:xfrm>
            <a:off x="6369053" y="4340229"/>
            <a:ext cx="85725" cy="87313"/>
          </a:xfrm>
          <a:custGeom>
            <a:avLst/>
            <a:gdLst>
              <a:gd name="T0" fmla="*/ 2147483647 w 61"/>
              <a:gd name="T1" fmla="*/ 2147483647 h 55"/>
              <a:gd name="T2" fmla="*/ 0 w 61"/>
              <a:gd name="T3" fmla="*/ 2147483647 h 55"/>
              <a:gd name="T4" fmla="*/ 2147483647 w 61"/>
              <a:gd name="T5" fmla="*/ 2147483647 h 55"/>
              <a:gd name="T6" fmla="*/ 2147483647 w 61"/>
              <a:gd name="T7" fmla="*/ 2147483647 h 55"/>
              <a:gd name="T8" fmla="*/ 2147483647 w 61"/>
              <a:gd name="T9" fmla="*/ 2147483647 h 55"/>
              <a:gd name="T10" fmla="*/ 2147483647 w 61"/>
              <a:gd name="T11" fmla="*/ 2147483647 h 55"/>
              <a:gd name="T12" fmla="*/ 2147483647 w 61"/>
              <a:gd name="T13" fmla="*/ 2147483647 h 55"/>
              <a:gd name="T14" fmla="*/ 2147483647 w 61"/>
              <a:gd name="T15" fmla="*/ 2147483647 h 55"/>
              <a:gd name="T16" fmla="*/ 2147483647 w 61"/>
              <a:gd name="T17" fmla="*/ 2147483647 h 55"/>
              <a:gd name="T18" fmla="*/ 2147483647 w 61"/>
              <a:gd name="T19" fmla="*/ 2147483647 h 55"/>
              <a:gd name="T20" fmla="*/ 2147483647 w 61"/>
              <a:gd name="T21" fmla="*/ 2147483647 h 55"/>
              <a:gd name="T22" fmla="*/ 2147483647 w 61"/>
              <a:gd name="T23" fmla="*/ 2147483647 h 55"/>
              <a:gd name="T24" fmla="*/ 2147483647 w 61"/>
              <a:gd name="T25" fmla="*/ 2147483647 h 55"/>
              <a:gd name="T26" fmla="*/ 2147483647 w 61"/>
              <a:gd name="T27" fmla="*/ 2147483647 h 55"/>
              <a:gd name="T28" fmla="*/ 2147483647 w 61"/>
              <a:gd name="T29" fmla="*/ 2147483647 h 55"/>
              <a:gd name="T30" fmla="*/ 2147483647 w 61"/>
              <a:gd name="T31" fmla="*/ 2147483647 h 55"/>
              <a:gd name="T32" fmla="*/ 2147483647 w 61"/>
              <a:gd name="T33" fmla="*/ 2147483647 h 55"/>
              <a:gd name="T34" fmla="*/ 2147483647 w 61"/>
              <a:gd name="T35" fmla="*/ 2147483647 h 55"/>
              <a:gd name="T36" fmla="*/ 2147483647 w 61"/>
              <a:gd name="T37" fmla="*/ 2147483647 h 55"/>
              <a:gd name="T38" fmla="*/ 2147483647 w 61"/>
              <a:gd name="T39" fmla="*/ 2147483647 h 55"/>
              <a:gd name="T40" fmla="*/ 2147483647 w 61"/>
              <a:gd name="T41" fmla="*/ 2147483647 h 55"/>
              <a:gd name="T42" fmla="*/ 2147483647 w 61"/>
              <a:gd name="T43" fmla="*/ 2147483647 h 55"/>
              <a:gd name="T44" fmla="*/ 2147483647 w 61"/>
              <a:gd name="T45" fmla="*/ 2147483647 h 55"/>
              <a:gd name="T46" fmla="*/ 2147483647 w 61"/>
              <a:gd name="T47" fmla="*/ 2147483647 h 55"/>
              <a:gd name="T48" fmla="*/ 2147483647 w 61"/>
              <a:gd name="T49" fmla="*/ 2147483647 h 55"/>
              <a:gd name="T50" fmla="*/ 2147483647 w 61"/>
              <a:gd name="T51" fmla="*/ 2147483647 h 55"/>
              <a:gd name="T52" fmla="*/ 2147483647 w 61"/>
              <a:gd name="T53" fmla="*/ 2147483647 h 55"/>
              <a:gd name="T54" fmla="*/ 2147483647 w 61"/>
              <a:gd name="T55" fmla="*/ 2147483647 h 55"/>
              <a:gd name="T56" fmla="*/ 2147483647 w 61"/>
              <a:gd name="T57" fmla="*/ 2147483647 h 55"/>
              <a:gd name="T58" fmla="*/ 2147483647 w 61"/>
              <a:gd name="T59" fmla="*/ 2147483647 h 55"/>
              <a:gd name="T60" fmla="*/ 2147483647 w 61"/>
              <a:gd name="T61" fmla="*/ 2147483647 h 55"/>
              <a:gd name="T62" fmla="*/ 2147483647 w 61"/>
              <a:gd name="T63" fmla="*/ 2147483647 h 55"/>
              <a:gd name="T64" fmla="*/ 2147483647 w 61"/>
              <a:gd name="T65" fmla="*/ 2147483647 h 55"/>
              <a:gd name="T66" fmla="*/ 2147483647 w 61"/>
              <a:gd name="T67" fmla="*/ 2147483647 h 55"/>
              <a:gd name="T68" fmla="*/ 2147483647 w 61"/>
              <a:gd name="T69" fmla="*/ 2147483647 h 55"/>
              <a:gd name="T70" fmla="*/ 2147483647 w 61"/>
              <a:gd name="T71" fmla="*/ 2147483647 h 55"/>
              <a:gd name="T72" fmla="*/ 2147483647 w 61"/>
              <a:gd name="T73" fmla="*/ 2147483647 h 55"/>
              <a:gd name="T74" fmla="*/ 2147483647 w 61"/>
              <a:gd name="T75" fmla="*/ 2147483647 h 55"/>
              <a:gd name="T76" fmla="*/ 2147483647 w 61"/>
              <a:gd name="T77" fmla="*/ 2147483647 h 55"/>
              <a:gd name="T78" fmla="*/ 2147483647 w 61"/>
              <a:gd name="T79" fmla="*/ 2147483647 h 55"/>
              <a:gd name="T80" fmla="*/ 2147483647 w 61"/>
              <a:gd name="T81" fmla="*/ 2147483647 h 55"/>
              <a:gd name="T82" fmla="*/ 2147483647 w 61"/>
              <a:gd name="T83" fmla="*/ 0 h 55"/>
              <a:gd name="T84" fmla="*/ 2147483647 w 61"/>
              <a:gd name="T85" fmla="*/ 0 h 55"/>
              <a:gd name="T86" fmla="*/ 2147483647 w 61"/>
              <a:gd name="T87" fmla="*/ 0 h 55"/>
              <a:gd name="T88" fmla="*/ 2147483647 w 61"/>
              <a:gd name="T89" fmla="*/ 2147483647 h 55"/>
              <a:gd name="T90" fmla="*/ 2147483647 w 61"/>
              <a:gd name="T91" fmla="*/ 2147483647 h 55"/>
              <a:gd name="T92" fmla="*/ 2147483647 w 61"/>
              <a:gd name="T93" fmla="*/ 2147483647 h 55"/>
              <a:gd name="T94" fmla="*/ 2147483647 w 61"/>
              <a:gd name="T95" fmla="*/ 2147483647 h 55"/>
              <a:gd name="T96" fmla="*/ 2147483647 w 61"/>
              <a:gd name="T97" fmla="*/ 2147483647 h 55"/>
              <a:gd name="T98" fmla="*/ 2147483647 w 61"/>
              <a:gd name="T99" fmla="*/ 2147483647 h 55"/>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61"/>
              <a:gd name="T151" fmla="*/ 0 h 55"/>
              <a:gd name="T152" fmla="*/ 61 w 61"/>
              <a:gd name="T153" fmla="*/ 55 h 55"/>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61" h="55">
                <a:moveTo>
                  <a:pt x="2" y="19"/>
                </a:moveTo>
                <a:lnTo>
                  <a:pt x="0" y="23"/>
                </a:lnTo>
                <a:lnTo>
                  <a:pt x="2" y="28"/>
                </a:lnTo>
                <a:lnTo>
                  <a:pt x="3" y="32"/>
                </a:lnTo>
                <a:lnTo>
                  <a:pt x="6" y="37"/>
                </a:lnTo>
                <a:lnTo>
                  <a:pt x="10" y="40"/>
                </a:lnTo>
                <a:lnTo>
                  <a:pt x="15" y="41"/>
                </a:lnTo>
                <a:lnTo>
                  <a:pt x="19" y="44"/>
                </a:lnTo>
                <a:lnTo>
                  <a:pt x="22" y="46"/>
                </a:lnTo>
                <a:lnTo>
                  <a:pt x="27" y="47"/>
                </a:lnTo>
                <a:lnTo>
                  <a:pt x="30" y="49"/>
                </a:lnTo>
                <a:lnTo>
                  <a:pt x="33" y="49"/>
                </a:lnTo>
                <a:lnTo>
                  <a:pt x="36" y="50"/>
                </a:lnTo>
                <a:lnTo>
                  <a:pt x="37" y="50"/>
                </a:lnTo>
                <a:lnTo>
                  <a:pt x="40" y="52"/>
                </a:lnTo>
                <a:lnTo>
                  <a:pt x="43" y="52"/>
                </a:lnTo>
                <a:lnTo>
                  <a:pt x="46" y="53"/>
                </a:lnTo>
                <a:lnTo>
                  <a:pt x="49" y="55"/>
                </a:lnTo>
                <a:lnTo>
                  <a:pt x="50" y="55"/>
                </a:lnTo>
                <a:lnTo>
                  <a:pt x="52" y="55"/>
                </a:lnTo>
                <a:lnTo>
                  <a:pt x="53" y="55"/>
                </a:lnTo>
                <a:lnTo>
                  <a:pt x="53" y="53"/>
                </a:lnTo>
                <a:lnTo>
                  <a:pt x="55" y="52"/>
                </a:lnTo>
                <a:lnTo>
                  <a:pt x="56" y="50"/>
                </a:lnTo>
                <a:lnTo>
                  <a:pt x="58" y="47"/>
                </a:lnTo>
                <a:lnTo>
                  <a:pt x="59" y="44"/>
                </a:lnTo>
                <a:lnTo>
                  <a:pt x="61" y="41"/>
                </a:lnTo>
                <a:lnTo>
                  <a:pt x="61" y="38"/>
                </a:lnTo>
                <a:lnTo>
                  <a:pt x="61" y="35"/>
                </a:lnTo>
                <a:lnTo>
                  <a:pt x="59" y="32"/>
                </a:lnTo>
                <a:lnTo>
                  <a:pt x="58" y="29"/>
                </a:lnTo>
                <a:lnTo>
                  <a:pt x="56" y="28"/>
                </a:lnTo>
                <a:lnTo>
                  <a:pt x="52" y="23"/>
                </a:lnTo>
                <a:lnTo>
                  <a:pt x="47" y="20"/>
                </a:lnTo>
                <a:lnTo>
                  <a:pt x="44" y="17"/>
                </a:lnTo>
                <a:lnTo>
                  <a:pt x="42" y="15"/>
                </a:lnTo>
                <a:lnTo>
                  <a:pt x="37" y="12"/>
                </a:lnTo>
                <a:lnTo>
                  <a:pt x="34" y="9"/>
                </a:lnTo>
                <a:lnTo>
                  <a:pt x="30" y="6"/>
                </a:lnTo>
                <a:lnTo>
                  <a:pt x="25" y="3"/>
                </a:lnTo>
                <a:lnTo>
                  <a:pt x="22" y="0"/>
                </a:lnTo>
                <a:lnTo>
                  <a:pt x="19" y="0"/>
                </a:lnTo>
                <a:lnTo>
                  <a:pt x="15" y="0"/>
                </a:lnTo>
                <a:lnTo>
                  <a:pt x="12" y="1"/>
                </a:lnTo>
                <a:lnTo>
                  <a:pt x="9" y="4"/>
                </a:lnTo>
                <a:lnTo>
                  <a:pt x="6" y="7"/>
                </a:lnTo>
                <a:lnTo>
                  <a:pt x="5" y="12"/>
                </a:lnTo>
                <a:lnTo>
                  <a:pt x="3" y="17"/>
                </a:lnTo>
                <a:lnTo>
                  <a:pt x="2" y="19"/>
                </a:lnTo>
              </a:path>
            </a:pathLst>
          </a:custGeom>
          <a:solidFill>
            <a:srgbClr val="FFFF00"/>
          </a:solidFill>
          <a:ln w="4763">
            <a:solidFill>
              <a:srgbClr val="990000"/>
            </a:solidFill>
            <a:round/>
            <a:headEnd/>
            <a:tailEnd/>
          </a:ln>
        </p:spPr>
        <p:txBody>
          <a:bodyPr/>
          <a:lstStyle/>
          <a:p>
            <a:endParaRPr lang="en-US"/>
          </a:p>
        </p:txBody>
      </p:sp>
      <p:sp>
        <p:nvSpPr>
          <p:cNvPr id="53419" name="Freeform 170"/>
          <p:cNvSpPr>
            <a:spLocks/>
          </p:cNvSpPr>
          <p:nvPr/>
        </p:nvSpPr>
        <p:spPr bwMode="auto">
          <a:xfrm>
            <a:off x="6369053" y="4340229"/>
            <a:ext cx="85725" cy="87313"/>
          </a:xfrm>
          <a:custGeom>
            <a:avLst/>
            <a:gdLst>
              <a:gd name="T0" fmla="*/ 2147483647 w 61"/>
              <a:gd name="T1" fmla="*/ 2147483647 h 55"/>
              <a:gd name="T2" fmla="*/ 0 w 61"/>
              <a:gd name="T3" fmla="*/ 2147483647 h 55"/>
              <a:gd name="T4" fmla="*/ 2147483647 w 61"/>
              <a:gd name="T5" fmla="*/ 2147483647 h 55"/>
              <a:gd name="T6" fmla="*/ 2147483647 w 61"/>
              <a:gd name="T7" fmla="*/ 2147483647 h 55"/>
              <a:gd name="T8" fmla="*/ 2147483647 w 61"/>
              <a:gd name="T9" fmla="*/ 2147483647 h 55"/>
              <a:gd name="T10" fmla="*/ 2147483647 w 61"/>
              <a:gd name="T11" fmla="*/ 2147483647 h 55"/>
              <a:gd name="T12" fmla="*/ 2147483647 w 61"/>
              <a:gd name="T13" fmla="*/ 2147483647 h 55"/>
              <a:gd name="T14" fmla="*/ 2147483647 w 61"/>
              <a:gd name="T15" fmla="*/ 2147483647 h 55"/>
              <a:gd name="T16" fmla="*/ 2147483647 w 61"/>
              <a:gd name="T17" fmla="*/ 2147483647 h 55"/>
              <a:gd name="T18" fmla="*/ 2147483647 w 61"/>
              <a:gd name="T19" fmla="*/ 2147483647 h 55"/>
              <a:gd name="T20" fmla="*/ 2147483647 w 61"/>
              <a:gd name="T21" fmla="*/ 2147483647 h 55"/>
              <a:gd name="T22" fmla="*/ 2147483647 w 61"/>
              <a:gd name="T23" fmla="*/ 2147483647 h 55"/>
              <a:gd name="T24" fmla="*/ 2147483647 w 61"/>
              <a:gd name="T25" fmla="*/ 2147483647 h 55"/>
              <a:gd name="T26" fmla="*/ 2147483647 w 61"/>
              <a:gd name="T27" fmla="*/ 2147483647 h 55"/>
              <a:gd name="T28" fmla="*/ 2147483647 w 61"/>
              <a:gd name="T29" fmla="*/ 2147483647 h 55"/>
              <a:gd name="T30" fmla="*/ 2147483647 w 61"/>
              <a:gd name="T31" fmla="*/ 2147483647 h 55"/>
              <a:gd name="T32" fmla="*/ 2147483647 w 61"/>
              <a:gd name="T33" fmla="*/ 2147483647 h 55"/>
              <a:gd name="T34" fmla="*/ 2147483647 w 61"/>
              <a:gd name="T35" fmla="*/ 2147483647 h 55"/>
              <a:gd name="T36" fmla="*/ 2147483647 w 61"/>
              <a:gd name="T37" fmla="*/ 2147483647 h 55"/>
              <a:gd name="T38" fmla="*/ 2147483647 w 61"/>
              <a:gd name="T39" fmla="*/ 2147483647 h 55"/>
              <a:gd name="T40" fmla="*/ 2147483647 w 61"/>
              <a:gd name="T41" fmla="*/ 2147483647 h 55"/>
              <a:gd name="T42" fmla="*/ 2147483647 w 61"/>
              <a:gd name="T43" fmla="*/ 2147483647 h 55"/>
              <a:gd name="T44" fmla="*/ 2147483647 w 61"/>
              <a:gd name="T45" fmla="*/ 2147483647 h 55"/>
              <a:gd name="T46" fmla="*/ 2147483647 w 61"/>
              <a:gd name="T47" fmla="*/ 2147483647 h 55"/>
              <a:gd name="T48" fmla="*/ 2147483647 w 61"/>
              <a:gd name="T49" fmla="*/ 2147483647 h 55"/>
              <a:gd name="T50" fmla="*/ 2147483647 w 61"/>
              <a:gd name="T51" fmla="*/ 2147483647 h 55"/>
              <a:gd name="T52" fmla="*/ 2147483647 w 61"/>
              <a:gd name="T53" fmla="*/ 2147483647 h 55"/>
              <a:gd name="T54" fmla="*/ 2147483647 w 61"/>
              <a:gd name="T55" fmla="*/ 2147483647 h 55"/>
              <a:gd name="T56" fmla="*/ 2147483647 w 61"/>
              <a:gd name="T57" fmla="*/ 2147483647 h 55"/>
              <a:gd name="T58" fmla="*/ 2147483647 w 61"/>
              <a:gd name="T59" fmla="*/ 2147483647 h 55"/>
              <a:gd name="T60" fmla="*/ 2147483647 w 61"/>
              <a:gd name="T61" fmla="*/ 2147483647 h 55"/>
              <a:gd name="T62" fmla="*/ 2147483647 w 61"/>
              <a:gd name="T63" fmla="*/ 2147483647 h 55"/>
              <a:gd name="T64" fmla="*/ 2147483647 w 61"/>
              <a:gd name="T65" fmla="*/ 2147483647 h 55"/>
              <a:gd name="T66" fmla="*/ 2147483647 w 61"/>
              <a:gd name="T67" fmla="*/ 2147483647 h 55"/>
              <a:gd name="T68" fmla="*/ 2147483647 w 61"/>
              <a:gd name="T69" fmla="*/ 2147483647 h 55"/>
              <a:gd name="T70" fmla="*/ 2147483647 w 61"/>
              <a:gd name="T71" fmla="*/ 2147483647 h 55"/>
              <a:gd name="T72" fmla="*/ 2147483647 w 61"/>
              <a:gd name="T73" fmla="*/ 2147483647 h 55"/>
              <a:gd name="T74" fmla="*/ 2147483647 w 61"/>
              <a:gd name="T75" fmla="*/ 2147483647 h 55"/>
              <a:gd name="T76" fmla="*/ 2147483647 w 61"/>
              <a:gd name="T77" fmla="*/ 2147483647 h 55"/>
              <a:gd name="T78" fmla="*/ 2147483647 w 61"/>
              <a:gd name="T79" fmla="*/ 2147483647 h 55"/>
              <a:gd name="T80" fmla="*/ 2147483647 w 61"/>
              <a:gd name="T81" fmla="*/ 2147483647 h 55"/>
              <a:gd name="T82" fmla="*/ 2147483647 w 61"/>
              <a:gd name="T83" fmla="*/ 0 h 55"/>
              <a:gd name="T84" fmla="*/ 2147483647 w 61"/>
              <a:gd name="T85" fmla="*/ 0 h 55"/>
              <a:gd name="T86" fmla="*/ 2147483647 w 61"/>
              <a:gd name="T87" fmla="*/ 0 h 55"/>
              <a:gd name="T88" fmla="*/ 2147483647 w 61"/>
              <a:gd name="T89" fmla="*/ 2147483647 h 55"/>
              <a:gd name="T90" fmla="*/ 2147483647 w 61"/>
              <a:gd name="T91" fmla="*/ 2147483647 h 55"/>
              <a:gd name="T92" fmla="*/ 2147483647 w 61"/>
              <a:gd name="T93" fmla="*/ 2147483647 h 55"/>
              <a:gd name="T94" fmla="*/ 2147483647 w 61"/>
              <a:gd name="T95" fmla="*/ 2147483647 h 55"/>
              <a:gd name="T96" fmla="*/ 2147483647 w 61"/>
              <a:gd name="T97" fmla="*/ 2147483647 h 55"/>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61"/>
              <a:gd name="T148" fmla="*/ 0 h 55"/>
              <a:gd name="T149" fmla="*/ 61 w 61"/>
              <a:gd name="T150" fmla="*/ 55 h 55"/>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61" h="55">
                <a:moveTo>
                  <a:pt x="2" y="19"/>
                </a:moveTo>
                <a:lnTo>
                  <a:pt x="0" y="23"/>
                </a:lnTo>
                <a:lnTo>
                  <a:pt x="2" y="28"/>
                </a:lnTo>
                <a:lnTo>
                  <a:pt x="3" y="32"/>
                </a:lnTo>
                <a:lnTo>
                  <a:pt x="6" y="37"/>
                </a:lnTo>
                <a:lnTo>
                  <a:pt x="10" y="40"/>
                </a:lnTo>
                <a:lnTo>
                  <a:pt x="15" y="41"/>
                </a:lnTo>
                <a:lnTo>
                  <a:pt x="19" y="44"/>
                </a:lnTo>
                <a:lnTo>
                  <a:pt x="22" y="46"/>
                </a:lnTo>
                <a:lnTo>
                  <a:pt x="27" y="47"/>
                </a:lnTo>
                <a:lnTo>
                  <a:pt x="30" y="49"/>
                </a:lnTo>
                <a:lnTo>
                  <a:pt x="33" y="49"/>
                </a:lnTo>
                <a:lnTo>
                  <a:pt x="36" y="50"/>
                </a:lnTo>
                <a:lnTo>
                  <a:pt x="37" y="50"/>
                </a:lnTo>
                <a:lnTo>
                  <a:pt x="40" y="52"/>
                </a:lnTo>
                <a:lnTo>
                  <a:pt x="43" y="52"/>
                </a:lnTo>
                <a:lnTo>
                  <a:pt x="46" y="53"/>
                </a:lnTo>
                <a:lnTo>
                  <a:pt x="49" y="55"/>
                </a:lnTo>
                <a:lnTo>
                  <a:pt x="50" y="55"/>
                </a:lnTo>
                <a:lnTo>
                  <a:pt x="52" y="55"/>
                </a:lnTo>
                <a:lnTo>
                  <a:pt x="53" y="55"/>
                </a:lnTo>
                <a:lnTo>
                  <a:pt x="53" y="53"/>
                </a:lnTo>
                <a:lnTo>
                  <a:pt x="55" y="52"/>
                </a:lnTo>
                <a:lnTo>
                  <a:pt x="56" y="50"/>
                </a:lnTo>
                <a:lnTo>
                  <a:pt x="58" y="47"/>
                </a:lnTo>
                <a:lnTo>
                  <a:pt x="59" y="44"/>
                </a:lnTo>
                <a:lnTo>
                  <a:pt x="61" y="41"/>
                </a:lnTo>
                <a:lnTo>
                  <a:pt x="61" y="38"/>
                </a:lnTo>
                <a:lnTo>
                  <a:pt x="61" y="35"/>
                </a:lnTo>
                <a:lnTo>
                  <a:pt x="59" y="32"/>
                </a:lnTo>
                <a:lnTo>
                  <a:pt x="58" y="29"/>
                </a:lnTo>
                <a:lnTo>
                  <a:pt x="56" y="28"/>
                </a:lnTo>
                <a:lnTo>
                  <a:pt x="52" y="23"/>
                </a:lnTo>
                <a:lnTo>
                  <a:pt x="47" y="20"/>
                </a:lnTo>
                <a:lnTo>
                  <a:pt x="44" y="17"/>
                </a:lnTo>
                <a:lnTo>
                  <a:pt x="42" y="15"/>
                </a:lnTo>
                <a:lnTo>
                  <a:pt x="37" y="12"/>
                </a:lnTo>
                <a:lnTo>
                  <a:pt x="34" y="9"/>
                </a:lnTo>
                <a:lnTo>
                  <a:pt x="30" y="6"/>
                </a:lnTo>
                <a:lnTo>
                  <a:pt x="25" y="3"/>
                </a:lnTo>
                <a:lnTo>
                  <a:pt x="22" y="0"/>
                </a:lnTo>
                <a:lnTo>
                  <a:pt x="19" y="0"/>
                </a:lnTo>
                <a:lnTo>
                  <a:pt x="15" y="0"/>
                </a:lnTo>
                <a:lnTo>
                  <a:pt x="12" y="1"/>
                </a:lnTo>
                <a:lnTo>
                  <a:pt x="9" y="4"/>
                </a:lnTo>
                <a:lnTo>
                  <a:pt x="6" y="7"/>
                </a:lnTo>
                <a:lnTo>
                  <a:pt x="5" y="12"/>
                </a:lnTo>
                <a:lnTo>
                  <a:pt x="3" y="17"/>
                </a:lnTo>
              </a:path>
            </a:pathLst>
          </a:custGeom>
          <a:solidFill>
            <a:srgbClr val="FFFF00"/>
          </a:solidFill>
          <a:ln w="4763">
            <a:solidFill>
              <a:srgbClr val="990000"/>
            </a:solidFill>
            <a:round/>
            <a:headEnd/>
            <a:tailEnd/>
          </a:ln>
        </p:spPr>
        <p:txBody>
          <a:bodyPr/>
          <a:lstStyle/>
          <a:p>
            <a:endParaRPr lang="en-US"/>
          </a:p>
        </p:txBody>
      </p:sp>
      <p:sp>
        <p:nvSpPr>
          <p:cNvPr id="53420" name="Freeform 171"/>
          <p:cNvSpPr>
            <a:spLocks/>
          </p:cNvSpPr>
          <p:nvPr/>
        </p:nvSpPr>
        <p:spPr bwMode="auto">
          <a:xfrm>
            <a:off x="6469066" y="4286254"/>
            <a:ext cx="47625" cy="53975"/>
          </a:xfrm>
          <a:custGeom>
            <a:avLst/>
            <a:gdLst>
              <a:gd name="T0" fmla="*/ 2147483647 w 34"/>
              <a:gd name="T1" fmla="*/ 2147483647 h 34"/>
              <a:gd name="T2" fmla="*/ 2147483647 w 34"/>
              <a:gd name="T3" fmla="*/ 2147483647 h 34"/>
              <a:gd name="T4" fmla="*/ 2147483647 w 34"/>
              <a:gd name="T5" fmla="*/ 2147483647 h 34"/>
              <a:gd name="T6" fmla="*/ 2147483647 w 34"/>
              <a:gd name="T7" fmla="*/ 2147483647 h 34"/>
              <a:gd name="T8" fmla="*/ 2147483647 w 34"/>
              <a:gd name="T9" fmla="*/ 2147483647 h 34"/>
              <a:gd name="T10" fmla="*/ 2147483647 w 34"/>
              <a:gd name="T11" fmla="*/ 2147483647 h 34"/>
              <a:gd name="T12" fmla="*/ 2147483647 w 34"/>
              <a:gd name="T13" fmla="*/ 2147483647 h 34"/>
              <a:gd name="T14" fmla="*/ 2147483647 w 34"/>
              <a:gd name="T15" fmla="*/ 2147483647 h 34"/>
              <a:gd name="T16" fmla="*/ 2147483647 w 34"/>
              <a:gd name="T17" fmla="*/ 2147483647 h 34"/>
              <a:gd name="T18" fmla="*/ 2147483647 w 34"/>
              <a:gd name="T19" fmla="*/ 2147483647 h 34"/>
              <a:gd name="T20" fmla="*/ 2147483647 w 34"/>
              <a:gd name="T21" fmla="*/ 2147483647 h 34"/>
              <a:gd name="T22" fmla="*/ 2147483647 w 34"/>
              <a:gd name="T23" fmla="*/ 2147483647 h 34"/>
              <a:gd name="T24" fmla="*/ 2147483647 w 34"/>
              <a:gd name="T25" fmla="*/ 2147483647 h 34"/>
              <a:gd name="T26" fmla="*/ 2147483647 w 34"/>
              <a:gd name="T27" fmla="*/ 2147483647 h 34"/>
              <a:gd name="T28" fmla="*/ 2147483647 w 34"/>
              <a:gd name="T29" fmla="*/ 2147483647 h 34"/>
              <a:gd name="T30" fmla="*/ 2147483647 w 34"/>
              <a:gd name="T31" fmla="*/ 2147483647 h 34"/>
              <a:gd name="T32" fmla="*/ 2147483647 w 34"/>
              <a:gd name="T33" fmla="*/ 2147483647 h 34"/>
              <a:gd name="T34" fmla="*/ 2147483647 w 34"/>
              <a:gd name="T35" fmla="*/ 2147483647 h 34"/>
              <a:gd name="T36" fmla="*/ 2147483647 w 34"/>
              <a:gd name="T37" fmla="*/ 2147483647 h 34"/>
              <a:gd name="T38" fmla="*/ 2147483647 w 34"/>
              <a:gd name="T39" fmla="*/ 2147483647 h 34"/>
              <a:gd name="T40" fmla="*/ 2147483647 w 34"/>
              <a:gd name="T41" fmla="*/ 2147483647 h 34"/>
              <a:gd name="T42" fmla="*/ 2147483647 w 34"/>
              <a:gd name="T43" fmla="*/ 2147483647 h 34"/>
              <a:gd name="T44" fmla="*/ 2147483647 w 34"/>
              <a:gd name="T45" fmla="*/ 2147483647 h 34"/>
              <a:gd name="T46" fmla="*/ 2147483647 w 34"/>
              <a:gd name="T47" fmla="*/ 0 h 34"/>
              <a:gd name="T48" fmla="*/ 2147483647 w 34"/>
              <a:gd name="T49" fmla="*/ 0 h 34"/>
              <a:gd name="T50" fmla="*/ 2147483647 w 34"/>
              <a:gd name="T51" fmla="*/ 2147483647 h 34"/>
              <a:gd name="T52" fmla="*/ 2147483647 w 34"/>
              <a:gd name="T53" fmla="*/ 2147483647 h 34"/>
              <a:gd name="T54" fmla="*/ 0 w 34"/>
              <a:gd name="T55" fmla="*/ 2147483647 h 34"/>
              <a:gd name="T56" fmla="*/ 2147483647 w 34"/>
              <a:gd name="T57" fmla="*/ 2147483647 h 34"/>
              <a:gd name="T58" fmla="*/ 2147483647 w 34"/>
              <a:gd name="T59" fmla="*/ 2147483647 h 34"/>
              <a:gd name="T60" fmla="*/ 2147483647 w 34"/>
              <a:gd name="T61" fmla="*/ 2147483647 h 34"/>
              <a:gd name="T62" fmla="*/ 2147483647 w 34"/>
              <a:gd name="T63" fmla="*/ 2147483647 h 34"/>
              <a:gd name="T64" fmla="*/ 2147483647 w 34"/>
              <a:gd name="T65" fmla="*/ 2147483647 h 34"/>
              <a:gd name="T66" fmla="*/ 2147483647 w 34"/>
              <a:gd name="T67" fmla="*/ 2147483647 h 34"/>
              <a:gd name="T68" fmla="*/ 2147483647 w 34"/>
              <a:gd name="T69" fmla="*/ 2147483647 h 34"/>
              <a:gd name="T70" fmla="*/ 2147483647 w 34"/>
              <a:gd name="T71" fmla="*/ 2147483647 h 34"/>
              <a:gd name="T72" fmla="*/ 2147483647 w 34"/>
              <a:gd name="T73" fmla="*/ 2147483647 h 34"/>
              <a:gd name="T74" fmla="*/ 2147483647 w 34"/>
              <a:gd name="T75" fmla="*/ 2147483647 h 34"/>
              <a:gd name="T76" fmla="*/ 2147483647 w 34"/>
              <a:gd name="T77" fmla="*/ 2147483647 h 34"/>
              <a:gd name="T78" fmla="*/ 2147483647 w 34"/>
              <a:gd name="T79" fmla="*/ 2147483647 h 34"/>
              <a:gd name="T80" fmla="*/ 2147483647 w 34"/>
              <a:gd name="T81" fmla="*/ 2147483647 h 3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4"/>
              <a:gd name="T124" fmla="*/ 0 h 34"/>
              <a:gd name="T125" fmla="*/ 34 w 34"/>
              <a:gd name="T126" fmla="*/ 34 h 34"/>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4" h="34">
                <a:moveTo>
                  <a:pt x="5" y="16"/>
                </a:moveTo>
                <a:lnTo>
                  <a:pt x="6" y="17"/>
                </a:lnTo>
                <a:lnTo>
                  <a:pt x="9" y="19"/>
                </a:lnTo>
                <a:lnTo>
                  <a:pt x="10" y="22"/>
                </a:lnTo>
                <a:lnTo>
                  <a:pt x="12" y="23"/>
                </a:lnTo>
                <a:lnTo>
                  <a:pt x="13" y="25"/>
                </a:lnTo>
                <a:lnTo>
                  <a:pt x="15" y="28"/>
                </a:lnTo>
                <a:lnTo>
                  <a:pt x="16" y="29"/>
                </a:lnTo>
                <a:lnTo>
                  <a:pt x="18" y="32"/>
                </a:lnTo>
                <a:lnTo>
                  <a:pt x="19" y="34"/>
                </a:lnTo>
                <a:lnTo>
                  <a:pt x="21" y="34"/>
                </a:lnTo>
                <a:lnTo>
                  <a:pt x="24" y="34"/>
                </a:lnTo>
                <a:lnTo>
                  <a:pt x="25" y="34"/>
                </a:lnTo>
                <a:lnTo>
                  <a:pt x="27" y="32"/>
                </a:lnTo>
                <a:lnTo>
                  <a:pt x="30" y="32"/>
                </a:lnTo>
                <a:lnTo>
                  <a:pt x="31" y="31"/>
                </a:lnTo>
                <a:lnTo>
                  <a:pt x="33" y="28"/>
                </a:lnTo>
                <a:lnTo>
                  <a:pt x="34" y="22"/>
                </a:lnTo>
                <a:lnTo>
                  <a:pt x="34" y="16"/>
                </a:lnTo>
                <a:lnTo>
                  <a:pt x="31" y="10"/>
                </a:lnTo>
                <a:lnTo>
                  <a:pt x="27" y="6"/>
                </a:lnTo>
                <a:lnTo>
                  <a:pt x="21" y="3"/>
                </a:lnTo>
                <a:lnTo>
                  <a:pt x="15" y="1"/>
                </a:lnTo>
                <a:lnTo>
                  <a:pt x="9" y="0"/>
                </a:lnTo>
                <a:lnTo>
                  <a:pt x="3" y="0"/>
                </a:lnTo>
                <a:lnTo>
                  <a:pt x="2" y="1"/>
                </a:lnTo>
                <a:lnTo>
                  <a:pt x="2" y="3"/>
                </a:lnTo>
                <a:lnTo>
                  <a:pt x="0" y="4"/>
                </a:lnTo>
                <a:lnTo>
                  <a:pt x="2" y="6"/>
                </a:lnTo>
                <a:lnTo>
                  <a:pt x="2" y="9"/>
                </a:lnTo>
                <a:lnTo>
                  <a:pt x="3" y="11"/>
                </a:lnTo>
                <a:lnTo>
                  <a:pt x="5" y="13"/>
                </a:lnTo>
                <a:lnTo>
                  <a:pt x="5" y="16"/>
                </a:lnTo>
                <a:lnTo>
                  <a:pt x="6" y="16"/>
                </a:lnTo>
                <a:lnTo>
                  <a:pt x="5" y="16"/>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21" name="Freeform 172"/>
          <p:cNvSpPr>
            <a:spLocks/>
          </p:cNvSpPr>
          <p:nvPr/>
        </p:nvSpPr>
        <p:spPr bwMode="auto">
          <a:xfrm>
            <a:off x="6469066" y="4286254"/>
            <a:ext cx="47625" cy="53975"/>
          </a:xfrm>
          <a:custGeom>
            <a:avLst/>
            <a:gdLst>
              <a:gd name="T0" fmla="*/ 2147483647 w 34"/>
              <a:gd name="T1" fmla="*/ 2147483647 h 34"/>
              <a:gd name="T2" fmla="*/ 2147483647 w 34"/>
              <a:gd name="T3" fmla="*/ 2147483647 h 34"/>
              <a:gd name="T4" fmla="*/ 2147483647 w 34"/>
              <a:gd name="T5" fmla="*/ 2147483647 h 34"/>
              <a:gd name="T6" fmla="*/ 2147483647 w 34"/>
              <a:gd name="T7" fmla="*/ 2147483647 h 34"/>
              <a:gd name="T8" fmla="*/ 2147483647 w 34"/>
              <a:gd name="T9" fmla="*/ 2147483647 h 34"/>
              <a:gd name="T10" fmla="*/ 2147483647 w 34"/>
              <a:gd name="T11" fmla="*/ 2147483647 h 34"/>
              <a:gd name="T12" fmla="*/ 2147483647 w 34"/>
              <a:gd name="T13" fmla="*/ 2147483647 h 34"/>
              <a:gd name="T14" fmla="*/ 2147483647 w 34"/>
              <a:gd name="T15" fmla="*/ 2147483647 h 34"/>
              <a:gd name="T16" fmla="*/ 2147483647 w 34"/>
              <a:gd name="T17" fmla="*/ 2147483647 h 34"/>
              <a:gd name="T18" fmla="*/ 2147483647 w 34"/>
              <a:gd name="T19" fmla="*/ 2147483647 h 34"/>
              <a:gd name="T20" fmla="*/ 2147483647 w 34"/>
              <a:gd name="T21" fmla="*/ 2147483647 h 34"/>
              <a:gd name="T22" fmla="*/ 2147483647 w 34"/>
              <a:gd name="T23" fmla="*/ 2147483647 h 34"/>
              <a:gd name="T24" fmla="*/ 2147483647 w 34"/>
              <a:gd name="T25" fmla="*/ 2147483647 h 34"/>
              <a:gd name="T26" fmla="*/ 2147483647 w 34"/>
              <a:gd name="T27" fmla="*/ 2147483647 h 34"/>
              <a:gd name="T28" fmla="*/ 2147483647 w 34"/>
              <a:gd name="T29" fmla="*/ 2147483647 h 34"/>
              <a:gd name="T30" fmla="*/ 2147483647 w 34"/>
              <a:gd name="T31" fmla="*/ 2147483647 h 34"/>
              <a:gd name="T32" fmla="*/ 2147483647 w 34"/>
              <a:gd name="T33" fmla="*/ 2147483647 h 34"/>
              <a:gd name="T34" fmla="*/ 2147483647 w 34"/>
              <a:gd name="T35" fmla="*/ 2147483647 h 34"/>
              <a:gd name="T36" fmla="*/ 2147483647 w 34"/>
              <a:gd name="T37" fmla="*/ 2147483647 h 34"/>
              <a:gd name="T38" fmla="*/ 2147483647 w 34"/>
              <a:gd name="T39" fmla="*/ 2147483647 h 34"/>
              <a:gd name="T40" fmla="*/ 2147483647 w 34"/>
              <a:gd name="T41" fmla="*/ 2147483647 h 34"/>
              <a:gd name="T42" fmla="*/ 2147483647 w 34"/>
              <a:gd name="T43" fmla="*/ 2147483647 h 34"/>
              <a:gd name="T44" fmla="*/ 2147483647 w 34"/>
              <a:gd name="T45" fmla="*/ 2147483647 h 34"/>
              <a:gd name="T46" fmla="*/ 2147483647 w 34"/>
              <a:gd name="T47" fmla="*/ 0 h 34"/>
              <a:gd name="T48" fmla="*/ 2147483647 w 34"/>
              <a:gd name="T49" fmla="*/ 0 h 34"/>
              <a:gd name="T50" fmla="*/ 2147483647 w 34"/>
              <a:gd name="T51" fmla="*/ 2147483647 h 34"/>
              <a:gd name="T52" fmla="*/ 2147483647 w 34"/>
              <a:gd name="T53" fmla="*/ 2147483647 h 34"/>
              <a:gd name="T54" fmla="*/ 0 w 34"/>
              <a:gd name="T55" fmla="*/ 2147483647 h 34"/>
              <a:gd name="T56" fmla="*/ 2147483647 w 34"/>
              <a:gd name="T57" fmla="*/ 2147483647 h 34"/>
              <a:gd name="T58" fmla="*/ 2147483647 w 34"/>
              <a:gd name="T59" fmla="*/ 2147483647 h 34"/>
              <a:gd name="T60" fmla="*/ 2147483647 w 34"/>
              <a:gd name="T61" fmla="*/ 2147483647 h 34"/>
              <a:gd name="T62" fmla="*/ 2147483647 w 34"/>
              <a:gd name="T63" fmla="*/ 2147483647 h 34"/>
              <a:gd name="T64" fmla="*/ 2147483647 w 34"/>
              <a:gd name="T65" fmla="*/ 2147483647 h 34"/>
              <a:gd name="T66" fmla="*/ 2147483647 w 34"/>
              <a:gd name="T67" fmla="*/ 2147483647 h 34"/>
              <a:gd name="T68" fmla="*/ 2147483647 w 34"/>
              <a:gd name="T69" fmla="*/ 2147483647 h 34"/>
              <a:gd name="T70" fmla="*/ 2147483647 w 34"/>
              <a:gd name="T71" fmla="*/ 2147483647 h 34"/>
              <a:gd name="T72" fmla="*/ 2147483647 w 34"/>
              <a:gd name="T73" fmla="*/ 2147483647 h 34"/>
              <a:gd name="T74" fmla="*/ 2147483647 w 34"/>
              <a:gd name="T75" fmla="*/ 2147483647 h 34"/>
              <a:gd name="T76" fmla="*/ 2147483647 w 34"/>
              <a:gd name="T77" fmla="*/ 2147483647 h 34"/>
              <a:gd name="T78" fmla="*/ 2147483647 w 34"/>
              <a:gd name="T79" fmla="*/ 2147483647 h 34"/>
              <a:gd name="T80" fmla="*/ 2147483647 w 34"/>
              <a:gd name="T81" fmla="*/ 2147483647 h 3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4"/>
              <a:gd name="T124" fmla="*/ 0 h 34"/>
              <a:gd name="T125" fmla="*/ 34 w 34"/>
              <a:gd name="T126" fmla="*/ 34 h 34"/>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4" h="34">
                <a:moveTo>
                  <a:pt x="5" y="16"/>
                </a:moveTo>
                <a:lnTo>
                  <a:pt x="6" y="17"/>
                </a:lnTo>
                <a:lnTo>
                  <a:pt x="9" y="19"/>
                </a:lnTo>
                <a:lnTo>
                  <a:pt x="10" y="22"/>
                </a:lnTo>
                <a:lnTo>
                  <a:pt x="12" y="23"/>
                </a:lnTo>
                <a:lnTo>
                  <a:pt x="13" y="25"/>
                </a:lnTo>
                <a:lnTo>
                  <a:pt x="15" y="28"/>
                </a:lnTo>
                <a:lnTo>
                  <a:pt x="16" y="29"/>
                </a:lnTo>
                <a:lnTo>
                  <a:pt x="18" y="32"/>
                </a:lnTo>
                <a:lnTo>
                  <a:pt x="19" y="34"/>
                </a:lnTo>
                <a:lnTo>
                  <a:pt x="21" y="34"/>
                </a:lnTo>
                <a:lnTo>
                  <a:pt x="24" y="34"/>
                </a:lnTo>
                <a:lnTo>
                  <a:pt x="25" y="34"/>
                </a:lnTo>
                <a:lnTo>
                  <a:pt x="27" y="32"/>
                </a:lnTo>
                <a:lnTo>
                  <a:pt x="30" y="32"/>
                </a:lnTo>
                <a:lnTo>
                  <a:pt x="31" y="31"/>
                </a:lnTo>
                <a:lnTo>
                  <a:pt x="33" y="28"/>
                </a:lnTo>
                <a:lnTo>
                  <a:pt x="34" y="22"/>
                </a:lnTo>
                <a:lnTo>
                  <a:pt x="34" y="16"/>
                </a:lnTo>
                <a:lnTo>
                  <a:pt x="31" y="10"/>
                </a:lnTo>
                <a:lnTo>
                  <a:pt x="27" y="6"/>
                </a:lnTo>
                <a:lnTo>
                  <a:pt x="21" y="3"/>
                </a:lnTo>
                <a:lnTo>
                  <a:pt x="15" y="1"/>
                </a:lnTo>
                <a:lnTo>
                  <a:pt x="9" y="0"/>
                </a:lnTo>
                <a:lnTo>
                  <a:pt x="3" y="0"/>
                </a:lnTo>
                <a:lnTo>
                  <a:pt x="2" y="1"/>
                </a:lnTo>
                <a:lnTo>
                  <a:pt x="2" y="3"/>
                </a:lnTo>
                <a:lnTo>
                  <a:pt x="0" y="4"/>
                </a:lnTo>
                <a:lnTo>
                  <a:pt x="2" y="6"/>
                </a:lnTo>
                <a:lnTo>
                  <a:pt x="2" y="9"/>
                </a:lnTo>
                <a:lnTo>
                  <a:pt x="3" y="11"/>
                </a:lnTo>
                <a:lnTo>
                  <a:pt x="5" y="13"/>
                </a:lnTo>
                <a:lnTo>
                  <a:pt x="5" y="16"/>
                </a:lnTo>
                <a:lnTo>
                  <a:pt x="6" y="16"/>
                </a:lnTo>
                <a:lnTo>
                  <a:pt x="5" y="16"/>
                </a:lnTo>
              </a:path>
            </a:pathLst>
          </a:custGeom>
          <a:solidFill>
            <a:srgbClr val="FFFF00"/>
          </a:solidFill>
          <a:ln w="4763">
            <a:solidFill>
              <a:srgbClr val="990000"/>
            </a:solidFill>
            <a:round/>
            <a:headEnd/>
            <a:tailEnd/>
          </a:ln>
        </p:spPr>
        <p:txBody>
          <a:bodyPr/>
          <a:lstStyle/>
          <a:p>
            <a:endParaRPr lang="en-US"/>
          </a:p>
        </p:txBody>
      </p:sp>
      <p:sp>
        <p:nvSpPr>
          <p:cNvPr id="53422" name="Freeform 173"/>
          <p:cNvSpPr>
            <a:spLocks/>
          </p:cNvSpPr>
          <p:nvPr/>
        </p:nvSpPr>
        <p:spPr bwMode="auto">
          <a:xfrm>
            <a:off x="6469066" y="4286254"/>
            <a:ext cx="47625" cy="53975"/>
          </a:xfrm>
          <a:custGeom>
            <a:avLst/>
            <a:gdLst>
              <a:gd name="T0" fmla="*/ 2147483647 w 34"/>
              <a:gd name="T1" fmla="*/ 2147483647 h 34"/>
              <a:gd name="T2" fmla="*/ 2147483647 w 34"/>
              <a:gd name="T3" fmla="*/ 2147483647 h 34"/>
              <a:gd name="T4" fmla="*/ 2147483647 w 34"/>
              <a:gd name="T5" fmla="*/ 2147483647 h 34"/>
              <a:gd name="T6" fmla="*/ 2147483647 w 34"/>
              <a:gd name="T7" fmla="*/ 2147483647 h 34"/>
              <a:gd name="T8" fmla="*/ 2147483647 w 34"/>
              <a:gd name="T9" fmla="*/ 2147483647 h 34"/>
              <a:gd name="T10" fmla="*/ 2147483647 w 34"/>
              <a:gd name="T11" fmla="*/ 2147483647 h 34"/>
              <a:gd name="T12" fmla="*/ 2147483647 w 34"/>
              <a:gd name="T13" fmla="*/ 2147483647 h 34"/>
              <a:gd name="T14" fmla="*/ 2147483647 w 34"/>
              <a:gd name="T15" fmla="*/ 2147483647 h 34"/>
              <a:gd name="T16" fmla="*/ 2147483647 w 34"/>
              <a:gd name="T17" fmla="*/ 2147483647 h 34"/>
              <a:gd name="T18" fmla="*/ 2147483647 w 34"/>
              <a:gd name="T19" fmla="*/ 2147483647 h 34"/>
              <a:gd name="T20" fmla="*/ 2147483647 w 34"/>
              <a:gd name="T21" fmla="*/ 2147483647 h 34"/>
              <a:gd name="T22" fmla="*/ 2147483647 w 34"/>
              <a:gd name="T23" fmla="*/ 2147483647 h 34"/>
              <a:gd name="T24" fmla="*/ 2147483647 w 34"/>
              <a:gd name="T25" fmla="*/ 2147483647 h 34"/>
              <a:gd name="T26" fmla="*/ 2147483647 w 34"/>
              <a:gd name="T27" fmla="*/ 2147483647 h 34"/>
              <a:gd name="T28" fmla="*/ 2147483647 w 34"/>
              <a:gd name="T29" fmla="*/ 2147483647 h 34"/>
              <a:gd name="T30" fmla="*/ 2147483647 w 34"/>
              <a:gd name="T31" fmla="*/ 2147483647 h 34"/>
              <a:gd name="T32" fmla="*/ 2147483647 w 34"/>
              <a:gd name="T33" fmla="*/ 2147483647 h 34"/>
              <a:gd name="T34" fmla="*/ 2147483647 w 34"/>
              <a:gd name="T35" fmla="*/ 2147483647 h 34"/>
              <a:gd name="T36" fmla="*/ 2147483647 w 34"/>
              <a:gd name="T37" fmla="*/ 2147483647 h 34"/>
              <a:gd name="T38" fmla="*/ 2147483647 w 34"/>
              <a:gd name="T39" fmla="*/ 2147483647 h 34"/>
              <a:gd name="T40" fmla="*/ 2147483647 w 34"/>
              <a:gd name="T41" fmla="*/ 2147483647 h 34"/>
              <a:gd name="T42" fmla="*/ 2147483647 w 34"/>
              <a:gd name="T43" fmla="*/ 2147483647 h 34"/>
              <a:gd name="T44" fmla="*/ 2147483647 w 34"/>
              <a:gd name="T45" fmla="*/ 2147483647 h 34"/>
              <a:gd name="T46" fmla="*/ 2147483647 w 34"/>
              <a:gd name="T47" fmla="*/ 0 h 34"/>
              <a:gd name="T48" fmla="*/ 2147483647 w 34"/>
              <a:gd name="T49" fmla="*/ 0 h 34"/>
              <a:gd name="T50" fmla="*/ 2147483647 w 34"/>
              <a:gd name="T51" fmla="*/ 2147483647 h 34"/>
              <a:gd name="T52" fmla="*/ 2147483647 w 34"/>
              <a:gd name="T53" fmla="*/ 2147483647 h 34"/>
              <a:gd name="T54" fmla="*/ 0 w 34"/>
              <a:gd name="T55" fmla="*/ 2147483647 h 34"/>
              <a:gd name="T56" fmla="*/ 2147483647 w 34"/>
              <a:gd name="T57" fmla="*/ 2147483647 h 34"/>
              <a:gd name="T58" fmla="*/ 2147483647 w 34"/>
              <a:gd name="T59" fmla="*/ 2147483647 h 34"/>
              <a:gd name="T60" fmla="*/ 2147483647 w 34"/>
              <a:gd name="T61" fmla="*/ 2147483647 h 34"/>
              <a:gd name="T62" fmla="*/ 2147483647 w 34"/>
              <a:gd name="T63" fmla="*/ 2147483647 h 34"/>
              <a:gd name="T64" fmla="*/ 2147483647 w 34"/>
              <a:gd name="T65" fmla="*/ 2147483647 h 34"/>
              <a:gd name="T66" fmla="*/ 2147483647 w 34"/>
              <a:gd name="T67" fmla="*/ 2147483647 h 34"/>
              <a:gd name="T68" fmla="*/ 2147483647 w 34"/>
              <a:gd name="T69" fmla="*/ 2147483647 h 34"/>
              <a:gd name="T70" fmla="*/ 2147483647 w 34"/>
              <a:gd name="T71" fmla="*/ 2147483647 h 34"/>
              <a:gd name="T72" fmla="*/ 2147483647 w 34"/>
              <a:gd name="T73" fmla="*/ 2147483647 h 34"/>
              <a:gd name="T74" fmla="*/ 2147483647 w 34"/>
              <a:gd name="T75" fmla="*/ 2147483647 h 34"/>
              <a:gd name="T76" fmla="*/ 2147483647 w 34"/>
              <a:gd name="T77" fmla="*/ 2147483647 h 34"/>
              <a:gd name="T78" fmla="*/ 2147483647 w 34"/>
              <a:gd name="T79" fmla="*/ 2147483647 h 34"/>
              <a:gd name="T80" fmla="*/ 2147483647 w 34"/>
              <a:gd name="T81" fmla="*/ 2147483647 h 3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4"/>
              <a:gd name="T124" fmla="*/ 0 h 34"/>
              <a:gd name="T125" fmla="*/ 34 w 34"/>
              <a:gd name="T126" fmla="*/ 34 h 34"/>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4" h="34">
                <a:moveTo>
                  <a:pt x="5" y="16"/>
                </a:moveTo>
                <a:lnTo>
                  <a:pt x="6" y="17"/>
                </a:lnTo>
                <a:lnTo>
                  <a:pt x="9" y="19"/>
                </a:lnTo>
                <a:lnTo>
                  <a:pt x="10" y="22"/>
                </a:lnTo>
                <a:lnTo>
                  <a:pt x="12" y="23"/>
                </a:lnTo>
                <a:lnTo>
                  <a:pt x="13" y="25"/>
                </a:lnTo>
                <a:lnTo>
                  <a:pt x="15" y="28"/>
                </a:lnTo>
                <a:lnTo>
                  <a:pt x="16" y="29"/>
                </a:lnTo>
                <a:lnTo>
                  <a:pt x="18" y="32"/>
                </a:lnTo>
                <a:lnTo>
                  <a:pt x="19" y="34"/>
                </a:lnTo>
                <a:lnTo>
                  <a:pt x="21" y="34"/>
                </a:lnTo>
                <a:lnTo>
                  <a:pt x="24" y="34"/>
                </a:lnTo>
                <a:lnTo>
                  <a:pt x="25" y="34"/>
                </a:lnTo>
                <a:lnTo>
                  <a:pt x="27" y="32"/>
                </a:lnTo>
                <a:lnTo>
                  <a:pt x="30" y="32"/>
                </a:lnTo>
                <a:lnTo>
                  <a:pt x="31" y="31"/>
                </a:lnTo>
                <a:lnTo>
                  <a:pt x="33" y="28"/>
                </a:lnTo>
                <a:lnTo>
                  <a:pt x="34" y="22"/>
                </a:lnTo>
                <a:lnTo>
                  <a:pt x="34" y="16"/>
                </a:lnTo>
                <a:lnTo>
                  <a:pt x="31" y="10"/>
                </a:lnTo>
                <a:lnTo>
                  <a:pt x="27" y="6"/>
                </a:lnTo>
                <a:lnTo>
                  <a:pt x="21" y="3"/>
                </a:lnTo>
                <a:lnTo>
                  <a:pt x="15" y="1"/>
                </a:lnTo>
                <a:lnTo>
                  <a:pt x="9" y="0"/>
                </a:lnTo>
                <a:lnTo>
                  <a:pt x="3" y="0"/>
                </a:lnTo>
                <a:lnTo>
                  <a:pt x="2" y="1"/>
                </a:lnTo>
                <a:lnTo>
                  <a:pt x="2" y="3"/>
                </a:lnTo>
                <a:lnTo>
                  <a:pt x="0" y="4"/>
                </a:lnTo>
                <a:lnTo>
                  <a:pt x="2" y="6"/>
                </a:lnTo>
                <a:lnTo>
                  <a:pt x="2" y="9"/>
                </a:lnTo>
                <a:lnTo>
                  <a:pt x="3" y="11"/>
                </a:lnTo>
                <a:lnTo>
                  <a:pt x="5" y="13"/>
                </a:lnTo>
                <a:lnTo>
                  <a:pt x="5" y="16"/>
                </a:lnTo>
                <a:lnTo>
                  <a:pt x="6" y="16"/>
                </a:lnTo>
                <a:lnTo>
                  <a:pt x="5" y="16"/>
                </a:lnTo>
              </a:path>
            </a:pathLst>
          </a:custGeom>
          <a:solidFill>
            <a:srgbClr val="FFFF00"/>
          </a:solidFill>
          <a:ln w="4763">
            <a:solidFill>
              <a:srgbClr val="990000"/>
            </a:solidFill>
            <a:round/>
            <a:headEnd/>
            <a:tailEnd/>
          </a:ln>
        </p:spPr>
        <p:txBody>
          <a:bodyPr/>
          <a:lstStyle/>
          <a:p>
            <a:endParaRPr lang="en-US"/>
          </a:p>
        </p:txBody>
      </p:sp>
      <p:sp>
        <p:nvSpPr>
          <p:cNvPr id="53423" name="Freeform 174"/>
          <p:cNvSpPr>
            <a:spLocks/>
          </p:cNvSpPr>
          <p:nvPr/>
        </p:nvSpPr>
        <p:spPr bwMode="auto">
          <a:xfrm>
            <a:off x="6429375" y="4224339"/>
            <a:ext cx="52388" cy="49212"/>
          </a:xfrm>
          <a:custGeom>
            <a:avLst/>
            <a:gdLst>
              <a:gd name="T0" fmla="*/ 2147483647 w 37"/>
              <a:gd name="T1" fmla="*/ 2147483647 h 31"/>
              <a:gd name="T2" fmla="*/ 0 w 37"/>
              <a:gd name="T3" fmla="*/ 2147483647 h 31"/>
              <a:gd name="T4" fmla="*/ 0 w 37"/>
              <a:gd name="T5" fmla="*/ 2147483647 h 31"/>
              <a:gd name="T6" fmla="*/ 0 w 37"/>
              <a:gd name="T7" fmla="*/ 2147483647 h 31"/>
              <a:gd name="T8" fmla="*/ 0 w 37"/>
              <a:gd name="T9" fmla="*/ 2147483647 h 31"/>
              <a:gd name="T10" fmla="*/ 2147483647 w 37"/>
              <a:gd name="T11" fmla="*/ 2147483647 h 31"/>
              <a:gd name="T12" fmla="*/ 2147483647 w 37"/>
              <a:gd name="T13" fmla="*/ 2147483647 h 31"/>
              <a:gd name="T14" fmla="*/ 2147483647 w 37"/>
              <a:gd name="T15" fmla="*/ 2147483647 h 31"/>
              <a:gd name="T16" fmla="*/ 2147483647 w 37"/>
              <a:gd name="T17" fmla="*/ 2147483647 h 31"/>
              <a:gd name="T18" fmla="*/ 2147483647 w 37"/>
              <a:gd name="T19" fmla="*/ 2147483647 h 31"/>
              <a:gd name="T20" fmla="*/ 2147483647 w 37"/>
              <a:gd name="T21" fmla="*/ 2147483647 h 31"/>
              <a:gd name="T22" fmla="*/ 2147483647 w 37"/>
              <a:gd name="T23" fmla="*/ 2147483647 h 31"/>
              <a:gd name="T24" fmla="*/ 2147483647 w 37"/>
              <a:gd name="T25" fmla="*/ 2147483647 h 31"/>
              <a:gd name="T26" fmla="*/ 2147483647 w 37"/>
              <a:gd name="T27" fmla="*/ 2147483647 h 31"/>
              <a:gd name="T28" fmla="*/ 2147483647 w 37"/>
              <a:gd name="T29" fmla="*/ 2147483647 h 31"/>
              <a:gd name="T30" fmla="*/ 2147483647 w 37"/>
              <a:gd name="T31" fmla="*/ 2147483647 h 31"/>
              <a:gd name="T32" fmla="*/ 2147483647 w 37"/>
              <a:gd name="T33" fmla="*/ 2147483647 h 31"/>
              <a:gd name="T34" fmla="*/ 2147483647 w 37"/>
              <a:gd name="T35" fmla="*/ 2147483647 h 31"/>
              <a:gd name="T36" fmla="*/ 2147483647 w 37"/>
              <a:gd name="T37" fmla="*/ 2147483647 h 31"/>
              <a:gd name="T38" fmla="*/ 2147483647 w 37"/>
              <a:gd name="T39" fmla="*/ 2147483647 h 31"/>
              <a:gd name="T40" fmla="*/ 2147483647 w 37"/>
              <a:gd name="T41" fmla="*/ 2147483647 h 31"/>
              <a:gd name="T42" fmla="*/ 2147483647 w 37"/>
              <a:gd name="T43" fmla="*/ 2147483647 h 31"/>
              <a:gd name="T44" fmla="*/ 2147483647 w 37"/>
              <a:gd name="T45" fmla="*/ 2147483647 h 31"/>
              <a:gd name="T46" fmla="*/ 2147483647 w 37"/>
              <a:gd name="T47" fmla="*/ 2147483647 h 31"/>
              <a:gd name="T48" fmla="*/ 2147483647 w 37"/>
              <a:gd name="T49" fmla="*/ 2147483647 h 31"/>
              <a:gd name="T50" fmla="*/ 2147483647 w 37"/>
              <a:gd name="T51" fmla="*/ 2147483647 h 31"/>
              <a:gd name="T52" fmla="*/ 2147483647 w 37"/>
              <a:gd name="T53" fmla="*/ 2147483647 h 31"/>
              <a:gd name="T54" fmla="*/ 2147483647 w 37"/>
              <a:gd name="T55" fmla="*/ 2147483647 h 31"/>
              <a:gd name="T56" fmla="*/ 2147483647 w 37"/>
              <a:gd name="T57" fmla="*/ 2147483647 h 31"/>
              <a:gd name="T58" fmla="*/ 2147483647 w 37"/>
              <a:gd name="T59" fmla="*/ 0 h 31"/>
              <a:gd name="T60" fmla="*/ 2147483647 w 37"/>
              <a:gd name="T61" fmla="*/ 0 h 31"/>
              <a:gd name="T62" fmla="*/ 2147483647 w 37"/>
              <a:gd name="T63" fmla="*/ 2147483647 h 31"/>
              <a:gd name="T64" fmla="*/ 2147483647 w 37"/>
              <a:gd name="T65" fmla="*/ 2147483647 h 3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7"/>
              <a:gd name="T100" fmla="*/ 0 h 31"/>
              <a:gd name="T101" fmla="*/ 37 w 37"/>
              <a:gd name="T102" fmla="*/ 31 h 31"/>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7" h="31">
                <a:moveTo>
                  <a:pt x="1" y="5"/>
                </a:moveTo>
                <a:lnTo>
                  <a:pt x="0" y="8"/>
                </a:lnTo>
                <a:lnTo>
                  <a:pt x="0" y="9"/>
                </a:lnTo>
                <a:lnTo>
                  <a:pt x="0" y="12"/>
                </a:lnTo>
                <a:lnTo>
                  <a:pt x="0" y="15"/>
                </a:lnTo>
                <a:lnTo>
                  <a:pt x="1" y="16"/>
                </a:lnTo>
                <a:lnTo>
                  <a:pt x="3" y="19"/>
                </a:lnTo>
                <a:lnTo>
                  <a:pt x="3" y="22"/>
                </a:lnTo>
                <a:lnTo>
                  <a:pt x="4" y="24"/>
                </a:lnTo>
                <a:lnTo>
                  <a:pt x="7" y="27"/>
                </a:lnTo>
                <a:lnTo>
                  <a:pt x="9" y="28"/>
                </a:lnTo>
                <a:lnTo>
                  <a:pt x="13" y="30"/>
                </a:lnTo>
                <a:lnTo>
                  <a:pt x="16" y="31"/>
                </a:lnTo>
                <a:lnTo>
                  <a:pt x="19" y="31"/>
                </a:lnTo>
                <a:lnTo>
                  <a:pt x="24" y="31"/>
                </a:lnTo>
                <a:lnTo>
                  <a:pt x="27" y="31"/>
                </a:lnTo>
                <a:lnTo>
                  <a:pt x="31" y="30"/>
                </a:lnTo>
                <a:lnTo>
                  <a:pt x="34" y="30"/>
                </a:lnTo>
                <a:lnTo>
                  <a:pt x="35" y="28"/>
                </a:lnTo>
                <a:lnTo>
                  <a:pt x="37" y="25"/>
                </a:lnTo>
                <a:lnTo>
                  <a:pt x="37" y="24"/>
                </a:lnTo>
                <a:lnTo>
                  <a:pt x="37" y="21"/>
                </a:lnTo>
                <a:lnTo>
                  <a:pt x="37" y="18"/>
                </a:lnTo>
                <a:lnTo>
                  <a:pt x="37" y="16"/>
                </a:lnTo>
                <a:lnTo>
                  <a:pt x="35" y="13"/>
                </a:lnTo>
                <a:lnTo>
                  <a:pt x="33" y="11"/>
                </a:lnTo>
                <a:lnTo>
                  <a:pt x="28" y="6"/>
                </a:lnTo>
                <a:lnTo>
                  <a:pt x="24" y="5"/>
                </a:lnTo>
                <a:lnTo>
                  <a:pt x="19" y="2"/>
                </a:lnTo>
                <a:lnTo>
                  <a:pt x="15" y="0"/>
                </a:lnTo>
                <a:lnTo>
                  <a:pt x="10" y="0"/>
                </a:lnTo>
                <a:lnTo>
                  <a:pt x="6" y="2"/>
                </a:lnTo>
                <a:lnTo>
                  <a:pt x="1" y="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24" name="Freeform 175"/>
          <p:cNvSpPr>
            <a:spLocks/>
          </p:cNvSpPr>
          <p:nvPr/>
        </p:nvSpPr>
        <p:spPr bwMode="auto">
          <a:xfrm>
            <a:off x="6429375" y="4224339"/>
            <a:ext cx="52388" cy="49212"/>
          </a:xfrm>
          <a:custGeom>
            <a:avLst/>
            <a:gdLst>
              <a:gd name="T0" fmla="*/ 2147483647 w 37"/>
              <a:gd name="T1" fmla="*/ 2147483647 h 31"/>
              <a:gd name="T2" fmla="*/ 0 w 37"/>
              <a:gd name="T3" fmla="*/ 2147483647 h 31"/>
              <a:gd name="T4" fmla="*/ 0 w 37"/>
              <a:gd name="T5" fmla="*/ 2147483647 h 31"/>
              <a:gd name="T6" fmla="*/ 0 w 37"/>
              <a:gd name="T7" fmla="*/ 2147483647 h 31"/>
              <a:gd name="T8" fmla="*/ 0 w 37"/>
              <a:gd name="T9" fmla="*/ 2147483647 h 31"/>
              <a:gd name="T10" fmla="*/ 2147483647 w 37"/>
              <a:gd name="T11" fmla="*/ 2147483647 h 31"/>
              <a:gd name="T12" fmla="*/ 2147483647 w 37"/>
              <a:gd name="T13" fmla="*/ 2147483647 h 31"/>
              <a:gd name="T14" fmla="*/ 2147483647 w 37"/>
              <a:gd name="T15" fmla="*/ 2147483647 h 31"/>
              <a:gd name="T16" fmla="*/ 2147483647 w 37"/>
              <a:gd name="T17" fmla="*/ 2147483647 h 31"/>
              <a:gd name="T18" fmla="*/ 2147483647 w 37"/>
              <a:gd name="T19" fmla="*/ 2147483647 h 31"/>
              <a:gd name="T20" fmla="*/ 2147483647 w 37"/>
              <a:gd name="T21" fmla="*/ 2147483647 h 31"/>
              <a:gd name="T22" fmla="*/ 2147483647 w 37"/>
              <a:gd name="T23" fmla="*/ 2147483647 h 31"/>
              <a:gd name="T24" fmla="*/ 2147483647 w 37"/>
              <a:gd name="T25" fmla="*/ 2147483647 h 31"/>
              <a:gd name="T26" fmla="*/ 2147483647 w 37"/>
              <a:gd name="T27" fmla="*/ 2147483647 h 31"/>
              <a:gd name="T28" fmla="*/ 2147483647 w 37"/>
              <a:gd name="T29" fmla="*/ 2147483647 h 31"/>
              <a:gd name="T30" fmla="*/ 2147483647 w 37"/>
              <a:gd name="T31" fmla="*/ 2147483647 h 31"/>
              <a:gd name="T32" fmla="*/ 2147483647 w 37"/>
              <a:gd name="T33" fmla="*/ 2147483647 h 31"/>
              <a:gd name="T34" fmla="*/ 2147483647 w 37"/>
              <a:gd name="T35" fmla="*/ 2147483647 h 31"/>
              <a:gd name="T36" fmla="*/ 2147483647 w 37"/>
              <a:gd name="T37" fmla="*/ 2147483647 h 31"/>
              <a:gd name="T38" fmla="*/ 2147483647 w 37"/>
              <a:gd name="T39" fmla="*/ 2147483647 h 31"/>
              <a:gd name="T40" fmla="*/ 2147483647 w 37"/>
              <a:gd name="T41" fmla="*/ 2147483647 h 31"/>
              <a:gd name="T42" fmla="*/ 2147483647 w 37"/>
              <a:gd name="T43" fmla="*/ 2147483647 h 31"/>
              <a:gd name="T44" fmla="*/ 2147483647 w 37"/>
              <a:gd name="T45" fmla="*/ 2147483647 h 31"/>
              <a:gd name="T46" fmla="*/ 2147483647 w 37"/>
              <a:gd name="T47" fmla="*/ 2147483647 h 31"/>
              <a:gd name="T48" fmla="*/ 2147483647 w 37"/>
              <a:gd name="T49" fmla="*/ 2147483647 h 31"/>
              <a:gd name="T50" fmla="*/ 2147483647 w 37"/>
              <a:gd name="T51" fmla="*/ 2147483647 h 31"/>
              <a:gd name="T52" fmla="*/ 2147483647 w 37"/>
              <a:gd name="T53" fmla="*/ 2147483647 h 31"/>
              <a:gd name="T54" fmla="*/ 2147483647 w 37"/>
              <a:gd name="T55" fmla="*/ 2147483647 h 31"/>
              <a:gd name="T56" fmla="*/ 2147483647 w 37"/>
              <a:gd name="T57" fmla="*/ 2147483647 h 31"/>
              <a:gd name="T58" fmla="*/ 2147483647 w 37"/>
              <a:gd name="T59" fmla="*/ 0 h 31"/>
              <a:gd name="T60" fmla="*/ 2147483647 w 37"/>
              <a:gd name="T61" fmla="*/ 0 h 31"/>
              <a:gd name="T62" fmla="*/ 2147483647 w 37"/>
              <a:gd name="T63" fmla="*/ 2147483647 h 31"/>
              <a:gd name="T64" fmla="*/ 2147483647 w 37"/>
              <a:gd name="T65" fmla="*/ 2147483647 h 3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7"/>
              <a:gd name="T100" fmla="*/ 0 h 31"/>
              <a:gd name="T101" fmla="*/ 37 w 37"/>
              <a:gd name="T102" fmla="*/ 31 h 31"/>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7" h="31">
                <a:moveTo>
                  <a:pt x="1" y="5"/>
                </a:moveTo>
                <a:lnTo>
                  <a:pt x="0" y="8"/>
                </a:lnTo>
                <a:lnTo>
                  <a:pt x="0" y="9"/>
                </a:lnTo>
                <a:lnTo>
                  <a:pt x="0" y="12"/>
                </a:lnTo>
                <a:lnTo>
                  <a:pt x="0" y="15"/>
                </a:lnTo>
                <a:lnTo>
                  <a:pt x="1" y="16"/>
                </a:lnTo>
                <a:lnTo>
                  <a:pt x="3" y="19"/>
                </a:lnTo>
                <a:lnTo>
                  <a:pt x="3" y="22"/>
                </a:lnTo>
                <a:lnTo>
                  <a:pt x="4" y="24"/>
                </a:lnTo>
                <a:lnTo>
                  <a:pt x="7" y="27"/>
                </a:lnTo>
                <a:lnTo>
                  <a:pt x="9" y="28"/>
                </a:lnTo>
                <a:lnTo>
                  <a:pt x="13" y="30"/>
                </a:lnTo>
                <a:lnTo>
                  <a:pt x="16" y="31"/>
                </a:lnTo>
                <a:lnTo>
                  <a:pt x="19" y="31"/>
                </a:lnTo>
                <a:lnTo>
                  <a:pt x="24" y="31"/>
                </a:lnTo>
                <a:lnTo>
                  <a:pt x="27" y="31"/>
                </a:lnTo>
                <a:lnTo>
                  <a:pt x="31" y="30"/>
                </a:lnTo>
                <a:lnTo>
                  <a:pt x="34" y="30"/>
                </a:lnTo>
                <a:lnTo>
                  <a:pt x="35" y="28"/>
                </a:lnTo>
                <a:lnTo>
                  <a:pt x="37" y="25"/>
                </a:lnTo>
                <a:lnTo>
                  <a:pt x="37" y="24"/>
                </a:lnTo>
                <a:lnTo>
                  <a:pt x="37" y="21"/>
                </a:lnTo>
                <a:lnTo>
                  <a:pt x="37" y="18"/>
                </a:lnTo>
                <a:lnTo>
                  <a:pt x="37" y="16"/>
                </a:lnTo>
                <a:lnTo>
                  <a:pt x="35" y="13"/>
                </a:lnTo>
                <a:lnTo>
                  <a:pt x="33" y="11"/>
                </a:lnTo>
                <a:lnTo>
                  <a:pt x="28" y="6"/>
                </a:lnTo>
                <a:lnTo>
                  <a:pt x="24" y="5"/>
                </a:lnTo>
                <a:lnTo>
                  <a:pt x="19" y="2"/>
                </a:lnTo>
                <a:lnTo>
                  <a:pt x="15" y="0"/>
                </a:lnTo>
                <a:lnTo>
                  <a:pt x="10" y="0"/>
                </a:lnTo>
                <a:lnTo>
                  <a:pt x="6" y="2"/>
                </a:lnTo>
                <a:lnTo>
                  <a:pt x="1" y="5"/>
                </a:lnTo>
              </a:path>
            </a:pathLst>
          </a:custGeom>
          <a:solidFill>
            <a:srgbClr val="FFFF00"/>
          </a:solidFill>
          <a:ln w="4763">
            <a:solidFill>
              <a:srgbClr val="990000"/>
            </a:solidFill>
            <a:round/>
            <a:headEnd/>
            <a:tailEnd/>
          </a:ln>
        </p:spPr>
        <p:txBody>
          <a:bodyPr/>
          <a:lstStyle/>
          <a:p>
            <a:endParaRPr lang="en-US"/>
          </a:p>
        </p:txBody>
      </p:sp>
      <p:sp>
        <p:nvSpPr>
          <p:cNvPr id="53425" name="Freeform 176"/>
          <p:cNvSpPr>
            <a:spLocks/>
          </p:cNvSpPr>
          <p:nvPr/>
        </p:nvSpPr>
        <p:spPr bwMode="auto">
          <a:xfrm>
            <a:off x="6351589" y="4241801"/>
            <a:ext cx="80963" cy="88900"/>
          </a:xfrm>
          <a:custGeom>
            <a:avLst/>
            <a:gdLst>
              <a:gd name="T0" fmla="*/ 2147483647 w 58"/>
              <a:gd name="T1" fmla="*/ 2147483647 h 56"/>
              <a:gd name="T2" fmla="*/ 2147483647 w 58"/>
              <a:gd name="T3" fmla="*/ 2147483647 h 56"/>
              <a:gd name="T4" fmla="*/ 0 w 58"/>
              <a:gd name="T5" fmla="*/ 2147483647 h 56"/>
              <a:gd name="T6" fmla="*/ 0 w 58"/>
              <a:gd name="T7" fmla="*/ 2147483647 h 56"/>
              <a:gd name="T8" fmla="*/ 2147483647 w 58"/>
              <a:gd name="T9" fmla="*/ 2147483647 h 56"/>
              <a:gd name="T10" fmla="*/ 2147483647 w 58"/>
              <a:gd name="T11" fmla="*/ 2147483647 h 56"/>
              <a:gd name="T12" fmla="*/ 2147483647 w 58"/>
              <a:gd name="T13" fmla="*/ 2147483647 h 56"/>
              <a:gd name="T14" fmla="*/ 2147483647 w 58"/>
              <a:gd name="T15" fmla="*/ 2147483647 h 56"/>
              <a:gd name="T16" fmla="*/ 2147483647 w 58"/>
              <a:gd name="T17" fmla="*/ 2147483647 h 56"/>
              <a:gd name="T18" fmla="*/ 2147483647 w 58"/>
              <a:gd name="T19" fmla="*/ 2147483647 h 56"/>
              <a:gd name="T20" fmla="*/ 2147483647 w 58"/>
              <a:gd name="T21" fmla="*/ 2147483647 h 56"/>
              <a:gd name="T22" fmla="*/ 2147483647 w 58"/>
              <a:gd name="T23" fmla="*/ 2147483647 h 56"/>
              <a:gd name="T24" fmla="*/ 2147483647 w 58"/>
              <a:gd name="T25" fmla="*/ 2147483647 h 56"/>
              <a:gd name="T26" fmla="*/ 2147483647 w 58"/>
              <a:gd name="T27" fmla="*/ 2147483647 h 56"/>
              <a:gd name="T28" fmla="*/ 2147483647 w 58"/>
              <a:gd name="T29" fmla="*/ 2147483647 h 56"/>
              <a:gd name="T30" fmla="*/ 2147483647 w 58"/>
              <a:gd name="T31" fmla="*/ 2147483647 h 56"/>
              <a:gd name="T32" fmla="*/ 2147483647 w 58"/>
              <a:gd name="T33" fmla="*/ 2147483647 h 56"/>
              <a:gd name="T34" fmla="*/ 2147483647 w 58"/>
              <a:gd name="T35" fmla="*/ 2147483647 h 56"/>
              <a:gd name="T36" fmla="*/ 2147483647 w 58"/>
              <a:gd name="T37" fmla="*/ 2147483647 h 56"/>
              <a:gd name="T38" fmla="*/ 2147483647 w 58"/>
              <a:gd name="T39" fmla="*/ 2147483647 h 56"/>
              <a:gd name="T40" fmla="*/ 2147483647 w 58"/>
              <a:gd name="T41" fmla="*/ 2147483647 h 56"/>
              <a:gd name="T42" fmla="*/ 2147483647 w 58"/>
              <a:gd name="T43" fmla="*/ 2147483647 h 56"/>
              <a:gd name="T44" fmla="*/ 2147483647 w 58"/>
              <a:gd name="T45" fmla="*/ 2147483647 h 56"/>
              <a:gd name="T46" fmla="*/ 2147483647 w 58"/>
              <a:gd name="T47" fmla="*/ 2147483647 h 56"/>
              <a:gd name="T48" fmla="*/ 2147483647 w 58"/>
              <a:gd name="T49" fmla="*/ 2147483647 h 56"/>
              <a:gd name="T50" fmla="*/ 2147483647 w 58"/>
              <a:gd name="T51" fmla="*/ 2147483647 h 56"/>
              <a:gd name="T52" fmla="*/ 2147483647 w 58"/>
              <a:gd name="T53" fmla="*/ 2147483647 h 56"/>
              <a:gd name="T54" fmla="*/ 2147483647 w 58"/>
              <a:gd name="T55" fmla="*/ 2147483647 h 56"/>
              <a:gd name="T56" fmla="*/ 2147483647 w 58"/>
              <a:gd name="T57" fmla="*/ 0 h 56"/>
              <a:gd name="T58" fmla="*/ 2147483647 w 58"/>
              <a:gd name="T59" fmla="*/ 0 h 56"/>
              <a:gd name="T60" fmla="*/ 2147483647 w 58"/>
              <a:gd name="T61" fmla="*/ 2147483647 h 56"/>
              <a:gd name="T62" fmla="*/ 2147483647 w 58"/>
              <a:gd name="T63" fmla="*/ 2147483647 h 5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58"/>
              <a:gd name="T97" fmla="*/ 0 h 56"/>
              <a:gd name="T98" fmla="*/ 58 w 58"/>
              <a:gd name="T99" fmla="*/ 56 h 5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58" h="56">
                <a:moveTo>
                  <a:pt x="8" y="13"/>
                </a:moveTo>
                <a:lnTo>
                  <a:pt x="5" y="16"/>
                </a:lnTo>
                <a:lnTo>
                  <a:pt x="3" y="19"/>
                </a:lnTo>
                <a:lnTo>
                  <a:pt x="2" y="23"/>
                </a:lnTo>
                <a:lnTo>
                  <a:pt x="0" y="28"/>
                </a:lnTo>
                <a:lnTo>
                  <a:pt x="0" y="32"/>
                </a:lnTo>
                <a:lnTo>
                  <a:pt x="0" y="35"/>
                </a:lnTo>
                <a:lnTo>
                  <a:pt x="0" y="39"/>
                </a:lnTo>
                <a:lnTo>
                  <a:pt x="2" y="44"/>
                </a:lnTo>
                <a:lnTo>
                  <a:pt x="2" y="45"/>
                </a:lnTo>
                <a:lnTo>
                  <a:pt x="3" y="45"/>
                </a:lnTo>
                <a:lnTo>
                  <a:pt x="3" y="47"/>
                </a:lnTo>
                <a:lnTo>
                  <a:pt x="5" y="47"/>
                </a:lnTo>
                <a:lnTo>
                  <a:pt x="6" y="48"/>
                </a:lnTo>
                <a:lnTo>
                  <a:pt x="8" y="48"/>
                </a:lnTo>
                <a:lnTo>
                  <a:pt x="8" y="50"/>
                </a:lnTo>
                <a:lnTo>
                  <a:pt x="9" y="50"/>
                </a:lnTo>
                <a:lnTo>
                  <a:pt x="14" y="51"/>
                </a:lnTo>
                <a:lnTo>
                  <a:pt x="18" y="53"/>
                </a:lnTo>
                <a:lnTo>
                  <a:pt x="21" y="54"/>
                </a:lnTo>
                <a:lnTo>
                  <a:pt x="25" y="56"/>
                </a:lnTo>
                <a:lnTo>
                  <a:pt x="30" y="56"/>
                </a:lnTo>
                <a:lnTo>
                  <a:pt x="33" y="56"/>
                </a:lnTo>
                <a:lnTo>
                  <a:pt x="37" y="56"/>
                </a:lnTo>
                <a:lnTo>
                  <a:pt x="40" y="56"/>
                </a:lnTo>
                <a:lnTo>
                  <a:pt x="42" y="54"/>
                </a:lnTo>
                <a:lnTo>
                  <a:pt x="43" y="53"/>
                </a:lnTo>
                <a:lnTo>
                  <a:pt x="45" y="51"/>
                </a:lnTo>
                <a:lnTo>
                  <a:pt x="45" y="48"/>
                </a:lnTo>
                <a:lnTo>
                  <a:pt x="45" y="47"/>
                </a:lnTo>
                <a:lnTo>
                  <a:pt x="46" y="44"/>
                </a:lnTo>
                <a:lnTo>
                  <a:pt x="46" y="42"/>
                </a:lnTo>
                <a:lnTo>
                  <a:pt x="48" y="41"/>
                </a:lnTo>
                <a:lnTo>
                  <a:pt x="49" y="39"/>
                </a:lnTo>
                <a:lnTo>
                  <a:pt x="51" y="38"/>
                </a:lnTo>
                <a:lnTo>
                  <a:pt x="52" y="35"/>
                </a:lnTo>
                <a:lnTo>
                  <a:pt x="54" y="34"/>
                </a:lnTo>
                <a:lnTo>
                  <a:pt x="55" y="32"/>
                </a:lnTo>
                <a:lnTo>
                  <a:pt x="56" y="31"/>
                </a:lnTo>
                <a:lnTo>
                  <a:pt x="56" y="28"/>
                </a:lnTo>
                <a:lnTo>
                  <a:pt x="58" y="26"/>
                </a:lnTo>
                <a:lnTo>
                  <a:pt x="58" y="23"/>
                </a:lnTo>
                <a:lnTo>
                  <a:pt x="56" y="20"/>
                </a:lnTo>
                <a:lnTo>
                  <a:pt x="55" y="17"/>
                </a:lnTo>
                <a:lnTo>
                  <a:pt x="54" y="16"/>
                </a:lnTo>
                <a:lnTo>
                  <a:pt x="52" y="13"/>
                </a:lnTo>
                <a:lnTo>
                  <a:pt x="49" y="11"/>
                </a:lnTo>
                <a:lnTo>
                  <a:pt x="46" y="10"/>
                </a:lnTo>
                <a:lnTo>
                  <a:pt x="42" y="7"/>
                </a:lnTo>
                <a:lnTo>
                  <a:pt x="40" y="5"/>
                </a:lnTo>
                <a:lnTo>
                  <a:pt x="40" y="4"/>
                </a:lnTo>
                <a:lnTo>
                  <a:pt x="40" y="2"/>
                </a:lnTo>
                <a:lnTo>
                  <a:pt x="39" y="2"/>
                </a:lnTo>
                <a:lnTo>
                  <a:pt x="39" y="1"/>
                </a:lnTo>
                <a:lnTo>
                  <a:pt x="36" y="0"/>
                </a:lnTo>
                <a:lnTo>
                  <a:pt x="31" y="0"/>
                </a:lnTo>
                <a:lnTo>
                  <a:pt x="28" y="0"/>
                </a:lnTo>
                <a:lnTo>
                  <a:pt x="24" y="1"/>
                </a:lnTo>
                <a:lnTo>
                  <a:pt x="19" y="2"/>
                </a:lnTo>
                <a:lnTo>
                  <a:pt x="15" y="5"/>
                </a:lnTo>
                <a:lnTo>
                  <a:pt x="12" y="8"/>
                </a:lnTo>
                <a:lnTo>
                  <a:pt x="8" y="13"/>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26" name="Freeform 177"/>
          <p:cNvSpPr>
            <a:spLocks/>
          </p:cNvSpPr>
          <p:nvPr/>
        </p:nvSpPr>
        <p:spPr bwMode="auto">
          <a:xfrm>
            <a:off x="6351589" y="4241801"/>
            <a:ext cx="80963" cy="88900"/>
          </a:xfrm>
          <a:custGeom>
            <a:avLst/>
            <a:gdLst>
              <a:gd name="T0" fmla="*/ 2147483647 w 58"/>
              <a:gd name="T1" fmla="*/ 2147483647 h 56"/>
              <a:gd name="T2" fmla="*/ 2147483647 w 58"/>
              <a:gd name="T3" fmla="*/ 2147483647 h 56"/>
              <a:gd name="T4" fmla="*/ 0 w 58"/>
              <a:gd name="T5" fmla="*/ 2147483647 h 56"/>
              <a:gd name="T6" fmla="*/ 0 w 58"/>
              <a:gd name="T7" fmla="*/ 2147483647 h 56"/>
              <a:gd name="T8" fmla="*/ 2147483647 w 58"/>
              <a:gd name="T9" fmla="*/ 2147483647 h 56"/>
              <a:gd name="T10" fmla="*/ 2147483647 w 58"/>
              <a:gd name="T11" fmla="*/ 2147483647 h 56"/>
              <a:gd name="T12" fmla="*/ 2147483647 w 58"/>
              <a:gd name="T13" fmla="*/ 2147483647 h 56"/>
              <a:gd name="T14" fmla="*/ 2147483647 w 58"/>
              <a:gd name="T15" fmla="*/ 2147483647 h 56"/>
              <a:gd name="T16" fmla="*/ 2147483647 w 58"/>
              <a:gd name="T17" fmla="*/ 2147483647 h 56"/>
              <a:gd name="T18" fmla="*/ 2147483647 w 58"/>
              <a:gd name="T19" fmla="*/ 2147483647 h 56"/>
              <a:gd name="T20" fmla="*/ 2147483647 w 58"/>
              <a:gd name="T21" fmla="*/ 2147483647 h 56"/>
              <a:gd name="T22" fmla="*/ 2147483647 w 58"/>
              <a:gd name="T23" fmla="*/ 2147483647 h 56"/>
              <a:gd name="T24" fmla="*/ 2147483647 w 58"/>
              <a:gd name="T25" fmla="*/ 2147483647 h 56"/>
              <a:gd name="T26" fmla="*/ 2147483647 w 58"/>
              <a:gd name="T27" fmla="*/ 2147483647 h 56"/>
              <a:gd name="T28" fmla="*/ 2147483647 w 58"/>
              <a:gd name="T29" fmla="*/ 2147483647 h 56"/>
              <a:gd name="T30" fmla="*/ 2147483647 w 58"/>
              <a:gd name="T31" fmla="*/ 2147483647 h 56"/>
              <a:gd name="T32" fmla="*/ 2147483647 w 58"/>
              <a:gd name="T33" fmla="*/ 2147483647 h 56"/>
              <a:gd name="T34" fmla="*/ 2147483647 w 58"/>
              <a:gd name="T35" fmla="*/ 2147483647 h 56"/>
              <a:gd name="T36" fmla="*/ 2147483647 w 58"/>
              <a:gd name="T37" fmla="*/ 2147483647 h 56"/>
              <a:gd name="T38" fmla="*/ 2147483647 w 58"/>
              <a:gd name="T39" fmla="*/ 2147483647 h 56"/>
              <a:gd name="T40" fmla="*/ 2147483647 w 58"/>
              <a:gd name="T41" fmla="*/ 2147483647 h 56"/>
              <a:gd name="T42" fmla="*/ 2147483647 w 58"/>
              <a:gd name="T43" fmla="*/ 2147483647 h 56"/>
              <a:gd name="T44" fmla="*/ 2147483647 w 58"/>
              <a:gd name="T45" fmla="*/ 2147483647 h 56"/>
              <a:gd name="T46" fmla="*/ 2147483647 w 58"/>
              <a:gd name="T47" fmla="*/ 2147483647 h 56"/>
              <a:gd name="T48" fmla="*/ 2147483647 w 58"/>
              <a:gd name="T49" fmla="*/ 2147483647 h 56"/>
              <a:gd name="T50" fmla="*/ 2147483647 w 58"/>
              <a:gd name="T51" fmla="*/ 2147483647 h 56"/>
              <a:gd name="T52" fmla="*/ 2147483647 w 58"/>
              <a:gd name="T53" fmla="*/ 2147483647 h 56"/>
              <a:gd name="T54" fmla="*/ 2147483647 w 58"/>
              <a:gd name="T55" fmla="*/ 2147483647 h 56"/>
              <a:gd name="T56" fmla="*/ 2147483647 w 58"/>
              <a:gd name="T57" fmla="*/ 0 h 56"/>
              <a:gd name="T58" fmla="*/ 2147483647 w 58"/>
              <a:gd name="T59" fmla="*/ 0 h 56"/>
              <a:gd name="T60" fmla="*/ 2147483647 w 58"/>
              <a:gd name="T61" fmla="*/ 2147483647 h 56"/>
              <a:gd name="T62" fmla="*/ 2147483647 w 58"/>
              <a:gd name="T63" fmla="*/ 2147483647 h 5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58"/>
              <a:gd name="T97" fmla="*/ 0 h 56"/>
              <a:gd name="T98" fmla="*/ 58 w 58"/>
              <a:gd name="T99" fmla="*/ 56 h 5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58" h="56">
                <a:moveTo>
                  <a:pt x="8" y="13"/>
                </a:moveTo>
                <a:lnTo>
                  <a:pt x="5" y="16"/>
                </a:lnTo>
                <a:lnTo>
                  <a:pt x="3" y="19"/>
                </a:lnTo>
                <a:lnTo>
                  <a:pt x="2" y="23"/>
                </a:lnTo>
                <a:lnTo>
                  <a:pt x="0" y="28"/>
                </a:lnTo>
                <a:lnTo>
                  <a:pt x="0" y="32"/>
                </a:lnTo>
                <a:lnTo>
                  <a:pt x="0" y="35"/>
                </a:lnTo>
                <a:lnTo>
                  <a:pt x="0" y="39"/>
                </a:lnTo>
                <a:lnTo>
                  <a:pt x="2" y="44"/>
                </a:lnTo>
                <a:lnTo>
                  <a:pt x="2" y="45"/>
                </a:lnTo>
                <a:lnTo>
                  <a:pt x="3" y="45"/>
                </a:lnTo>
                <a:lnTo>
                  <a:pt x="3" y="47"/>
                </a:lnTo>
                <a:lnTo>
                  <a:pt x="5" y="47"/>
                </a:lnTo>
                <a:lnTo>
                  <a:pt x="6" y="48"/>
                </a:lnTo>
                <a:lnTo>
                  <a:pt x="8" y="48"/>
                </a:lnTo>
                <a:lnTo>
                  <a:pt x="8" y="50"/>
                </a:lnTo>
                <a:lnTo>
                  <a:pt x="9" y="50"/>
                </a:lnTo>
                <a:lnTo>
                  <a:pt x="14" y="51"/>
                </a:lnTo>
                <a:lnTo>
                  <a:pt x="18" y="53"/>
                </a:lnTo>
                <a:lnTo>
                  <a:pt x="21" y="54"/>
                </a:lnTo>
                <a:lnTo>
                  <a:pt x="25" y="56"/>
                </a:lnTo>
                <a:lnTo>
                  <a:pt x="30" y="56"/>
                </a:lnTo>
                <a:lnTo>
                  <a:pt x="33" y="56"/>
                </a:lnTo>
                <a:lnTo>
                  <a:pt x="37" y="56"/>
                </a:lnTo>
                <a:lnTo>
                  <a:pt x="40" y="56"/>
                </a:lnTo>
                <a:lnTo>
                  <a:pt x="42" y="54"/>
                </a:lnTo>
                <a:lnTo>
                  <a:pt x="43" y="53"/>
                </a:lnTo>
                <a:lnTo>
                  <a:pt x="45" y="51"/>
                </a:lnTo>
                <a:lnTo>
                  <a:pt x="45" y="48"/>
                </a:lnTo>
                <a:lnTo>
                  <a:pt x="45" y="47"/>
                </a:lnTo>
                <a:lnTo>
                  <a:pt x="46" y="44"/>
                </a:lnTo>
                <a:lnTo>
                  <a:pt x="46" y="42"/>
                </a:lnTo>
                <a:lnTo>
                  <a:pt x="48" y="41"/>
                </a:lnTo>
                <a:lnTo>
                  <a:pt x="49" y="39"/>
                </a:lnTo>
                <a:lnTo>
                  <a:pt x="51" y="38"/>
                </a:lnTo>
                <a:lnTo>
                  <a:pt x="52" y="35"/>
                </a:lnTo>
                <a:lnTo>
                  <a:pt x="54" y="34"/>
                </a:lnTo>
                <a:lnTo>
                  <a:pt x="55" y="32"/>
                </a:lnTo>
                <a:lnTo>
                  <a:pt x="56" y="31"/>
                </a:lnTo>
                <a:lnTo>
                  <a:pt x="56" y="28"/>
                </a:lnTo>
                <a:lnTo>
                  <a:pt x="58" y="26"/>
                </a:lnTo>
                <a:lnTo>
                  <a:pt x="58" y="23"/>
                </a:lnTo>
                <a:lnTo>
                  <a:pt x="56" y="20"/>
                </a:lnTo>
                <a:lnTo>
                  <a:pt x="55" y="17"/>
                </a:lnTo>
                <a:lnTo>
                  <a:pt x="54" y="16"/>
                </a:lnTo>
                <a:lnTo>
                  <a:pt x="52" y="13"/>
                </a:lnTo>
                <a:lnTo>
                  <a:pt x="49" y="11"/>
                </a:lnTo>
                <a:lnTo>
                  <a:pt x="46" y="10"/>
                </a:lnTo>
                <a:lnTo>
                  <a:pt x="42" y="7"/>
                </a:lnTo>
                <a:lnTo>
                  <a:pt x="40" y="5"/>
                </a:lnTo>
                <a:lnTo>
                  <a:pt x="40" y="4"/>
                </a:lnTo>
                <a:lnTo>
                  <a:pt x="40" y="2"/>
                </a:lnTo>
                <a:lnTo>
                  <a:pt x="39" y="2"/>
                </a:lnTo>
                <a:lnTo>
                  <a:pt x="39" y="1"/>
                </a:lnTo>
                <a:lnTo>
                  <a:pt x="36" y="0"/>
                </a:lnTo>
                <a:lnTo>
                  <a:pt x="31" y="0"/>
                </a:lnTo>
                <a:lnTo>
                  <a:pt x="28" y="0"/>
                </a:lnTo>
                <a:lnTo>
                  <a:pt x="24" y="1"/>
                </a:lnTo>
                <a:lnTo>
                  <a:pt x="19" y="2"/>
                </a:lnTo>
                <a:lnTo>
                  <a:pt x="15" y="5"/>
                </a:lnTo>
                <a:lnTo>
                  <a:pt x="12" y="8"/>
                </a:lnTo>
                <a:lnTo>
                  <a:pt x="8" y="13"/>
                </a:lnTo>
              </a:path>
            </a:pathLst>
          </a:custGeom>
          <a:solidFill>
            <a:srgbClr val="FFFF00"/>
          </a:solidFill>
          <a:ln w="4763">
            <a:solidFill>
              <a:srgbClr val="990000"/>
            </a:solidFill>
            <a:round/>
            <a:headEnd/>
            <a:tailEnd/>
          </a:ln>
        </p:spPr>
        <p:txBody>
          <a:bodyPr/>
          <a:lstStyle/>
          <a:p>
            <a:endParaRPr lang="en-US"/>
          </a:p>
        </p:txBody>
      </p:sp>
      <p:sp>
        <p:nvSpPr>
          <p:cNvPr id="53427" name="Freeform 178"/>
          <p:cNvSpPr>
            <a:spLocks/>
          </p:cNvSpPr>
          <p:nvPr/>
        </p:nvSpPr>
        <p:spPr bwMode="auto">
          <a:xfrm>
            <a:off x="6351589" y="4241801"/>
            <a:ext cx="80963" cy="88900"/>
          </a:xfrm>
          <a:custGeom>
            <a:avLst/>
            <a:gdLst>
              <a:gd name="T0" fmla="*/ 2147483647 w 58"/>
              <a:gd name="T1" fmla="*/ 2147483647 h 56"/>
              <a:gd name="T2" fmla="*/ 2147483647 w 58"/>
              <a:gd name="T3" fmla="*/ 2147483647 h 56"/>
              <a:gd name="T4" fmla="*/ 0 w 58"/>
              <a:gd name="T5" fmla="*/ 2147483647 h 56"/>
              <a:gd name="T6" fmla="*/ 0 w 58"/>
              <a:gd name="T7" fmla="*/ 2147483647 h 56"/>
              <a:gd name="T8" fmla="*/ 2147483647 w 58"/>
              <a:gd name="T9" fmla="*/ 2147483647 h 56"/>
              <a:gd name="T10" fmla="*/ 2147483647 w 58"/>
              <a:gd name="T11" fmla="*/ 2147483647 h 56"/>
              <a:gd name="T12" fmla="*/ 2147483647 w 58"/>
              <a:gd name="T13" fmla="*/ 2147483647 h 56"/>
              <a:gd name="T14" fmla="*/ 2147483647 w 58"/>
              <a:gd name="T15" fmla="*/ 2147483647 h 56"/>
              <a:gd name="T16" fmla="*/ 2147483647 w 58"/>
              <a:gd name="T17" fmla="*/ 2147483647 h 56"/>
              <a:gd name="T18" fmla="*/ 2147483647 w 58"/>
              <a:gd name="T19" fmla="*/ 2147483647 h 56"/>
              <a:gd name="T20" fmla="*/ 2147483647 w 58"/>
              <a:gd name="T21" fmla="*/ 2147483647 h 56"/>
              <a:gd name="T22" fmla="*/ 2147483647 w 58"/>
              <a:gd name="T23" fmla="*/ 2147483647 h 56"/>
              <a:gd name="T24" fmla="*/ 2147483647 w 58"/>
              <a:gd name="T25" fmla="*/ 2147483647 h 56"/>
              <a:gd name="T26" fmla="*/ 2147483647 w 58"/>
              <a:gd name="T27" fmla="*/ 2147483647 h 56"/>
              <a:gd name="T28" fmla="*/ 2147483647 w 58"/>
              <a:gd name="T29" fmla="*/ 2147483647 h 56"/>
              <a:gd name="T30" fmla="*/ 2147483647 w 58"/>
              <a:gd name="T31" fmla="*/ 2147483647 h 56"/>
              <a:gd name="T32" fmla="*/ 2147483647 w 58"/>
              <a:gd name="T33" fmla="*/ 2147483647 h 56"/>
              <a:gd name="T34" fmla="*/ 2147483647 w 58"/>
              <a:gd name="T35" fmla="*/ 2147483647 h 56"/>
              <a:gd name="T36" fmla="*/ 2147483647 w 58"/>
              <a:gd name="T37" fmla="*/ 2147483647 h 56"/>
              <a:gd name="T38" fmla="*/ 2147483647 w 58"/>
              <a:gd name="T39" fmla="*/ 2147483647 h 56"/>
              <a:gd name="T40" fmla="*/ 2147483647 w 58"/>
              <a:gd name="T41" fmla="*/ 2147483647 h 56"/>
              <a:gd name="T42" fmla="*/ 2147483647 w 58"/>
              <a:gd name="T43" fmla="*/ 2147483647 h 56"/>
              <a:gd name="T44" fmla="*/ 2147483647 w 58"/>
              <a:gd name="T45" fmla="*/ 2147483647 h 56"/>
              <a:gd name="T46" fmla="*/ 2147483647 w 58"/>
              <a:gd name="T47" fmla="*/ 2147483647 h 56"/>
              <a:gd name="T48" fmla="*/ 2147483647 w 58"/>
              <a:gd name="T49" fmla="*/ 2147483647 h 56"/>
              <a:gd name="T50" fmla="*/ 2147483647 w 58"/>
              <a:gd name="T51" fmla="*/ 2147483647 h 56"/>
              <a:gd name="T52" fmla="*/ 2147483647 w 58"/>
              <a:gd name="T53" fmla="*/ 2147483647 h 56"/>
              <a:gd name="T54" fmla="*/ 2147483647 w 58"/>
              <a:gd name="T55" fmla="*/ 2147483647 h 56"/>
              <a:gd name="T56" fmla="*/ 2147483647 w 58"/>
              <a:gd name="T57" fmla="*/ 0 h 56"/>
              <a:gd name="T58" fmla="*/ 2147483647 w 58"/>
              <a:gd name="T59" fmla="*/ 0 h 56"/>
              <a:gd name="T60" fmla="*/ 2147483647 w 58"/>
              <a:gd name="T61" fmla="*/ 2147483647 h 56"/>
              <a:gd name="T62" fmla="*/ 2147483647 w 58"/>
              <a:gd name="T63" fmla="*/ 2147483647 h 5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58"/>
              <a:gd name="T97" fmla="*/ 0 h 56"/>
              <a:gd name="T98" fmla="*/ 58 w 58"/>
              <a:gd name="T99" fmla="*/ 56 h 5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58" h="56">
                <a:moveTo>
                  <a:pt x="8" y="13"/>
                </a:moveTo>
                <a:lnTo>
                  <a:pt x="5" y="16"/>
                </a:lnTo>
                <a:lnTo>
                  <a:pt x="3" y="19"/>
                </a:lnTo>
                <a:lnTo>
                  <a:pt x="2" y="23"/>
                </a:lnTo>
                <a:lnTo>
                  <a:pt x="0" y="28"/>
                </a:lnTo>
                <a:lnTo>
                  <a:pt x="0" y="32"/>
                </a:lnTo>
                <a:lnTo>
                  <a:pt x="0" y="35"/>
                </a:lnTo>
                <a:lnTo>
                  <a:pt x="0" y="39"/>
                </a:lnTo>
                <a:lnTo>
                  <a:pt x="2" y="44"/>
                </a:lnTo>
                <a:lnTo>
                  <a:pt x="2" y="45"/>
                </a:lnTo>
                <a:lnTo>
                  <a:pt x="3" y="45"/>
                </a:lnTo>
                <a:lnTo>
                  <a:pt x="3" y="47"/>
                </a:lnTo>
                <a:lnTo>
                  <a:pt x="5" y="47"/>
                </a:lnTo>
                <a:lnTo>
                  <a:pt x="6" y="48"/>
                </a:lnTo>
                <a:lnTo>
                  <a:pt x="8" y="48"/>
                </a:lnTo>
                <a:lnTo>
                  <a:pt x="8" y="50"/>
                </a:lnTo>
                <a:lnTo>
                  <a:pt x="9" y="50"/>
                </a:lnTo>
                <a:lnTo>
                  <a:pt x="14" y="51"/>
                </a:lnTo>
                <a:lnTo>
                  <a:pt x="18" y="53"/>
                </a:lnTo>
                <a:lnTo>
                  <a:pt x="21" y="54"/>
                </a:lnTo>
                <a:lnTo>
                  <a:pt x="25" y="56"/>
                </a:lnTo>
                <a:lnTo>
                  <a:pt x="30" y="56"/>
                </a:lnTo>
                <a:lnTo>
                  <a:pt x="33" y="56"/>
                </a:lnTo>
                <a:lnTo>
                  <a:pt x="37" y="56"/>
                </a:lnTo>
                <a:lnTo>
                  <a:pt x="40" y="56"/>
                </a:lnTo>
                <a:lnTo>
                  <a:pt x="42" y="54"/>
                </a:lnTo>
                <a:lnTo>
                  <a:pt x="43" y="53"/>
                </a:lnTo>
                <a:lnTo>
                  <a:pt x="45" y="51"/>
                </a:lnTo>
                <a:lnTo>
                  <a:pt x="45" y="48"/>
                </a:lnTo>
                <a:lnTo>
                  <a:pt x="45" y="47"/>
                </a:lnTo>
                <a:lnTo>
                  <a:pt x="46" y="44"/>
                </a:lnTo>
                <a:lnTo>
                  <a:pt x="46" y="42"/>
                </a:lnTo>
                <a:lnTo>
                  <a:pt x="48" y="41"/>
                </a:lnTo>
                <a:lnTo>
                  <a:pt x="49" y="39"/>
                </a:lnTo>
                <a:lnTo>
                  <a:pt x="51" y="38"/>
                </a:lnTo>
                <a:lnTo>
                  <a:pt x="52" y="35"/>
                </a:lnTo>
                <a:lnTo>
                  <a:pt x="54" y="34"/>
                </a:lnTo>
                <a:lnTo>
                  <a:pt x="55" y="32"/>
                </a:lnTo>
                <a:lnTo>
                  <a:pt x="56" y="31"/>
                </a:lnTo>
                <a:lnTo>
                  <a:pt x="56" y="28"/>
                </a:lnTo>
                <a:lnTo>
                  <a:pt x="58" y="26"/>
                </a:lnTo>
                <a:lnTo>
                  <a:pt x="58" y="23"/>
                </a:lnTo>
                <a:lnTo>
                  <a:pt x="56" y="20"/>
                </a:lnTo>
                <a:lnTo>
                  <a:pt x="55" y="17"/>
                </a:lnTo>
                <a:lnTo>
                  <a:pt x="54" y="16"/>
                </a:lnTo>
                <a:lnTo>
                  <a:pt x="52" y="13"/>
                </a:lnTo>
                <a:lnTo>
                  <a:pt x="49" y="11"/>
                </a:lnTo>
                <a:lnTo>
                  <a:pt x="46" y="10"/>
                </a:lnTo>
                <a:lnTo>
                  <a:pt x="42" y="7"/>
                </a:lnTo>
                <a:lnTo>
                  <a:pt x="40" y="5"/>
                </a:lnTo>
                <a:lnTo>
                  <a:pt x="40" y="4"/>
                </a:lnTo>
                <a:lnTo>
                  <a:pt x="40" y="2"/>
                </a:lnTo>
                <a:lnTo>
                  <a:pt x="39" y="2"/>
                </a:lnTo>
                <a:lnTo>
                  <a:pt x="39" y="1"/>
                </a:lnTo>
                <a:lnTo>
                  <a:pt x="36" y="0"/>
                </a:lnTo>
                <a:lnTo>
                  <a:pt x="31" y="0"/>
                </a:lnTo>
                <a:lnTo>
                  <a:pt x="28" y="0"/>
                </a:lnTo>
                <a:lnTo>
                  <a:pt x="24" y="1"/>
                </a:lnTo>
                <a:lnTo>
                  <a:pt x="19" y="2"/>
                </a:lnTo>
                <a:lnTo>
                  <a:pt x="15" y="5"/>
                </a:lnTo>
                <a:lnTo>
                  <a:pt x="12" y="8"/>
                </a:lnTo>
                <a:lnTo>
                  <a:pt x="8" y="13"/>
                </a:lnTo>
              </a:path>
            </a:pathLst>
          </a:custGeom>
          <a:solidFill>
            <a:srgbClr val="FFFF00"/>
          </a:solidFill>
          <a:ln w="4763">
            <a:solidFill>
              <a:srgbClr val="990000"/>
            </a:solidFill>
            <a:round/>
            <a:headEnd/>
            <a:tailEnd/>
          </a:ln>
        </p:spPr>
        <p:txBody>
          <a:bodyPr/>
          <a:lstStyle/>
          <a:p>
            <a:endParaRPr lang="en-US"/>
          </a:p>
        </p:txBody>
      </p:sp>
      <p:sp>
        <p:nvSpPr>
          <p:cNvPr id="53428" name="Freeform 179"/>
          <p:cNvSpPr>
            <a:spLocks/>
          </p:cNvSpPr>
          <p:nvPr/>
        </p:nvSpPr>
        <p:spPr bwMode="auto">
          <a:xfrm>
            <a:off x="6375403" y="4205289"/>
            <a:ext cx="36513" cy="23812"/>
          </a:xfrm>
          <a:custGeom>
            <a:avLst/>
            <a:gdLst>
              <a:gd name="T0" fmla="*/ 0 w 26"/>
              <a:gd name="T1" fmla="*/ 2147483647 h 15"/>
              <a:gd name="T2" fmla="*/ 2147483647 w 26"/>
              <a:gd name="T3" fmla="*/ 2147483647 h 15"/>
              <a:gd name="T4" fmla="*/ 2147483647 w 26"/>
              <a:gd name="T5" fmla="*/ 2147483647 h 15"/>
              <a:gd name="T6" fmla="*/ 2147483647 w 26"/>
              <a:gd name="T7" fmla="*/ 2147483647 h 15"/>
              <a:gd name="T8" fmla="*/ 2147483647 w 26"/>
              <a:gd name="T9" fmla="*/ 2147483647 h 15"/>
              <a:gd name="T10" fmla="*/ 2147483647 w 26"/>
              <a:gd name="T11" fmla="*/ 2147483647 h 15"/>
              <a:gd name="T12" fmla="*/ 2147483647 w 26"/>
              <a:gd name="T13" fmla="*/ 2147483647 h 15"/>
              <a:gd name="T14" fmla="*/ 2147483647 w 26"/>
              <a:gd name="T15" fmla="*/ 2147483647 h 15"/>
              <a:gd name="T16" fmla="*/ 2147483647 w 26"/>
              <a:gd name="T17" fmla="*/ 2147483647 h 15"/>
              <a:gd name="T18" fmla="*/ 2147483647 w 26"/>
              <a:gd name="T19" fmla="*/ 2147483647 h 15"/>
              <a:gd name="T20" fmla="*/ 2147483647 w 26"/>
              <a:gd name="T21" fmla="*/ 2147483647 h 15"/>
              <a:gd name="T22" fmla="*/ 2147483647 w 26"/>
              <a:gd name="T23" fmla="*/ 2147483647 h 15"/>
              <a:gd name="T24" fmla="*/ 2147483647 w 26"/>
              <a:gd name="T25" fmla="*/ 2147483647 h 15"/>
              <a:gd name="T26" fmla="*/ 2147483647 w 26"/>
              <a:gd name="T27" fmla="*/ 2147483647 h 15"/>
              <a:gd name="T28" fmla="*/ 2147483647 w 26"/>
              <a:gd name="T29" fmla="*/ 2147483647 h 15"/>
              <a:gd name="T30" fmla="*/ 2147483647 w 26"/>
              <a:gd name="T31" fmla="*/ 2147483647 h 15"/>
              <a:gd name="T32" fmla="*/ 2147483647 w 26"/>
              <a:gd name="T33" fmla="*/ 2147483647 h 15"/>
              <a:gd name="T34" fmla="*/ 2147483647 w 26"/>
              <a:gd name="T35" fmla="*/ 2147483647 h 15"/>
              <a:gd name="T36" fmla="*/ 2147483647 w 26"/>
              <a:gd name="T37" fmla="*/ 2147483647 h 15"/>
              <a:gd name="T38" fmla="*/ 2147483647 w 26"/>
              <a:gd name="T39" fmla="*/ 2147483647 h 15"/>
              <a:gd name="T40" fmla="*/ 2147483647 w 26"/>
              <a:gd name="T41" fmla="*/ 2147483647 h 15"/>
              <a:gd name="T42" fmla="*/ 2147483647 w 26"/>
              <a:gd name="T43" fmla="*/ 2147483647 h 15"/>
              <a:gd name="T44" fmla="*/ 2147483647 w 26"/>
              <a:gd name="T45" fmla="*/ 0 h 15"/>
              <a:gd name="T46" fmla="*/ 2147483647 w 26"/>
              <a:gd name="T47" fmla="*/ 0 h 15"/>
              <a:gd name="T48" fmla="*/ 0 w 26"/>
              <a:gd name="T49" fmla="*/ 0 h 15"/>
              <a:gd name="T50" fmla="*/ 0 w 26"/>
              <a:gd name="T51" fmla="*/ 2147483647 h 15"/>
              <a:gd name="T52" fmla="*/ 0 w 26"/>
              <a:gd name="T53" fmla="*/ 2147483647 h 15"/>
              <a:gd name="T54" fmla="*/ 0 w 26"/>
              <a:gd name="T55" fmla="*/ 2147483647 h 15"/>
              <a:gd name="T56" fmla="*/ 0 w 26"/>
              <a:gd name="T57" fmla="*/ 2147483647 h 15"/>
              <a:gd name="T58" fmla="*/ 0 w 26"/>
              <a:gd name="T59" fmla="*/ 2147483647 h 15"/>
              <a:gd name="T60" fmla="*/ 0 w 26"/>
              <a:gd name="T61" fmla="*/ 2147483647 h 15"/>
              <a:gd name="T62" fmla="*/ 0 w 26"/>
              <a:gd name="T63" fmla="*/ 2147483647 h 15"/>
              <a:gd name="T64" fmla="*/ 0 w 26"/>
              <a:gd name="T65" fmla="*/ 2147483647 h 1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6"/>
              <a:gd name="T100" fmla="*/ 0 h 15"/>
              <a:gd name="T101" fmla="*/ 26 w 26"/>
              <a:gd name="T102" fmla="*/ 15 h 15"/>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6" h="15">
                <a:moveTo>
                  <a:pt x="0" y="5"/>
                </a:moveTo>
                <a:lnTo>
                  <a:pt x="1" y="8"/>
                </a:lnTo>
                <a:lnTo>
                  <a:pt x="4" y="11"/>
                </a:lnTo>
                <a:lnTo>
                  <a:pt x="7" y="12"/>
                </a:lnTo>
                <a:lnTo>
                  <a:pt x="11" y="14"/>
                </a:lnTo>
                <a:lnTo>
                  <a:pt x="14" y="14"/>
                </a:lnTo>
                <a:lnTo>
                  <a:pt x="19" y="15"/>
                </a:lnTo>
                <a:lnTo>
                  <a:pt x="22" y="15"/>
                </a:lnTo>
                <a:lnTo>
                  <a:pt x="26" y="15"/>
                </a:lnTo>
                <a:lnTo>
                  <a:pt x="26" y="14"/>
                </a:lnTo>
                <a:lnTo>
                  <a:pt x="25" y="12"/>
                </a:lnTo>
                <a:lnTo>
                  <a:pt x="25" y="11"/>
                </a:lnTo>
                <a:lnTo>
                  <a:pt x="23" y="11"/>
                </a:lnTo>
                <a:lnTo>
                  <a:pt x="23" y="9"/>
                </a:lnTo>
                <a:lnTo>
                  <a:pt x="22" y="9"/>
                </a:lnTo>
                <a:lnTo>
                  <a:pt x="22" y="8"/>
                </a:lnTo>
                <a:lnTo>
                  <a:pt x="19" y="8"/>
                </a:lnTo>
                <a:lnTo>
                  <a:pt x="17" y="5"/>
                </a:lnTo>
                <a:lnTo>
                  <a:pt x="14" y="3"/>
                </a:lnTo>
                <a:lnTo>
                  <a:pt x="11" y="2"/>
                </a:lnTo>
                <a:lnTo>
                  <a:pt x="8" y="2"/>
                </a:lnTo>
                <a:lnTo>
                  <a:pt x="5" y="0"/>
                </a:lnTo>
                <a:lnTo>
                  <a:pt x="2" y="0"/>
                </a:lnTo>
                <a:lnTo>
                  <a:pt x="0" y="0"/>
                </a:lnTo>
                <a:lnTo>
                  <a:pt x="0" y="2"/>
                </a:lnTo>
                <a:lnTo>
                  <a:pt x="0" y="3"/>
                </a:lnTo>
                <a:lnTo>
                  <a:pt x="0" y="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29" name="Freeform 180"/>
          <p:cNvSpPr>
            <a:spLocks/>
          </p:cNvSpPr>
          <p:nvPr/>
        </p:nvSpPr>
        <p:spPr bwMode="auto">
          <a:xfrm>
            <a:off x="6375403" y="4205289"/>
            <a:ext cx="36513" cy="23812"/>
          </a:xfrm>
          <a:custGeom>
            <a:avLst/>
            <a:gdLst>
              <a:gd name="T0" fmla="*/ 0 w 26"/>
              <a:gd name="T1" fmla="*/ 2147483647 h 15"/>
              <a:gd name="T2" fmla="*/ 2147483647 w 26"/>
              <a:gd name="T3" fmla="*/ 2147483647 h 15"/>
              <a:gd name="T4" fmla="*/ 2147483647 w 26"/>
              <a:gd name="T5" fmla="*/ 2147483647 h 15"/>
              <a:gd name="T6" fmla="*/ 2147483647 w 26"/>
              <a:gd name="T7" fmla="*/ 2147483647 h 15"/>
              <a:gd name="T8" fmla="*/ 2147483647 w 26"/>
              <a:gd name="T9" fmla="*/ 2147483647 h 15"/>
              <a:gd name="T10" fmla="*/ 2147483647 w 26"/>
              <a:gd name="T11" fmla="*/ 2147483647 h 15"/>
              <a:gd name="T12" fmla="*/ 2147483647 w 26"/>
              <a:gd name="T13" fmla="*/ 2147483647 h 15"/>
              <a:gd name="T14" fmla="*/ 2147483647 w 26"/>
              <a:gd name="T15" fmla="*/ 2147483647 h 15"/>
              <a:gd name="T16" fmla="*/ 2147483647 w 26"/>
              <a:gd name="T17" fmla="*/ 2147483647 h 15"/>
              <a:gd name="T18" fmla="*/ 2147483647 w 26"/>
              <a:gd name="T19" fmla="*/ 2147483647 h 15"/>
              <a:gd name="T20" fmla="*/ 2147483647 w 26"/>
              <a:gd name="T21" fmla="*/ 2147483647 h 15"/>
              <a:gd name="T22" fmla="*/ 2147483647 w 26"/>
              <a:gd name="T23" fmla="*/ 2147483647 h 15"/>
              <a:gd name="T24" fmla="*/ 2147483647 w 26"/>
              <a:gd name="T25" fmla="*/ 2147483647 h 15"/>
              <a:gd name="T26" fmla="*/ 2147483647 w 26"/>
              <a:gd name="T27" fmla="*/ 2147483647 h 15"/>
              <a:gd name="T28" fmla="*/ 2147483647 w 26"/>
              <a:gd name="T29" fmla="*/ 2147483647 h 15"/>
              <a:gd name="T30" fmla="*/ 2147483647 w 26"/>
              <a:gd name="T31" fmla="*/ 2147483647 h 15"/>
              <a:gd name="T32" fmla="*/ 2147483647 w 26"/>
              <a:gd name="T33" fmla="*/ 2147483647 h 15"/>
              <a:gd name="T34" fmla="*/ 2147483647 w 26"/>
              <a:gd name="T35" fmla="*/ 2147483647 h 15"/>
              <a:gd name="T36" fmla="*/ 2147483647 w 26"/>
              <a:gd name="T37" fmla="*/ 2147483647 h 15"/>
              <a:gd name="T38" fmla="*/ 2147483647 w 26"/>
              <a:gd name="T39" fmla="*/ 2147483647 h 15"/>
              <a:gd name="T40" fmla="*/ 2147483647 w 26"/>
              <a:gd name="T41" fmla="*/ 2147483647 h 15"/>
              <a:gd name="T42" fmla="*/ 2147483647 w 26"/>
              <a:gd name="T43" fmla="*/ 2147483647 h 15"/>
              <a:gd name="T44" fmla="*/ 2147483647 w 26"/>
              <a:gd name="T45" fmla="*/ 0 h 15"/>
              <a:gd name="T46" fmla="*/ 2147483647 w 26"/>
              <a:gd name="T47" fmla="*/ 0 h 15"/>
              <a:gd name="T48" fmla="*/ 0 w 26"/>
              <a:gd name="T49" fmla="*/ 0 h 15"/>
              <a:gd name="T50" fmla="*/ 0 w 26"/>
              <a:gd name="T51" fmla="*/ 2147483647 h 15"/>
              <a:gd name="T52" fmla="*/ 0 w 26"/>
              <a:gd name="T53" fmla="*/ 2147483647 h 15"/>
              <a:gd name="T54" fmla="*/ 0 w 26"/>
              <a:gd name="T55" fmla="*/ 2147483647 h 15"/>
              <a:gd name="T56" fmla="*/ 0 w 26"/>
              <a:gd name="T57" fmla="*/ 2147483647 h 15"/>
              <a:gd name="T58" fmla="*/ 0 w 26"/>
              <a:gd name="T59" fmla="*/ 2147483647 h 15"/>
              <a:gd name="T60" fmla="*/ 0 w 26"/>
              <a:gd name="T61" fmla="*/ 2147483647 h 15"/>
              <a:gd name="T62" fmla="*/ 0 w 26"/>
              <a:gd name="T63" fmla="*/ 2147483647 h 15"/>
              <a:gd name="T64" fmla="*/ 0 w 26"/>
              <a:gd name="T65" fmla="*/ 2147483647 h 1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6"/>
              <a:gd name="T100" fmla="*/ 0 h 15"/>
              <a:gd name="T101" fmla="*/ 26 w 26"/>
              <a:gd name="T102" fmla="*/ 15 h 15"/>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6" h="15">
                <a:moveTo>
                  <a:pt x="0" y="5"/>
                </a:moveTo>
                <a:lnTo>
                  <a:pt x="1" y="8"/>
                </a:lnTo>
                <a:lnTo>
                  <a:pt x="4" y="11"/>
                </a:lnTo>
                <a:lnTo>
                  <a:pt x="7" y="12"/>
                </a:lnTo>
                <a:lnTo>
                  <a:pt x="11" y="14"/>
                </a:lnTo>
                <a:lnTo>
                  <a:pt x="14" y="14"/>
                </a:lnTo>
                <a:lnTo>
                  <a:pt x="19" y="15"/>
                </a:lnTo>
                <a:lnTo>
                  <a:pt x="22" y="15"/>
                </a:lnTo>
                <a:lnTo>
                  <a:pt x="26" y="15"/>
                </a:lnTo>
                <a:lnTo>
                  <a:pt x="26" y="14"/>
                </a:lnTo>
                <a:lnTo>
                  <a:pt x="25" y="12"/>
                </a:lnTo>
                <a:lnTo>
                  <a:pt x="25" y="11"/>
                </a:lnTo>
                <a:lnTo>
                  <a:pt x="23" y="11"/>
                </a:lnTo>
                <a:lnTo>
                  <a:pt x="23" y="9"/>
                </a:lnTo>
                <a:lnTo>
                  <a:pt x="22" y="9"/>
                </a:lnTo>
                <a:lnTo>
                  <a:pt x="22" y="8"/>
                </a:lnTo>
                <a:lnTo>
                  <a:pt x="19" y="8"/>
                </a:lnTo>
                <a:lnTo>
                  <a:pt x="17" y="5"/>
                </a:lnTo>
                <a:lnTo>
                  <a:pt x="14" y="3"/>
                </a:lnTo>
                <a:lnTo>
                  <a:pt x="11" y="2"/>
                </a:lnTo>
                <a:lnTo>
                  <a:pt x="8" y="2"/>
                </a:lnTo>
                <a:lnTo>
                  <a:pt x="5" y="0"/>
                </a:lnTo>
                <a:lnTo>
                  <a:pt x="2" y="0"/>
                </a:lnTo>
                <a:lnTo>
                  <a:pt x="0" y="0"/>
                </a:lnTo>
                <a:lnTo>
                  <a:pt x="0" y="2"/>
                </a:lnTo>
                <a:lnTo>
                  <a:pt x="0" y="3"/>
                </a:lnTo>
                <a:lnTo>
                  <a:pt x="0" y="5"/>
                </a:lnTo>
              </a:path>
            </a:pathLst>
          </a:custGeom>
          <a:solidFill>
            <a:srgbClr val="FFFF00"/>
          </a:solidFill>
          <a:ln w="4763">
            <a:solidFill>
              <a:srgbClr val="990000"/>
            </a:solidFill>
            <a:round/>
            <a:headEnd/>
            <a:tailEnd/>
          </a:ln>
        </p:spPr>
        <p:txBody>
          <a:bodyPr/>
          <a:lstStyle/>
          <a:p>
            <a:endParaRPr lang="en-US"/>
          </a:p>
        </p:txBody>
      </p:sp>
      <p:sp>
        <p:nvSpPr>
          <p:cNvPr id="53430" name="Freeform 181"/>
          <p:cNvSpPr>
            <a:spLocks/>
          </p:cNvSpPr>
          <p:nvPr/>
        </p:nvSpPr>
        <p:spPr bwMode="auto">
          <a:xfrm>
            <a:off x="6189664" y="4286251"/>
            <a:ext cx="107951" cy="90488"/>
          </a:xfrm>
          <a:custGeom>
            <a:avLst/>
            <a:gdLst>
              <a:gd name="T0" fmla="*/ 2147483647 w 77"/>
              <a:gd name="T1" fmla="*/ 2147483647 h 57"/>
              <a:gd name="T2" fmla="*/ 0 w 77"/>
              <a:gd name="T3" fmla="*/ 2147483647 h 57"/>
              <a:gd name="T4" fmla="*/ 0 w 77"/>
              <a:gd name="T5" fmla="*/ 2147483647 h 57"/>
              <a:gd name="T6" fmla="*/ 2147483647 w 77"/>
              <a:gd name="T7" fmla="*/ 2147483647 h 57"/>
              <a:gd name="T8" fmla="*/ 2147483647 w 77"/>
              <a:gd name="T9" fmla="*/ 2147483647 h 57"/>
              <a:gd name="T10" fmla="*/ 2147483647 w 77"/>
              <a:gd name="T11" fmla="*/ 2147483647 h 57"/>
              <a:gd name="T12" fmla="*/ 2147483647 w 77"/>
              <a:gd name="T13" fmla="*/ 2147483647 h 57"/>
              <a:gd name="T14" fmla="*/ 2147483647 w 77"/>
              <a:gd name="T15" fmla="*/ 2147483647 h 57"/>
              <a:gd name="T16" fmla="*/ 2147483647 w 77"/>
              <a:gd name="T17" fmla="*/ 2147483647 h 57"/>
              <a:gd name="T18" fmla="*/ 2147483647 w 77"/>
              <a:gd name="T19" fmla="*/ 2147483647 h 57"/>
              <a:gd name="T20" fmla="*/ 2147483647 w 77"/>
              <a:gd name="T21" fmla="*/ 2147483647 h 57"/>
              <a:gd name="T22" fmla="*/ 2147483647 w 77"/>
              <a:gd name="T23" fmla="*/ 2147483647 h 57"/>
              <a:gd name="T24" fmla="*/ 2147483647 w 77"/>
              <a:gd name="T25" fmla="*/ 2147483647 h 57"/>
              <a:gd name="T26" fmla="*/ 2147483647 w 77"/>
              <a:gd name="T27" fmla="*/ 2147483647 h 57"/>
              <a:gd name="T28" fmla="*/ 2147483647 w 77"/>
              <a:gd name="T29" fmla="*/ 2147483647 h 57"/>
              <a:gd name="T30" fmla="*/ 2147483647 w 77"/>
              <a:gd name="T31" fmla="*/ 2147483647 h 57"/>
              <a:gd name="T32" fmla="*/ 2147483647 w 77"/>
              <a:gd name="T33" fmla="*/ 2147483647 h 57"/>
              <a:gd name="T34" fmla="*/ 2147483647 w 77"/>
              <a:gd name="T35" fmla="*/ 2147483647 h 57"/>
              <a:gd name="T36" fmla="*/ 2147483647 w 77"/>
              <a:gd name="T37" fmla="*/ 2147483647 h 57"/>
              <a:gd name="T38" fmla="*/ 2147483647 w 77"/>
              <a:gd name="T39" fmla="*/ 2147483647 h 57"/>
              <a:gd name="T40" fmla="*/ 2147483647 w 77"/>
              <a:gd name="T41" fmla="*/ 2147483647 h 57"/>
              <a:gd name="T42" fmla="*/ 2147483647 w 77"/>
              <a:gd name="T43" fmla="*/ 2147483647 h 57"/>
              <a:gd name="T44" fmla="*/ 2147483647 w 77"/>
              <a:gd name="T45" fmla="*/ 2147483647 h 57"/>
              <a:gd name="T46" fmla="*/ 2147483647 w 77"/>
              <a:gd name="T47" fmla="*/ 2147483647 h 57"/>
              <a:gd name="T48" fmla="*/ 2147483647 w 77"/>
              <a:gd name="T49" fmla="*/ 2147483647 h 57"/>
              <a:gd name="T50" fmla="*/ 2147483647 w 77"/>
              <a:gd name="T51" fmla="*/ 2147483647 h 57"/>
              <a:gd name="T52" fmla="*/ 2147483647 w 77"/>
              <a:gd name="T53" fmla="*/ 2147483647 h 57"/>
              <a:gd name="T54" fmla="*/ 2147483647 w 77"/>
              <a:gd name="T55" fmla="*/ 2147483647 h 57"/>
              <a:gd name="T56" fmla="*/ 2147483647 w 77"/>
              <a:gd name="T57" fmla="*/ 2147483647 h 57"/>
              <a:gd name="T58" fmla="*/ 2147483647 w 77"/>
              <a:gd name="T59" fmla="*/ 2147483647 h 57"/>
              <a:gd name="T60" fmla="*/ 2147483647 w 77"/>
              <a:gd name="T61" fmla="*/ 2147483647 h 57"/>
              <a:gd name="T62" fmla="*/ 2147483647 w 77"/>
              <a:gd name="T63" fmla="*/ 2147483647 h 57"/>
              <a:gd name="T64" fmla="*/ 2147483647 w 77"/>
              <a:gd name="T65" fmla="*/ 2147483647 h 57"/>
              <a:gd name="T66" fmla="*/ 2147483647 w 77"/>
              <a:gd name="T67" fmla="*/ 2147483647 h 57"/>
              <a:gd name="T68" fmla="*/ 2147483647 w 77"/>
              <a:gd name="T69" fmla="*/ 2147483647 h 57"/>
              <a:gd name="T70" fmla="*/ 2147483647 w 77"/>
              <a:gd name="T71" fmla="*/ 2147483647 h 57"/>
              <a:gd name="T72" fmla="*/ 2147483647 w 77"/>
              <a:gd name="T73" fmla="*/ 2147483647 h 57"/>
              <a:gd name="T74" fmla="*/ 2147483647 w 77"/>
              <a:gd name="T75" fmla="*/ 2147483647 h 57"/>
              <a:gd name="T76" fmla="*/ 2147483647 w 77"/>
              <a:gd name="T77" fmla="*/ 2147483647 h 57"/>
              <a:gd name="T78" fmla="*/ 2147483647 w 77"/>
              <a:gd name="T79" fmla="*/ 2147483647 h 57"/>
              <a:gd name="T80" fmla="*/ 2147483647 w 77"/>
              <a:gd name="T81" fmla="*/ 2147483647 h 57"/>
              <a:gd name="T82" fmla="*/ 2147483647 w 77"/>
              <a:gd name="T83" fmla="*/ 2147483647 h 57"/>
              <a:gd name="T84" fmla="*/ 2147483647 w 77"/>
              <a:gd name="T85" fmla="*/ 2147483647 h 57"/>
              <a:gd name="T86" fmla="*/ 2147483647 w 77"/>
              <a:gd name="T87" fmla="*/ 2147483647 h 57"/>
              <a:gd name="T88" fmla="*/ 2147483647 w 77"/>
              <a:gd name="T89" fmla="*/ 2147483647 h 57"/>
              <a:gd name="T90" fmla="*/ 2147483647 w 77"/>
              <a:gd name="T91" fmla="*/ 2147483647 h 57"/>
              <a:gd name="T92" fmla="*/ 2147483647 w 77"/>
              <a:gd name="T93" fmla="*/ 2147483647 h 57"/>
              <a:gd name="T94" fmla="*/ 2147483647 w 77"/>
              <a:gd name="T95" fmla="*/ 2147483647 h 57"/>
              <a:gd name="T96" fmla="*/ 2147483647 w 77"/>
              <a:gd name="T97" fmla="*/ 0 h 57"/>
              <a:gd name="T98" fmla="*/ 2147483647 w 77"/>
              <a:gd name="T99" fmla="*/ 0 h 57"/>
              <a:gd name="T100" fmla="*/ 2147483647 w 77"/>
              <a:gd name="T101" fmla="*/ 0 h 57"/>
              <a:gd name="T102" fmla="*/ 2147483647 w 77"/>
              <a:gd name="T103" fmla="*/ 0 h 57"/>
              <a:gd name="T104" fmla="*/ 2147483647 w 77"/>
              <a:gd name="T105" fmla="*/ 2147483647 h 57"/>
              <a:gd name="T106" fmla="*/ 2147483647 w 77"/>
              <a:gd name="T107" fmla="*/ 2147483647 h 57"/>
              <a:gd name="T108" fmla="*/ 2147483647 w 77"/>
              <a:gd name="T109" fmla="*/ 2147483647 h 57"/>
              <a:gd name="T110" fmla="*/ 2147483647 w 77"/>
              <a:gd name="T111" fmla="*/ 2147483647 h 57"/>
              <a:gd name="T112" fmla="*/ 2147483647 w 77"/>
              <a:gd name="T113" fmla="*/ 2147483647 h 57"/>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77"/>
              <a:gd name="T172" fmla="*/ 0 h 57"/>
              <a:gd name="T173" fmla="*/ 77 w 77"/>
              <a:gd name="T174" fmla="*/ 57 h 57"/>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77" h="57">
                <a:moveTo>
                  <a:pt x="1" y="7"/>
                </a:moveTo>
                <a:lnTo>
                  <a:pt x="0" y="10"/>
                </a:lnTo>
                <a:lnTo>
                  <a:pt x="0" y="13"/>
                </a:lnTo>
                <a:lnTo>
                  <a:pt x="1" y="17"/>
                </a:lnTo>
                <a:lnTo>
                  <a:pt x="1" y="20"/>
                </a:lnTo>
                <a:lnTo>
                  <a:pt x="1" y="25"/>
                </a:lnTo>
                <a:lnTo>
                  <a:pt x="3" y="29"/>
                </a:lnTo>
                <a:lnTo>
                  <a:pt x="3" y="32"/>
                </a:lnTo>
                <a:lnTo>
                  <a:pt x="4" y="35"/>
                </a:lnTo>
                <a:lnTo>
                  <a:pt x="7" y="40"/>
                </a:lnTo>
                <a:lnTo>
                  <a:pt x="12" y="43"/>
                </a:lnTo>
                <a:lnTo>
                  <a:pt x="15" y="46"/>
                </a:lnTo>
                <a:lnTo>
                  <a:pt x="19" y="47"/>
                </a:lnTo>
                <a:lnTo>
                  <a:pt x="24" y="49"/>
                </a:lnTo>
                <a:lnTo>
                  <a:pt x="29" y="49"/>
                </a:lnTo>
                <a:lnTo>
                  <a:pt x="34" y="47"/>
                </a:lnTo>
                <a:lnTo>
                  <a:pt x="38" y="44"/>
                </a:lnTo>
                <a:lnTo>
                  <a:pt x="41" y="44"/>
                </a:lnTo>
                <a:lnTo>
                  <a:pt x="44" y="46"/>
                </a:lnTo>
                <a:lnTo>
                  <a:pt x="50" y="47"/>
                </a:lnTo>
                <a:lnTo>
                  <a:pt x="55" y="50"/>
                </a:lnTo>
                <a:lnTo>
                  <a:pt x="61" y="53"/>
                </a:lnTo>
                <a:lnTo>
                  <a:pt x="66" y="54"/>
                </a:lnTo>
                <a:lnTo>
                  <a:pt x="71" y="57"/>
                </a:lnTo>
                <a:lnTo>
                  <a:pt x="72" y="57"/>
                </a:lnTo>
                <a:lnTo>
                  <a:pt x="74" y="57"/>
                </a:lnTo>
                <a:lnTo>
                  <a:pt x="75" y="56"/>
                </a:lnTo>
                <a:lnTo>
                  <a:pt x="77" y="56"/>
                </a:lnTo>
                <a:lnTo>
                  <a:pt x="77" y="54"/>
                </a:lnTo>
                <a:lnTo>
                  <a:pt x="75" y="51"/>
                </a:lnTo>
                <a:lnTo>
                  <a:pt x="72" y="47"/>
                </a:lnTo>
                <a:lnTo>
                  <a:pt x="68" y="41"/>
                </a:lnTo>
                <a:lnTo>
                  <a:pt x="63" y="37"/>
                </a:lnTo>
                <a:lnTo>
                  <a:pt x="58" y="31"/>
                </a:lnTo>
                <a:lnTo>
                  <a:pt x="52" y="26"/>
                </a:lnTo>
                <a:lnTo>
                  <a:pt x="47" y="23"/>
                </a:lnTo>
                <a:lnTo>
                  <a:pt x="43" y="22"/>
                </a:lnTo>
                <a:lnTo>
                  <a:pt x="38" y="20"/>
                </a:lnTo>
                <a:lnTo>
                  <a:pt x="34" y="17"/>
                </a:lnTo>
                <a:lnTo>
                  <a:pt x="31" y="14"/>
                </a:lnTo>
                <a:lnTo>
                  <a:pt x="28" y="11"/>
                </a:lnTo>
                <a:lnTo>
                  <a:pt x="24" y="9"/>
                </a:lnTo>
                <a:lnTo>
                  <a:pt x="21" y="6"/>
                </a:lnTo>
                <a:lnTo>
                  <a:pt x="16" y="3"/>
                </a:lnTo>
                <a:lnTo>
                  <a:pt x="12" y="0"/>
                </a:lnTo>
                <a:lnTo>
                  <a:pt x="10" y="0"/>
                </a:lnTo>
                <a:lnTo>
                  <a:pt x="9" y="0"/>
                </a:lnTo>
                <a:lnTo>
                  <a:pt x="7" y="0"/>
                </a:lnTo>
                <a:lnTo>
                  <a:pt x="6" y="1"/>
                </a:lnTo>
                <a:lnTo>
                  <a:pt x="4" y="1"/>
                </a:lnTo>
                <a:lnTo>
                  <a:pt x="3" y="3"/>
                </a:lnTo>
                <a:lnTo>
                  <a:pt x="1" y="4"/>
                </a:lnTo>
                <a:lnTo>
                  <a:pt x="1" y="7"/>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31" name="Freeform 182"/>
          <p:cNvSpPr>
            <a:spLocks/>
          </p:cNvSpPr>
          <p:nvPr/>
        </p:nvSpPr>
        <p:spPr bwMode="auto">
          <a:xfrm>
            <a:off x="6189664" y="4286251"/>
            <a:ext cx="107951" cy="90488"/>
          </a:xfrm>
          <a:custGeom>
            <a:avLst/>
            <a:gdLst>
              <a:gd name="T0" fmla="*/ 2147483647 w 77"/>
              <a:gd name="T1" fmla="*/ 2147483647 h 57"/>
              <a:gd name="T2" fmla="*/ 0 w 77"/>
              <a:gd name="T3" fmla="*/ 2147483647 h 57"/>
              <a:gd name="T4" fmla="*/ 0 w 77"/>
              <a:gd name="T5" fmla="*/ 2147483647 h 57"/>
              <a:gd name="T6" fmla="*/ 2147483647 w 77"/>
              <a:gd name="T7" fmla="*/ 2147483647 h 57"/>
              <a:gd name="T8" fmla="*/ 2147483647 w 77"/>
              <a:gd name="T9" fmla="*/ 2147483647 h 57"/>
              <a:gd name="T10" fmla="*/ 2147483647 w 77"/>
              <a:gd name="T11" fmla="*/ 2147483647 h 57"/>
              <a:gd name="T12" fmla="*/ 2147483647 w 77"/>
              <a:gd name="T13" fmla="*/ 2147483647 h 57"/>
              <a:gd name="T14" fmla="*/ 2147483647 w 77"/>
              <a:gd name="T15" fmla="*/ 2147483647 h 57"/>
              <a:gd name="T16" fmla="*/ 2147483647 w 77"/>
              <a:gd name="T17" fmla="*/ 2147483647 h 57"/>
              <a:gd name="T18" fmla="*/ 2147483647 w 77"/>
              <a:gd name="T19" fmla="*/ 2147483647 h 57"/>
              <a:gd name="T20" fmla="*/ 2147483647 w 77"/>
              <a:gd name="T21" fmla="*/ 2147483647 h 57"/>
              <a:gd name="T22" fmla="*/ 2147483647 w 77"/>
              <a:gd name="T23" fmla="*/ 2147483647 h 57"/>
              <a:gd name="T24" fmla="*/ 2147483647 w 77"/>
              <a:gd name="T25" fmla="*/ 2147483647 h 57"/>
              <a:gd name="T26" fmla="*/ 2147483647 w 77"/>
              <a:gd name="T27" fmla="*/ 2147483647 h 57"/>
              <a:gd name="T28" fmla="*/ 2147483647 w 77"/>
              <a:gd name="T29" fmla="*/ 2147483647 h 57"/>
              <a:gd name="T30" fmla="*/ 2147483647 w 77"/>
              <a:gd name="T31" fmla="*/ 2147483647 h 57"/>
              <a:gd name="T32" fmla="*/ 2147483647 w 77"/>
              <a:gd name="T33" fmla="*/ 2147483647 h 57"/>
              <a:gd name="T34" fmla="*/ 2147483647 w 77"/>
              <a:gd name="T35" fmla="*/ 2147483647 h 57"/>
              <a:gd name="T36" fmla="*/ 2147483647 w 77"/>
              <a:gd name="T37" fmla="*/ 2147483647 h 57"/>
              <a:gd name="T38" fmla="*/ 2147483647 w 77"/>
              <a:gd name="T39" fmla="*/ 2147483647 h 57"/>
              <a:gd name="T40" fmla="*/ 2147483647 w 77"/>
              <a:gd name="T41" fmla="*/ 2147483647 h 57"/>
              <a:gd name="T42" fmla="*/ 2147483647 w 77"/>
              <a:gd name="T43" fmla="*/ 2147483647 h 57"/>
              <a:gd name="T44" fmla="*/ 2147483647 w 77"/>
              <a:gd name="T45" fmla="*/ 2147483647 h 57"/>
              <a:gd name="T46" fmla="*/ 2147483647 w 77"/>
              <a:gd name="T47" fmla="*/ 2147483647 h 57"/>
              <a:gd name="T48" fmla="*/ 2147483647 w 77"/>
              <a:gd name="T49" fmla="*/ 2147483647 h 57"/>
              <a:gd name="T50" fmla="*/ 2147483647 w 77"/>
              <a:gd name="T51" fmla="*/ 2147483647 h 57"/>
              <a:gd name="T52" fmla="*/ 2147483647 w 77"/>
              <a:gd name="T53" fmla="*/ 2147483647 h 57"/>
              <a:gd name="T54" fmla="*/ 2147483647 w 77"/>
              <a:gd name="T55" fmla="*/ 2147483647 h 57"/>
              <a:gd name="T56" fmla="*/ 2147483647 w 77"/>
              <a:gd name="T57" fmla="*/ 2147483647 h 57"/>
              <a:gd name="T58" fmla="*/ 2147483647 w 77"/>
              <a:gd name="T59" fmla="*/ 2147483647 h 57"/>
              <a:gd name="T60" fmla="*/ 2147483647 w 77"/>
              <a:gd name="T61" fmla="*/ 2147483647 h 57"/>
              <a:gd name="T62" fmla="*/ 2147483647 w 77"/>
              <a:gd name="T63" fmla="*/ 2147483647 h 57"/>
              <a:gd name="T64" fmla="*/ 2147483647 w 77"/>
              <a:gd name="T65" fmla="*/ 2147483647 h 57"/>
              <a:gd name="T66" fmla="*/ 2147483647 w 77"/>
              <a:gd name="T67" fmla="*/ 2147483647 h 57"/>
              <a:gd name="T68" fmla="*/ 2147483647 w 77"/>
              <a:gd name="T69" fmla="*/ 2147483647 h 57"/>
              <a:gd name="T70" fmla="*/ 2147483647 w 77"/>
              <a:gd name="T71" fmla="*/ 2147483647 h 57"/>
              <a:gd name="T72" fmla="*/ 2147483647 w 77"/>
              <a:gd name="T73" fmla="*/ 2147483647 h 57"/>
              <a:gd name="T74" fmla="*/ 2147483647 w 77"/>
              <a:gd name="T75" fmla="*/ 2147483647 h 57"/>
              <a:gd name="T76" fmla="*/ 2147483647 w 77"/>
              <a:gd name="T77" fmla="*/ 2147483647 h 57"/>
              <a:gd name="T78" fmla="*/ 2147483647 w 77"/>
              <a:gd name="T79" fmla="*/ 2147483647 h 57"/>
              <a:gd name="T80" fmla="*/ 2147483647 w 77"/>
              <a:gd name="T81" fmla="*/ 2147483647 h 57"/>
              <a:gd name="T82" fmla="*/ 2147483647 w 77"/>
              <a:gd name="T83" fmla="*/ 2147483647 h 57"/>
              <a:gd name="T84" fmla="*/ 2147483647 w 77"/>
              <a:gd name="T85" fmla="*/ 2147483647 h 57"/>
              <a:gd name="T86" fmla="*/ 2147483647 w 77"/>
              <a:gd name="T87" fmla="*/ 2147483647 h 57"/>
              <a:gd name="T88" fmla="*/ 2147483647 w 77"/>
              <a:gd name="T89" fmla="*/ 2147483647 h 57"/>
              <a:gd name="T90" fmla="*/ 2147483647 w 77"/>
              <a:gd name="T91" fmla="*/ 2147483647 h 57"/>
              <a:gd name="T92" fmla="*/ 2147483647 w 77"/>
              <a:gd name="T93" fmla="*/ 2147483647 h 57"/>
              <a:gd name="T94" fmla="*/ 2147483647 w 77"/>
              <a:gd name="T95" fmla="*/ 2147483647 h 57"/>
              <a:gd name="T96" fmla="*/ 2147483647 w 77"/>
              <a:gd name="T97" fmla="*/ 0 h 57"/>
              <a:gd name="T98" fmla="*/ 2147483647 w 77"/>
              <a:gd name="T99" fmla="*/ 0 h 57"/>
              <a:gd name="T100" fmla="*/ 2147483647 w 77"/>
              <a:gd name="T101" fmla="*/ 0 h 57"/>
              <a:gd name="T102" fmla="*/ 2147483647 w 77"/>
              <a:gd name="T103" fmla="*/ 0 h 57"/>
              <a:gd name="T104" fmla="*/ 2147483647 w 77"/>
              <a:gd name="T105" fmla="*/ 2147483647 h 57"/>
              <a:gd name="T106" fmla="*/ 2147483647 w 77"/>
              <a:gd name="T107" fmla="*/ 2147483647 h 57"/>
              <a:gd name="T108" fmla="*/ 2147483647 w 77"/>
              <a:gd name="T109" fmla="*/ 2147483647 h 57"/>
              <a:gd name="T110" fmla="*/ 2147483647 w 77"/>
              <a:gd name="T111" fmla="*/ 2147483647 h 57"/>
              <a:gd name="T112" fmla="*/ 2147483647 w 77"/>
              <a:gd name="T113" fmla="*/ 2147483647 h 57"/>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77"/>
              <a:gd name="T172" fmla="*/ 0 h 57"/>
              <a:gd name="T173" fmla="*/ 77 w 77"/>
              <a:gd name="T174" fmla="*/ 57 h 57"/>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77" h="57">
                <a:moveTo>
                  <a:pt x="1" y="7"/>
                </a:moveTo>
                <a:lnTo>
                  <a:pt x="0" y="10"/>
                </a:lnTo>
                <a:lnTo>
                  <a:pt x="0" y="13"/>
                </a:lnTo>
                <a:lnTo>
                  <a:pt x="1" y="17"/>
                </a:lnTo>
                <a:lnTo>
                  <a:pt x="1" y="20"/>
                </a:lnTo>
                <a:lnTo>
                  <a:pt x="1" y="25"/>
                </a:lnTo>
                <a:lnTo>
                  <a:pt x="3" y="29"/>
                </a:lnTo>
                <a:lnTo>
                  <a:pt x="3" y="32"/>
                </a:lnTo>
                <a:lnTo>
                  <a:pt x="4" y="35"/>
                </a:lnTo>
                <a:lnTo>
                  <a:pt x="7" y="40"/>
                </a:lnTo>
                <a:lnTo>
                  <a:pt x="12" y="43"/>
                </a:lnTo>
                <a:lnTo>
                  <a:pt x="15" y="46"/>
                </a:lnTo>
                <a:lnTo>
                  <a:pt x="19" y="47"/>
                </a:lnTo>
                <a:lnTo>
                  <a:pt x="24" y="49"/>
                </a:lnTo>
                <a:lnTo>
                  <a:pt x="29" y="49"/>
                </a:lnTo>
                <a:lnTo>
                  <a:pt x="34" y="47"/>
                </a:lnTo>
                <a:lnTo>
                  <a:pt x="38" y="44"/>
                </a:lnTo>
                <a:lnTo>
                  <a:pt x="41" y="44"/>
                </a:lnTo>
                <a:lnTo>
                  <a:pt x="44" y="46"/>
                </a:lnTo>
                <a:lnTo>
                  <a:pt x="50" y="47"/>
                </a:lnTo>
                <a:lnTo>
                  <a:pt x="55" y="50"/>
                </a:lnTo>
                <a:lnTo>
                  <a:pt x="61" y="53"/>
                </a:lnTo>
                <a:lnTo>
                  <a:pt x="66" y="54"/>
                </a:lnTo>
                <a:lnTo>
                  <a:pt x="71" y="57"/>
                </a:lnTo>
                <a:lnTo>
                  <a:pt x="72" y="57"/>
                </a:lnTo>
                <a:lnTo>
                  <a:pt x="74" y="57"/>
                </a:lnTo>
                <a:lnTo>
                  <a:pt x="75" y="56"/>
                </a:lnTo>
                <a:lnTo>
                  <a:pt x="77" y="56"/>
                </a:lnTo>
                <a:lnTo>
                  <a:pt x="77" y="54"/>
                </a:lnTo>
                <a:lnTo>
                  <a:pt x="75" y="51"/>
                </a:lnTo>
                <a:lnTo>
                  <a:pt x="72" y="47"/>
                </a:lnTo>
                <a:lnTo>
                  <a:pt x="68" y="41"/>
                </a:lnTo>
                <a:lnTo>
                  <a:pt x="63" y="37"/>
                </a:lnTo>
                <a:lnTo>
                  <a:pt x="58" y="31"/>
                </a:lnTo>
                <a:lnTo>
                  <a:pt x="52" y="26"/>
                </a:lnTo>
                <a:lnTo>
                  <a:pt x="47" y="23"/>
                </a:lnTo>
                <a:lnTo>
                  <a:pt x="43" y="22"/>
                </a:lnTo>
                <a:lnTo>
                  <a:pt x="38" y="20"/>
                </a:lnTo>
                <a:lnTo>
                  <a:pt x="34" y="17"/>
                </a:lnTo>
                <a:lnTo>
                  <a:pt x="31" y="14"/>
                </a:lnTo>
                <a:lnTo>
                  <a:pt x="28" y="11"/>
                </a:lnTo>
                <a:lnTo>
                  <a:pt x="24" y="9"/>
                </a:lnTo>
                <a:lnTo>
                  <a:pt x="21" y="6"/>
                </a:lnTo>
                <a:lnTo>
                  <a:pt x="16" y="3"/>
                </a:lnTo>
                <a:lnTo>
                  <a:pt x="12" y="0"/>
                </a:lnTo>
                <a:lnTo>
                  <a:pt x="10" y="0"/>
                </a:lnTo>
                <a:lnTo>
                  <a:pt x="9" y="0"/>
                </a:lnTo>
                <a:lnTo>
                  <a:pt x="7" y="0"/>
                </a:lnTo>
                <a:lnTo>
                  <a:pt x="6" y="1"/>
                </a:lnTo>
                <a:lnTo>
                  <a:pt x="4" y="1"/>
                </a:lnTo>
                <a:lnTo>
                  <a:pt x="3" y="3"/>
                </a:lnTo>
                <a:lnTo>
                  <a:pt x="1" y="4"/>
                </a:lnTo>
                <a:lnTo>
                  <a:pt x="1" y="7"/>
                </a:lnTo>
              </a:path>
            </a:pathLst>
          </a:custGeom>
          <a:solidFill>
            <a:srgbClr val="FFFF00"/>
          </a:solidFill>
          <a:ln w="4763">
            <a:solidFill>
              <a:srgbClr val="990000"/>
            </a:solidFill>
            <a:round/>
            <a:headEnd/>
            <a:tailEnd/>
          </a:ln>
        </p:spPr>
        <p:txBody>
          <a:bodyPr/>
          <a:lstStyle/>
          <a:p>
            <a:endParaRPr lang="en-US"/>
          </a:p>
        </p:txBody>
      </p:sp>
      <p:sp>
        <p:nvSpPr>
          <p:cNvPr id="53432" name="Freeform 183"/>
          <p:cNvSpPr>
            <a:spLocks/>
          </p:cNvSpPr>
          <p:nvPr/>
        </p:nvSpPr>
        <p:spPr bwMode="auto">
          <a:xfrm>
            <a:off x="6189664" y="4286251"/>
            <a:ext cx="107951" cy="90488"/>
          </a:xfrm>
          <a:custGeom>
            <a:avLst/>
            <a:gdLst>
              <a:gd name="T0" fmla="*/ 2147483647 w 77"/>
              <a:gd name="T1" fmla="*/ 2147483647 h 57"/>
              <a:gd name="T2" fmla="*/ 0 w 77"/>
              <a:gd name="T3" fmla="*/ 2147483647 h 57"/>
              <a:gd name="T4" fmla="*/ 0 w 77"/>
              <a:gd name="T5" fmla="*/ 2147483647 h 57"/>
              <a:gd name="T6" fmla="*/ 2147483647 w 77"/>
              <a:gd name="T7" fmla="*/ 2147483647 h 57"/>
              <a:gd name="T8" fmla="*/ 2147483647 w 77"/>
              <a:gd name="T9" fmla="*/ 2147483647 h 57"/>
              <a:gd name="T10" fmla="*/ 2147483647 w 77"/>
              <a:gd name="T11" fmla="*/ 2147483647 h 57"/>
              <a:gd name="T12" fmla="*/ 2147483647 w 77"/>
              <a:gd name="T13" fmla="*/ 2147483647 h 57"/>
              <a:gd name="T14" fmla="*/ 2147483647 w 77"/>
              <a:gd name="T15" fmla="*/ 2147483647 h 57"/>
              <a:gd name="T16" fmla="*/ 2147483647 w 77"/>
              <a:gd name="T17" fmla="*/ 2147483647 h 57"/>
              <a:gd name="T18" fmla="*/ 2147483647 w 77"/>
              <a:gd name="T19" fmla="*/ 2147483647 h 57"/>
              <a:gd name="T20" fmla="*/ 2147483647 w 77"/>
              <a:gd name="T21" fmla="*/ 2147483647 h 57"/>
              <a:gd name="T22" fmla="*/ 2147483647 w 77"/>
              <a:gd name="T23" fmla="*/ 2147483647 h 57"/>
              <a:gd name="T24" fmla="*/ 2147483647 w 77"/>
              <a:gd name="T25" fmla="*/ 2147483647 h 57"/>
              <a:gd name="T26" fmla="*/ 2147483647 w 77"/>
              <a:gd name="T27" fmla="*/ 2147483647 h 57"/>
              <a:gd name="T28" fmla="*/ 2147483647 w 77"/>
              <a:gd name="T29" fmla="*/ 2147483647 h 57"/>
              <a:gd name="T30" fmla="*/ 2147483647 w 77"/>
              <a:gd name="T31" fmla="*/ 2147483647 h 57"/>
              <a:gd name="T32" fmla="*/ 2147483647 w 77"/>
              <a:gd name="T33" fmla="*/ 2147483647 h 57"/>
              <a:gd name="T34" fmla="*/ 2147483647 w 77"/>
              <a:gd name="T35" fmla="*/ 2147483647 h 57"/>
              <a:gd name="T36" fmla="*/ 2147483647 w 77"/>
              <a:gd name="T37" fmla="*/ 2147483647 h 57"/>
              <a:gd name="T38" fmla="*/ 2147483647 w 77"/>
              <a:gd name="T39" fmla="*/ 2147483647 h 57"/>
              <a:gd name="T40" fmla="*/ 2147483647 w 77"/>
              <a:gd name="T41" fmla="*/ 2147483647 h 57"/>
              <a:gd name="T42" fmla="*/ 2147483647 w 77"/>
              <a:gd name="T43" fmla="*/ 2147483647 h 57"/>
              <a:gd name="T44" fmla="*/ 2147483647 w 77"/>
              <a:gd name="T45" fmla="*/ 2147483647 h 57"/>
              <a:gd name="T46" fmla="*/ 2147483647 w 77"/>
              <a:gd name="T47" fmla="*/ 2147483647 h 57"/>
              <a:gd name="T48" fmla="*/ 2147483647 w 77"/>
              <a:gd name="T49" fmla="*/ 2147483647 h 57"/>
              <a:gd name="T50" fmla="*/ 2147483647 w 77"/>
              <a:gd name="T51" fmla="*/ 2147483647 h 57"/>
              <a:gd name="T52" fmla="*/ 2147483647 w 77"/>
              <a:gd name="T53" fmla="*/ 2147483647 h 57"/>
              <a:gd name="T54" fmla="*/ 2147483647 w 77"/>
              <a:gd name="T55" fmla="*/ 2147483647 h 57"/>
              <a:gd name="T56" fmla="*/ 2147483647 w 77"/>
              <a:gd name="T57" fmla="*/ 2147483647 h 57"/>
              <a:gd name="T58" fmla="*/ 2147483647 w 77"/>
              <a:gd name="T59" fmla="*/ 2147483647 h 57"/>
              <a:gd name="T60" fmla="*/ 2147483647 w 77"/>
              <a:gd name="T61" fmla="*/ 2147483647 h 57"/>
              <a:gd name="T62" fmla="*/ 2147483647 w 77"/>
              <a:gd name="T63" fmla="*/ 2147483647 h 57"/>
              <a:gd name="T64" fmla="*/ 2147483647 w 77"/>
              <a:gd name="T65" fmla="*/ 2147483647 h 57"/>
              <a:gd name="T66" fmla="*/ 2147483647 w 77"/>
              <a:gd name="T67" fmla="*/ 2147483647 h 57"/>
              <a:gd name="T68" fmla="*/ 2147483647 w 77"/>
              <a:gd name="T69" fmla="*/ 2147483647 h 57"/>
              <a:gd name="T70" fmla="*/ 2147483647 w 77"/>
              <a:gd name="T71" fmla="*/ 2147483647 h 57"/>
              <a:gd name="T72" fmla="*/ 2147483647 w 77"/>
              <a:gd name="T73" fmla="*/ 2147483647 h 57"/>
              <a:gd name="T74" fmla="*/ 2147483647 w 77"/>
              <a:gd name="T75" fmla="*/ 2147483647 h 57"/>
              <a:gd name="T76" fmla="*/ 2147483647 w 77"/>
              <a:gd name="T77" fmla="*/ 2147483647 h 57"/>
              <a:gd name="T78" fmla="*/ 2147483647 w 77"/>
              <a:gd name="T79" fmla="*/ 2147483647 h 57"/>
              <a:gd name="T80" fmla="*/ 2147483647 w 77"/>
              <a:gd name="T81" fmla="*/ 2147483647 h 57"/>
              <a:gd name="T82" fmla="*/ 2147483647 w 77"/>
              <a:gd name="T83" fmla="*/ 2147483647 h 57"/>
              <a:gd name="T84" fmla="*/ 2147483647 w 77"/>
              <a:gd name="T85" fmla="*/ 2147483647 h 57"/>
              <a:gd name="T86" fmla="*/ 2147483647 w 77"/>
              <a:gd name="T87" fmla="*/ 2147483647 h 57"/>
              <a:gd name="T88" fmla="*/ 2147483647 w 77"/>
              <a:gd name="T89" fmla="*/ 2147483647 h 57"/>
              <a:gd name="T90" fmla="*/ 2147483647 w 77"/>
              <a:gd name="T91" fmla="*/ 2147483647 h 57"/>
              <a:gd name="T92" fmla="*/ 2147483647 w 77"/>
              <a:gd name="T93" fmla="*/ 2147483647 h 57"/>
              <a:gd name="T94" fmla="*/ 2147483647 w 77"/>
              <a:gd name="T95" fmla="*/ 2147483647 h 57"/>
              <a:gd name="T96" fmla="*/ 2147483647 w 77"/>
              <a:gd name="T97" fmla="*/ 0 h 57"/>
              <a:gd name="T98" fmla="*/ 2147483647 w 77"/>
              <a:gd name="T99" fmla="*/ 0 h 57"/>
              <a:gd name="T100" fmla="*/ 2147483647 w 77"/>
              <a:gd name="T101" fmla="*/ 0 h 57"/>
              <a:gd name="T102" fmla="*/ 2147483647 w 77"/>
              <a:gd name="T103" fmla="*/ 0 h 57"/>
              <a:gd name="T104" fmla="*/ 2147483647 w 77"/>
              <a:gd name="T105" fmla="*/ 2147483647 h 57"/>
              <a:gd name="T106" fmla="*/ 2147483647 w 77"/>
              <a:gd name="T107" fmla="*/ 2147483647 h 57"/>
              <a:gd name="T108" fmla="*/ 2147483647 w 77"/>
              <a:gd name="T109" fmla="*/ 2147483647 h 57"/>
              <a:gd name="T110" fmla="*/ 2147483647 w 77"/>
              <a:gd name="T111" fmla="*/ 2147483647 h 57"/>
              <a:gd name="T112" fmla="*/ 2147483647 w 77"/>
              <a:gd name="T113" fmla="*/ 2147483647 h 57"/>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77"/>
              <a:gd name="T172" fmla="*/ 0 h 57"/>
              <a:gd name="T173" fmla="*/ 77 w 77"/>
              <a:gd name="T174" fmla="*/ 57 h 57"/>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77" h="57">
                <a:moveTo>
                  <a:pt x="1" y="7"/>
                </a:moveTo>
                <a:lnTo>
                  <a:pt x="0" y="10"/>
                </a:lnTo>
                <a:lnTo>
                  <a:pt x="0" y="13"/>
                </a:lnTo>
                <a:lnTo>
                  <a:pt x="1" y="17"/>
                </a:lnTo>
                <a:lnTo>
                  <a:pt x="1" y="20"/>
                </a:lnTo>
                <a:lnTo>
                  <a:pt x="1" y="25"/>
                </a:lnTo>
                <a:lnTo>
                  <a:pt x="3" y="29"/>
                </a:lnTo>
                <a:lnTo>
                  <a:pt x="3" y="32"/>
                </a:lnTo>
                <a:lnTo>
                  <a:pt x="4" y="35"/>
                </a:lnTo>
                <a:lnTo>
                  <a:pt x="7" y="40"/>
                </a:lnTo>
                <a:lnTo>
                  <a:pt x="12" y="43"/>
                </a:lnTo>
                <a:lnTo>
                  <a:pt x="15" y="46"/>
                </a:lnTo>
                <a:lnTo>
                  <a:pt x="19" y="47"/>
                </a:lnTo>
                <a:lnTo>
                  <a:pt x="24" y="49"/>
                </a:lnTo>
                <a:lnTo>
                  <a:pt x="29" y="49"/>
                </a:lnTo>
                <a:lnTo>
                  <a:pt x="34" y="47"/>
                </a:lnTo>
                <a:lnTo>
                  <a:pt x="38" y="44"/>
                </a:lnTo>
                <a:lnTo>
                  <a:pt x="41" y="44"/>
                </a:lnTo>
                <a:lnTo>
                  <a:pt x="44" y="46"/>
                </a:lnTo>
                <a:lnTo>
                  <a:pt x="50" y="47"/>
                </a:lnTo>
                <a:lnTo>
                  <a:pt x="55" y="50"/>
                </a:lnTo>
                <a:lnTo>
                  <a:pt x="61" y="53"/>
                </a:lnTo>
                <a:lnTo>
                  <a:pt x="66" y="54"/>
                </a:lnTo>
                <a:lnTo>
                  <a:pt x="71" y="57"/>
                </a:lnTo>
                <a:lnTo>
                  <a:pt x="72" y="57"/>
                </a:lnTo>
                <a:lnTo>
                  <a:pt x="74" y="57"/>
                </a:lnTo>
                <a:lnTo>
                  <a:pt x="75" y="56"/>
                </a:lnTo>
                <a:lnTo>
                  <a:pt x="77" y="56"/>
                </a:lnTo>
                <a:lnTo>
                  <a:pt x="77" y="54"/>
                </a:lnTo>
                <a:lnTo>
                  <a:pt x="75" y="51"/>
                </a:lnTo>
                <a:lnTo>
                  <a:pt x="72" y="47"/>
                </a:lnTo>
                <a:lnTo>
                  <a:pt x="68" y="41"/>
                </a:lnTo>
                <a:lnTo>
                  <a:pt x="63" y="37"/>
                </a:lnTo>
                <a:lnTo>
                  <a:pt x="58" y="31"/>
                </a:lnTo>
                <a:lnTo>
                  <a:pt x="52" y="26"/>
                </a:lnTo>
                <a:lnTo>
                  <a:pt x="47" y="23"/>
                </a:lnTo>
                <a:lnTo>
                  <a:pt x="43" y="22"/>
                </a:lnTo>
                <a:lnTo>
                  <a:pt x="38" y="20"/>
                </a:lnTo>
                <a:lnTo>
                  <a:pt x="34" y="17"/>
                </a:lnTo>
                <a:lnTo>
                  <a:pt x="31" y="14"/>
                </a:lnTo>
                <a:lnTo>
                  <a:pt x="28" y="11"/>
                </a:lnTo>
                <a:lnTo>
                  <a:pt x="24" y="9"/>
                </a:lnTo>
                <a:lnTo>
                  <a:pt x="21" y="6"/>
                </a:lnTo>
                <a:lnTo>
                  <a:pt x="16" y="3"/>
                </a:lnTo>
                <a:lnTo>
                  <a:pt x="12" y="0"/>
                </a:lnTo>
                <a:lnTo>
                  <a:pt x="10" y="0"/>
                </a:lnTo>
                <a:lnTo>
                  <a:pt x="9" y="0"/>
                </a:lnTo>
                <a:lnTo>
                  <a:pt x="7" y="0"/>
                </a:lnTo>
                <a:lnTo>
                  <a:pt x="6" y="1"/>
                </a:lnTo>
                <a:lnTo>
                  <a:pt x="4" y="1"/>
                </a:lnTo>
                <a:lnTo>
                  <a:pt x="3" y="3"/>
                </a:lnTo>
                <a:lnTo>
                  <a:pt x="1" y="4"/>
                </a:lnTo>
                <a:lnTo>
                  <a:pt x="1" y="7"/>
                </a:lnTo>
              </a:path>
            </a:pathLst>
          </a:custGeom>
          <a:solidFill>
            <a:srgbClr val="FFFF00"/>
          </a:solidFill>
          <a:ln w="4763">
            <a:solidFill>
              <a:srgbClr val="990000"/>
            </a:solidFill>
            <a:round/>
            <a:headEnd/>
            <a:tailEnd/>
          </a:ln>
        </p:spPr>
        <p:txBody>
          <a:bodyPr/>
          <a:lstStyle/>
          <a:p>
            <a:endParaRPr lang="en-US"/>
          </a:p>
        </p:txBody>
      </p:sp>
      <p:sp>
        <p:nvSpPr>
          <p:cNvPr id="53433" name="Freeform 184"/>
          <p:cNvSpPr>
            <a:spLocks/>
          </p:cNvSpPr>
          <p:nvPr/>
        </p:nvSpPr>
        <p:spPr bwMode="auto">
          <a:xfrm>
            <a:off x="6199188" y="4233864"/>
            <a:ext cx="112712" cy="57151"/>
          </a:xfrm>
          <a:custGeom>
            <a:avLst/>
            <a:gdLst>
              <a:gd name="T0" fmla="*/ 2147483647 w 80"/>
              <a:gd name="T1" fmla="*/ 2147483647 h 36"/>
              <a:gd name="T2" fmla="*/ 2147483647 w 80"/>
              <a:gd name="T3" fmla="*/ 2147483647 h 36"/>
              <a:gd name="T4" fmla="*/ 2147483647 w 80"/>
              <a:gd name="T5" fmla="*/ 2147483647 h 36"/>
              <a:gd name="T6" fmla="*/ 2147483647 w 80"/>
              <a:gd name="T7" fmla="*/ 2147483647 h 36"/>
              <a:gd name="T8" fmla="*/ 2147483647 w 80"/>
              <a:gd name="T9" fmla="*/ 2147483647 h 36"/>
              <a:gd name="T10" fmla="*/ 2147483647 w 80"/>
              <a:gd name="T11" fmla="*/ 2147483647 h 36"/>
              <a:gd name="T12" fmla="*/ 2147483647 w 80"/>
              <a:gd name="T13" fmla="*/ 2147483647 h 36"/>
              <a:gd name="T14" fmla="*/ 0 w 80"/>
              <a:gd name="T15" fmla="*/ 2147483647 h 36"/>
              <a:gd name="T16" fmla="*/ 0 w 80"/>
              <a:gd name="T17" fmla="*/ 2147483647 h 36"/>
              <a:gd name="T18" fmla="*/ 2147483647 w 80"/>
              <a:gd name="T19" fmla="*/ 2147483647 h 36"/>
              <a:gd name="T20" fmla="*/ 2147483647 w 80"/>
              <a:gd name="T21" fmla="*/ 2147483647 h 36"/>
              <a:gd name="T22" fmla="*/ 2147483647 w 80"/>
              <a:gd name="T23" fmla="*/ 2147483647 h 36"/>
              <a:gd name="T24" fmla="*/ 2147483647 w 80"/>
              <a:gd name="T25" fmla="*/ 2147483647 h 36"/>
              <a:gd name="T26" fmla="*/ 2147483647 w 80"/>
              <a:gd name="T27" fmla="*/ 2147483647 h 36"/>
              <a:gd name="T28" fmla="*/ 2147483647 w 80"/>
              <a:gd name="T29" fmla="*/ 2147483647 h 36"/>
              <a:gd name="T30" fmla="*/ 2147483647 w 80"/>
              <a:gd name="T31" fmla="*/ 2147483647 h 36"/>
              <a:gd name="T32" fmla="*/ 2147483647 w 80"/>
              <a:gd name="T33" fmla="*/ 2147483647 h 36"/>
              <a:gd name="T34" fmla="*/ 2147483647 w 80"/>
              <a:gd name="T35" fmla="*/ 2147483647 h 36"/>
              <a:gd name="T36" fmla="*/ 2147483647 w 80"/>
              <a:gd name="T37" fmla="*/ 2147483647 h 36"/>
              <a:gd name="T38" fmla="*/ 2147483647 w 80"/>
              <a:gd name="T39" fmla="*/ 2147483647 h 36"/>
              <a:gd name="T40" fmla="*/ 2147483647 w 80"/>
              <a:gd name="T41" fmla="*/ 2147483647 h 36"/>
              <a:gd name="T42" fmla="*/ 2147483647 w 80"/>
              <a:gd name="T43" fmla="*/ 2147483647 h 36"/>
              <a:gd name="T44" fmla="*/ 2147483647 w 80"/>
              <a:gd name="T45" fmla="*/ 2147483647 h 36"/>
              <a:gd name="T46" fmla="*/ 2147483647 w 80"/>
              <a:gd name="T47" fmla="*/ 2147483647 h 36"/>
              <a:gd name="T48" fmla="*/ 2147483647 w 80"/>
              <a:gd name="T49" fmla="*/ 2147483647 h 36"/>
              <a:gd name="T50" fmla="*/ 2147483647 w 80"/>
              <a:gd name="T51" fmla="*/ 2147483647 h 36"/>
              <a:gd name="T52" fmla="*/ 2147483647 w 80"/>
              <a:gd name="T53" fmla="*/ 2147483647 h 36"/>
              <a:gd name="T54" fmla="*/ 2147483647 w 80"/>
              <a:gd name="T55" fmla="*/ 2147483647 h 36"/>
              <a:gd name="T56" fmla="*/ 2147483647 w 80"/>
              <a:gd name="T57" fmla="*/ 2147483647 h 36"/>
              <a:gd name="T58" fmla="*/ 2147483647 w 80"/>
              <a:gd name="T59" fmla="*/ 2147483647 h 36"/>
              <a:gd name="T60" fmla="*/ 2147483647 w 80"/>
              <a:gd name="T61" fmla="*/ 2147483647 h 36"/>
              <a:gd name="T62" fmla="*/ 2147483647 w 80"/>
              <a:gd name="T63" fmla="*/ 2147483647 h 36"/>
              <a:gd name="T64" fmla="*/ 2147483647 w 80"/>
              <a:gd name="T65" fmla="*/ 2147483647 h 36"/>
              <a:gd name="T66" fmla="*/ 2147483647 w 80"/>
              <a:gd name="T67" fmla="*/ 2147483647 h 36"/>
              <a:gd name="T68" fmla="*/ 2147483647 w 80"/>
              <a:gd name="T69" fmla="*/ 2147483647 h 36"/>
              <a:gd name="T70" fmla="*/ 2147483647 w 80"/>
              <a:gd name="T71" fmla="*/ 2147483647 h 36"/>
              <a:gd name="T72" fmla="*/ 2147483647 w 80"/>
              <a:gd name="T73" fmla="*/ 2147483647 h 36"/>
              <a:gd name="T74" fmla="*/ 2147483647 w 80"/>
              <a:gd name="T75" fmla="*/ 0 h 36"/>
              <a:gd name="T76" fmla="*/ 2147483647 w 80"/>
              <a:gd name="T77" fmla="*/ 0 h 36"/>
              <a:gd name="T78" fmla="*/ 2147483647 w 80"/>
              <a:gd name="T79" fmla="*/ 0 h 36"/>
              <a:gd name="T80" fmla="*/ 2147483647 w 80"/>
              <a:gd name="T81" fmla="*/ 2147483647 h 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80"/>
              <a:gd name="T124" fmla="*/ 0 h 36"/>
              <a:gd name="T125" fmla="*/ 80 w 80"/>
              <a:gd name="T126" fmla="*/ 36 h 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80" h="36">
                <a:moveTo>
                  <a:pt x="12" y="3"/>
                </a:moveTo>
                <a:lnTo>
                  <a:pt x="9" y="5"/>
                </a:lnTo>
                <a:lnTo>
                  <a:pt x="8" y="6"/>
                </a:lnTo>
                <a:lnTo>
                  <a:pt x="6" y="6"/>
                </a:lnTo>
                <a:lnTo>
                  <a:pt x="5" y="7"/>
                </a:lnTo>
                <a:lnTo>
                  <a:pt x="2" y="9"/>
                </a:lnTo>
                <a:lnTo>
                  <a:pt x="0" y="10"/>
                </a:lnTo>
                <a:lnTo>
                  <a:pt x="2" y="15"/>
                </a:lnTo>
                <a:lnTo>
                  <a:pt x="5" y="18"/>
                </a:lnTo>
                <a:lnTo>
                  <a:pt x="6" y="22"/>
                </a:lnTo>
                <a:lnTo>
                  <a:pt x="11" y="25"/>
                </a:lnTo>
                <a:lnTo>
                  <a:pt x="14" y="28"/>
                </a:lnTo>
                <a:lnTo>
                  <a:pt x="18" y="31"/>
                </a:lnTo>
                <a:lnTo>
                  <a:pt x="21" y="33"/>
                </a:lnTo>
                <a:lnTo>
                  <a:pt x="25" y="33"/>
                </a:lnTo>
                <a:lnTo>
                  <a:pt x="31" y="33"/>
                </a:lnTo>
                <a:lnTo>
                  <a:pt x="37" y="34"/>
                </a:lnTo>
                <a:lnTo>
                  <a:pt x="45" y="34"/>
                </a:lnTo>
                <a:lnTo>
                  <a:pt x="52" y="36"/>
                </a:lnTo>
                <a:lnTo>
                  <a:pt x="59" y="36"/>
                </a:lnTo>
                <a:lnTo>
                  <a:pt x="67" y="36"/>
                </a:lnTo>
                <a:lnTo>
                  <a:pt x="73" y="36"/>
                </a:lnTo>
                <a:lnTo>
                  <a:pt x="77" y="34"/>
                </a:lnTo>
                <a:lnTo>
                  <a:pt x="79" y="33"/>
                </a:lnTo>
                <a:lnTo>
                  <a:pt x="80" y="30"/>
                </a:lnTo>
                <a:lnTo>
                  <a:pt x="80" y="25"/>
                </a:lnTo>
                <a:lnTo>
                  <a:pt x="80" y="22"/>
                </a:lnTo>
                <a:lnTo>
                  <a:pt x="79" y="19"/>
                </a:lnTo>
                <a:lnTo>
                  <a:pt x="77" y="15"/>
                </a:lnTo>
                <a:lnTo>
                  <a:pt x="76" y="13"/>
                </a:lnTo>
                <a:lnTo>
                  <a:pt x="71" y="12"/>
                </a:lnTo>
                <a:lnTo>
                  <a:pt x="65" y="9"/>
                </a:lnTo>
                <a:lnTo>
                  <a:pt x="58" y="7"/>
                </a:lnTo>
                <a:lnTo>
                  <a:pt x="51" y="5"/>
                </a:lnTo>
                <a:lnTo>
                  <a:pt x="42" y="2"/>
                </a:lnTo>
                <a:lnTo>
                  <a:pt x="33" y="0"/>
                </a:lnTo>
                <a:lnTo>
                  <a:pt x="25" y="0"/>
                </a:lnTo>
                <a:lnTo>
                  <a:pt x="18" y="0"/>
                </a:lnTo>
                <a:lnTo>
                  <a:pt x="12" y="3"/>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34" name="Freeform 185"/>
          <p:cNvSpPr>
            <a:spLocks/>
          </p:cNvSpPr>
          <p:nvPr/>
        </p:nvSpPr>
        <p:spPr bwMode="auto">
          <a:xfrm>
            <a:off x="6199188" y="4233864"/>
            <a:ext cx="112712" cy="57151"/>
          </a:xfrm>
          <a:custGeom>
            <a:avLst/>
            <a:gdLst>
              <a:gd name="T0" fmla="*/ 2147483647 w 80"/>
              <a:gd name="T1" fmla="*/ 2147483647 h 36"/>
              <a:gd name="T2" fmla="*/ 2147483647 w 80"/>
              <a:gd name="T3" fmla="*/ 2147483647 h 36"/>
              <a:gd name="T4" fmla="*/ 2147483647 w 80"/>
              <a:gd name="T5" fmla="*/ 2147483647 h 36"/>
              <a:gd name="T6" fmla="*/ 2147483647 w 80"/>
              <a:gd name="T7" fmla="*/ 2147483647 h 36"/>
              <a:gd name="T8" fmla="*/ 2147483647 w 80"/>
              <a:gd name="T9" fmla="*/ 2147483647 h 36"/>
              <a:gd name="T10" fmla="*/ 2147483647 w 80"/>
              <a:gd name="T11" fmla="*/ 2147483647 h 36"/>
              <a:gd name="T12" fmla="*/ 2147483647 w 80"/>
              <a:gd name="T13" fmla="*/ 2147483647 h 36"/>
              <a:gd name="T14" fmla="*/ 0 w 80"/>
              <a:gd name="T15" fmla="*/ 2147483647 h 36"/>
              <a:gd name="T16" fmla="*/ 0 w 80"/>
              <a:gd name="T17" fmla="*/ 2147483647 h 36"/>
              <a:gd name="T18" fmla="*/ 2147483647 w 80"/>
              <a:gd name="T19" fmla="*/ 2147483647 h 36"/>
              <a:gd name="T20" fmla="*/ 2147483647 w 80"/>
              <a:gd name="T21" fmla="*/ 2147483647 h 36"/>
              <a:gd name="T22" fmla="*/ 2147483647 w 80"/>
              <a:gd name="T23" fmla="*/ 2147483647 h 36"/>
              <a:gd name="T24" fmla="*/ 2147483647 w 80"/>
              <a:gd name="T25" fmla="*/ 2147483647 h 36"/>
              <a:gd name="T26" fmla="*/ 2147483647 w 80"/>
              <a:gd name="T27" fmla="*/ 2147483647 h 36"/>
              <a:gd name="T28" fmla="*/ 2147483647 w 80"/>
              <a:gd name="T29" fmla="*/ 2147483647 h 36"/>
              <a:gd name="T30" fmla="*/ 2147483647 w 80"/>
              <a:gd name="T31" fmla="*/ 2147483647 h 36"/>
              <a:gd name="T32" fmla="*/ 2147483647 w 80"/>
              <a:gd name="T33" fmla="*/ 2147483647 h 36"/>
              <a:gd name="T34" fmla="*/ 2147483647 w 80"/>
              <a:gd name="T35" fmla="*/ 2147483647 h 36"/>
              <a:gd name="T36" fmla="*/ 2147483647 w 80"/>
              <a:gd name="T37" fmla="*/ 2147483647 h 36"/>
              <a:gd name="T38" fmla="*/ 2147483647 w 80"/>
              <a:gd name="T39" fmla="*/ 2147483647 h 36"/>
              <a:gd name="T40" fmla="*/ 2147483647 w 80"/>
              <a:gd name="T41" fmla="*/ 2147483647 h 36"/>
              <a:gd name="T42" fmla="*/ 2147483647 w 80"/>
              <a:gd name="T43" fmla="*/ 2147483647 h 36"/>
              <a:gd name="T44" fmla="*/ 2147483647 w 80"/>
              <a:gd name="T45" fmla="*/ 2147483647 h 36"/>
              <a:gd name="T46" fmla="*/ 2147483647 w 80"/>
              <a:gd name="T47" fmla="*/ 2147483647 h 36"/>
              <a:gd name="T48" fmla="*/ 2147483647 w 80"/>
              <a:gd name="T49" fmla="*/ 2147483647 h 36"/>
              <a:gd name="T50" fmla="*/ 2147483647 w 80"/>
              <a:gd name="T51" fmla="*/ 2147483647 h 36"/>
              <a:gd name="T52" fmla="*/ 2147483647 w 80"/>
              <a:gd name="T53" fmla="*/ 2147483647 h 36"/>
              <a:gd name="T54" fmla="*/ 2147483647 w 80"/>
              <a:gd name="T55" fmla="*/ 2147483647 h 36"/>
              <a:gd name="T56" fmla="*/ 2147483647 w 80"/>
              <a:gd name="T57" fmla="*/ 2147483647 h 36"/>
              <a:gd name="T58" fmla="*/ 2147483647 w 80"/>
              <a:gd name="T59" fmla="*/ 2147483647 h 36"/>
              <a:gd name="T60" fmla="*/ 2147483647 w 80"/>
              <a:gd name="T61" fmla="*/ 2147483647 h 36"/>
              <a:gd name="T62" fmla="*/ 2147483647 w 80"/>
              <a:gd name="T63" fmla="*/ 2147483647 h 36"/>
              <a:gd name="T64" fmla="*/ 2147483647 w 80"/>
              <a:gd name="T65" fmla="*/ 2147483647 h 36"/>
              <a:gd name="T66" fmla="*/ 2147483647 w 80"/>
              <a:gd name="T67" fmla="*/ 2147483647 h 36"/>
              <a:gd name="T68" fmla="*/ 2147483647 w 80"/>
              <a:gd name="T69" fmla="*/ 2147483647 h 36"/>
              <a:gd name="T70" fmla="*/ 2147483647 w 80"/>
              <a:gd name="T71" fmla="*/ 2147483647 h 36"/>
              <a:gd name="T72" fmla="*/ 2147483647 w 80"/>
              <a:gd name="T73" fmla="*/ 2147483647 h 36"/>
              <a:gd name="T74" fmla="*/ 2147483647 w 80"/>
              <a:gd name="T75" fmla="*/ 0 h 36"/>
              <a:gd name="T76" fmla="*/ 2147483647 w 80"/>
              <a:gd name="T77" fmla="*/ 0 h 36"/>
              <a:gd name="T78" fmla="*/ 2147483647 w 80"/>
              <a:gd name="T79" fmla="*/ 0 h 36"/>
              <a:gd name="T80" fmla="*/ 2147483647 w 80"/>
              <a:gd name="T81" fmla="*/ 2147483647 h 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80"/>
              <a:gd name="T124" fmla="*/ 0 h 36"/>
              <a:gd name="T125" fmla="*/ 80 w 80"/>
              <a:gd name="T126" fmla="*/ 36 h 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80" h="36">
                <a:moveTo>
                  <a:pt x="12" y="3"/>
                </a:moveTo>
                <a:lnTo>
                  <a:pt x="9" y="5"/>
                </a:lnTo>
                <a:lnTo>
                  <a:pt x="8" y="6"/>
                </a:lnTo>
                <a:lnTo>
                  <a:pt x="6" y="6"/>
                </a:lnTo>
                <a:lnTo>
                  <a:pt x="5" y="7"/>
                </a:lnTo>
                <a:lnTo>
                  <a:pt x="2" y="9"/>
                </a:lnTo>
                <a:lnTo>
                  <a:pt x="0" y="10"/>
                </a:lnTo>
                <a:lnTo>
                  <a:pt x="2" y="15"/>
                </a:lnTo>
                <a:lnTo>
                  <a:pt x="5" y="18"/>
                </a:lnTo>
                <a:lnTo>
                  <a:pt x="6" y="22"/>
                </a:lnTo>
                <a:lnTo>
                  <a:pt x="11" y="25"/>
                </a:lnTo>
                <a:lnTo>
                  <a:pt x="14" y="28"/>
                </a:lnTo>
                <a:lnTo>
                  <a:pt x="18" y="31"/>
                </a:lnTo>
                <a:lnTo>
                  <a:pt x="21" y="33"/>
                </a:lnTo>
                <a:lnTo>
                  <a:pt x="25" y="33"/>
                </a:lnTo>
                <a:lnTo>
                  <a:pt x="31" y="33"/>
                </a:lnTo>
                <a:lnTo>
                  <a:pt x="37" y="34"/>
                </a:lnTo>
                <a:lnTo>
                  <a:pt x="45" y="34"/>
                </a:lnTo>
                <a:lnTo>
                  <a:pt x="52" y="36"/>
                </a:lnTo>
                <a:lnTo>
                  <a:pt x="59" y="36"/>
                </a:lnTo>
                <a:lnTo>
                  <a:pt x="67" y="36"/>
                </a:lnTo>
                <a:lnTo>
                  <a:pt x="73" y="36"/>
                </a:lnTo>
                <a:lnTo>
                  <a:pt x="77" y="34"/>
                </a:lnTo>
                <a:lnTo>
                  <a:pt x="79" y="33"/>
                </a:lnTo>
                <a:lnTo>
                  <a:pt x="80" y="30"/>
                </a:lnTo>
                <a:lnTo>
                  <a:pt x="80" y="25"/>
                </a:lnTo>
                <a:lnTo>
                  <a:pt x="80" y="22"/>
                </a:lnTo>
                <a:lnTo>
                  <a:pt x="79" y="19"/>
                </a:lnTo>
                <a:lnTo>
                  <a:pt x="77" y="15"/>
                </a:lnTo>
                <a:lnTo>
                  <a:pt x="76" y="13"/>
                </a:lnTo>
                <a:lnTo>
                  <a:pt x="71" y="12"/>
                </a:lnTo>
                <a:lnTo>
                  <a:pt x="65" y="9"/>
                </a:lnTo>
                <a:lnTo>
                  <a:pt x="58" y="7"/>
                </a:lnTo>
                <a:lnTo>
                  <a:pt x="51" y="5"/>
                </a:lnTo>
                <a:lnTo>
                  <a:pt x="42" y="2"/>
                </a:lnTo>
                <a:lnTo>
                  <a:pt x="33" y="0"/>
                </a:lnTo>
                <a:lnTo>
                  <a:pt x="25" y="0"/>
                </a:lnTo>
                <a:lnTo>
                  <a:pt x="18" y="0"/>
                </a:lnTo>
                <a:lnTo>
                  <a:pt x="12" y="3"/>
                </a:lnTo>
              </a:path>
            </a:pathLst>
          </a:custGeom>
          <a:solidFill>
            <a:srgbClr val="FFFF00"/>
          </a:solidFill>
          <a:ln w="4763">
            <a:solidFill>
              <a:srgbClr val="990000"/>
            </a:solidFill>
            <a:round/>
            <a:headEnd/>
            <a:tailEnd/>
          </a:ln>
        </p:spPr>
        <p:txBody>
          <a:bodyPr/>
          <a:lstStyle/>
          <a:p>
            <a:endParaRPr lang="en-US"/>
          </a:p>
        </p:txBody>
      </p:sp>
      <p:sp>
        <p:nvSpPr>
          <p:cNvPr id="53435" name="Freeform 186"/>
          <p:cNvSpPr>
            <a:spLocks/>
          </p:cNvSpPr>
          <p:nvPr/>
        </p:nvSpPr>
        <p:spPr bwMode="auto">
          <a:xfrm>
            <a:off x="6310315" y="4198941"/>
            <a:ext cx="57151" cy="77787"/>
          </a:xfrm>
          <a:custGeom>
            <a:avLst/>
            <a:gdLst>
              <a:gd name="T0" fmla="*/ 2147483647 w 40"/>
              <a:gd name="T1" fmla="*/ 2147483647 h 49"/>
              <a:gd name="T2" fmla="*/ 2147483647 w 40"/>
              <a:gd name="T3" fmla="*/ 2147483647 h 49"/>
              <a:gd name="T4" fmla="*/ 2147483647 w 40"/>
              <a:gd name="T5" fmla="*/ 2147483647 h 49"/>
              <a:gd name="T6" fmla="*/ 0 w 40"/>
              <a:gd name="T7" fmla="*/ 2147483647 h 49"/>
              <a:gd name="T8" fmla="*/ 0 w 40"/>
              <a:gd name="T9" fmla="*/ 2147483647 h 49"/>
              <a:gd name="T10" fmla="*/ 0 w 40"/>
              <a:gd name="T11" fmla="*/ 2147483647 h 49"/>
              <a:gd name="T12" fmla="*/ 0 w 40"/>
              <a:gd name="T13" fmla="*/ 2147483647 h 49"/>
              <a:gd name="T14" fmla="*/ 0 w 40"/>
              <a:gd name="T15" fmla="*/ 2147483647 h 49"/>
              <a:gd name="T16" fmla="*/ 2147483647 w 40"/>
              <a:gd name="T17" fmla="*/ 2147483647 h 49"/>
              <a:gd name="T18" fmla="*/ 2147483647 w 40"/>
              <a:gd name="T19" fmla="*/ 2147483647 h 49"/>
              <a:gd name="T20" fmla="*/ 2147483647 w 40"/>
              <a:gd name="T21" fmla="*/ 2147483647 h 49"/>
              <a:gd name="T22" fmla="*/ 2147483647 w 40"/>
              <a:gd name="T23" fmla="*/ 2147483647 h 49"/>
              <a:gd name="T24" fmla="*/ 2147483647 w 40"/>
              <a:gd name="T25" fmla="*/ 2147483647 h 49"/>
              <a:gd name="T26" fmla="*/ 2147483647 w 40"/>
              <a:gd name="T27" fmla="*/ 2147483647 h 49"/>
              <a:gd name="T28" fmla="*/ 2147483647 w 40"/>
              <a:gd name="T29" fmla="*/ 2147483647 h 49"/>
              <a:gd name="T30" fmla="*/ 2147483647 w 40"/>
              <a:gd name="T31" fmla="*/ 2147483647 h 49"/>
              <a:gd name="T32" fmla="*/ 2147483647 w 40"/>
              <a:gd name="T33" fmla="*/ 2147483647 h 49"/>
              <a:gd name="T34" fmla="*/ 2147483647 w 40"/>
              <a:gd name="T35" fmla="*/ 2147483647 h 49"/>
              <a:gd name="T36" fmla="*/ 2147483647 w 40"/>
              <a:gd name="T37" fmla="*/ 2147483647 h 49"/>
              <a:gd name="T38" fmla="*/ 2147483647 w 40"/>
              <a:gd name="T39" fmla="*/ 2147483647 h 49"/>
              <a:gd name="T40" fmla="*/ 2147483647 w 40"/>
              <a:gd name="T41" fmla="*/ 2147483647 h 49"/>
              <a:gd name="T42" fmla="*/ 2147483647 w 40"/>
              <a:gd name="T43" fmla="*/ 2147483647 h 49"/>
              <a:gd name="T44" fmla="*/ 2147483647 w 40"/>
              <a:gd name="T45" fmla="*/ 2147483647 h 49"/>
              <a:gd name="T46" fmla="*/ 2147483647 w 40"/>
              <a:gd name="T47" fmla="*/ 2147483647 h 49"/>
              <a:gd name="T48" fmla="*/ 2147483647 w 40"/>
              <a:gd name="T49" fmla="*/ 2147483647 h 49"/>
              <a:gd name="T50" fmla="*/ 2147483647 w 40"/>
              <a:gd name="T51" fmla="*/ 2147483647 h 49"/>
              <a:gd name="T52" fmla="*/ 2147483647 w 40"/>
              <a:gd name="T53" fmla="*/ 2147483647 h 49"/>
              <a:gd name="T54" fmla="*/ 2147483647 w 40"/>
              <a:gd name="T55" fmla="*/ 2147483647 h 49"/>
              <a:gd name="T56" fmla="*/ 2147483647 w 40"/>
              <a:gd name="T57" fmla="*/ 2147483647 h 49"/>
              <a:gd name="T58" fmla="*/ 2147483647 w 40"/>
              <a:gd name="T59" fmla="*/ 2147483647 h 49"/>
              <a:gd name="T60" fmla="*/ 2147483647 w 40"/>
              <a:gd name="T61" fmla="*/ 2147483647 h 49"/>
              <a:gd name="T62" fmla="*/ 2147483647 w 40"/>
              <a:gd name="T63" fmla="*/ 2147483647 h 49"/>
              <a:gd name="T64" fmla="*/ 2147483647 w 40"/>
              <a:gd name="T65" fmla="*/ 2147483647 h 49"/>
              <a:gd name="T66" fmla="*/ 2147483647 w 40"/>
              <a:gd name="T67" fmla="*/ 2147483647 h 49"/>
              <a:gd name="T68" fmla="*/ 2147483647 w 40"/>
              <a:gd name="T69" fmla="*/ 2147483647 h 49"/>
              <a:gd name="T70" fmla="*/ 2147483647 w 40"/>
              <a:gd name="T71" fmla="*/ 2147483647 h 49"/>
              <a:gd name="T72" fmla="*/ 2147483647 w 40"/>
              <a:gd name="T73" fmla="*/ 2147483647 h 49"/>
              <a:gd name="T74" fmla="*/ 2147483647 w 40"/>
              <a:gd name="T75" fmla="*/ 2147483647 h 49"/>
              <a:gd name="T76" fmla="*/ 2147483647 w 40"/>
              <a:gd name="T77" fmla="*/ 2147483647 h 49"/>
              <a:gd name="T78" fmla="*/ 2147483647 w 40"/>
              <a:gd name="T79" fmla="*/ 2147483647 h 49"/>
              <a:gd name="T80" fmla="*/ 2147483647 w 40"/>
              <a:gd name="T81" fmla="*/ 2147483647 h 49"/>
              <a:gd name="T82" fmla="*/ 2147483647 w 40"/>
              <a:gd name="T83" fmla="*/ 0 h 49"/>
              <a:gd name="T84" fmla="*/ 2147483647 w 40"/>
              <a:gd name="T85" fmla="*/ 2147483647 h 49"/>
              <a:gd name="T86" fmla="*/ 2147483647 w 40"/>
              <a:gd name="T87" fmla="*/ 2147483647 h 49"/>
              <a:gd name="T88" fmla="*/ 2147483647 w 40"/>
              <a:gd name="T89" fmla="*/ 2147483647 h 49"/>
              <a:gd name="T90" fmla="*/ 2147483647 w 40"/>
              <a:gd name="T91" fmla="*/ 2147483647 h 49"/>
              <a:gd name="T92" fmla="*/ 2147483647 w 40"/>
              <a:gd name="T93" fmla="*/ 2147483647 h 49"/>
              <a:gd name="T94" fmla="*/ 2147483647 w 40"/>
              <a:gd name="T95" fmla="*/ 2147483647 h 49"/>
              <a:gd name="T96" fmla="*/ 2147483647 w 40"/>
              <a:gd name="T97" fmla="*/ 2147483647 h 4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0"/>
              <a:gd name="T148" fmla="*/ 0 h 49"/>
              <a:gd name="T149" fmla="*/ 40 w 40"/>
              <a:gd name="T150" fmla="*/ 49 h 49"/>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0" h="49">
                <a:moveTo>
                  <a:pt x="4" y="19"/>
                </a:moveTo>
                <a:lnTo>
                  <a:pt x="3" y="21"/>
                </a:lnTo>
                <a:lnTo>
                  <a:pt x="1" y="22"/>
                </a:lnTo>
                <a:lnTo>
                  <a:pt x="0" y="24"/>
                </a:lnTo>
                <a:lnTo>
                  <a:pt x="0" y="25"/>
                </a:lnTo>
                <a:lnTo>
                  <a:pt x="0" y="27"/>
                </a:lnTo>
                <a:lnTo>
                  <a:pt x="0" y="28"/>
                </a:lnTo>
                <a:lnTo>
                  <a:pt x="0" y="29"/>
                </a:lnTo>
                <a:lnTo>
                  <a:pt x="1" y="31"/>
                </a:lnTo>
                <a:lnTo>
                  <a:pt x="3" y="32"/>
                </a:lnTo>
                <a:lnTo>
                  <a:pt x="4" y="35"/>
                </a:lnTo>
                <a:lnTo>
                  <a:pt x="4" y="37"/>
                </a:lnTo>
                <a:lnTo>
                  <a:pt x="4" y="40"/>
                </a:lnTo>
                <a:lnTo>
                  <a:pt x="6" y="43"/>
                </a:lnTo>
                <a:lnTo>
                  <a:pt x="6" y="44"/>
                </a:lnTo>
                <a:lnTo>
                  <a:pt x="7" y="46"/>
                </a:lnTo>
                <a:lnTo>
                  <a:pt x="9" y="47"/>
                </a:lnTo>
                <a:lnTo>
                  <a:pt x="13" y="49"/>
                </a:lnTo>
                <a:lnTo>
                  <a:pt x="17" y="49"/>
                </a:lnTo>
                <a:lnTo>
                  <a:pt x="22" y="46"/>
                </a:lnTo>
                <a:lnTo>
                  <a:pt x="25" y="43"/>
                </a:lnTo>
                <a:lnTo>
                  <a:pt x="29" y="38"/>
                </a:lnTo>
                <a:lnTo>
                  <a:pt x="32" y="32"/>
                </a:lnTo>
                <a:lnTo>
                  <a:pt x="35" y="28"/>
                </a:lnTo>
                <a:lnTo>
                  <a:pt x="38" y="24"/>
                </a:lnTo>
                <a:lnTo>
                  <a:pt x="40" y="22"/>
                </a:lnTo>
                <a:lnTo>
                  <a:pt x="40" y="19"/>
                </a:lnTo>
                <a:lnTo>
                  <a:pt x="40" y="18"/>
                </a:lnTo>
                <a:lnTo>
                  <a:pt x="38" y="16"/>
                </a:lnTo>
                <a:lnTo>
                  <a:pt x="37" y="15"/>
                </a:lnTo>
                <a:lnTo>
                  <a:pt x="35" y="13"/>
                </a:lnTo>
                <a:lnTo>
                  <a:pt x="35" y="12"/>
                </a:lnTo>
                <a:lnTo>
                  <a:pt x="35" y="9"/>
                </a:lnTo>
                <a:lnTo>
                  <a:pt x="35" y="7"/>
                </a:lnTo>
                <a:lnTo>
                  <a:pt x="37" y="6"/>
                </a:lnTo>
                <a:lnTo>
                  <a:pt x="37" y="4"/>
                </a:lnTo>
                <a:lnTo>
                  <a:pt x="37" y="3"/>
                </a:lnTo>
                <a:lnTo>
                  <a:pt x="37" y="1"/>
                </a:lnTo>
                <a:lnTo>
                  <a:pt x="31" y="0"/>
                </a:lnTo>
                <a:lnTo>
                  <a:pt x="25" y="1"/>
                </a:lnTo>
                <a:lnTo>
                  <a:pt x="22" y="1"/>
                </a:lnTo>
                <a:lnTo>
                  <a:pt x="17" y="4"/>
                </a:lnTo>
                <a:lnTo>
                  <a:pt x="14" y="7"/>
                </a:lnTo>
                <a:lnTo>
                  <a:pt x="10" y="12"/>
                </a:lnTo>
                <a:lnTo>
                  <a:pt x="7" y="16"/>
                </a:lnTo>
                <a:lnTo>
                  <a:pt x="4" y="19"/>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36" name="Freeform 187"/>
          <p:cNvSpPr>
            <a:spLocks/>
          </p:cNvSpPr>
          <p:nvPr/>
        </p:nvSpPr>
        <p:spPr bwMode="auto">
          <a:xfrm>
            <a:off x="6310315" y="4198941"/>
            <a:ext cx="57151" cy="77787"/>
          </a:xfrm>
          <a:custGeom>
            <a:avLst/>
            <a:gdLst>
              <a:gd name="T0" fmla="*/ 2147483647 w 40"/>
              <a:gd name="T1" fmla="*/ 2147483647 h 49"/>
              <a:gd name="T2" fmla="*/ 2147483647 w 40"/>
              <a:gd name="T3" fmla="*/ 2147483647 h 49"/>
              <a:gd name="T4" fmla="*/ 2147483647 w 40"/>
              <a:gd name="T5" fmla="*/ 2147483647 h 49"/>
              <a:gd name="T6" fmla="*/ 0 w 40"/>
              <a:gd name="T7" fmla="*/ 2147483647 h 49"/>
              <a:gd name="T8" fmla="*/ 0 w 40"/>
              <a:gd name="T9" fmla="*/ 2147483647 h 49"/>
              <a:gd name="T10" fmla="*/ 0 w 40"/>
              <a:gd name="T11" fmla="*/ 2147483647 h 49"/>
              <a:gd name="T12" fmla="*/ 0 w 40"/>
              <a:gd name="T13" fmla="*/ 2147483647 h 49"/>
              <a:gd name="T14" fmla="*/ 0 w 40"/>
              <a:gd name="T15" fmla="*/ 2147483647 h 49"/>
              <a:gd name="T16" fmla="*/ 2147483647 w 40"/>
              <a:gd name="T17" fmla="*/ 2147483647 h 49"/>
              <a:gd name="T18" fmla="*/ 2147483647 w 40"/>
              <a:gd name="T19" fmla="*/ 2147483647 h 49"/>
              <a:gd name="T20" fmla="*/ 2147483647 w 40"/>
              <a:gd name="T21" fmla="*/ 2147483647 h 49"/>
              <a:gd name="T22" fmla="*/ 2147483647 w 40"/>
              <a:gd name="T23" fmla="*/ 2147483647 h 49"/>
              <a:gd name="T24" fmla="*/ 2147483647 w 40"/>
              <a:gd name="T25" fmla="*/ 2147483647 h 49"/>
              <a:gd name="T26" fmla="*/ 2147483647 w 40"/>
              <a:gd name="T27" fmla="*/ 2147483647 h 49"/>
              <a:gd name="T28" fmla="*/ 2147483647 w 40"/>
              <a:gd name="T29" fmla="*/ 2147483647 h 49"/>
              <a:gd name="T30" fmla="*/ 2147483647 w 40"/>
              <a:gd name="T31" fmla="*/ 2147483647 h 49"/>
              <a:gd name="T32" fmla="*/ 2147483647 w 40"/>
              <a:gd name="T33" fmla="*/ 2147483647 h 49"/>
              <a:gd name="T34" fmla="*/ 2147483647 w 40"/>
              <a:gd name="T35" fmla="*/ 2147483647 h 49"/>
              <a:gd name="T36" fmla="*/ 2147483647 w 40"/>
              <a:gd name="T37" fmla="*/ 2147483647 h 49"/>
              <a:gd name="T38" fmla="*/ 2147483647 w 40"/>
              <a:gd name="T39" fmla="*/ 2147483647 h 49"/>
              <a:gd name="T40" fmla="*/ 2147483647 w 40"/>
              <a:gd name="T41" fmla="*/ 2147483647 h 49"/>
              <a:gd name="T42" fmla="*/ 2147483647 w 40"/>
              <a:gd name="T43" fmla="*/ 2147483647 h 49"/>
              <a:gd name="T44" fmla="*/ 2147483647 w 40"/>
              <a:gd name="T45" fmla="*/ 2147483647 h 49"/>
              <a:gd name="T46" fmla="*/ 2147483647 w 40"/>
              <a:gd name="T47" fmla="*/ 2147483647 h 49"/>
              <a:gd name="T48" fmla="*/ 2147483647 w 40"/>
              <a:gd name="T49" fmla="*/ 2147483647 h 49"/>
              <a:gd name="T50" fmla="*/ 2147483647 w 40"/>
              <a:gd name="T51" fmla="*/ 2147483647 h 49"/>
              <a:gd name="T52" fmla="*/ 2147483647 w 40"/>
              <a:gd name="T53" fmla="*/ 2147483647 h 49"/>
              <a:gd name="T54" fmla="*/ 2147483647 w 40"/>
              <a:gd name="T55" fmla="*/ 2147483647 h 49"/>
              <a:gd name="T56" fmla="*/ 2147483647 w 40"/>
              <a:gd name="T57" fmla="*/ 2147483647 h 49"/>
              <a:gd name="T58" fmla="*/ 2147483647 w 40"/>
              <a:gd name="T59" fmla="*/ 2147483647 h 49"/>
              <a:gd name="T60" fmla="*/ 2147483647 w 40"/>
              <a:gd name="T61" fmla="*/ 2147483647 h 49"/>
              <a:gd name="T62" fmla="*/ 2147483647 w 40"/>
              <a:gd name="T63" fmla="*/ 2147483647 h 49"/>
              <a:gd name="T64" fmla="*/ 2147483647 w 40"/>
              <a:gd name="T65" fmla="*/ 2147483647 h 49"/>
              <a:gd name="T66" fmla="*/ 2147483647 w 40"/>
              <a:gd name="T67" fmla="*/ 2147483647 h 49"/>
              <a:gd name="T68" fmla="*/ 2147483647 w 40"/>
              <a:gd name="T69" fmla="*/ 2147483647 h 49"/>
              <a:gd name="T70" fmla="*/ 2147483647 w 40"/>
              <a:gd name="T71" fmla="*/ 2147483647 h 49"/>
              <a:gd name="T72" fmla="*/ 2147483647 w 40"/>
              <a:gd name="T73" fmla="*/ 2147483647 h 49"/>
              <a:gd name="T74" fmla="*/ 2147483647 w 40"/>
              <a:gd name="T75" fmla="*/ 2147483647 h 49"/>
              <a:gd name="T76" fmla="*/ 2147483647 w 40"/>
              <a:gd name="T77" fmla="*/ 2147483647 h 49"/>
              <a:gd name="T78" fmla="*/ 2147483647 w 40"/>
              <a:gd name="T79" fmla="*/ 2147483647 h 49"/>
              <a:gd name="T80" fmla="*/ 2147483647 w 40"/>
              <a:gd name="T81" fmla="*/ 2147483647 h 49"/>
              <a:gd name="T82" fmla="*/ 2147483647 w 40"/>
              <a:gd name="T83" fmla="*/ 0 h 49"/>
              <a:gd name="T84" fmla="*/ 2147483647 w 40"/>
              <a:gd name="T85" fmla="*/ 2147483647 h 49"/>
              <a:gd name="T86" fmla="*/ 2147483647 w 40"/>
              <a:gd name="T87" fmla="*/ 2147483647 h 49"/>
              <a:gd name="T88" fmla="*/ 2147483647 w 40"/>
              <a:gd name="T89" fmla="*/ 2147483647 h 49"/>
              <a:gd name="T90" fmla="*/ 2147483647 w 40"/>
              <a:gd name="T91" fmla="*/ 2147483647 h 49"/>
              <a:gd name="T92" fmla="*/ 2147483647 w 40"/>
              <a:gd name="T93" fmla="*/ 2147483647 h 49"/>
              <a:gd name="T94" fmla="*/ 2147483647 w 40"/>
              <a:gd name="T95" fmla="*/ 2147483647 h 49"/>
              <a:gd name="T96" fmla="*/ 2147483647 w 40"/>
              <a:gd name="T97" fmla="*/ 2147483647 h 4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0"/>
              <a:gd name="T148" fmla="*/ 0 h 49"/>
              <a:gd name="T149" fmla="*/ 40 w 40"/>
              <a:gd name="T150" fmla="*/ 49 h 49"/>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0" h="49">
                <a:moveTo>
                  <a:pt x="4" y="19"/>
                </a:moveTo>
                <a:lnTo>
                  <a:pt x="3" y="21"/>
                </a:lnTo>
                <a:lnTo>
                  <a:pt x="1" y="22"/>
                </a:lnTo>
                <a:lnTo>
                  <a:pt x="0" y="24"/>
                </a:lnTo>
                <a:lnTo>
                  <a:pt x="0" y="25"/>
                </a:lnTo>
                <a:lnTo>
                  <a:pt x="0" y="27"/>
                </a:lnTo>
                <a:lnTo>
                  <a:pt x="0" y="28"/>
                </a:lnTo>
                <a:lnTo>
                  <a:pt x="0" y="29"/>
                </a:lnTo>
                <a:lnTo>
                  <a:pt x="1" y="31"/>
                </a:lnTo>
                <a:lnTo>
                  <a:pt x="3" y="32"/>
                </a:lnTo>
                <a:lnTo>
                  <a:pt x="4" y="35"/>
                </a:lnTo>
                <a:lnTo>
                  <a:pt x="4" y="37"/>
                </a:lnTo>
                <a:lnTo>
                  <a:pt x="4" y="40"/>
                </a:lnTo>
                <a:lnTo>
                  <a:pt x="6" y="43"/>
                </a:lnTo>
                <a:lnTo>
                  <a:pt x="6" y="44"/>
                </a:lnTo>
                <a:lnTo>
                  <a:pt x="7" y="46"/>
                </a:lnTo>
                <a:lnTo>
                  <a:pt x="9" y="47"/>
                </a:lnTo>
                <a:lnTo>
                  <a:pt x="13" y="49"/>
                </a:lnTo>
                <a:lnTo>
                  <a:pt x="17" y="49"/>
                </a:lnTo>
                <a:lnTo>
                  <a:pt x="22" y="46"/>
                </a:lnTo>
                <a:lnTo>
                  <a:pt x="25" y="43"/>
                </a:lnTo>
                <a:lnTo>
                  <a:pt x="29" y="38"/>
                </a:lnTo>
                <a:lnTo>
                  <a:pt x="32" y="32"/>
                </a:lnTo>
                <a:lnTo>
                  <a:pt x="35" y="28"/>
                </a:lnTo>
                <a:lnTo>
                  <a:pt x="38" y="24"/>
                </a:lnTo>
                <a:lnTo>
                  <a:pt x="40" y="22"/>
                </a:lnTo>
                <a:lnTo>
                  <a:pt x="40" y="19"/>
                </a:lnTo>
                <a:lnTo>
                  <a:pt x="40" y="18"/>
                </a:lnTo>
                <a:lnTo>
                  <a:pt x="38" y="16"/>
                </a:lnTo>
                <a:lnTo>
                  <a:pt x="37" y="15"/>
                </a:lnTo>
                <a:lnTo>
                  <a:pt x="35" y="13"/>
                </a:lnTo>
                <a:lnTo>
                  <a:pt x="35" y="12"/>
                </a:lnTo>
                <a:lnTo>
                  <a:pt x="35" y="9"/>
                </a:lnTo>
                <a:lnTo>
                  <a:pt x="35" y="7"/>
                </a:lnTo>
                <a:lnTo>
                  <a:pt x="37" y="6"/>
                </a:lnTo>
                <a:lnTo>
                  <a:pt x="37" y="4"/>
                </a:lnTo>
                <a:lnTo>
                  <a:pt x="37" y="3"/>
                </a:lnTo>
                <a:lnTo>
                  <a:pt x="37" y="1"/>
                </a:lnTo>
                <a:lnTo>
                  <a:pt x="31" y="0"/>
                </a:lnTo>
                <a:lnTo>
                  <a:pt x="25" y="1"/>
                </a:lnTo>
                <a:lnTo>
                  <a:pt x="22" y="1"/>
                </a:lnTo>
                <a:lnTo>
                  <a:pt x="17" y="4"/>
                </a:lnTo>
                <a:lnTo>
                  <a:pt x="14" y="7"/>
                </a:lnTo>
                <a:lnTo>
                  <a:pt x="10" y="12"/>
                </a:lnTo>
                <a:lnTo>
                  <a:pt x="7" y="16"/>
                </a:lnTo>
                <a:lnTo>
                  <a:pt x="4" y="19"/>
                </a:lnTo>
              </a:path>
            </a:pathLst>
          </a:custGeom>
          <a:solidFill>
            <a:srgbClr val="FFFF00"/>
          </a:solidFill>
          <a:ln w="4763">
            <a:solidFill>
              <a:srgbClr val="990000"/>
            </a:solidFill>
            <a:round/>
            <a:headEnd/>
            <a:tailEnd/>
          </a:ln>
        </p:spPr>
        <p:txBody>
          <a:bodyPr/>
          <a:lstStyle/>
          <a:p>
            <a:endParaRPr lang="en-US"/>
          </a:p>
        </p:txBody>
      </p:sp>
      <p:sp>
        <p:nvSpPr>
          <p:cNvPr id="53437" name="Freeform 188"/>
          <p:cNvSpPr>
            <a:spLocks/>
          </p:cNvSpPr>
          <p:nvPr/>
        </p:nvSpPr>
        <p:spPr bwMode="auto">
          <a:xfrm>
            <a:off x="6310315" y="4198941"/>
            <a:ext cx="57151" cy="77787"/>
          </a:xfrm>
          <a:custGeom>
            <a:avLst/>
            <a:gdLst>
              <a:gd name="T0" fmla="*/ 2147483647 w 40"/>
              <a:gd name="T1" fmla="*/ 2147483647 h 49"/>
              <a:gd name="T2" fmla="*/ 2147483647 w 40"/>
              <a:gd name="T3" fmla="*/ 2147483647 h 49"/>
              <a:gd name="T4" fmla="*/ 2147483647 w 40"/>
              <a:gd name="T5" fmla="*/ 2147483647 h 49"/>
              <a:gd name="T6" fmla="*/ 0 w 40"/>
              <a:gd name="T7" fmla="*/ 2147483647 h 49"/>
              <a:gd name="T8" fmla="*/ 0 w 40"/>
              <a:gd name="T9" fmla="*/ 2147483647 h 49"/>
              <a:gd name="T10" fmla="*/ 0 w 40"/>
              <a:gd name="T11" fmla="*/ 2147483647 h 49"/>
              <a:gd name="T12" fmla="*/ 0 w 40"/>
              <a:gd name="T13" fmla="*/ 2147483647 h 49"/>
              <a:gd name="T14" fmla="*/ 0 w 40"/>
              <a:gd name="T15" fmla="*/ 2147483647 h 49"/>
              <a:gd name="T16" fmla="*/ 2147483647 w 40"/>
              <a:gd name="T17" fmla="*/ 2147483647 h 49"/>
              <a:gd name="T18" fmla="*/ 2147483647 w 40"/>
              <a:gd name="T19" fmla="*/ 2147483647 h 49"/>
              <a:gd name="T20" fmla="*/ 2147483647 w 40"/>
              <a:gd name="T21" fmla="*/ 2147483647 h 49"/>
              <a:gd name="T22" fmla="*/ 2147483647 w 40"/>
              <a:gd name="T23" fmla="*/ 2147483647 h 49"/>
              <a:gd name="T24" fmla="*/ 2147483647 w 40"/>
              <a:gd name="T25" fmla="*/ 2147483647 h 49"/>
              <a:gd name="T26" fmla="*/ 2147483647 w 40"/>
              <a:gd name="T27" fmla="*/ 2147483647 h 49"/>
              <a:gd name="T28" fmla="*/ 2147483647 w 40"/>
              <a:gd name="T29" fmla="*/ 2147483647 h 49"/>
              <a:gd name="T30" fmla="*/ 2147483647 w 40"/>
              <a:gd name="T31" fmla="*/ 2147483647 h 49"/>
              <a:gd name="T32" fmla="*/ 2147483647 w 40"/>
              <a:gd name="T33" fmla="*/ 2147483647 h 49"/>
              <a:gd name="T34" fmla="*/ 2147483647 w 40"/>
              <a:gd name="T35" fmla="*/ 2147483647 h 49"/>
              <a:gd name="T36" fmla="*/ 2147483647 w 40"/>
              <a:gd name="T37" fmla="*/ 2147483647 h 49"/>
              <a:gd name="T38" fmla="*/ 2147483647 w 40"/>
              <a:gd name="T39" fmla="*/ 2147483647 h 49"/>
              <a:gd name="T40" fmla="*/ 2147483647 w 40"/>
              <a:gd name="T41" fmla="*/ 2147483647 h 49"/>
              <a:gd name="T42" fmla="*/ 2147483647 w 40"/>
              <a:gd name="T43" fmla="*/ 2147483647 h 49"/>
              <a:gd name="T44" fmla="*/ 2147483647 w 40"/>
              <a:gd name="T45" fmla="*/ 2147483647 h 49"/>
              <a:gd name="T46" fmla="*/ 2147483647 w 40"/>
              <a:gd name="T47" fmla="*/ 2147483647 h 49"/>
              <a:gd name="T48" fmla="*/ 2147483647 w 40"/>
              <a:gd name="T49" fmla="*/ 2147483647 h 49"/>
              <a:gd name="T50" fmla="*/ 2147483647 w 40"/>
              <a:gd name="T51" fmla="*/ 2147483647 h 49"/>
              <a:gd name="T52" fmla="*/ 2147483647 w 40"/>
              <a:gd name="T53" fmla="*/ 2147483647 h 49"/>
              <a:gd name="T54" fmla="*/ 2147483647 w 40"/>
              <a:gd name="T55" fmla="*/ 2147483647 h 49"/>
              <a:gd name="T56" fmla="*/ 2147483647 w 40"/>
              <a:gd name="T57" fmla="*/ 2147483647 h 49"/>
              <a:gd name="T58" fmla="*/ 2147483647 w 40"/>
              <a:gd name="T59" fmla="*/ 2147483647 h 49"/>
              <a:gd name="T60" fmla="*/ 2147483647 w 40"/>
              <a:gd name="T61" fmla="*/ 2147483647 h 49"/>
              <a:gd name="T62" fmla="*/ 2147483647 w 40"/>
              <a:gd name="T63" fmla="*/ 2147483647 h 49"/>
              <a:gd name="T64" fmla="*/ 2147483647 w 40"/>
              <a:gd name="T65" fmla="*/ 2147483647 h 49"/>
              <a:gd name="T66" fmla="*/ 2147483647 w 40"/>
              <a:gd name="T67" fmla="*/ 2147483647 h 49"/>
              <a:gd name="T68" fmla="*/ 2147483647 w 40"/>
              <a:gd name="T69" fmla="*/ 2147483647 h 49"/>
              <a:gd name="T70" fmla="*/ 2147483647 w 40"/>
              <a:gd name="T71" fmla="*/ 2147483647 h 49"/>
              <a:gd name="T72" fmla="*/ 2147483647 w 40"/>
              <a:gd name="T73" fmla="*/ 2147483647 h 49"/>
              <a:gd name="T74" fmla="*/ 2147483647 w 40"/>
              <a:gd name="T75" fmla="*/ 2147483647 h 49"/>
              <a:gd name="T76" fmla="*/ 2147483647 w 40"/>
              <a:gd name="T77" fmla="*/ 2147483647 h 49"/>
              <a:gd name="T78" fmla="*/ 2147483647 w 40"/>
              <a:gd name="T79" fmla="*/ 2147483647 h 49"/>
              <a:gd name="T80" fmla="*/ 2147483647 w 40"/>
              <a:gd name="T81" fmla="*/ 2147483647 h 49"/>
              <a:gd name="T82" fmla="*/ 2147483647 w 40"/>
              <a:gd name="T83" fmla="*/ 0 h 49"/>
              <a:gd name="T84" fmla="*/ 2147483647 w 40"/>
              <a:gd name="T85" fmla="*/ 2147483647 h 49"/>
              <a:gd name="T86" fmla="*/ 2147483647 w 40"/>
              <a:gd name="T87" fmla="*/ 2147483647 h 49"/>
              <a:gd name="T88" fmla="*/ 2147483647 w 40"/>
              <a:gd name="T89" fmla="*/ 2147483647 h 49"/>
              <a:gd name="T90" fmla="*/ 2147483647 w 40"/>
              <a:gd name="T91" fmla="*/ 2147483647 h 49"/>
              <a:gd name="T92" fmla="*/ 2147483647 w 40"/>
              <a:gd name="T93" fmla="*/ 2147483647 h 49"/>
              <a:gd name="T94" fmla="*/ 2147483647 w 40"/>
              <a:gd name="T95" fmla="*/ 2147483647 h 49"/>
              <a:gd name="T96" fmla="*/ 2147483647 w 40"/>
              <a:gd name="T97" fmla="*/ 2147483647 h 4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0"/>
              <a:gd name="T148" fmla="*/ 0 h 49"/>
              <a:gd name="T149" fmla="*/ 40 w 40"/>
              <a:gd name="T150" fmla="*/ 49 h 49"/>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0" h="49">
                <a:moveTo>
                  <a:pt x="4" y="19"/>
                </a:moveTo>
                <a:lnTo>
                  <a:pt x="3" y="21"/>
                </a:lnTo>
                <a:lnTo>
                  <a:pt x="1" y="22"/>
                </a:lnTo>
                <a:lnTo>
                  <a:pt x="0" y="24"/>
                </a:lnTo>
                <a:lnTo>
                  <a:pt x="0" y="25"/>
                </a:lnTo>
                <a:lnTo>
                  <a:pt x="0" y="27"/>
                </a:lnTo>
                <a:lnTo>
                  <a:pt x="0" y="28"/>
                </a:lnTo>
                <a:lnTo>
                  <a:pt x="0" y="29"/>
                </a:lnTo>
                <a:lnTo>
                  <a:pt x="1" y="31"/>
                </a:lnTo>
                <a:lnTo>
                  <a:pt x="3" y="32"/>
                </a:lnTo>
                <a:lnTo>
                  <a:pt x="4" y="35"/>
                </a:lnTo>
                <a:lnTo>
                  <a:pt x="4" y="37"/>
                </a:lnTo>
                <a:lnTo>
                  <a:pt x="4" y="40"/>
                </a:lnTo>
                <a:lnTo>
                  <a:pt x="6" y="43"/>
                </a:lnTo>
                <a:lnTo>
                  <a:pt x="6" y="44"/>
                </a:lnTo>
                <a:lnTo>
                  <a:pt x="7" y="46"/>
                </a:lnTo>
                <a:lnTo>
                  <a:pt x="9" y="47"/>
                </a:lnTo>
                <a:lnTo>
                  <a:pt x="13" y="49"/>
                </a:lnTo>
                <a:lnTo>
                  <a:pt x="17" y="49"/>
                </a:lnTo>
                <a:lnTo>
                  <a:pt x="22" y="46"/>
                </a:lnTo>
                <a:lnTo>
                  <a:pt x="25" y="43"/>
                </a:lnTo>
                <a:lnTo>
                  <a:pt x="29" y="38"/>
                </a:lnTo>
                <a:lnTo>
                  <a:pt x="32" y="32"/>
                </a:lnTo>
                <a:lnTo>
                  <a:pt x="35" y="28"/>
                </a:lnTo>
                <a:lnTo>
                  <a:pt x="38" y="24"/>
                </a:lnTo>
                <a:lnTo>
                  <a:pt x="40" y="22"/>
                </a:lnTo>
                <a:lnTo>
                  <a:pt x="40" y="19"/>
                </a:lnTo>
                <a:lnTo>
                  <a:pt x="40" y="18"/>
                </a:lnTo>
                <a:lnTo>
                  <a:pt x="38" y="16"/>
                </a:lnTo>
                <a:lnTo>
                  <a:pt x="37" y="15"/>
                </a:lnTo>
                <a:lnTo>
                  <a:pt x="35" y="13"/>
                </a:lnTo>
                <a:lnTo>
                  <a:pt x="35" y="12"/>
                </a:lnTo>
                <a:lnTo>
                  <a:pt x="35" y="9"/>
                </a:lnTo>
                <a:lnTo>
                  <a:pt x="35" y="7"/>
                </a:lnTo>
                <a:lnTo>
                  <a:pt x="37" y="6"/>
                </a:lnTo>
                <a:lnTo>
                  <a:pt x="37" y="4"/>
                </a:lnTo>
                <a:lnTo>
                  <a:pt x="37" y="3"/>
                </a:lnTo>
                <a:lnTo>
                  <a:pt x="37" y="1"/>
                </a:lnTo>
                <a:lnTo>
                  <a:pt x="31" y="0"/>
                </a:lnTo>
                <a:lnTo>
                  <a:pt x="25" y="1"/>
                </a:lnTo>
                <a:lnTo>
                  <a:pt x="22" y="1"/>
                </a:lnTo>
                <a:lnTo>
                  <a:pt x="17" y="4"/>
                </a:lnTo>
                <a:lnTo>
                  <a:pt x="14" y="7"/>
                </a:lnTo>
                <a:lnTo>
                  <a:pt x="10" y="12"/>
                </a:lnTo>
                <a:lnTo>
                  <a:pt x="7" y="16"/>
                </a:lnTo>
                <a:lnTo>
                  <a:pt x="4" y="19"/>
                </a:lnTo>
              </a:path>
            </a:pathLst>
          </a:custGeom>
          <a:solidFill>
            <a:srgbClr val="FFFF00"/>
          </a:solidFill>
          <a:ln w="4763">
            <a:solidFill>
              <a:srgbClr val="990000"/>
            </a:solidFill>
            <a:round/>
            <a:headEnd/>
            <a:tailEnd/>
          </a:ln>
        </p:spPr>
        <p:txBody>
          <a:bodyPr/>
          <a:lstStyle/>
          <a:p>
            <a:endParaRPr lang="en-US"/>
          </a:p>
        </p:txBody>
      </p:sp>
      <p:sp>
        <p:nvSpPr>
          <p:cNvPr id="53438" name="Freeform 189"/>
          <p:cNvSpPr>
            <a:spLocks/>
          </p:cNvSpPr>
          <p:nvPr/>
        </p:nvSpPr>
        <p:spPr bwMode="auto">
          <a:xfrm>
            <a:off x="6249989" y="4287839"/>
            <a:ext cx="114300" cy="88900"/>
          </a:xfrm>
          <a:custGeom>
            <a:avLst/>
            <a:gdLst>
              <a:gd name="T0" fmla="*/ 2147483647 w 81"/>
              <a:gd name="T1" fmla="*/ 2147483647 h 56"/>
              <a:gd name="T2" fmla="*/ 2147483647 w 81"/>
              <a:gd name="T3" fmla="*/ 2147483647 h 56"/>
              <a:gd name="T4" fmla="*/ 2147483647 w 81"/>
              <a:gd name="T5" fmla="*/ 2147483647 h 56"/>
              <a:gd name="T6" fmla="*/ 2147483647 w 81"/>
              <a:gd name="T7" fmla="*/ 2147483647 h 56"/>
              <a:gd name="T8" fmla="*/ 2147483647 w 81"/>
              <a:gd name="T9" fmla="*/ 2147483647 h 56"/>
              <a:gd name="T10" fmla="*/ 2147483647 w 81"/>
              <a:gd name="T11" fmla="*/ 2147483647 h 56"/>
              <a:gd name="T12" fmla="*/ 2147483647 w 81"/>
              <a:gd name="T13" fmla="*/ 2147483647 h 56"/>
              <a:gd name="T14" fmla="*/ 2147483647 w 81"/>
              <a:gd name="T15" fmla="*/ 2147483647 h 56"/>
              <a:gd name="T16" fmla="*/ 2147483647 w 81"/>
              <a:gd name="T17" fmla="*/ 2147483647 h 56"/>
              <a:gd name="T18" fmla="*/ 2147483647 w 81"/>
              <a:gd name="T19" fmla="*/ 2147483647 h 56"/>
              <a:gd name="T20" fmla="*/ 2147483647 w 81"/>
              <a:gd name="T21" fmla="*/ 2147483647 h 56"/>
              <a:gd name="T22" fmla="*/ 2147483647 w 81"/>
              <a:gd name="T23" fmla="*/ 2147483647 h 56"/>
              <a:gd name="T24" fmla="*/ 2147483647 w 81"/>
              <a:gd name="T25" fmla="*/ 2147483647 h 56"/>
              <a:gd name="T26" fmla="*/ 2147483647 w 81"/>
              <a:gd name="T27" fmla="*/ 2147483647 h 56"/>
              <a:gd name="T28" fmla="*/ 2147483647 w 81"/>
              <a:gd name="T29" fmla="*/ 2147483647 h 56"/>
              <a:gd name="T30" fmla="*/ 2147483647 w 81"/>
              <a:gd name="T31" fmla="*/ 2147483647 h 56"/>
              <a:gd name="T32" fmla="*/ 2147483647 w 81"/>
              <a:gd name="T33" fmla="*/ 2147483647 h 56"/>
              <a:gd name="T34" fmla="*/ 2147483647 w 81"/>
              <a:gd name="T35" fmla="*/ 2147483647 h 56"/>
              <a:gd name="T36" fmla="*/ 2147483647 w 81"/>
              <a:gd name="T37" fmla="*/ 2147483647 h 56"/>
              <a:gd name="T38" fmla="*/ 2147483647 w 81"/>
              <a:gd name="T39" fmla="*/ 2147483647 h 56"/>
              <a:gd name="T40" fmla="*/ 2147483647 w 81"/>
              <a:gd name="T41" fmla="*/ 2147483647 h 56"/>
              <a:gd name="T42" fmla="*/ 2147483647 w 81"/>
              <a:gd name="T43" fmla="*/ 2147483647 h 56"/>
              <a:gd name="T44" fmla="*/ 2147483647 w 81"/>
              <a:gd name="T45" fmla="*/ 2147483647 h 56"/>
              <a:gd name="T46" fmla="*/ 2147483647 w 81"/>
              <a:gd name="T47" fmla="*/ 2147483647 h 56"/>
              <a:gd name="T48" fmla="*/ 2147483647 w 81"/>
              <a:gd name="T49" fmla="*/ 2147483647 h 56"/>
              <a:gd name="T50" fmla="*/ 2147483647 w 81"/>
              <a:gd name="T51" fmla="*/ 2147483647 h 56"/>
              <a:gd name="T52" fmla="*/ 2147483647 w 81"/>
              <a:gd name="T53" fmla="*/ 2147483647 h 56"/>
              <a:gd name="T54" fmla="*/ 2147483647 w 81"/>
              <a:gd name="T55" fmla="*/ 2147483647 h 56"/>
              <a:gd name="T56" fmla="*/ 2147483647 w 81"/>
              <a:gd name="T57" fmla="*/ 2147483647 h 56"/>
              <a:gd name="T58" fmla="*/ 2147483647 w 81"/>
              <a:gd name="T59" fmla="*/ 2147483647 h 56"/>
              <a:gd name="T60" fmla="*/ 2147483647 w 81"/>
              <a:gd name="T61" fmla="*/ 2147483647 h 56"/>
              <a:gd name="T62" fmla="*/ 2147483647 w 81"/>
              <a:gd name="T63" fmla="*/ 2147483647 h 56"/>
              <a:gd name="T64" fmla="*/ 2147483647 w 81"/>
              <a:gd name="T65" fmla="*/ 2147483647 h 56"/>
              <a:gd name="T66" fmla="*/ 2147483647 w 81"/>
              <a:gd name="T67" fmla="*/ 2147483647 h 56"/>
              <a:gd name="T68" fmla="*/ 2147483647 w 81"/>
              <a:gd name="T69" fmla="*/ 2147483647 h 56"/>
              <a:gd name="T70" fmla="*/ 2147483647 w 81"/>
              <a:gd name="T71" fmla="*/ 2147483647 h 56"/>
              <a:gd name="T72" fmla="*/ 2147483647 w 81"/>
              <a:gd name="T73" fmla="*/ 2147483647 h 56"/>
              <a:gd name="T74" fmla="*/ 2147483647 w 81"/>
              <a:gd name="T75" fmla="*/ 2147483647 h 56"/>
              <a:gd name="T76" fmla="*/ 2147483647 w 81"/>
              <a:gd name="T77" fmla="*/ 2147483647 h 56"/>
              <a:gd name="T78" fmla="*/ 2147483647 w 81"/>
              <a:gd name="T79" fmla="*/ 2147483647 h 56"/>
              <a:gd name="T80" fmla="*/ 2147483647 w 81"/>
              <a:gd name="T81" fmla="*/ 2147483647 h 56"/>
              <a:gd name="T82" fmla="*/ 2147483647 w 81"/>
              <a:gd name="T83" fmla="*/ 2147483647 h 56"/>
              <a:gd name="T84" fmla="*/ 2147483647 w 81"/>
              <a:gd name="T85" fmla="*/ 2147483647 h 56"/>
              <a:gd name="T86" fmla="*/ 2147483647 w 81"/>
              <a:gd name="T87" fmla="*/ 2147483647 h 56"/>
              <a:gd name="T88" fmla="*/ 2147483647 w 81"/>
              <a:gd name="T89" fmla="*/ 0 h 56"/>
              <a:gd name="T90" fmla="*/ 2147483647 w 81"/>
              <a:gd name="T91" fmla="*/ 0 h 56"/>
              <a:gd name="T92" fmla="*/ 2147483647 w 81"/>
              <a:gd name="T93" fmla="*/ 2147483647 h 56"/>
              <a:gd name="T94" fmla="*/ 2147483647 w 81"/>
              <a:gd name="T95" fmla="*/ 2147483647 h 56"/>
              <a:gd name="T96" fmla="*/ 0 w 81"/>
              <a:gd name="T97" fmla="*/ 2147483647 h 56"/>
              <a:gd name="T98" fmla="*/ 0 w 81"/>
              <a:gd name="T99" fmla="*/ 2147483647 h 56"/>
              <a:gd name="T100" fmla="*/ 2147483647 w 81"/>
              <a:gd name="T101" fmla="*/ 2147483647 h 56"/>
              <a:gd name="T102" fmla="*/ 2147483647 w 81"/>
              <a:gd name="T103" fmla="*/ 2147483647 h 56"/>
              <a:gd name="T104" fmla="*/ 2147483647 w 81"/>
              <a:gd name="T105" fmla="*/ 2147483647 h 56"/>
              <a:gd name="T106" fmla="*/ 2147483647 w 81"/>
              <a:gd name="T107" fmla="*/ 2147483647 h 56"/>
              <a:gd name="T108" fmla="*/ 2147483647 w 81"/>
              <a:gd name="T109" fmla="*/ 2147483647 h 56"/>
              <a:gd name="T110" fmla="*/ 2147483647 w 81"/>
              <a:gd name="T111" fmla="*/ 2147483647 h 56"/>
              <a:gd name="T112" fmla="*/ 2147483647 w 81"/>
              <a:gd name="T113" fmla="*/ 2147483647 h 5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81"/>
              <a:gd name="T172" fmla="*/ 0 h 56"/>
              <a:gd name="T173" fmla="*/ 81 w 81"/>
              <a:gd name="T174" fmla="*/ 56 h 5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81" h="56">
                <a:moveTo>
                  <a:pt x="22" y="24"/>
                </a:moveTo>
                <a:lnTo>
                  <a:pt x="23" y="25"/>
                </a:lnTo>
                <a:lnTo>
                  <a:pt x="25" y="27"/>
                </a:lnTo>
                <a:lnTo>
                  <a:pt x="26" y="28"/>
                </a:lnTo>
                <a:lnTo>
                  <a:pt x="29" y="30"/>
                </a:lnTo>
                <a:lnTo>
                  <a:pt x="31" y="30"/>
                </a:lnTo>
                <a:lnTo>
                  <a:pt x="32" y="31"/>
                </a:lnTo>
                <a:lnTo>
                  <a:pt x="32" y="33"/>
                </a:lnTo>
                <a:lnTo>
                  <a:pt x="34" y="34"/>
                </a:lnTo>
                <a:lnTo>
                  <a:pt x="35" y="40"/>
                </a:lnTo>
                <a:lnTo>
                  <a:pt x="40" y="45"/>
                </a:lnTo>
                <a:lnTo>
                  <a:pt x="44" y="48"/>
                </a:lnTo>
                <a:lnTo>
                  <a:pt x="50" y="49"/>
                </a:lnTo>
                <a:lnTo>
                  <a:pt x="56" y="50"/>
                </a:lnTo>
                <a:lnTo>
                  <a:pt x="62" y="52"/>
                </a:lnTo>
                <a:lnTo>
                  <a:pt x="68" y="53"/>
                </a:lnTo>
                <a:lnTo>
                  <a:pt x="72" y="56"/>
                </a:lnTo>
                <a:lnTo>
                  <a:pt x="75" y="53"/>
                </a:lnTo>
                <a:lnTo>
                  <a:pt x="78" y="49"/>
                </a:lnTo>
                <a:lnTo>
                  <a:pt x="80" y="46"/>
                </a:lnTo>
                <a:lnTo>
                  <a:pt x="80" y="43"/>
                </a:lnTo>
                <a:lnTo>
                  <a:pt x="81" y="40"/>
                </a:lnTo>
                <a:lnTo>
                  <a:pt x="81" y="37"/>
                </a:lnTo>
                <a:lnTo>
                  <a:pt x="81" y="33"/>
                </a:lnTo>
                <a:lnTo>
                  <a:pt x="81" y="28"/>
                </a:lnTo>
                <a:lnTo>
                  <a:pt x="81" y="27"/>
                </a:lnTo>
                <a:lnTo>
                  <a:pt x="81" y="25"/>
                </a:lnTo>
                <a:lnTo>
                  <a:pt x="80" y="24"/>
                </a:lnTo>
                <a:lnTo>
                  <a:pt x="80" y="22"/>
                </a:lnTo>
                <a:lnTo>
                  <a:pt x="78" y="22"/>
                </a:lnTo>
                <a:lnTo>
                  <a:pt x="77" y="21"/>
                </a:lnTo>
                <a:lnTo>
                  <a:pt x="75" y="19"/>
                </a:lnTo>
                <a:lnTo>
                  <a:pt x="74" y="19"/>
                </a:lnTo>
                <a:lnTo>
                  <a:pt x="71" y="18"/>
                </a:lnTo>
                <a:lnTo>
                  <a:pt x="66" y="16"/>
                </a:lnTo>
                <a:lnTo>
                  <a:pt x="63" y="15"/>
                </a:lnTo>
                <a:lnTo>
                  <a:pt x="60" y="12"/>
                </a:lnTo>
                <a:lnTo>
                  <a:pt x="59" y="9"/>
                </a:lnTo>
                <a:lnTo>
                  <a:pt x="56" y="8"/>
                </a:lnTo>
                <a:lnTo>
                  <a:pt x="53" y="6"/>
                </a:lnTo>
                <a:lnTo>
                  <a:pt x="50" y="5"/>
                </a:lnTo>
                <a:lnTo>
                  <a:pt x="44" y="3"/>
                </a:lnTo>
                <a:lnTo>
                  <a:pt x="38" y="3"/>
                </a:lnTo>
                <a:lnTo>
                  <a:pt x="31" y="2"/>
                </a:lnTo>
                <a:lnTo>
                  <a:pt x="23" y="0"/>
                </a:lnTo>
                <a:lnTo>
                  <a:pt x="16" y="0"/>
                </a:lnTo>
                <a:lnTo>
                  <a:pt x="9" y="2"/>
                </a:lnTo>
                <a:lnTo>
                  <a:pt x="3" y="2"/>
                </a:lnTo>
                <a:lnTo>
                  <a:pt x="0" y="5"/>
                </a:lnTo>
                <a:lnTo>
                  <a:pt x="0" y="6"/>
                </a:lnTo>
                <a:lnTo>
                  <a:pt x="1" y="8"/>
                </a:lnTo>
                <a:lnTo>
                  <a:pt x="4" y="10"/>
                </a:lnTo>
                <a:lnTo>
                  <a:pt x="9" y="15"/>
                </a:lnTo>
                <a:lnTo>
                  <a:pt x="13" y="18"/>
                </a:lnTo>
                <a:lnTo>
                  <a:pt x="18" y="21"/>
                </a:lnTo>
                <a:lnTo>
                  <a:pt x="20" y="22"/>
                </a:lnTo>
                <a:lnTo>
                  <a:pt x="22" y="24"/>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39" name="Freeform 190"/>
          <p:cNvSpPr>
            <a:spLocks/>
          </p:cNvSpPr>
          <p:nvPr/>
        </p:nvSpPr>
        <p:spPr bwMode="auto">
          <a:xfrm>
            <a:off x="6249989" y="4287839"/>
            <a:ext cx="114300" cy="88900"/>
          </a:xfrm>
          <a:custGeom>
            <a:avLst/>
            <a:gdLst>
              <a:gd name="T0" fmla="*/ 2147483647 w 81"/>
              <a:gd name="T1" fmla="*/ 2147483647 h 56"/>
              <a:gd name="T2" fmla="*/ 2147483647 w 81"/>
              <a:gd name="T3" fmla="*/ 2147483647 h 56"/>
              <a:gd name="T4" fmla="*/ 2147483647 w 81"/>
              <a:gd name="T5" fmla="*/ 2147483647 h 56"/>
              <a:gd name="T6" fmla="*/ 2147483647 w 81"/>
              <a:gd name="T7" fmla="*/ 2147483647 h 56"/>
              <a:gd name="T8" fmla="*/ 2147483647 w 81"/>
              <a:gd name="T9" fmla="*/ 2147483647 h 56"/>
              <a:gd name="T10" fmla="*/ 2147483647 w 81"/>
              <a:gd name="T11" fmla="*/ 2147483647 h 56"/>
              <a:gd name="T12" fmla="*/ 2147483647 w 81"/>
              <a:gd name="T13" fmla="*/ 2147483647 h 56"/>
              <a:gd name="T14" fmla="*/ 2147483647 w 81"/>
              <a:gd name="T15" fmla="*/ 2147483647 h 56"/>
              <a:gd name="T16" fmla="*/ 2147483647 w 81"/>
              <a:gd name="T17" fmla="*/ 2147483647 h 56"/>
              <a:gd name="T18" fmla="*/ 2147483647 w 81"/>
              <a:gd name="T19" fmla="*/ 2147483647 h 56"/>
              <a:gd name="T20" fmla="*/ 2147483647 w 81"/>
              <a:gd name="T21" fmla="*/ 2147483647 h 56"/>
              <a:gd name="T22" fmla="*/ 2147483647 w 81"/>
              <a:gd name="T23" fmla="*/ 2147483647 h 56"/>
              <a:gd name="T24" fmla="*/ 2147483647 w 81"/>
              <a:gd name="T25" fmla="*/ 2147483647 h 56"/>
              <a:gd name="T26" fmla="*/ 2147483647 w 81"/>
              <a:gd name="T27" fmla="*/ 2147483647 h 56"/>
              <a:gd name="T28" fmla="*/ 2147483647 w 81"/>
              <a:gd name="T29" fmla="*/ 2147483647 h 56"/>
              <a:gd name="T30" fmla="*/ 2147483647 w 81"/>
              <a:gd name="T31" fmla="*/ 2147483647 h 56"/>
              <a:gd name="T32" fmla="*/ 2147483647 w 81"/>
              <a:gd name="T33" fmla="*/ 2147483647 h 56"/>
              <a:gd name="T34" fmla="*/ 2147483647 w 81"/>
              <a:gd name="T35" fmla="*/ 2147483647 h 56"/>
              <a:gd name="T36" fmla="*/ 2147483647 w 81"/>
              <a:gd name="T37" fmla="*/ 2147483647 h 56"/>
              <a:gd name="T38" fmla="*/ 2147483647 w 81"/>
              <a:gd name="T39" fmla="*/ 2147483647 h 56"/>
              <a:gd name="T40" fmla="*/ 2147483647 w 81"/>
              <a:gd name="T41" fmla="*/ 2147483647 h 56"/>
              <a:gd name="T42" fmla="*/ 2147483647 w 81"/>
              <a:gd name="T43" fmla="*/ 2147483647 h 56"/>
              <a:gd name="T44" fmla="*/ 2147483647 w 81"/>
              <a:gd name="T45" fmla="*/ 2147483647 h 56"/>
              <a:gd name="T46" fmla="*/ 2147483647 w 81"/>
              <a:gd name="T47" fmla="*/ 2147483647 h 56"/>
              <a:gd name="T48" fmla="*/ 2147483647 w 81"/>
              <a:gd name="T49" fmla="*/ 2147483647 h 56"/>
              <a:gd name="T50" fmla="*/ 2147483647 w 81"/>
              <a:gd name="T51" fmla="*/ 2147483647 h 56"/>
              <a:gd name="T52" fmla="*/ 2147483647 w 81"/>
              <a:gd name="T53" fmla="*/ 2147483647 h 56"/>
              <a:gd name="T54" fmla="*/ 2147483647 w 81"/>
              <a:gd name="T55" fmla="*/ 2147483647 h 56"/>
              <a:gd name="T56" fmla="*/ 2147483647 w 81"/>
              <a:gd name="T57" fmla="*/ 2147483647 h 56"/>
              <a:gd name="T58" fmla="*/ 2147483647 w 81"/>
              <a:gd name="T59" fmla="*/ 2147483647 h 56"/>
              <a:gd name="T60" fmla="*/ 2147483647 w 81"/>
              <a:gd name="T61" fmla="*/ 2147483647 h 56"/>
              <a:gd name="T62" fmla="*/ 2147483647 w 81"/>
              <a:gd name="T63" fmla="*/ 2147483647 h 56"/>
              <a:gd name="T64" fmla="*/ 2147483647 w 81"/>
              <a:gd name="T65" fmla="*/ 2147483647 h 56"/>
              <a:gd name="T66" fmla="*/ 2147483647 w 81"/>
              <a:gd name="T67" fmla="*/ 2147483647 h 56"/>
              <a:gd name="T68" fmla="*/ 2147483647 w 81"/>
              <a:gd name="T69" fmla="*/ 2147483647 h 56"/>
              <a:gd name="T70" fmla="*/ 2147483647 w 81"/>
              <a:gd name="T71" fmla="*/ 2147483647 h 56"/>
              <a:gd name="T72" fmla="*/ 2147483647 w 81"/>
              <a:gd name="T73" fmla="*/ 2147483647 h 56"/>
              <a:gd name="T74" fmla="*/ 2147483647 w 81"/>
              <a:gd name="T75" fmla="*/ 2147483647 h 56"/>
              <a:gd name="T76" fmla="*/ 2147483647 w 81"/>
              <a:gd name="T77" fmla="*/ 2147483647 h 56"/>
              <a:gd name="T78" fmla="*/ 2147483647 w 81"/>
              <a:gd name="T79" fmla="*/ 2147483647 h 56"/>
              <a:gd name="T80" fmla="*/ 2147483647 w 81"/>
              <a:gd name="T81" fmla="*/ 2147483647 h 56"/>
              <a:gd name="T82" fmla="*/ 2147483647 w 81"/>
              <a:gd name="T83" fmla="*/ 2147483647 h 56"/>
              <a:gd name="T84" fmla="*/ 2147483647 w 81"/>
              <a:gd name="T85" fmla="*/ 2147483647 h 56"/>
              <a:gd name="T86" fmla="*/ 2147483647 w 81"/>
              <a:gd name="T87" fmla="*/ 2147483647 h 56"/>
              <a:gd name="T88" fmla="*/ 2147483647 w 81"/>
              <a:gd name="T89" fmla="*/ 0 h 56"/>
              <a:gd name="T90" fmla="*/ 2147483647 w 81"/>
              <a:gd name="T91" fmla="*/ 0 h 56"/>
              <a:gd name="T92" fmla="*/ 2147483647 w 81"/>
              <a:gd name="T93" fmla="*/ 2147483647 h 56"/>
              <a:gd name="T94" fmla="*/ 2147483647 w 81"/>
              <a:gd name="T95" fmla="*/ 2147483647 h 56"/>
              <a:gd name="T96" fmla="*/ 0 w 81"/>
              <a:gd name="T97" fmla="*/ 2147483647 h 56"/>
              <a:gd name="T98" fmla="*/ 0 w 81"/>
              <a:gd name="T99" fmla="*/ 2147483647 h 56"/>
              <a:gd name="T100" fmla="*/ 2147483647 w 81"/>
              <a:gd name="T101" fmla="*/ 2147483647 h 56"/>
              <a:gd name="T102" fmla="*/ 2147483647 w 81"/>
              <a:gd name="T103" fmla="*/ 2147483647 h 56"/>
              <a:gd name="T104" fmla="*/ 2147483647 w 81"/>
              <a:gd name="T105" fmla="*/ 2147483647 h 56"/>
              <a:gd name="T106" fmla="*/ 2147483647 w 81"/>
              <a:gd name="T107" fmla="*/ 2147483647 h 56"/>
              <a:gd name="T108" fmla="*/ 2147483647 w 81"/>
              <a:gd name="T109" fmla="*/ 2147483647 h 56"/>
              <a:gd name="T110" fmla="*/ 2147483647 w 81"/>
              <a:gd name="T111" fmla="*/ 2147483647 h 56"/>
              <a:gd name="T112" fmla="*/ 2147483647 w 81"/>
              <a:gd name="T113" fmla="*/ 2147483647 h 5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81"/>
              <a:gd name="T172" fmla="*/ 0 h 56"/>
              <a:gd name="T173" fmla="*/ 81 w 81"/>
              <a:gd name="T174" fmla="*/ 56 h 5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81" h="56">
                <a:moveTo>
                  <a:pt x="22" y="24"/>
                </a:moveTo>
                <a:lnTo>
                  <a:pt x="23" y="25"/>
                </a:lnTo>
                <a:lnTo>
                  <a:pt x="25" y="27"/>
                </a:lnTo>
                <a:lnTo>
                  <a:pt x="26" y="28"/>
                </a:lnTo>
                <a:lnTo>
                  <a:pt x="29" y="30"/>
                </a:lnTo>
                <a:lnTo>
                  <a:pt x="31" y="30"/>
                </a:lnTo>
                <a:lnTo>
                  <a:pt x="32" y="31"/>
                </a:lnTo>
                <a:lnTo>
                  <a:pt x="32" y="33"/>
                </a:lnTo>
                <a:lnTo>
                  <a:pt x="34" y="34"/>
                </a:lnTo>
                <a:lnTo>
                  <a:pt x="35" y="40"/>
                </a:lnTo>
                <a:lnTo>
                  <a:pt x="40" y="45"/>
                </a:lnTo>
                <a:lnTo>
                  <a:pt x="44" y="48"/>
                </a:lnTo>
                <a:lnTo>
                  <a:pt x="50" y="49"/>
                </a:lnTo>
                <a:lnTo>
                  <a:pt x="56" y="50"/>
                </a:lnTo>
                <a:lnTo>
                  <a:pt x="62" y="52"/>
                </a:lnTo>
                <a:lnTo>
                  <a:pt x="68" y="53"/>
                </a:lnTo>
                <a:lnTo>
                  <a:pt x="72" y="56"/>
                </a:lnTo>
                <a:lnTo>
                  <a:pt x="75" y="53"/>
                </a:lnTo>
                <a:lnTo>
                  <a:pt x="78" y="49"/>
                </a:lnTo>
                <a:lnTo>
                  <a:pt x="80" y="46"/>
                </a:lnTo>
                <a:lnTo>
                  <a:pt x="80" y="43"/>
                </a:lnTo>
                <a:lnTo>
                  <a:pt x="81" y="40"/>
                </a:lnTo>
                <a:lnTo>
                  <a:pt x="81" y="37"/>
                </a:lnTo>
                <a:lnTo>
                  <a:pt x="81" y="33"/>
                </a:lnTo>
                <a:lnTo>
                  <a:pt x="81" y="28"/>
                </a:lnTo>
                <a:lnTo>
                  <a:pt x="81" y="27"/>
                </a:lnTo>
                <a:lnTo>
                  <a:pt x="81" y="25"/>
                </a:lnTo>
                <a:lnTo>
                  <a:pt x="80" y="24"/>
                </a:lnTo>
                <a:lnTo>
                  <a:pt x="80" y="22"/>
                </a:lnTo>
                <a:lnTo>
                  <a:pt x="78" y="22"/>
                </a:lnTo>
                <a:lnTo>
                  <a:pt x="77" y="21"/>
                </a:lnTo>
                <a:lnTo>
                  <a:pt x="75" y="19"/>
                </a:lnTo>
                <a:lnTo>
                  <a:pt x="74" y="19"/>
                </a:lnTo>
                <a:lnTo>
                  <a:pt x="71" y="18"/>
                </a:lnTo>
                <a:lnTo>
                  <a:pt x="66" y="16"/>
                </a:lnTo>
                <a:lnTo>
                  <a:pt x="63" y="15"/>
                </a:lnTo>
                <a:lnTo>
                  <a:pt x="60" y="12"/>
                </a:lnTo>
                <a:lnTo>
                  <a:pt x="59" y="9"/>
                </a:lnTo>
                <a:lnTo>
                  <a:pt x="56" y="8"/>
                </a:lnTo>
                <a:lnTo>
                  <a:pt x="53" y="6"/>
                </a:lnTo>
                <a:lnTo>
                  <a:pt x="50" y="5"/>
                </a:lnTo>
                <a:lnTo>
                  <a:pt x="44" y="3"/>
                </a:lnTo>
                <a:lnTo>
                  <a:pt x="38" y="3"/>
                </a:lnTo>
                <a:lnTo>
                  <a:pt x="31" y="2"/>
                </a:lnTo>
                <a:lnTo>
                  <a:pt x="23" y="0"/>
                </a:lnTo>
                <a:lnTo>
                  <a:pt x="16" y="0"/>
                </a:lnTo>
                <a:lnTo>
                  <a:pt x="9" y="2"/>
                </a:lnTo>
                <a:lnTo>
                  <a:pt x="3" y="2"/>
                </a:lnTo>
                <a:lnTo>
                  <a:pt x="0" y="5"/>
                </a:lnTo>
                <a:lnTo>
                  <a:pt x="0" y="6"/>
                </a:lnTo>
                <a:lnTo>
                  <a:pt x="1" y="8"/>
                </a:lnTo>
                <a:lnTo>
                  <a:pt x="4" y="10"/>
                </a:lnTo>
                <a:lnTo>
                  <a:pt x="9" y="15"/>
                </a:lnTo>
                <a:lnTo>
                  <a:pt x="13" y="18"/>
                </a:lnTo>
                <a:lnTo>
                  <a:pt x="18" y="21"/>
                </a:lnTo>
                <a:lnTo>
                  <a:pt x="20" y="22"/>
                </a:lnTo>
                <a:lnTo>
                  <a:pt x="22" y="24"/>
                </a:lnTo>
              </a:path>
            </a:pathLst>
          </a:custGeom>
          <a:solidFill>
            <a:srgbClr val="FFFF00"/>
          </a:solidFill>
          <a:ln w="4763">
            <a:solidFill>
              <a:srgbClr val="990000"/>
            </a:solidFill>
            <a:round/>
            <a:headEnd/>
            <a:tailEnd/>
          </a:ln>
        </p:spPr>
        <p:txBody>
          <a:bodyPr/>
          <a:lstStyle/>
          <a:p>
            <a:endParaRPr lang="en-US"/>
          </a:p>
        </p:txBody>
      </p:sp>
      <p:sp>
        <p:nvSpPr>
          <p:cNvPr id="53440" name="Freeform 191"/>
          <p:cNvSpPr>
            <a:spLocks/>
          </p:cNvSpPr>
          <p:nvPr/>
        </p:nvSpPr>
        <p:spPr bwMode="auto">
          <a:xfrm>
            <a:off x="6302377" y="4379914"/>
            <a:ext cx="74613" cy="55563"/>
          </a:xfrm>
          <a:custGeom>
            <a:avLst/>
            <a:gdLst>
              <a:gd name="T0" fmla="*/ 2147483647 w 53"/>
              <a:gd name="T1" fmla="*/ 2147483647 h 35"/>
              <a:gd name="T2" fmla="*/ 2147483647 w 53"/>
              <a:gd name="T3" fmla="*/ 2147483647 h 35"/>
              <a:gd name="T4" fmla="*/ 2147483647 w 53"/>
              <a:gd name="T5" fmla="*/ 2147483647 h 35"/>
              <a:gd name="T6" fmla="*/ 2147483647 w 53"/>
              <a:gd name="T7" fmla="*/ 2147483647 h 35"/>
              <a:gd name="T8" fmla="*/ 2147483647 w 53"/>
              <a:gd name="T9" fmla="*/ 2147483647 h 35"/>
              <a:gd name="T10" fmla="*/ 2147483647 w 53"/>
              <a:gd name="T11" fmla="*/ 2147483647 h 35"/>
              <a:gd name="T12" fmla="*/ 2147483647 w 53"/>
              <a:gd name="T13" fmla="*/ 2147483647 h 35"/>
              <a:gd name="T14" fmla="*/ 2147483647 w 53"/>
              <a:gd name="T15" fmla="*/ 2147483647 h 35"/>
              <a:gd name="T16" fmla="*/ 2147483647 w 53"/>
              <a:gd name="T17" fmla="*/ 2147483647 h 35"/>
              <a:gd name="T18" fmla="*/ 2147483647 w 53"/>
              <a:gd name="T19" fmla="*/ 2147483647 h 35"/>
              <a:gd name="T20" fmla="*/ 2147483647 w 53"/>
              <a:gd name="T21" fmla="*/ 2147483647 h 35"/>
              <a:gd name="T22" fmla="*/ 2147483647 w 53"/>
              <a:gd name="T23" fmla="*/ 2147483647 h 35"/>
              <a:gd name="T24" fmla="*/ 2147483647 w 53"/>
              <a:gd name="T25" fmla="*/ 2147483647 h 35"/>
              <a:gd name="T26" fmla="*/ 2147483647 w 53"/>
              <a:gd name="T27" fmla="*/ 2147483647 h 35"/>
              <a:gd name="T28" fmla="*/ 2147483647 w 53"/>
              <a:gd name="T29" fmla="*/ 2147483647 h 35"/>
              <a:gd name="T30" fmla="*/ 2147483647 w 53"/>
              <a:gd name="T31" fmla="*/ 2147483647 h 35"/>
              <a:gd name="T32" fmla="*/ 2147483647 w 53"/>
              <a:gd name="T33" fmla="*/ 2147483647 h 35"/>
              <a:gd name="T34" fmla="*/ 2147483647 w 53"/>
              <a:gd name="T35" fmla="*/ 2147483647 h 35"/>
              <a:gd name="T36" fmla="*/ 2147483647 w 53"/>
              <a:gd name="T37" fmla="*/ 2147483647 h 35"/>
              <a:gd name="T38" fmla="*/ 2147483647 w 53"/>
              <a:gd name="T39" fmla="*/ 2147483647 h 35"/>
              <a:gd name="T40" fmla="*/ 2147483647 w 53"/>
              <a:gd name="T41" fmla="*/ 2147483647 h 35"/>
              <a:gd name="T42" fmla="*/ 2147483647 w 53"/>
              <a:gd name="T43" fmla="*/ 2147483647 h 35"/>
              <a:gd name="T44" fmla="*/ 2147483647 w 53"/>
              <a:gd name="T45" fmla="*/ 2147483647 h 35"/>
              <a:gd name="T46" fmla="*/ 2147483647 w 53"/>
              <a:gd name="T47" fmla="*/ 2147483647 h 35"/>
              <a:gd name="T48" fmla="*/ 2147483647 w 53"/>
              <a:gd name="T49" fmla="*/ 2147483647 h 35"/>
              <a:gd name="T50" fmla="*/ 2147483647 w 53"/>
              <a:gd name="T51" fmla="*/ 2147483647 h 35"/>
              <a:gd name="T52" fmla="*/ 2147483647 w 53"/>
              <a:gd name="T53" fmla="*/ 2147483647 h 35"/>
              <a:gd name="T54" fmla="*/ 2147483647 w 53"/>
              <a:gd name="T55" fmla="*/ 2147483647 h 35"/>
              <a:gd name="T56" fmla="*/ 2147483647 w 53"/>
              <a:gd name="T57" fmla="*/ 2147483647 h 35"/>
              <a:gd name="T58" fmla="*/ 2147483647 w 53"/>
              <a:gd name="T59" fmla="*/ 2147483647 h 35"/>
              <a:gd name="T60" fmla="*/ 2147483647 w 53"/>
              <a:gd name="T61" fmla="*/ 2147483647 h 35"/>
              <a:gd name="T62" fmla="*/ 2147483647 w 53"/>
              <a:gd name="T63" fmla="*/ 2147483647 h 35"/>
              <a:gd name="T64" fmla="*/ 2147483647 w 53"/>
              <a:gd name="T65" fmla="*/ 2147483647 h 35"/>
              <a:gd name="T66" fmla="*/ 2147483647 w 53"/>
              <a:gd name="T67" fmla="*/ 2147483647 h 35"/>
              <a:gd name="T68" fmla="*/ 2147483647 w 53"/>
              <a:gd name="T69" fmla="*/ 2147483647 h 35"/>
              <a:gd name="T70" fmla="*/ 2147483647 w 53"/>
              <a:gd name="T71" fmla="*/ 2147483647 h 35"/>
              <a:gd name="T72" fmla="*/ 2147483647 w 53"/>
              <a:gd name="T73" fmla="*/ 2147483647 h 35"/>
              <a:gd name="T74" fmla="*/ 2147483647 w 53"/>
              <a:gd name="T75" fmla="*/ 2147483647 h 35"/>
              <a:gd name="T76" fmla="*/ 2147483647 w 53"/>
              <a:gd name="T77" fmla="*/ 2147483647 h 35"/>
              <a:gd name="T78" fmla="*/ 2147483647 w 53"/>
              <a:gd name="T79" fmla="*/ 2147483647 h 35"/>
              <a:gd name="T80" fmla="*/ 2147483647 w 53"/>
              <a:gd name="T81" fmla="*/ 2147483647 h 35"/>
              <a:gd name="T82" fmla="*/ 2147483647 w 53"/>
              <a:gd name="T83" fmla="*/ 2147483647 h 35"/>
              <a:gd name="T84" fmla="*/ 2147483647 w 53"/>
              <a:gd name="T85" fmla="*/ 2147483647 h 35"/>
              <a:gd name="T86" fmla="*/ 2147483647 w 53"/>
              <a:gd name="T87" fmla="*/ 2147483647 h 35"/>
              <a:gd name="T88" fmla="*/ 2147483647 w 53"/>
              <a:gd name="T89" fmla="*/ 2147483647 h 35"/>
              <a:gd name="T90" fmla="*/ 2147483647 w 53"/>
              <a:gd name="T91" fmla="*/ 2147483647 h 35"/>
              <a:gd name="T92" fmla="*/ 2147483647 w 53"/>
              <a:gd name="T93" fmla="*/ 0 h 35"/>
              <a:gd name="T94" fmla="*/ 2147483647 w 53"/>
              <a:gd name="T95" fmla="*/ 0 h 35"/>
              <a:gd name="T96" fmla="*/ 2147483647 w 53"/>
              <a:gd name="T97" fmla="*/ 0 h 35"/>
              <a:gd name="T98" fmla="*/ 0 w 53"/>
              <a:gd name="T99" fmla="*/ 0 h 35"/>
              <a:gd name="T100" fmla="*/ 0 w 53"/>
              <a:gd name="T101" fmla="*/ 2147483647 h 35"/>
              <a:gd name="T102" fmla="*/ 0 w 53"/>
              <a:gd name="T103" fmla="*/ 2147483647 h 35"/>
              <a:gd name="T104" fmla="*/ 0 w 53"/>
              <a:gd name="T105" fmla="*/ 2147483647 h 35"/>
              <a:gd name="T106" fmla="*/ 0 w 53"/>
              <a:gd name="T107" fmla="*/ 2147483647 h 35"/>
              <a:gd name="T108" fmla="*/ 0 w 53"/>
              <a:gd name="T109" fmla="*/ 2147483647 h 35"/>
              <a:gd name="T110" fmla="*/ 0 w 53"/>
              <a:gd name="T111" fmla="*/ 2147483647 h 35"/>
              <a:gd name="T112" fmla="*/ 2147483647 w 53"/>
              <a:gd name="T113" fmla="*/ 2147483647 h 3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3"/>
              <a:gd name="T172" fmla="*/ 0 h 35"/>
              <a:gd name="T173" fmla="*/ 53 w 53"/>
              <a:gd name="T174" fmla="*/ 35 h 35"/>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3" h="35">
                <a:moveTo>
                  <a:pt x="1" y="4"/>
                </a:moveTo>
                <a:lnTo>
                  <a:pt x="1" y="9"/>
                </a:lnTo>
                <a:lnTo>
                  <a:pt x="3" y="13"/>
                </a:lnTo>
                <a:lnTo>
                  <a:pt x="6" y="16"/>
                </a:lnTo>
                <a:lnTo>
                  <a:pt x="10" y="18"/>
                </a:lnTo>
                <a:lnTo>
                  <a:pt x="15" y="21"/>
                </a:lnTo>
                <a:lnTo>
                  <a:pt x="19" y="22"/>
                </a:lnTo>
                <a:lnTo>
                  <a:pt x="23" y="24"/>
                </a:lnTo>
                <a:lnTo>
                  <a:pt x="26" y="25"/>
                </a:lnTo>
                <a:lnTo>
                  <a:pt x="29" y="27"/>
                </a:lnTo>
                <a:lnTo>
                  <a:pt x="31" y="27"/>
                </a:lnTo>
                <a:lnTo>
                  <a:pt x="31" y="28"/>
                </a:lnTo>
                <a:lnTo>
                  <a:pt x="32" y="30"/>
                </a:lnTo>
                <a:lnTo>
                  <a:pt x="34" y="31"/>
                </a:lnTo>
                <a:lnTo>
                  <a:pt x="35" y="32"/>
                </a:lnTo>
                <a:lnTo>
                  <a:pt x="37" y="34"/>
                </a:lnTo>
                <a:lnTo>
                  <a:pt x="38" y="34"/>
                </a:lnTo>
                <a:lnTo>
                  <a:pt x="40" y="34"/>
                </a:lnTo>
                <a:lnTo>
                  <a:pt x="41" y="35"/>
                </a:lnTo>
                <a:lnTo>
                  <a:pt x="43" y="35"/>
                </a:lnTo>
                <a:lnTo>
                  <a:pt x="44" y="35"/>
                </a:lnTo>
                <a:lnTo>
                  <a:pt x="46" y="35"/>
                </a:lnTo>
                <a:lnTo>
                  <a:pt x="47" y="34"/>
                </a:lnTo>
                <a:lnTo>
                  <a:pt x="49" y="32"/>
                </a:lnTo>
                <a:lnTo>
                  <a:pt x="50" y="31"/>
                </a:lnTo>
                <a:lnTo>
                  <a:pt x="52" y="30"/>
                </a:lnTo>
                <a:lnTo>
                  <a:pt x="52" y="28"/>
                </a:lnTo>
                <a:lnTo>
                  <a:pt x="53" y="27"/>
                </a:lnTo>
                <a:lnTo>
                  <a:pt x="53" y="25"/>
                </a:lnTo>
                <a:lnTo>
                  <a:pt x="53" y="24"/>
                </a:lnTo>
                <a:lnTo>
                  <a:pt x="52" y="22"/>
                </a:lnTo>
                <a:lnTo>
                  <a:pt x="50" y="19"/>
                </a:lnTo>
                <a:lnTo>
                  <a:pt x="49" y="16"/>
                </a:lnTo>
                <a:lnTo>
                  <a:pt x="47" y="15"/>
                </a:lnTo>
                <a:lnTo>
                  <a:pt x="46" y="13"/>
                </a:lnTo>
                <a:lnTo>
                  <a:pt x="44" y="12"/>
                </a:lnTo>
                <a:lnTo>
                  <a:pt x="43" y="10"/>
                </a:lnTo>
                <a:lnTo>
                  <a:pt x="40" y="10"/>
                </a:lnTo>
                <a:lnTo>
                  <a:pt x="37" y="10"/>
                </a:lnTo>
                <a:lnTo>
                  <a:pt x="34" y="10"/>
                </a:lnTo>
                <a:lnTo>
                  <a:pt x="29" y="9"/>
                </a:lnTo>
                <a:lnTo>
                  <a:pt x="25" y="7"/>
                </a:lnTo>
                <a:lnTo>
                  <a:pt x="20" y="6"/>
                </a:lnTo>
                <a:lnTo>
                  <a:pt x="18" y="4"/>
                </a:lnTo>
                <a:lnTo>
                  <a:pt x="13" y="1"/>
                </a:lnTo>
                <a:lnTo>
                  <a:pt x="9" y="0"/>
                </a:lnTo>
                <a:lnTo>
                  <a:pt x="4" y="0"/>
                </a:lnTo>
                <a:lnTo>
                  <a:pt x="1" y="0"/>
                </a:lnTo>
                <a:lnTo>
                  <a:pt x="0" y="0"/>
                </a:lnTo>
                <a:lnTo>
                  <a:pt x="0" y="1"/>
                </a:lnTo>
                <a:lnTo>
                  <a:pt x="0" y="3"/>
                </a:lnTo>
                <a:lnTo>
                  <a:pt x="0" y="4"/>
                </a:lnTo>
                <a:lnTo>
                  <a:pt x="1" y="4"/>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41" name="Freeform 192"/>
          <p:cNvSpPr>
            <a:spLocks/>
          </p:cNvSpPr>
          <p:nvPr/>
        </p:nvSpPr>
        <p:spPr bwMode="auto">
          <a:xfrm>
            <a:off x="6302377" y="4379914"/>
            <a:ext cx="74613" cy="55563"/>
          </a:xfrm>
          <a:custGeom>
            <a:avLst/>
            <a:gdLst>
              <a:gd name="T0" fmla="*/ 2147483647 w 53"/>
              <a:gd name="T1" fmla="*/ 2147483647 h 35"/>
              <a:gd name="T2" fmla="*/ 2147483647 w 53"/>
              <a:gd name="T3" fmla="*/ 2147483647 h 35"/>
              <a:gd name="T4" fmla="*/ 2147483647 w 53"/>
              <a:gd name="T5" fmla="*/ 2147483647 h 35"/>
              <a:gd name="T6" fmla="*/ 2147483647 w 53"/>
              <a:gd name="T7" fmla="*/ 2147483647 h 35"/>
              <a:gd name="T8" fmla="*/ 2147483647 w 53"/>
              <a:gd name="T9" fmla="*/ 2147483647 h 35"/>
              <a:gd name="T10" fmla="*/ 2147483647 w 53"/>
              <a:gd name="T11" fmla="*/ 2147483647 h 35"/>
              <a:gd name="T12" fmla="*/ 2147483647 w 53"/>
              <a:gd name="T13" fmla="*/ 2147483647 h 35"/>
              <a:gd name="T14" fmla="*/ 2147483647 w 53"/>
              <a:gd name="T15" fmla="*/ 2147483647 h 35"/>
              <a:gd name="T16" fmla="*/ 2147483647 w 53"/>
              <a:gd name="T17" fmla="*/ 2147483647 h 35"/>
              <a:gd name="T18" fmla="*/ 2147483647 w 53"/>
              <a:gd name="T19" fmla="*/ 2147483647 h 35"/>
              <a:gd name="T20" fmla="*/ 2147483647 w 53"/>
              <a:gd name="T21" fmla="*/ 2147483647 h 35"/>
              <a:gd name="T22" fmla="*/ 2147483647 w 53"/>
              <a:gd name="T23" fmla="*/ 2147483647 h 35"/>
              <a:gd name="T24" fmla="*/ 2147483647 w 53"/>
              <a:gd name="T25" fmla="*/ 2147483647 h 35"/>
              <a:gd name="T26" fmla="*/ 2147483647 w 53"/>
              <a:gd name="T27" fmla="*/ 2147483647 h 35"/>
              <a:gd name="T28" fmla="*/ 2147483647 w 53"/>
              <a:gd name="T29" fmla="*/ 2147483647 h 35"/>
              <a:gd name="T30" fmla="*/ 2147483647 w 53"/>
              <a:gd name="T31" fmla="*/ 2147483647 h 35"/>
              <a:gd name="T32" fmla="*/ 2147483647 w 53"/>
              <a:gd name="T33" fmla="*/ 2147483647 h 35"/>
              <a:gd name="T34" fmla="*/ 2147483647 w 53"/>
              <a:gd name="T35" fmla="*/ 2147483647 h 35"/>
              <a:gd name="T36" fmla="*/ 2147483647 w 53"/>
              <a:gd name="T37" fmla="*/ 2147483647 h 35"/>
              <a:gd name="T38" fmla="*/ 2147483647 w 53"/>
              <a:gd name="T39" fmla="*/ 2147483647 h 35"/>
              <a:gd name="T40" fmla="*/ 2147483647 w 53"/>
              <a:gd name="T41" fmla="*/ 2147483647 h 35"/>
              <a:gd name="T42" fmla="*/ 2147483647 w 53"/>
              <a:gd name="T43" fmla="*/ 2147483647 h 35"/>
              <a:gd name="T44" fmla="*/ 2147483647 w 53"/>
              <a:gd name="T45" fmla="*/ 2147483647 h 35"/>
              <a:gd name="T46" fmla="*/ 2147483647 w 53"/>
              <a:gd name="T47" fmla="*/ 2147483647 h 35"/>
              <a:gd name="T48" fmla="*/ 2147483647 w 53"/>
              <a:gd name="T49" fmla="*/ 2147483647 h 35"/>
              <a:gd name="T50" fmla="*/ 2147483647 w 53"/>
              <a:gd name="T51" fmla="*/ 2147483647 h 35"/>
              <a:gd name="T52" fmla="*/ 2147483647 w 53"/>
              <a:gd name="T53" fmla="*/ 2147483647 h 35"/>
              <a:gd name="T54" fmla="*/ 2147483647 w 53"/>
              <a:gd name="T55" fmla="*/ 2147483647 h 35"/>
              <a:gd name="T56" fmla="*/ 2147483647 w 53"/>
              <a:gd name="T57" fmla="*/ 2147483647 h 35"/>
              <a:gd name="T58" fmla="*/ 2147483647 w 53"/>
              <a:gd name="T59" fmla="*/ 2147483647 h 35"/>
              <a:gd name="T60" fmla="*/ 2147483647 w 53"/>
              <a:gd name="T61" fmla="*/ 2147483647 h 35"/>
              <a:gd name="T62" fmla="*/ 2147483647 w 53"/>
              <a:gd name="T63" fmla="*/ 2147483647 h 35"/>
              <a:gd name="T64" fmla="*/ 2147483647 w 53"/>
              <a:gd name="T65" fmla="*/ 2147483647 h 35"/>
              <a:gd name="T66" fmla="*/ 2147483647 w 53"/>
              <a:gd name="T67" fmla="*/ 2147483647 h 35"/>
              <a:gd name="T68" fmla="*/ 2147483647 w 53"/>
              <a:gd name="T69" fmla="*/ 2147483647 h 35"/>
              <a:gd name="T70" fmla="*/ 2147483647 w 53"/>
              <a:gd name="T71" fmla="*/ 2147483647 h 35"/>
              <a:gd name="T72" fmla="*/ 2147483647 w 53"/>
              <a:gd name="T73" fmla="*/ 2147483647 h 35"/>
              <a:gd name="T74" fmla="*/ 2147483647 w 53"/>
              <a:gd name="T75" fmla="*/ 2147483647 h 35"/>
              <a:gd name="T76" fmla="*/ 2147483647 w 53"/>
              <a:gd name="T77" fmla="*/ 2147483647 h 35"/>
              <a:gd name="T78" fmla="*/ 2147483647 w 53"/>
              <a:gd name="T79" fmla="*/ 2147483647 h 35"/>
              <a:gd name="T80" fmla="*/ 2147483647 w 53"/>
              <a:gd name="T81" fmla="*/ 2147483647 h 35"/>
              <a:gd name="T82" fmla="*/ 2147483647 w 53"/>
              <a:gd name="T83" fmla="*/ 2147483647 h 35"/>
              <a:gd name="T84" fmla="*/ 2147483647 w 53"/>
              <a:gd name="T85" fmla="*/ 2147483647 h 35"/>
              <a:gd name="T86" fmla="*/ 2147483647 w 53"/>
              <a:gd name="T87" fmla="*/ 2147483647 h 35"/>
              <a:gd name="T88" fmla="*/ 2147483647 w 53"/>
              <a:gd name="T89" fmla="*/ 2147483647 h 35"/>
              <a:gd name="T90" fmla="*/ 2147483647 w 53"/>
              <a:gd name="T91" fmla="*/ 2147483647 h 35"/>
              <a:gd name="T92" fmla="*/ 2147483647 w 53"/>
              <a:gd name="T93" fmla="*/ 0 h 35"/>
              <a:gd name="T94" fmla="*/ 2147483647 w 53"/>
              <a:gd name="T95" fmla="*/ 0 h 35"/>
              <a:gd name="T96" fmla="*/ 2147483647 w 53"/>
              <a:gd name="T97" fmla="*/ 0 h 35"/>
              <a:gd name="T98" fmla="*/ 0 w 53"/>
              <a:gd name="T99" fmla="*/ 0 h 35"/>
              <a:gd name="T100" fmla="*/ 0 w 53"/>
              <a:gd name="T101" fmla="*/ 2147483647 h 35"/>
              <a:gd name="T102" fmla="*/ 0 w 53"/>
              <a:gd name="T103" fmla="*/ 2147483647 h 35"/>
              <a:gd name="T104" fmla="*/ 0 w 53"/>
              <a:gd name="T105" fmla="*/ 2147483647 h 35"/>
              <a:gd name="T106" fmla="*/ 0 w 53"/>
              <a:gd name="T107" fmla="*/ 2147483647 h 35"/>
              <a:gd name="T108" fmla="*/ 0 w 53"/>
              <a:gd name="T109" fmla="*/ 2147483647 h 35"/>
              <a:gd name="T110" fmla="*/ 0 w 53"/>
              <a:gd name="T111" fmla="*/ 2147483647 h 35"/>
              <a:gd name="T112" fmla="*/ 2147483647 w 53"/>
              <a:gd name="T113" fmla="*/ 2147483647 h 3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3"/>
              <a:gd name="T172" fmla="*/ 0 h 35"/>
              <a:gd name="T173" fmla="*/ 53 w 53"/>
              <a:gd name="T174" fmla="*/ 35 h 35"/>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3" h="35">
                <a:moveTo>
                  <a:pt x="1" y="4"/>
                </a:moveTo>
                <a:lnTo>
                  <a:pt x="1" y="9"/>
                </a:lnTo>
                <a:lnTo>
                  <a:pt x="3" y="13"/>
                </a:lnTo>
                <a:lnTo>
                  <a:pt x="6" y="16"/>
                </a:lnTo>
                <a:lnTo>
                  <a:pt x="10" y="18"/>
                </a:lnTo>
                <a:lnTo>
                  <a:pt x="15" y="21"/>
                </a:lnTo>
                <a:lnTo>
                  <a:pt x="19" y="22"/>
                </a:lnTo>
                <a:lnTo>
                  <a:pt x="23" y="24"/>
                </a:lnTo>
                <a:lnTo>
                  <a:pt x="26" y="25"/>
                </a:lnTo>
                <a:lnTo>
                  <a:pt x="29" y="27"/>
                </a:lnTo>
                <a:lnTo>
                  <a:pt x="31" y="27"/>
                </a:lnTo>
                <a:lnTo>
                  <a:pt x="31" y="28"/>
                </a:lnTo>
                <a:lnTo>
                  <a:pt x="32" y="30"/>
                </a:lnTo>
                <a:lnTo>
                  <a:pt x="34" y="31"/>
                </a:lnTo>
                <a:lnTo>
                  <a:pt x="35" y="32"/>
                </a:lnTo>
                <a:lnTo>
                  <a:pt x="37" y="34"/>
                </a:lnTo>
                <a:lnTo>
                  <a:pt x="38" y="34"/>
                </a:lnTo>
                <a:lnTo>
                  <a:pt x="40" y="34"/>
                </a:lnTo>
                <a:lnTo>
                  <a:pt x="41" y="35"/>
                </a:lnTo>
                <a:lnTo>
                  <a:pt x="43" y="35"/>
                </a:lnTo>
                <a:lnTo>
                  <a:pt x="44" y="35"/>
                </a:lnTo>
                <a:lnTo>
                  <a:pt x="46" y="35"/>
                </a:lnTo>
                <a:lnTo>
                  <a:pt x="47" y="34"/>
                </a:lnTo>
                <a:lnTo>
                  <a:pt x="49" y="32"/>
                </a:lnTo>
                <a:lnTo>
                  <a:pt x="50" y="31"/>
                </a:lnTo>
                <a:lnTo>
                  <a:pt x="52" y="30"/>
                </a:lnTo>
                <a:lnTo>
                  <a:pt x="52" y="28"/>
                </a:lnTo>
                <a:lnTo>
                  <a:pt x="53" y="27"/>
                </a:lnTo>
                <a:lnTo>
                  <a:pt x="53" y="25"/>
                </a:lnTo>
                <a:lnTo>
                  <a:pt x="53" y="24"/>
                </a:lnTo>
                <a:lnTo>
                  <a:pt x="52" y="22"/>
                </a:lnTo>
                <a:lnTo>
                  <a:pt x="50" y="19"/>
                </a:lnTo>
                <a:lnTo>
                  <a:pt x="49" y="16"/>
                </a:lnTo>
                <a:lnTo>
                  <a:pt x="47" y="15"/>
                </a:lnTo>
                <a:lnTo>
                  <a:pt x="46" y="13"/>
                </a:lnTo>
                <a:lnTo>
                  <a:pt x="44" y="12"/>
                </a:lnTo>
                <a:lnTo>
                  <a:pt x="43" y="10"/>
                </a:lnTo>
                <a:lnTo>
                  <a:pt x="40" y="10"/>
                </a:lnTo>
                <a:lnTo>
                  <a:pt x="37" y="10"/>
                </a:lnTo>
                <a:lnTo>
                  <a:pt x="34" y="10"/>
                </a:lnTo>
                <a:lnTo>
                  <a:pt x="29" y="9"/>
                </a:lnTo>
                <a:lnTo>
                  <a:pt x="25" y="7"/>
                </a:lnTo>
                <a:lnTo>
                  <a:pt x="20" y="6"/>
                </a:lnTo>
                <a:lnTo>
                  <a:pt x="18" y="4"/>
                </a:lnTo>
                <a:lnTo>
                  <a:pt x="13" y="1"/>
                </a:lnTo>
                <a:lnTo>
                  <a:pt x="9" y="0"/>
                </a:lnTo>
                <a:lnTo>
                  <a:pt x="4" y="0"/>
                </a:lnTo>
                <a:lnTo>
                  <a:pt x="1" y="0"/>
                </a:lnTo>
                <a:lnTo>
                  <a:pt x="0" y="0"/>
                </a:lnTo>
                <a:lnTo>
                  <a:pt x="0" y="1"/>
                </a:lnTo>
                <a:lnTo>
                  <a:pt x="0" y="3"/>
                </a:lnTo>
                <a:lnTo>
                  <a:pt x="0" y="4"/>
                </a:lnTo>
                <a:lnTo>
                  <a:pt x="1" y="4"/>
                </a:lnTo>
              </a:path>
            </a:pathLst>
          </a:custGeom>
          <a:solidFill>
            <a:srgbClr val="FFFF00"/>
          </a:solidFill>
          <a:ln w="4763">
            <a:solidFill>
              <a:srgbClr val="990000"/>
            </a:solidFill>
            <a:round/>
            <a:headEnd/>
            <a:tailEnd/>
          </a:ln>
        </p:spPr>
        <p:txBody>
          <a:bodyPr/>
          <a:lstStyle/>
          <a:p>
            <a:endParaRPr lang="en-US"/>
          </a:p>
        </p:txBody>
      </p:sp>
      <p:sp>
        <p:nvSpPr>
          <p:cNvPr id="53442" name="Freeform 193"/>
          <p:cNvSpPr>
            <a:spLocks/>
          </p:cNvSpPr>
          <p:nvPr/>
        </p:nvSpPr>
        <p:spPr bwMode="auto">
          <a:xfrm>
            <a:off x="6378575" y="4433891"/>
            <a:ext cx="65088" cy="73025"/>
          </a:xfrm>
          <a:custGeom>
            <a:avLst/>
            <a:gdLst>
              <a:gd name="T0" fmla="*/ 2147483647 w 46"/>
              <a:gd name="T1" fmla="*/ 2147483647 h 46"/>
              <a:gd name="T2" fmla="*/ 2147483647 w 46"/>
              <a:gd name="T3" fmla="*/ 2147483647 h 46"/>
              <a:gd name="T4" fmla="*/ 2147483647 w 46"/>
              <a:gd name="T5" fmla="*/ 2147483647 h 46"/>
              <a:gd name="T6" fmla="*/ 2147483647 w 46"/>
              <a:gd name="T7" fmla="*/ 2147483647 h 46"/>
              <a:gd name="T8" fmla="*/ 2147483647 w 46"/>
              <a:gd name="T9" fmla="*/ 2147483647 h 46"/>
              <a:gd name="T10" fmla="*/ 2147483647 w 46"/>
              <a:gd name="T11" fmla="*/ 2147483647 h 46"/>
              <a:gd name="T12" fmla="*/ 2147483647 w 46"/>
              <a:gd name="T13" fmla="*/ 2147483647 h 46"/>
              <a:gd name="T14" fmla="*/ 2147483647 w 46"/>
              <a:gd name="T15" fmla="*/ 2147483647 h 46"/>
              <a:gd name="T16" fmla="*/ 2147483647 w 46"/>
              <a:gd name="T17" fmla="*/ 2147483647 h 46"/>
              <a:gd name="T18" fmla="*/ 2147483647 w 46"/>
              <a:gd name="T19" fmla="*/ 2147483647 h 46"/>
              <a:gd name="T20" fmla="*/ 2147483647 w 46"/>
              <a:gd name="T21" fmla="*/ 2147483647 h 46"/>
              <a:gd name="T22" fmla="*/ 2147483647 w 46"/>
              <a:gd name="T23" fmla="*/ 2147483647 h 46"/>
              <a:gd name="T24" fmla="*/ 2147483647 w 46"/>
              <a:gd name="T25" fmla="*/ 2147483647 h 46"/>
              <a:gd name="T26" fmla="*/ 2147483647 w 46"/>
              <a:gd name="T27" fmla="*/ 2147483647 h 46"/>
              <a:gd name="T28" fmla="*/ 2147483647 w 46"/>
              <a:gd name="T29" fmla="*/ 2147483647 h 46"/>
              <a:gd name="T30" fmla="*/ 2147483647 w 46"/>
              <a:gd name="T31" fmla="*/ 2147483647 h 46"/>
              <a:gd name="T32" fmla="*/ 2147483647 w 46"/>
              <a:gd name="T33" fmla="*/ 2147483647 h 46"/>
              <a:gd name="T34" fmla="*/ 2147483647 w 46"/>
              <a:gd name="T35" fmla="*/ 2147483647 h 46"/>
              <a:gd name="T36" fmla="*/ 2147483647 w 46"/>
              <a:gd name="T37" fmla="*/ 2147483647 h 46"/>
              <a:gd name="T38" fmla="*/ 2147483647 w 46"/>
              <a:gd name="T39" fmla="*/ 2147483647 h 46"/>
              <a:gd name="T40" fmla="*/ 2147483647 w 46"/>
              <a:gd name="T41" fmla="*/ 2147483647 h 46"/>
              <a:gd name="T42" fmla="*/ 2147483647 w 46"/>
              <a:gd name="T43" fmla="*/ 2147483647 h 46"/>
              <a:gd name="T44" fmla="*/ 2147483647 w 46"/>
              <a:gd name="T45" fmla="*/ 2147483647 h 46"/>
              <a:gd name="T46" fmla="*/ 2147483647 w 46"/>
              <a:gd name="T47" fmla="*/ 2147483647 h 46"/>
              <a:gd name="T48" fmla="*/ 2147483647 w 46"/>
              <a:gd name="T49" fmla="*/ 2147483647 h 46"/>
              <a:gd name="T50" fmla="*/ 2147483647 w 46"/>
              <a:gd name="T51" fmla="*/ 2147483647 h 46"/>
              <a:gd name="T52" fmla="*/ 2147483647 w 46"/>
              <a:gd name="T53" fmla="*/ 2147483647 h 46"/>
              <a:gd name="T54" fmla="*/ 2147483647 w 46"/>
              <a:gd name="T55" fmla="*/ 2147483647 h 46"/>
              <a:gd name="T56" fmla="*/ 2147483647 w 46"/>
              <a:gd name="T57" fmla="*/ 2147483647 h 46"/>
              <a:gd name="T58" fmla="*/ 2147483647 w 46"/>
              <a:gd name="T59" fmla="*/ 2147483647 h 46"/>
              <a:gd name="T60" fmla="*/ 2147483647 w 46"/>
              <a:gd name="T61" fmla="*/ 2147483647 h 46"/>
              <a:gd name="T62" fmla="*/ 2147483647 w 46"/>
              <a:gd name="T63" fmla="*/ 2147483647 h 46"/>
              <a:gd name="T64" fmla="*/ 2147483647 w 46"/>
              <a:gd name="T65" fmla="*/ 2147483647 h 46"/>
              <a:gd name="T66" fmla="*/ 2147483647 w 46"/>
              <a:gd name="T67" fmla="*/ 2147483647 h 46"/>
              <a:gd name="T68" fmla="*/ 2147483647 w 46"/>
              <a:gd name="T69" fmla="*/ 2147483647 h 46"/>
              <a:gd name="T70" fmla="*/ 2147483647 w 46"/>
              <a:gd name="T71" fmla="*/ 0 h 46"/>
              <a:gd name="T72" fmla="*/ 2147483647 w 46"/>
              <a:gd name="T73" fmla="*/ 0 h 46"/>
              <a:gd name="T74" fmla="*/ 2147483647 w 46"/>
              <a:gd name="T75" fmla="*/ 0 h 46"/>
              <a:gd name="T76" fmla="*/ 2147483647 w 46"/>
              <a:gd name="T77" fmla="*/ 0 h 46"/>
              <a:gd name="T78" fmla="*/ 2147483647 w 46"/>
              <a:gd name="T79" fmla="*/ 0 h 46"/>
              <a:gd name="T80" fmla="*/ 2147483647 w 46"/>
              <a:gd name="T81" fmla="*/ 2147483647 h 46"/>
              <a:gd name="T82" fmla="*/ 2147483647 w 46"/>
              <a:gd name="T83" fmla="*/ 2147483647 h 46"/>
              <a:gd name="T84" fmla="*/ 2147483647 w 46"/>
              <a:gd name="T85" fmla="*/ 2147483647 h 46"/>
              <a:gd name="T86" fmla="*/ 2147483647 w 46"/>
              <a:gd name="T87" fmla="*/ 2147483647 h 46"/>
              <a:gd name="T88" fmla="*/ 0 w 46"/>
              <a:gd name="T89" fmla="*/ 2147483647 h 46"/>
              <a:gd name="T90" fmla="*/ 0 w 46"/>
              <a:gd name="T91" fmla="*/ 2147483647 h 46"/>
              <a:gd name="T92" fmla="*/ 0 w 46"/>
              <a:gd name="T93" fmla="*/ 2147483647 h 46"/>
              <a:gd name="T94" fmla="*/ 0 w 46"/>
              <a:gd name="T95" fmla="*/ 2147483647 h 46"/>
              <a:gd name="T96" fmla="*/ 2147483647 w 46"/>
              <a:gd name="T97" fmla="*/ 2147483647 h 4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6"/>
              <a:gd name="T148" fmla="*/ 0 h 46"/>
              <a:gd name="T149" fmla="*/ 46 w 46"/>
              <a:gd name="T150" fmla="*/ 46 h 4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6" h="46">
                <a:moveTo>
                  <a:pt x="2" y="15"/>
                </a:moveTo>
                <a:lnTo>
                  <a:pt x="5" y="18"/>
                </a:lnTo>
                <a:lnTo>
                  <a:pt x="8" y="19"/>
                </a:lnTo>
                <a:lnTo>
                  <a:pt x="9" y="22"/>
                </a:lnTo>
                <a:lnTo>
                  <a:pt x="11" y="25"/>
                </a:lnTo>
                <a:lnTo>
                  <a:pt x="12" y="28"/>
                </a:lnTo>
                <a:lnTo>
                  <a:pt x="14" y="31"/>
                </a:lnTo>
                <a:lnTo>
                  <a:pt x="15" y="34"/>
                </a:lnTo>
                <a:lnTo>
                  <a:pt x="17" y="37"/>
                </a:lnTo>
                <a:lnTo>
                  <a:pt x="20" y="38"/>
                </a:lnTo>
                <a:lnTo>
                  <a:pt x="21" y="40"/>
                </a:lnTo>
                <a:lnTo>
                  <a:pt x="24" y="43"/>
                </a:lnTo>
                <a:lnTo>
                  <a:pt x="26" y="44"/>
                </a:lnTo>
                <a:lnTo>
                  <a:pt x="29" y="46"/>
                </a:lnTo>
                <a:lnTo>
                  <a:pt x="32" y="46"/>
                </a:lnTo>
                <a:lnTo>
                  <a:pt x="35" y="46"/>
                </a:lnTo>
                <a:lnTo>
                  <a:pt x="37" y="46"/>
                </a:lnTo>
                <a:lnTo>
                  <a:pt x="39" y="44"/>
                </a:lnTo>
                <a:lnTo>
                  <a:pt x="42" y="43"/>
                </a:lnTo>
                <a:lnTo>
                  <a:pt x="43" y="41"/>
                </a:lnTo>
                <a:lnTo>
                  <a:pt x="45" y="38"/>
                </a:lnTo>
                <a:lnTo>
                  <a:pt x="45" y="37"/>
                </a:lnTo>
                <a:lnTo>
                  <a:pt x="46" y="34"/>
                </a:lnTo>
                <a:lnTo>
                  <a:pt x="46" y="31"/>
                </a:lnTo>
                <a:lnTo>
                  <a:pt x="46" y="30"/>
                </a:lnTo>
                <a:lnTo>
                  <a:pt x="45" y="27"/>
                </a:lnTo>
                <a:lnTo>
                  <a:pt x="43" y="24"/>
                </a:lnTo>
                <a:lnTo>
                  <a:pt x="42" y="21"/>
                </a:lnTo>
                <a:lnTo>
                  <a:pt x="40" y="18"/>
                </a:lnTo>
                <a:lnTo>
                  <a:pt x="37" y="15"/>
                </a:lnTo>
                <a:lnTo>
                  <a:pt x="36" y="13"/>
                </a:lnTo>
                <a:lnTo>
                  <a:pt x="35" y="10"/>
                </a:lnTo>
                <a:lnTo>
                  <a:pt x="33" y="7"/>
                </a:lnTo>
                <a:lnTo>
                  <a:pt x="32" y="4"/>
                </a:lnTo>
                <a:lnTo>
                  <a:pt x="29" y="1"/>
                </a:lnTo>
                <a:lnTo>
                  <a:pt x="26" y="0"/>
                </a:lnTo>
                <a:lnTo>
                  <a:pt x="23" y="0"/>
                </a:lnTo>
                <a:lnTo>
                  <a:pt x="18" y="0"/>
                </a:lnTo>
                <a:lnTo>
                  <a:pt x="15" y="0"/>
                </a:lnTo>
                <a:lnTo>
                  <a:pt x="11" y="0"/>
                </a:lnTo>
                <a:lnTo>
                  <a:pt x="6" y="1"/>
                </a:lnTo>
                <a:lnTo>
                  <a:pt x="5" y="1"/>
                </a:lnTo>
                <a:lnTo>
                  <a:pt x="3" y="3"/>
                </a:lnTo>
                <a:lnTo>
                  <a:pt x="2" y="4"/>
                </a:lnTo>
                <a:lnTo>
                  <a:pt x="0" y="6"/>
                </a:lnTo>
                <a:lnTo>
                  <a:pt x="0" y="9"/>
                </a:lnTo>
                <a:lnTo>
                  <a:pt x="0" y="10"/>
                </a:lnTo>
                <a:lnTo>
                  <a:pt x="0" y="13"/>
                </a:lnTo>
                <a:lnTo>
                  <a:pt x="2" y="1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43" name="Freeform 194"/>
          <p:cNvSpPr>
            <a:spLocks/>
          </p:cNvSpPr>
          <p:nvPr/>
        </p:nvSpPr>
        <p:spPr bwMode="auto">
          <a:xfrm>
            <a:off x="6378575" y="4433891"/>
            <a:ext cx="65088" cy="73025"/>
          </a:xfrm>
          <a:custGeom>
            <a:avLst/>
            <a:gdLst>
              <a:gd name="T0" fmla="*/ 2147483647 w 46"/>
              <a:gd name="T1" fmla="*/ 2147483647 h 46"/>
              <a:gd name="T2" fmla="*/ 2147483647 w 46"/>
              <a:gd name="T3" fmla="*/ 2147483647 h 46"/>
              <a:gd name="T4" fmla="*/ 2147483647 w 46"/>
              <a:gd name="T5" fmla="*/ 2147483647 h 46"/>
              <a:gd name="T6" fmla="*/ 2147483647 w 46"/>
              <a:gd name="T7" fmla="*/ 2147483647 h 46"/>
              <a:gd name="T8" fmla="*/ 2147483647 w 46"/>
              <a:gd name="T9" fmla="*/ 2147483647 h 46"/>
              <a:gd name="T10" fmla="*/ 2147483647 w 46"/>
              <a:gd name="T11" fmla="*/ 2147483647 h 46"/>
              <a:gd name="T12" fmla="*/ 2147483647 w 46"/>
              <a:gd name="T13" fmla="*/ 2147483647 h 46"/>
              <a:gd name="T14" fmla="*/ 2147483647 w 46"/>
              <a:gd name="T15" fmla="*/ 2147483647 h 46"/>
              <a:gd name="T16" fmla="*/ 2147483647 w 46"/>
              <a:gd name="T17" fmla="*/ 2147483647 h 46"/>
              <a:gd name="T18" fmla="*/ 2147483647 w 46"/>
              <a:gd name="T19" fmla="*/ 2147483647 h 46"/>
              <a:gd name="T20" fmla="*/ 2147483647 w 46"/>
              <a:gd name="T21" fmla="*/ 2147483647 h 46"/>
              <a:gd name="T22" fmla="*/ 2147483647 w 46"/>
              <a:gd name="T23" fmla="*/ 2147483647 h 46"/>
              <a:gd name="T24" fmla="*/ 2147483647 w 46"/>
              <a:gd name="T25" fmla="*/ 2147483647 h 46"/>
              <a:gd name="T26" fmla="*/ 2147483647 w 46"/>
              <a:gd name="T27" fmla="*/ 2147483647 h 46"/>
              <a:gd name="T28" fmla="*/ 2147483647 w 46"/>
              <a:gd name="T29" fmla="*/ 2147483647 h 46"/>
              <a:gd name="T30" fmla="*/ 2147483647 w 46"/>
              <a:gd name="T31" fmla="*/ 2147483647 h 46"/>
              <a:gd name="T32" fmla="*/ 2147483647 w 46"/>
              <a:gd name="T33" fmla="*/ 2147483647 h 46"/>
              <a:gd name="T34" fmla="*/ 2147483647 w 46"/>
              <a:gd name="T35" fmla="*/ 2147483647 h 46"/>
              <a:gd name="T36" fmla="*/ 2147483647 w 46"/>
              <a:gd name="T37" fmla="*/ 2147483647 h 46"/>
              <a:gd name="T38" fmla="*/ 2147483647 w 46"/>
              <a:gd name="T39" fmla="*/ 2147483647 h 46"/>
              <a:gd name="T40" fmla="*/ 2147483647 w 46"/>
              <a:gd name="T41" fmla="*/ 2147483647 h 46"/>
              <a:gd name="T42" fmla="*/ 2147483647 w 46"/>
              <a:gd name="T43" fmla="*/ 2147483647 h 46"/>
              <a:gd name="T44" fmla="*/ 2147483647 w 46"/>
              <a:gd name="T45" fmla="*/ 2147483647 h 46"/>
              <a:gd name="T46" fmla="*/ 2147483647 w 46"/>
              <a:gd name="T47" fmla="*/ 2147483647 h 46"/>
              <a:gd name="T48" fmla="*/ 2147483647 w 46"/>
              <a:gd name="T49" fmla="*/ 2147483647 h 46"/>
              <a:gd name="T50" fmla="*/ 2147483647 w 46"/>
              <a:gd name="T51" fmla="*/ 2147483647 h 46"/>
              <a:gd name="T52" fmla="*/ 2147483647 w 46"/>
              <a:gd name="T53" fmla="*/ 2147483647 h 46"/>
              <a:gd name="T54" fmla="*/ 2147483647 w 46"/>
              <a:gd name="T55" fmla="*/ 2147483647 h 46"/>
              <a:gd name="T56" fmla="*/ 2147483647 w 46"/>
              <a:gd name="T57" fmla="*/ 2147483647 h 46"/>
              <a:gd name="T58" fmla="*/ 2147483647 w 46"/>
              <a:gd name="T59" fmla="*/ 2147483647 h 46"/>
              <a:gd name="T60" fmla="*/ 2147483647 w 46"/>
              <a:gd name="T61" fmla="*/ 2147483647 h 46"/>
              <a:gd name="T62" fmla="*/ 2147483647 w 46"/>
              <a:gd name="T63" fmla="*/ 2147483647 h 46"/>
              <a:gd name="T64" fmla="*/ 2147483647 w 46"/>
              <a:gd name="T65" fmla="*/ 2147483647 h 46"/>
              <a:gd name="T66" fmla="*/ 2147483647 w 46"/>
              <a:gd name="T67" fmla="*/ 2147483647 h 46"/>
              <a:gd name="T68" fmla="*/ 2147483647 w 46"/>
              <a:gd name="T69" fmla="*/ 2147483647 h 46"/>
              <a:gd name="T70" fmla="*/ 2147483647 w 46"/>
              <a:gd name="T71" fmla="*/ 0 h 46"/>
              <a:gd name="T72" fmla="*/ 2147483647 w 46"/>
              <a:gd name="T73" fmla="*/ 0 h 46"/>
              <a:gd name="T74" fmla="*/ 2147483647 w 46"/>
              <a:gd name="T75" fmla="*/ 0 h 46"/>
              <a:gd name="T76" fmla="*/ 2147483647 w 46"/>
              <a:gd name="T77" fmla="*/ 0 h 46"/>
              <a:gd name="T78" fmla="*/ 2147483647 w 46"/>
              <a:gd name="T79" fmla="*/ 0 h 46"/>
              <a:gd name="T80" fmla="*/ 2147483647 w 46"/>
              <a:gd name="T81" fmla="*/ 2147483647 h 46"/>
              <a:gd name="T82" fmla="*/ 2147483647 w 46"/>
              <a:gd name="T83" fmla="*/ 2147483647 h 46"/>
              <a:gd name="T84" fmla="*/ 2147483647 w 46"/>
              <a:gd name="T85" fmla="*/ 2147483647 h 46"/>
              <a:gd name="T86" fmla="*/ 2147483647 w 46"/>
              <a:gd name="T87" fmla="*/ 2147483647 h 46"/>
              <a:gd name="T88" fmla="*/ 0 w 46"/>
              <a:gd name="T89" fmla="*/ 2147483647 h 46"/>
              <a:gd name="T90" fmla="*/ 0 w 46"/>
              <a:gd name="T91" fmla="*/ 2147483647 h 46"/>
              <a:gd name="T92" fmla="*/ 0 w 46"/>
              <a:gd name="T93" fmla="*/ 2147483647 h 46"/>
              <a:gd name="T94" fmla="*/ 0 w 46"/>
              <a:gd name="T95" fmla="*/ 2147483647 h 46"/>
              <a:gd name="T96" fmla="*/ 2147483647 w 46"/>
              <a:gd name="T97" fmla="*/ 2147483647 h 4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6"/>
              <a:gd name="T148" fmla="*/ 0 h 46"/>
              <a:gd name="T149" fmla="*/ 46 w 46"/>
              <a:gd name="T150" fmla="*/ 46 h 4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6" h="46">
                <a:moveTo>
                  <a:pt x="2" y="15"/>
                </a:moveTo>
                <a:lnTo>
                  <a:pt x="5" y="18"/>
                </a:lnTo>
                <a:lnTo>
                  <a:pt x="8" y="19"/>
                </a:lnTo>
                <a:lnTo>
                  <a:pt x="9" y="22"/>
                </a:lnTo>
                <a:lnTo>
                  <a:pt x="11" y="25"/>
                </a:lnTo>
                <a:lnTo>
                  <a:pt x="12" y="28"/>
                </a:lnTo>
                <a:lnTo>
                  <a:pt x="14" y="31"/>
                </a:lnTo>
                <a:lnTo>
                  <a:pt x="15" y="34"/>
                </a:lnTo>
                <a:lnTo>
                  <a:pt x="17" y="37"/>
                </a:lnTo>
                <a:lnTo>
                  <a:pt x="20" y="38"/>
                </a:lnTo>
                <a:lnTo>
                  <a:pt x="21" y="40"/>
                </a:lnTo>
                <a:lnTo>
                  <a:pt x="24" y="43"/>
                </a:lnTo>
                <a:lnTo>
                  <a:pt x="26" y="44"/>
                </a:lnTo>
                <a:lnTo>
                  <a:pt x="29" y="46"/>
                </a:lnTo>
                <a:lnTo>
                  <a:pt x="32" y="46"/>
                </a:lnTo>
                <a:lnTo>
                  <a:pt x="35" y="46"/>
                </a:lnTo>
                <a:lnTo>
                  <a:pt x="37" y="46"/>
                </a:lnTo>
                <a:lnTo>
                  <a:pt x="39" y="44"/>
                </a:lnTo>
                <a:lnTo>
                  <a:pt x="42" y="43"/>
                </a:lnTo>
                <a:lnTo>
                  <a:pt x="43" y="41"/>
                </a:lnTo>
                <a:lnTo>
                  <a:pt x="45" y="38"/>
                </a:lnTo>
                <a:lnTo>
                  <a:pt x="45" y="37"/>
                </a:lnTo>
                <a:lnTo>
                  <a:pt x="46" y="34"/>
                </a:lnTo>
                <a:lnTo>
                  <a:pt x="46" y="31"/>
                </a:lnTo>
                <a:lnTo>
                  <a:pt x="46" y="30"/>
                </a:lnTo>
                <a:lnTo>
                  <a:pt x="45" y="27"/>
                </a:lnTo>
                <a:lnTo>
                  <a:pt x="43" y="24"/>
                </a:lnTo>
                <a:lnTo>
                  <a:pt x="42" y="21"/>
                </a:lnTo>
                <a:lnTo>
                  <a:pt x="40" y="18"/>
                </a:lnTo>
                <a:lnTo>
                  <a:pt x="37" y="15"/>
                </a:lnTo>
                <a:lnTo>
                  <a:pt x="36" y="13"/>
                </a:lnTo>
                <a:lnTo>
                  <a:pt x="35" y="10"/>
                </a:lnTo>
                <a:lnTo>
                  <a:pt x="33" y="7"/>
                </a:lnTo>
                <a:lnTo>
                  <a:pt x="32" y="4"/>
                </a:lnTo>
                <a:lnTo>
                  <a:pt x="29" y="1"/>
                </a:lnTo>
                <a:lnTo>
                  <a:pt x="26" y="0"/>
                </a:lnTo>
                <a:lnTo>
                  <a:pt x="23" y="0"/>
                </a:lnTo>
                <a:lnTo>
                  <a:pt x="18" y="0"/>
                </a:lnTo>
                <a:lnTo>
                  <a:pt x="15" y="0"/>
                </a:lnTo>
                <a:lnTo>
                  <a:pt x="11" y="0"/>
                </a:lnTo>
                <a:lnTo>
                  <a:pt x="6" y="1"/>
                </a:lnTo>
                <a:lnTo>
                  <a:pt x="5" y="1"/>
                </a:lnTo>
                <a:lnTo>
                  <a:pt x="3" y="3"/>
                </a:lnTo>
                <a:lnTo>
                  <a:pt x="2" y="4"/>
                </a:lnTo>
                <a:lnTo>
                  <a:pt x="0" y="6"/>
                </a:lnTo>
                <a:lnTo>
                  <a:pt x="0" y="9"/>
                </a:lnTo>
                <a:lnTo>
                  <a:pt x="0" y="10"/>
                </a:lnTo>
                <a:lnTo>
                  <a:pt x="0" y="13"/>
                </a:lnTo>
                <a:lnTo>
                  <a:pt x="2" y="15"/>
                </a:lnTo>
              </a:path>
            </a:pathLst>
          </a:custGeom>
          <a:solidFill>
            <a:srgbClr val="FFFF00"/>
          </a:solidFill>
          <a:ln w="4763">
            <a:solidFill>
              <a:srgbClr val="990000"/>
            </a:solidFill>
            <a:round/>
            <a:headEnd/>
            <a:tailEnd/>
          </a:ln>
        </p:spPr>
        <p:txBody>
          <a:bodyPr/>
          <a:lstStyle/>
          <a:p>
            <a:endParaRPr lang="en-US"/>
          </a:p>
        </p:txBody>
      </p:sp>
      <p:sp>
        <p:nvSpPr>
          <p:cNvPr id="53444" name="Freeform 195"/>
          <p:cNvSpPr>
            <a:spLocks/>
          </p:cNvSpPr>
          <p:nvPr/>
        </p:nvSpPr>
        <p:spPr bwMode="auto">
          <a:xfrm>
            <a:off x="6532563" y="4433891"/>
            <a:ext cx="65088" cy="73025"/>
          </a:xfrm>
          <a:custGeom>
            <a:avLst/>
            <a:gdLst>
              <a:gd name="T0" fmla="*/ 2147483647 w 46"/>
              <a:gd name="T1" fmla="*/ 2147483647 h 46"/>
              <a:gd name="T2" fmla="*/ 2147483647 w 46"/>
              <a:gd name="T3" fmla="*/ 2147483647 h 46"/>
              <a:gd name="T4" fmla="*/ 2147483647 w 46"/>
              <a:gd name="T5" fmla="*/ 2147483647 h 46"/>
              <a:gd name="T6" fmla="*/ 2147483647 w 46"/>
              <a:gd name="T7" fmla="*/ 2147483647 h 46"/>
              <a:gd name="T8" fmla="*/ 2147483647 w 46"/>
              <a:gd name="T9" fmla="*/ 2147483647 h 46"/>
              <a:gd name="T10" fmla="*/ 2147483647 w 46"/>
              <a:gd name="T11" fmla="*/ 2147483647 h 46"/>
              <a:gd name="T12" fmla="*/ 2147483647 w 46"/>
              <a:gd name="T13" fmla="*/ 2147483647 h 46"/>
              <a:gd name="T14" fmla="*/ 2147483647 w 46"/>
              <a:gd name="T15" fmla="*/ 2147483647 h 46"/>
              <a:gd name="T16" fmla="*/ 2147483647 w 46"/>
              <a:gd name="T17" fmla="*/ 2147483647 h 46"/>
              <a:gd name="T18" fmla="*/ 2147483647 w 46"/>
              <a:gd name="T19" fmla="*/ 2147483647 h 46"/>
              <a:gd name="T20" fmla="*/ 2147483647 w 46"/>
              <a:gd name="T21" fmla="*/ 2147483647 h 46"/>
              <a:gd name="T22" fmla="*/ 2147483647 w 46"/>
              <a:gd name="T23" fmla="*/ 2147483647 h 46"/>
              <a:gd name="T24" fmla="*/ 2147483647 w 46"/>
              <a:gd name="T25" fmla="*/ 2147483647 h 46"/>
              <a:gd name="T26" fmla="*/ 2147483647 w 46"/>
              <a:gd name="T27" fmla="*/ 2147483647 h 46"/>
              <a:gd name="T28" fmla="*/ 2147483647 w 46"/>
              <a:gd name="T29" fmla="*/ 2147483647 h 46"/>
              <a:gd name="T30" fmla="*/ 2147483647 w 46"/>
              <a:gd name="T31" fmla="*/ 2147483647 h 46"/>
              <a:gd name="T32" fmla="*/ 2147483647 w 46"/>
              <a:gd name="T33" fmla="*/ 2147483647 h 46"/>
              <a:gd name="T34" fmla="*/ 2147483647 w 46"/>
              <a:gd name="T35" fmla="*/ 2147483647 h 46"/>
              <a:gd name="T36" fmla="*/ 2147483647 w 46"/>
              <a:gd name="T37" fmla="*/ 2147483647 h 46"/>
              <a:gd name="T38" fmla="*/ 2147483647 w 46"/>
              <a:gd name="T39" fmla="*/ 2147483647 h 46"/>
              <a:gd name="T40" fmla="*/ 2147483647 w 46"/>
              <a:gd name="T41" fmla="*/ 2147483647 h 46"/>
              <a:gd name="T42" fmla="*/ 2147483647 w 46"/>
              <a:gd name="T43" fmla="*/ 2147483647 h 46"/>
              <a:gd name="T44" fmla="*/ 2147483647 w 46"/>
              <a:gd name="T45" fmla="*/ 2147483647 h 46"/>
              <a:gd name="T46" fmla="*/ 2147483647 w 46"/>
              <a:gd name="T47" fmla="*/ 2147483647 h 46"/>
              <a:gd name="T48" fmla="*/ 2147483647 w 46"/>
              <a:gd name="T49" fmla="*/ 2147483647 h 46"/>
              <a:gd name="T50" fmla="*/ 2147483647 w 46"/>
              <a:gd name="T51" fmla="*/ 2147483647 h 46"/>
              <a:gd name="T52" fmla="*/ 2147483647 w 46"/>
              <a:gd name="T53" fmla="*/ 2147483647 h 46"/>
              <a:gd name="T54" fmla="*/ 2147483647 w 46"/>
              <a:gd name="T55" fmla="*/ 2147483647 h 46"/>
              <a:gd name="T56" fmla="*/ 2147483647 w 46"/>
              <a:gd name="T57" fmla="*/ 2147483647 h 46"/>
              <a:gd name="T58" fmla="*/ 2147483647 w 46"/>
              <a:gd name="T59" fmla="*/ 2147483647 h 46"/>
              <a:gd name="T60" fmla="*/ 2147483647 w 46"/>
              <a:gd name="T61" fmla="*/ 2147483647 h 46"/>
              <a:gd name="T62" fmla="*/ 2147483647 w 46"/>
              <a:gd name="T63" fmla="*/ 2147483647 h 46"/>
              <a:gd name="T64" fmla="*/ 2147483647 w 46"/>
              <a:gd name="T65" fmla="*/ 2147483647 h 46"/>
              <a:gd name="T66" fmla="*/ 2147483647 w 46"/>
              <a:gd name="T67" fmla="*/ 2147483647 h 46"/>
              <a:gd name="T68" fmla="*/ 2147483647 w 46"/>
              <a:gd name="T69" fmla="*/ 2147483647 h 46"/>
              <a:gd name="T70" fmla="*/ 2147483647 w 46"/>
              <a:gd name="T71" fmla="*/ 0 h 46"/>
              <a:gd name="T72" fmla="*/ 2147483647 w 46"/>
              <a:gd name="T73" fmla="*/ 0 h 46"/>
              <a:gd name="T74" fmla="*/ 2147483647 w 46"/>
              <a:gd name="T75" fmla="*/ 0 h 46"/>
              <a:gd name="T76" fmla="*/ 2147483647 w 46"/>
              <a:gd name="T77" fmla="*/ 0 h 46"/>
              <a:gd name="T78" fmla="*/ 2147483647 w 46"/>
              <a:gd name="T79" fmla="*/ 0 h 46"/>
              <a:gd name="T80" fmla="*/ 2147483647 w 46"/>
              <a:gd name="T81" fmla="*/ 2147483647 h 46"/>
              <a:gd name="T82" fmla="*/ 2147483647 w 46"/>
              <a:gd name="T83" fmla="*/ 2147483647 h 46"/>
              <a:gd name="T84" fmla="*/ 2147483647 w 46"/>
              <a:gd name="T85" fmla="*/ 2147483647 h 46"/>
              <a:gd name="T86" fmla="*/ 2147483647 w 46"/>
              <a:gd name="T87" fmla="*/ 2147483647 h 46"/>
              <a:gd name="T88" fmla="*/ 0 w 46"/>
              <a:gd name="T89" fmla="*/ 2147483647 h 46"/>
              <a:gd name="T90" fmla="*/ 0 w 46"/>
              <a:gd name="T91" fmla="*/ 2147483647 h 46"/>
              <a:gd name="T92" fmla="*/ 0 w 46"/>
              <a:gd name="T93" fmla="*/ 2147483647 h 46"/>
              <a:gd name="T94" fmla="*/ 0 w 46"/>
              <a:gd name="T95" fmla="*/ 2147483647 h 46"/>
              <a:gd name="T96" fmla="*/ 2147483647 w 46"/>
              <a:gd name="T97" fmla="*/ 2147483647 h 4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6"/>
              <a:gd name="T148" fmla="*/ 0 h 46"/>
              <a:gd name="T149" fmla="*/ 46 w 46"/>
              <a:gd name="T150" fmla="*/ 46 h 4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6" h="46">
                <a:moveTo>
                  <a:pt x="2" y="15"/>
                </a:moveTo>
                <a:lnTo>
                  <a:pt x="5" y="18"/>
                </a:lnTo>
                <a:lnTo>
                  <a:pt x="8" y="19"/>
                </a:lnTo>
                <a:lnTo>
                  <a:pt x="9" y="22"/>
                </a:lnTo>
                <a:lnTo>
                  <a:pt x="11" y="25"/>
                </a:lnTo>
                <a:lnTo>
                  <a:pt x="12" y="28"/>
                </a:lnTo>
                <a:lnTo>
                  <a:pt x="14" y="31"/>
                </a:lnTo>
                <a:lnTo>
                  <a:pt x="15" y="34"/>
                </a:lnTo>
                <a:lnTo>
                  <a:pt x="17" y="37"/>
                </a:lnTo>
                <a:lnTo>
                  <a:pt x="20" y="38"/>
                </a:lnTo>
                <a:lnTo>
                  <a:pt x="21" y="40"/>
                </a:lnTo>
                <a:lnTo>
                  <a:pt x="24" y="43"/>
                </a:lnTo>
                <a:lnTo>
                  <a:pt x="26" y="44"/>
                </a:lnTo>
                <a:lnTo>
                  <a:pt x="29" y="46"/>
                </a:lnTo>
                <a:lnTo>
                  <a:pt x="32" y="46"/>
                </a:lnTo>
                <a:lnTo>
                  <a:pt x="35" y="46"/>
                </a:lnTo>
                <a:lnTo>
                  <a:pt x="37" y="46"/>
                </a:lnTo>
                <a:lnTo>
                  <a:pt x="39" y="44"/>
                </a:lnTo>
                <a:lnTo>
                  <a:pt x="42" y="43"/>
                </a:lnTo>
                <a:lnTo>
                  <a:pt x="43" y="41"/>
                </a:lnTo>
                <a:lnTo>
                  <a:pt x="45" y="38"/>
                </a:lnTo>
                <a:lnTo>
                  <a:pt x="45" y="37"/>
                </a:lnTo>
                <a:lnTo>
                  <a:pt x="46" y="34"/>
                </a:lnTo>
                <a:lnTo>
                  <a:pt x="46" y="31"/>
                </a:lnTo>
                <a:lnTo>
                  <a:pt x="46" y="30"/>
                </a:lnTo>
                <a:lnTo>
                  <a:pt x="45" y="27"/>
                </a:lnTo>
                <a:lnTo>
                  <a:pt x="43" y="24"/>
                </a:lnTo>
                <a:lnTo>
                  <a:pt x="42" y="21"/>
                </a:lnTo>
                <a:lnTo>
                  <a:pt x="40" y="18"/>
                </a:lnTo>
                <a:lnTo>
                  <a:pt x="37" y="15"/>
                </a:lnTo>
                <a:lnTo>
                  <a:pt x="36" y="13"/>
                </a:lnTo>
                <a:lnTo>
                  <a:pt x="35" y="10"/>
                </a:lnTo>
                <a:lnTo>
                  <a:pt x="33" y="7"/>
                </a:lnTo>
                <a:lnTo>
                  <a:pt x="32" y="4"/>
                </a:lnTo>
                <a:lnTo>
                  <a:pt x="29" y="1"/>
                </a:lnTo>
                <a:lnTo>
                  <a:pt x="26" y="0"/>
                </a:lnTo>
                <a:lnTo>
                  <a:pt x="23" y="0"/>
                </a:lnTo>
                <a:lnTo>
                  <a:pt x="18" y="0"/>
                </a:lnTo>
                <a:lnTo>
                  <a:pt x="15" y="0"/>
                </a:lnTo>
                <a:lnTo>
                  <a:pt x="11" y="0"/>
                </a:lnTo>
                <a:lnTo>
                  <a:pt x="6" y="1"/>
                </a:lnTo>
                <a:lnTo>
                  <a:pt x="5" y="1"/>
                </a:lnTo>
                <a:lnTo>
                  <a:pt x="3" y="3"/>
                </a:lnTo>
                <a:lnTo>
                  <a:pt x="2" y="4"/>
                </a:lnTo>
                <a:lnTo>
                  <a:pt x="0" y="6"/>
                </a:lnTo>
                <a:lnTo>
                  <a:pt x="0" y="9"/>
                </a:lnTo>
                <a:lnTo>
                  <a:pt x="0" y="10"/>
                </a:lnTo>
                <a:lnTo>
                  <a:pt x="0" y="13"/>
                </a:lnTo>
                <a:lnTo>
                  <a:pt x="2" y="15"/>
                </a:lnTo>
              </a:path>
            </a:pathLst>
          </a:custGeom>
          <a:solidFill>
            <a:srgbClr val="FFFF00"/>
          </a:solidFill>
          <a:ln w="4763">
            <a:solidFill>
              <a:srgbClr val="990000"/>
            </a:solidFill>
            <a:round/>
            <a:headEnd/>
            <a:tailEnd/>
          </a:ln>
        </p:spPr>
        <p:txBody>
          <a:bodyPr/>
          <a:lstStyle/>
          <a:p>
            <a:endParaRPr lang="en-US"/>
          </a:p>
        </p:txBody>
      </p:sp>
      <p:sp>
        <p:nvSpPr>
          <p:cNvPr id="53445" name="Freeform 196"/>
          <p:cNvSpPr>
            <a:spLocks/>
          </p:cNvSpPr>
          <p:nvPr/>
        </p:nvSpPr>
        <p:spPr bwMode="auto">
          <a:xfrm>
            <a:off x="6303963" y="4438654"/>
            <a:ext cx="87312" cy="98425"/>
          </a:xfrm>
          <a:custGeom>
            <a:avLst/>
            <a:gdLst>
              <a:gd name="T0" fmla="*/ 2147483647 w 62"/>
              <a:gd name="T1" fmla="*/ 2147483647 h 62"/>
              <a:gd name="T2" fmla="*/ 2147483647 w 62"/>
              <a:gd name="T3" fmla="*/ 2147483647 h 62"/>
              <a:gd name="T4" fmla="*/ 2147483647 w 62"/>
              <a:gd name="T5" fmla="*/ 2147483647 h 62"/>
              <a:gd name="T6" fmla="*/ 2147483647 w 62"/>
              <a:gd name="T7" fmla="*/ 2147483647 h 62"/>
              <a:gd name="T8" fmla="*/ 2147483647 w 62"/>
              <a:gd name="T9" fmla="*/ 2147483647 h 62"/>
              <a:gd name="T10" fmla="*/ 2147483647 w 62"/>
              <a:gd name="T11" fmla="*/ 2147483647 h 62"/>
              <a:gd name="T12" fmla="*/ 2147483647 w 62"/>
              <a:gd name="T13" fmla="*/ 2147483647 h 62"/>
              <a:gd name="T14" fmla="*/ 2147483647 w 62"/>
              <a:gd name="T15" fmla="*/ 2147483647 h 62"/>
              <a:gd name="T16" fmla="*/ 2147483647 w 62"/>
              <a:gd name="T17" fmla="*/ 2147483647 h 62"/>
              <a:gd name="T18" fmla="*/ 2147483647 w 62"/>
              <a:gd name="T19" fmla="*/ 2147483647 h 62"/>
              <a:gd name="T20" fmla="*/ 2147483647 w 62"/>
              <a:gd name="T21" fmla="*/ 2147483647 h 62"/>
              <a:gd name="T22" fmla="*/ 2147483647 w 62"/>
              <a:gd name="T23" fmla="*/ 2147483647 h 62"/>
              <a:gd name="T24" fmla="*/ 2147483647 w 62"/>
              <a:gd name="T25" fmla="*/ 2147483647 h 62"/>
              <a:gd name="T26" fmla="*/ 2147483647 w 62"/>
              <a:gd name="T27" fmla="*/ 2147483647 h 62"/>
              <a:gd name="T28" fmla="*/ 2147483647 w 62"/>
              <a:gd name="T29" fmla="*/ 2147483647 h 62"/>
              <a:gd name="T30" fmla="*/ 2147483647 w 62"/>
              <a:gd name="T31" fmla="*/ 2147483647 h 62"/>
              <a:gd name="T32" fmla="*/ 2147483647 w 62"/>
              <a:gd name="T33" fmla="*/ 2147483647 h 62"/>
              <a:gd name="T34" fmla="*/ 2147483647 w 62"/>
              <a:gd name="T35" fmla="*/ 2147483647 h 62"/>
              <a:gd name="T36" fmla="*/ 2147483647 w 62"/>
              <a:gd name="T37" fmla="*/ 2147483647 h 62"/>
              <a:gd name="T38" fmla="*/ 2147483647 w 62"/>
              <a:gd name="T39" fmla="*/ 2147483647 h 62"/>
              <a:gd name="T40" fmla="*/ 2147483647 w 62"/>
              <a:gd name="T41" fmla="*/ 0 h 62"/>
              <a:gd name="T42" fmla="*/ 2147483647 w 62"/>
              <a:gd name="T43" fmla="*/ 2147483647 h 62"/>
              <a:gd name="T44" fmla="*/ 2147483647 w 62"/>
              <a:gd name="T45" fmla="*/ 2147483647 h 62"/>
              <a:gd name="T46" fmla="*/ 2147483647 w 62"/>
              <a:gd name="T47" fmla="*/ 2147483647 h 62"/>
              <a:gd name="T48" fmla="*/ 2147483647 w 62"/>
              <a:gd name="T49" fmla="*/ 2147483647 h 62"/>
              <a:gd name="T50" fmla="*/ 2147483647 w 62"/>
              <a:gd name="T51" fmla="*/ 2147483647 h 62"/>
              <a:gd name="T52" fmla="*/ 2147483647 w 62"/>
              <a:gd name="T53" fmla="*/ 2147483647 h 62"/>
              <a:gd name="T54" fmla="*/ 2147483647 w 62"/>
              <a:gd name="T55" fmla="*/ 2147483647 h 62"/>
              <a:gd name="T56" fmla="*/ 2147483647 w 62"/>
              <a:gd name="T57" fmla="*/ 2147483647 h 62"/>
              <a:gd name="T58" fmla="*/ 2147483647 w 62"/>
              <a:gd name="T59" fmla="*/ 2147483647 h 62"/>
              <a:gd name="T60" fmla="*/ 2147483647 w 62"/>
              <a:gd name="T61" fmla="*/ 2147483647 h 62"/>
              <a:gd name="T62" fmla="*/ 2147483647 w 62"/>
              <a:gd name="T63" fmla="*/ 2147483647 h 6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62"/>
              <a:gd name="T97" fmla="*/ 0 h 62"/>
              <a:gd name="T98" fmla="*/ 62 w 62"/>
              <a:gd name="T99" fmla="*/ 62 h 6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62" h="62">
                <a:moveTo>
                  <a:pt x="5" y="24"/>
                </a:moveTo>
                <a:lnTo>
                  <a:pt x="5" y="24"/>
                </a:lnTo>
                <a:lnTo>
                  <a:pt x="6" y="25"/>
                </a:lnTo>
                <a:lnTo>
                  <a:pt x="8" y="28"/>
                </a:lnTo>
                <a:lnTo>
                  <a:pt x="9" y="31"/>
                </a:lnTo>
                <a:lnTo>
                  <a:pt x="11" y="35"/>
                </a:lnTo>
                <a:lnTo>
                  <a:pt x="14" y="41"/>
                </a:lnTo>
                <a:lnTo>
                  <a:pt x="18" y="47"/>
                </a:lnTo>
                <a:lnTo>
                  <a:pt x="22" y="55"/>
                </a:lnTo>
                <a:lnTo>
                  <a:pt x="24" y="56"/>
                </a:lnTo>
                <a:lnTo>
                  <a:pt x="25" y="58"/>
                </a:lnTo>
                <a:lnTo>
                  <a:pt x="27" y="59"/>
                </a:lnTo>
                <a:lnTo>
                  <a:pt x="28" y="61"/>
                </a:lnTo>
                <a:lnTo>
                  <a:pt x="30" y="62"/>
                </a:lnTo>
                <a:lnTo>
                  <a:pt x="31" y="62"/>
                </a:lnTo>
                <a:lnTo>
                  <a:pt x="33" y="62"/>
                </a:lnTo>
                <a:lnTo>
                  <a:pt x="34" y="62"/>
                </a:lnTo>
                <a:lnTo>
                  <a:pt x="39" y="61"/>
                </a:lnTo>
                <a:lnTo>
                  <a:pt x="42" y="59"/>
                </a:lnTo>
                <a:lnTo>
                  <a:pt x="46" y="58"/>
                </a:lnTo>
                <a:lnTo>
                  <a:pt x="51" y="56"/>
                </a:lnTo>
                <a:lnTo>
                  <a:pt x="55" y="55"/>
                </a:lnTo>
                <a:lnTo>
                  <a:pt x="58" y="52"/>
                </a:lnTo>
                <a:lnTo>
                  <a:pt x="61" y="49"/>
                </a:lnTo>
                <a:lnTo>
                  <a:pt x="62" y="46"/>
                </a:lnTo>
                <a:lnTo>
                  <a:pt x="62" y="41"/>
                </a:lnTo>
                <a:lnTo>
                  <a:pt x="62" y="38"/>
                </a:lnTo>
                <a:lnTo>
                  <a:pt x="62" y="35"/>
                </a:lnTo>
                <a:lnTo>
                  <a:pt x="61" y="32"/>
                </a:lnTo>
                <a:lnTo>
                  <a:pt x="58" y="28"/>
                </a:lnTo>
                <a:lnTo>
                  <a:pt x="56" y="25"/>
                </a:lnTo>
                <a:lnTo>
                  <a:pt x="53" y="22"/>
                </a:lnTo>
                <a:lnTo>
                  <a:pt x="51" y="19"/>
                </a:lnTo>
                <a:lnTo>
                  <a:pt x="46" y="16"/>
                </a:lnTo>
                <a:lnTo>
                  <a:pt x="43" y="13"/>
                </a:lnTo>
                <a:lnTo>
                  <a:pt x="39" y="12"/>
                </a:lnTo>
                <a:lnTo>
                  <a:pt x="34" y="9"/>
                </a:lnTo>
                <a:lnTo>
                  <a:pt x="30" y="7"/>
                </a:lnTo>
                <a:lnTo>
                  <a:pt x="25" y="4"/>
                </a:lnTo>
                <a:lnTo>
                  <a:pt x="21" y="3"/>
                </a:lnTo>
                <a:lnTo>
                  <a:pt x="17" y="1"/>
                </a:lnTo>
                <a:lnTo>
                  <a:pt x="14" y="0"/>
                </a:lnTo>
                <a:lnTo>
                  <a:pt x="11" y="1"/>
                </a:lnTo>
                <a:lnTo>
                  <a:pt x="9" y="3"/>
                </a:lnTo>
                <a:lnTo>
                  <a:pt x="6" y="4"/>
                </a:lnTo>
                <a:lnTo>
                  <a:pt x="5" y="7"/>
                </a:lnTo>
                <a:lnTo>
                  <a:pt x="3" y="9"/>
                </a:lnTo>
                <a:lnTo>
                  <a:pt x="2" y="12"/>
                </a:lnTo>
                <a:lnTo>
                  <a:pt x="0" y="15"/>
                </a:lnTo>
                <a:lnTo>
                  <a:pt x="2" y="15"/>
                </a:lnTo>
                <a:lnTo>
                  <a:pt x="2" y="16"/>
                </a:lnTo>
                <a:lnTo>
                  <a:pt x="3" y="18"/>
                </a:lnTo>
                <a:lnTo>
                  <a:pt x="3" y="19"/>
                </a:lnTo>
                <a:lnTo>
                  <a:pt x="3" y="21"/>
                </a:lnTo>
                <a:lnTo>
                  <a:pt x="3" y="22"/>
                </a:lnTo>
                <a:lnTo>
                  <a:pt x="5" y="24"/>
                </a:lnTo>
                <a:lnTo>
                  <a:pt x="3" y="24"/>
                </a:lnTo>
                <a:lnTo>
                  <a:pt x="5" y="24"/>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46" name="Freeform 197"/>
          <p:cNvSpPr>
            <a:spLocks/>
          </p:cNvSpPr>
          <p:nvPr/>
        </p:nvSpPr>
        <p:spPr bwMode="auto">
          <a:xfrm>
            <a:off x="6303963" y="4438654"/>
            <a:ext cx="87312" cy="98425"/>
          </a:xfrm>
          <a:custGeom>
            <a:avLst/>
            <a:gdLst>
              <a:gd name="T0" fmla="*/ 2147483647 w 62"/>
              <a:gd name="T1" fmla="*/ 2147483647 h 62"/>
              <a:gd name="T2" fmla="*/ 2147483647 w 62"/>
              <a:gd name="T3" fmla="*/ 2147483647 h 62"/>
              <a:gd name="T4" fmla="*/ 2147483647 w 62"/>
              <a:gd name="T5" fmla="*/ 2147483647 h 62"/>
              <a:gd name="T6" fmla="*/ 2147483647 w 62"/>
              <a:gd name="T7" fmla="*/ 2147483647 h 62"/>
              <a:gd name="T8" fmla="*/ 2147483647 w 62"/>
              <a:gd name="T9" fmla="*/ 2147483647 h 62"/>
              <a:gd name="T10" fmla="*/ 2147483647 w 62"/>
              <a:gd name="T11" fmla="*/ 2147483647 h 62"/>
              <a:gd name="T12" fmla="*/ 2147483647 w 62"/>
              <a:gd name="T13" fmla="*/ 2147483647 h 62"/>
              <a:gd name="T14" fmla="*/ 2147483647 w 62"/>
              <a:gd name="T15" fmla="*/ 2147483647 h 62"/>
              <a:gd name="T16" fmla="*/ 2147483647 w 62"/>
              <a:gd name="T17" fmla="*/ 2147483647 h 62"/>
              <a:gd name="T18" fmla="*/ 2147483647 w 62"/>
              <a:gd name="T19" fmla="*/ 2147483647 h 62"/>
              <a:gd name="T20" fmla="*/ 2147483647 w 62"/>
              <a:gd name="T21" fmla="*/ 2147483647 h 62"/>
              <a:gd name="T22" fmla="*/ 2147483647 w 62"/>
              <a:gd name="T23" fmla="*/ 2147483647 h 62"/>
              <a:gd name="T24" fmla="*/ 2147483647 w 62"/>
              <a:gd name="T25" fmla="*/ 2147483647 h 62"/>
              <a:gd name="T26" fmla="*/ 2147483647 w 62"/>
              <a:gd name="T27" fmla="*/ 2147483647 h 62"/>
              <a:gd name="T28" fmla="*/ 2147483647 w 62"/>
              <a:gd name="T29" fmla="*/ 2147483647 h 62"/>
              <a:gd name="T30" fmla="*/ 2147483647 w 62"/>
              <a:gd name="T31" fmla="*/ 2147483647 h 62"/>
              <a:gd name="T32" fmla="*/ 2147483647 w 62"/>
              <a:gd name="T33" fmla="*/ 2147483647 h 62"/>
              <a:gd name="T34" fmla="*/ 2147483647 w 62"/>
              <a:gd name="T35" fmla="*/ 2147483647 h 62"/>
              <a:gd name="T36" fmla="*/ 2147483647 w 62"/>
              <a:gd name="T37" fmla="*/ 2147483647 h 62"/>
              <a:gd name="T38" fmla="*/ 2147483647 w 62"/>
              <a:gd name="T39" fmla="*/ 2147483647 h 62"/>
              <a:gd name="T40" fmla="*/ 2147483647 w 62"/>
              <a:gd name="T41" fmla="*/ 0 h 62"/>
              <a:gd name="T42" fmla="*/ 2147483647 w 62"/>
              <a:gd name="T43" fmla="*/ 2147483647 h 62"/>
              <a:gd name="T44" fmla="*/ 2147483647 w 62"/>
              <a:gd name="T45" fmla="*/ 2147483647 h 62"/>
              <a:gd name="T46" fmla="*/ 2147483647 w 62"/>
              <a:gd name="T47" fmla="*/ 2147483647 h 62"/>
              <a:gd name="T48" fmla="*/ 2147483647 w 62"/>
              <a:gd name="T49" fmla="*/ 2147483647 h 62"/>
              <a:gd name="T50" fmla="*/ 2147483647 w 62"/>
              <a:gd name="T51" fmla="*/ 2147483647 h 62"/>
              <a:gd name="T52" fmla="*/ 2147483647 w 62"/>
              <a:gd name="T53" fmla="*/ 2147483647 h 62"/>
              <a:gd name="T54" fmla="*/ 2147483647 w 62"/>
              <a:gd name="T55" fmla="*/ 2147483647 h 62"/>
              <a:gd name="T56" fmla="*/ 2147483647 w 62"/>
              <a:gd name="T57" fmla="*/ 2147483647 h 62"/>
              <a:gd name="T58" fmla="*/ 2147483647 w 62"/>
              <a:gd name="T59" fmla="*/ 2147483647 h 62"/>
              <a:gd name="T60" fmla="*/ 2147483647 w 62"/>
              <a:gd name="T61" fmla="*/ 2147483647 h 62"/>
              <a:gd name="T62" fmla="*/ 2147483647 w 62"/>
              <a:gd name="T63" fmla="*/ 2147483647 h 6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62"/>
              <a:gd name="T97" fmla="*/ 0 h 62"/>
              <a:gd name="T98" fmla="*/ 62 w 62"/>
              <a:gd name="T99" fmla="*/ 62 h 6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62" h="62">
                <a:moveTo>
                  <a:pt x="5" y="24"/>
                </a:moveTo>
                <a:lnTo>
                  <a:pt x="5" y="24"/>
                </a:lnTo>
                <a:lnTo>
                  <a:pt x="6" y="25"/>
                </a:lnTo>
                <a:lnTo>
                  <a:pt x="8" y="28"/>
                </a:lnTo>
                <a:lnTo>
                  <a:pt x="9" y="31"/>
                </a:lnTo>
                <a:lnTo>
                  <a:pt x="11" y="35"/>
                </a:lnTo>
                <a:lnTo>
                  <a:pt x="14" y="41"/>
                </a:lnTo>
                <a:lnTo>
                  <a:pt x="18" y="47"/>
                </a:lnTo>
                <a:lnTo>
                  <a:pt x="22" y="55"/>
                </a:lnTo>
                <a:lnTo>
                  <a:pt x="24" y="56"/>
                </a:lnTo>
                <a:lnTo>
                  <a:pt x="25" y="58"/>
                </a:lnTo>
                <a:lnTo>
                  <a:pt x="27" y="59"/>
                </a:lnTo>
                <a:lnTo>
                  <a:pt x="28" y="61"/>
                </a:lnTo>
                <a:lnTo>
                  <a:pt x="30" y="62"/>
                </a:lnTo>
                <a:lnTo>
                  <a:pt x="31" y="62"/>
                </a:lnTo>
                <a:lnTo>
                  <a:pt x="33" y="62"/>
                </a:lnTo>
                <a:lnTo>
                  <a:pt x="34" y="62"/>
                </a:lnTo>
                <a:lnTo>
                  <a:pt x="39" y="61"/>
                </a:lnTo>
                <a:lnTo>
                  <a:pt x="42" y="59"/>
                </a:lnTo>
                <a:lnTo>
                  <a:pt x="46" y="58"/>
                </a:lnTo>
                <a:lnTo>
                  <a:pt x="51" y="56"/>
                </a:lnTo>
                <a:lnTo>
                  <a:pt x="55" y="55"/>
                </a:lnTo>
                <a:lnTo>
                  <a:pt x="58" y="52"/>
                </a:lnTo>
                <a:lnTo>
                  <a:pt x="61" y="49"/>
                </a:lnTo>
                <a:lnTo>
                  <a:pt x="62" y="46"/>
                </a:lnTo>
                <a:lnTo>
                  <a:pt x="62" y="41"/>
                </a:lnTo>
                <a:lnTo>
                  <a:pt x="62" y="38"/>
                </a:lnTo>
                <a:lnTo>
                  <a:pt x="62" y="35"/>
                </a:lnTo>
                <a:lnTo>
                  <a:pt x="61" y="32"/>
                </a:lnTo>
                <a:lnTo>
                  <a:pt x="58" y="28"/>
                </a:lnTo>
                <a:lnTo>
                  <a:pt x="56" y="25"/>
                </a:lnTo>
                <a:lnTo>
                  <a:pt x="53" y="22"/>
                </a:lnTo>
                <a:lnTo>
                  <a:pt x="51" y="19"/>
                </a:lnTo>
                <a:lnTo>
                  <a:pt x="46" y="16"/>
                </a:lnTo>
                <a:lnTo>
                  <a:pt x="43" y="13"/>
                </a:lnTo>
                <a:lnTo>
                  <a:pt x="39" y="12"/>
                </a:lnTo>
                <a:lnTo>
                  <a:pt x="34" y="9"/>
                </a:lnTo>
                <a:lnTo>
                  <a:pt x="30" y="7"/>
                </a:lnTo>
                <a:lnTo>
                  <a:pt x="25" y="4"/>
                </a:lnTo>
                <a:lnTo>
                  <a:pt x="21" y="3"/>
                </a:lnTo>
                <a:lnTo>
                  <a:pt x="17" y="1"/>
                </a:lnTo>
                <a:lnTo>
                  <a:pt x="14" y="0"/>
                </a:lnTo>
                <a:lnTo>
                  <a:pt x="11" y="1"/>
                </a:lnTo>
                <a:lnTo>
                  <a:pt x="9" y="3"/>
                </a:lnTo>
                <a:lnTo>
                  <a:pt x="6" y="4"/>
                </a:lnTo>
                <a:lnTo>
                  <a:pt x="5" y="7"/>
                </a:lnTo>
                <a:lnTo>
                  <a:pt x="3" y="9"/>
                </a:lnTo>
                <a:lnTo>
                  <a:pt x="2" y="12"/>
                </a:lnTo>
                <a:lnTo>
                  <a:pt x="0" y="15"/>
                </a:lnTo>
                <a:lnTo>
                  <a:pt x="2" y="15"/>
                </a:lnTo>
                <a:lnTo>
                  <a:pt x="2" y="16"/>
                </a:lnTo>
                <a:lnTo>
                  <a:pt x="3" y="18"/>
                </a:lnTo>
                <a:lnTo>
                  <a:pt x="3" y="19"/>
                </a:lnTo>
                <a:lnTo>
                  <a:pt x="3" y="21"/>
                </a:lnTo>
                <a:lnTo>
                  <a:pt x="3" y="22"/>
                </a:lnTo>
                <a:lnTo>
                  <a:pt x="5" y="24"/>
                </a:lnTo>
                <a:lnTo>
                  <a:pt x="3" y="24"/>
                </a:lnTo>
                <a:lnTo>
                  <a:pt x="5" y="24"/>
                </a:lnTo>
              </a:path>
            </a:pathLst>
          </a:custGeom>
          <a:solidFill>
            <a:srgbClr val="FFFF00"/>
          </a:solidFill>
          <a:ln w="4763">
            <a:solidFill>
              <a:srgbClr val="990000"/>
            </a:solidFill>
            <a:round/>
            <a:headEnd/>
            <a:tailEnd/>
          </a:ln>
        </p:spPr>
        <p:txBody>
          <a:bodyPr/>
          <a:lstStyle/>
          <a:p>
            <a:endParaRPr lang="en-US"/>
          </a:p>
        </p:txBody>
      </p:sp>
      <p:sp>
        <p:nvSpPr>
          <p:cNvPr id="53447" name="Freeform 198"/>
          <p:cNvSpPr>
            <a:spLocks/>
          </p:cNvSpPr>
          <p:nvPr/>
        </p:nvSpPr>
        <p:spPr bwMode="auto">
          <a:xfrm>
            <a:off x="6303963" y="4438654"/>
            <a:ext cx="87312" cy="98425"/>
          </a:xfrm>
          <a:custGeom>
            <a:avLst/>
            <a:gdLst>
              <a:gd name="T0" fmla="*/ 2147483647 w 62"/>
              <a:gd name="T1" fmla="*/ 2147483647 h 62"/>
              <a:gd name="T2" fmla="*/ 2147483647 w 62"/>
              <a:gd name="T3" fmla="*/ 2147483647 h 62"/>
              <a:gd name="T4" fmla="*/ 2147483647 w 62"/>
              <a:gd name="T5" fmla="*/ 2147483647 h 62"/>
              <a:gd name="T6" fmla="*/ 2147483647 w 62"/>
              <a:gd name="T7" fmla="*/ 2147483647 h 62"/>
              <a:gd name="T8" fmla="*/ 2147483647 w 62"/>
              <a:gd name="T9" fmla="*/ 2147483647 h 62"/>
              <a:gd name="T10" fmla="*/ 2147483647 w 62"/>
              <a:gd name="T11" fmla="*/ 2147483647 h 62"/>
              <a:gd name="T12" fmla="*/ 2147483647 w 62"/>
              <a:gd name="T13" fmla="*/ 2147483647 h 62"/>
              <a:gd name="T14" fmla="*/ 2147483647 w 62"/>
              <a:gd name="T15" fmla="*/ 2147483647 h 62"/>
              <a:gd name="T16" fmla="*/ 2147483647 w 62"/>
              <a:gd name="T17" fmla="*/ 2147483647 h 62"/>
              <a:gd name="T18" fmla="*/ 2147483647 w 62"/>
              <a:gd name="T19" fmla="*/ 2147483647 h 62"/>
              <a:gd name="T20" fmla="*/ 2147483647 w 62"/>
              <a:gd name="T21" fmla="*/ 2147483647 h 62"/>
              <a:gd name="T22" fmla="*/ 2147483647 w 62"/>
              <a:gd name="T23" fmla="*/ 2147483647 h 62"/>
              <a:gd name="T24" fmla="*/ 2147483647 w 62"/>
              <a:gd name="T25" fmla="*/ 2147483647 h 62"/>
              <a:gd name="T26" fmla="*/ 2147483647 w 62"/>
              <a:gd name="T27" fmla="*/ 2147483647 h 62"/>
              <a:gd name="T28" fmla="*/ 2147483647 w 62"/>
              <a:gd name="T29" fmla="*/ 2147483647 h 62"/>
              <a:gd name="T30" fmla="*/ 2147483647 w 62"/>
              <a:gd name="T31" fmla="*/ 2147483647 h 62"/>
              <a:gd name="T32" fmla="*/ 2147483647 w 62"/>
              <a:gd name="T33" fmla="*/ 2147483647 h 62"/>
              <a:gd name="T34" fmla="*/ 2147483647 w 62"/>
              <a:gd name="T35" fmla="*/ 2147483647 h 62"/>
              <a:gd name="T36" fmla="*/ 2147483647 w 62"/>
              <a:gd name="T37" fmla="*/ 2147483647 h 62"/>
              <a:gd name="T38" fmla="*/ 2147483647 w 62"/>
              <a:gd name="T39" fmla="*/ 2147483647 h 62"/>
              <a:gd name="T40" fmla="*/ 2147483647 w 62"/>
              <a:gd name="T41" fmla="*/ 0 h 62"/>
              <a:gd name="T42" fmla="*/ 2147483647 w 62"/>
              <a:gd name="T43" fmla="*/ 2147483647 h 62"/>
              <a:gd name="T44" fmla="*/ 2147483647 w 62"/>
              <a:gd name="T45" fmla="*/ 2147483647 h 62"/>
              <a:gd name="T46" fmla="*/ 2147483647 w 62"/>
              <a:gd name="T47" fmla="*/ 2147483647 h 62"/>
              <a:gd name="T48" fmla="*/ 2147483647 w 62"/>
              <a:gd name="T49" fmla="*/ 2147483647 h 62"/>
              <a:gd name="T50" fmla="*/ 2147483647 w 62"/>
              <a:gd name="T51" fmla="*/ 2147483647 h 62"/>
              <a:gd name="T52" fmla="*/ 2147483647 w 62"/>
              <a:gd name="T53" fmla="*/ 2147483647 h 62"/>
              <a:gd name="T54" fmla="*/ 2147483647 w 62"/>
              <a:gd name="T55" fmla="*/ 2147483647 h 62"/>
              <a:gd name="T56" fmla="*/ 2147483647 w 62"/>
              <a:gd name="T57" fmla="*/ 2147483647 h 62"/>
              <a:gd name="T58" fmla="*/ 2147483647 w 62"/>
              <a:gd name="T59" fmla="*/ 2147483647 h 62"/>
              <a:gd name="T60" fmla="*/ 2147483647 w 62"/>
              <a:gd name="T61" fmla="*/ 2147483647 h 62"/>
              <a:gd name="T62" fmla="*/ 2147483647 w 62"/>
              <a:gd name="T63" fmla="*/ 2147483647 h 6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62"/>
              <a:gd name="T97" fmla="*/ 0 h 62"/>
              <a:gd name="T98" fmla="*/ 62 w 62"/>
              <a:gd name="T99" fmla="*/ 62 h 6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62" h="62">
                <a:moveTo>
                  <a:pt x="5" y="24"/>
                </a:moveTo>
                <a:lnTo>
                  <a:pt x="5" y="24"/>
                </a:lnTo>
                <a:lnTo>
                  <a:pt x="6" y="25"/>
                </a:lnTo>
                <a:lnTo>
                  <a:pt x="8" y="28"/>
                </a:lnTo>
                <a:lnTo>
                  <a:pt x="9" y="31"/>
                </a:lnTo>
                <a:lnTo>
                  <a:pt x="11" y="35"/>
                </a:lnTo>
                <a:lnTo>
                  <a:pt x="14" y="41"/>
                </a:lnTo>
                <a:lnTo>
                  <a:pt x="18" y="47"/>
                </a:lnTo>
                <a:lnTo>
                  <a:pt x="22" y="55"/>
                </a:lnTo>
                <a:lnTo>
                  <a:pt x="24" y="56"/>
                </a:lnTo>
                <a:lnTo>
                  <a:pt x="25" y="58"/>
                </a:lnTo>
                <a:lnTo>
                  <a:pt x="27" y="59"/>
                </a:lnTo>
                <a:lnTo>
                  <a:pt x="28" y="61"/>
                </a:lnTo>
                <a:lnTo>
                  <a:pt x="30" y="62"/>
                </a:lnTo>
                <a:lnTo>
                  <a:pt x="31" y="62"/>
                </a:lnTo>
                <a:lnTo>
                  <a:pt x="33" y="62"/>
                </a:lnTo>
                <a:lnTo>
                  <a:pt x="34" y="62"/>
                </a:lnTo>
                <a:lnTo>
                  <a:pt x="39" y="61"/>
                </a:lnTo>
                <a:lnTo>
                  <a:pt x="42" y="59"/>
                </a:lnTo>
                <a:lnTo>
                  <a:pt x="46" y="58"/>
                </a:lnTo>
                <a:lnTo>
                  <a:pt x="51" y="56"/>
                </a:lnTo>
                <a:lnTo>
                  <a:pt x="55" y="55"/>
                </a:lnTo>
                <a:lnTo>
                  <a:pt x="58" y="52"/>
                </a:lnTo>
                <a:lnTo>
                  <a:pt x="61" y="49"/>
                </a:lnTo>
                <a:lnTo>
                  <a:pt x="62" y="46"/>
                </a:lnTo>
                <a:lnTo>
                  <a:pt x="62" y="41"/>
                </a:lnTo>
                <a:lnTo>
                  <a:pt x="62" y="38"/>
                </a:lnTo>
                <a:lnTo>
                  <a:pt x="62" y="35"/>
                </a:lnTo>
                <a:lnTo>
                  <a:pt x="61" y="32"/>
                </a:lnTo>
                <a:lnTo>
                  <a:pt x="58" y="28"/>
                </a:lnTo>
                <a:lnTo>
                  <a:pt x="56" y="25"/>
                </a:lnTo>
                <a:lnTo>
                  <a:pt x="53" y="22"/>
                </a:lnTo>
                <a:lnTo>
                  <a:pt x="51" y="19"/>
                </a:lnTo>
                <a:lnTo>
                  <a:pt x="46" y="16"/>
                </a:lnTo>
                <a:lnTo>
                  <a:pt x="43" y="13"/>
                </a:lnTo>
                <a:lnTo>
                  <a:pt x="39" y="12"/>
                </a:lnTo>
                <a:lnTo>
                  <a:pt x="34" y="9"/>
                </a:lnTo>
                <a:lnTo>
                  <a:pt x="30" y="7"/>
                </a:lnTo>
                <a:lnTo>
                  <a:pt x="25" y="4"/>
                </a:lnTo>
                <a:lnTo>
                  <a:pt x="21" y="3"/>
                </a:lnTo>
                <a:lnTo>
                  <a:pt x="17" y="1"/>
                </a:lnTo>
                <a:lnTo>
                  <a:pt x="14" y="0"/>
                </a:lnTo>
                <a:lnTo>
                  <a:pt x="11" y="1"/>
                </a:lnTo>
                <a:lnTo>
                  <a:pt x="9" y="3"/>
                </a:lnTo>
                <a:lnTo>
                  <a:pt x="6" y="4"/>
                </a:lnTo>
                <a:lnTo>
                  <a:pt x="5" y="7"/>
                </a:lnTo>
                <a:lnTo>
                  <a:pt x="3" y="9"/>
                </a:lnTo>
                <a:lnTo>
                  <a:pt x="2" y="12"/>
                </a:lnTo>
                <a:lnTo>
                  <a:pt x="0" y="15"/>
                </a:lnTo>
                <a:lnTo>
                  <a:pt x="2" y="15"/>
                </a:lnTo>
                <a:lnTo>
                  <a:pt x="2" y="16"/>
                </a:lnTo>
                <a:lnTo>
                  <a:pt x="3" y="18"/>
                </a:lnTo>
                <a:lnTo>
                  <a:pt x="3" y="19"/>
                </a:lnTo>
                <a:lnTo>
                  <a:pt x="3" y="21"/>
                </a:lnTo>
                <a:lnTo>
                  <a:pt x="3" y="22"/>
                </a:lnTo>
                <a:lnTo>
                  <a:pt x="5" y="24"/>
                </a:lnTo>
                <a:lnTo>
                  <a:pt x="3" y="24"/>
                </a:lnTo>
                <a:lnTo>
                  <a:pt x="5" y="24"/>
                </a:lnTo>
              </a:path>
            </a:pathLst>
          </a:custGeom>
          <a:solidFill>
            <a:srgbClr val="FFFF00"/>
          </a:solidFill>
          <a:ln w="4763">
            <a:solidFill>
              <a:srgbClr val="990000"/>
            </a:solidFill>
            <a:round/>
            <a:headEnd/>
            <a:tailEnd/>
          </a:ln>
        </p:spPr>
        <p:txBody>
          <a:bodyPr/>
          <a:lstStyle/>
          <a:p>
            <a:endParaRPr lang="en-US"/>
          </a:p>
        </p:txBody>
      </p:sp>
      <p:sp>
        <p:nvSpPr>
          <p:cNvPr id="53448" name="Freeform 199"/>
          <p:cNvSpPr>
            <a:spLocks/>
          </p:cNvSpPr>
          <p:nvPr/>
        </p:nvSpPr>
        <p:spPr bwMode="auto">
          <a:xfrm>
            <a:off x="6242050" y="4386263"/>
            <a:ext cx="69851" cy="63500"/>
          </a:xfrm>
          <a:custGeom>
            <a:avLst/>
            <a:gdLst>
              <a:gd name="T0" fmla="*/ 2147483647 w 50"/>
              <a:gd name="T1" fmla="*/ 2147483647 h 40"/>
              <a:gd name="T2" fmla="*/ 2147483647 w 50"/>
              <a:gd name="T3" fmla="*/ 2147483647 h 40"/>
              <a:gd name="T4" fmla="*/ 2147483647 w 50"/>
              <a:gd name="T5" fmla="*/ 2147483647 h 40"/>
              <a:gd name="T6" fmla="*/ 2147483647 w 50"/>
              <a:gd name="T7" fmla="*/ 2147483647 h 40"/>
              <a:gd name="T8" fmla="*/ 2147483647 w 50"/>
              <a:gd name="T9" fmla="*/ 2147483647 h 40"/>
              <a:gd name="T10" fmla="*/ 2147483647 w 50"/>
              <a:gd name="T11" fmla="*/ 2147483647 h 40"/>
              <a:gd name="T12" fmla="*/ 2147483647 w 50"/>
              <a:gd name="T13" fmla="*/ 2147483647 h 40"/>
              <a:gd name="T14" fmla="*/ 2147483647 w 50"/>
              <a:gd name="T15" fmla="*/ 2147483647 h 40"/>
              <a:gd name="T16" fmla="*/ 2147483647 w 50"/>
              <a:gd name="T17" fmla="*/ 2147483647 h 40"/>
              <a:gd name="T18" fmla="*/ 2147483647 w 50"/>
              <a:gd name="T19" fmla="*/ 2147483647 h 40"/>
              <a:gd name="T20" fmla="*/ 2147483647 w 50"/>
              <a:gd name="T21" fmla="*/ 2147483647 h 40"/>
              <a:gd name="T22" fmla="*/ 2147483647 w 50"/>
              <a:gd name="T23" fmla="*/ 2147483647 h 40"/>
              <a:gd name="T24" fmla="*/ 2147483647 w 50"/>
              <a:gd name="T25" fmla="*/ 2147483647 h 40"/>
              <a:gd name="T26" fmla="*/ 2147483647 w 50"/>
              <a:gd name="T27" fmla="*/ 2147483647 h 40"/>
              <a:gd name="T28" fmla="*/ 2147483647 w 50"/>
              <a:gd name="T29" fmla="*/ 2147483647 h 40"/>
              <a:gd name="T30" fmla="*/ 2147483647 w 50"/>
              <a:gd name="T31" fmla="*/ 2147483647 h 40"/>
              <a:gd name="T32" fmla="*/ 2147483647 w 50"/>
              <a:gd name="T33" fmla="*/ 2147483647 h 40"/>
              <a:gd name="T34" fmla="*/ 2147483647 w 50"/>
              <a:gd name="T35" fmla="*/ 2147483647 h 40"/>
              <a:gd name="T36" fmla="*/ 2147483647 w 50"/>
              <a:gd name="T37" fmla="*/ 2147483647 h 40"/>
              <a:gd name="T38" fmla="*/ 2147483647 w 50"/>
              <a:gd name="T39" fmla="*/ 2147483647 h 40"/>
              <a:gd name="T40" fmla="*/ 2147483647 w 50"/>
              <a:gd name="T41" fmla="*/ 2147483647 h 40"/>
              <a:gd name="T42" fmla="*/ 2147483647 w 50"/>
              <a:gd name="T43" fmla="*/ 2147483647 h 40"/>
              <a:gd name="T44" fmla="*/ 2147483647 w 50"/>
              <a:gd name="T45" fmla="*/ 2147483647 h 40"/>
              <a:gd name="T46" fmla="*/ 2147483647 w 50"/>
              <a:gd name="T47" fmla="*/ 2147483647 h 40"/>
              <a:gd name="T48" fmla="*/ 2147483647 w 50"/>
              <a:gd name="T49" fmla="*/ 2147483647 h 40"/>
              <a:gd name="T50" fmla="*/ 2147483647 w 50"/>
              <a:gd name="T51" fmla="*/ 2147483647 h 40"/>
              <a:gd name="T52" fmla="*/ 2147483647 w 50"/>
              <a:gd name="T53" fmla="*/ 2147483647 h 40"/>
              <a:gd name="T54" fmla="*/ 2147483647 w 50"/>
              <a:gd name="T55" fmla="*/ 2147483647 h 40"/>
              <a:gd name="T56" fmla="*/ 2147483647 w 50"/>
              <a:gd name="T57" fmla="*/ 2147483647 h 40"/>
              <a:gd name="T58" fmla="*/ 2147483647 w 50"/>
              <a:gd name="T59" fmla="*/ 2147483647 h 40"/>
              <a:gd name="T60" fmla="*/ 2147483647 w 50"/>
              <a:gd name="T61" fmla="*/ 2147483647 h 40"/>
              <a:gd name="T62" fmla="*/ 2147483647 w 50"/>
              <a:gd name="T63" fmla="*/ 2147483647 h 40"/>
              <a:gd name="T64" fmla="*/ 2147483647 w 50"/>
              <a:gd name="T65" fmla="*/ 2147483647 h 40"/>
              <a:gd name="T66" fmla="*/ 2147483647 w 50"/>
              <a:gd name="T67" fmla="*/ 2147483647 h 40"/>
              <a:gd name="T68" fmla="*/ 2147483647 w 50"/>
              <a:gd name="T69" fmla="*/ 2147483647 h 40"/>
              <a:gd name="T70" fmla="*/ 2147483647 w 50"/>
              <a:gd name="T71" fmla="*/ 2147483647 h 40"/>
              <a:gd name="T72" fmla="*/ 2147483647 w 50"/>
              <a:gd name="T73" fmla="*/ 2147483647 h 40"/>
              <a:gd name="T74" fmla="*/ 2147483647 w 50"/>
              <a:gd name="T75" fmla="*/ 0 h 40"/>
              <a:gd name="T76" fmla="*/ 2147483647 w 50"/>
              <a:gd name="T77" fmla="*/ 0 h 40"/>
              <a:gd name="T78" fmla="*/ 2147483647 w 50"/>
              <a:gd name="T79" fmla="*/ 0 h 40"/>
              <a:gd name="T80" fmla="*/ 2147483647 w 50"/>
              <a:gd name="T81" fmla="*/ 2147483647 h 40"/>
              <a:gd name="T82" fmla="*/ 2147483647 w 50"/>
              <a:gd name="T83" fmla="*/ 2147483647 h 40"/>
              <a:gd name="T84" fmla="*/ 2147483647 w 50"/>
              <a:gd name="T85" fmla="*/ 2147483647 h 40"/>
              <a:gd name="T86" fmla="*/ 0 w 50"/>
              <a:gd name="T87" fmla="*/ 2147483647 h 40"/>
              <a:gd name="T88" fmla="*/ 0 w 50"/>
              <a:gd name="T89" fmla="*/ 2147483647 h 40"/>
              <a:gd name="T90" fmla="*/ 0 w 50"/>
              <a:gd name="T91" fmla="*/ 2147483647 h 40"/>
              <a:gd name="T92" fmla="*/ 2147483647 w 50"/>
              <a:gd name="T93" fmla="*/ 2147483647 h 40"/>
              <a:gd name="T94" fmla="*/ 2147483647 w 50"/>
              <a:gd name="T95" fmla="*/ 2147483647 h 40"/>
              <a:gd name="T96" fmla="*/ 2147483647 w 50"/>
              <a:gd name="T97" fmla="*/ 2147483647 h 4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50"/>
              <a:gd name="T148" fmla="*/ 0 h 40"/>
              <a:gd name="T149" fmla="*/ 50 w 50"/>
              <a:gd name="T150" fmla="*/ 40 h 4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50" h="40">
                <a:moveTo>
                  <a:pt x="6" y="30"/>
                </a:moveTo>
                <a:lnTo>
                  <a:pt x="10" y="33"/>
                </a:lnTo>
                <a:lnTo>
                  <a:pt x="13" y="34"/>
                </a:lnTo>
                <a:lnTo>
                  <a:pt x="18" y="37"/>
                </a:lnTo>
                <a:lnTo>
                  <a:pt x="21" y="39"/>
                </a:lnTo>
                <a:lnTo>
                  <a:pt x="25" y="40"/>
                </a:lnTo>
                <a:lnTo>
                  <a:pt x="28" y="40"/>
                </a:lnTo>
                <a:lnTo>
                  <a:pt x="32" y="40"/>
                </a:lnTo>
                <a:lnTo>
                  <a:pt x="37" y="39"/>
                </a:lnTo>
                <a:lnTo>
                  <a:pt x="40" y="37"/>
                </a:lnTo>
                <a:lnTo>
                  <a:pt x="43" y="34"/>
                </a:lnTo>
                <a:lnTo>
                  <a:pt x="43" y="33"/>
                </a:lnTo>
                <a:lnTo>
                  <a:pt x="44" y="30"/>
                </a:lnTo>
                <a:lnTo>
                  <a:pt x="44" y="27"/>
                </a:lnTo>
                <a:lnTo>
                  <a:pt x="46" y="24"/>
                </a:lnTo>
                <a:lnTo>
                  <a:pt x="46" y="21"/>
                </a:lnTo>
                <a:lnTo>
                  <a:pt x="47" y="18"/>
                </a:lnTo>
                <a:lnTo>
                  <a:pt x="49" y="17"/>
                </a:lnTo>
                <a:lnTo>
                  <a:pt x="49" y="15"/>
                </a:lnTo>
                <a:lnTo>
                  <a:pt x="50" y="14"/>
                </a:lnTo>
                <a:lnTo>
                  <a:pt x="50" y="11"/>
                </a:lnTo>
                <a:lnTo>
                  <a:pt x="49" y="9"/>
                </a:lnTo>
                <a:lnTo>
                  <a:pt x="49" y="8"/>
                </a:lnTo>
                <a:lnTo>
                  <a:pt x="47" y="6"/>
                </a:lnTo>
                <a:lnTo>
                  <a:pt x="46" y="5"/>
                </a:lnTo>
                <a:lnTo>
                  <a:pt x="44" y="3"/>
                </a:lnTo>
                <a:lnTo>
                  <a:pt x="43" y="3"/>
                </a:lnTo>
                <a:lnTo>
                  <a:pt x="40" y="3"/>
                </a:lnTo>
                <a:lnTo>
                  <a:pt x="38" y="3"/>
                </a:lnTo>
                <a:lnTo>
                  <a:pt x="37" y="3"/>
                </a:lnTo>
                <a:lnTo>
                  <a:pt x="34" y="5"/>
                </a:lnTo>
                <a:lnTo>
                  <a:pt x="32" y="5"/>
                </a:lnTo>
                <a:lnTo>
                  <a:pt x="31" y="5"/>
                </a:lnTo>
                <a:lnTo>
                  <a:pt x="28" y="3"/>
                </a:lnTo>
                <a:lnTo>
                  <a:pt x="25" y="3"/>
                </a:lnTo>
                <a:lnTo>
                  <a:pt x="22" y="2"/>
                </a:lnTo>
                <a:lnTo>
                  <a:pt x="21" y="2"/>
                </a:lnTo>
                <a:lnTo>
                  <a:pt x="18" y="0"/>
                </a:lnTo>
                <a:lnTo>
                  <a:pt x="15" y="0"/>
                </a:lnTo>
                <a:lnTo>
                  <a:pt x="12" y="0"/>
                </a:lnTo>
                <a:lnTo>
                  <a:pt x="10" y="2"/>
                </a:lnTo>
                <a:lnTo>
                  <a:pt x="6" y="3"/>
                </a:lnTo>
                <a:lnTo>
                  <a:pt x="3" y="8"/>
                </a:lnTo>
                <a:lnTo>
                  <a:pt x="0" y="11"/>
                </a:lnTo>
                <a:lnTo>
                  <a:pt x="0" y="15"/>
                </a:lnTo>
                <a:lnTo>
                  <a:pt x="0" y="20"/>
                </a:lnTo>
                <a:lnTo>
                  <a:pt x="1" y="24"/>
                </a:lnTo>
                <a:lnTo>
                  <a:pt x="3" y="27"/>
                </a:lnTo>
                <a:lnTo>
                  <a:pt x="6" y="3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49" name="Freeform 200"/>
          <p:cNvSpPr>
            <a:spLocks/>
          </p:cNvSpPr>
          <p:nvPr/>
        </p:nvSpPr>
        <p:spPr bwMode="auto">
          <a:xfrm>
            <a:off x="6242050" y="4386263"/>
            <a:ext cx="69851" cy="63500"/>
          </a:xfrm>
          <a:custGeom>
            <a:avLst/>
            <a:gdLst>
              <a:gd name="T0" fmla="*/ 2147483647 w 50"/>
              <a:gd name="T1" fmla="*/ 2147483647 h 40"/>
              <a:gd name="T2" fmla="*/ 2147483647 w 50"/>
              <a:gd name="T3" fmla="*/ 2147483647 h 40"/>
              <a:gd name="T4" fmla="*/ 2147483647 w 50"/>
              <a:gd name="T5" fmla="*/ 2147483647 h 40"/>
              <a:gd name="T6" fmla="*/ 2147483647 w 50"/>
              <a:gd name="T7" fmla="*/ 2147483647 h 40"/>
              <a:gd name="T8" fmla="*/ 2147483647 w 50"/>
              <a:gd name="T9" fmla="*/ 2147483647 h 40"/>
              <a:gd name="T10" fmla="*/ 2147483647 w 50"/>
              <a:gd name="T11" fmla="*/ 2147483647 h 40"/>
              <a:gd name="T12" fmla="*/ 2147483647 w 50"/>
              <a:gd name="T13" fmla="*/ 2147483647 h 40"/>
              <a:gd name="T14" fmla="*/ 2147483647 w 50"/>
              <a:gd name="T15" fmla="*/ 2147483647 h 40"/>
              <a:gd name="T16" fmla="*/ 2147483647 w 50"/>
              <a:gd name="T17" fmla="*/ 2147483647 h 40"/>
              <a:gd name="T18" fmla="*/ 2147483647 w 50"/>
              <a:gd name="T19" fmla="*/ 2147483647 h 40"/>
              <a:gd name="T20" fmla="*/ 2147483647 w 50"/>
              <a:gd name="T21" fmla="*/ 2147483647 h 40"/>
              <a:gd name="T22" fmla="*/ 2147483647 w 50"/>
              <a:gd name="T23" fmla="*/ 2147483647 h 40"/>
              <a:gd name="T24" fmla="*/ 2147483647 w 50"/>
              <a:gd name="T25" fmla="*/ 2147483647 h 40"/>
              <a:gd name="T26" fmla="*/ 2147483647 w 50"/>
              <a:gd name="T27" fmla="*/ 2147483647 h 40"/>
              <a:gd name="T28" fmla="*/ 2147483647 w 50"/>
              <a:gd name="T29" fmla="*/ 2147483647 h 40"/>
              <a:gd name="T30" fmla="*/ 2147483647 w 50"/>
              <a:gd name="T31" fmla="*/ 2147483647 h 40"/>
              <a:gd name="T32" fmla="*/ 2147483647 w 50"/>
              <a:gd name="T33" fmla="*/ 2147483647 h 40"/>
              <a:gd name="T34" fmla="*/ 2147483647 w 50"/>
              <a:gd name="T35" fmla="*/ 2147483647 h 40"/>
              <a:gd name="T36" fmla="*/ 2147483647 w 50"/>
              <a:gd name="T37" fmla="*/ 2147483647 h 40"/>
              <a:gd name="T38" fmla="*/ 2147483647 w 50"/>
              <a:gd name="T39" fmla="*/ 2147483647 h 40"/>
              <a:gd name="T40" fmla="*/ 2147483647 w 50"/>
              <a:gd name="T41" fmla="*/ 2147483647 h 40"/>
              <a:gd name="T42" fmla="*/ 2147483647 w 50"/>
              <a:gd name="T43" fmla="*/ 2147483647 h 40"/>
              <a:gd name="T44" fmla="*/ 2147483647 w 50"/>
              <a:gd name="T45" fmla="*/ 2147483647 h 40"/>
              <a:gd name="T46" fmla="*/ 2147483647 w 50"/>
              <a:gd name="T47" fmla="*/ 2147483647 h 40"/>
              <a:gd name="T48" fmla="*/ 2147483647 w 50"/>
              <a:gd name="T49" fmla="*/ 2147483647 h 40"/>
              <a:gd name="T50" fmla="*/ 2147483647 w 50"/>
              <a:gd name="T51" fmla="*/ 2147483647 h 40"/>
              <a:gd name="T52" fmla="*/ 2147483647 w 50"/>
              <a:gd name="T53" fmla="*/ 2147483647 h 40"/>
              <a:gd name="T54" fmla="*/ 2147483647 w 50"/>
              <a:gd name="T55" fmla="*/ 2147483647 h 40"/>
              <a:gd name="T56" fmla="*/ 2147483647 w 50"/>
              <a:gd name="T57" fmla="*/ 2147483647 h 40"/>
              <a:gd name="T58" fmla="*/ 2147483647 w 50"/>
              <a:gd name="T59" fmla="*/ 2147483647 h 40"/>
              <a:gd name="T60" fmla="*/ 2147483647 w 50"/>
              <a:gd name="T61" fmla="*/ 2147483647 h 40"/>
              <a:gd name="T62" fmla="*/ 2147483647 w 50"/>
              <a:gd name="T63" fmla="*/ 2147483647 h 40"/>
              <a:gd name="T64" fmla="*/ 2147483647 w 50"/>
              <a:gd name="T65" fmla="*/ 2147483647 h 40"/>
              <a:gd name="T66" fmla="*/ 2147483647 w 50"/>
              <a:gd name="T67" fmla="*/ 2147483647 h 40"/>
              <a:gd name="T68" fmla="*/ 2147483647 w 50"/>
              <a:gd name="T69" fmla="*/ 2147483647 h 40"/>
              <a:gd name="T70" fmla="*/ 2147483647 w 50"/>
              <a:gd name="T71" fmla="*/ 2147483647 h 40"/>
              <a:gd name="T72" fmla="*/ 2147483647 w 50"/>
              <a:gd name="T73" fmla="*/ 2147483647 h 40"/>
              <a:gd name="T74" fmla="*/ 2147483647 w 50"/>
              <a:gd name="T75" fmla="*/ 0 h 40"/>
              <a:gd name="T76" fmla="*/ 2147483647 w 50"/>
              <a:gd name="T77" fmla="*/ 0 h 40"/>
              <a:gd name="T78" fmla="*/ 2147483647 w 50"/>
              <a:gd name="T79" fmla="*/ 0 h 40"/>
              <a:gd name="T80" fmla="*/ 2147483647 w 50"/>
              <a:gd name="T81" fmla="*/ 2147483647 h 40"/>
              <a:gd name="T82" fmla="*/ 2147483647 w 50"/>
              <a:gd name="T83" fmla="*/ 2147483647 h 40"/>
              <a:gd name="T84" fmla="*/ 2147483647 w 50"/>
              <a:gd name="T85" fmla="*/ 2147483647 h 40"/>
              <a:gd name="T86" fmla="*/ 0 w 50"/>
              <a:gd name="T87" fmla="*/ 2147483647 h 40"/>
              <a:gd name="T88" fmla="*/ 0 w 50"/>
              <a:gd name="T89" fmla="*/ 2147483647 h 40"/>
              <a:gd name="T90" fmla="*/ 0 w 50"/>
              <a:gd name="T91" fmla="*/ 2147483647 h 40"/>
              <a:gd name="T92" fmla="*/ 2147483647 w 50"/>
              <a:gd name="T93" fmla="*/ 2147483647 h 40"/>
              <a:gd name="T94" fmla="*/ 2147483647 w 50"/>
              <a:gd name="T95" fmla="*/ 2147483647 h 40"/>
              <a:gd name="T96" fmla="*/ 2147483647 w 50"/>
              <a:gd name="T97" fmla="*/ 2147483647 h 4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50"/>
              <a:gd name="T148" fmla="*/ 0 h 40"/>
              <a:gd name="T149" fmla="*/ 50 w 50"/>
              <a:gd name="T150" fmla="*/ 40 h 4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50" h="40">
                <a:moveTo>
                  <a:pt x="6" y="30"/>
                </a:moveTo>
                <a:lnTo>
                  <a:pt x="10" y="33"/>
                </a:lnTo>
                <a:lnTo>
                  <a:pt x="13" y="34"/>
                </a:lnTo>
                <a:lnTo>
                  <a:pt x="18" y="37"/>
                </a:lnTo>
                <a:lnTo>
                  <a:pt x="21" y="39"/>
                </a:lnTo>
                <a:lnTo>
                  <a:pt x="25" y="40"/>
                </a:lnTo>
                <a:lnTo>
                  <a:pt x="28" y="40"/>
                </a:lnTo>
                <a:lnTo>
                  <a:pt x="32" y="40"/>
                </a:lnTo>
                <a:lnTo>
                  <a:pt x="37" y="39"/>
                </a:lnTo>
                <a:lnTo>
                  <a:pt x="40" y="37"/>
                </a:lnTo>
                <a:lnTo>
                  <a:pt x="43" y="34"/>
                </a:lnTo>
                <a:lnTo>
                  <a:pt x="43" y="33"/>
                </a:lnTo>
                <a:lnTo>
                  <a:pt x="44" y="30"/>
                </a:lnTo>
                <a:lnTo>
                  <a:pt x="44" y="27"/>
                </a:lnTo>
                <a:lnTo>
                  <a:pt x="46" y="24"/>
                </a:lnTo>
                <a:lnTo>
                  <a:pt x="46" y="21"/>
                </a:lnTo>
                <a:lnTo>
                  <a:pt x="47" y="18"/>
                </a:lnTo>
                <a:lnTo>
                  <a:pt x="49" y="17"/>
                </a:lnTo>
                <a:lnTo>
                  <a:pt x="49" y="15"/>
                </a:lnTo>
                <a:lnTo>
                  <a:pt x="50" y="14"/>
                </a:lnTo>
                <a:lnTo>
                  <a:pt x="50" y="11"/>
                </a:lnTo>
                <a:lnTo>
                  <a:pt x="49" y="9"/>
                </a:lnTo>
                <a:lnTo>
                  <a:pt x="49" y="8"/>
                </a:lnTo>
                <a:lnTo>
                  <a:pt x="47" y="6"/>
                </a:lnTo>
                <a:lnTo>
                  <a:pt x="46" y="5"/>
                </a:lnTo>
                <a:lnTo>
                  <a:pt x="44" y="3"/>
                </a:lnTo>
                <a:lnTo>
                  <a:pt x="43" y="3"/>
                </a:lnTo>
                <a:lnTo>
                  <a:pt x="40" y="3"/>
                </a:lnTo>
                <a:lnTo>
                  <a:pt x="38" y="3"/>
                </a:lnTo>
                <a:lnTo>
                  <a:pt x="37" y="3"/>
                </a:lnTo>
                <a:lnTo>
                  <a:pt x="34" y="5"/>
                </a:lnTo>
                <a:lnTo>
                  <a:pt x="32" y="5"/>
                </a:lnTo>
                <a:lnTo>
                  <a:pt x="31" y="5"/>
                </a:lnTo>
                <a:lnTo>
                  <a:pt x="28" y="3"/>
                </a:lnTo>
                <a:lnTo>
                  <a:pt x="25" y="3"/>
                </a:lnTo>
                <a:lnTo>
                  <a:pt x="22" y="2"/>
                </a:lnTo>
                <a:lnTo>
                  <a:pt x="21" y="2"/>
                </a:lnTo>
                <a:lnTo>
                  <a:pt x="18" y="0"/>
                </a:lnTo>
                <a:lnTo>
                  <a:pt x="15" y="0"/>
                </a:lnTo>
                <a:lnTo>
                  <a:pt x="12" y="0"/>
                </a:lnTo>
                <a:lnTo>
                  <a:pt x="10" y="2"/>
                </a:lnTo>
                <a:lnTo>
                  <a:pt x="6" y="3"/>
                </a:lnTo>
                <a:lnTo>
                  <a:pt x="3" y="8"/>
                </a:lnTo>
                <a:lnTo>
                  <a:pt x="0" y="11"/>
                </a:lnTo>
                <a:lnTo>
                  <a:pt x="0" y="15"/>
                </a:lnTo>
                <a:lnTo>
                  <a:pt x="0" y="20"/>
                </a:lnTo>
                <a:lnTo>
                  <a:pt x="1" y="24"/>
                </a:lnTo>
                <a:lnTo>
                  <a:pt x="3" y="27"/>
                </a:lnTo>
                <a:lnTo>
                  <a:pt x="6" y="30"/>
                </a:lnTo>
              </a:path>
            </a:pathLst>
          </a:custGeom>
          <a:solidFill>
            <a:srgbClr val="FFFF00"/>
          </a:solidFill>
          <a:ln w="4763">
            <a:solidFill>
              <a:srgbClr val="990000"/>
            </a:solidFill>
            <a:round/>
            <a:headEnd/>
            <a:tailEnd/>
          </a:ln>
        </p:spPr>
        <p:txBody>
          <a:bodyPr/>
          <a:lstStyle/>
          <a:p>
            <a:endParaRPr lang="en-US"/>
          </a:p>
        </p:txBody>
      </p:sp>
      <p:sp>
        <p:nvSpPr>
          <p:cNvPr id="53450" name="Freeform 201"/>
          <p:cNvSpPr>
            <a:spLocks/>
          </p:cNvSpPr>
          <p:nvPr/>
        </p:nvSpPr>
        <p:spPr bwMode="auto">
          <a:xfrm>
            <a:off x="6189667" y="4370389"/>
            <a:ext cx="39687" cy="74612"/>
          </a:xfrm>
          <a:custGeom>
            <a:avLst/>
            <a:gdLst>
              <a:gd name="T0" fmla="*/ 0 w 28"/>
              <a:gd name="T1" fmla="*/ 2147483647 h 47"/>
              <a:gd name="T2" fmla="*/ 0 w 28"/>
              <a:gd name="T3" fmla="*/ 2147483647 h 47"/>
              <a:gd name="T4" fmla="*/ 0 w 28"/>
              <a:gd name="T5" fmla="*/ 2147483647 h 47"/>
              <a:gd name="T6" fmla="*/ 2147483647 w 28"/>
              <a:gd name="T7" fmla="*/ 2147483647 h 47"/>
              <a:gd name="T8" fmla="*/ 2147483647 w 28"/>
              <a:gd name="T9" fmla="*/ 2147483647 h 47"/>
              <a:gd name="T10" fmla="*/ 2147483647 w 28"/>
              <a:gd name="T11" fmla="*/ 2147483647 h 47"/>
              <a:gd name="T12" fmla="*/ 2147483647 w 28"/>
              <a:gd name="T13" fmla="*/ 2147483647 h 47"/>
              <a:gd name="T14" fmla="*/ 2147483647 w 28"/>
              <a:gd name="T15" fmla="*/ 2147483647 h 47"/>
              <a:gd name="T16" fmla="*/ 2147483647 w 28"/>
              <a:gd name="T17" fmla="*/ 2147483647 h 47"/>
              <a:gd name="T18" fmla="*/ 2147483647 w 28"/>
              <a:gd name="T19" fmla="*/ 2147483647 h 47"/>
              <a:gd name="T20" fmla="*/ 2147483647 w 28"/>
              <a:gd name="T21" fmla="*/ 2147483647 h 47"/>
              <a:gd name="T22" fmla="*/ 2147483647 w 28"/>
              <a:gd name="T23" fmla="*/ 2147483647 h 47"/>
              <a:gd name="T24" fmla="*/ 2147483647 w 28"/>
              <a:gd name="T25" fmla="*/ 2147483647 h 47"/>
              <a:gd name="T26" fmla="*/ 2147483647 w 28"/>
              <a:gd name="T27" fmla="*/ 2147483647 h 47"/>
              <a:gd name="T28" fmla="*/ 2147483647 w 28"/>
              <a:gd name="T29" fmla="*/ 2147483647 h 47"/>
              <a:gd name="T30" fmla="*/ 2147483647 w 28"/>
              <a:gd name="T31" fmla="*/ 2147483647 h 47"/>
              <a:gd name="T32" fmla="*/ 2147483647 w 28"/>
              <a:gd name="T33" fmla="*/ 2147483647 h 47"/>
              <a:gd name="T34" fmla="*/ 2147483647 w 28"/>
              <a:gd name="T35" fmla="*/ 0 h 47"/>
              <a:gd name="T36" fmla="*/ 2147483647 w 28"/>
              <a:gd name="T37" fmla="*/ 0 h 47"/>
              <a:gd name="T38" fmla="*/ 2147483647 w 28"/>
              <a:gd name="T39" fmla="*/ 2147483647 h 47"/>
              <a:gd name="T40" fmla="*/ 2147483647 w 28"/>
              <a:gd name="T41" fmla="*/ 2147483647 h 47"/>
              <a:gd name="T42" fmla="*/ 0 w 28"/>
              <a:gd name="T43" fmla="*/ 2147483647 h 47"/>
              <a:gd name="T44" fmla="*/ 0 w 28"/>
              <a:gd name="T45" fmla="*/ 2147483647 h 47"/>
              <a:gd name="T46" fmla="*/ 0 w 28"/>
              <a:gd name="T47" fmla="*/ 2147483647 h 47"/>
              <a:gd name="T48" fmla="*/ 0 w 28"/>
              <a:gd name="T49" fmla="*/ 2147483647 h 47"/>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8"/>
              <a:gd name="T76" fmla="*/ 0 h 47"/>
              <a:gd name="T77" fmla="*/ 28 w 28"/>
              <a:gd name="T78" fmla="*/ 47 h 47"/>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8" h="47">
                <a:moveTo>
                  <a:pt x="0" y="18"/>
                </a:moveTo>
                <a:lnTo>
                  <a:pt x="0" y="25"/>
                </a:lnTo>
                <a:lnTo>
                  <a:pt x="0" y="31"/>
                </a:lnTo>
                <a:lnTo>
                  <a:pt x="3" y="37"/>
                </a:lnTo>
                <a:lnTo>
                  <a:pt x="6" y="41"/>
                </a:lnTo>
                <a:lnTo>
                  <a:pt x="9" y="44"/>
                </a:lnTo>
                <a:lnTo>
                  <a:pt x="13" y="47"/>
                </a:lnTo>
                <a:lnTo>
                  <a:pt x="16" y="47"/>
                </a:lnTo>
                <a:lnTo>
                  <a:pt x="21" y="44"/>
                </a:lnTo>
                <a:lnTo>
                  <a:pt x="25" y="40"/>
                </a:lnTo>
                <a:lnTo>
                  <a:pt x="28" y="34"/>
                </a:lnTo>
                <a:lnTo>
                  <a:pt x="28" y="30"/>
                </a:lnTo>
                <a:lnTo>
                  <a:pt x="27" y="24"/>
                </a:lnTo>
                <a:lnTo>
                  <a:pt x="24" y="18"/>
                </a:lnTo>
                <a:lnTo>
                  <a:pt x="21" y="12"/>
                </a:lnTo>
                <a:lnTo>
                  <a:pt x="16" y="7"/>
                </a:lnTo>
                <a:lnTo>
                  <a:pt x="12" y="1"/>
                </a:lnTo>
                <a:lnTo>
                  <a:pt x="7" y="0"/>
                </a:lnTo>
                <a:lnTo>
                  <a:pt x="6" y="0"/>
                </a:lnTo>
                <a:lnTo>
                  <a:pt x="3" y="1"/>
                </a:lnTo>
                <a:lnTo>
                  <a:pt x="1" y="4"/>
                </a:lnTo>
                <a:lnTo>
                  <a:pt x="0" y="9"/>
                </a:lnTo>
                <a:lnTo>
                  <a:pt x="0" y="12"/>
                </a:lnTo>
                <a:lnTo>
                  <a:pt x="0" y="15"/>
                </a:lnTo>
                <a:lnTo>
                  <a:pt x="0" y="18"/>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51" name="Freeform 202"/>
          <p:cNvSpPr>
            <a:spLocks/>
          </p:cNvSpPr>
          <p:nvPr/>
        </p:nvSpPr>
        <p:spPr bwMode="auto">
          <a:xfrm>
            <a:off x="6189667" y="4370389"/>
            <a:ext cx="39687" cy="74612"/>
          </a:xfrm>
          <a:custGeom>
            <a:avLst/>
            <a:gdLst>
              <a:gd name="T0" fmla="*/ 0 w 28"/>
              <a:gd name="T1" fmla="*/ 2147483647 h 47"/>
              <a:gd name="T2" fmla="*/ 0 w 28"/>
              <a:gd name="T3" fmla="*/ 2147483647 h 47"/>
              <a:gd name="T4" fmla="*/ 0 w 28"/>
              <a:gd name="T5" fmla="*/ 2147483647 h 47"/>
              <a:gd name="T6" fmla="*/ 2147483647 w 28"/>
              <a:gd name="T7" fmla="*/ 2147483647 h 47"/>
              <a:gd name="T8" fmla="*/ 2147483647 w 28"/>
              <a:gd name="T9" fmla="*/ 2147483647 h 47"/>
              <a:gd name="T10" fmla="*/ 2147483647 w 28"/>
              <a:gd name="T11" fmla="*/ 2147483647 h 47"/>
              <a:gd name="T12" fmla="*/ 2147483647 w 28"/>
              <a:gd name="T13" fmla="*/ 2147483647 h 47"/>
              <a:gd name="T14" fmla="*/ 2147483647 w 28"/>
              <a:gd name="T15" fmla="*/ 2147483647 h 47"/>
              <a:gd name="T16" fmla="*/ 2147483647 w 28"/>
              <a:gd name="T17" fmla="*/ 2147483647 h 47"/>
              <a:gd name="T18" fmla="*/ 2147483647 w 28"/>
              <a:gd name="T19" fmla="*/ 2147483647 h 47"/>
              <a:gd name="T20" fmla="*/ 2147483647 w 28"/>
              <a:gd name="T21" fmla="*/ 2147483647 h 47"/>
              <a:gd name="T22" fmla="*/ 2147483647 w 28"/>
              <a:gd name="T23" fmla="*/ 2147483647 h 47"/>
              <a:gd name="T24" fmla="*/ 2147483647 w 28"/>
              <a:gd name="T25" fmla="*/ 2147483647 h 47"/>
              <a:gd name="T26" fmla="*/ 2147483647 w 28"/>
              <a:gd name="T27" fmla="*/ 2147483647 h 47"/>
              <a:gd name="T28" fmla="*/ 2147483647 w 28"/>
              <a:gd name="T29" fmla="*/ 2147483647 h 47"/>
              <a:gd name="T30" fmla="*/ 2147483647 w 28"/>
              <a:gd name="T31" fmla="*/ 2147483647 h 47"/>
              <a:gd name="T32" fmla="*/ 2147483647 w 28"/>
              <a:gd name="T33" fmla="*/ 2147483647 h 47"/>
              <a:gd name="T34" fmla="*/ 2147483647 w 28"/>
              <a:gd name="T35" fmla="*/ 0 h 47"/>
              <a:gd name="T36" fmla="*/ 2147483647 w 28"/>
              <a:gd name="T37" fmla="*/ 0 h 47"/>
              <a:gd name="T38" fmla="*/ 2147483647 w 28"/>
              <a:gd name="T39" fmla="*/ 2147483647 h 47"/>
              <a:gd name="T40" fmla="*/ 2147483647 w 28"/>
              <a:gd name="T41" fmla="*/ 2147483647 h 47"/>
              <a:gd name="T42" fmla="*/ 0 w 28"/>
              <a:gd name="T43" fmla="*/ 2147483647 h 47"/>
              <a:gd name="T44" fmla="*/ 0 w 28"/>
              <a:gd name="T45" fmla="*/ 2147483647 h 47"/>
              <a:gd name="T46" fmla="*/ 0 w 28"/>
              <a:gd name="T47" fmla="*/ 2147483647 h 47"/>
              <a:gd name="T48" fmla="*/ 0 w 28"/>
              <a:gd name="T49" fmla="*/ 2147483647 h 47"/>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8"/>
              <a:gd name="T76" fmla="*/ 0 h 47"/>
              <a:gd name="T77" fmla="*/ 28 w 28"/>
              <a:gd name="T78" fmla="*/ 47 h 47"/>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8" h="47">
                <a:moveTo>
                  <a:pt x="0" y="18"/>
                </a:moveTo>
                <a:lnTo>
                  <a:pt x="0" y="25"/>
                </a:lnTo>
                <a:lnTo>
                  <a:pt x="0" y="31"/>
                </a:lnTo>
                <a:lnTo>
                  <a:pt x="3" y="37"/>
                </a:lnTo>
                <a:lnTo>
                  <a:pt x="6" y="41"/>
                </a:lnTo>
                <a:lnTo>
                  <a:pt x="9" y="44"/>
                </a:lnTo>
                <a:lnTo>
                  <a:pt x="13" y="47"/>
                </a:lnTo>
                <a:lnTo>
                  <a:pt x="16" y="47"/>
                </a:lnTo>
                <a:lnTo>
                  <a:pt x="21" y="44"/>
                </a:lnTo>
                <a:lnTo>
                  <a:pt x="25" y="40"/>
                </a:lnTo>
                <a:lnTo>
                  <a:pt x="28" y="34"/>
                </a:lnTo>
                <a:lnTo>
                  <a:pt x="28" y="30"/>
                </a:lnTo>
                <a:lnTo>
                  <a:pt x="27" y="24"/>
                </a:lnTo>
                <a:lnTo>
                  <a:pt x="24" y="18"/>
                </a:lnTo>
                <a:lnTo>
                  <a:pt x="21" y="12"/>
                </a:lnTo>
                <a:lnTo>
                  <a:pt x="16" y="7"/>
                </a:lnTo>
                <a:lnTo>
                  <a:pt x="12" y="1"/>
                </a:lnTo>
                <a:lnTo>
                  <a:pt x="7" y="0"/>
                </a:lnTo>
                <a:lnTo>
                  <a:pt x="6" y="0"/>
                </a:lnTo>
                <a:lnTo>
                  <a:pt x="3" y="1"/>
                </a:lnTo>
                <a:lnTo>
                  <a:pt x="1" y="4"/>
                </a:lnTo>
                <a:lnTo>
                  <a:pt x="0" y="9"/>
                </a:lnTo>
                <a:lnTo>
                  <a:pt x="0" y="12"/>
                </a:lnTo>
                <a:lnTo>
                  <a:pt x="0" y="15"/>
                </a:lnTo>
                <a:lnTo>
                  <a:pt x="0" y="18"/>
                </a:lnTo>
              </a:path>
            </a:pathLst>
          </a:custGeom>
          <a:solidFill>
            <a:srgbClr val="FFFF00"/>
          </a:solidFill>
          <a:ln w="4763">
            <a:solidFill>
              <a:srgbClr val="990000"/>
            </a:solidFill>
            <a:round/>
            <a:headEnd/>
            <a:tailEnd/>
          </a:ln>
        </p:spPr>
        <p:txBody>
          <a:bodyPr/>
          <a:lstStyle/>
          <a:p>
            <a:endParaRPr lang="en-US"/>
          </a:p>
        </p:txBody>
      </p:sp>
      <p:pic>
        <p:nvPicPr>
          <p:cNvPr id="53452" name="Picture 203"/>
          <p:cNvPicPr>
            <a:picLocks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177668" y="4675984"/>
            <a:ext cx="1797051" cy="1457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1290444" name="Rectangle 204"/>
          <p:cNvSpPr>
            <a:spLocks noChangeArrowheads="1"/>
          </p:cNvSpPr>
          <p:nvPr/>
        </p:nvSpPr>
        <p:spPr bwMode="white">
          <a:xfrm>
            <a:off x="1828803" y="3351056"/>
            <a:ext cx="1978025"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nchorCtr="1">
            <a:spAutoFit/>
          </a:bodyPr>
          <a:lstStyle/>
          <a:p>
            <a:pPr algn="ctr"/>
            <a:r>
              <a:rPr lang="en-US" sz="1600" b="1">
                <a:latin typeface="Helvetica" pitchFamily="34" charset="0"/>
              </a:rPr>
              <a:t>Increased glucagon secretion </a:t>
            </a:r>
          </a:p>
        </p:txBody>
      </p:sp>
      <p:pic>
        <p:nvPicPr>
          <p:cNvPr id="53454" name="Picture 205"/>
          <p:cNvPicPr>
            <a:picLocks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953000" y="2362201"/>
            <a:ext cx="1524000" cy="1423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53455" name="Picture 206"/>
          <p:cNvPicPr>
            <a:picLocks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572002" y="1295401"/>
            <a:ext cx="1620839" cy="8064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53456" name="Rectangle 207"/>
          <p:cNvSpPr>
            <a:spLocks noChangeArrowheads="1"/>
          </p:cNvSpPr>
          <p:nvPr/>
        </p:nvSpPr>
        <p:spPr bwMode="white">
          <a:xfrm>
            <a:off x="5181603" y="2514601"/>
            <a:ext cx="1039813" cy="2744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1" rIns="90488" bIns="44451">
            <a:spAutoFit/>
          </a:bodyPr>
          <a:lstStyle/>
          <a:p>
            <a:endParaRPr lang="en-US" sz="1200" b="1">
              <a:latin typeface="Helvetica" pitchFamily="34" charset="0"/>
            </a:endParaRPr>
          </a:p>
        </p:txBody>
      </p:sp>
      <p:sp>
        <p:nvSpPr>
          <p:cNvPr id="1290458" name="Rectangle 218"/>
          <p:cNvSpPr>
            <a:spLocks noChangeArrowheads="1"/>
          </p:cNvSpPr>
          <p:nvPr/>
        </p:nvSpPr>
        <p:spPr bwMode="auto">
          <a:xfrm>
            <a:off x="3094833" y="2031206"/>
            <a:ext cx="2442977" cy="8284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1" rIns="90488" bIns="44451">
            <a:spAutoFit/>
          </a:bodyPr>
          <a:lstStyle/>
          <a:p>
            <a:r>
              <a:rPr lang="en-US" sz="1600" b="1" dirty="0">
                <a:latin typeface="Helvetica" pitchFamily="34" charset="0"/>
              </a:rPr>
              <a:t>     Decreased </a:t>
            </a:r>
            <a:br>
              <a:rPr lang="en-US" sz="1600" b="1" dirty="0">
                <a:latin typeface="Helvetica" pitchFamily="34" charset="0"/>
              </a:rPr>
            </a:br>
            <a:r>
              <a:rPr lang="en-US" sz="1600" b="1" dirty="0">
                <a:latin typeface="Helvetica" pitchFamily="34" charset="0"/>
              </a:rPr>
              <a:t>amylin, </a:t>
            </a:r>
            <a:r>
              <a:rPr lang="en-GB" sz="1600" dirty="0">
                <a:latin typeface="Helvetica" pitchFamily="34" charset="0"/>
                <a:sym typeface="Symbol" pitchFamily="18" charset="2"/>
              </a:rPr>
              <a:t></a:t>
            </a:r>
            <a:r>
              <a:rPr lang="en-US" sz="1600" b="1" dirty="0">
                <a:latin typeface="Helvetica" pitchFamily="34" charset="0"/>
                <a:sym typeface="Symbol" pitchFamily="18" charset="2"/>
              </a:rPr>
              <a:t>-</a:t>
            </a:r>
            <a:r>
              <a:rPr lang="en-US" sz="1600" b="1" dirty="0">
                <a:latin typeface="Helvetica" pitchFamily="34" charset="0"/>
              </a:rPr>
              <a:t>cell secretion</a:t>
            </a:r>
          </a:p>
          <a:p>
            <a:r>
              <a:rPr lang="en-US" sz="1600" b="1" dirty="0">
                <a:latin typeface="Helvetica" pitchFamily="34" charset="0"/>
              </a:rPr>
              <a:t>80% loss at dx</a:t>
            </a:r>
          </a:p>
        </p:txBody>
      </p:sp>
      <p:sp>
        <p:nvSpPr>
          <p:cNvPr id="53458" name="AutoShape 219"/>
          <p:cNvSpPr>
            <a:spLocks noChangeArrowheads="1"/>
          </p:cNvSpPr>
          <p:nvPr/>
        </p:nvSpPr>
        <p:spPr bwMode="auto">
          <a:xfrm rot="-1584972">
            <a:off x="4430713" y="1876428"/>
            <a:ext cx="533400" cy="257175"/>
          </a:xfrm>
          <a:prstGeom prst="rightArrow">
            <a:avLst>
              <a:gd name="adj1" fmla="val 50000"/>
              <a:gd name="adj2" fmla="val 103723"/>
            </a:avLst>
          </a:prstGeom>
          <a:solidFill>
            <a:schemeClr val="tx1"/>
          </a:solidFill>
          <a:ln w="12700">
            <a:solidFill>
              <a:schemeClr val="tx1"/>
            </a:solidFill>
            <a:miter lim="800000"/>
            <a:headEnd/>
            <a:tailEnd/>
          </a:ln>
        </p:spPr>
        <p:txBody>
          <a:bodyPr wrap="none" anchor="ctr"/>
          <a:lstStyle/>
          <a:p>
            <a:endParaRPr lang="en-US"/>
          </a:p>
        </p:txBody>
      </p:sp>
      <p:sp>
        <p:nvSpPr>
          <p:cNvPr id="1290460" name="Rectangle 220"/>
          <p:cNvSpPr>
            <a:spLocks noChangeArrowheads="1"/>
          </p:cNvSpPr>
          <p:nvPr/>
        </p:nvSpPr>
        <p:spPr bwMode="auto">
          <a:xfrm>
            <a:off x="609600" y="5357815"/>
            <a:ext cx="1447800" cy="8284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1" rIns="90488" bIns="44451">
            <a:spAutoFit/>
          </a:bodyPr>
          <a:lstStyle/>
          <a:p>
            <a:r>
              <a:rPr lang="en-US" sz="1600" b="1">
                <a:latin typeface="Helvetica" pitchFamily="34" charset="0"/>
              </a:rPr>
              <a:t>Increase glucose</a:t>
            </a:r>
          </a:p>
          <a:p>
            <a:r>
              <a:rPr lang="en-US" sz="1600" b="1">
                <a:latin typeface="Helvetica" pitchFamily="34" charset="0"/>
              </a:rPr>
              <a:t>production</a:t>
            </a:r>
          </a:p>
        </p:txBody>
      </p:sp>
      <p:sp>
        <p:nvSpPr>
          <p:cNvPr id="53460" name="AutoShape 221"/>
          <p:cNvSpPr>
            <a:spLocks noChangeArrowheads="1"/>
          </p:cNvSpPr>
          <p:nvPr/>
        </p:nvSpPr>
        <p:spPr bwMode="auto">
          <a:xfrm>
            <a:off x="1685925" y="5465767"/>
            <a:ext cx="750888" cy="257175"/>
          </a:xfrm>
          <a:prstGeom prst="rightArrow">
            <a:avLst>
              <a:gd name="adj1" fmla="val 50000"/>
              <a:gd name="adj2" fmla="val 146015"/>
            </a:avLst>
          </a:prstGeom>
          <a:solidFill>
            <a:schemeClr val="tx1"/>
          </a:solidFill>
          <a:ln w="12700">
            <a:solidFill>
              <a:schemeClr val="tx1"/>
            </a:solidFill>
            <a:miter lim="800000"/>
            <a:headEnd/>
            <a:tailEnd/>
          </a:ln>
        </p:spPr>
        <p:txBody>
          <a:bodyPr wrap="none" anchor="ctr"/>
          <a:lstStyle/>
          <a:p>
            <a:endParaRPr lang="en-US"/>
          </a:p>
        </p:txBody>
      </p:sp>
      <p:sp>
        <p:nvSpPr>
          <p:cNvPr id="1290462" name="Rectangle 222"/>
          <p:cNvSpPr>
            <a:spLocks noChangeArrowheads="1"/>
          </p:cNvSpPr>
          <p:nvPr/>
        </p:nvSpPr>
        <p:spPr bwMode="auto">
          <a:xfrm>
            <a:off x="7543801" y="4343402"/>
            <a:ext cx="1570892" cy="582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90488" tIns="44451" rIns="90488" bIns="44451">
            <a:spAutoFit/>
          </a:bodyPr>
          <a:lstStyle/>
          <a:p>
            <a:r>
              <a:rPr lang="en-US" sz="1600" b="1" dirty="0">
                <a:latin typeface="Helvetica" pitchFamily="34" charset="0"/>
              </a:rPr>
              <a:t>Increased lipolysis</a:t>
            </a:r>
          </a:p>
        </p:txBody>
      </p:sp>
      <p:sp>
        <p:nvSpPr>
          <p:cNvPr id="53462" name="AutoShape 223"/>
          <p:cNvSpPr>
            <a:spLocks noChangeArrowheads="1"/>
          </p:cNvSpPr>
          <p:nvPr/>
        </p:nvSpPr>
        <p:spPr bwMode="auto">
          <a:xfrm rot="10612423">
            <a:off x="5638802" y="3352801"/>
            <a:ext cx="1209675" cy="211139"/>
          </a:xfrm>
          <a:prstGeom prst="rightArrow">
            <a:avLst>
              <a:gd name="adj1" fmla="val 50000"/>
              <a:gd name="adj2" fmla="val 286519"/>
            </a:avLst>
          </a:prstGeom>
          <a:solidFill>
            <a:schemeClr val="tx1"/>
          </a:solidFill>
          <a:ln w="12700">
            <a:solidFill>
              <a:schemeClr val="tx1"/>
            </a:solidFill>
            <a:miter lim="800000"/>
            <a:headEnd/>
            <a:tailEnd/>
          </a:ln>
        </p:spPr>
        <p:txBody>
          <a:bodyPr wrap="none" anchor="ctr"/>
          <a:lstStyle/>
          <a:p>
            <a:endParaRPr lang="en-US"/>
          </a:p>
        </p:txBody>
      </p:sp>
      <p:sp>
        <p:nvSpPr>
          <p:cNvPr id="53463" name="AutoShape 228"/>
          <p:cNvSpPr>
            <a:spLocks noChangeArrowheads="1"/>
          </p:cNvSpPr>
          <p:nvPr/>
        </p:nvSpPr>
        <p:spPr bwMode="auto">
          <a:xfrm rot="201389" flipH="1">
            <a:off x="5943600" y="5943603"/>
            <a:ext cx="914400" cy="163513"/>
          </a:xfrm>
          <a:prstGeom prst="rightArrow">
            <a:avLst>
              <a:gd name="adj1" fmla="val 50000"/>
              <a:gd name="adj2" fmla="val 279663"/>
            </a:avLst>
          </a:prstGeom>
          <a:solidFill>
            <a:schemeClr val="tx1"/>
          </a:solidFill>
          <a:ln w="12700">
            <a:solidFill>
              <a:schemeClr val="tx1"/>
            </a:solidFill>
            <a:miter lim="800000"/>
            <a:headEnd/>
            <a:tailEnd/>
          </a:ln>
        </p:spPr>
        <p:txBody>
          <a:bodyPr wrap="none" anchor="ctr"/>
          <a:lstStyle/>
          <a:p>
            <a:endParaRPr lang="en-US"/>
          </a:p>
        </p:txBody>
      </p:sp>
      <p:sp>
        <p:nvSpPr>
          <p:cNvPr id="1290469" name="Rectangle 229"/>
          <p:cNvSpPr>
            <a:spLocks noChangeArrowheads="1"/>
          </p:cNvSpPr>
          <p:nvPr/>
        </p:nvSpPr>
        <p:spPr bwMode="auto">
          <a:xfrm>
            <a:off x="6934200" y="5791202"/>
            <a:ext cx="2209800" cy="582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1" rIns="90488" bIns="44451">
            <a:spAutoFit/>
          </a:bodyPr>
          <a:lstStyle/>
          <a:p>
            <a:r>
              <a:rPr lang="en-US" sz="1600" b="1">
                <a:latin typeface="Helvetica" pitchFamily="34" charset="0"/>
              </a:rPr>
              <a:t>Decreased glucose</a:t>
            </a:r>
          </a:p>
          <a:p>
            <a:r>
              <a:rPr lang="en-US" sz="1600" b="1">
                <a:latin typeface="Helvetica" pitchFamily="34" charset="0"/>
              </a:rPr>
              <a:t>         uptake</a:t>
            </a:r>
          </a:p>
        </p:txBody>
      </p:sp>
      <p:sp>
        <p:nvSpPr>
          <p:cNvPr id="53465" name="Freeform 231"/>
          <p:cNvSpPr>
            <a:spLocks/>
          </p:cNvSpPr>
          <p:nvPr/>
        </p:nvSpPr>
        <p:spPr bwMode="auto">
          <a:xfrm>
            <a:off x="4945066" y="3259141"/>
            <a:ext cx="1285875" cy="1163637"/>
          </a:xfrm>
          <a:custGeom>
            <a:avLst/>
            <a:gdLst>
              <a:gd name="T0" fmla="*/ 2147483647 w 891"/>
              <a:gd name="T1" fmla="*/ 2147483647 h 806"/>
              <a:gd name="T2" fmla="*/ 2147483647 w 891"/>
              <a:gd name="T3" fmla="*/ 2147483647 h 806"/>
              <a:gd name="T4" fmla="*/ 2147483647 w 891"/>
              <a:gd name="T5" fmla="*/ 2147483647 h 806"/>
              <a:gd name="T6" fmla="*/ 2147483647 w 891"/>
              <a:gd name="T7" fmla="*/ 2147483647 h 806"/>
              <a:gd name="T8" fmla="*/ 2147483647 w 891"/>
              <a:gd name="T9" fmla="*/ 2147483647 h 806"/>
              <a:gd name="T10" fmla="*/ 2147483647 w 891"/>
              <a:gd name="T11" fmla="*/ 2147483647 h 806"/>
              <a:gd name="T12" fmla="*/ 2147483647 w 891"/>
              <a:gd name="T13" fmla="*/ 2147483647 h 806"/>
              <a:gd name="T14" fmla="*/ 2147483647 w 891"/>
              <a:gd name="T15" fmla="*/ 2147483647 h 806"/>
              <a:gd name="T16" fmla="*/ 2147483647 w 891"/>
              <a:gd name="T17" fmla="*/ 2147483647 h 806"/>
              <a:gd name="T18" fmla="*/ 2147483647 w 891"/>
              <a:gd name="T19" fmla="*/ 2147483647 h 806"/>
              <a:gd name="T20" fmla="*/ 2147483647 w 891"/>
              <a:gd name="T21" fmla="*/ 2147483647 h 806"/>
              <a:gd name="T22" fmla="*/ 2147483647 w 891"/>
              <a:gd name="T23" fmla="*/ 2147483647 h 806"/>
              <a:gd name="T24" fmla="*/ 2147483647 w 891"/>
              <a:gd name="T25" fmla="*/ 2147483647 h 806"/>
              <a:gd name="T26" fmla="*/ 2147483647 w 891"/>
              <a:gd name="T27" fmla="*/ 2147483647 h 806"/>
              <a:gd name="T28" fmla="*/ 2147483647 w 891"/>
              <a:gd name="T29" fmla="*/ 2147483647 h 806"/>
              <a:gd name="T30" fmla="*/ 2147483647 w 891"/>
              <a:gd name="T31" fmla="*/ 2147483647 h 806"/>
              <a:gd name="T32" fmla="*/ 0 w 891"/>
              <a:gd name="T33" fmla="*/ 2147483647 h 806"/>
              <a:gd name="T34" fmla="*/ 2147483647 w 891"/>
              <a:gd name="T35" fmla="*/ 2147483647 h 806"/>
              <a:gd name="T36" fmla="*/ 2147483647 w 891"/>
              <a:gd name="T37" fmla="*/ 2147483647 h 806"/>
              <a:gd name="T38" fmla="*/ 2147483647 w 891"/>
              <a:gd name="T39" fmla="*/ 2147483647 h 806"/>
              <a:gd name="T40" fmla="*/ 2147483647 w 891"/>
              <a:gd name="T41" fmla="*/ 2147483647 h 806"/>
              <a:gd name="T42" fmla="*/ 2147483647 w 891"/>
              <a:gd name="T43" fmla="*/ 2147483647 h 806"/>
              <a:gd name="T44" fmla="*/ 2147483647 w 891"/>
              <a:gd name="T45" fmla="*/ 2147483647 h 806"/>
              <a:gd name="T46" fmla="*/ 2147483647 w 891"/>
              <a:gd name="T47" fmla="*/ 2147483647 h 806"/>
              <a:gd name="T48" fmla="*/ 2147483647 w 891"/>
              <a:gd name="T49" fmla="*/ 2147483647 h 806"/>
              <a:gd name="T50" fmla="*/ 2147483647 w 891"/>
              <a:gd name="T51" fmla="*/ 2147483647 h 806"/>
              <a:gd name="T52" fmla="*/ 2147483647 w 891"/>
              <a:gd name="T53" fmla="*/ 2147483647 h 806"/>
              <a:gd name="T54" fmla="*/ 2147483647 w 891"/>
              <a:gd name="T55" fmla="*/ 2147483647 h 806"/>
              <a:gd name="T56" fmla="*/ 2147483647 w 891"/>
              <a:gd name="T57" fmla="*/ 2147483647 h 806"/>
              <a:gd name="T58" fmla="*/ 2147483647 w 891"/>
              <a:gd name="T59" fmla="*/ 2147483647 h 806"/>
              <a:gd name="T60" fmla="*/ 2147483647 w 891"/>
              <a:gd name="T61" fmla="*/ 2147483647 h 806"/>
              <a:gd name="T62" fmla="*/ 2147483647 w 891"/>
              <a:gd name="T63" fmla="*/ 2147483647 h 806"/>
              <a:gd name="T64" fmla="*/ 2147483647 w 891"/>
              <a:gd name="T65" fmla="*/ 2147483647 h 80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891"/>
              <a:gd name="T100" fmla="*/ 0 h 806"/>
              <a:gd name="T101" fmla="*/ 891 w 891"/>
              <a:gd name="T102" fmla="*/ 806 h 80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891" h="806">
                <a:moveTo>
                  <a:pt x="890" y="795"/>
                </a:moveTo>
                <a:lnTo>
                  <a:pt x="806" y="782"/>
                </a:lnTo>
                <a:lnTo>
                  <a:pt x="729" y="767"/>
                </a:lnTo>
                <a:lnTo>
                  <a:pt x="659" y="750"/>
                </a:lnTo>
                <a:lnTo>
                  <a:pt x="594" y="729"/>
                </a:lnTo>
                <a:lnTo>
                  <a:pt x="534" y="708"/>
                </a:lnTo>
                <a:lnTo>
                  <a:pt x="482" y="684"/>
                </a:lnTo>
                <a:lnTo>
                  <a:pt x="433" y="659"/>
                </a:lnTo>
                <a:lnTo>
                  <a:pt x="390" y="632"/>
                </a:lnTo>
                <a:lnTo>
                  <a:pt x="351" y="604"/>
                </a:lnTo>
                <a:lnTo>
                  <a:pt x="316" y="573"/>
                </a:lnTo>
                <a:lnTo>
                  <a:pt x="287" y="543"/>
                </a:lnTo>
                <a:lnTo>
                  <a:pt x="260" y="512"/>
                </a:lnTo>
                <a:lnTo>
                  <a:pt x="235" y="480"/>
                </a:lnTo>
                <a:lnTo>
                  <a:pt x="215" y="447"/>
                </a:lnTo>
                <a:lnTo>
                  <a:pt x="197" y="414"/>
                </a:lnTo>
                <a:lnTo>
                  <a:pt x="182" y="382"/>
                </a:lnTo>
                <a:lnTo>
                  <a:pt x="168" y="350"/>
                </a:lnTo>
                <a:lnTo>
                  <a:pt x="156" y="318"/>
                </a:lnTo>
                <a:lnTo>
                  <a:pt x="147" y="284"/>
                </a:lnTo>
                <a:lnTo>
                  <a:pt x="138" y="254"/>
                </a:lnTo>
                <a:lnTo>
                  <a:pt x="130" y="223"/>
                </a:lnTo>
                <a:lnTo>
                  <a:pt x="122" y="194"/>
                </a:lnTo>
                <a:lnTo>
                  <a:pt x="113" y="166"/>
                </a:lnTo>
                <a:lnTo>
                  <a:pt x="106" y="140"/>
                </a:lnTo>
                <a:lnTo>
                  <a:pt x="98" y="115"/>
                </a:lnTo>
                <a:lnTo>
                  <a:pt x="89" y="91"/>
                </a:lnTo>
                <a:lnTo>
                  <a:pt x="80" y="70"/>
                </a:lnTo>
                <a:lnTo>
                  <a:pt x="70" y="51"/>
                </a:lnTo>
                <a:lnTo>
                  <a:pt x="57" y="34"/>
                </a:lnTo>
                <a:lnTo>
                  <a:pt x="42" y="20"/>
                </a:lnTo>
                <a:lnTo>
                  <a:pt x="24" y="8"/>
                </a:lnTo>
                <a:lnTo>
                  <a:pt x="4" y="0"/>
                </a:lnTo>
                <a:lnTo>
                  <a:pt x="0" y="8"/>
                </a:lnTo>
                <a:lnTo>
                  <a:pt x="17" y="16"/>
                </a:lnTo>
                <a:lnTo>
                  <a:pt x="33" y="26"/>
                </a:lnTo>
                <a:lnTo>
                  <a:pt x="46" y="40"/>
                </a:lnTo>
                <a:lnTo>
                  <a:pt x="58" y="55"/>
                </a:lnTo>
                <a:lnTo>
                  <a:pt x="69" y="74"/>
                </a:lnTo>
                <a:lnTo>
                  <a:pt x="78" y="94"/>
                </a:lnTo>
                <a:lnTo>
                  <a:pt x="87" y="117"/>
                </a:lnTo>
                <a:lnTo>
                  <a:pt x="95" y="142"/>
                </a:lnTo>
                <a:lnTo>
                  <a:pt x="102" y="168"/>
                </a:lnTo>
                <a:lnTo>
                  <a:pt x="110" y="197"/>
                </a:lnTo>
                <a:lnTo>
                  <a:pt x="116" y="226"/>
                </a:lnTo>
                <a:lnTo>
                  <a:pt x="125" y="256"/>
                </a:lnTo>
                <a:lnTo>
                  <a:pt x="134" y="287"/>
                </a:lnTo>
                <a:lnTo>
                  <a:pt x="144" y="320"/>
                </a:lnTo>
                <a:lnTo>
                  <a:pt x="156" y="352"/>
                </a:lnTo>
                <a:lnTo>
                  <a:pt x="170" y="386"/>
                </a:lnTo>
                <a:lnTo>
                  <a:pt x="186" y="419"/>
                </a:lnTo>
                <a:lnTo>
                  <a:pt x="204" y="452"/>
                </a:lnTo>
                <a:lnTo>
                  <a:pt x="225" y="484"/>
                </a:lnTo>
                <a:lnTo>
                  <a:pt x="249" y="518"/>
                </a:lnTo>
                <a:lnTo>
                  <a:pt x="277" y="549"/>
                </a:lnTo>
                <a:lnTo>
                  <a:pt x="307" y="580"/>
                </a:lnTo>
                <a:lnTo>
                  <a:pt x="342" y="611"/>
                </a:lnTo>
                <a:lnTo>
                  <a:pt x="382" y="639"/>
                </a:lnTo>
                <a:lnTo>
                  <a:pt x="427" y="667"/>
                </a:lnTo>
                <a:lnTo>
                  <a:pt x="475" y="693"/>
                </a:lnTo>
                <a:lnTo>
                  <a:pt x="529" y="718"/>
                </a:lnTo>
                <a:lnTo>
                  <a:pt x="589" y="740"/>
                </a:lnTo>
                <a:lnTo>
                  <a:pt x="655" y="759"/>
                </a:lnTo>
                <a:lnTo>
                  <a:pt x="726" y="777"/>
                </a:lnTo>
                <a:lnTo>
                  <a:pt x="803" y="792"/>
                </a:lnTo>
                <a:lnTo>
                  <a:pt x="888" y="805"/>
                </a:lnTo>
                <a:lnTo>
                  <a:pt x="890" y="795"/>
                </a:lnTo>
              </a:path>
            </a:pathLst>
          </a:custGeom>
          <a:solidFill>
            <a:srgbClr val="790015"/>
          </a:solidFill>
          <a:ln w="12700" cap="rnd">
            <a:solidFill>
              <a:srgbClr val="FC0128"/>
            </a:solidFill>
            <a:round/>
            <a:headEnd/>
            <a:tailEnd/>
          </a:ln>
        </p:spPr>
        <p:txBody>
          <a:bodyPr/>
          <a:lstStyle/>
          <a:p>
            <a:endParaRPr lang="en-US"/>
          </a:p>
        </p:txBody>
      </p:sp>
      <p:sp>
        <p:nvSpPr>
          <p:cNvPr id="53466" name="Freeform 232"/>
          <p:cNvSpPr>
            <a:spLocks/>
          </p:cNvSpPr>
          <p:nvPr/>
        </p:nvSpPr>
        <p:spPr bwMode="auto">
          <a:xfrm>
            <a:off x="5156202" y="4068763"/>
            <a:ext cx="971551" cy="468312"/>
          </a:xfrm>
          <a:custGeom>
            <a:avLst/>
            <a:gdLst>
              <a:gd name="T0" fmla="*/ 2147483647 w 674"/>
              <a:gd name="T1" fmla="*/ 2147483647 h 324"/>
              <a:gd name="T2" fmla="*/ 2147483647 w 674"/>
              <a:gd name="T3" fmla="*/ 2147483647 h 324"/>
              <a:gd name="T4" fmla="*/ 2147483647 w 674"/>
              <a:gd name="T5" fmla="*/ 2147483647 h 324"/>
              <a:gd name="T6" fmla="*/ 2147483647 w 674"/>
              <a:gd name="T7" fmla="*/ 2147483647 h 324"/>
              <a:gd name="T8" fmla="*/ 2147483647 w 674"/>
              <a:gd name="T9" fmla="*/ 2147483647 h 324"/>
              <a:gd name="T10" fmla="*/ 2147483647 w 674"/>
              <a:gd name="T11" fmla="*/ 2147483647 h 324"/>
              <a:gd name="T12" fmla="*/ 2147483647 w 674"/>
              <a:gd name="T13" fmla="*/ 2147483647 h 324"/>
              <a:gd name="T14" fmla="*/ 2147483647 w 674"/>
              <a:gd name="T15" fmla="*/ 2147483647 h 324"/>
              <a:gd name="T16" fmla="*/ 2147483647 w 674"/>
              <a:gd name="T17" fmla="*/ 2147483647 h 324"/>
              <a:gd name="T18" fmla="*/ 2147483647 w 674"/>
              <a:gd name="T19" fmla="*/ 2147483647 h 324"/>
              <a:gd name="T20" fmla="*/ 2147483647 w 674"/>
              <a:gd name="T21" fmla="*/ 2147483647 h 324"/>
              <a:gd name="T22" fmla="*/ 2147483647 w 674"/>
              <a:gd name="T23" fmla="*/ 2147483647 h 324"/>
              <a:gd name="T24" fmla="*/ 2147483647 w 674"/>
              <a:gd name="T25" fmla="*/ 2147483647 h 324"/>
              <a:gd name="T26" fmla="*/ 2147483647 w 674"/>
              <a:gd name="T27" fmla="*/ 2147483647 h 324"/>
              <a:gd name="T28" fmla="*/ 2147483647 w 674"/>
              <a:gd name="T29" fmla="*/ 2147483647 h 324"/>
              <a:gd name="T30" fmla="*/ 2147483647 w 674"/>
              <a:gd name="T31" fmla="*/ 2147483647 h 324"/>
              <a:gd name="T32" fmla="*/ 2147483647 w 674"/>
              <a:gd name="T33" fmla="*/ 2147483647 h 324"/>
              <a:gd name="T34" fmla="*/ 2147483647 w 674"/>
              <a:gd name="T35" fmla="*/ 2147483647 h 324"/>
              <a:gd name="T36" fmla="*/ 2147483647 w 674"/>
              <a:gd name="T37" fmla="*/ 2147483647 h 324"/>
              <a:gd name="T38" fmla="*/ 2147483647 w 674"/>
              <a:gd name="T39" fmla="*/ 2147483647 h 324"/>
              <a:gd name="T40" fmla="*/ 2147483647 w 674"/>
              <a:gd name="T41" fmla="*/ 2147483647 h 324"/>
              <a:gd name="T42" fmla="*/ 2147483647 w 674"/>
              <a:gd name="T43" fmla="*/ 2147483647 h 324"/>
              <a:gd name="T44" fmla="*/ 2147483647 w 674"/>
              <a:gd name="T45" fmla="*/ 2147483647 h 324"/>
              <a:gd name="T46" fmla="*/ 2147483647 w 674"/>
              <a:gd name="T47" fmla="*/ 2147483647 h 324"/>
              <a:gd name="T48" fmla="*/ 2147483647 w 674"/>
              <a:gd name="T49" fmla="*/ 2147483647 h 324"/>
              <a:gd name="T50" fmla="*/ 2147483647 w 674"/>
              <a:gd name="T51" fmla="*/ 2147483647 h 324"/>
              <a:gd name="T52" fmla="*/ 2147483647 w 674"/>
              <a:gd name="T53" fmla="*/ 2147483647 h 324"/>
              <a:gd name="T54" fmla="*/ 2147483647 w 674"/>
              <a:gd name="T55" fmla="*/ 2147483647 h 324"/>
              <a:gd name="T56" fmla="*/ 2147483647 w 674"/>
              <a:gd name="T57" fmla="*/ 2147483647 h 324"/>
              <a:gd name="T58" fmla="*/ 2147483647 w 674"/>
              <a:gd name="T59" fmla="*/ 2147483647 h 324"/>
              <a:gd name="T60" fmla="*/ 2147483647 w 674"/>
              <a:gd name="T61" fmla="*/ 2147483647 h 324"/>
              <a:gd name="T62" fmla="*/ 2147483647 w 674"/>
              <a:gd name="T63" fmla="*/ 2147483647 h 324"/>
              <a:gd name="T64" fmla="*/ 2147483647 w 674"/>
              <a:gd name="T65" fmla="*/ 2147483647 h 324"/>
              <a:gd name="T66" fmla="*/ 2147483647 w 674"/>
              <a:gd name="T67" fmla="*/ 2147483647 h 324"/>
              <a:gd name="T68" fmla="*/ 0 w 674"/>
              <a:gd name="T69" fmla="*/ 0 h 324"/>
              <a:gd name="T70" fmla="*/ 2147483647 w 674"/>
              <a:gd name="T71" fmla="*/ 2147483647 h 324"/>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674"/>
              <a:gd name="T109" fmla="*/ 0 h 324"/>
              <a:gd name="T110" fmla="*/ 674 w 674"/>
              <a:gd name="T111" fmla="*/ 324 h 324"/>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674" h="324">
                <a:moveTo>
                  <a:pt x="13" y="19"/>
                </a:moveTo>
                <a:lnTo>
                  <a:pt x="3" y="22"/>
                </a:lnTo>
                <a:lnTo>
                  <a:pt x="16" y="40"/>
                </a:lnTo>
                <a:lnTo>
                  <a:pt x="31" y="58"/>
                </a:lnTo>
                <a:lnTo>
                  <a:pt x="47" y="75"/>
                </a:lnTo>
                <a:lnTo>
                  <a:pt x="62" y="90"/>
                </a:lnTo>
                <a:lnTo>
                  <a:pt x="78" y="105"/>
                </a:lnTo>
                <a:lnTo>
                  <a:pt x="95" y="120"/>
                </a:lnTo>
                <a:lnTo>
                  <a:pt x="113" y="133"/>
                </a:lnTo>
                <a:lnTo>
                  <a:pt x="131" y="147"/>
                </a:lnTo>
                <a:lnTo>
                  <a:pt x="149" y="159"/>
                </a:lnTo>
                <a:lnTo>
                  <a:pt x="167" y="170"/>
                </a:lnTo>
                <a:lnTo>
                  <a:pt x="187" y="182"/>
                </a:lnTo>
                <a:lnTo>
                  <a:pt x="206" y="193"/>
                </a:lnTo>
                <a:lnTo>
                  <a:pt x="226" y="203"/>
                </a:lnTo>
                <a:lnTo>
                  <a:pt x="247" y="212"/>
                </a:lnTo>
                <a:lnTo>
                  <a:pt x="268" y="221"/>
                </a:lnTo>
                <a:lnTo>
                  <a:pt x="289" y="231"/>
                </a:lnTo>
                <a:lnTo>
                  <a:pt x="311" y="238"/>
                </a:lnTo>
                <a:lnTo>
                  <a:pt x="333" y="246"/>
                </a:lnTo>
                <a:lnTo>
                  <a:pt x="355" y="253"/>
                </a:lnTo>
                <a:lnTo>
                  <a:pt x="378" y="260"/>
                </a:lnTo>
                <a:lnTo>
                  <a:pt x="401" y="267"/>
                </a:lnTo>
                <a:lnTo>
                  <a:pt x="423" y="273"/>
                </a:lnTo>
                <a:lnTo>
                  <a:pt x="447" y="279"/>
                </a:lnTo>
                <a:lnTo>
                  <a:pt x="471" y="284"/>
                </a:lnTo>
                <a:lnTo>
                  <a:pt x="495" y="290"/>
                </a:lnTo>
                <a:lnTo>
                  <a:pt x="520" y="295"/>
                </a:lnTo>
                <a:lnTo>
                  <a:pt x="544" y="300"/>
                </a:lnTo>
                <a:lnTo>
                  <a:pt x="569" y="305"/>
                </a:lnTo>
                <a:lnTo>
                  <a:pt x="594" y="309"/>
                </a:lnTo>
                <a:lnTo>
                  <a:pt x="619" y="315"/>
                </a:lnTo>
                <a:lnTo>
                  <a:pt x="644" y="319"/>
                </a:lnTo>
                <a:lnTo>
                  <a:pt x="670" y="323"/>
                </a:lnTo>
                <a:lnTo>
                  <a:pt x="673" y="314"/>
                </a:lnTo>
                <a:lnTo>
                  <a:pt x="648" y="309"/>
                </a:lnTo>
                <a:lnTo>
                  <a:pt x="622" y="304"/>
                </a:lnTo>
                <a:lnTo>
                  <a:pt x="597" y="300"/>
                </a:lnTo>
                <a:lnTo>
                  <a:pt x="571" y="295"/>
                </a:lnTo>
                <a:lnTo>
                  <a:pt x="548" y="290"/>
                </a:lnTo>
                <a:lnTo>
                  <a:pt x="523" y="285"/>
                </a:lnTo>
                <a:lnTo>
                  <a:pt x="498" y="281"/>
                </a:lnTo>
                <a:lnTo>
                  <a:pt x="475" y="275"/>
                </a:lnTo>
                <a:lnTo>
                  <a:pt x="451" y="270"/>
                </a:lnTo>
                <a:lnTo>
                  <a:pt x="428" y="264"/>
                </a:lnTo>
                <a:lnTo>
                  <a:pt x="405" y="257"/>
                </a:lnTo>
                <a:lnTo>
                  <a:pt x="382" y="250"/>
                </a:lnTo>
                <a:lnTo>
                  <a:pt x="360" y="243"/>
                </a:lnTo>
                <a:lnTo>
                  <a:pt x="337" y="237"/>
                </a:lnTo>
                <a:lnTo>
                  <a:pt x="315" y="229"/>
                </a:lnTo>
                <a:lnTo>
                  <a:pt x="294" y="221"/>
                </a:lnTo>
                <a:lnTo>
                  <a:pt x="274" y="212"/>
                </a:lnTo>
                <a:lnTo>
                  <a:pt x="252" y="203"/>
                </a:lnTo>
                <a:lnTo>
                  <a:pt x="233" y="195"/>
                </a:lnTo>
                <a:lnTo>
                  <a:pt x="213" y="185"/>
                </a:lnTo>
                <a:lnTo>
                  <a:pt x="194" y="174"/>
                </a:lnTo>
                <a:lnTo>
                  <a:pt x="175" y="163"/>
                </a:lnTo>
                <a:lnTo>
                  <a:pt x="157" y="152"/>
                </a:lnTo>
                <a:lnTo>
                  <a:pt x="139" y="139"/>
                </a:lnTo>
                <a:lnTo>
                  <a:pt x="121" y="126"/>
                </a:lnTo>
                <a:lnTo>
                  <a:pt x="104" y="114"/>
                </a:lnTo>
                <a:lnTo>
                  <a:pt x="88" y="98"/>
                </a:lnTo>
                <a:lnTo>
                  <a:pt x="72" y="83"/>
                </a:lnTo>
                <a:lnTo>
                  <a:pt x="56" y="69"/>
                </a:lnTo>
                <a:lnTo>
                  <a:pt x="41" y="52"/>
                </a:lnTo>
                <a:lnTo>
                  <a:pt x="26" y="35"/>
                </a:lnTo>
                <a:lnTo>
                  <a:pt x="13" y="17"/>
                </a:lnTo>
                <a:lnTo>
                  <a:pt x="2" y="19"/>
                </a:lnTo>
                <a:lnTo>
                  <a:pt x="13" y="17"/>
                </a:lnTo>
                <a:lnTo>
                  <a:pt x="0" y="0"/>
                </a:lnTo>
                <a:lnTo>
                  <a:pt x="2" y="19"/>
                </a:lnTo>
                <a:lnTo>
                  <a:pt x="13" y="19"/>
                </a:lnTo>
              </a:path>
            </a:pathLst>
          </a:custGeom>
          <a:solidFill>
            <a:srgbClr val="790015"/>
          </a:solidFill>
          <a:ln w="12700" cap="rnd">
            <a:solidFill>
              <a:srgbClr val="FC0128"/>
            </a:solidFill>
            <a:round/>
            <a:headEnd/>
            <a:tailEnd/>
          </a:ln>
        </p:spPr>
        <p:txBody>
          <a:bodyPr/>
          <a:lstStyle/>
          <a:p>
            <a:endParaRPr lang="en-US"/>
          </a:p>
        </p:txBody>
      </p:sp>
      <p:sp>
        <p:nvSpPr>
          <p:cNvPr id="53467" name="Freeform 233"/>
          <p:cNvSpPr>
            <a:spLocks/>
          </p:cNvSpPr>
          <p:nvPr/>
        </p:nvSpPr>
        <p:spPr bwMode="auto">
          <a:xfrm>
            <a:off x="5181603" y="4114802"/>
            <a:ext cx="144463" cy="461963"/>
          </a:xfrm>
          <a:custGeom>
            <a:avLst/>
            <a:gdLst>
              <a:gd name="T0" fmla="*/ 2147483647 w 101"/>
              <a:gd name="T1" fmla="*/ 2147483647 h 320"/>
              <a:gd name="T2" fmla="*/ 2147483647 w 101"/>
              <a:gd name="T3" fmla="*/ 2147483647 h 320"/>
              <a:gd name="T4" fmla="*/ 2147483647 w 101"/>
              <a:gd name="T5" fmla="*/ 2147483647 h 320"/>
              <a:gd name="T6" fmla="*/ 2147483647 w 101"/>
              <a:gd name="T7" fmla="*/ 2147483647 h 320"/>
              <a:gd name="T8" fmla="*/ 2147483647 w 101"/>
              <a:gd name="T9" fmla="*/ 2147483647 h 320"/>
              <a:gd name="T10" fmla="*/ 2147483647 w 101"/>
              <a:gd name="T11" fmla="*/ 2147483647 h 320"/>
              <a:gd name="T12" fmla="*/ 2147483647 w 101"/>
              <a:gd name="T13" fmla="*/ 2147483647 h 320"/>
              <a:gd name="T14" fmla="*/ 2147483647 w 101"/>
              <a:gd name="T15" fmla="*/ 2147483647 h 320"/>
              <a:gd name="T16" fmla="*/ 2147483647 w 101"/>
              <a:gd name="T17" fmla="*/ 2147483647 h 320"/>
              <a:gd name="T18" fmla="*/ 2147483647 w 101"/>
              <a:gd name="T19" fmla="*/ 2147483647 h 320"/>
              <a:gd name="T20" fmla="*/ 2147483647 w 101"/>
              <a:gd name="T21" fmla="*/ 2147483647 h 320"/>
              <a:gd name="T22" fmla="*/ 2147483647 w 101"/>
              <a:gd name="T23" fmla="*/ 2147483647 h 320"/>
              <a:gd name="T24" fmla="*/ 2147483647 w 101"/>
              <a:gd name="T25" fmla="*/ 2147483647 h 320"/>
              <a:gd name="T26" fmla="*/ 2147483647 w 101"/>
              <a:gd name="T27" fmla="*/ 2147483647 h 320"/>
              <a:gd name="T28" fmla="*/ 2147483647 w 101"/>
              <a:gd name="T29" fmla="*/ 2147483647 h 320"/>
              <a:gd name="T30" fmla="*/ 2147483647 w 101"/>
              <a:gd name="T31" fmla="*/ 2147483647 h 320"/>
              <a:gd name="T32" fmla="*/ 2147483647 w 101"/>
              <a:gd name="T33" fmla="*/ 0 h 320"/>
              <a:gd name="T34" fmla="*/ 2147483647 w 101"/>
              <a:gd name="T35" fmla="*/ 2147483647 h 320"/>
              <a:gd name="T36" fmla="*/ 2147483647 w 101"/>
              <a:gd name="T37" fmla="*/ 2147483647 h 320"/>
              <a:gd name="T38" fmla="*/ 2147483647 w 101"/>
              <a:gd name="T39" fmla="*/ 2147483647 h 320"/>
              <a:gd name="T40" fmla="*/ 2147483647 w 101"/>
              <a:gd name="T41" fmla="*/ 2147483647 h 320"/>
              <a:gd name="T42" fmla="*/ 2147483647 w 101"/>
              <a:gd name="T43" fmla="*/ 2147483647 h 320"/>
              <a:gd name="T44" fmla="*/ 2147483647 w 101"/>
              <a:gd name="T45" fmla="*/ 2147483647 h 320"/>
              <a:gd name="T46" fmla="*/ 2147483647 w 101"/>
              <a:gd name="T47" fmla="*/ 2147483647 h 320"/>
              <a:gd name="T48" fmla="*/ 2147483647 w 101"/>
              <a:gd name="T49" fmla="*/ 2147483647 h 320"/>
              <a:gd name="T50" fmla="*/ 2147483647 w 101"/>
              <a:gd name="T51" fmla="*/ 2147483647 h 320"/>
              <a:gd name="T52" fmla="*/ 2147483647 w 101"/>
              <a:gd name="T53" fmla="*/ 2147483647 h 320"/>
              <a:gd name="T54" fmla="*/ 2147483647 w 101"/>
              <a:gd name="T55" fmla="*/ 2147483647 h 320"/>
              <a:gd name="T56" fmla="*/ 2147483647 w 101"/>
              <a:gd name="T57" fmla="*/ 2147483647 h 320"/>
              <a:gd name="T58" fmla="*/ 2147483647 w 101"/>
              <a:gd name="T59" fmla="*/ 2147483647 h 320"/>
              <a:gd name="T60" fmla="*/ 2147483647 w 101"/>
              <a:gd name="T61" fmla="*/ 2147483647 h 320"/>
              <a:gd name="T62" fmla="*/ 2147483647 w 101"/>
              <a:gd name="T63" fmla="*/ 2147483647 h 320"/>
              <a:gd name="T64" fmla="*/ 2147483647 w 101"/>
              <a:gd name="T65" fmla="*/ 2147483647 h 320"/>
              <a:gd name="T66" fmla="*/ 2147483647 w 101"/>
              <a:gd name="T67" fmla="*/ 2147483647 h 320"/>
              <a:gd name="T68" fmla="*/ 2147483647 w 101"/>
              <a:gd name="T69" fmla="*/ 2147483647 h 320"/>
              <a:gd name="T70" fmla="*/ 2147483647 w 101"/>
              <a:gd name="T71" fmla="*/ 2147483647 h 320"/>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01"/>
              <a:gd name="T109" fmla="*/ 0 h 320"/>
              <a:gd name="T110" fmla="*/ 101 w 101"/>
              <a:gd name="T111" fmla="*/ 320 h 320"/>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01" h="320">
                <a:moveTo>
                  <a:pt x="98" y="313"/>
                </a:moveTo>
                <a:lnTo>
                  <a:pt x="100" y="314"/>
                </a:lnTo>
                <a:lnTo>
                  <a:pt x="96" y="305"/>
                </a:lnTo>
                <a:lnTo>
                  <a:pt x="92" y="294"/>
                </a:lnTo>
                <a:lnTo>
                  <a:pt x="87" y="284"/>
                </a:lnTo>
                <a:lnTo>
                  <a:pt x="83" y="276"/>
                </a:lnTo>
                <a:lnTo>
                  <a:pt x="79" y="265"/>
                </a:lnTo>
                <a:lnTo>
                  <a:pt x="76" y="256"/>
                </a:lnTo>
                <a:lnTo>
                  <a:pt x="71" y="246"/>
                </a:lnTo>
                <a:lnTo>
                  <a:pt x="68" y="236"/>
                </a:lnTo>
                <a:lnTo>
                  <a:pt x="65" y="227"/>
                </a:lnTo>
                <a:lnTo>
                  <a:pt x="61" y="217"/>
                </a:lnTo>
                <a:lnTo>
                  <a:pt x="58" y="207"/>
                </a:lnTo>
                <a:lnTo>
                  <a:pt x="54" y="198"/>
                </a:lnTo>
                <a:lnTo>
                  <a:pt x="51" y="188"/>
                </a:lnTo>
                <a:lnTo>
                  <a:pt x="48" y="178"/>
                </a:lnTo>
                <a:lnTo>
                  <a:pt x="46" y="168"/>
                </a:lnTo>
                <a:lnTo>
                  <a:pt x="42" y="158"/>
                </a:lnTo>
                <a:lnTo>
                  <a:pt x="39" y="149"/>
                </a:lnTo>
                <a:lnTo>
                  <a:pt x="38" y="139"/>
                </a:lnTo>
                <a:lnTo>
                  <a:pt x="34" y="128"/>
                </a:lnTo>
                <a:lnTo>
                  <a:pt x="32" y="119"/>
                </a:lnTo>
                <a:lnTo>
                  <a:pt x="29" y="109"/>
                </a:lnTo>
                <a:lnTo>
                  <a:pt x="28" y="100"/>
                </a:lnTo>
                <a:lnTo>
                  <a:pt x="25" y="89"/>
                </a:lnTo>
                <a:lnTo>
                  <a:pt x="23" y="79"/>
                </a:lnTo>
                <a:lnTo>
                  <a:pt x="21" y="70"/>
                </a:lnTo>
                <a:lnTo>
                  <a:pt x="20" y="60"/>
                </a:lnTo>
                <a:lnTo>
                  <a:pt x="19" y="49"/>
                </a:lnTo>
                <a:lnTo>
                  <a:pt x="16" y="39"/>
                </a:lnTo>
                <a:lnTo>
                  <a:pt x="15" y="30"/>
                </a:lnTo>
                <a:lnTo>
                  <a:pt x="13" y="20"/>
                </a:lnTo>
                <a:lnTo>
                  <a:pt x="13" y="9"/>
                </a:lnTo>
                <a:lnTo>
                  <a:pt x="12" y="0"/>
                </a:lnTo>
                <a:lnTo>
                  <a:pt x="0" y="0"/>
                </a:lnTo>
                <a:lnTo>
                  <a:pt x="1" y="10"/>
                </a:lnTo>
                <a:lnTo>
                  <a:pt x="2" y="20"/>
                </a:lnTo>
                <a:lnTo>
                  <a:pt x="3" y="31"/>
                </a:lnTo>
                <a:lnTo>
                  <a:pt x="4" y="40"/>
                </a:lnTo>
                <a:lnTo>
                  <a:pt x="5" y="51"/>
                </a:lnTo>
                <a:lnTo>
                  <a:pt x="7" y="61"/>
                </a:lnTo>
                <a:lnTo>
                  <a:pt x="10" y="71"/>
                </a:lnTo>
                <a:lnTo>
                  <a:pt x="12" y="81"/>
                </a:lnTo>
                <a:lnTo>
                  <a:pt x="13" y="91"/>
                </a:lnTo>
                <a:lnTo>
                  <a:pt x="15" y="101"/>
                </a:lnTo>
                <a:lnTo>
                  <a:pt x="17" y="111"/>
                </a:lnTo>
                <a:lnTo>
                  <a:pt x="20" y="121"/>
                </a:lnTo>
                <a:lnTo>
                  <a:pt x="22" y="131"/>
                </a:lnTo>
                <a:lnTo>
                  <a:pt x="25" y="140"/>
                </a:lnTo>
                <a:lnTo>
                  <a:pt x="28" y="151"/>
                </a:lnTo>
                <a:lnTo>
                  <a:pt x="30" y="160"/>
                </a:lnTo>
                <a:lnTo>
                  <a:pt x="33" y="170"/>
                </a:lnTo>
                <a:lnTo>
                  <a:pt x="37" y="180"/>
                </a:lnTo>
                <a:lnTo>
                  <a:pt x="39" y="191"/>
                </a:lnTo>
                <a:lnTo>
                  <a:pt x="42" y="200"/>
                </a:lnTo>
                <a:lnTo>
                  <a:pt x="46" y="210"/>
                </a:lnTo>
                <a:lnTo>
                  <a:pt x="49" y="219"/>
                </a:lnTo>
                <a:lnTo>
                  <a:pt x="53" y="230"/>
                </a:lnTo>
                <a:lnTo>
                  <a:pt x="56" y="239"/>
                </a:lnTo>
                <a:lnTo>
                  <a:pt x="60" y="248"/>
                </a:lnTo>
                <a:lnTo>
                  <a:pt x="64" y="259"/>
                </a:lnTo>
                <a:lnTo>
                  <a:pt x="68" y="269"/>
                </a:lnTo>
                <a:lnTo>
                  <a:pt x="71" y="279"/>
                </a:lnTo>
                <a:lnTo>
                  <a:pt x="76" y="288"/>
                </a:lnTo>
                <a:lnTo>
                  <a:pt x="79" y="298"/>
                </a:lnTo>
                <a:lnTo>
                  <a:pt x="84" y="308"/>
                </a:lnTo>
                <a:lnTo>
                  <a:pt x="88" y="317"/>
                </a:lnTo>
                <a:lnTo>
                  <a:pt x="88" y="319"/>
                </a:lnTo>
                <a:lnTo>
                  <a:pt x="88" y="317"/>
                </a:lnTo>
                <a:lnTo>
                  <a:pt x="88" y="318"/>
                </a:lnTo>
                <a:lnTo>
                  <a:pt x="88" y="319"/>
                </a:lnTo>
                <a:lnTo>
                  <a:pt x="98" y="313"/>
                </a:lnTo>
              </a:path>
            </a:pathLst>
          </a:custGeom>
          <a:solidFill>
            <a:srgbClr val="790015"/>
          </a:solidFill>
          <a:ln w="12700" cap="rnd">
            <a:solidFill>
              <a:srgbClr val="FC0128"/>
            </a:solidFill>
            <a:round/>
            <a:headEnd/>
            <a:tailEnd/>
          </a:ln>
        </p:spPr>
        <p:txBody>
          <a:bodyPr/>
          <a:lstStyle/>
          <a:p>
            <a:endParaRPr lang="en-US"/>
          </a:p>
        </p:txBody>
      </p:sp>
      <p:sp>
        <p:nvSpPr>
          <p:cNvPr id="53468" name="Freeform 234"/>
          <p:cNvSpPr>
            <a:spLocks/>
          </p:cNvSpPr>
          <p:nvPr/>
        </p:nvSpPr>
        <p:spPr bwMode="auto">
          <a:xfrm>
            <a:off x="5289553" y="4549775"/>
            <a:ext cx="157163" cy="1030288"/>
          </a:xfrm>
          <a:custGeom>
            <a:avLst/>
            <a:gdLst>
              <a:gd name="T0" fmla="*/ 2147483647 w 110"/>
              <a:gd name="T1" fmla="*/ 2147483647 h 714"/>
              <a:gd name="T2" fmla="*/ 2147483647 w 110"/>
              <a:gd name="T3" fmla="*/ 2147483647 h 714"/>
              <a:gd name="T4" fmla="*/ 2147483647 w 110"/>
              <a:gd name="T5" fmla="*/ 2147483647 h 714"/>
              <a:gd name="T6" fmla="*/ 2147483647 w 110"/>
              <a:gd name="T7" fmla="*/ 2147483647 h 714"/>
              <a:gd name="T8" fmla="*/ 2147483647 w 110"/>
              <a:gd name="T9" fmla="*/ 2147483647 h 714"/>
              <a:gd name="T10" fmla="*/ 2147483647 w 110"/>
              <a:gd name="T11" fmla="*/ 2147483647 h 714"/>
              <a:gd name="T12" fmla="*/ 2147483647 w 110"/>
              <a:gd name="T13" fmla="*/ 2147483647 h 714"/>
              <a:gd name="T14" fmla="*/ 2147483647 w 110"/>
              <a:gd name="T15" fmla="*/ 2147483647 h 714"/>
              <a:gd name="T16" fmla="*/ 2147483647 w 110"/>
              <a:gd name="T17" fmla="*/ 2147483647 h 714"/>
              <a:gd name="T18" fmla="*/ 2147483647 w 110"/>
              <a:gd name="T19" fmla="*/ 2147483647 h 714"/>
              <a:gd name="T20" fmla="*/ 2147483647 w 110"/>
              <a:gd name="T21" fmla="*/ 2147483647 h 714"/>
              <a:gd name="T22" fmla="*/ 2147483647 w 110"/>
              <a:gd name="T23" fmla="*/ 2147483647 h 714"/>
              <a:gd name="T24" fmla="*/ 2147483647 w 110"/>
              <a:gd name="T25" fmla="*/ 2147483647 h 714"/>
              <a:gd name="T26" fmla="*/ 2147483647 w 110"/>
              <a:gd name="T27" fmla="*/ 2147483647 h 714"/>
              <a:gd name="T28" fmla="*/ 2147483647 w 110"/>
              <a:gd name="T29" fmla="*/ 2147483647 h 714"/>
              <a:gd name="T30" fmla="*/ 2147483647 w 110"/>
              <a:gd name="T31" fmla="*/ 2147483647 h 714"/>
              <a:gd name="T32" fmla="*/ 0 w 110"/>
              <a:gd name="T33" fmla="*/ 2147483647 h 714"/>
              <a:gd name="T34" fmla="*/ 2147483647 w 110"/>
              <a:gd name="T35" fmla="*/ 2147483647 h 714"/>
              <a:gd name="T36" fmla="*/ 2147483647 w 110"/>
              <a:gd name="T37" fmla="*/ 2147483647 h 714"/>
              <a:gd name="T38" fmla="*/ 2147483647 w 110"/>
              <a:gd name="T39" fmla="*/ 2147483647 h 714"/>
              <a:gd name="T40" fmla="*/ 2147483647 w 110"/>
              <a:gd name="T41" fmla="*/ 2147483647 h 714"/>
              <a:gd name="T42" fmla="*/ 2147483647 w 110"/>
              <a:gd name="T43" fmla="*/ 2147483647 h 714"/>
              <a:gd name="T44" fmla="*/ 2147483647 w 110"/>
              <a:gd name="T45" fmla="*/ 2147483647 h 714"/>
              <a:gd name="T46" fmla="*/ 2147483647 w 110"/>
              <a:gd name="T47" fmla="*/ 2147483647 h 714"/>
              <a:gd name="T48" fmla="*/ 2147483647 w 110"/>
              <a:gd name="T49" fmla="*/ 2147483647 h 714"/>
              <a:gd name="T50" fmla="*/ 2147483647 w 110"/>
              <a:gd name="T51" fmla="*/ 2147483647 h 714"/>
              <a:gd name="T52" fmla="*/ 2147483647 w 110"/>
              <a:gd name="T53" fmla="*/ 2147483647 h 714"/>
              <a:gd name="T54" fmla="*/ 2147483647 w 110"/>
              <a:gd name="T55" fmla="*/ 2147483647 h 714"/>
              <a:gd name="T56" fmla="*/ 2147483647 w 110"/>
              <a:gd name="T57" fmla="*/ 2147483647 h 714"/>
              <a:gd name="T58" fmla="*/ 2147483647 w 110"/>
              <a:gd name="T59" fmla="*/ 2147483647 h 714"/>
              <a:gd name="T60" fmla="*/ 2147483647 w 110"/>
              <a:gd name="T61" fmla="*/ 2147483647 h 714"/>
              <a:gd name="T62" fmla="*/ 2147483647 w 110"/>
              <a:gd name="T63" fmla="*/ 2147483647 h 714"/>
              <a:gd name="T64" fmla="*/ 2147483647 w 110"/>
              <a:gd name="T65" fmla="*/ 2147483647 h 71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10"/>
              <a:gd name="T100" fmla="*/ 0 h 714"/>
              <a:gd name="T101" fmla="*/ 110 w 110"/>
              <a:gd name="T102" fmla="*/ 714 h 714"/>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10" h="714">
                <a:moveTo>
                  <a:pt x="96" y="713"/>
                </a:moveTo>
                <a:lnTo>
                  <a:pt x="96" y="689"/>
                </a:lnTo>
                <a:lnTo>
                  <a:pt x="97" y="667"/>
                </a:lnTo>
                <a:lnTo>
                  <a:pt x="98" y="643"/>
                </a:lnTo>
                <a:lnTo>
                  <a:pt x="100" y="621"/>
                </a:lnTo>
                <a:lnTo>
                  <a:pt x="101" y="596"/>
                </a:lnTo>
                <a:lnTo>
                  <a:pt x="102" y="572"/>
                </a:lnTo>
                <a:lnTo>
                  <a:pt x="103" y="547"/>
                </a:lnTo>
                <a:lnTo>
                  <a:pt x="104" y="523"/>
                </a:lnTo>
                <a:lnTo>
                  <a:pt x="105" y="499"/>
                </a:lnTo>
                <a:lnTo>
                  <a:pt x="106" y="473"/>
                </a:lnTo>
                <a:lnTo>
                  <a:pt x="107" y="448"/>
                </a:lnTo>
                <a:lnTo>
                  <a:pt x="107" y="423"/>
                </a:lnTo>
                <a:lnTo>
                  <a:pt x="109" y="398"/>
                </a:lnTo>
                <a:lnTo>
                  <a:pt x="109" y="375"/>
                </a:lnTo>
                <a:lnTo>
                  <a:pt x="109" y="349"/>
                </a:lnTo>
                <a:lnTo>
                  <a:pt x="107" y="326"/>
                </a:lnTo>
                <a:lnTo>
                  <a:pt x="106" y="301"/>
                </a:lnTo>
                <a:lnTo>
                  <a:pt x="105" y="277"/>
                </a:lnTo>
                <a:lnTo>
                  <a:pt x="104" y="253"/>
                </a:lnTo>
                <a:lnTo>
                  <a:pt x="101" y="231"/>
                </a:lnTo>
                <a:lnTo>
                  <a:pt x="97" y="209"/>
                </a:lnTo>
                <a:lnTo>
                  <a:pt x="94" y="186"/>
                </a:lnTo>
                <a:lnTo>
                  <a:pt x="89" y="164"/>
                </a:lnTo>
                <a:lnTo>
                  <a:pt x="85" y="142"/>
                </a:lnTo>
                <a:lnTo>
                  <a:pt x="79" y="123"/>
                </a:lnTo>
                <a:lnTo>
                  <a:pt x="71" y="103"/>
                </a:lnTo>
                <a:lnTo>
                  <a:pt x="64" y="83"/>
                </a:lnTo>
                <a:lnTo>
                  <a:pt x="55" y="64"/>
                </a:lnTo>
                <a:lnTo>
                  <a:pt x="46" y="47"/>
                </a:lnTo>
                <a:lnTo>
                  <a:pt x="34" y="31"/>
                </a:lnTo>
                <a:lnTo>
                  <a:pt x="22" y="14"/>
                </a:lnTo>
                <a:lnTo>
                  <a:pt x="10" y="0"/>
                </a:lnTo>
                <a:lnTo>
                  <a:pt x="0" y="5"/>
                </a:lnTo>
                <a:lnTo>
                  <a:pt x="13" y="19"/>
                </a:lnTo>
                <a:lnTo>
                  <a:pt x="24" y="36"/>
                </a:lnTo>
                <a:lnTo>
                  <a:pt x="34" y="51"/>
                </a:lnTo>
                <a:lnTo>
                  <a:pt x="43" y="69"/>
                </a:lnTo>
                <a:lnTo>
                  <a:pt x="52" y="86"/>
                </a:lnTo>
                <a:lnTo>
                  <a:pt x="60" y="105"/>
                </a:lnTo>
                <a:lnTo>
                  <a:pt x="66" y="125"/>
                </a:lnTo>
                <a:lnTo>
                  <a:pt x="73" y="145"/>
                </a:lnTo>
                <a:lnTo>
                  <a:pt x="78" y="166"/>
                </a:lnTo>
                <a:lnTo>
                  <a:pt x="82" y="187"/>
                </a:lnTo>
                <a:lnTo>
                  <a:pt x="86" y="209"/>
                </a:lnTo>
                <a:lnTo>
                  <a:pt x="88" y="231"/>
                </a:lnTo>
                <a:lnTo>
                  <a:pt x="91" y="254"/>
                </a:lnTo>
                <a:lnTo>
                  <a:pt x="93" y="278"/>
                </a:lnTo>
                <a:lnTo>
                  <a:pt x="95" y="301"/>
                </a:lnTo>
                <a:lnTo>
                  <a:pt x="96" y="326"/>
                </a:lnTo>
                <a:lnTo>
                  <a:pt x="96" y="349"/>
                </a:lnTo>
                <a:lnTo>
                  <a:pt x="96" y="375"/>
                </a:lnTo>
                <a:lnTo>
                  <a:pt x="96" y="398"/>
                </a:lnTo>
                <a:lnTo>
                  <a:pt x="96" y="423"/>
                </a:lnTo>
                <a:lnTo>
                  <a:pt x="95" y="448"/>
                </a:lnTo>
                <a:lnTo>
                  <a:pt x="94" y="473"/>
                </a:lnTo>
                <a:lnTo>
                  <a:pt x="93" y="499"/>
                </a:lnTo>
                <a:lnTo>
                  <a:pt x="92" y="522"/>
                </a:lnTo>
                <a:lnTo>
                  <a:pt x="91" y="547"/>
                </a:lnTo>
                <a:lnTo>
                  <a:pt x="88" y="571"/>
                </a:lnTo>
                <a:lnTo>
                  <a:pt x="88" y="596"/>
                </a:lnTo>
                <a:lnTo>
                  <a:pt x="87" y="620"/>
                </a:lnTo>
                <a:lnTo>
                  <a:pt x="86" y="643"/>
                </a:lnTo>
                <a:lnTo>
                  <a:pt x="85" y="667"/>
                </a:lnTo>
                <a:lnTo>
                  <a:pt x="85" y="689"/>
                </a:lnTo>
                <a:lnTo>
                  <a:pt x="85" y="713"/>
                </a:lnTo>
                <a:lnTo>
                  <a:pt x="96" y="713"/>
                </a:lnTo>
              </a:path>
            </a:pathLst>
          </a:custGeom>
          <a:solidFill>
            <a:srgbClr val="790015"/>
          </a:solidFill>
          <a:ln w="12700" cap="rnd">
            <a:solidFill>
              <a:srgbClr val="FC0128"/>
            </a:solidFill>
            <a:round/>
            <a:headEnd/>
            <a:tailEnd/>
          </a:ln>
        </p:spPr>
        <p:txBody>
          <a:bodyPr/>
          <a:lstStyle/>
          <a:p>
            <a:endParaRPr lang="en-US"/>
          </a:p>
        </p:txBody>
      </p:sp>
      <p:sp>
        <p:nvSpPr>
          <p:cNvPr id="53469" name="Freeform 235"/>
          <p:cNvSpPr>
            <a:spLocks/>
          </p:cNvSpPr>
          <p:nvPr/>
        </p:nvSpPr>
        <p:spPr bwMode="auto">
          <a:xfrm>
            <a:off x="5230815" y="4891090"/>
            <a:ext cx="57151" cy="768351"/>
          </a:xfrm>
          <a:custGeom>
            <a:avLst/>
            <a:gdLst>
              <a:gd name="T0" fmla="*/ 2147483647 w 39"/>
              <a:gd name="T1" fmla="*/ 2147483647 h 532"/>
              <a:gd name="T2" fmla="*/ 2147483647 w 39"/>
              <a:gd name="T3" fmla="*/ 2147483647 h 532"/>
              <a:gd name="T4" fmla="*/ 2147483647 w 39"/>
              <a:gd name="T5" fmla="*/ 2147483647 h 532"/>
              <a:gd name="T6" fmla="*/ 2147483647 w 39"/>
              <a:gd name="T7" fmla="*/ 2147483647 h 532"/>
              <a:gd name="T8" fmla="*/ 2147483647 w 39"/>
              <a:gd name="T9" fmla="*/ 2147483647 h 532"/>
              <a:gd name="T10" fmla="*/ 2147483647 w 39"/>
              <a:gd name="T11" fmla="*/ 2147483647 h 532"/>
              <a:gd name="T12" fmla="*/ 2147483647 w 39"/>
              <a:gd name="T13" fmla="*/ 2147483647 h 532"/>
              <a:gd name="T14" fmla="*/ 2147483647 w 39"/>
              <a:gd name="T15" fmla="*/ 2147483647 h 532"/>
              <a:gd name="T16" fmla="*/ 2147483647 w 39"/>
              <a:gd name="T17" fmla="*/ 2147483647 h 532"/>
              <a:gd name="T18" fmla="*/ 2147483647 w 39"/>
              <a:gd name="T19" fmla="*/ 2147483647 h 532"/>
              <a:gd name="T20" fmla="*/ 2147483647 w 39"/>
              <a:gd name="T21" fmla="*/ 2147483647 h 532"/>
              <a:gd name="T22" fmla="*/ 2147483647 w 39"/>
              <a:gd name="T23" fmla="*/ 2147483647 h 532"/>
              <a:gd name="T24" fmla="*/ 2147483647 w 39"/>
              <a:gd name="T25" fmla="*/ 2147483647 h 532"/>
              <a:gd name="T26" fmla="*/ 2147483647 w 39"/>
              <a:gd name="T27" fmla="*/ 2147483647 h 532"/>
              <a:gd name="T28" fmla="*/ 2147483647 w 39"/>
              <a:gd name="T29" fmla="*/ 2147483647 h 532"/>
              <a:gd name="T30" fmla="*/ 2147483647 w 39"/>
              <a:gd name="T31" fmla="*/ 2147483647 h 532"/>
              <a:gd name="T32" fmla="*/ 2147483647 w 39"/>
              <a:gd name="T33" fmla="*/ 2147483647 h 532"/>
              <a:gd name="T34" fmla="*/ 2147483647 w 39"/>
              <a:gd name="T35" fmla="*/ 2147483647 h 532"/>
              <a:gd name="T36" fmla="*/ 2147483647 w 39"/>
              <a:gd name="T37" fmla="*/ 2147483647 h 532"/>
              <a:gd name="T38" fmla="*/ 2147483647 w 39"/>
              <a:gd name="T39" fmla="*/ 2147483647 h 532"/>
              <a:gd name="T40" fmla="*/ 2147483647 w 39"/>
              <a:gd name="T41" fmla="*/ 2147483647 h 532"/>
              <a:gd name="T42" fmla="*/ 2147483647 w 39"/>
              <a:gd name="T43" fmla="*/ 2147483647 h 532"/>
              <a:gd name="T44" fmla="*/ 2147483647 w 39"/>
              <a:gd name="T45" fmla="*/ 2147483647 h 532"/>
              <a:gd name="T46" fmla="*/ 2147483647 w 39"/>
              <a:gd name="T47" fmla="*/ 2147483647 h 532"/>
              <a:gd name="T48" fmla="*/ 2147483647 w 39"/>
              <a:gd name="T49" fmla="*/ 2147483647 h 532"/>
              <a:gd name="T50" fmla="*/ 2147483647 w 39"/>
              <a:gd name="T51" fmla="*/ 2147483647 h 532"/>
              <a:gd name="T52" fmla="*/ 2147483647 w 39"/>
              <a:gd name="T53" fmla="*/ 2147483647 h 532"/>
              <a:gd name="T54" fmla="*/ 2147483647 w 39"/>
              <a:gd name="T55" fmla="*/ 2147483647 h 532"/>
              <a:gd name="T56" fmla="*/ 2147483647 w 39"/>
              <a:gd name="T57" fmla="*/ 2147483647 h 532"/>
              <a:gd name="T58" fmla="*/ 2147483647 w 39"/>
              <a:gd name="T59" fmla="*/ 2147483647 h 532"/>
              <a:gd name="T60" fmla="*/ 2147483647 w 39"/>
              <a:gd name="T61" fmla="*/ 2147483647 h 532"/>
              <a:gd name="T62" fmla="*/ 2147483647 w 39"/>
              <a:gd name="T63" fmla="*/ 2147483647 h 532"/>
              <a:gd name="T64" fmla="*/ 2147483647 w 39"/>
              <a:gd name="T65" fmla="*/ 0 h 53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9"/>
              <a:gd name="T100" fmla="*/ 0 h 532"/>
              <a:gd name="T101" fmla="*/ 39 w 39"/>
              <a:gd name="T102" fmla="*/ 532 h 53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9" h="532">
                <a:moveTo>
                  <a:pt x="16" y="0"/>
                </a:moveTo>
                <a:lnTo>
                  <a:pt x="17" y="18"/>
                </a:lnTo>
                <a:lnTo>
                  <a:pt x="19" y="35"/>
                </a:lnTo>
                <a:lnTo>
                  <a:pt x="21" y="51"/>
                </a:lnTo>
                <a:lnTo>
                  <a:pt x="22" y="69"/>
                </a:lnTo>
                <a:lnTo>
                  <a:pt x="23" y="85"/>
                </a:lnTo>
                <a:lnTo>
                  <a:pt x="23" y="102"/>
                </a:lnTo>
                <a:lnTo>
                  <a:pt x="24" y="120"/>
                </a:lnTo>
                <a:lnTo>
                  <a:pt x="24" y="136"/>
                </a:lnTo>
                <a:lnTo>
                  <a:pt x="24" y="153"/>
                </a:lnTo>
                <a:lnTo>
                  <a:pt x="25" y="169"/>
                </a:lnTo>
                <a:lnTo>
                  <a:pt x="25" y="186"/>
                </a:lnTo>
                <a:lnTo>
                  <a:pt x="25" y="203"/>
                </a:lnTo>
                <a:lnTo>
                  <a:pt x="25" y="219"/>
                </a:lnTo>
                <a:lnTo>
                  <a:pt x="25" y="235"/>
                </a:lnTo>
                <a:lnTo>
                  <a:pt x="24" y="251"/>
                </a:lnTo>
                <a:lnTo>
                  <a:pt x="24" y="268"/>
                </a:lnTo>
                <a:lnTo>
                  <a:pt x="24" y="285"/>
                </a:lnTo>
                <a:lnTo>
                  <a:pt x="23" y="301"/>
                </a:lnTo>
                <a:lnTo>
                  <a:pt x="23" y="318"/>
                </a:lnTo>
                <a:lnTo>
                  <a:pt x="22" y="334"/>
                </a:lnTo>
                <a:lnTo>
                  <a:pt x="21" y="350"/>
                </a:lnTo>
                <a:lnTo>
                  <a:pt x="19" y="367"/>
                </a:lnTo>
                <a:lnTo>
                  <a:pt x="17" y="382"/>
                </a:lnTo>
                <a:lnTo>
                  <a:pt x="16" y="399"/>
                </a:lnTo>
                <a:lnTo>
                  <a:pt x="14" y="415"/>
                </a:lnTo>
                <a:lnTo>
                  <a:pt x="13" y="432"/>
                </a:lnTo>
                <a:lnTo>
                  <a:pt x="11" y="449"/>
                </a:lnTo>
                <a:lnTo>
                  <a:pt x="8" y="464"/>
                </a:lnTo>
                <a:lnTo>
                  <a:pt x="6" y="481"/>
                </a:lnTo>
                <a:lnTo>
                  <a:pt x="5" y="496"/>
                </a:lnTo>
                <a:lnTo>
                  <a:pt x="2" y="513"/>
                </a:lnTo>
                <a:lnTo>
                  <a:pt x="0" y="530"/>
                </a:lnTo>
                <a:lnTo>
                  <a:pt x="13" y="531"/>
                </a:lnTo>
                <a:lnTo>
                  <a:pt x="14" y="514"/>
                </a:lnTo>
                <a:lnTo>
                  <a:pt x="16" y="498"/>
                </a:lnTo>
                <a:lnTo>
                  <a:pt x="20" y="482"/>
                </a:lnTo>
                <a:lnTo>
                  <a:pt x="22" y="465"/>
                </a:lnTo>
                <a:lnTo>
                  <a:pt x="24" y="449"/>
                </a:lnTo>
                <a:lnTo>
                  <a:pt x="25" y="432"/>
                </a:lnTo>
                <a:lnTo>
                  <a:pt x="26" y="415"/>
                </a:lnTo>
                <a:lnTo>
                  <a:pt x="29" y="400"/>
                </a:lnTo>
                <a:lnTo>
                  <a:pt x="31" y="383"/>
                </a:lnTo>
                <a:lnTo>
                  <a:pt x="32" y="367"/>
                </a:lnTo>
                <a:lnTo>
                  <a:pt x="33" y="351"/>
                </a:lnTo>
                <a:lnTo>
                  <a:pt x="33" y="334"/>
                </a:lnTo>
                <a:lnTo>
                  <a:pt x="34" y="318"/>
                </a:lnTo>
                <a:lnTo>
                  <a:pt x="35" y="302"/>
                </a:lnTo>
                <a:lnTo>
                  <a:pt x="36" y="285"/>
                </a:lnTo>
                <a:lnTo>
                  <a:pt x="36" y="268"/>
                </a:lnTo>
                <a:lnTo>
                  <a:pt x="38" y="251"/>
                </a:lnTo>
                <a:lnTo>
                  <a:pt x="38" y="235"/>
                </a:lnTo>
                <a:lnTo>
                  <a:pt x="38" y="219"/>
                </a:lnTo>
                <a:lnTo>
                  <a:pt x="38" y="203"/>
                </a:lnTo>
                <a:lnTo>
                  <a:pt x="38" y="186"/>
                </a:lnTo>
                <a:lnTo>
                  <a:pt x="38" y="169"/>
                </a:lnTo>
                <a:lnTo>
                  <a:pt x="38" y="152"/>
                </a:lnTo>
                <a:lnTo>
                  <a:pt x="36" y="135"/>
                </a:lnTo>
                <a:lnTo>
                  <a:pt x="36" y="119"/>
                </a:lnTo>
                <a:lnTo>
                  <a:pt x="35" y="102"/>
                </a:lnTo>
                <a:lnTo>
                  <a:pt x="34" y="85"/>
                </a:lnTo>
                <a:lnTo>
                  <a:pt x="33" y="68"/>
                </a:lnTo>
                <a:lnTo>
                  <a:pt x="33" y="51"/>
                </a:lnTo>
                <a:lnTo>
                  <a:pt x="32" y="34"/>
                </a:lnTo>
                <a:lnTo>
                  <a:pt x="31" y="17"/>
                </a:lnTo>
                <a:lnTo>
                  <a:pt x="29" y="0"/>
                </a:lnTo>
                <a:lnTo>
                  <a:pt x="16" y="0"/>
                </a:lnTo>
              </a:path>
            </a:pathLst>
          </a:custGeom>
          <a:solidFill>
            <a:srgbClr val="790015"/>
          </a:solidFill>
          <a:ln w="12700" cap="rnd">
            <a:solidFill>
              <a:srgbClr val="FC0128"/>
            </a:solidFill>
            <a:round/>
            <a:headEnd/>
            <a:tailEnd/>
          </a:ln>
        </p:spPr>
        <p:txBody>
          <a:bodyPr/>
          <a:lstStyle/>
          <a:p>
            <a:endParaRPr lang="en-US"/>
          </a:p>
        </p:txBody>
      </p:sp>
      <p:sp>
        <p:nvSpPr>
          <p:cNvPr id="53470" name="Freeform 236"/>
          <p:cNvSpPr>
            <a:spLocks/>
          </p:cNvSpPr>
          <p:nvPr/>
        </p:nvSpPr>
        <p:spPr bwMode="auto">
          <a:xfrm>
            <a:off x="5075242" y="4443414"/>
            <a:ext cx="200025" cy="450851"/>
          </a:xfrm>
          <a:custGeom>
            <a:avLst/>
            <a:gdLst>
              <a:gd name="T0" fmla="*/ 2147483647 w 137"/>
              <a:gd name="T1" fmla="*/ 2147483647 h 313"/>
              <a:gd name="T2" fmla="*/ 2147483647 w 137"/>
              <a:gd name="T3" fmla="*/ 2147483647 h 313"/>
              <a:gd name="T4" fmla="*/ 2147483647 w 137"/>
              <a:gd name="T5" fmla="*/ 2147483647 h 313"/>
              <a:gd name="T6" fmla="*/ 2147483647 w 137"/>
              <a:gd name="T7" fmla="*/ 2147483647 h 313"/>
              <a:gd name="T8" fmla="*/ 2147483647 w 137"/>
              <a:gd name="T9" fmla="*/ 2147483647 h 313"/>
              <a:gd name="T10" fmla="*/ 2147483647 w 137"/>
              <a:gd name="T11" fmla="*/ 2147483647 h 313"/>
              <a:gd name="T12" fmla="*/ 2147483647 w 137"/>
              <a:gd name="T13" fmla="*/ 2147483647 h 313"/>
              <a:gd name="T14" fmla="*/ 2147483647 w 137"/>
              <a:gd name="T15" fmla="*/ 2147483647 h 313"/>
              <a:gd name="T16" fmla="*/ 2147483647 w 137"/>
              <a:gd name="T17" fmla="*/ 2147483647 h 313"/>
              <a:gd name="T18" fmla="*/ 2147483647 w 137"/>
              <a:gd name="T19" fmla="*/ 2147483647 h 313"/>
              <a:gd name="T20" fmla="*/ 2147483647 w 137"/>
              <a:gd name="T21" fmla="*/ 2147483647 h 313"/>
              <a:gd name="T22" fmla="*/ 2147483647 w 137"/>
              <a:gd name="T23" fmla="*/ 2147483647 h 313"/>
              <a:gd name="T24" fmla="*/ 2147483647 w 137"/>
              <a:gd name="T25" fmla="*/ 2147483647 h 313"/>
              <a:gd name="T26" fmla="*/ 2147483647 w 137"/>
              <a:gd name="T27" fmla="*/ 2147483647 h 313"/>
              <a:gd name="T28" fmla="*/ 2147483647 w 137"/>
              <a:gd name="T29" fmla="*/ 2147483647 h 313"/>
              <a:gd name="T30" fmla="*/ 2147483647 w 137"/>
              <a:gd name="T31" fmla="*/ 2147483647 h 313"/>
              <a:gd name="T32" fmla="*/ 2147483647 w 137"/>
              <a:gd name="T33" fmla="*/ 2147483647 h 313"/>
              <a:gd name="T34" fmla="*/ 2147483647 w 137"/>
              <a:gd name="T35" fmla="*/ 2147483647 h 313"/>
              <a:gd name="T36" fmla="*/ 2147483647 w 137"/>
              <a:gd name="T37" fmla="*/ 2147483647 h 313"/>
              <a:gd name="T38" fmla="*/ 2147483647 w 137"/>
              <a:gd name="T39" fmla="*/ 2147483647 h 313"/>
              <a:gd name="T40" fmla="*/ 2147483647 w 137"/>
              <a:gd name="T41" fmla="*/ 2147483647 h 313"/>
              <a:gd name="T42" fmla="*/ 2147483647 w 137"/>
              <a:gd name="T43" fmla="*/ 2147483647 h 313"/>
              <a:gd name="T44" fmla="*/ 2147483647 w 137"/>
              <a:gd name="T45" fmla="*/ 2147483647 h 313"/>
              <a:gd name="T46" fmla="*/ 2147483647 w 137"/>
              <a:gd name="T47" fmla="*/ 2147483647 h 313"/>
              <a:gd name="T48" fmla="*/ 2147483647 w 137"/>
              <a:gd name="T49" fmla="*/ 2147483647 h 313"/>
              <a:gd name="T50" fmla="*/ 2147483647 w 137"/>
              <a:gd name="T51" fmla="*/ 2147483647 h 313"/>
              <a:gd name="T52" fmla="*/ 2147483647 w 137"/>
              <a:gd name="T53" fmla="*/ 2147483647 h 313"/>
              <a:gd name="T54" fmla="*/ 2147483647 w 137"/>
              <a:gd name="T55" fmla="*/ 2147483647 h 313"/>
              <a:gd name="T56" fmla="*/ 2147483647 w 137"/>
              <a:gd name="T57" fmla="*/ 2147483647 h 313"/>
              <a:gd name="T58" fmla="*/ 2147483647 w 137"/>
              <a:gd name="T59" fmla="*/ 2147483647 h 313"/>
              <a:gd name="T60" fmla="*/ 2147483647 w 137"/>
              <a:gd name="T61" fmla="*/ 2147483647 h 313"/>
              <a:gd name="T62" fmla="*/ 2147483647 w 137"/>
              <a:gd name="T63" fmla="*/ 2147483647 h 313"/>
              <a:gd name="T64" fmla="*/ 2147483647 w 137"/>
              <a:gd name="T65" fmla="*/ 0 h 31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37"/>
              <a:gd name="T100" fmla="*/ 0 h 313"/>
              <a:gd name="T101" fmla="*/ 137 w 137"/>
              <a:gd name="T102" fmla="*/ 313 h 31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37" h="313">
                <a:moveTo>
                  <a:pt x="0" y="3"/>
                </a:moveTo>
                <a:lnTo>
                  <a:pt x="4" y="13"/>
                </a:lnTo>
                <a:lnTo>
                  <a:pt x="8" y="22"/>
                </a:lnTo>
                <a:lnTo>
                  <a:pt x="13" y="31"/>
                </a:lnTo>
                <a:lnTo>
                  <a:pt x="19" y="41"/>
                </a:lnTo>
                <a:lnTo>
                  <a:pt x="22" y="50"/>
                </a:lnTo>
                <a:lnTo>
                  <a:pt x="28" y="59"/>
                </a:lnTo>
                <a:lnTo>
                  <a:pt x="32" y="68"/>
                </a:lnTo>
                <a:lnTo>
                  <a:pt x="37" y="77"/>
                </a:lnTo>
                <a:lnTo>
                  <a:pt x="41" y="86"/>
                </a:lnTo>
                <a:lnTo>
                  <a:pt x="47" y="95"/>
                </a:lnTo>
                <a:lnTo>
                  <a:pt x="50" y="103"/>
                </a:lnTo>
                <a:lnTo>
                  <a:pt x="55" y="112"/>
                </a:lnTo>
                <a:lnTo>
                  <a:pt x="59" y="122"/>
                </a:lnTo>
                <a:lnTo>
                  <a:pt x="64" y="130"/>
                </a:lnTo>
                <a:lnTo>
                  <a:pt x="68" y="139"/>
                </a:lnTo>
                <a:lnTo>
                  <a:pt x="72" y="148"/>
                </a:lnTo>
                <a:lnTo>
                  <a:pt x="76" y="157"/>
                </a:lnTo>
                <a:lnTo>
                  <a:pt x="80" y="167"/>
                </a:lnTo>
                <a:lnTo>
                  <a:pt x="84" y="176"/>
                </a:lnTo>
                <a:lnTo>
                  <a:pt x="88" y="184"/>
                </a:lnTo>
                <a:lnTo>
                  <a:pt x="91" y="194"/>
                </a:lnTo>
                <a:lnTo>
                  <a:pt x="95" y="204"/>
                </a:lnTo>
                <a:lnTo>
                  <a:pt x="98" y="214"/>
                </a:lnTo>
                <a:lnTo>
                  <a:pt x="102" y="223"/>
                </a:lnTo>
                <a:lnTo>
                  <a:pt x="105" y="233"/>
                </a:lnTo>
                <a:lnTo>
                  <a:pt x="107" y="244"/>
                </a:lnTo>
                <a:lnTo>
                  <a:pt x="111" y="255"/>
                </a:lnTo>
                <a:lnTo>
                  <a:pt x="114" y="266"/>
                </a:lnTo>
                <a:lnTo>
                  <a:pt x="116" y="276"/>
                </a:lnTo>
                <a:lnTo>
                  <a:pt x="119" y="288"/>
                </a:lnTo>
                <a:lnTo>
                  <a:pt x="121" y="300"/>
                </a:lnTo>
                <a:lnTo>
                  <a:pt x="123" y="312"/>
                </a:lnTo>
                <a:lnTo>
                  <a:pt x="136" y="311"/>
                </a:lnTo>
                <a:lnTo>
                  <a:pt x="133" y="298"/>
                </a:lnTo>
                <a:lnTo>
                  <a:pt x="132" y="287"/>
                </a:lnTo>
                <a:lnTo>
                  <a:pt x="129" y="275"/>
                </a:lnTo>
                <a:lnTo>
                  <a:pt x="125" y="265"/>
                </a:lnTo>
                <a:lnTo>
                  <a:pt x="123" y="253"/>
                </a:lnTo>
                <a:lnTo>
                  <a:pt x="120" y="242"/>
                </a:lnTo>
                <a:lnTo>
                  <a:pt x="116" y="231"/>
                </a:lnTo>
                <a:lnTo>
                  <a:pt x="114" y="222"/>
                </a:lnTo>
                <a:lnTo>
                  <a:pt x="111" y="211"/>
                </a:lnTo>
                <a:lnTo>
                  <a:pt x="106" y="201"/>
                </a:lnTo>
                <a:lnTo>
                  <a:pt x="103" y="191"/>
                </a:lnTo>
                <a:lnTo>
                  <a:pt x="100" y="181"/>
                </a:lnTo>
                <a:lnTo>
                  <a:pt x="96" y="172"/>
                </a:lnTo>
                <a:lnTo>
                  <a:pt x="92" y="163"/>
                </a:lnTo>
                <a:lnTo>
                  <a:pt x="88" y="154"/>
                </a:lnTo>
                <a:lnTo>
                  <a:pt x="84" y="144"/>
                </a:lnTo>
                <a:lnTo>
                  <a:pt x="79" y="135"/>
                </a:lnTo>
                <a:lnTo>
                  <a:pt x="75" y="127"/>
                </a:lnTo>
                <a:lnTo>
                  <a:pt x="71" y="118"/>
                </a:lnTo>
                <a:lnTo>
                  <a:pt x="66" y="108"/>
                </a:lnTo>
                <a:lnTo>
                  <a:pt x="62" y="100"/>
                </a:lnTo>
                <a:lnTo>
                  <a:pt x="57" y="90"/>
                </a:lnTo>
                <a:lnTo>
                  <a:pt x="53" y="82"/>
                </a:lnTo>
                <a:lnTo>
                  <a:pt x="48" y="73"/>
                </a:lnTo>
                <a:lnTo>
                  <a:pt x="43" y="64"/>
                </a:lnTo>
                <a:lnTo>
                  <a:pt x="39" y="55"/>
                </a:lnTo>
                <a:lnTo>
                  <a:pt x="34" y="46"/>
                </a:lnTo>
                <a:lnTo>
                  <a:pt x="30" y="37"/>
                </a:lnTo>
                <a:lnTo>
                  <a:pt x="25" y="28"/>
                </a:lnTo>
                <a:lnTo>
                  <a:pt x="21" y="19"/>
                </a:lnTo>
                <a:lnTo>
                  <a:pt x="15" y="9"/>
                </a:lnTo>
                <a:lnTo>
                  <a:pt x="11" y="0"/>
                </a:lnTo>
                <a:lnTo>
                  <a:pt x="0" y="3"/>
                </a:lnTo>
              </a:path>
            </a:pathLst>
          </a:custGeom>
          <a:solidFill>
            <a:srgbClr val="790015"/>
          </a:solidFill>
          <a:ln w="12700" cap="rnd">
            <a:solidFill>
              <a:srgbClr val="FC0128"/>
            </a:solidFill>
            <a:round/>
            <a:headEnd/>
            <a:tailEnd/>
          </a:ln>
        </p:spPr>
        <p:txBody>
          <a:bodyPr/>
          <a:lstStyle/>
          <a:p>
            <a:endParaRPr lang="en-US"/>
          </a:p>
        </p:txBody>
      </p:sp>
      <p:sp>
        <p:nvSpPr>
          <p:cNvPr id="53471" name="Freeform 237"/>
          <p:cNvSpPr>
            <a:spLocks/>
          </p:cNvSpPr>
          <p:nvPr/>
        </p:nvSpPr>
        <p:spPr bwMode="auto">
          <a:xfrm>
            <a:off x="4010028" y="5275263"/>
            <a:ext cx="506413" cy="341312"/>
          </a:xfrm>
          <a:custGeom>
            <a:avLst/>
            <a:gdLst>
              <a:gd name="T0" fmla="*/ 2147483647 w 350"/>
              <a:gd name="T1" fmla="*/ 2147483647 h 236"/>
              <a:gd name="T2" fmla="*/ 2147483647 w 350"/>
              <a:gd name="T3" fmla="*/ 2147483647 h 236"/>
              <a:gd name="T4" fmla="*/ 2147483647 w 350"/>
              <a:gd name="T5" fmla="*/ 2147483647 h 236"/>
              <a:gd name="T6" fmla="*/ 2147483647 w 350"/>
              <a:gd name="T7" fmla="*/ 2147483647 h 236"/>
              <a:gd name="T8" fmla="*/ 2147483647 w 350"/>
              <a:gd name="T9" fmla="*/ 2147483647 h 236"/>
              <a:gd name="T10" fmla="*/ 2147483647 w 350"/>
              <a:gd name="T11" fmla="*/ 2147483647 h 236"/>
              <a:gd name="T12" fmla="*/ 2147483647 w 350"/>
              <a:gd name="T13" fmla="*/ 2147483647 h 236"/>
              <a:gd name="T14" fmla="*/ 2147483647 w 350"/>
              <a:gd name="T15" fmla="*/ 2147483647 h 236"/>
              <a:gd name="T16" fmla="*/ 2147483647 w 350"/>
              <a:gd name="T17" fmla="*/ 2147483647 h 236"/>
              <a:gd name="T18" fmla="*/ 2147483647 w 350"/>
              <a:gd name="T19" fmla="*/ 2147483647 h 236"/>
              <a:gd name="T20" fmla="*/ 2147483647 w 350"/>
              <a:gd name="T21" fmla="*/ 2147483647 h 236"/>
              <a:gd name="T22" fmla="*/ 2147483647 w 350"/>
              <a:gd name="T23" fmla="*/ 2147483647 h 236"/>
              <a:gd name="T24" fmla="*/ 2147483647 w 350"/>
              <a:gd name="T25" fmla="*/ 2147483647 h 236"/>
              <a:gd name="T26" fmla="*/ 2147483647 w 350"/>
              <a:gd name="T27" fmla="*/ 2147483647 h 236"/>
              <a:gd name="T28" fmla="*/ 2147483647 w 350"/>
              <a:gd name="T29" fmla="*/ 2147483647 h 236"/>
              <a:gd name="T30" fmla="*/ 2147483647 w 350"/>
              <a:gd name="T31" fmla="*/ 2147483647 h 236"/>
              <a:gd name="T32" fmla="*/ 2147483647 w 350"/>
              <a:gd name="T33" fmla="*/ 2147483647 h 236"/>
              <a:gd name="T34" fmla="*/ 2147483647 w 350"/>
              <a:gd name="T35" fmla="*/ 2147483647 h 236"/>
              <a:gd name="T36" fmla="*/ 2147483647 w 350"/>
              <a:gd name="T37" fmla="*/ 2147483647 h 236"/>
              <a:gd name="T38" fmla="*/ 2147483647 w 350"/>
              <a:gd name="T39" fmla="*/ 2147483647 h 236"/>
              <a:gd name="T40" fmla="*/ 2147483647 w 350"/>
              <a:gd name="T41" fmla="*/ 2147483647 h 236"/>
              <a:gd name="T42" fmla="*/ 2147483647 w 350"/>
              <a:gd name="T43" fmla="*/ 2147483647 h 236"/>
              <a:gd name="T44" fmla="*/ 2147483647 w 350"/>
              <a:gd name="T45" fmla="*/ 2147483647 h 236"/>
              <a:gd name="T46" fmla="*/ 2147483647 w 350"/>
              <a:gd name="T47" fmla="*/ 2147483647 h 236"/>
              <a:gd name="T48" fmla="*/ 2147483647 w 350"/>
              <a:gd name="T49" fmla="*/ 2147483647 h 236"/>
              <a:gd name="T50" fmla="*/ 2147483647 w 350"/>
              <a:gd name="T51" fmla="*/ 2147483647 h 236"/>
              <a:gd name="T52" fmla="*/ 2147483647 w 350"/>
              <a:gd name="T53" fmla="*/ 2147483647 h 236"/>
              <a:gd name="T54" fmla="*/ 2147483647 w 350"/>
              <a:gd name="T55" fmla="*/ 2147483647 h 236"/>
              <a:gd name="T56" fmla="*/ 2147483647 w 350"/>
              <a:gd name="T57" fmla="*/ 2147483647 h 236"/>
              <a:gd name="T58" fmla="*/ 2147483647 w 350"/>
              <a:gd name="T59" fmla="*/ 2147483647 h 236"/>
              <a:gd name="T60" fmla="*/ 2147483647 w 350"/>
              <a:gd name="T61" fmla="*/ 2147483647 h 236"/>
              <a:gd name="T62" fmla="*/ 2147483647 w 350"/>
              <a:gd name="T63" fmla="*/ 2147483647 h 236"/>
              <a:gd name="T64" fmla="*/ 2147483647 w 350"/>
              <a:gd name="T65" fmla="*/ 2147483647 h 2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50"/>
              <a:gd name="T100" fmla="*/ 0 h 236"/>
              <a:gd name="T101" fmla="*/ 350 w 350"/>
              <a:gd name="T102" fmla="*/ 236 h 2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50" h="236">
                <a:moveTo>
                  <a:pt x="337" y="0"/>
                </a:moveTo>
                <a:lnTo>
                  <a:pt x="333" y="8"/>
                </a:lnTo>
                <a:lnTo>
                  <a:pt x="327" y="16"/>
                </a:lnTo>
                <a:lnTo>
                  <a:pt x="322" y="26"/>
                </a:lnTo>
                <a:lnTo>
                  <a:pt x="316" y="35"/>
                </a:lnTo>
                <a:lnTo>
                  <a:pt x="309" y="43"/>
                </a:lnTo>
                <a:lnTo>
                  <a:pt x="302" y="53"/>
                </a:lnTo>
                <a:lnTo>
                  <a:pt x="295" y="62"/>
                </a:lnTo>
                <a:lnTo>
                  <a:pt x="287" y="72"/>
                </a:lnTo>
                <a:lnTo>
                  <a:pt x="279" y="80"/>
                </a:lnTo>
                <a:lnTo>
                  <a:pt x="271" y="89"/>
                </a:lnTo>
                <a:lnTo>
                  <a:pt x="262" y="99"/>
                </a:lnTo>
                <a:lnTo>
                  <a:pt x="253" y="108"/>
                </a:lnTo>
                <a:lnTo>
                  <a:pt x="245" y="117"/>
                </a:lnTo>
                <a:lnTo>
                  <a:pt x="235" y="125"/>
                </a:lnTo>
                <a:lnTo>
                  <a:pt x="225" y="134"/>
                </a:lnTo>
                <a:lnTo>
                  <a:pt x="213" y="142"/>
                </a:lnTo>
                <a:lnTo>
                  <a:pt x="203" y="151"/>
                </a:lnTo>
                <a:lnTo>
                  <a:pt x="192" y="158"/>
                </a:lnTo>
                <a:lnTo>
                  <a:pt x="180" y="165"/>
                </a:lnTo>
                <a:lnTo>
                  <a:pt x="168" y="172"/>
                </a:lnTo>
                <a:lnTo>
                  <a:pt x="156" y="180"/>
                </a:lnTo>
                <a:lnTo>
                  <a:pt x="144" y="186"/>
                </a:lnTo>
                <a:lnTo>
                  <a:pt x="130" y="192"/>
                </a:lnTo>
                <a:lnTo>
                  <a:pt x="118" y="198"/>
                </a:lnTo>
                <a:lnTo>
                  <a:pt x="104" y="203"/>
                </a:lnTo>
                <a:lnTo>
                  <a:pt x="90" y="207"/>
                </a:lnTo>
                <a:lnTo>
                  <a:pt x="76" y="212"/>
                </a:lnTo>
                <a:lnTo>
                  <a:pt x="61" y="215"/>
                </a:lnTo>
                <a:lnTo>
                  <a:pt x="46" y="219"/>
                </a:lnTo>
                <a:lnTo>
                  <a:pt x="31" y="221"/>
                </a:lnTo>
                <a:lnTo>
                  <a:pt x="15" y="223"/>
                </a:lnTo>
                <a:lnTo>
                  <a:pt x="0" y="225"/>
                </a:lnTo>
                <a:lnTo>
                  <a:pt x="1" y="235"/>
                </a:lnTo>
                <a:lnTo>
                  <a:pt x="17" y="233"/>
                </a:lnTo>
                <a:lnTo>
                  <a:pt x="33" y="232"/>
                </a:lnTo>
                <a:lnTo>
                  <a:pt x="49" y="228"/>
                </a:lnTo>
                <a:lnTo>
                  <a:pt x="65" y="225"/>
                </a:lnTo>
                <a:lnTo>
                  <a:pt x="79" y="221"/>
                </a:lnTo>
                <a:lnTo>
                  <a:pt x="95" y="217"/>
                </a:lnTo>
                <a:lnTo>
                  <a:pt x="109" y="212"/>
                </a:lnTo>
                <a:lnTo>
                  <a:pt x="122" y="206"/>
                </a:lnTo>
                <a:lnTo>
                  <a:pt x="137" y="200"/>
                </a:lnTo>
                <a:lnTo>
                  <a:pt x="150" y="195"/>
                </a:lnTo>
                <a:lnTo>
                  <a:pt x="163" y="188"/>
                </a:lnTo>
                <a:lnTo>
                  <a:pt x="176" y="181"/>
                </a:lnTo>
                <a:lnTo>
                  <a:pt x="188" y="173"/>
                </a:lnTo>
                <a:lnTo>
                  <a:pt x="200" y="165"/>
                </a:lnTo>
                <a:lnTo>
                  <a:pt x="211" y="158"/>
                </a:lnTo>
                <a:lnTo>
                  <a:pt x="222" y="150"/>
                </a:lnTo>
                <a:lnTo>
                  <a:pt x="234" y="140"/>
                </a:lnTo>
                <a:lnTo>
                  <a:pt x="244" y="132"/>
                </a:lnTo>
                <a:lnTo>
                  <a:pt x="253" y="123"/>
                </a:lnTo>
                <a:lnTo>
                  <a:pt x="263" y="114"/>
                </a:lnTo>
                <a:lnTo>
                  <a:pt x="272" y="105"/>
                </a:lnTo>
                <a:lnTo>
                  <a:pt x="281" y="95"/>
                </a:lnTo>
                <a:lnTo>
                  <a:pt x="290" y="86"/>
                </a:lnTo>
                <a:lnTo>
                  <a:pt x="298" y="77"/>
                </a:lnTo>
                <a:lnTo>
                  <a:pt x="305" y="67"/>
                </a:lnTo>
                <a:lnTo>
                  <a:pt x="313" y="58"/>
                </a:lnTo>
                <a:lnTo>
                  <a:pt x="320" y="49"/>
                </a:lnTo>
                <a:lnTo>
                  <a:pt x="326" y="39"/>
                </a:lnTo>
                <a:lnTo>
                  <a:pt x="333" y="31"/>
                </a:lnTo>
                <a:lnTo>
                  <a:pt x="338" y="21"/>
                </a:lnTo>
                <a:lnTo>
                  <a:pt x="344" y="12"/>
                </a:lnTo>
                <a:lnTo>
                  <a:pt x="349" y="3"/>
                </a:lnTo>
                <a:lnTo>
                  <a:pt x="337" y="0"/>
                </a:lnTo>
              </a:path>
            </a:pathLst>
          </a:custGeom>
          <a:solidFill>
            <a:srgbClr val="790015"/>
          </a:solidFill>
          <a:ln w="12700" cap="rnd">
            <a:solidFill>
              <a:srgbClr val="FC0128"/>
            </a:solidFill>
            <a:round/>
            <a:headEnd/>
            <a:tailEnd/>
          </a:ln>
        </p:spPr>
        <p:txBody>
          <a:bodyPr/>
          <a:lstStyle/>
          <a:p>
            <a:endParaRPr lang="en-US"/>
          </a:p>
        </p:txBody>
      </p:sp>
      <p:sp>
        <p:nvSpPr>
          <p:cNvPr id="53472" name="Freeform 238"/>
          <p:cNvSpPr>
            <a:spLocks/>
          </p:cNvSpPr>
          <p:nvPr/>
        </p:nvSpPr>
        <p:spPr bwMode="auto">
          <a:xfrm>
            <a:off x="4497389" y="5021265"/>
            <a:ext cx="171451" cy="263525"/>
          </a:xfrm>
          <a:custGeom>
            <a:avLst/>
            <a:gdLst>
              <a:gd name="T0" fmla="*/ 2147483647 w 119"/>
              <a:gd name="T1" fmla="*/ 2147483647 h 182"/>
              <a:gd name="T2" fmla="*/ 2147483647 w 119"/>
              <a:gd name="T3" fmla="*/ 2147483647 h 182"/>
              <a:gd name="T4" fmla="*/ 2147483647 w 119"/>
              <a:gd name="T5" fmla="*/ 2147483647 h 182"/>
              <a:gd name="T6" fmla="*/ 2147483647 w 119"/>
              <a:gd name="T7" fmla="*/ 2147483647 h 182"/>
              <a:gd name="T8" fmla="*/ 2147483647 w 119"/>
              <a:gd name="T9" fmla="*/ 2147483647 h 182"/>
              <a:gd name="T10" fmla="*/ 2147483647 w 119"/>
              <a:gd name="T11" fmla="*/ 2147483647 h 182"/>
              <a:gd name="T12" fmla="*/ 2147483647 w 119"/>
              <a:gd name="T13" fmla="*/ 2147483647 h 182"/>
              <a:gd name="T14" fmla="*/ 2147483647 w 119"/>
              <a:gd name="T15" fmla="*/ 2147483647 h 182"/>
              <a:gd name="T16" fmla="*/ 2147483647 w 119"/>
              <a:gd name="T17" fmla="*/ 2147483647 h 182"/>
              <a:gd name="T18" fmla="*/ 2147483647 w 119"/>
              <a:gd name="T19" fmla="*/ 2147483647 h 182"/>
              <a:gd name="T20" fmla="*/ 2147483647 w 119"/>
              <a:gd name="T21" fmla="*/ 2147483647 h 182"/>
              <a:gd name="T22" fmla="*/ 2147483647 w 119"/>
              <a:gd name="T23" fmla="*/ 2147483647 h 182"/>
              <a:gd name="T24" fmla="*/ 2147483647 w 119"/>
              <a:gd name="T25" fmla="*/ 2147483647 h 182"/>
              <a:gd name="T26" fmla="*/ 2147483647 w 119"/>
              <a:gd name="T27" fmla="*/ 2147483647 h 182"/>
              <a:gd name="T28" fmla="*/ 2147483647 w 119"/>
              <a:gd name="T29" fmla="*/ 2147483647 h 182"/>
              <a:gd name="T30" fmla="*/ 2147483647 w 119"/>
              <a:gd name="T31" fmla="*/ 2147483647 h 182"/>
              <a:gd name="T32" fmla="*/ 2147483647 w 119"/>
              <a:gd name="T33" fmla="*/ 2147483647 h 182"/>
              <a:gd name="T34" fmla="*/ 2147483647 w 119"/>
              <a:gd name="T35" fmla="*/ 2147483647 h 182"/>
              <a:gd name="T36" fmla="*/ 2147483647 w 119"/>
              <a:gd name="T37" fmla="*/ 2147483647 h 182"/>
              <a:gd name="T38" fmla="*/ 2147483647 w 119"/>
              <a:gd name="T39" fmla="*/ 2147483647 h 182"/>
              <a:gd name="T40" fmla="*/ 2147483647 w 119"/>
              <a:gd name="T41" fmla="*/ 2147483647 h 182"/>
              <a:gd name="T42" fmla="*/ 2147483647 w 119"/>
              <a:gd name="T43" fmla="*/ 2147483647 h 182"/>
              <a:gd name="T44" fmla="*/ 2147483647 w 119"/>
              <a:gd name="T45" fmla="*/ 2147483647 h 182"/>
              <a:gd name="T46" fmla="*/ 2147483647 w 119"/>
              <a:gd name="T47" fmla="*/ 2147483647 h 182"/>
              <a:gd name="T48" fmla="*/ 2147483647 w 119"/>
              <a:gd name="T49" fmla="*/ 2147483647 h 182"/>
              <a:gd name="T50" fmla="*/ 2147483647 w 119"/>
              <a:gd name="T51" fmla="*/ 2147483647 h 182"/>
              <a:gd name="T52" fmla="*/ 2147483647 w 119"/>
              <a:gd name="T53" fmla="*/ 2147483647 h 182"/>
              <a:gd name="T54" fmla="*/ 2147483647 w 119"/>
              <a:gd name="T55" fmla="*/ 2147483647 h 182"/>
              <a:gd name="T56" fmla="*/ 2147483647 w 119"/>
              <a:gd name="T57" fmla="*/ 2147483647 h 182"/>
              <a:gd name="T58" fmla="*/ 2147483647 w 119"/>
              <a:gd name="T59" fmla="*/ 2147483647 h 182"/>
              <a:gd name="T60" fmla="*/ 2147483647 w 119"/>
              <a:gd name="T61" fmla="*/ 2147483647 h 182"/>
              <a:gd name="T62" fmla="*/ 2147483647 w 119"/>
              <a:gd name="T63" fmla="*/ 2147483647 h 182"/>
              <a:gd name="T64" fmla="*/ 2147483647 w 119"/>
              <a:gd name="T65" fmla="*/ 2147483647 h 18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19"/>
              <a:gd name="T100" fmla="*/ 0 h 182"/>
              <a:gd name="T101" fmla="*/ 119 w 119"/>
              <a:gd name="T102" fmla="*/ 182 h 18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19" h="182">
                <a:moveTo>
                  <a:pt x="107" y="0"/>
                </a:moveTo>
                <a:lnTo>
                  <a:pt x="103" y="5"/>
                </a:lnTo>
                <a:lnTo>
                  <a:pt x="98" y="10"/>
                </a:lnTo>
                <a:lnTo>
                  <a:pt x="93" y="15"/>
                </a:lnTo>
                <a:lnTo>
                  <a:pt x="88" y="20"/>
                </a:lnTo>
                <a:lnTo>
                  <a:pt x="84" y="26"/>
                </a:lnTo>
                <a:lnTo>
                  <a:pt x="80" y="32"/>
                </a:lnTo>
                <a:lnTo>
                  <a:pt x="76" y="38"/>
                </a:lnTo>
                <a:lnTo>
                  <a:pt x="73" y="43"/>
                </a:lnTo>
                <a:lnTo>
                  <a:pt x="68" y="47"/>
                </a:lnTo>
                <a:lnTo>
                  <a:pt x="65" y="53"/>
                </a:lnTo>
                <a:lnTo>
                  <a:pt x="61" y="59"/>
                </a:lnTo>
                <a:lnTo>
                  <a:pt x="58" y="64"/>
                </a:lnTo>
                <a:lnTo>
                  <a:pt x="55" y="70"/>
                </a:lnTo>
                <a:lnTo>
                  <a:pt x="51" y="75"/>
                </a:lnTo>
                <a:lnTo>
                  <a:pt x="48" y="81"/>
                </a:lnTo>
                <a:lnTo>
                  <a:pt x="44" y="87"/>
                </a:lnTo>
                <a:lnTo>
                  <a:pt x="42" y="91"/>
                </a:lnTo>
                <a:lnTo>
                  <a:pt x="39" y="97"/>
                </a:lnTo>
                <a:lnTo>
                  <a:pt x="36" y="103"/>
                </a:lnTo>
                <a:lnTo>
                  <a:pt x="34" y="109"/>
                </a:lnTo>
                <a:lnTo>
                  <a:pt x="31" y="114"/>
                </a:lnTo>
                <a:lnTo>
                  <a:pt x="28" y="120"/>
                </a:lnTo>
                <a:lnTo>
                  <a:pt x="25" y="126"/>
                </a:lnTo>
                <a:lnTo>
                  <a:pt x="23" y="132"/>
                </a:lnTo>
                <a:lnTo>
                  <a:pt x="20" y="137"/>
                </a:lnTo>
                <a:lnTo>
                  <a:pt x="17" y="143"/>
                </a:lnTo>
                <a:lnTo>
                  <a:pt x="14" y="149"/>
                </a:lnTo>
                <a:lnTo>
                  <a:pt x="12" y="155"/>
                </a:lnTo>
                <a:lnTo>
                  <a:pt x="8" y="160"/>
                </a:lnTo>
                <a:lnTo>
                  <a:pt x="5" y="166"/>
                </a:lnTo>
                <a:lnTo>
                  <a:pt x="4" y="172"/>
                </a:lnTo>
                <a:lnTo>
                  <a:pt x="0" y="178"/>
                </a:lnTo>
                <a:lnTo>
                  <a:pt x="12" y="181"/>
                </a:lnTo>
                <a:lnTo>
                  <a:pt x="14" y="175"/>
                </a:lnTo>
                <a:lnTo>
                  <a:pt x="17" y="170"/>
                </a:lnTo>
                <a:lnTo>
                  <a:pt x="20" y="164"/>
                </a:lnTo>
                <a:lnTo>
                  <a:pt x="23" y="158"/>
                </a:lnTo>
                <a:lnTo>
                  <a:pt x="26" y="152"/>
                </a:lnTo>
                <a:lnTo>
                  <a:pt x="29" y="146"/>
                </a:lnTo>
                <a:lnTo>
                  <a:pt x="31" y="141"/>
                </a:lnTo>
                <a:lnTo>
                  <a:pt x="34" y="136"/>
                </a:lnTo>
                <a:lnTo>
                  <a:pt x="37" y="130"/>
                </a:lnTo>
                <a:lnTo>
                  <a:pt x="40" y="124"/>
                </a:lnTo>
                <a:lnTo>
                  <a:pt x="43" y="119"/>
                </a:lnTo>
                <a:lnTo>
                  <a:pt x="44" y="113"/>
                </a:lnTo>
                <a:lnTo>
                  <a:pt x="48" y="107"/>
                </a:lnTo>
                <a:lnTo>
                  <a:pt x="51" y="102"/>
                </a:lnTo>
                <a:lnTo>
                  <a:pt x="53" y="96"/>
                </a:lnTo>
                <a:lnTo>
                  <a:pt x="57" y="91"/>
                </a:lnTo>
                <a:lnTo>
                  <a:pt x="59" y="85"/>
                </a:lnTo>
                <a:lnTo>
                  <a:pt x="62" y="79"/>
                </a:lnTo>
                <a:lnTo>
                  <a:pt x="66" y="74"/>
                </a:lnTo>
                <a:lnTo>
                  <a:pt x="68" y="68"/>
                </a:lnTo>
                <a:lnTo>
                  <a:pt x="73" y="63"/>
                </a:lnTo>
                <a:lnTo>
                  <a:pt x="75" y="58"/>
                </a:lnTo>
                <a:lnTo>
                  <a:pt x="79" y="52"/>
                </a:lnTo>
                <a:lnTo>
                  <a:pt x="83" y="47"/>
                </a:lnTo>
                <a:lnTo>
                  <a:pt x="86" y="43"/>
                </a:lnTo>
                <a:lnTo>
                  <a:pt x="90" y="38"/>
                </a:lnTo>
                <a:lnTo>
                  <a:pt x="95" y="32"/>
                </a:lnTo>
                <a:lnTo>
                  <a:pt x="98" y="26"/>
                </a:lnTo>
                <a:lnTo>
                  <a:pt x="103" y="21"/>
                </a:lnTo>
                <a:lnTo>
                  <a:pt x="107" y="16"/>
                </a:lnTo>
                <a:lnTo>
                  <a:pt x="113" y="11"/>
                </a:lnTo>
                <a:lnTo>
                  <a:pt x="118" y="6"/>
                </a:lnTo>
                <a:lnTo>
                  <a:pt x="107" y="0"/>
                </a:lnTo>
              </a:path>
            </a:pathLst>
          </a:custGeom>
          <a:solidFill>
            <a:srgbClr val="790015"/>
          </a:solidFill>
          <a:ln w="12700" cap="rnd">
            <a:solidFill>
              <a:srgbClr val="FC0128"/>
            </a:solidFill>
            <a:round/>
            <a:headEnd/>
            <a:tailEnd/>
          </a:ln>
        </p:spPr>
        <p:txBody>
          <a:bodyPr/>
          <a:lstStyle/>
          <a:p>
            <a:endParaRPr lang="en-US"/>
          </a:p>
        </p:txBody>
      </p:sp>
      <p:sp>
        <p:nvSpPr>
          <p:cNvPr id="53473" name="Freeform 239"/>
          <p:cNvSpPr>
            <a:spLocks/>
          </p:cNvSpPr>
          <p:nvPr/>
        </p:nvSpPr>
        <p:spPr bwMode="auto">
          <a:xfrm>
            <a:off x="4654553" y="4459289"/>
            <a:ext cx="441325" cy="571500"/>
          </a:xfrm>
          <a:custGeom>
            <a:avLst/>
            <a:gdLst>
              <a:gd name="T0" fmla="*/ 2147483647 w 305"/>
              <a:gd name="T1" fmla="*/ 0 h 397"/>
              <a:gd name="T2" fmla="*/ 2147483647 w 305"/>
              <a:gd name="T3" fmla="*/ 2147483647 h 397"/>
              <a:gd name="T4" fmla="*/ 2147483647 w 305"/>
              <a:gd name="T5" fmla="*/ 2147483647 h 397"/>
              <a:gd name="T6" fmla="*/ 2147483647 w 305"/>
              <a:gd name="T7" fmla="*/ 2147483647 h 397"/>
              <a:gd name="T8" fmla="*/ 2147483647 w 305"/>
              <a:gd name="T9" fmla="*/ 2147483647 h 397"/>
              <a:gd name="T10" fmla="*/ 2147483647 w 305"/>
              <a:gd name="T11" fmla="*/ 2147483647 h 397"/>
              <a:gd name="T12" fmla="*/ 2147483647 w 305"/>
              <a:gd name="T13" fmla="*/ 2147483647 h 397"/>
              <a:gd name="T14" fmla="*/ 2147483647 w 305"/>
              <a:gd name="T15" fmla="*/ 2147483647 h 397"/>
              <a:gd name="T16" fmla="*/ 2147483647 w 305"/>
              <a:gd name="T17" fmla="*/ 2147483647 h 397"/>
              <a:gd name="T18" fmla="*/ 2147483647 w 305"/>
              <a:gd name="T19" fmla="*/ 2147483647 h 397"/>
              <a:gd name="T20" fmla="*/ 2147483647 w 305"/>
              <a:gd name="T21" fmla="*/ 2147483647 h 397"/>
              <a:gd name="T22" fmla="*/ 2147483647 w 305"/>
              <a:gd name="T23" fmla="*/ 2147483647 h 397"/>
              <a:gd name="T24" fmla="*/ 2147483647 w 305"/>
              <a:gd name="T25" fmla="*/ 2147483647 h 397"/>
              <a:gd name="T26" fmla="*/ 2147483647 w 305"/>
              <a:gd name="T27" fmla="*/ 2147483647 h 397"/>
              <a:gd name="T28" fmla="*/ 2147483647 w 305"/>
              <a:gd name="T29" fmla="*/ 2147483647 h 397"/>
              <a:gd name="T30" fmla="*/ 2147483647 w 305"/>
              <a:gd name="T31" fmla="*/ 2147483647 h 397"/>
              <a:gd name="T32" fmla="*/ 0 w 305"/>
              <a:gd name="T33" fmla="*/ 2147483647 h 397"/>
              <a:gd name="T34" fmla="*/ 2147483647 w 305"/>
              <a:gd name="T35" fmla="*/ 2147483647 h 397"/>
              <a:gd name="T36" fmla="*/ 2147483647 w 305"/>
              <a:gd name="T37" fmla="*/ 2147483647 h 397"/>
              <a:gd name="T38" fmla="*/ 2147483647 w 305"/>
              <a:gd name="T39" fmla="*/ 2147483647 h 397"/>
              <a:gd name="T40" fmla="*/ 2147483647 w 305"/>
              <a:gd name="T41" fmla="*/ 2147483647 h 397"/>
              <a:gd name="T42" fmla="*/ 2147483647 w 305"/>
              <a:gd name="T43" fmla="*/ 2147483647 h 397"/>
              <a:gd name="T44" fmla="*/ 2147483647 w 305"/>
              <a:gd name="T45" fmla="*/ 2147483647 h 397"/>
              <a:gd name="T46" fmla="*/ 2147483647 w 305"/>
              <a:gd name="T47" fmla="*/ 2147483647 h 397"/>
              <a:gd name="T48" fmla="*/ 2147483647 w 305"/>
              <a:gd name="T49" fmla="*/ 2147483647 h 397"/>
              <a:gd name="T50" fmla="*/ 2147483647 w 305"/>
              <a:gd name="T51" fmla="*/ 2147483647 h 397"/>
              <a:gd name="T52" fmla="*/ 2147483647 w 305"/>
              <a:gd name="T53" fmla="*/ 2147483647 h 397"/>
              <a:gd name="T54" fmla="*/ 2147483647 w 305"/>
              <a:gd name="T55" fmla="*/ 2147483647 h 397"/>
              <a:gd name="T56" fmla="*/ 2147483647 w 305"/>
              <a:gd name="T57" fmla="*/ 2147483647 h 397"/>
              <a:gd name="T58" fmla="*/ 2147483647 w 305"/>
              <a:gd name="T59" fmla="*/ 2147483647 h 397"/>
              <a:gd name="T60" fmla="*/ 2147483647 w 305"/>
              <a:gd name="T61" fmla="*/ 2147483647 h 397"/>
              <a:gd name="T62" fmla="*/ 2147483647 w 305"/>
              <a:gd name="T63" fmla="*/ 2147483647 h 397"/>
              <a:gd name="T64" fmla="*/ 2147483647 w 305"/>
              <a:gd name="T65" fmla="*/ 2147483647 h 397"/>
              <a:gd name="T66" fmla="*/ 2147483647 w 305"/>
              <a:gd name="T67" fmla="*/ 2147483647 h 397"/>
              <a:gd name="T68" fmla="*/ 2147483647 w 305"/>
              <a:gd name="T69" fmla="*/ 2147483647 h 39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305"/>
              <a:gd name="T106" fmla="*/ 0 h 397"/>
              <a:gd name="T107" fmla="*/ 305 w 305"/>
              <a:gd name="T108" fmla="*/ 397 h 397"/>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305" h="397">
                <a:moveTo>
                  <a:pt x="291" y="1"/>
                </a:moveTo>
                <a:lnTo>
                  <a:pt x="291" y="0"/>
                </a:lnTo>
                <a:lnTo>
                  <a:pt x="288" y="9"/>
                </a:lnTo>
                <a:lnTo>
                  <a:pt x="284" y="19"/>
                </a:lnTo>
                <a:lnTo>
                  <a:pt x="281" y="30"/>
                </a:lnTo>
                <a:lnTo>
                  <a:pt x="277" y="40"/>
                </a:lnTo>
                <a:lnTo>
                  <a:pt x="272" y="51"/>
                </a:lnTo>
                <a:lnTo>
                  <a:pt x="267" y="62"/>
                </a:lnTo>
                <a:lnTo>
                  <a:pt x="261" y="73"/>
                </a:lnTo>
                <a:lnTo>
                  <a:pt x="255" y="84"/>
                </a:lnTo>
                <a:lnTo>
                  <a:pt x="249" y="95"/>
                </a:lnTo>
                <a:lnTo>
                  <a:pt x="242" y="107"/>
                </a:lnTo>
                <a:lnTo>
                  <a:pt x="235" y="118"/>
                </a:lnTo>
                <a:lnTo>
                  <a:pt x="227" y="130"/>
                </a:lnTo>
                <a:lnTo>
                  <a:pt x="219" y="142"/>
                </a:lnTo>
                <a:lnTo>
                  <a:pt x="211" y="155"/>
                </a:lnTo>
                <a:lnTo>
                  <a:pt x="203" y="167"/>
                </a:lnTo>
                <a:lnTo>
                  <a:pt x="194" y="179"/>
                </a:lnTo>
                <a:lnTo>
                  <a:pt x="185" y="192"/>
                </a:lnTo>
                <a:lnTo>
                  <a:pt x="175" y="204"/>
                </a:lnTo>
                <a:lnTo>
                  <a:pt x="165" y="217"/>
                </a:lnTo>
                <a:lnTo>
                  <a:pt x="155" y="230"/>
                </a:lnTo>
                <a:lnTo>
                  <a:pt x="144" y="243"/>
                </a:lnTo>
                <a:lnTo>
                  <a:pt x="132" y="256"/>
                </a:lnTo>
                <a:lnTo>
                  <a:pt x="120" y="270"/>
                </a:lnTo>
                <a:lnTo>
                  <a:pt x="109" y="282"/>
                </a:lnTo>
                <a:lnTo>
                  <a:pt x="96" y="295"/>
                </a:lnTo>
                <a:lnTo>
                  <a:pt x="84" y="309"/>
                </a:lnTo>
                <a:lnTo>
                  <a:pt x="70" y="322"/>
                </a:lnTo>
                <a:lnTo>
                  <a:pt x="57" y="336"/>
                </a:lnTo>
                <a:lnTo>
                  <a:pt x="43" y="349"/>
                </a:lnTo>
                <a:lnTo>
                  <a:pt x="29" y="362"/>
                </a:lnTo>
                <a:lnTo>
                  <a:pt x="14" y="376"/>
                </a:lnTo>
                <a:lnTo>
                  <a:pt x="0" y="389"/>
                </a:lnTo>
                <a:lnTo>
                  <a:pt x="10" y="396"/>
                </a:lnTo>
                <a:lnTo>
                  <a:pt x="24" y="382"/>
                </a:lnTo>
                <a:lnTo>
                  <a:pt x="38" y="369"/>
                </a:lnTo>
                <a:lnTo>
                  <a:pt x="53" y="355"/>
                </a:lnTo>
                <a:lnTo>
                  <a:pt x="67" y="342"/>
                </a:lnTo>
                <a:lnTo>
                  <a:pt x="81" y="328"/>
                </a:lnTo>
                <a:lnTo>
                  <a:pt x="94" y="316"/>
                </a:lnTo>
                <a:lnTo>
                  <a:pt x="106" y="302"/>
                </a:lnTo>
                <a:lnTo>
                  <a:pt x="119" y="289"/>
                </a:lnTo>
                <a:lnTo>
                  <a:pt x="131" y="275"/>
                </a:lnTo>
                <a:lnTo>
                  <a:pt x="142" y="262"/>
                </a:lnTo>
                <a:lnTo>
                  <a:pt x="154" y="249"/>
                </a:lnTo>
                <a:lnTo>
                  <a:pt x="165" y="236"/>
                </a:lnTo>
                <a:lnTo>
                  <a:pt x="176" y="223"/>
                </a:lnTo>
                <a:lnTo>
                  <a:pt x="185" y="210"/>
                </a:lnTo>
                <a:lnTo>
                  <a:pt x="195" y="197"/>
                </a:lnTo>
                <a:lnTo>
                  <a:pt x="204" y="184"/>
                </a:lnTo>
                <a:lnTo>
                  <a:pt x="213" y="172"/>
                </a:lnTo>
                <a:lnTo>
                  <a:pt x="222" y="159"/>
                </a:lnTo>
                <a:lnTo>
                  <a:pt x="231" y="147"/>
                </a:lnTo>
                <a:lnTo>
                  <a:pt x="238" y="135"/>
                </a:lnTo>
                <a:lnTo>
                  <a:pt x="246" y="123"/>
                </a:lnTo>
                <a:lnTo>
                  <a:pt x="253" y="111"/>
                </a:lnTo>
                <a:lnTo>
                  <a:pt x="260" y="99"/>
                </a:lnTo>
                <a:lnTo>
                  <a:pt x="267" y="87"/>
                </a:lnTo>
                <a:lnTo>
                  <a:pt x="273" y="77"/>
                </a:lnTo>
                <a:lnTo>
                  <a:pt x="278" y="65"/>
                </a:lnTo>
                <a:lnTo>
                  <a:pt x="283" y="54"/>
                </a:lnTo>
                <a:lnTo>
                  <a:pt x="288" y="43"/>
                </a:lnTo>
                <a:lnTo>
                  <a:pt x="292" y="33"/>
                </a:lnTo>
                <a:lnTo>
                  <a:pt x="297" y="22"/>
                </a:lnTo>
                <a:lnTo>
                  <a:pt x="300" y="12"/>
                </a:lnTo>
                <a:lnTo>
                  <a:pt x="302" y="2"/>
                </a:lnTo>
                <a:lnTo>
                  <a:pt x="304" y="1"/>
                </a:lnTo>
                <a:lnTo>
                  <a:pt x="302" y="2"/>
                </a:lnTo>
                <a:lnTo>
                  <a:pt x="304" y="1"/>
                </a:lnTo>
                <a:lnTo>
                  <a:pt x="291" y="1"/>
                </a:lnTo>
              </a:path>
            </a:pathLst>
          </a:custGeom>
          <a:solidFill>
            <a:srgbClr val="790015"/>
          </a:solidFill>
          <a:ln w="12700" cap="rnd">
            <a:solidFill>
              <a:srgbClr val="FC0128"/>
            </a:solidFill>
            <a:round/>
            <a:headEnd/>
            <a:tailEnd/>
          </a:ln>
        </p:spPr>
        <p:txBody>
          <a:bodyPr/>
          <a:lstStyle/>
          <a:p>
            <a:endParaRPr lang="en-US"/>
          </a:p>
        </p:txBody>
      </p:sp>
      <p:sp>
        <p:nvSpPr>
          <p:cNvPr id="53474" name="Freeform 240"/>
          <p:cNvSpPr>
            <a:spLocks/>
          </p:cNvSpPr>
          <p:nvPr/>
        </p:nvSpPr>
        <p:spPr bwMode="auto">
          <a:xfrm>
            <a:off x="3609978" y="5534027"/>
            <a:ext cx="403225" cy="82551"/>
          </a:xfrm>
          <a:custGeom>
            <a:avLst/>
            <a:gdLst>
              <a:gd name="T0" fmla="*/ 2147483647 w 280"/>
              <a:gd name="T1" fmla="*/ 2147483647 h 57"/>
              <a:gd name="T2" fmla="*/ 2147483647 w 280"/>
              <a:gd name="T3" fmla="*/ 2147483647 h 57"/>
              <a:gd name="T4" fmla="*/ 2147483647 w 280"/>
              <a:gd name="T5" fmla="*/ 2147483647 h 57"/>
              <a:gd name="T6" fmla="*/ 2147483647 w 280"/>
              <a:gd name="T7" fmla="*/ 2147483647 h 57"/>
              <a:gd name="T8" fmla="*/ 2147483647 w 280"/>
              <a:gd name="T9" fmla="*/ 2147483647 h 57"/>
              <a:gd name="T10" fmla="*/ 2147483647 w 280"/>
              <a:gd name="T11" fmla="*/ 2147483647 h 57"/>
              <a:gd name="T12" fmla="*/ 2147483647 w 280"/>
              <a:gd name="T13" fmla="*/ 2147483647 h 57"/>
              <a:gd name="T14" fmla="*/ 2147483647 w 280"/>
              <a:gd name="T15" fmla="*/ 2147483647 h 57"/>
              <a:gd name="T16" fmla="*/ 2147483647 w 280"/>
              <a:gd name="T17" fmla="*/ 2147483647 h 57"/>
              <a:gd name="T18" fmla="*/ 2147483647 w 280"/>
              <a:gd name="T19" fmla="*/ 2147483647 h 57"/>
              <a:gd name="T20" fmla="*/ 2147483647 w 280"/>
              <a:gd name="T21" fmla="*/ 2147483647 h 57"/>
              <a:gd name="T22" fmla="*/ 2147483647 w 280"/>
              <a:gd name="T23" fmla="*/ 2147483647 h 57"/>
              <a:gd name="T24" fmla="*/ 2147483647 w 280"/>
              <a:gd name="T25" fmla="*/ 2147483647 h 57"/>
              <a:gd name="T26" fmla="*/ 2147483647 w 280"/>
              <a:gd name="T27" fmla="*/ 2147483647 h 57"/>
              <a:gd name="T28" fmla="*/ 2147483647 w 280"/>
              <a:gd name="T29" fmla="*/ 2147483647 h 57"/>
              <a:gd name="T30" fmla="*/ 2147483647 w 280"/>
              <a:gd name="T31" fmla="*/ 2147483647 h 57"/>
              <a:gd name="T32" fmla="*/ 0 w 280"/>
              <a:gd name="T33" fmla="*/ 2147483647 h 57"/>
              <a:gd name="T34" fmla="*/ 2147483647 w 280"/>
              <a:gd name="T35" fmla="*/ 2147483647 h 57"/>
              <a:gd name="T36" fmla="*/ 2147483647 w 280"/>
              <a:gd name="T37" fmla="*/ 2147483647 h 57"/>
              <a:gd name="T38" fmla="*/ 2147483647 w 280"/>
              <a:gd name="T39" fmla="*/ 2147483647 h 57"/>
              <a:gd name="T40" fmla="*/ 2147483647 w 280"/>
              <a:gd name="T41" fmla="*/ 2147483647 h 57"/>
              <a:gd name="T42" fmla="*/ 2147483647 w 280"/>
              <a:gd name="T43" fmla="*/ 2147483647 h 57"/>
              <a:gd name="T44" fmla="*/ 2147483647 w 280"/>
              <a:gd name="T45" fmla="*/ 2147483647 h 57"/>
              <a:gd name="T46" fmla="*/ 2147483647 w 280"/>
              <a:gd name="T47" fmla="*/ 2147483647 h 57"/>
              <a:gd name="T48" fmla="*/ 2147483647 w 280"/>
              <a:gd name="T49" fmla="*/ 2147483647 h 57"/>
              <a:gd name="T50" fmla="*/ 2147483647 w 280"/>
              <a:gd name="T51" fmla="*/ 2147483647 h 57"/>
              <a:gd name="T52" fmla="*/ 2147483647 w 280"/>
              <a:gd name="T53" fmla="*/ 2147483647 h 57"/>
              <a:gd name="T54" fmla="*/ 2147483647 w 280"/>
              <a:gd name="T55" fmla="*/ 2147483647 h 57"/>
              <a:gd name="T56" fmla="*/ 2147483647 w 280"/>
              <a:gd name="T57" fmla="*/ 2147483647 h 57"/>
              <a:gd name="T58" fmla="*/ 2147483647 w 280"/>
              <a:gd name="T59" fmla="*/ 2147483647 h 57"/>
              <a:gd name="T60" fmla="*/ 2147483647 w 280"/>
              <a:gd name="T61" fmla="*/ 2147483647 h 57"/>
              <a:gd name="T62" fmla="*/ 2147483647 w 280"/>
              <a:gd name="T63" fmla="*/ 2147483647 h 57"/>
              <a:gd name="T64" fmla="*/ 2147483647 w 280"/>
              <a:gd name="T65" fmla="*/ 2147483647 h 5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80"/>
              <a:gd name="T100" fmla="*/ 0 h 57"/>
              <a:gd name="T101" fmla="*/ 280 w 280"/>
              <a:gd name="T102" fmla="*/ 57 h 5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80" h="57">
                <a:moveTo>
                  <a:pt x="277" y="46"/>
                </a:moveTo>
                <a:lnTo>
                  <a:pt x="268" y="46"/>
                </a:lnTo>
                <a:lnTo>
                  <a:pt x="258" y="46"/>
                </a:lnTo>
                <a:lnTo>
                  <a:pt x="249" y="46"/>
                </a:lnTo>
                <a:lnTo>
                  <a:pt x="240" y="46"/>
                </a:lnTo>
                <a:lnTo>
                  <a:pt x="231" y="46"/>
                </a:lnTo>
                <a:lnTo>
                  <a:pt x="222" y="46"/>
                </a:lnTo>
                <a:lnTo>
                  <a:pt x="212" y="45"/>
                </a:lnTo>
                <a:lnTo>
                  <a:pt x="203" y="45"/>
                </a:lnTo>
                <a:lnTo>
                  <a:pt x="195" y="44"/>
                </a:lnTo>
                <a:lnTo>
                  <a:pt x="186" y="44"/>
                </a:lnTo>
                <a:lnTo>
                  <a:pt x="177" y="43"/>
                </a:lnTo>
                <a:lnTo>
                  <a:pt x="168" y="42"/>
                </a:lnTo>
                <a:lnTo>
                  <a:pt x="160" y="42"/>
                </a:lnTo>
                <a:lnTo>
                  <a:pt x="152" y="41"/>
                </a:lnTo>
                <a:lnTo>
                  <a:pt x="143" y="39"/>
                </a:lnTo>
                <a:lnTo>
                  <a:pt x="135" y="38"/>
                </a:lnTo>
                <a:lnTo>
                  <a:pt x="127" y="36"/>
                </a:lnTo>
                <a:lnTo>
                  <a:pt x="119" y="35"/>
                </a:lnTo>
                <a:lnTo>
                  <a:pt x="111" y="33"/>
                </a:lnTo>
                <a:lnTo>
                  <a:pt x="102" y="31"/>
                </a:lnTo>
                <a:lnTo>
                  <a:pt x="94" y="30"/>
                </a:lnTo>
                <a:lnTo>
                  <a:pt x="86" y="28"/>
                </a:lnTo>
                <a:lnTo>
                  <a:pt x="78" y="26"/>
                </a:lnTo>
                <a:lnTo>
                  <a:pt x="70" y="24"/>
                </a:lnTo>
                <a:lnTo>
                  <a:pt x="61" y="21"/>
                </a:lnTo>
                <a:lnTo>
                  <a:pt x="53" y="19"/>
                </a:lnTo>
                <a:lnTo>
                  <a:pt x="45" y="16"/>
                </a:lnTo>
                <a:lnTo>
                  <a:pt x="37" y="13"/>
                </a:lnTo>
                <a:lnTo>
                  <a:pt x="29" y="10"/>
                </a:lnTo>
                <a:lnTo>
                  <a:pt x="21" y="7"/>
                </a:lnTo>
                <a:lnTo>
                  <a:pt x="13" y="3"/>
                </a:lnTo>
                <a:lnTo>
                  <a:pt x="5" y="0"/>
                </a:lnTo>
                <a:lnTo>
                  <a:pt x="0" y="8"/>
                </a:lnTo>
                <a:lnTo>
                  <a:pt x="7" y="12"/>
                </a:lnTo>
                <a:lnTo>
                  <a:pt x="15" y="15"/>
                </a:lnTo>
                <a:lnTo>
                  <a:pt x="24" y="20"/>
                </a:lnTo>
                <a:lnTo>
                  <a:pt x="32" y="22"/>
                </a:lnTo>
                <a:lnTo>
                  <a:pt x="40" y="25"/>
                </a:lnTo>
                <a:lnTo>
                  <a:pt x="49" y="28"/>
                </a:lnTo>
                <a:lnTo>
                  <a:pt x="57" y="31"/>
                </a:lnTo>
                <a:lnTo>
                  <a:pt x="65" y="33"/>
                </a:lnTo>
                <a:lnTo>
                  <a:pt x="74" y="35"/>
                </a:lnTo>
                <a:lnTo>
                  <a:pt x="82" y="37"/>
                </a:lnTo>
                <a:lnTo>
                  <a:pt x="91" y="40"/>
                </a:lnTo>
                <a:lnTo>
                  <a:pt x="98" y="42"/>
                </a:lnTo>
                <a:lnTo>
                  <a:pt x="107" y="43"/>
                </a:lnTo>
                <a:lnTo>
                  <a:pt x="115" y="45"/>
                </a:lnTo>
                <a:lnTo>
                  <a:pt x="124" y="47"/>
                </a:lnTo>
                <a:lnTo>
                  <a:pt x="133" y="48"/>
                </a:lnTo>
                <a:lnTo>
                  <a:pt x="141" y="49"/>
                </a:lnTo>
                <a:lnTo>
                  <a:pt x="150" y="51"/>
                </a:lnTo>
                <a:lnTo>
                  <a:pt x="159" y="52"/>
                </a:lnTo>
                <a:lnTo>
                  <a:pt x="168" y="53"/>
                </a:lnTo>
                <a:lnTo>
                  <a:pt x="176" y="53"/>
                </a:lnTo>
                <a:lnTo>
                  <a:pt x="185" y="54"/>
                </a:lnTo>
                <a:lnTo>
                  <a:pt x="194" y="54"/>
                </a:lnTo>
                <a:lnTo>
                  <a:pt x="203" y="55"/>
                </a:lnTo>
                <a:lnTo>
                  <a:pt x="212" y="55"/>
                </a:lnTo>
                <a:lnTo>
                  <a:pt x="221" y="56"/>
                </a:lnTo>
                <a:lnTo>
                  <a:pt x="230" y="56"/>
                </a:lnTo>
                <a:lnTo>
                  <a:pt x="240" y="56"/>
                </a:lnTo>
                <a:lnTo>
                  <a:pt x="249" y="56"/>
                </a:lnTo>
                <a:lnTo>
                  <a:pt x="258" y="56"/>
                </a:lnTo>
                <a:lnTo>
                  <a:pt x="268" y="56"/>
                </a:lnTo>
                <a:lnTo>
                  <a:pt x="279" y="56"/>
                </a:lnTo>
                <a:lnTo>
                  <a:pt x="277" y="46"/>
                </a:lnTo>
              </a:path>
            </a:pathLst>
          </a:custGeom>
          <a:solidFill>
            <a:srgbClr val="790015"/>
          </a:solidFill>
          <a:ln w="12700" cap="rnd">
            <a:solidFill>
              <a:srgbClr val="FC0128"/>
            </a:solidFill>
            <a:round/>
            <a:headEnd/>
            <a:tailEnd/>
          </a:ln>
        </p:spPr>
        <p:txBody>
          <a:bodyPr/>
          <a:lstStyle/>
          <a:p>
            <a:endParaRPr lang="en-US"/>
          </a:p>
        </p:txBody>
      </p:sp>
      <p:sp>
        <p:nvSpPr>
          <p:cNvPr id="53475" name="Freeform 241"/>
          <p:cNvSpPr>
            <a:spLocks/>
          </p:cNvSpPr>
          <p:nvPr/>
        </p:nvSpPr>
        <p:spPr bwMode="auto">
          <a:xfrm>
            <a:off x="3676653" y="5418142"/>
            <a:ext cx="379413" cy="58737"/>
          </a:xfrm>
          <a:custGeom>
            <a:avLst/>
            <a:gdLst>
              <a:gd name="T0" fmla="*/ 2147483647 w 263"/>
              <a:gd name="T1" fmla="*/ 2147483647 h 41"/>
              <a:gd name="T2" fmla="*/ 2147483647 w 263"/>
              <a:gd name="T3" fmla="*/ 2147483647 h 41"/>
              <a:gd name="T4" fmla="*/ 2147483647 w 263"/>
              <a:gd name="T5" fmla="*/ 2147483647 h 41"/>
              <a:gd name="T6" fmla="*/ 2147483647 w 263"/>
              <a:gd name="T7" fmla="*/ 2147483647 h 41"/>
              <a:gd name="T8" fmla="*/ 2147483647 w 263"/>
              <a:gd name="T9" fmla="*/ 2147483647 h 41"/>
              <a:gd name="T10" fmla="*/ 2147483647 w 263"/>
              <a:gd name="T11" fmla="*/ 2147483647 h 41"/>
              <a:gd name="T12" fmla="*/ 2147483647 w 263"/>
              <a:gd name="T13" fmla="*/ 2147483647 h 41"/>
              <a:gd name="T14" fmla="*/ 2147483647 w 263"/>
              <a:gd name="T15" fmla="*/ 2147483647 h 41"/>
              <a:gd name="T16" fmla="*/ 2147483647 w 263"/>
              <a:gd name="T17" fmla="*/ 2147483647 h 41"/>
              <a:gd name="T18" fmla="*/ 2147483647 w 263"/>
              <a:gd name="T19" fmla="*/ 2147483647 h 41"/>
              <a:gd name="T20" fmla="*/ 2147483647 w 263"/>
              <a:gd name="T21" fmla="*/ 2147483647 h 41"/>
              <a:gd name="T22" fmla="*/ 2147483647 w 263"/>
              <a:gd name="T23" fmla="*/ 2147483647 h 41"/>
              <a:gd name="T24" fmla="*/ 2147483647 w 263"/>
              <a:gd name="T25" fmla="*/ 2147483647 h 41"/>
              <a:gd name="T26" fmla="*/ 2147483647 w 263"/>
              <a:gd name="T27" fmla="*/ 2147483647 h 41"/>
              <a:gd name="T28" fmla="*/ 2147483647 w 263"/>
              <a:gd name="T29" fmla="*/ 2147483647 h 41"/>
              <a:gd name="T30" fmla="*/ 2147483647 w 263"/>
              <a:gd name="T31" fmla="*/ 2147483647 h 41"/>
              <a:gd name="T32" fmla="*/ 0 w 263"/>
              <a:gd name="T33" fmla="*/ 2147483647 h 41"/>
              <a:gd name="T34" fmla="*/ 2147483647 w 263"/>
              <a:gd name="T35" fmla="*/ 2147483647 h 41"/>
              <a:gd name="T36" fmla="*/ 2147483647 w 263"/>
              <a:gd name="T37" fmla="*/ 2147483647 h 41"/>
              <a:gd name="T38" fmla="*/ 2147483647 w 263"/>
              <a:gd name="T39" fmla="*/ 2147483647 h 41"/>
              <a:gd name="T40" fmla="*/ 2147483647 w 263"/>
              <a:gd name="T41" fmla="*/ 2147483647 h 41"/>
              <a:gd name="T42" fmla="*/ 2147483647 w 263"/>
              <a:gd name="T43" fmla="*/ 2147483647 h 41"/>
              <a:gd name="T44" fmla="*/ 2147483647 w 263"/>
              <a:gd name="T45" fmla="*/ 2147483647 h 41"/>
              <a:gd name="T46" fmla="*/ 2147483647 w 263"/>
              <a:gd name="T47" fmla="*/ 2147483647 h 41"/>
              <a:gd name="T48" fmla="*/ 2147483647 w 263"/>
              <a:gd name="T49" fmla="*/ 2147483647 h 41"/>
              <a:gd name="T50" fmla="*/ 2147483647 w 263"/>
              <a:gd name="T51" fmla="*/ 2147483647 h 41"/>
              <a:gd name="T52" fmla="*/ 2147483647 w 263"/>
              <a:gd name="T53" fmla="*/ 2147483647 h 41"/>
              <a:gd name="T54" fmla="*/ 2147483647 w 263"/>
              <a:gd name="T55" fmla="*/ 2147483647 h 41"/>
              <a:gd name="T56" fmla="*/ 2147483647 w 263"/>
              <a:gd name="T57" fmla="*/ 2147483647 h 41"/>
              <a:gd name="T58" fmla="*/ 2147483647 w 263"/>
              <a:gd name="T59" fmla="*/ 2147483647 h 41"/>
              <a:gd name="T60" fmla="*/ 2147483647 w 263"/>
              <a:gd name="T61" fmla="*/ 2147483647 h 41"/>
              <a:gd name="T62" fmla="*/ 2147483647 w 263"/>
              <a:gd name="T63" fmla="*/ 2147483647 h 41"/>
              <a:gd name="T64" fmla="*/ 2147483647 w 263"/>
              <a:gd name="T65" fmla="*/ 2147483647 h 41"/>
              <a:gd name="T66" fmla="*/ 2147483647 w 263"/>
              <a:gd name="T67" fmla="*/ 2147483647 h 41"/>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63"/>
              <a:gd name="T103" fmla="*/ 0 h 41"/>
              <a:gd name="T104" fmla="*/ 263 w 263"/>
              <a:gd name="T105" fmla="*/ 41 h 41"/>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63" h="41">
                <a:moveTo>
                  <a:pt x="258" y="21"/>
                </a:moveTo>
                <a:lnTo>
                  <a:pt x="249" y="22"/>
                </a:lnTo>
                <a:lnTo>
                  <a:pt x="240" y="24"/>
                </a:lnTo>
                <a:lnTo>
                  <a:pt x="230" y="25"/>
                </a:lnTo>
                <a:lnTo>
                  <a:pt x="221" y="26"/>
                </a:lnTo>
                <a:lnTo>
                  <a:pt x="212" y="26"/>
                </a:lnTo>
                <a:lnTo>
                  <a:pt x="203" y="27"/>
                </a:lnTo>
                <a:lnTo>
                  <a:pt x="194" y="28"/>
                </a:lnTo>
                <a:lnTo>
                  <a:pt x="185" y="29"/>
                </a:lnTo>
                <a:lnTo>
                  <a:pt x="176" y="29"/>
                </a:lnTo>
                <a:lnTo>
                  <a:pt x="168" y="30"/>
                </a:lnTo>
                <a:lnTo>
                  <a:pt x="159" y="30"/>
                </a:lnTo>
                <a:lnTo>
                  <a:pt x="151" y="30"/>
                </a:lnTo>
                <a:lnTo>
                  <a:pt x="143" y="30"/>
                </a:lnTo>
                <a:lnTo>
                  <a:pt x="134" y="29"/>
                </a:lnTo>
                <a:lnTo>
                  <a:pt x="128" y="29"/>
                </a:lnTo>
                <a:lnTo>
                  <a:pt x="120" y="28"/>
                </a:lnTo>
                <a:lnTo>
                  <a:pt x="112" y="27"/>
                </a:lnTo>
                <a:lnTo>
                  <a:pt x="104" y="27"/>
                </a:lnTo>
                <a:lnTo>
                  <a:pt x="97" y="26"/>
                </a:lnTo>
                <a:lnTo>
                  <a:pt x="89" y="25"/>
                </a:lnTo>
                <a:lnTo>
                  <a:pt x="82" y="24"/>
                </a:lnTo>
                <a:lnTo>
                  <a:pt x="74" y="22"/>
                </a:lnTo>
                <a:lnTo>
                  <a:pt x="67" y="20"/>
                </a:lnTo>
                <a:lnTo>
                  <a:pt x="60" y="19"/>
                </a:lnTo>
                <a:lnTo>
                  <a:pt x="53" y="17"/>
                </a:lnTo>
                <a:lnTo>
                  <a:pt x="46" y="14"/>
                </a:lnTo>
                <a:lnTo>
                  <a:pt x="39" y="13"/>
                </a:lnTo>
                <a:lnTo>
                  <a:pt x="32" y="10"/>
                </a:lnTo>
                <a:lnTo>
                  <a:pt x="25" y="8"/>
                </a:lnTo>
                <a:lnTo>
                  <a:pt x="20" y="5"/>
                </a:lnTo>
                <a:lnTo>
                  <a:pt x="13" y="2"/>
                </a:lnTo>
                <a:lnTo>
                  <a:pt x="5" y="0"/>
                </a:lnTo>
                <a:lnTo>
                  <a:pt x="0" y="8"/>
                </a:lnTo>
                <a:lnTo>
                  <a:pt x="6" y="11"/>
                </a:lnTo>
                <a:lnTo>
                  <a:pt x="13" y="14"/>
                </a:lnTo>
                <a:lnTo>
                  <a:pt x="21" y="17"/>
                </a:lnTo>
                <a:lnTo>
                  <a:pt x="28" y="20"/>
                </a:lnTo>
                <a:lnTo>
                  <a:pt x="34" y="22"/>
                </a:lnTo>
                <a:lnTo>
                  <a:pt x="42" y="24"/>
                </a:lnTo>
                <a:lnTo>
                  <a:pt x="49" y="26"/>
                </a:lnTo>
                <a:lnTo>
                  <a:pt x="56" y="29"/>
                </a:lnTo>
                <a:lnTo>
                  <a:pt x="64" y="31"/>
                </a:lnTo>
                <a:lnTo>
                  <a:pt x="71" y="32"/>
                </a:lnTo>
                <a:lnTo>
                  <a:pt x="79" y="33"/>
                </a:lnTo>
                <a:lnTo>
                  <a:pt x="87" y="35"/>
                </a:lnTo>
                <a:lnTo>
                  <a:pt x="95" y="36"/>
                </a:lnTo>
                <a:lnTo>
                  <a:pt x="102" y="37"/>
                </a:lnTo>
                <a:lnTo>
                  <a:pt x="110" y="37"/>
                </a:lnTo>
                <a:lnTo>
                  <a:pt x="118" y="38"/>
                </a:lnTo>
                <a:lnTo>
                  <a:pt x="127" y="39"/>
                </a:lnTo>
                <a:lnTo>
                  <a:pt x="134" y="39"/>
                </a:lnTo>
                <a:lnTo>
                  <a:pt x="142" y="40"/>
                </a:lnTo>
                <a:lnTo>
                  <a:pt x="151" y="40"/>
                </a:lnTo>
                <a:lnTo>
                  <a:pt x="159" y="40"/>
                </a:lnTo>
                <a:lnTo>
                  <a:pt x="168" y="40"/>
                </a:lnTo>
                <a:lnTo>
                  <a:pt x="177" y="39"/>
                </a:lnTo>
                <a:lnTo>
                  <a:pt x="186" y="39"/>
                </a:lnTo>
                <a:lnTo>
                  <a:pt x="195" y="38"/>
                </a:lnTo>
                <a:lnTo>
                  <a:pt x="204" y="37"/>
                </a:lnTo>
                <a:lnTo>
                  <a:pt x="213" y="37"/>
                </a:lnTo>
                <a:lnTo>
                  <a:pt x="222" y="36"/>
                </a:lnTo>
                <a:lnTo>
                  <a:pt x="232" y="35"/>
                </a:lnTo>
                <a:lnTo>
                  <a:pt x="241" y="34"/>
                </a:lnTo>
                <a:lnTo>
                  <a:pt x="250" y="32"/>
                </a:lnTo>
                <a:lnTo>
                  <a:pt x="260" y="31"/>
                </a:lnTo>
                <a:lnTo>
                  <a:pt x="262" y="31"/>
                </a:lnTo>
                <a:lnTo>
                  <a:pt x="258" y="21"/>
                </a:lnTo>
              </a:path>
            </a:pathLst>
          </a:custGeom>
          <a:solidFill>
            <a:srgbClr val="790015"/>
          </a:solidFill>
          <a:ln w="12700" cap="rnd">
            <a:solidFill>
              <a:srgbClr val="FC0128"/>
            </a:solidFill>
            <a:round/>
            <a:headEnd/>
            <a:tailEnd/>
          </a:ln>
        </p:spPr>
        <p:txBody>
          <a:bodyPr/>
          <a:lstStyle/>
          <a:p>
            <a:endParaRPr lang="en-US"/>
          </a:p>
        </p:txBody>
      </p:sp>
      <p:sp>
        <p:nvSpPr>
          <p:cNvPr id="53476" name="Freeform 242"/>
          <p:cNvSpPr>
            <a:spLocks/>
          </p:cNvSpPr>
          <p:nvPr/>
        </p:nvSpPr>
        <p:spPr bwMode="auto">
          <a:xfrm>
            <a:off x="4048125" y="5173663"/>
            <a:ext cx="344488" cy="290512"/>
          </a:xfrm>
          <a:custGeom>
            <a:avLst/>
            <a:gdLst>
              <a:gd name="T0" fmla="*/ 2147483647 w 238"/>
              <a:gd name="T1" fmla="*/ 2147483647 h 202"/>
              <a:gd name="T2" fmla="*/ 2147483647 w 238"/>
              <a:gd name="T3" fmla="*/ 2147483647 h 202"/>
              <a:gd name="T4" fmla="*/ 2147483647 w 238"/>
              <a:gd name="T5" fmla="*/ 2147483647 h 202"/>
              <a:gd name="T6" fmla="*/ 2147483647 w 238"/>
              <a:gd name="T7" fmla="*/ 2147483647 h 202"/>
              <a:gd name="T8" fmla="*/ 2147483647 w 238"/>
              <a:gd name="T9" fmla="*/ 2147483647 h 202"/>
              <a:gd name="T10" fmla="*/ 2147483647 w 238"/>
              <a:gd name="T11" fmla="*/ 2147483647 h 202"/>
              <a:gd name="T12" fmla="*/ 2147483647 w 238"/>
              <a:gd name="T13" fmla="*/ 2147483647 h 202"/>
              <a:gd name="T14" fmla="*/ 2147483647 w 238"/>
              <a:gd name="T15" fmla="*/ 2147483647 h 202"/>
              <a:gd name="T16" fmla="*/ 2147483647 w 238"/>
              <a:gd name="T17" fmla="*/ 2147483647 h 202"/>
              <a:gd name="T18" fmla="*/ 2147483647 w 238"/>
              <a:gd name="T19" fmla="*/ 2147483647 h 202"/>
              <a:gd name="T20" fmla="*/ 2147483647 w 238"/>
              <a:gd name="T21" fmla="*/ 2147483647 h 202"/>
              <a:gd name="T22" fmla="*/ 2147483647 w 238"/>
              <a:gd name="T23" fmla="*/ 2147483647 h 202"/>
              <a:gd name="T24" fmla="*/ 2147483647 w 238"/>
              <a:gd name="T25" fmla="*/ 2147483647 h 202"/>
              <a:gd name="T26" fmla="*/ 2147483647 w 238"/>
              <a:gd name="T27" fmla="*/ 2147483647 h 202"/>
              <a:gd name="T28" fmla="*/ 2147483647 w 238"/>
              <a:gd name="T29" fmla="*/ 2147483647 h 202"/>
              <a:gd name="T30" fmla="*/ 2147483647 w 238"/>
              <a:gd name="T31" fmla="*/ 2147483647 h 202"/>
              <a:gd name="T32" fmla="*/ 2147483647 w 238"/>
              <a:gd name="T33" fmla="*/ 2147483647 h 202"/>
              <a:gd name="T34" fmla="*/ 2147483647 w 238"/>
              <a:gd name="T35" fmla="*/ 2147483647 h 202"/>
              <a:gd name="T36" fmla="*/ 2147483647 w 238"/>
              <a:gd name="T37" fmla="*/ 2147483647 h 202"/>
              <a:gd name="T38" fmla="*/ 2147483647 w 238"/>
              <a:gd name="T39" fmla="*/ 2147483647 h 202"/>
              <a:gd name="T40" fmla="*/ 2147483647 w 238"/>
              <a:gd name="T41" fmla="*/ 2147483647 h 202"/>
              <a:gd name="T42" fmla="*/ 2147483647 w 238"/>
              <a:gd name="T43" fmla="*/ 2147483647 h 202"/>
              <a:gd name="T44" fmla="*/ 2147483647 w 238"/>
              <a:gd name="T45" fmla="*/ 2147483647 h 202"/>
              <a:gd name="T46" fmla="*/ 2147483647 w 238"/>
              <a:gd name="T47" fmla="*/ 2147483647 h 202"/>
              <a:gd name="T48" fmla="*/ 2147483647 w 238"/>
              <a:gd name="T49" fmla="*/ 2147483647 h 202"/>
              <a:gd name="T50" fmla="*/ 2147483647 w 238"/>
              <a:gd name="T51" fmla="*/ 2147483647 h 202"/>
              <a:gd name="T52" fmla="*/ 2147483647 w 238"/>
              <a:gd name="T53" fmla="*/ 2147483647 h 202"/>
              <a:gd name="T54" fmla="*/ 2147483647 w 238"/>
              <a:gd name="T55" fmla="*/ 2147483647 h 202"/>
              <a:gd name="T56" fmla="*/ 2147483647 w 238"/>
              <a:gd name="T57" fmla="*/ 2147483647 h 202"/>
              <a:gd name="T58" fmla="*/ 2147483647 w 238"/>
              <a:gd name="T59" fmla="*/ 2147483647 h 202"/>
              <a:gd name="T60" fmla="*/ 2147483647 w 238"/>
              <a:gd name="T61" fmla="*/ 2147483647 h 202"/>
              <a:gd name="T62" fmla="*/ 2147483647 w 238"/>
              <a:gd name="T63" fmla="*/ 2147483647 h 202"/>
              <a:gd name="T64" fmla="*/ 2147483647 w 238"/>
              <a:gd name="T65" fmla="*/ 2147483647 h 20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38"/>
              <a:gd name="T100" fmla="*/ 0 h 202"/>
              <a:gd name="T101" fmla="*/ 238 w 238"/>
              <a:gd name="T102" fmla="*/ 202 h 20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38" h="202">
                <a:moveTo>
                  <a:pt x="224" y="0"/>
                </a:moveTo>
                <a:lnTo>
                  <a:pt x="221" y="7"/>
                </a:lnTo>
                <a:lnTo>
                  <a:pt x="216" y="14"/>
                </a:lnTo>
                <a:lnTo>
                  <a:pt x="213" y="23"/>
                </a:lnTo>
                <a:lnTo>
                  <a:pt x="207" y="31"/>
                </a:lnTo>
                <a:lnTo>
                  <a:pt x="203" y="38"/>
                </a:lnTo>
                <a:lnTo>
                  <a:pt x="198" y="45"/>
                </a:lnTo>
                <a:lnTo>
                  <a:pt x="193" y="54"/>
                </a:lnTo>
                <a:lnTo>
                  <a:pt x="187" y="61"/>
                </a:lnTo>
                <a:lnTo>
                  <a:pt x="182" y="69"/>
                </a:lnTo>
                <a:lnTo>
                  <a:pt x="176" y="77"/>
                </a:lnTo>
                <a:lnTo>
                  <a:pt x="170" y="83"/>
                </a:lnTo>
                <a:lnTo>
                  <a:pt x="163" y="90"/>
                </a:lnTo>
                <a:lnTo>
                  <a:pt x="157" y="98"/>
                </a:lnTo>
                <a:lnTo>
                  <a:pt x="150" y="105"/>
                </a:lnTo>
                <a:lnTo>
                  <a:pt x="143" y="112"/>
                </a:lnTo>
                <a:lnTo>
                  <a:pt x="137" y="118"/>
                </a:lnTo>
                <a:lnTo>
                  <a:pt x="130" y="124"/>
                </a:lnTo>
                <a:lnTo>
                  <a:pt x="123" y="130"/>
                </a:lnTo>
                <a:lnTo>
                  <a:pt x="114" y="137"/>
                </a:lnTo>
                <a:lnTo>
                  <a:pt x="106" y="143"/>
                </a:lnTo>
                <a:lnTo>
                  <a:pt x="98" y="148"/>
                </a:lnTo>
                <a:lnTo>
                  <a:pt x="91" y="154"/>
                </a:lnTo>
                <a:lnTo>
                  <a:pt x="82" y="159"/>
                </a:lnTo>
                <a:lnTo>
                  <a:pt x="74" y="164"/>
                </a:lnTo>
                <a:lnTo>
                  <a:pt x="65" y="168"/>
                </a:lnTo>
                <a:lnTo>
                  <a:pt x="56" y="172"/>
                </a:lnTo>
                <a:lnTo>
                  <a:pt x="47" y="176"/>
                </a:lnTo>
                <a:lnTo>
                  <a:pt x="38" y="181"/>
                </a:lnTo>
                <a:lnTo>
                  <a:pt x="29" y="183"/>
                </a:lnTo>
                <a:lnTo>
                  <a:pt x="20" y="187"/>
                </a:lnTo>
                <a:lnTo>
                  <a:pt x="10" y="189"/>
                </a:lnTo>
                <a:lnTo>
                  <a:pt x="0" y="192"/>
                </a:lnTo>
                <a:lnTo>
                  <a:pt x="3" y="201"/>
                </a:lnTo>
                <a:lnTo>
                  <a:pt x="13" y="199"/>
                </a:lnTo>
                <a:lnTo>
                  <a:pt x="23" y="196"/>
                </a:lnTo>
                <a:lnTo>
                  <a:pt x="33" y="193"/>
                </a:lnTo>
                <a:lnTo>
                  <a:pt x="43" y="189"/>
                </a:lnTo>
                <a:lnTo>
                  <a:pt x="53" y="186"/>
                </a:lnTo>
                <a:lnTo>
                  <a:pt x="62" y="181"/>
                </a:lnTo>
                <a:lnTo>
                  <a:pt x="72" y="177"/>
                </a:lnTo>
                <a:lnTo>
                  <a:pt x="80" y="172"/>
                </a:lnTo>
                <a:lnTo>
                  <a:pt x="89" y="167"/>
                </a:lnTo>
                <a:lnTo>
                  <a:pt x="98" y="161"/>
                </a:lnTo>
                <a:lnTo>
                  <a:pt x="106" y="156"/>
                </a:lnTo>
                <a:lnTo>
                  <a:pt x="115" y="151"/>
                </a:lnTo>
                <a:lnTo>
                  <a:pt x="123" y="144"/>
                </a:lnTo>
                <a:lnTo>
                  <a:pt x="131" y="138"/>
                </a:lnTo>
                <a:lnTo>
                  <a:pt x="139" y="131"/>
                </a:lnTo>
                <a:lnTo>
                  <a:pt x="147" y="124"/>
                </a:lnTo>
                <a:lnTo>
                  <a:pt x="153" y="118"/>
                </a:lnTo>
                <a:lnTo>
                  <a:pt x="160" y="111"/>
                </a:lnTo>
                <a:lnTo>
                  <a:pt x="167" y="104"/>
                </a:lnTo>
                <a:lnTo>
                  <a:pt x="174" y="96"/>
                </a:lnTo>
                <a:lnTo>
                  <a:pt x="180" y="89"/>
                </a:lnTo>
                <a:lnTo>
                  <a:pt x="186" y="81"/>
                </a:lnTo>
                <a:lnTo>
                  <a:pt x="192" y="74"/>
                </a:lnTo>
                <a:lnTo>
                  <a:pt x="198" y="66"/>
                </a:lnTo>
                <a:lnTo>
                  <a:pt x="204" y="59"/>
                </a:lnTo>
                <a:lnTo>
                  <a:pt x="208" y="50"/>
                </a:lnTo>
                <a:lnTo>
                  <a:pt x="214" y="43"/>
                </a:lnTo>
                <a:lnTo>
                  <a:pt x="219" y="35"/>
                </a:lnTo>
                <a:lnTo>
                  <a:pt x="224" y="26"/>
                </a:lnTo>
                <a:lnTo>
                  <a:pt x="228" y="19"/>
                </a:lnTo>
                <a:lnTo>
                  <a:pt x="233" y="11"/>
                </a:lnTo>
                <a:lnTo>
                  <a:pt x="237" y="3"/>
                </a:lnTo>
                <a:lnTo>
                  <a:pt x="224" y="0"/>
                </a:lnTo>
              </a:path>
            </a:pathLst>
          </a:custGeom>
          <a:solidFill>
            <a:srgbClr val="790015"/>
          </a:solidFill>
          <a:ln w="12700" cap="rnd">
            <a:solidFill>
              <a:srgbClr val="FC0128"/>
            </a:solidFill>
            <a:round/>
            <a:headEnd/>
            <a:tailEnd/>
          </a:ln>
        </p:spPr>
        <p:txBody>
          <a:bodyPr/>
          <a:lstStyle/>
          <a:p>
            <a:endParaRPr lang="en-US"/>
          </a:p>
        </p:txBody>
      </p:sp>
      <p:sp>
        <p:nvSpPr>
          <p:cNvPr id="53477" name="Freeform 243"/>
          <p:cNvSpPr>
            <a:spLocks/>
          </p:cNvSpPr>
          <p:nvPr/>
        </p:nvSpPr>
        <p:spPr bwMode="auto">
          <a:xfrm>
            <a:off x="4375154" y="4829178"/>
            <a:ext cx="257175" cy="352425"/>
          </a:xfrm>
          <a:custGeom>
            <a:avLst/>
            <a:gdLst>
              <a:gd name="T0" fmla="*/ 2147483647 w 179"/>
              <a:gd name="T1" fmla="*/ 0 h 244"/>
              <a:gd name="T2" fmla="*/ 2147483647 w 179"/>
              <a:gd name="T3" fmla="*/ 2147483647 h 244"/>
              <a:gd name="T4" fmla="*/ 2147483647 w 179"/>
              <a:gd name="T5" fmla="*/ 2147483647 h 244"/>
              <a:gd name="T6" fmla="*/ 2147483647 w 179"/>
              <a:gd name="T7" fmla="*/ 2147483647 h 244"/>
              <a:gd name="T8" fmla="*/ 2147483647 w 179"/>
              <a:gd name="T9" fmla="*/ 2147483647 h 244"/>
              <a:gd name="T10" fmla="*/ 2147483647 w 179"/>
              <a:gd name="T11" fmla="*/ 2147483647 h 244"/>
              <a:gd name="T12" fmla="*/ 2147483647 w 179"/>
              <a:gd name="T13" fmla="*/ 2147483647 h 244"/>
              <a:gd name="T14" fmla="*/ 2147483647 w 179"/>
              <a:gd name="T15" fmla="*/ 2147483647 h 244"/>
              <a:gd name="T16" fmla="*/ 2147483647 w 179"/>
              <a:gd name="T17" fmla="*/ 2147483647 h 244"/>
              <a:gd name="T18" fmla="*/ 2147483647 w 179"/>
              <a:gd name="T19" fmla="*/ 2147483647 h 244"/>
              <a:gd name="T20" fmla="*/ 2147483647 w 179"/>
              <a:gd name="T21" fmla="*/ 2147483647 h 244"/>
              <a:gd name="T22" fmla="*/ 2147483647 w 179"/>
              <a:gd name="T23" fmla="*/ 2147483647 h 244"/>
              <a:gd name="T24" fmla="*/ 2147483647 w 179"/>
              <a:gd name="T25" fmla="*/ 2147483647 h 244"/>
              <a:gd name="T26" fmla="*/ 2147483647 w 179"/>
              <a:gd name="T27" fmla="*/ 2147483647 h 244"/>
              <a:gd name="T28" fmla="*/ 2147483647 w 179"/>
              <a:gd name="T29" fmla="*/ 2147483647 h 244"/>
              <a:gd name="T30" fmla="*/ 2147483647 w 179"/>
              <a:gd name="T31" fmla="*/ 2147483647 h 244"/>
              <a:gd name="T32" fmla="*/ 0 w 179"/>
              <a:gd name="T33" fmla="*/ 2147483647 h 244"/>
              <a:gd name="T34" fmla="*/ 2147483647 w 179"/>
              <a:gd name="T35" fmla="*/ 2147483647 h 244"/>
              <a:gd name="T36" fmla="*/ 2147483647 w 179"/>
              <a:gd name="T37" fmla="*/ 2147483647 h 244"/>
              <a:gd name="T38" fmla="*/ 2147483647 w 179"/>
              <a:gd name="T39" fmla="*/ 2147483647 h 244"/>
              <a:gd name="T40" fmla="*/ 2147483647 w 179"/>
              <a:gd name="T41" fmla="*/ 2147483647 h 244"/>
              <a:gd name="T42" fmla="*/ 2147483647 w 179"/>
              <a:gd name="T43" fmla="*/ 2147483647 h 244"/>
              <a:gd name="T44" fmla="*/ 2147483647 w 179"/>
              <a:gd name="T45" fmla="*/ 2147483647 h 244"/>
              <a:gd name="T46" fmla="*/ 2147483647 w 179"/>
              <a:gd name="T47" fmla="*/ 2147483647 h 244"/>
              <a:gd name="T48" fmla="*/ 2147483647 w 179"/>
              <a:gd name="T49" fmla="*/ 2147483647 h 244"/>
              <a:gd name="T50" fmla="*/ 2147483647 w 179"/>
              <a:gd name="T51" fmla="*/ 2147483647 h 244"/>
              <a:gd name="T52" fmla="*/ 2147483647 w 179"/>
              <a:gd name="T53" fmla="*/ 2147483647 h 244"/>
              <a:gd name="T54" fmla="*/ 2147483647 w 179"/>
              <a:gd name="T55" fmla="*/ 2147483647 h 244"/>
              <a:gd name="T56" fmla="*/ 2147483647 w 179"/>
              <a:gd name="T57" fmla="*/ 2147483647 h 244"/>
              <a:gd name="T58" fmla="*/ 2147483647 w 179"/>
              <a:gd name="T59" fmla="*/ 2147483647 h 244"/>
              <a:gd name="T60" fmla="*/ 2147483647 w 179"/>
              <a:gd name="T61" fmla="*/ 2147483647 h 244"/>
              <a:gd name="T62" fmla="*/ 2147483647 w 179"/>
              <a:gd name="T63" fmla="*/ 2147483647 h 244"/>
              <a:gd name="T64" fmla="*/ 2147483647 w 179"/>
              <a:gd name="T65" fmla="*/ 2147483647 h 244"/>
              <a:gd name="T66" fmla="*/ 2147483647 w 179"/>
              <a:gd name="T67" fmla="*/ 2147483647 h 244"/>
              <a:gd name="T68" fmla="*/ 2147483647 w 179"/>
              <a:gd name="T69" fmla="*/ 0 h 24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79"/>
              <a:gd name="T106" fmla="*/ 0 h 244"/>
              <a:gd name="T107" fmla="*/ 179 w 179"/>
              <a:gd name="T108" fmla="*/ 244 h 244"/>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79" h="244">
                <a:moveTo>
                  <a:pt x="170" y="0"/>
                </a:moveTo>
                <a:lnTo>
                  <a:pt x="169" y="0"/>
                </a:lnTo>
                <a:lnTo>
                  <a:pt x="161" y="7"/>
                </a:lnTo>
                <a:lnTo>
                  <a:pt x="153" y="14"/>
                </a:lnTo>
                <a:lnTo>
                  <a:pt x="145" y="22"/>
                </a:lnTo>
                <a:lnTo>
                  <a:pt x="138" y="30"/>
                </a:lnTo>
                <a:lnTo>
                  <a:pt x="131" y="37"/>
                </a:lnTo>
                <a:lnTo>
                  <a:pt x="124" y="43"/>
                </a:lnTo>
                <a:lnTo>
                  <a:pt x="117" y="51"/>
                </a:lnTo>
                <a:lnTo>
                  <a:pt x="111" y="59"/>
                </a:lnTo>
                <a:lnTo>
                  <a:pt x="106" y="67"/>
                </a:lnTo>
                <a:lnTo>
                  <a:pt x="99" y="74"/>
                </a:lnTo>
                <a:lnTo>
                  <a:pt x="94" y="81"/>
                </a:lnTo>
                <a:lnTo>
                  <a:pt x="88" y="89"/>
                </a:lnTo>
                <a:lnTo>
                  <a:pt x="82" y="96"/>
                </a:lnTo>
                <a:lnTo>
                  <a:pt x="78" y="104"/>
                </a:lnTo>
                <a:lnTo>
                  <a:pt x="72" y="112"/>
                </a:lnTo>
                <a:lnTo>
                  <a:pt x="67" y="119"/>
                </a:lnTo>
                <a:lnTo>
                  <a:pt x="62" y="126"/>
                </a:lnTo>
                <a:lnTo>
                  <a:pt x="58" y="134"/>
                </a:lnTo>
                <a:lnTo>
                  <a:pt x="53" y="142"/>
                </a:lnTo>
                <a:lnTo>
                  <a:pt x="49" y="149"/>
                </a:lnTo>
                <a:lnTo>
                  <a:pt x="44" y="157"/>
                </a:lnTo>
                <a:lnTo>
                  <a:pt x="40" y="164"/>
                </a:lnTo>
                <a:lnTo>
                  <a:pt x="36" y="171"/>
                </a:lnTo>
                <a:lnTo>
                  <a:pt x="31" y="179"/>
                </a:lnTo>
                <a:lnTo>
                  <a:pt x="27" y="187"/>
                </a:lnTo>
                <a:lnTo>
                  <a:pt x="23" y="194"/>
                </a:lnTo>
                <a:lnTo>
                  <a:pt x="20" y="202"/>
                </a:lnTo>
                <a:lnTo>
                  <a:pt x="15" y="209"/>
                </a:lnTo>
                <a:lnTo>
                  <a:pt x="12" y="217"/>
                </a:lnTo>
                <a:lnTo>
                  <a:pt x="7" y="224"/>
                </a:lnTo>
                <a:lnTo>
                  <a:pt x="4" y="232"/>
                </a:lnTo>
                <a:lnTo>
                  <a:pt x="0" y="240"/>
                </a:lnTo>
                <a:lnTo>
                  <a:pt x="12" y="243"/>
                </a:lnTo>
                <a:lnTo>
                  <a:pt x="15" y="236"/>
                </a:lnTo>
                <a:lnTo>
                  <a:pt x="20" y="228"/>
                </a:lnTo>
                <a:lnTo>
                  <a:pt x="23" y="221"/>
                </a:lnTo>
                <a:lnTo>
                  <a:pt x="26" y="213"/>
                </a:lnTo>
                <a:lnTo>
                  <a:pt x="30" y="205"/>
                </a:lnTo>
                <a:lnTo>
                  <a:pt x="35" y="199"/>
                </a:lnTo>
                <a:lnTo>
                  <a:pt x="39" y="191"/>
                </a:lnTo>
                <a:lnTo>
                  <a:pt x="42" y="183"/>
                </a:lnTo>
                <a:lnTo>
                  <a:pt x="47" y="176"/>
                </a:lnTo>
                <a:lnTo>
                  <a:pt x="51" y="168"/>
                </a:lnTo>
                <a:lnTo>
                  <a:pt x="55" y="161"/>
                </a:lnTo>
                <a:lnTo>
                  <a:pt x="60" y="153"/>
                </a:lnTo>
                <a:lnTo>
                  <a:pt x="64" y="146"/>
                </a:lnTo>
                <a:lnTo>
                  <a:pt x="69" y="138"/>
                </a:lnTo>
                <a:lnTo>
                  <a:pt x="73" y="131"/>
                </a:lnTo>
                <a:lnTo>
                  <a:pt x="78" y="124"/>
                </a:lnTo>
                <a:lnTo>
                  <a:pt x="82" y="117"/>
                </a:lnTo>
                <a:lnTo>
                  <a:pt x="88" y="109"/>
                </a:lnTo>
                <a:lnTo>
                  <a:pt x="94" y="101"/>
                </a:lnTo>
                <a:lnTo>
                  <a:pt x="98" y="94"/>
                </a:lnTo>
                <a:lnTo>
                  <a:pt x="105" y="86"/>
                </a:lnTo>
                <a:lnTo>
                  <a:pt x="109" y="79"/>
                </a:lnTo>
                <a:lnTo>
                  <a:pt x="115" y="72"/>
                </a:lnTo>
                <a:lnTo>
                  <a:pt x="121" y="65"/>
                </a:lnTo>
                <a:lnTo>
                  <a:pt x="128" y="57"/>
                </a:lnTo>
                <a:lnTo>
                  <a:pt x="134" y="49"/>
                </a:lnTo>
                <a:lnTo>
                  <a:pt x="141" y="43"/>
                </a:lnTo>
                <a:lnTo>
                  <a:pt x="148" y="36"/>
                </a:lnTo>
                <a:lnTo>
                  <a:pt x="155" y="28"/>
                </a:lnTo>
                <a:lnTo>
                  <a:pt x="163" y="21"/>
                </a:lnTo>
                <a:lnTo>
                  <a:pt x="170" y="14"/>
                </a:lnTo>
                <a:lnTo>
                  <a:pt x="178" y="6"/>
                </a:lnTo>
                <a:lnTo>
                  <a:pt x="178" y="7"/>
                </a:lnTo>
                <a:lnTo>
                  <a:pt x="170" y="0"/>
                </a:lnTo>
                <a:lnTo>
                  <a:pt x="169" y="0"/>
                </a:lnTo>
                <a:lnTo>
                  <a:pt x="170" y="0"/>
                </a:lnTo>
              </a:path>
            </a:pathLst>
          </a:custGeom>
          <a:solidFill>
            <a:srgbClr val="790015"/>
          </a:solidFill>
          <a:ln w="12700" cap="rnd">
            <a:solidFill>
              <a:srgbClr val="FC0128"/>
            </a:solidFill>
            <a:round/>
            <a:headEnd/>
            <a:tailEnd/>
          </a:ln>
        </p:spPr>
        <p:txBody>
          <a:bodyPr/>
          <a:lstStyle/>
          <a:p>
            <a:endParaRPr lang="en-US"/>
          </a:p>
        </p:txBody>
      </p:sp>
      <p:sp>
        <p:nvSpPr>
          <p:cNvPr id="53478" name="Freeform 244"/>
          <p:cNvSpPr>
            <a:spLocks/>
          </p:cNvSpPr>
          <p:nvPr/>
        </p:nvSpPr>
        <p:spPr bwMode="auto">
          <a:xfrm>
            <a:off x="4619628" y="4433888"/>
            <a:ext cx="307975" cy="406400"/>
          </a:xfrm>
          <a:custGeom>
            <a:avLst/>
            <a:gdLst>
              <a:gd name="T0" fmla="*/ 2147483647 w 213"/>
              <a:gd name="T1" fmla="*/ 2147483647 h 281"/>
              <a:gd name="T2" fmla="*/ 2147483647 w 213"/>
              <a:gd name="T3" fmla="*/ 2147483647 h 281"/>
              <a:gd name="T4" fmla="*/ 2147483647 w 213"/>
              <a:gd name="T5" fmla="*/ 2147483647 h 281"/>
              <a:gd name="T6" fmla="*/ 2147483647 w 213"/>
              <a:gd name="T7" fmla="*/ 2147483647 h 281"/>
              <a:gd name="T8" fmla="*/ 2147483647 w 213"/>
              <a:gd name="T9" fmla="*/ 2147483647 h 281"/>
              <a:gd name="T10" fmla="*/ 2147483647 w 213"/>
              <a:gd name="T11" fmla="*/ 2147483647 h 281"/>
              <a:gd name="T12" fmla="*/ 2147483647 w 213"/>
              <a:gd name="T13" fmla="*/ 2147483647 h 281"/>
              <a:gd name="T14" fmla="*/ 2147483647 w 213"/>
              <a:gd name="T15" fmla="*/ 2147483647 h 281"/>
              <a:gd name="T16" fmla="*/ 2147483647 w 213"/>
              <a:gd name="T17" fmla="*/ 2147483647 h 281"/>
              <a:gd name="T18" fmla="*/ 2147483647 w 213"/>
              <a:gd name="T19" fmla="*/ 2147483647 h 281"/>
              <a:gd name="T20" fmla="*/ 2147483647 w 213"/>
              <a:gd name="T21" fmla="*/ 2147483647 h 281"/>
              <a:gd name="T22" fmla="*/ 2147483647 w 213"/>
              <a:gd name="T23" fmla="*/ 2147483647 h 281"/>
              <a:gd name="T24" fmla="*/ 2147483647 w 213"/>
              <a:gd name="T25" fmla="*/ 2147483647 h 281"/>
              <a:gd name="T26" fmla="*/ 2147483647 w 213"/>
              <a:gd name="T27" fmla="*/ 2147483647 h 281"/>
              <a:gd name="T28" fmla="*/ 2147483647 w 213"/>
              <a:gd name="T29" fmla="*/ 2147483647 h 281"/>
              <a:gd name="T30" fmla="*/ 2147483647 w 213"/>
              <a:gd name="T31" fmla="*/ 2147483647 h 281"/>
              <a:gd name="T32" fmla="*/ 2147483647 w 213"/>
              <a:gd name="T33" fmla="*/ 2147483647 h 281"/>
              <a:gd name="T34" fmla="*/ 2147483647 w 213"/>
              <a:gd name="T35" fmla="*/ 2147483647 h 281"/>
              <a:gd name="T36" fmla="*/ 2147483647 w 213"/>
              <a:gd name="T37" fmla="*/ 2147483647 h 281"/>
              <a:gd name="T38" fmla="*/ 2147483647 w 213"/>
              <a:gd name="T39" fmla="*/ 2147483647 h 281"/>
              <a:gd name="T40" fmla="*/ 2147483647 w 213"/>
              <a:gd name="T41" fmla="*/ 2147483647 h 281"/>
              <a:gd name="T42" fmla="*/ 2147483647 w 213"/>
              <a:gd name="T43" fmla="*/ 2147483647 h 281"/>
              <a:gd name="T44" fmla="*/ 2147483647 w 213"/>
              <a:gd name="T45" fmla="*/ 2147483647 h 281"/>
              <a:gd name="T46" fmla="*/ 2147483647 w 213"/>
              <a:gd name="T47" fmla="*/ 2147483647 h 281"/>
              <a:gd name="T48" fmla="*/ 2147483647 w 213"/>
              <a:gd name="T49" fmla="*/ 2147483647 h 281"/>
              <a:gd name="T50" fmla="*/ 2147483647 w 213"/>
              <a:gd name="T51" fmla="*/ 2147483647 h 281"/>
              <a:gd name="T52" fmla="*/ 2147483647 w 213"/>
              <a:gd name="T53" fmla="*/ 2147483647 h 281"/>
              <a:gd name="T54" fmla="*/ 2147483647 w 213"/>
              <a:gd name="T55" fmla="*/ 2147483647 h 281"/>
              <a:gd name="T56" fmla="*/ 2147483647 w 213"/>
              <a:gd name="T57" fmla="*/ 2147483647 h 281"/>
              <a:gd name="T58" fmla="*/ 2147483647 w 213"/>
              <a:gd name="T59" fmla="*/ 2147483647 h 281"/>
              <a:gd name="T60" fmla="*/ 2147483647 w 213"/>
              <a:gd name="T61" fmla="*/ 2147483647 h 281"/>
              <a:gd name="T62" fmla="*/ 2147483647 w 213"/>
              <a:gd name="T63" fmla="*/ 2147483647 h 281"/>
              <a:gd name="T64" fmla="*/ 2147483647 w 213"/>
              <a:gd name="T65" fmla="*/ 2147483647 h 281"/>
              <a:gd name="T66" fmla="*/ 2147483647 w 213"/>
              <a:gd name="T67" fmla="*/ 0 h 281"/>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13"/>
              <a:gd name="T103" fmla="*/ 0 h 281"/>
              <a:gd name="T104" fmla="*/ 213 w 213"/>
              <a:gd name="T105" fmla="*/ 281 h 281"/>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13" h="281">
                <a:moveTo>
                  <a:pt x="199" y="0"/>
                </a:moveTo>
                <a:lnTo>
                  <a:pt x="197" y="10"/>
                </a:lnTo>
                <a:lnTo>
                  <a:pt x="195" y="20"/>
                </a:lnTo>
                <a:lnTo>
                  <a:pt x="192" y="31"/>
                </a:lnTo>
                <a:lnTo>
                  <a:pt x="190" y="40"/>
                </a:lnTo>
                <a:lnTo>
                  <a:pt x="187" y="49"/>
                </a:lnTo>
                <a:lnTo>
                  <a:pt x="183" y="59"/>
                </a:lnTo>
                <a:lnTo>
                  <a:pt x="180" y="69"/>
                </a:lnTo>
                <a:lnTo>
                  <a:pt x="177" y="78"/>
                </a:lnTo>
                <a:lnTo>
                  <a:pt x="173" y="87"/>
                </a:lnTo>
                <a:lnTo>
                  <a:pt x="168" y="96"/>
                </a:lnTo>
                <a:lnTo>
                  <a:pt x="164" y="105"/>
                </a:lnTo>
                <a:lnTo>
                  <a:pt x="159" y="114"/>
                </a:lnTo>
                <a:lnTo>
                  <a:pt x="154" y="122"/>
                </a:lnTo>
                <a:lnTo>
                  <a:pt x="148" y="131"/>
                </a:lnTo>
                <a:lnTo>
                  <a:pt x="143" y="140"/>
                </a:lnTo>
                <a:lnTo>
                  <a:pt x="137" y="148"/>
                </a:lnTo>
                <a:lnTo>
                  <a:pt x="131" y="157"/>
                </a:lnTo>
                <a:lnTo>
                  <a:pt x="124" y="165"/>
                </a:lnTo>
                <a:lnTo>
                  <a:pt x="117" y="173"/>
                </a:lnTo>
                <a:lnTo>
                  <a:pt x="111" y="182"/>
                </a:lnTo>
                <a:lnTo>
                  <a:pt x="103" y="190"/>
                </a:lnTo>
                <a:lnTo>
                  <a:pt x="96" y="199"/>
                </a:lnTo>
                <a:lnTo>
                  <a:pt x="87" y="205"/>
                </a:lnTo>
                <a:lnTo>
                  <a:pt x="79" y="213"/>
                </a:lnTo>
                <a:lnTo>
                  <a:pt x="70" y="221"/>
                </a:lnTo>
                <a:lnTo>
                  <a:pt x="61" y="228"/>
                </a:lnTo>
                <a:lnTo>
                  <a:pt x="52" y="237"/>
                </a:lnTo>
                <a:lnTo>
                  <a:pt x="42" y="243"/>
                </a:lnTo>
                <a:lnTo>
                  <a:pt x="32" y="250"/>
                </a:lnTo>
                <a:lnTo>
                  <a:pt x="21" y="258"/>
                </a:lnTo>
                <a:lnTo>
                  <a:pt x="11" y="265"/>
                </a:lnTo>
                <a:lnTo>
                  <a:pt x="0" y="272"/>
                </a:lnTo>
                <a:lnTo>
                  <a:pt x="7" y="280"/>
                </a:lnTo>
                <a:lnTo>
                  <a:pt x="19" y="273"/>
                </a:lnTo>
                <a:lnTo>
                  <a:pt x="30" y="266"/>
                </a:lnTo>
                <a:lnTo>
                  <a:pt x="40" y="258"/>
                </a:lnTo>
                <a:lnTo>
                  <a:pt x="50" y="250"/>
                </a:lnTo>
                <a:lnTo>
                  <a:pt x="60" y="243"/>
                </a:lnTo>
                <a:lnTo>
                  <a:pt x="70" y="236"/>
                </a:lnTo>
                <a:lnTo>
                  <a:pt x="79" y="228"/>
                </a:lnTo>
                <a:lnTo>
                  <a:pt x="88" y="220"/>
                </a:lnTo>
                <a:lnTo>
                  <a:pt x="97" y="212"/>
                </a:lnTo>
                <a:lnTo>
                  <a:pt x="105" y="204"/>
                </a:lnTo>
                <a:lnTo>
                  <a:pt x="113" y="196"/>
                </a:lnTo>
                <a:lnTo>
                  <a:pt x="121" y="188"/>
                </a:lnTo>
                <a:lnTo>
                  <a:pt x="127" y="179"/>
                </a:lnTo>
                <a:lnTo>
                  <a:pt x="135" y="171"/>
                </a:lnTo>
                <a:lnTo>
                  <a:pt x="141" y="161"/>
                </a:lnTo>
                <a:lnTo>
                  <a:pt x="148" y="154"/>
                </a:lnTo>
                <a:lnTo>
                  <a:pt x="154" y="145"/>
                </a:lnTo>
                <a:lnTo>
                  <a:pt x="160" y="136"/>
                </a:lnTo>
                <a:lnTo>
                  <a:pt x="165" y="126"/>
                </a:lnTo>
                <a:lnTo>
                  <a:pt x="170" y="118"/>
                </a:lnTo>
                <a:lnTo>
                  <a:pt x="175" y="109"/>
                </a:lnTo>
                <a:lnTo>
                  <a:pt x="180" y="99"/>
                </a:lnTo>
                <a:lnTo>
                  <a:pt x="183" y="90"/>
                </a:lnTo>
                <a:lnTo>
                  <a:pt x="188" y="81"/>
                </a:lnTo>
                <a:lnTo>
                  <a:pt x="191" y="71"/>
                </a:lnTo>
                <a:lnTo>
                  <a:pt x="196" y="62"/>
                </a:lnTo>
                <a:lnTo>
                  <a:pt x="199" y="52"/>
                </a:lnTo>
                <a:lnTo>
                  <a:pt x="201" y="42"/>
                </a:lnTo>
                <a:lnTo>
                  <a:pt x="205" y="32"/>
                </a:lnTo>
                <a:lnTo>
                  <a:pt x="207" y="22"/>
                </a:lnTo>
                <a:lnTo>
                  <a:pt x="209" y="12"/>
                </a:lnTo>
                <a:lnTo>
                  <a:pt x="212" y="2"/>
                </a:lnTo>
                <a:lnTo>
                  <a:pt x="210" y="2"/>
                </a:lnTo>
                <a:lnTo>
                  <a:pt x="199" y="0"/>
                </a:lnTo>
              </a:path>
            </a:pathLst>
          </a:custGeom>
          <a:solidFill>
            <a:srgbClr val="790015"/>
          </a:solidFill>
          <a:ln w="12700" cap="rnd">
            <a:solidFill>
              <a:srgbClr val="FC0128"/>
            </a:solidFill>
            <a:round/>
            <a:headEnd/>
            <a:tailEnd/>
          </a:ln>
        </p:spPr>
        <p:txBody>
          <a:bodyPr/>
          <a:lstStyle/>
          <a:p>
            <a:endParaRPr lang="en-US"/>
          </a:p>
        </p:txBody>
      </p:sp>
      <p:sp>
        <p:nvSpPr>
          <p:cNvPr id="53479" name="Freeform 245"/>
          <p:cNvSpPr>
            <a:spLocks/>
          </p:cNvSpPr>
          <p:nvPr/>
        </p:nvSpPr>
        <p:spPr bwMode="auto">
          <a:xfrm>
            <a:off x="4908554" y="3560764"/>
            <a:ext cx="112713" cy="881063"/>
          </a:xfrm>
          <a:custGeom>
            <a:avLst/>
            <a:gdLst>
              <a:gd name="T0" fmla="*/ 2147483647 w 78"/>
              <a:gd name="T1" fmla="*/ 2147483647 h 610"/>
              <a:gd name="T2" fmla="*/ 2147483647 w 78"/>
              <a:gd name="T3" fmla="*/ 2147483647 h 610"/>
              <a:gd name="T4" fmla="*/ 2147483647 w 78"/>
              <a:gd name="T5" fmla="*/ 2147483647 h 610"/>
              <a:gd name="T6" fmla="*/ 2147483647 w 78"/>
              <a:gd name="T7" fmla="*/ 2147483647 h 610"/>
              <a:gd name="T8" fmla="*/ 2147483647 w 78"/>
              <a:gd name="T9" fmla="*/ 2147483647 h 610"/>
              <a:gd name="T10" fmla="*/ 2147483647 w 78"/>
              <a:gd name="T11" fmla="*/ 2147483647 h 610"/>
              <a:gd name="T12" fmla="*/ 2147483647 w 78"/>
              <a:gd name="T13" fmla="*/ 2147483647 h 610"/>
              <a:gd name="T14" fmla="*/ 2147483647 w 78"/>
              <a:gd name="T15" fmla="*/ 2147483647 h 610"/>
              <a:gd name="T16" fmla="*/ 2147483647 w 78"/>
              <a:gd name="T17" fmla="*/ 2147483647 h 610"/>
              <a:gd name="T18" fmla="*/ 2147483647 w 78"/>
              <a:gd name="T19" fmla="*/ 2147483647 h 610"/>
              <a:gd name="T20" fmla="*/ 2147483647 w 78"/>
              <a:gd name="T21" fmla="*/ 2147483647 h 610"/>
              <a:gd name="T22" fmla="*/ 2147483647 w 78"/>
              <a:gd name="T23" fmla="*/ 2147483647 h 610"/>
              <a:gd name="T24" fmla="*/ 2147483647 w 78"/>
              <a:gd name="T25" fmla="*/ 2147483647 h 610"/>
              <a:gd name="T26" fmla="*/ 2147483647 w 78"/>
              <a:gd name="T27" fmla="*/ 2147483647 h 610"/>
              <a:gd name="T28" fmla="*/ 2147483647 w 78"/>
              <a:gd name="T29" fmla="*/ 2147483647 h 610"/>
              <a:gd name="T30" fmla="*/ 2147483647 w 78"/>
              <a:gd name="T31" fmla="*/ 2147483647 h 610"/>
              <a:gd name="T32" fmla="*/ 2147483647 w 78"/>
              <a:gd name="T33" fmla="*/ 2147483647 h 610"/>
              <a:gd name="T34" fmla="*/ 2147483647 w 78"/>
              <a:gd name="T35" fmla="*/ 2147483647 h 610"/>
              <a:gd name="T36" fmla="*/ 2147483647 w 78"/>
              <a:gd name="T37" fmla="*/ 2147483647 h 610"/>
              <a:gd name="T38" fmla="*/ 2147483647 w 78"/>
              <a:gd name="T39" fmla="*/ 2147483647 h 610"/>
              <a:gd name="T40" fmla="*/ 2147483647 w 78"/>
              <a:gd name="T41" fmla="*/ 2147483647 h 610"/>
              <a:gd name="T42" fmla="*/ 2147483647 w 78"/>
              <a:gd name="T43" fmla="*/ 2147483647 h 610"/>
              <a:gd name="T44" fmla="*/ 2147483647 w 78"/>
              <a:gd name="T45" fmla="*/ 2147483647 h 610"/>
              <a:gd name="T46" fmla="*/ 2147483647 w 78"/>
              <a:gd name="T47" fmla="*/ 2147483647 h 610"/>
              <a:gd name="T48" fmla="*/ 2147483647 w 78"/>
              <a:gd name="T49" fmla="*/ 2147483647 h 610"/>
              <a:gd name="T50" fmla="*/ 2147483647 w 78"/>
              <a:gd name="T51" fmla="*/ 2147483647 h 610"/>
              <a:gd name="T52" fmla="*/ 2147483647 w 78"/>
              <a:gd name="T53" fmla="*/ 2147483647 h 610"/>
              <a:gd name="T54" fmla="*/ 2147483647 w 78"/>
              <a:gd name="T55" fmla="*/ 2147483647 h 610"/>
              <a:gd name="T56" fmla="*/ 2147483647 w 78"/>
              <a:gd name="T57" fmla="*/ 2147483647 h 610"/>
              <a:gd name="T58" fmla="*/ 2147483647 w 78"/>
              <a:gd name="T59" fmla="*/ 2147483647 h 610"/>
              <a:gd name="T60" fmla="*/ 2147483647 w 78"/>
              <a:gd name="T61" fmla="*/ 2147483647 h 610"/>
              <a:gd name="T62" fmla="*/ 2147483647 w 78"/>
              <a:gd name="T63" fmla="*/ 2147483647 h 610"/>
              <a:gd name="T64" fmla="*/ 2147483647 w 78"/>
              <a:gd name="T65" fmla="*/ 0 h 610"/>
              <a:gd name="T66" fmla="*/ 2147483647 w 78"/>
              <a:gd name="T67" fmla="*/ 2147483647 h 610"/>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78"/>
              <a:gd name="T103" fmla="*/ 0 h 610"/>
              <a:gd name="T104" fmla="*/ 78 w 78"/>
              <a:gd name="T105" fmla="*/ 610 h 610"/>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78" h="610">
                <a:moveTo>
                  <a:pt x="39" y="2"/>
                </a:moveTo>
                <a:lnTo>
                  <a:pt x="43" y="20"/>
                </a:lnTo>
                <a:lnTo>
                  <a:pt x="47" y="40"/>
                </a:lnTo>
                <a:lnTo>
                  <a:pt x="49" y="60"/>
                </a:lnTo>
                <a:lnTo>
                  <a:pt x="53" y="78"/>
                </a:lnTo>
                <a:lnTo>
                  <a:pt x="56" y="98"/>
                </a:lnTo>
                <a:lnTo>
                  <a:pt x="57" y="117"/>
                </a:lnTo>
                <a:lnTo>
                  <a:pt x="60" y="136"/>
                </a:lnTo>
                <a:lnTo>
                  <a:pt x="62" y="156"/>
                </a:lnTo>
                <a:lnTo>
                  <a:pt x="63" y="174"/>
                </a:lnTo>
                <a:lnTo>
                  <a:pt x="64" y="194"/>
                </a:lnTo>
                <a:lnTo>
                  <a:pt x="64" y="213"/>
                </a:lnTo>
                <a:lnTo>
                  <a:pt x="64" y="232"/>
                </a:lnTo>
                <a:lnTo>
                  <a:pt x="64" y="252"/>
                </a:lnTo>
                <a:lnTo>
                  <a:pt x="64" y="270"/>
                </a:lnTo>
                <a:lnTo>
                  <a:pt x="64" y="289"/>
                </a:lnTo>
                <a:lnTo>
                  <a:pt x="63" y="310"/>
                </a:lnTo>
                <a:lnTo>
                  <a:pt x="61" y="327"/>
                </a:lnTo>
                <a:lnTo>
                  <a:pt x="60" y="347"/>
                </a:lnTo>
                <a:lnTo>
                  <a:pt x="57" y="366"/>
                </a:lnTo>
                <a:lnTo>
                  <a:pt x="55" y="385"/>
                </a:lnTo>
                <a:lnTo>
                  <a:pt x="52" y="404"/>
                </a:lnTo>
                <a:lnTo>
                  <a:pt x="48" y="423"/>
                </a:lnTo>
                <a:lnTo>
                  <a:pt x="46" y="441"/>
                </a:lnTo>
                <a:lnTo>
                  <a:pt x="41" y="460"/>
                </a:lnTo>
                <a:lnTo>
                  <a:pt x="38" y="479"/>
                </a:lnTo>
                <a:lnTo>
                  <a:pt x="33" y="497"/>
                </a:lnTo>
                <a:lnTo>
                  <a:pt x="29" y="515"/>
                </a:lnTo>
                <a:lnTo>
                  <a:pt x="23" y="533"/>
                </a:lnTo>
                <a:lnTo>
                  <a:pt x="19" y="552"/>
                </a:lnTo>
                <a:lnTo>
                  <a:pt x="13" y="570"/>
                </a:lnTo>
                <a:lnTo>
                  <a:pt x="6" y="589"/>
                </a:lnTo>
                <a:lnTo>
                  <a:pt x="0" y="606"/>
                </a:lnTo>
                <a:lnTo>
                  <a:pt x="12" y="609"/>
                </a:lnTo>
                <a:lnTo>
                  <a:pt x="19" y="591"/>
                </a:lnTo>
                <a:lnTo>
                  <a:pt x="24" y="572"/>
                </a:lnTo>
                <a:lnTo>
                  <a:pt x="30" y="555"/>
                </a:lnTo>
                <a:lnTo>
                  <a:pt x="36" y="536"/>
                </a:lnTo>
                <a:lnTo>
                  <a:pt x="40" y="518"/>
                </a:lnTo>
                <a:lnTo>
                  <a:pt x="46" y="498"/>
                </a:lnTo>
                <a:lnTo>
                  <a:pt x="49" y="481"/>
                </a:lnTo>
                <a:lnTo>
                  <a:pt x="55" y="462"/>
                </a:lnTo>
                <a:lnTo>
                  <a:pt x="57" y="443"/>
                </a:lnTo>
                <a:lnTo>
                  <a:pt x="62" y="424"/>
                </a:lnTo>
                <a:lnTo>
                  <a:pt x="64" y="406"/>
                </a:lnTo>
                <a:lnTo>
                  <a:pt x="67" y="386"/>
                </a:lnTo>
                <a:lnTo>
                  <a:pt x="70" y="367"/>
                </a:lnTo>
                <a:lnTo>
                  <a:pt x="72" y="348"/>
                </a:lnTo>
                <a:lnTo>
                  <a:pt x="73" y="328"/>
                </a:lnTo>
                <a:lnTo>
                  <a:pt x="74" y="310"/>
                </a:lnTo>
                <a:lnTo>
                  <a:pt x="75" y="290"/>
                </a:lnTo>
                <a:lnTo>
                  <a:pt x="77" y="271"/>
                </a:lnTo>
                <a:lnTo>
                  <a:pt x="77" y="252"/>
                </a:lnTo>
                <a:lnTo>
                  <a:pt x="77" y="232"/>
                </a:lnTo>
                <a:lnTo>
                  <a:pt x="77" y="213"/>
                </a:lnTo>
                <a:lnTo>
                  <a:pt x="75" y="194"/>
                </a:lnTo>
                <a:lnTo>
                  <a:pt x="74" y="174"/>
                </a:lnTo>
                <a:lnTo>
                  <a:pt x="73" y="155"/>
                </a:lnTo>
                <a:lnTo>
                  <a:pt x="72" y="135"/>
                </a:lnTo>
                <a:lnTo>
                  <a:pt x="70" y="117"/>
                </a:lnTo>
                <a:lnTo>
                  <a:pt x="67" y="96"/>
                </a:lnTo>
                <a:lnTo>
                  <a:pt x="65" y="77"/>
                </a:lnTo>
                <a:lnTo>
                  <a:pt x="62" y="58"/>
                </a:lnTo>
                <a:lnTo>
                  <a:pt x="58" y="39"/>
                </a:lnTo>
                <a:lnTo>
                  <a:pt x="56" y="20"/>
                </a:lnTo>
                <a:lnTo>
                  <a:pt x="52" y="0"/>
                </a:lnTo>
                <a:lnTo>
                  <a:pt x="50" y="0"/>
                </a:lnTo>
                <a:lnTo>
                  <a:pt x="39" y="2"/>
                </a:lnTo>
              </a:path>
            </a:pathLst>
          </a:custGeom>
          <a:solidFill>
            <a:srgbClr val="790015"/>
          </a:solidFill>
          <a:ln w="12700" cap="rnd">
            <a:solidFill>
              <a:srgbClr val="FC0128"/>
            </a:solidFill>
            <a:round/>
            <a:headEnd/>
            <a:tailEnd/>
          </a:ln>
        </p:spPr>
        <p:txBody>
          <a:bodyPr/>
          <a:lstStyle/>
          <a:p>
            <a:endParaRPr lang="en-US"/>
          </a:p>
        </p:txBody>
      </p:sp>
      <p:sp>
        <p:nvSpPr>
          <p:cNvPr id="53480" name="Freeform 246"/>
          <p:cNvSpPr>
            <a:spLocks/>
          </p:cNvSpPr>
          <p:nvPr/>
        </p:nvSpPr>
        <p:spPr bwMode="auto">
          <a:xfrm>
            <a:off x="4826002" y="3338513"/>
            <a:ext cx="157163" cy="228600"/>
          </a:xfrm>
          <a:custGeom>
            <a:avLst/>
            <a:gdLst>
              <a:gd name="T0" fmla="*/ 2147483647 w 108"/>
              <a:gd name="T1" fmla="*/ 2147483647 h 158"/>
              <a:gd name="T2" fmla="*/ 2147483647 w 108"/>
              <a:gd name="T3" fmla="*/ 2147483647 h 158"/>
              <a:gd name="T4" fmla="*/ 2147483647 w 108"/>
              <a:gd name="T5" fmla="*/ 2147483647 h 158"/>
              <a:gd name="T6" fmla="*/ 2147483647 w 108"/>
              <a:gd name="T7" fmla="*/ 2147483647 h 158"/>
              <a:gd name="T8" fmla="*/ 2147483647 w 108"/>
              <a:gd name="T9" fmla="*/ 2147483647 h 158"/>
              <a:gd name="T10" fmla="*/ 2147483647 w 108"/>
              <a:gd name="T11" fmla="*/ 2147483647 h 158"/>
              <a:gd name="T12" fmla="*/ 2147483647 w 108"/>
              <a:gd name="T13" fmla="*/ 2147483647 h 158"/>
              <a:gd name="T14" fmla="*/ 2147483647 w 108"/>
              <a:gd name="T15" fmla="*/ 2147483647 h 158"/>
              <a:gd name="T16" fmla="*/ 2147483647 w 108"/>
              <a:gd name="T17" fmla="*/ 2147483647 h 158"/>
              <a:gd name="T18" fmla="*/ 2147483647 w 108"/>
              <a:gd name="T19" fmla="*/ 2147483647 h 158"/>
              <a:gd name="T20" fmla="*/ 2147483647 w 108"/>
              <a:gd name="T21" fmla="*/ 2147483647 h 158"/>
              <a:gd name="T22" fmla="*/ 2147483647 w 108"/>
              <a:gd name="T23" fmla="*/ 2147483647 h 158"/>
              <a:gd name="T24" fmla="*/ 2147483647 w 108"/>
              <a:gd name="T25" fmla="*/ 2147483647 h 158"/>
              <a:gd name="T26" fmla="*/ 2147483647 w 108"/>
              <a:gd name="T27" fmla="*/ 2147483647 h 158"/>
              <a:gd name="T28" fmla="*/ 2147483647 w 108"/>
              <a:gd name="T29" fmla="*/ 2147483647 h 158"/>
              <a:gd name="T30" fmla="*/ 2147483647 w 108"/>
              <a:gd name="T31" fmla="*/ 2147483647 h 158"/>
              <a:gd name="T32" fmla="*/ 2147483647 w 108"/>
              <a:gd name="T33" fmla="*/ 2147483647 h 158"/>
              <a:gd name="T34" fmla="*/ 2147483647 w 108"/>
              <a:gd name="T35" fmla="*/ 2147483647 h 158"/>
              <a:gd name="T36" fmla="*/ 2147483647 w 108"/>
              <a:gd name="T37" fmla="*/ 2147483647 h 158"/>
              <a:gd name="T38" fmla="*/ 2147483647 w 108"/>
              <a:gd name="T39" fmla="*/ 2147483647 h 158"/>
              <a:gd name="T40" fmla="*/ 2147483647 w 108"/>
              <a:gd name="T41" fmla="*/ 2147483647 h 158"/>
              <a:gd name="T42" fmla="*/ 2147483647 w 108"/>
              <a:gd name="T43" fmla="*/ 2147483647 h 158"/>
              <a:gd name="T44" fmla="*/ 2147483647 w 108"/>
              <a:gd name="T45" fmla="*/ 2147483647 h 158"/>
              <a:gd name="T46" fmla="*/ 2147483647 w 108"/>
              <a:gd name="T47" fmla="*/ 2147483647 h 158"/>
              <a:gd name="T48" fmla="*/ 2147483647 w 108"/>
              <a:gd name="T49" fmla="*/ 2147483647 h 158"/>
              <a:gd name="T50" fmla="*/ 2147483647 w 108"/>
              <a:gd name="T51" fmla="*/ 2147483647 h 158"/>
              <a:gd name="T52" fmla="*/ 2147483647 w 108"/>
              <a:gd name="T53" fmla="*/ 2147483647 h 158"/>
              <a:gd name="T54" fmla="*/ 2147483647 w 108"/>
              <a:gd name="T55" fmla="*/ 2147483647 h 158"/>
              <a:gd name="T56" fmla="*/ 2147483647 w 108"/>
              <a:gd name="T57" fmla="*/ 2147483647 h 158"/>
              <a:gd name="T58" fmla="*/ 2147483647 w 108"/>
              <a:gd name="T59" fmla="*/ 2147483647 h 158"/>
              <a:gd name="T60" fmla="*/ 2147483647 w 108"/>
              <a:gd name="T61" fmla="*/ 2147483647 h 158"/>
              <a:gd name="T62" fmla="*/ 2147483647 w 108"/>
              <a:gd name="T63" fmla="*/ 2147483647 h 158"/>
              <a:gd name="T64" fmla="*/ 2147483647 w 108"/>
              <a:gd name="T65" fmla="*/ 0 h 15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08"/>
              <a:gd name="T100" fmla="*/ 0 h 158"/>
              <a:gd name="T101" fmla="*/ 108 w 108"/>
              <a:gd name="T102" fmla="*/ 158 h 158"/>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08" h="158">
                <a:moveTo>
                  <a:pt x="0" y="4"/>
                </a:moveTo>
                <a:lnTo>
                  <a:pt x="4" y="9"/>
                </a:lnTo>
                <a:lnTo>
                  <a:pt x="7" y="14"/>
                </a:lnTo>
                <a:lnTo>
                  <a:pt x="12" y="19"/>
                </a:lnTo>
                <a:lnTo>
                  <a:pt x="15" y="23"/>
                </a:lnTo>
                <a:lnTo>
                  <a:pt x="20" y="28"/>
                </a:lnTo>
                <a:lnTo>
                  <a:pt x="23" y="33"/>
                </a:lnTo>
                <a:lnTo>
                  <a:pt x="27" y="38"/>
                </a:lnTo>
                <a:lnTo>
                  <a:pt x="30" y="42"/>
                </a:lnTo>
                <a:lnTo>
                  <a:pt x="34" y="47"/>
                </a:lnTo>
                <a:lnTo>
                  <a:pt x="37" y="52"/>
                </a:lnTo>
                <a:lnTo>
                  <a:pt x="41" y="55"/>
                </a:lnTo>
                <a:lnTo>
                  <a:pt x="45" y="61"/>
                </a:lnTo>
                <a:lnTo>
                  <a:pt x="48" y="65"/>
                </a:lnTo>
                <a:lnTo>
                  <a:pt x="51" y="70"/>
                </a:lnTo>
                <a:lnTo>
                  <a:pt x="54" y="74"/>
                </a:lnTo>
                <a:lnTo>
                  <a:pt x="57" y="79"/>
                </a:lnTo>
                <a:lnTo>
                  <a:pt x="61" y="84"/>
                </a:lnTo>
                <a:lnTo>
                  <a:pt x="64" y="89"/>
                </a:lnTo>
                <a:lnTo>
                  <a:pt x="67" y="94"/>
                </a:lnTo>
                <a:lnTo>
                  <a:pt x="69" y="99"/>
                </a:lnTo>
                <a:lnTo>
                  <a:pt x="72" y="103"/>
                </a:lnTo>
                <a:lnTo>
                  <a:pt x="75" y="108"/>
                </a:lnTo>
                <a:lnTo>
                  <a:pt x="77" y="113"/>
                </a:lnTo>
                <a:lnTo>
                  <a:pt x="80" y="118"/>
                </a:lnTo>
                <a:lnTo>
                  <a:pt x="82" y="122"/>
                </a:lnTo>
                <a:lnTo>
                  <a:pt x="84" y="127"/>
                </a:lnTo>
                <a:lnTo>
                  <a:pt x="86" y="132"/>
                </a:lnTo>
                <a:lnTo>
                  <a:pt x="87" y="137"/>
                </a:lnTo>
                <a:lnTo>
                  <a:pt x="90" y="142"/>
                </a:lnTo>
                <a:lnTo>
                  <a:pt x="92" y="147"/>
                </a:lnTo>
                <a:lnTo>
                  <a:pt x="94" y="152"/>
                </a:lnTo>
                <a:lnTo>
                  <a:pt x="95" y="157"/>
                </a:lnTo>
                <a:lnTo>
                  <a:pt x="107" y="154"/>
                </a:lnTo>
                <a:lnTo>
                  <a:pt x="105" y="149"/>
                </a:lnTo>
                <a:lnTo>
                  <a:pt x="103" y="144"/>
                </a:lnTo>
                <a:lnTo>
                  <a:pt x="102" y="139"/>
                </a:lnTo>
                <a:lnTo>
                  <a:pt x="101" y="134"/>
                </a:lnTo>
                <a:lnTo>
                  <a:pt x="98" y="129"/>
                </a:lnTo>
                <a:lnTo>
                  <a:pt x="95" y="124"/>
                </a:lnTo>
                <a:lnTo>
                  <a:pt x="94" y="119"/>
                </a:lnTo>
                <a:lnTo>
                  <a:pt x="91" y="113"/>
                </a:lnTo>
                <a:lnTo>
                  <a:pt x="89" y="108"/>
                </a:lnTo>
                <a:lnTo>
                  <a:pt x="86" y="104"/>
                </a:lnTo>
                <a:lnTo>
                  <a:pt x="84" y="100"/>
                </a:lnTo>
                <a:lnTo>
                  <a:pt x="81" y="95"/>
                </a:lnTo>
                <a:lnTo>
                  <a:pt x="78" y="90"/>
                </a:lnTo>
                <a:lnTo>
                  <a:pt x="75" y="84"/>
                </a:lnTo>
                <a:lnTo>
                  <a:pt x="72" y="79"/>
                </a:lnTo>
                <a:lnTo>
                  <a:pt x="69" y="74"/>
                </a:lnTo>
                <a:lnTo>
                  <a:pt x="65" y="70"/>
                </a:lnTo>
                <a:lnTo>
                  <a:pt x="62" y="65"/>
                </a:lnTo>
                <a:lnTo>
                  <a:pt x="59" y="60"/>
                </a:lnTo>
                <a:lnTo>
                  <a:pt x="55" y="55"/>
                </a:lnTo>
                <a:lnTo>
                  <a:pt x="51" y="51"/>
                </a:lnTo>
                <a:lnTo>
                  <a:pt x="48" y="46"/>
                </a:lnTo>
                <a:lnTo>
                  <a:pt x="45" y="41"/>
                </a:lnTo>
                <a:lnTo>
                  <a:pt x="41" y="37"/>
                </a:lnTo>
                <a:lnTo>
                  <a:pt x="37" y="32"/>
                </a:lnTo>
                <a:lnTo>
                  <a:pt x="33" y="27"/>
                </a:lnTo>
                <a:lnTo>
                  <a:pt x="29" y="22"/>
                </a:lnTo>
                <a:lnTo>
                  <a:pt x="25" y="18"/>
                </a:lnTo>
                <a:lnTo>
                  <a:pt x="21" y="13"/>
                </a:lnTo>
                <a:lnTo>
                  <a:pt x="18" y="9"/>
                </a:lnTo>
                <a:lnTo>
                  <a:pt x="13" y="3"/>
                </a:lnTo>
                <a:lnTo>
                  <a:pt x="10" y="0"/>
                </a:lnTo>
                <a:lnTo>
                  <a:pt x="0" y="4"/>
                </a:lnTo>
              </a:path>
            </a:pathLst>
          </a:custGeom>
          <a:solidFill>
            <a:srgbClr val="790015"/>
          </a:solidFill>
          <a:ln w="12700" cap="rnd">
            <a:solidFill>
              <a:srgbClr val="FC0128"/>
            </a:solidFill>
            <a:round/>
            <a:headEnd/>
            <a:tailEnd/>
          </a:ln>
        </p:spPr>
        <p:txBody>
          <a:bodyPr/>
          <a:lstStyle/>
          <a:p>
            <a:endParaRPr lang="en-US"/>
          </a:p>
        </p:txBody>
      </p:sp>
      <p:grpSp>
        <p:nvGrpSpPr>
          <p:cNvPr id="53481" name="Group 247"/>
          <p:cNvGrpSpPr>
            <a:grpSpLocks/>
          </p:cNvGrpSpPr>
          <p:nvPr/>
        </p:nvGrpSpPr>
        <p:grpSpPr bwMode="auto">
          <a:xfrm rot="363424">
            <a:off x="3443289" y="5305429"/>
            <a:ext cx="411163" cy="265113"/>
            <a:chOff x="2440" y="3310"/>
            <a:chExt cx="292" cy="167"/>
          </a:xfrm>
        </p:grpSpPr>
        <p:sp>
          <p:nvSpPr>
            <p:cNvPr id="53510" name="Freeform 248"/>
            <p:cNvSpPr>
              <a:spLocks/>
            </p:cNvSpPr>
            <p:nvPr/>
          </p:nvSpPr>
          <p:spPr bwMode="gray">
            <a:xfrm rot="-900000">
              <a:off x="2490" y="3310"/>
              <a:ext cx="242" cy="167"/>
            </a:xfrm>
            <a:custGeom>
              <a:avLst/>
              <a:gdLst>
                <a:gd name="T0" fmla="*/ 2 w 314"/>
                <a:gd name="T1" fmla="*/ 2147483647 h 83"/>
                <a:gd name="T2" fmla="*/ 2 w 314"/>
                <a:gd name="T3" fmla="*/ 2147483647 h 83"/>
                <a:gd name="T4" fmla="*/ 2 w 314"/>
                <a:gd name="T5" fmla="*/ 2147483647 h 83"/>
                <a:gd name="T6" fmla="*/ 2 w 314"/>
                <a:gd name="T7" fmla="*/ 2147483647 h 83"/>
                <a:gd name="T8" fmla="*/ 2 w 314"/>
                <a:gd name="T9" fmla="*/ 2147483647 h 83"/>
                <a:gd name="T10" fmla="*/ 2 w 314"/>
                <a:gd name="T11" fmla="*/ 2147483647 h 83"/>
                <a:gd name="T12" fmla="*/ 2 w 314"/>
                <a:gd name="T13" fmla="*/ 2147483647 h 83"/>
                <a:gd name="T14" fmla="*/ 2 w 314"/>
                <a:gd name="T15" fmla="*/ 2147483647 h 83"/>
                <a:gd name="T16" fmla="*/ 2 w 314"/>
                <a:gd name="T17" fmla="*/ 2147483647 h 83"/>
                <a:gd name="T18" fmla="*/ 2 w 314"/>
                <a:gd name="T19" fmla="*/ 2147483647 h 83"/>
                <a:gd name="T20" fmla="*/ 2 w 314"/>
                <a:gd name="T21" fmla="*/ 2147483647 h 83"/>
                <a:gd name="T22" fmla="*/ 2 w 314"/>
                <a:gd name="T23" fmla="*/ 2147483647 h 83"/>
                <a:gd name="T24" fmla="*/ 2 w 314"/>
                <a:gd name="T25" fmla="*/ 2147483647 h 83"/>
                <a:gd name="T26" fmla="*/ 2 w 314"/>
                <a:gd name="T27" fmla="*/ 2147483647 h 83"/>
                <a:gd name="T28" fmla="*/ 2 w 314"/>
                <a:gd name="T29" fmla="*/ 2147483647 h 83"/>
                <a:gd name="T30" fmla="*/ 2 w 314"/>
                <a:gd name="T31" fmla="*/ 2147483647 h 83"/>
                <a:gd name="T32" fmla="*/ 2 w 314"/>
                <a:gd name="T33" fmla="*/ 2147483647 h 83"/>
                <a:gd name="T34" fmla="*/ 2 w 314"/>
                <a:gd name="T35" fmla="*/ 2147483647 h 83"/>
                <a:gd name="T36" fmla="*/ 2 w 314"/>
                <a:gd name="T37" fmla="*/ 2147483647 h 83"/>
                <a:gd name="T38" fmla="*/ 2 w 314"/>
                <a:gd name="T39" fmla="*/ 2147483647 h 83"/>
                <a:gd name="T40" fmla="*/ 2 w 314"/>
                <a:gd name="T41" fmla="*/ 2147483647 h 83"/>
                <a:gd name="T42" fmla="*/ 2 w 314"/>
                <a:gd name="T43" fmla="*/ 2147483647 h 83"/>
                <a:gd name="T44" fmla="*/ 2 w 314"/>
                <a:gd name="T45" fmla="*/ 2147483647 h 83"/>
                <a:gd name="T46" fmla="*/ 2 w 314"/>
                <a:gd name="T47" fmla="*/ 2147483647 h 83"/>
                <a:gd name="T48" fmla="*/ 2 w 314"/>
                <a:gd name="T49" fmla="*/ 2147483647 h 83"/>
                <a:gd name="T50" fmla="*/ 2 w 314"/>
                <a:gd name="T51" fmla="*/ 2147483647 h 83"/>
                <a:gd name="T52" fmla="*/ 2 w 314"/>
                <a:gd name="T53" fmla="*/ 2147483647 h 83"/>
                <a:gd name="T54" fmla="*/ 2 w 314"/>
                <a:gd name="T55" fmla="*/ 2147483647 h 83"/>
                <a:gd name="T56" fmla="*/ 2 w 314"/>
                <a:gd name="T57" fmla="*/ 2147483647 h 83"/>
                <a:gd name="T58" fmla="*/ 2 w 314"/>
                <a:gd name="T59" fmla="*/ 2147483647 h 83"/>
                <a:gd name="T60" fmla="*/ 2 w 314"/>
                <a:gd name="T61" fmla="*/ 2147483647 h 83"/>
                <a:gd name="T62" fmla="*/ 2 w 314"/>
                <a:gd name="T63" fmla="*/ 2147483647 h 83"/>
                <a:gd name="T64" fmla="*/ 2 w 314"/>
                <a:gd name="T65" fmla="*/ 0 h 8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14"/>
                <a:gd name="T100" fmla="*/ 0 h 83"/>
                <a:gd name="T101" fmla="*/ 314 w 314"/>
                <a:gd name="T102" fmla="*/ 83 h 8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14" h="83">
                  <a:moveTo>
                    <a:pt x="0" y="7"/>
                  </a:moveTo>
                  <a:lnTo>
                    <a:pt x="7" y="13"/>
                  </a:lnTo>
                  <a:lnTo>
                    <a:pt x="16" y="18"/>
                  </a:lnTo>
                  <a:lnTo>
                    <a:pt x="25" y="23"/>
                  </a:lnTo>
                  <a:lnTo>
                    <a:pt x="33" y="27"/>
                  </a:lnTo>
                  <a:lnTo>
                    <a:pt x="43" y="32"/>
                  </a:lnTo>
                  <a:lnTo>
                    <a:pt x="52" y="36"/>
                  </a:lnTo>
                  <a:lnTo>
                    <a:pt x="61" y="39"/>
                  </a:lnTo>
                  <a:lnTo>
                    <a:pt x="71" y="43"/>
                  </a:lnTo>
                  <a:lnTo>
                    <a:pt x="80" y="46"/>
                  </a:lnTo>
                  <a:lnTo>
                    <a:pt x="89" y="50"/>
                  </a:lnTo>
                  <a:lnTo>
                    <a:pt x="99" y="53"/>
                  </a:lnTo>
                  <a:lnTo>
                    <a:pt x="109" y="56"/>
                  </a:lnTo>
                  <a:lnTo>
                    <a:pt x="120" y="59"/>
                  </a:lnTo>
                  <a:lnTo>
                    <a:pt x="130" y="61"/>
                  </a:lnTo>
                  <a:lnTo>
                    <a:pt x="140" y="64"/>
                  </a:lnTo>
                  <a:lnTo>
                    <a:pt x="150" y="66"/>
                  </a:lnTo>
                  <a:lnTo>
                    <a:pt x="160" y="68"/>
                  </a:lnTo>
                  <a:lnTo>
                    <a:pt x="170" y="70"/>
                  </a:lnTo>
                  <a:lnTo>
                    <a:pt x="181" y="72"/>
                  </a:lnTo>
                  <a:lnTo>
                    <a:pt x="190" y="74"/>
                  </a:lnTo>
                  <a:lnTo>
                    <a:pt x="201" y="75"/>
                  </a:lnTo>
                  <a:lnTo>
                    <a:pt x="212" y="76"/>
                  </a:lnTo>
                  <a:lnTo>
                    <a:pt x="222" y="78"/>
                  </a:lnTo>
                  <a:lnTo>
                    <a:pt x="233" y="79"/>
                  </a:lnTo>
                  <a:lnTo>
                    <a:pt x="242" y="79"/>
                  </a:lnTo>
                  <a:lnTo>
                    <a:pt x="252" y="80"/>
                  </a:lnTo>
                  <a:lnTo>
                    <a:pt x="262" y="81"/>
                  </a:lnTo>
                  <a:lnTo>
                    <a:pt x="272" y="81"/>
                  </a:lnTo>
                  <a:lnTo>
                    <a:pt x="283" y="82"/>
                  </a:lnTo>
                  <a:lnTo>
                    <a:pt x="292" y="82"/>
                  </a:lnTo>
                  <a:lnTo>
                    <a:pt x="302" y="82"/>
                  </a:lnTo>
                  <a:lnTo>
                    <a:pt x="313" y="82"/>
                  </a:lnTo>
                  <a:lnTo>
                    <a:pt x="313" y="72"/>
                  </a:lnTo>
                  <a:lnTo>
                    <a:pt x="302" y="72"/>
                  </a:lnTo>
                  <a:lnTo>
                    <a:pt x="292" y="72"/>
                  </a:lnTo>
                  <a:lnTo>
                    <a:pt x="283" y="72"/>
                  </a:lnTo>
                  <a:lnTo>
                    <a:pt x="273" y="71"/>
                  </a:lnTo>
                  <a:lnTo>
                    <a:pt x="263" y="70"/>
                  </a:lnTo>
                  <a:lnTo>
                    <a:pt x="253" y="70"/>
                  </a:lnTo>
                  <a:lnTo>
                    <a:pt x="243" y="69"/>
                  </a:lnTo>
                  <a:lnTo>
                    <a:pt x="233" y="69"/>
                  </a:lnTo>
                  <a:lnTo>
                    <a:pt x="224" y="68"/>
                  </a:lnTo>
                  <a:lnTo>
                    <a:pt x="214" y="66"/>
                  </a:lnTo>
                  <a:lnTo>
                    <a:pt x="203" y="65"/>
                  </a:lnTo>
                  <a:lnTo>
                    <a:pt x="192" y="64"/>
                  </a:lnTo>
                  <a:lnTo>
                    <a:pt x="182" y="62"/>
                  </a:lnTo>
                  <a:lnTo>
                    <a:pt x="173" y="60"/>
                  </a:lnTo>
                  <a:lnTo>
                    <a:pt x="163" y="59"/>
                  </a:lnTo>
                  <a:lnTo>
                    <a:pt x="153" y="56"/>
                  </a:lnTo>
                  <a:lnTo>
                    <a:pt x="143" y="54"/>
                  </a:lnTo>
                  <a:lnTo>
                    <a:pt x="133" y="52"/>
                  </a:lnTo>
                  <a:lnTo>
                    <a:pt x="123" y="49"/>
                  </a:lnTo>
                  <a:lnTo>
                    <a:pt x="114" y="47"/>
                  </a:lnTo>
                  <a:lnTo>
                    <a:pt x="104" y="44"/>
                  </a:lnTo>
                  <a:lnTo>
                    <a:pt x="95" y="41"/>
                  </a:lnTo>
                  <a:lnTo>
                    <a:pt x="85" y="38"/>
                  </a:lnTo>
                  <a:lnTo>
                    <a:pt x="76" y="34"/>
                  </a:lnTo>
                  <a:lnTo>
                    <a:pt x="67" y="31"/>
                  </a:lnTo>
                  <a:lnTo>
                    <a:pt x="58" y="27"/>
                  </a:lnTo>
                  <a:lnTo>
                    <a:pt x="49" y="23"/>
                  </a:lnTo>
                  <a:lnTo>
                    <a:pt x="40" y="18"/>
                  </a:lnTo>
                  <a:lnTo>
                    <a:pt x="31" y="14"/>
                  </a:lnTo>
                  <a:lnTo>
                    <a:pt x="23" y="9"/>
                  </a:lnTo>
                  <a:lnTo>
                    <a:pt x="15" y="4"/>
                  </a:lnTo>
                  <a:lnTo>
                    <a:pt x="7" y="0"/>
                  </a:lnTo>
                  <a:lnTo>
                    <a:pt x="0" y="7"/>
                  </a:lnTo>
                </a:path>
              </a:pathLst>
            </a:custGeom>
            <a:solidFill>
              <a:schemeClr val="tx1"/>
            </a:solidFill>
            <a:ln w="12700" cap="rnd">
              <a:solidFill>
                <a:schemeClr val="bg2"/>
              </a:solidFill>
              <a:round/>
              <a:headEnd/>
              <a:tailEnd/>
            </a:ln>
          </p:spPr>
          <p:txBody>
            <a:bodyPr/>
            <a:lstStyle/>
            <a:p>
              <a:endParaRPr lang="en-US"/>
            </a:p>
          </p:txBody>
        </p:sp>
        <p:sp>
          <p:nvSpPr>
            <p:cNvPr id="53511" name="Freeform 249"/>
            <p:cNvSpPr>
              <a:spLocks/>
            </p:cNvSpPr>
            <p:nvPr/>
          </p:nvSpPr>
          <p:spPr bwMode="gray">
            <a:xfrm>
              <a:off x="2440" y="3329"/>
              <a:ext cx="87" cy="60"/>
            </a:xfrm>
            <a:custGeom>
              <a:avLst/>
              <a:gdLst>
                <a:gd name="T0" fmla="*/ 0 w 86"/>
                <a:gd name="T1" fmla="*/ 0 h 66"/>
                <a:gd name="T2" fmla="*/ 35 w 86"/>
                <a:gd name="T3" fmla="*/ 5 h 66"/>
                <a:gd name="T4" fmla="*/ 139 w 86"/>
                <a:gd name="T5" fmla="*/ 5 h 66"/>
                <a:gd name="T6" fmla="*/ 0 w 86"/>
                <a:gd name="T7" fmla="*/ 0 h 66"/>
                <a:gd name="T8" fmla="*/ 0 60000 65536"/>
                <a:gd name="T9" fmla="*/ 0 60000 65536"/>
                <a:gd name="T10" fmla="*/ 0 60000 65536"/>
                <a:gd name="T11" fmla="*/ 0 60000 65536"/>
                <a:gd name="T12" fmla="*/ 0 w 86"/>
                <a:gd name="T13" fmla="*/ 0 h 66"/>
                <a:gd name="T14" fmla="*/ 86 w 86"/>
                <a:gd name="T15" fmla="*/ 66 h 66"/>
              </a:gdLst>
              <a:ahLst/>
              <a:cxnLst>
                <a:cxn ang="T8">
                  <a:pos x="T0" y="T1"/>
                </a:cxn>
                <a:cxn ang="T9">
                  <a:pos x="T2" y="T3"/>
                </a:cxn>
                <a:cxn ang="T10">
                  <a:pos x="T4" y="T5"/>
                </a:cxn>
                <a:cxn ang="T11">
                  <a:pos x="T6" y="T7"/>
                </a:cxn>
              </a:cxnLst>
              <a:rect l="T12" t="T13" r="T14" b="T15"/>
              <a:pathLst>
                <a:path w="86" h="66">
                  <a:moveTo>
                    <a:pt x="0" y="0"/>
                  </a:moveTo>
                  <a:lnTo>
                    <a:pt x="35" y="65"/>
                  </a:lnTo>
                  <a:lnTo>
                    <a:pt x="85" y="15"/>
                  </a:lnTo>
                  <a:lnTo>
                    <a:pt x="0" y="0"/>
                  </a:lnTo>
                </a:path>
              </a:pathLst>
            </a:custGeom>
            <a:solidFill>
              <a:srgbClr val="FFFFFF"/>
            </a:solidFill>
            <a:ln w="12700" cap="rnd">
              <a:solidFill>
                <a:schemeClr val="bg2"/>
              </a:solidFill>
              <a:round/>
              <a:headEnd/>
              <a:tailEnd/>
            </a:ln>
          </p:spPr>
          <p:txBody>
            <a:bodyPr/>
            <a:lstStyle/>
            <a:p>
              <a:endParaRPr lang="en-US"/>
            </a:p>
          </p:txBody>
        </p:sp>
      </p:grpSp>
      <p:sp>
        <p:nvSpPr>
          <p:cNvPr id="53482" name="Rectangle 250"/>
          <p:cNvSpPr>
            <a:spLocks noChangeArrowheads="1"/>
          </p:cNvSpPr>
          <p:nvPr/>
        </p:nvSpPr>
        <p:spPr bwMode="gray">
          <a:xfrm>
            <a:off x="5057775" y="3638961"/>
            <a:ext cx="6412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nchorCtr="1">
            <a:spAutoFit/>
          </a:bodyPr>
          <a:lstStyle/>
          <a:p>
            <a:r>
              <a:rPr lang="en-US" b="1">
                <a:latin typeface="Helvetica" pitchFamily="34" charset="0"/>
              </a:rPr>
              <a:t>I</a:t>
            </a:r>
          </a:p>
        </p:txBody>
      </p:sp>
      <p:sp>
        <p:nvSpPr>
          <p:cNvPr id="53483" name="Rectangle 251"/>
          <p:cNvSpPr>
            <a:spLocks noChangeArrowheads="1"/>
          </p:cNvSpPr>
          <p:nvPr/>
        </p:nvSpPr>
        <p:spPr bwMode="gray">
          <a:xfrm rot="1500000">
            <a:off x="4930465" y="4445410"/>
            <a:ext cx="6412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nchorCtr="1">
            <a:spAutoFit/>
          </a:bodyPr>
          <a:lstStyle/>
          <a:p>
            <a:r>
              <a:rPr lang="en-US" b="1">
                <a:latin typeface="Helvetica" pitchFamily="34" charset="0"/>
              </a:rPr>
              <a:t>I</a:t>
            </a:r>
          </a:p>
        </p:txBody>
      </p:sp>
      <p:sp>
        <p:nvSpPr>
          <p:cNvPr id="53484" name="Rectangle 252"/>
          <p:cNvSpPr>
            <a:spLocks noChangeArrowheads="1"/>
          </p:cNvSpPr>
          <p:nvPr/>
        </p:nvSpPr>
        <p:spPr bwMode="gray">
          <a:xfrm rot="2040000">
            <a:off x="4549465" y="4854985"/>
            <a:ext cx="6412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nchorCtr="1">
            <a:spAutoFit/>
          </a:bodyPr>
          <a:lstStyle/>
          <a:p>
            <a:r>
              <a:rPr lang="en-US" b="1">
                <a:latin typeface="Helvetica" pitchFamily="34" charset="0"/>
              </a:rPr>
              <a:t>I</a:t>
            </a:r>
          </a:p>
        </p:txBody>
      </p:sp>
      <p:sp>
        <p:nvSpPr>
          <p:cNvPr id="53485" name="Rectangle 253"/>
          <p:cNvSpPr>
            <a:spLocks noChangeArrowheads="1"/>
          </p:cNvSpPr>
          <p:nvPr/>
        </p:nvSpPr>
        <p:spPr bwMode="gray">
          <a:xfrm rot="-960000">
            <a:off x="5292414" y="4639085"/>
            <a:ext cx="6412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nchorCtr="1">
            <a:spAutoFit/>
          </a:bodyPr>
          <a:lstStyle/>
          <a:p>
            <a:r>
              <a:rPr lang="en-US" b="1">
                <a:latin typeface="Helvetica" pitchFamily="34" charset="0"/>
              </a:rPr>
              <a:t>I</a:t>
            </a:r>
          </a:p>
        </p:txBody>
      </p:sp>
      <p:sp>
        <p:nvSpPr>
          <p:cNvPr id="53486" name="Rectangle 254"/>
          <p:cNvSpPr>
            <a:spLocks noChangeArrowheads="1"/>
          </p:cNvSpPr>
          <p:nvPr/>
        </p:nvSpPr>
        <p:spPr bwMode="gray">
          <a:xfrm>
            <a:off x="5329238" y="5129624"/>
            <a:ext cx="6412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nchorCtr="1">
            <a:spAutoFit/>
          </a:bodyPr>
          <a:lstStyle/>
          <a:p>
            <a:r>
              <a:rPr lang="en-US" b="1">
                <a:latin typeface="Helvetica" pitchFamily="34" charset="0"/>
              </a:rPr>
              <a:t>I</a:t>
            </a:r>
          </a:p>
        </p:txBody>
      </p:sp>
      <p:sp>
        <p:nvSpPr>
          <p:cNvPr id="53487" name="Rectangle 255"/>
          <p:cNvSpPr>
            <a:spLocks noChangeArrowheads="1"/>
          </p:cNvSpPr>
          <p:nvPr/>
        </p:nvSpPr>
        <p:spPr bwMode="gray">
          <a:xfrm rot="-2460000">
            <a:off x="5254314" y="3948524"/>
            <a:ext cx="6412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nchorCtr="1">
            <a:spAutoFit/>
          </a:bodyPr>
          <a:lstStyle/>
          <a:p>
            <a:r>
              <a:rPr lang="en-US" b="1">
                <a:latin typeface="Helvetica" pitchFamily="34" charset="0"/>
              </a:rPr>
              <a:t>I</a:t>
            </a:r>
          </a:p>
        </p:txBody>
      </p:sp>
      <p:sp>
        <p:nvSpPr>
          <p:cNvPr id="53488" name="Rectangle 256"/>
          <p:cNvSpPr>
            <a:spLocks noChangeArrowheads="1"/>
          </p:cNvSpPr>
          <p:nvPr/>
        </p:nvSpPr>
        <p:spPr bwMode="gray">
          <a:xfrm rot="-4320000">
            <a:off x="5705166" y="4230304"/>
            <a:ext cx="6412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nchorCtr="1">
            <a:spAutoFit/>
          </a:bodyPr>
          <a:lstStyle/>
          <a:p>
            <a:r>
              <a:rPr lang="en-US" b="1">
                <a:latin typeface="Helvetica" pitchFamily="34" charset="0"/>
              </a:rPr>
              <a:t>I</a:t>
            </a:r>
          </a:p>
        </p:txBody>
      </p:sp>
      <p:sp>
        <p:nvSpPr>
          <p:cNvPr id="53489" name="Rectangle 257"/>
          <p:cNvSpPr>
            <a:spLocks noChangeArrowheads="1"/>
          </p:cNvSpPr>
          <p:nvPr/>
        </p:nvSpPr>
        <p:spPr bwMode="gray">
          <a:xfrm rot="-600000">
            <a:off x="4971469" y="3416837"/>
            <a:ext cx="120226"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p>
            <a:r>
              <a:rPr lang="en-US" sz="1200" b="1">
                <a:latin typeface="Helvetica" pitchFamily="34" charset="0"/>
              </a:rPr>
              <a:t>G</a:t>
            </a:r>
          </a:p>
        </p:txBody>
      </p:sp>
      <p:sp>
        <p:nvSpPr>
          <p:cNvPr id="53490" name="Rectangle 258"/>
          <p:cNvSpPr>
            <a:spLocks noChangeArrowheads="1"/>
          </p:cNvSpPr>
          <p:nvPr/>
        </p:nvSpPr>
        <p:spPr bwMode="gray">
          <a:xfrm rot="-960000">
            <a:off x="5176256" y="4482051"/>
            <a:ext cx="120226"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p>
            <a:r>
              <a:rPr lang="en-US" sz="1200" b="1">
                <a:latin typeface="Helvetica" pitchFamily="34" charset="0"/>
              </a:rPr>
              <a:t>G</a:t>
            </a:r>
          </a:p>
        </p:txBody>
      </p:sp>
      <p:sp>
        <p:nvSpPr>
          <p:cNvPr id="53491" name="Rectangle 259"/>
          <p:cNvSpPr>
            <a:spLocks noChangeArrowheads="1"/>
          </p:cNvSpPr>
          <p:nvPr/>
        </p:nvSpPr>
        <p:spPr bwMode="gray">
          <a:xfrm rot="180000">
            <a:off x="5031793" y="3980400"/>
            <a:ext cx="120226"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p>
            <a:r>
              <a:rPr lang="en-US" sz="1200" b="1">
                <a:latin typeface="Helvetica" pitchFamily="34" charset="0"/>
              </a:rPr>
              <a:t>G</a:t>
            </a:r>
          </a:p>
        </p:txBody>
      </p:sp>
      <p:sp>
        <p:nvSpPr>
          <p:cNvPr id="53492" name="Rectangle 260"/>
          <p:cNvSpPr>
            <a:spLocks noChangeArrowheads="1"/>
          </p:cNvSpPr>
          <p:nvPr/>
        </p:nvSpPr>
        <p:spPr bwMode="gray">
          <a:xfrm rot="900000">
            <a:off x="4971469" y="4266151"/>
            <a:ext cx="120226"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p>
            <a:r>
              <a:rPr lang="en-US" sz="1200" b="1">
                <a:latin typeface="Helvetica" pitchFamily="34" charset="0"/>
              </a:rPr>
              <a:t>G</a:t>
            </a:r>
          </a:p>
        </p:txBody>
      </p:sp>
      <p:sp>
        <p:nvSpPr>
          <p:cNvPr id="53493" name="Rectangle 261"/>
          <p:cNvSpPr>
            <a:spLocks noChangeArrowheads="1"/>
          </p:cNvSpPr>
          <p:nvPr/>
        </p:nvSpPr>
        <p:spPr bwMode="gray">
          <a:xfrm rot="180000">
            <a:off x="5291349" y="4950363"/>
            <a:ext cx="120226"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p>
            <a:r>
              <a:rPr lang="en-US" sz="1200" b="1">
                <a:latin typeface="Helvetica" pitchFamily="34" charset="0"/>
              </a:rPr>
              <a:t>G</a:t>
            </a:r>
          </a:p>
        </p:txBody>
      </p:sp>
      <p:sp>
        <p:nvSpPr>
          <p:cNvPr id="53494" name="Rectangle 262"/>
          <p:cNvSpPr>
            <a:spLocks noChangeArrowheads="1"/>
          </p:cNvSpPr>
          <p:nvPr/>
        </p:nvSpPr>
        <p:spPr bwMode="gray">
          <a:xfrm rot="-4860000">
            <a:off x="5961275" y="4343937"/>
            <a:ext cx="120226"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p>
            <a:r>
              <a:rPr lang="en-US" sz="1200" b="1">
                <a:latin typeface="Helvetica" pitchFamily="34" charset="0"/>
              </a:rPr>
              <a:t>G</a:t>
            </a:r>
          </a:p>
        </p:txBody>
      </p:sp>
      <p:sp>
        <p:nvSpPr>
          <p:cNvPr id="53495" name="Rectangle 263"/>
          <p:cNvSpPr>
            <a:spLocks noChangeArrowheads="1"/>
          </p:cNvSpPr>
          <p:nvPr/>
        </p:nvSpPr>
        <p:spPr bwMode="gray">
          <a:xfrm rot="-3720000">
            <a:off x="5434225" y="4159787"/>
            <a:ext cx="120226"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p>
            <a:r>
              <a:rPr lang="en-US" sz="1200" b="1">
                <a:latin typeface="Helvetica" pitchFamily="34" charset="0"/>
              </a:rPr>
              <a:t>G</a:t>
            </a:r>
          </a:p>
        </p:txBody>
      </p:sp>
      <p:sp>
        <p:nvSpPr>
          <p:cNvPr id="53496" name="Rectangle 264"/>
          <p:cNvSpPr>
            <a:spLocks noChangeArrowheads="1"/>
          </p:cNvSpPr>
          <p:nvPr/>
        </p:nvSpPr>
        <p:spPr bwMode="gray">
          <a:xfrm rot="180000">
            <a:off x="5277856" y="5396451"/>
            <a:ext cx="120226"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p>
            <a:r>
              <a:rPr lang="en-US" sz="1200" b="1">
                <a:latin typeface="Helvetica" pitchFamily="34" charset="0"/>
              </a:rPr>
              <a:t>G</a:t>
            </a:r>
          </a:p>
        </p:txBody>
      </p:sp>
      <p:sp>
        <p:nvSpPr>
          <p:cNvPr id="53497" name="Rectangle 265"/>
          <p:cNvSpPr>
            <a:spLocks noChangeArrowheads="1"/>
          </p:cNvSpPr>
          <p:nvPr/>
        </p:nvSpPr>
        <p:spPr bwMode="gray">
          <a:xfrm rot="2700000">
            <a:off x="4244666" y="5285992"/>
            <a:ext cx="6412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nchorCtr="1">
            <a:spAutoFit/>
          </a:bodyPr>
          <a:lstStyle/>
          <a:p>
            <a:r>
              <a:rPr lang="en-US" b="1">
                <a:latin typeface="Helvetica" pitchFamily="34" charset="0"/>
              </a:rPr>
              <a:t>I</a:t>
            </a:r>
          </a:p>
        </p:txBody>
      </p:sp>
      <p:sp>
        <p:nvSpPr>
          <p:cNvPr id="53498" name="Rectangle 266"/>
          <p:cNvSpPr>
            <a:spLocks noChangeArrowheads="1"/>
          </p:cNvSpPr>
          <p:nvPr/>
        </p:nvSpPr>
        <p:spPr bwMode="gray">
          <a:xfrm rot="2640000">
            <a:off x="4728581" y="4704300"/>
            <a:ext cx="120226"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p>
            <a:r>
              <a:rPr lang="en-US" sz="1200" b="1">
                <a:latin typeface="Helvetica" pitchFamily="34" charset="0"/>
              </a:rPr>
              <a:t>G</a:t>
            </a:r>
          </a:p>
        </p:txBody>
      </p:sp>
      <p:sp>
        <p:nvSpPr>
          <p:cNvPr id="53499" name="Rectangle 267"/>
          <p:cNvSpPr>
            <a:spLocks noChangeArrowheads="1"/>
          </p:cNvSpPr>
          <p:nvPr/>
        </p:nvSpPr>
        <p:spPr bwMode="gray">
          <a:xfrm rot="1740000">
            <a:off x="4392825" y="5131337"/>
            <a:ext cx="120226"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p>
            <a:r>
              <a:rPr lang="en-US" sz="1200" b="1">
                <a:latin typeface="Helvetica" pitchFamily="34" charset="0"/>
              </a:rPr>
              <a:t>G</a:t>
            </a:r>
          </a:p>
        </p:txBody>
      </p:sp>
      <p:sp>
        <p:nvSpPr>
          <p:cNvPr id="53500" name="Rectangle 268"/>
          <p:cNvSpPr>
            <a:spLocks noChangeArrowheads="1"/>
          </p:cNvSpPr>
          <p:nvPr/>
        </p:nvSpPr>
        <p:spPr bwMode="gray">
          <a:xfrm rot="4560000">
            <a:off x="4013413" y="5436137"/>
            <a:ext cx="120226"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p>
            <a:r>
              <a:rPr lang="en-US" sz="1200" b="1">
                <a:latin typeface="Helvetica" pitchFamily="34" charset="0"/>
              </a:rPr>
              <a:t>G</a:t>
            </a:r>
          </a:p>
        </p:txBody>
      </p:sp>
      <p:sp>
        <p:nvSpPr>
          <p:cNvPr id="1290521" name="Rectangle 281"/>
          <p:cNvSpPr>
            <a:spLocks noChangeArrowheads="1"/>
          </p:cNvSpPr>
          <p:nvPr/>
        </p:nvSpPr>
        <p:spPr bwMode="auto">
          <a:xfrm>
            <a:off x="1786288" y="1057726"/>
            <a:ext cx="1723230" cy="8284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1" rIns="90488" bIns="44451">
            <a:spAutoFit/>
          </a:bodyPr>
          <a:lstStyle/>
          <a:p>
            <a:r>
              <a:rPr lang="en-US" sz="1600" b="1" dirty="0">
                <a:latin typeface="Helvetica" pitchFamily="34" charset="0"/>
              </a:rPr>
              <a:t> Decreased</a:t>
            </a:r>
            <a:br>
              <a:rPr lang="en-US" sz="1600" b="1" dirty="0">
                <a:latin typeface="Helvetica" pitchFamily="34" charset="0"/>
              </a:rPr>
            </a:br>
            <a:r>
              <a:rPr lang="en-GB" sz="1600" b="1" dirty="0">
                <a:latin typeface="Helvetica" pitchFamily="34" charset="0"/>
                <a:sym typeface="Symbol" pitchFamily="18" charset="2"/>
              </a:rPr>
              <a:t>satiation neuro-</a:t>
            </a:r>
          </a:p>
          <a:p>
            <a:r>
              <a:rPr lang="en-GB" sz="1600" b="1" dirty="0">
                <a:latin typeface="Helvetica" pitchFamily="34" charset="0"/>
                <a:sym typeface="Symbol" pitchFamily="18" charset="2"/>
              </a:rPr>
              <a:t>transmission</a:t>
            </a:r>
            <a:endParaRPr lang="en-US" sz="1600" b="1" dirty="0">
              <a:latin typeface="Helvetica" pitchFamily="34" charset="0"/>
            </a:endParaRPr>
          </a:p>
        </p:txBody>
      </p:sp>
      <p:sp>
        <p:nvSpPr>
          <p:cNvPr id="53503" name="AutoShape 282"/>
          <p:cNvSpPr>
            <a:spLocks noChangeArrowheads="1"/>
          </p:cNvSpPr>
          <p:nvPr/>
        </p:nvSpPr>
        <p:spPr bwMode="auto">
          <a:xfrm rot="70396" flipH="1">
            <a:off x="1842303" y="3034870"/>
            <a:ext cx="914400" cy="163513"/>
          </a:xfrm>
          <a:prstGeom prst="rightArrow">
            <a:avLst>
              <a:gd name="adj1" fmla="val 50000"/>
              <a:gd name="adj2" fmla="val 279663"/>
            </a:avLst>
          </a:prstGeom>
          <a:solidFill>
            <a:schemeClr val="tx1"/>
          </a:solidFill>
          <a:ln w="12700">
            <a:solidFill>
              <a:schemeClr val="tx1"/>
            </a:solidFill>
            <a:miter lim="800000"/>
            <a:headEnd/>
            <a:tailEnd/>
          </a:ln>
        </p:spPr>
        <p:txBody>
          <a:bodyPr wrap="none" anchor="ctr"/>
          <a:lstStyle/>
          <a:p>
            <a:endParaRPr lang="en-US"/>
          </a:p>
        </p:txBody>
      </p:sp>
      <p:sp>
        <p:nvSpPr>
          <p:cNvPr id="1290523" name="Rectangle 283"/>
          <p:cNvSpPr>
            <a:spLocks noChangeArrowheads="1"/>
          </p:cNvSpPr>
          <p:nvPr/>
        </p:nvSpPr>
        <p:spPr bwMode="white">
          <a:xfrm>
            <a:off x="6781803" y="1903256"/>
            <a:ext cx="2130425"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nchorCtr="1">
            <a:spAutoFit/>
          </a:bodyPr>
          <a:lstStyle/>
          <a:p>
            <a:pPr algn="ctr"/>
            <a:r>
              <a:rPr lang="en-US" sz="1600" b="1" dirty="0">
                <a:latin typeface="Helvetica" pitchFamily="34" charset="0"/>
              </a:rPr>
              <a:t>Increased  renal glucose reabsorption</a:t>
            </a:r>
          </a:p>
        </p:txBody>
      </p:sp>
      <p:sp>
        <p:nvSpPr>
          <p:cNvPr id="1290524" name="Rectangle 284"/>
          <p:cNvSpPr>
            <a:spLocks noChangeArrowheads="1"/>
          </p:cNvSpPr>
          <p:nvPr/>
        </p:nvSpPr>
        <p:spPr bwMode="auto">
          <a:xfrm>
            <a:off x="6858002" y="2971802"/>
            <a:ext cx="1585371" cy="582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1" rIns="90488" bIns="44451">
            <a:spAutoFit/>
          </a:bodyPr>
          <a:lstStyle/>
          <a:p>
            <a:r>
              <a:rPr lang="en-US" sz="1600" b="1">
                <a:latin typeface="Helvetica" pitchFamily="34" charset="0"/>
              </a:rPr>
              <a:t>     Decreased </a:t>
            </a:r>
            <a:br>
              <a:rPr lang="en-US" sz="1600" b="1">
                <a:latin typeface="Helvetica" pitchFamily="34" charset="0"/>
              </a:rPr>
            </a:br>
            <a:r>
              <a:rPr lang="en-GB" sz="1600" b="1">
                <a:latin typeface="Helvetica" pitchFamily="34" charset="0"/>
                <a:sym typeface="Symbol" pitchFamily="18" charset="2"/>
              </a:rPr>
              <a:t>Gut hormones</a:t>
            </a:r>
            <a:endParaRPr lang="en-US" sz="1600" b="1">
              <a:latin typeface="Helvetica" pitchFamily="34" charset="0"/>
            </a:endParaRPr>
          </a:p>
        </p:txBody>
      </p:sp>
      <p:sp>
        <p:nvSpPr>
          <p:cNvPr id="53506" name="AutoShape 285"/>
          <p:cNvSpPr>
            <a:spLocks noChangeArrowheads="1"/>
          </p:cNvSpPr>
          <p:nvPr/>
        </p:nvSpPr>
        <p:spPr bwMode="auto">
          <a:xfrm rot="-1584972">
            <a:off x="7234981" y="1523759"/>
            <a:ext cx="533400" cy="257175"/>
          </a:xfrm>
          <a:prstGeom prst="rightArrow">
            <a:avLst>
              <a:gd name="adj1" fmla="val 50000"/>
              <a:gd name="adj2" fmla="val 103723"/>
            </a:avLst>
          </a:prstGeom>
          <a:solidFill>
            <a:schemeClr val="tx1"/>
          </a:solidFill>
          <a:ln w="12700">
            <a:solidFill>
              <a:schemeClr val="tx1"/>
            </a:solidFill>
            <a:miter lim="800000"/>
            <a:headEnd/>
            <a:tailEnd/>
          </a:ln>
        </p:spPr>
        <p:txBody>
          <a:bodyPr wrap="none" anchor="ctr"/>
          <a:lstStyle/>
          <a:p>
            <a:endParaRPr lang="en-US"/>
          </a:p>
        </p:txBody>
      </p:sp>
      <p:sp>
        <p:nvSpPr>
          <p:cNvPr id="53507" name="AutoShape 286"/>
          <p:cNvSpPr>
            <a:spLocks noChangeArrowheads="1"/>
          </p:cNvSpPr>
          <p:nvPr/>
        </p:nvSpPr>
        <p:spPr bwMode="auto">
          <a:xfrm rot="-9630385">
            <a:off x="6815139" y="4787858"/>
            <a:ext cx="844551" cy="195263"/>
          </a:xfrm>
          <a:prstGeom prst="rightArrow">
            <a:avLst>
              <a:gd name="adj1" fmla="val 50000"/>
              <a:gd name="adj2" fmla="val 216300"/>
            </a:avLst>
          </a:prstGeom>
          <a:solidFill>
            <a:schemeClr val="tx1"/>
          </a:solidFill>
          <a:ln w="12700">
            <a:solidFill>
              <a:schemeClr val="tx1"/>
            </a:solidFill>
            <a:miter lim="800000"/>
            <a:headEnd/>
            <a:tailEnd/>
          </a:ln>
        </p:spPr>
        <p:txBody>
          <a:bodyPr wrap="none" anchor="ctr"/>
          <a:lstStyle/>
          <a:p>
            <a:endParaRPr lang="en-US"/>
          </a:p>
        </p:txBody>
      </p:sp>
      <p:sp>
        <p:nvSpPr>
          <p:cNvPr id="53508" name="AutoShape 287"/>
          <p:cNvSpPr>
            <a:spLocks noChangeArrowheads="1"/>
          </p:cNvSpPr>
          <p:nvPr/>
        </p:nvSpPr>
        <p:spPr bwMode="auto">
          <a:xfrm rot="-9630385">
            <a:off x="1791492" y="1945001"/>
            <a:ext cx="717451" cy="250819"/>
          </a:xfrm>
          <a:prstGeom prst="rightArrow">
            <a:avLst>
              <a:gd name="adj1" fmla="val 50000"/>
              <a:gd name="adj2" fmla="val 216300"/>
            </a:avLst>
          </a:prstGeom>
          <a:solidFill>
            <a:schemeClr val="tx1"/>
          </a:solidFill>
          <a:ln w="12700">
            <a:solidFill>
              <a:schemeClr val="tx1"/>
            </a:solidFill>
            <a:miter lim="800000"/>
            <a:headEnd/>
            <a:tailEnd/>
          </a:ln>
        </p:spPr>
        <p:txBody>
          <a:bodyPr wrap="none" anchor="ctr"/>
          <a:lstStyle/>
          <a:p>
            <a:endParaRPr lang="en-US" dirty="0"/>
          </a:p>
        </p:txBody>
      </p:sp>
    </p:spTree>
    <p:custDataLst>
      <p:tags r:id="rId1"/>
    </p:custDataLst>
    <p:extLst>
      <p:ext uri="{BB962C8B-B14F-4D97-AF65-F5344CB8AC3E}">
        <p14:creationId xmlns:p14="http://schemas.microsoft.com/office/powerpoint/2010/main" val="5536329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9" fill="hold" grpId="0" nodeType="clickEffect">
                                  <p:stCondLst>
                                    <p:cond delay="0"/>
                                  </p:stCondLst>
                                  <p:childTnLst>
                                    <p:set>
                                      <p:cBhvr>
                                        <p:cTn id="6" dur="1" fill="hold">
                                          <p:stCondLst>
                                            <p:cond delay="0"/>
                                          </p:stCondLst>
                                        </p:cTn>
                                        <p:tgtEl>
                                          <p:spTgt spid="1290458"/>
                                        </p:tgtEl>
                                        <p:attrNameLst>
                                          <p:attrName>style.visibility</p:attrName>
                                        </p:attrNameLst>
                                      </p:cBhvr>
                                      <p:to>
                                        <p:strVal val="visible"/>
                                      </p:to>
                                    </p:set>
                                    <p:anim calcmode="lin" valueType="num">
                                      <p:cBhvr additive="base">
                                        <p:cTn id="7" dur="1000" fill="hold"/>
                                        <p:tgtEl>
                                          <p:spTgt spid="1290458"/>
                                        </p:tgtEl>
                                        <p:attrNameLst>
                                          <p:attrName>ppt_x</p:attrName>
                                        </p:attrNameLst>
                                      </p:cBhvr>
                                      <p:tavLst>
                                        <p:tav tm="0">
                                          <p:val>
                                            <p:strVal val="0-#ppt_w/2"/>
                                          </p:val>
                                        </p:tav>
                                        <p:tav tm="100000">
                                          <p:val>
                                            <p:strVal val="#ppt_x"/>
                                          </p:val>
                                        </p:tav>
                                      </p:tavLst>
                                    </p:anim>
                                    <p:anim calcmode="lin" valueType="num">
                                      <p:cBhvr additive="base">
                                        <p:cTn id="8" dur="1000" fill="hold"/>
                                        <p:tgtEl>
                                          <p:spTgt spid="1290458"/>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9" fill="hold" grpId="0" nodeType="clickEffect">
                                  <p:stCondLst>
                                    <p:cond delay="0"/>
                                  </p:stCondLst>
                                  <p:childTnLst>
                                    <p:set>
                                      <p:cBhvr>
                                        <p:cTn id="12" dur="1" fill="hold">
                                          <p:stCondLst>
                                            <p:cond delay="0"/>
                                          </p:stCondLst>
                                        </p:cTn>
                                        <p:tgtEl>
                                          <p:spTgt spid="1290460"/>
                                        </p:tgtEl>
                                        <p:attrNameLst>
                                          <p:attrName>style.visibility</p:attrName>
                                        </p:attrNameLst>
                                      </p:cBhvr>
                                      <p:to>
                                        <p:strVal val="visible"/>
                                      </p:to>
                                    </p:set>
                                    <p:anim calcmode="lin" valueType="num">
                                      <p:cBhvr additive="base">
                                        <p:cTn id="13" dur="1000" fill="hold"/>
                                        <p:tgtEl>
                                          <p:spTgt spid="1290460"/>
                                        </p:tgtEl>
                                        <p:attrNameLst>
                                          <p:attrName>ppt_x</p:attrName>
                                        </p:attrNameLst>
                                      </p:cBhvr>
                                      <p:tavLst>
                                        <p:tav tm="0">
                                          <p:val>
                                            <p:strVal val="0-#ppt_w/2"/>
                                          </p:val>
                                        </p:tav>
                                        <p:tav tm="100000">
                                          <p:val>
                                            <p:strVal val="#ppt_x"/>
                                          </p:val>
                                        </p:tav>
                                      </p:tavLst>
                                    </p:anim>
                                    <p:anim calcmode="lin" valueType="num">
                                      <p:cBhvr additive="base">
                                        <p:cTn id="14" dur="1000" fill="hold"/>
                                        <p:tgtEl>
                                          <p:spTgt spid="1290460"/>
                                        </p:tgtEl>
                                        <p:attrNameLst>
                                          <p:attrName>ppt_y</p:attrName>
                                        </p:attrNameLst>
                                      </p:cBhvr>
                                      <p:tavLst>
                                        <p:tav tm="0">
                                          <p:val>
                                            <p:strVal val="0-#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12" fill="hold" grpId="0" nodeType="clickEffect">
                                  <p:stCondLst>
                                    <p:cond delay="0"/>
                                  </p:stCondLst>
                                  <p:childTnLst>
                                    <p:set>
                                      <p:cBhvr>
                                        <p:cTn id="18" dur="1" fill="hold">
                                          <p:stCondLst>
                                            <p:cond delay="0"/>
                                          </p:stCondLst>
                                        </p:cTn>
                                        <p:tgtEl>
                                          <p:spTgt spid="1290462"/>
                                        </p:tgtEl>
                                        <p:attrNameLst>
                                          <p:attrName>style.visibility</p:attrName>
                                        </p:attrNameLst>
                                      </p:cBhvr>
                                      <p:to>
                                        <p:strVal val="visible"/>
                                      </p:to>
                                    </p:set>
                                    <p:anim calcmode="lin" valueType="num">
                                      <p:cBhvr additive="base">
                                        <p:cTn id="19" dur="2000" fill="hold"/>
                                        <p:tgtEl>
                                          <p:spTgt spid="1290462"/>
                                        </p:tgtEl>
                                        <p:attrNameLst>
                                          <p:attrName>ppt_x</p:attrName>
                                        </p:attrNameLst>
                                      </p:cBhvr>
                                      <p:tavLst>
                                        <p:tav tm="0">
                                          <p:val>
                                            <p:strVal val="0-#ppt_w/2"/>
                                          </p:val>
                                        </p:tav>
                                        <p:tav tm="100000">
                                          <p:val>
                                            <p:strVal val="#ppt_x"/>
                                          </p:val>
                                        </p:tav>
                                      </p:tavLst>
                                    </p:anim>
                                    <p:anim calcmode="lin" valueType="num">
                                      <p:cBhvr additive="base">
                                        <p:cTn id="20" dur="2000" fill="hold"/>
                                        <p:tgtEl>
                                          <p:spTgt spid="1290462"/>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290444"/>
                                        </p:tgtEl>
                                        <p:attrNameLst>
                                          <p:attrName>style.visibility</p:attrName>
                                        </p:attrNameLst>
                                      </p:cBhvr>
                                      <p:to>
                                        <p:strVal val="visible"/>
                                      </p:to>
                                    </p:set>
                                    <p:anim calcmode="lin" valueType="num">
                                      <p:cBhvr additive="base">
                                        <p:cTn id="25" dur="500" fill="hold"/>
                                        <p:tgtEl>
                                          <p:spTgt spid="1290444"/>
                                        </p:tgtEl>
                                        <p:attrNameLst>
                                          <p:attrName>ppt_x</p:attrName>
                                        </p:attrNameLst>
                                      </p:cBhvr>
                                      <p:tavLst>
                                        <p:tav tm="0">
                                          <p:val>
                                            <p:strVal val="#ppt_x"/>
                                          </p:val>
                                        </p:tav>
                                        <p:tav tm="100000">
                                          <p:val>
                                            <p:strVal val="#ppt_x"/>
                                          </p:val>
                                        </p:tav>
                                      </p:tavLst>
                                    </p:anim>
                                    <p:anim calcmode="lin" valueType="num">
                                      <p:cBhvr additive="base">
                                        <p:cTn id="26" dur="500" fill="hold"/>
                                        <p:tgtEl>
                                          <p:spTgt spid="1290444"/>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9" fill="hold" grpId="0" nodeType="clickEffect">
                                  <p:stCondLst>
                                    <p:cond delay="0"/>
                                  </p:stCondLst>
                                  <p:childTnLst>
                                    <p:set>
                                      <p:cBhvr>
                                        <p:cTn id="30" dur="1" fill="hold">
                                          <p:stCondLst>
                                            <p:cond delay="0"/>
                                          </p:stCondLst>
                                        </p:cTn>
                                        <p:tgtEl>
                                          <p:spTgt spid="1290469"/>
                                        </p:tgtEl>
                                        <p:attrNameLst>
                                          <p:attrName>style.visibility</p:attrName>
                                        </p:attrNameLst>
                                      </p:cBhvr>
                                      <p:to>
                                        <p:strVal val="visible"/>
                                      </p:to>
                                    </p:set>
                                    <p:anim calcmode="lin" valueType="num">
                                      <p:cBhvr additive="base">
                                        <p:cTn id="31" dur="2000" fill="hold"/>
                                        <p:tgtEl>
                                          <p:spTgt spid="1290469"/>
                                        </p:tgtEl>
                                        <p:attrNameLst>
                                          <p:attrName>ppt_x</p:attrName>
                                        </p:attrNameLst>
                                      </p:cBhvr>
                                      <p:tavLst>
                                        <p:tav tm="0">
                                          <p:val>
                                            <p:strVal val="0-#ppt_w/2"/>
                                          </p:val>
                                        </p:tav>
                                        <p:tav tm="100000">
                                          <p:val>
                                            <p:strVal val="#ppt_x"/>
                                          </p:val>
                                        </p:tav>
                                      </p:tavLst>
                                    </p:anim>
                                    <p:anim calcmode="lin" valueType="num">
                                      <p:cBhvr additive="base">
                                        <p:cTn id="32" dur="2000" fill="hold"/>
                                        <p:tgtEl>
                                          <p:spTgt spid="1290469"/>
                                        </p:tgtEl>
                                        <p:attrNameLst>
                                          <p:attrName>ppt_y</p:attrName>
                                        </p:attrNameLst>
                                      </p:cBhvr>
                                      <p:tavLst>
                                        <p:tav tm="0">
                                          <p:val>
                                            <p:strVal val="0-#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9" fill="hold" grpId="0" nodeType="clickEffect">
                                  <p:stCondLst>
                                    <p:cond delay="0"/>
                                  </p:stCondLst>
                                  <p:childTnLst>
                                    <p:set>
                                      <p:cBhvr>
                                        <p:cTn id="36" dur="1" fill="hold">
                                          <p:stCondLst>
                                            <p:cond delay="0"/>
                                          </p:stCondLst>
                                        </p:cTn>
                                        <p:tgtEl>
                                          <p:spTgt spid="1290524"/>
                                        </p:tgtEl>
                                        <p:attrNameLst>
                                          <p:attrName>style.visibility</p:attrName>
                                        </p:attrNameLst>
                                      </p:cBhvr>
                                      <p:to>
                                        <p:strVal val="visible"/>
                                      </p:to>
                                    </p:set>
                                    <p:anim calcmode="lin" valueType="num">
                                      <p:cBhvr additive="base">
                                        <p:cTn id="37" dur="1000" fill="hold"/>
                                        <p:tgtEl>
                                          <p:spTgt spid="1290524"/>
                                        </p:tgtEl>
                                        <p:attrNameLst>
                                          <p:attrName>ppt_x</p:attrName>
                                        </p:attrNameLst>
                                      </p:cBhvr>
                                      <p:tavLst>
                                        <p:tav tm="0">
                                          <p:val>
                                            <p:strVal val="0-#ppt_w/2"/>
                                          </p:val>
                                        </p:tav>
                                        <p:tav tm="100000">
                                          <p:val>
                                            <p:strVal val="#ppt_x"/>
                                          </p:val>
                                        </p:tav>
                                      </p:tavLst>
                                    </p:anim>
                                    <p:anim calcmode="lin" valueType="num">
                                      <p:cBhvr additive="base">
                                        <p:cTn id="38" dur="1000" fill="hold"/>
                                        <p:tgtEl>
                                          <p:spTgt spid="1290524"/>
                                        </p:tgtEl>
                                        <p:attrNameLst>
                                          <p:attrName>ppt_y</p:attrName>
                                        </p:attrNameLst>
                                      </p:cBhvr>
                                      <p:tavLst>
                                        <p:tav tm="0">
                                          <p:val>
                                            <p:strVal val="0-#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290521"/>
                                        </p:tgtEl>
                                        <p:attrNameLst>
                                          <p:attrName>style.visibility</p:attrName>
                                        </p:attrNameLst>
                                      </p:cBhvr>
                                      <p:to>
                                        <p:strVal val="visible"/>
                                      </p:to>
                                    </p:set>
                                    <p:anim calcmode="lin" valueType="num">
                                      <p:cBhvr additive="base">
                                        <p:cTn id="43" dur="500" fill="hold"/>
                                        <p:tgtEl>
                                          <p:spTgt spid="1290521"/>
                                        </p:tgtEl>
                                        <p:attrNameLst>
                                          <p:attrName>ppt_x</p:attrName>
                                        </p:attrNameLst>
                                      </p:cBhvr>
                                      <p:tavLst>
                                        <p:tav tm="0">
                                          <p:val>
                                            <p:strVal val="#ppt_x"/>
                                          </p:val>
                                        </p:tav>
                                        <p:tav tm="100000">
                                          <p:val>
                                            <p:strVal val="#ppt_x"/>
                                          </p:val>
                                        </p:tav>
                                      </p:tavLst>
                                    </p:anim>
                                    <p:anim calcmode="lin" valueType="num">
                                      <p:cBhvr additive="base">
                                        <p:cTn id="44" dur="500" fill="hold"/>
                                        <p:tgtEl>
                                          <p:spTgt spid="1290521"/>
                                        </p:tgtEl>
                                        <p:attrNameLst>
                                          <p:attrName>ppt_y</p:attrName>
                                        </p:attrNameLst>
                                      </p:cBhvr>
                                      <p:tavLst>
                                        <p:tav tm="0">
                                          <p:val>
                                            <p:strVal val="1+#ppt_h/2"/>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290523"/>
                                        </p:tgtEl>
                                        <p:attrNameLst>
                                          <p:attrName>style.visibility</p:attrName>
                                        </p:attrNameLst>
                                      </p:cBhvr>
                                      <p:to>
                                        <p:strVal val="visible"/>
                                      </p:to>
                                    </p:set>
                                    <p:anim calcmode="lin" valueType="num">
                                      <p:cBhvr additive="base">
                                        <p:cTn id="49" dur="500" fill="hold"/>
                                        <p:tgtEl>
                                          <p:spTgt spid="1290523"/>
                                        </p:tgtEl>
                                        <p:attrNameLst>
                                          <p:attrName>ppt_x</p:attrName>
                                        </p:attrNameLst>
                                      </p:cBhvr>
                                      <p:tavLst>
                                        <p:tav tm="0">
                                          <p:val>
                                            <p:strVal val="#ppt_x"/>
                                          </p:val>
                                        </p:tav>
                                        <p:tav tm="100000">
                                          <p:val>
                                            <p:strVal val="#ppt_x"/>
                                          </p:val>
                                        </p:tav>
                                      </p:tavLst>
                                    </p:anim>
                                    <p:anim calcmode="lin" valueType="num">
                                      <p:cBhvr additive="base">
                                        <p:cTn id="50" dur="500" fill="hold"/>
                                        <p:tgtEl>
                                          <p:spTgt spid="12905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p:cTn id="51" fill="hold" display="0">
                  <p:stCondLst>
                    <p:cond delay="indefinite"/>
                  </p:stCondLst>
                  <p:endCondLst>
                    <p:cond evt="onNext" delay="0">
                      <p:tgtEl>
                        <p:sldTgt/>
                      </p:tgtEl>
                    </p:cond>
                    <p:cond evt="onPrev" delay="0">
                      <p:tgtEl>
                        <p:sldTgt/>
                      </p:tgtEl>
                    </p:cond>
                  </p:endCondLst>
                </p:cTn>
                <p:tgtEl>
                  <p:spTgt spid="1290519"/>
                </p:tgtEl>
              </p:cMediaNode>
            </p:video>
          </p:childTnLst>
        </p:cTn>
      </p:par>
    </p:tnLst>
    <p:bldLst>
      <p:bldP spid="1290444" grpId="0"/>
      <p:bldP spid="1290458" grpId="0"/>
      <p:bldP spid="1290460" grpId="0"/>
      <p:bldP spid="1290462" grpId="0"/>
      <p:bldP spid="1290469" grpId="0"/>
      <p:bldP spid="1290521" grpId="0"/>
      <p:bldP spid="1290523" grpId="0"/>
      <p:bldP spid="129052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4418" name="Rectangle 1026"/>
          <p:cNvSpPr>
            <a:spLocks noGrp="1" noChangeArrowheads="1"/>
          </p:cNvSpPr>
          <p:nvPr>
            <p:ph type="title"/>
          </p:nvPr>
        </p:nvSpPr>
        <p:spPr/>
        <p:txBody>
          <a:bodyPr>
            <a:normAutofit/>
          </a:bodyPr>
          <a:lstStyle/>
          <a:p>
            <a:pPr eaLnBrk="1" hangingPunct="1">
              <a:defRPr/>
            </a:pPr>
            <a:r>
              <a:rPr lang="en-US" sz="4267" dirty="0"/>
              <a:t>ABCs of Diabetes – ADA 2025</a:t>
            </a:r>
          </a:p>
        </p:txBody>
      </p:sp>
      <p:sp>
        <p:nvSpPr>
          <p:cNvPr id="1724419" name="Rectangle 1027"/>
          <p:cNvSpPr>
            <a:spLocks noGrp="1" noChangeArrowheads="1"/>
          </p:cNvSpPr>
          <p:nvPr>
            <p:ph type="body" idx="1"/>
          </p:nvPr>
        </p:nvSpPr>
        <p:spPr>
          <a:xfrm>
            <a:off x="457200" y="1143000"/>
            <a:ext cx="8290560" cy="5562600"/>
          </a:xfrm>
        </p:spPr>
        <p:txBody>
          <a:bodyPr>
            <a:normAutofit lnSpcReduction="10000"/>
          </a:bodyPr>
          <a:lstStyle/>
          <a:p>
            <a:pPr eaLnBrk="1" hangingPunct="1">
              <a:lnSpc>
                <a:spcPct val="120000"/>
              </a:lnSpc>
              <a:defRPr/>
            </a:pPr>
            <a:r>
              <a:rPr lang="en-US" sz="3600" dirty="0">
                <a:solidFill>
                  <a:srgbClr val="C00000"/>
                </a:solidFill>
              </a:rPr>
              <a:t>A1C </a:t>
            </a:r>
            <a:r>
              <a:rPr lang="en-US" sz="3600" dirty="0"/>
              <a:t>less than 7%  </a:t>
            </a:r>
          </a:p>
          <a:p>
            <a:pPr lvl="1" eaLnBrk="1" hangingPunct="1">
              <a:lnSpc>
                <a:spcPct val="120000"/>
              </a:lnSpc>
              <a:defRPr/>
            </a:pPr>
            <a:r>
              <a:rPr lang="en-US" sz="3378" dirty="0"/>
              <a:t>Pre-meal BG 80-130</a:t>
            </a:r>
          </a:p>
          <a:p>
            <a:pPr lvl="1" eaLnBrk="1" hangingPunct="1">
              <a:lnSpc>
                <a:spcPct val="120000"/>
              </a:lnSpc>
              <a:defRPr/>
            </a:pPr>
            <a:r>
              <a:rPr lang="en-US" sz="3378" dirty="0"/>
              <a:t>Post meal BG &lt;180</a:t>
            </a:r>
          </a:p>
          <a:p>
            <a:pPr lvl="1" eaLnBrk="1" hangingPunct="1">
              <a:lnSpc>
                <a:spcPct val="120000"/>
              </a:lnSpc>
              <a:defRPr/>
            </a:pPr>
            <a:r>
              <a:rPr lang="en-US" sz="3378" dirty="0"/>
              <a:t>Time in Range (70-180) 70% of time</a:t>
            </a:r>
          </a:p>
          <a:p>
            <a:pPr eaLnBrk="1" hangingPunct="1">
              <a:lnSpc>
                <a:spcPct val="90000"/>
              </a:lnSpc>
              <a:defRPr/>
            </a:pPr>
            <a:r>
              <a:rPr lang="en-US" sz="3600" dirty="0">
                <a:solidFill>
                  <a:srgbClr val="C00000"/>
                </a:solidFill>
              </a:rPr>
              <a:t>B</a:t>
            </a:r>
            <a:r>
              <a:rPr lang="en-US" sz="3600" dirty="0"/>
              <a:t>lood Pressure &lt; 130/80</a:t>
            </a:r>
          </a:p>
          <a:p>
            <a:pPr eaLnBrk="1" hangingPunct="1">
              <a:lnSpc>
                <a:spcPct val="120000"/>
              </a:lnSpc>
              <a:defRPr/>
            </a:pPr>
            <a:r>
              <a:rPr lang="en-US" sz="3600" dirty="0">
                <a:solidFill>
                  <a:srgbClr val="C00000"/>
                </a:solidFill>
              </a:rPr>
              <a:t>C</a:t>
            </a:r>
            <a:r>
              <a:rPr lang="en-US" sz="3600" dirty="0"/>
              <a:t>holesterol </a:t>
            </a:r>
          </a:p>
          <a:p>
            <a:pPr lvl="1" eaLnBrk="1" hangingPunct="1">
              <a:lnSpc>
                <a:spcPct val="120000"/>
              </a:lnSpc>
              <a:defRPr/>
            </a:pPr>
            <a:r>
              <a:rPr lang="en-US" sz="3100" dirty="0"/>
              <a:t>Statin therapy based on age &amp; risk status</a:t>
            </a:r>
          </a:p>
          <a:p>
            <a:pPr lvl="1" eaLnBrk="1" hangingPunct="1">
              <a:lnSpc>
                <a:spcPct val="120000"/>
              </a:lnSpc>
              <a:defRPr/>
            </a:pPr>
            <a:r>
              <a:rPr lang="en-US" sz="3100" dirty="0"/>
              <a:t>If 40+ with ASCVD Risk, decrease 50%, LDL &lt;70</a:t>
            </a:r>
          </a:p>
          <a:p>
            <a:pPr lvl="1" eaLnBrk="1" hangingPunct="1">
              <a:lnSpc>
                <a:spcPct val="120000"/>
              </a:lnSpc>
              <a:defRPr/>
            </a:pPr>
            <a:r>
              <a:rPr lang="en-US" sz="3100" dirty="0"/>
              <a:t>If 40+ with ASCVD, decrease 50%, LDL &lt;55</a:t>
            </a:r>
          </a:p>
          <a:p>
            <a:pPr marL="0" indent="0">
              <a:lnSpc>
                <a:spcPct val="90000"/>
              </a:lnSpc>
              <a:buNone/>
              <a:defRPr/>
            </a:pPr>
            <a:endParaRPr lang="en-US" i="1" dirty="0">
              <a:solidFill>
                <a:schemeClr val="accent1">
                  <a:lumMod val="40000"/>
                  <a:lumOff val="60000"/>
                </a:schemeClr>
              </a:solidFill>
            </a:endParaRPr>
          </a:p>
        </p:txBody>
      </p:sp>
      <p:sp>
        <p:nvSpPr>
          <p:cNvPr id="2" name="TextBox 1">
            <a:extLst>
              <a:ext uri="{FF2B5EF4-FFF2-40B4-BE49-F238E27FC236}">
                <a16:creationId xmlns:a16="http://schemas.microsoft.com/office/drawing/2014/main" id="{0D5C4C52-9CA7-1153-4CFC-EC741882C28B}"/>
              </a:ext>
            </a:extLst>
          </p:cNvPr>
          <p:cNvSpPr txBox="1"/>
          <p:nvPr/>
        </p:nvSpPr>
        <p:spPr>
          <a:xfrm>
            <a:off x="5210895" y="1553865"/>
            <a:ext cx="3398181" cy="923330"/>
          </a:xfrm>
          <a:prstGeom prst="rect">
            <a:avLst/>
          </a:prstGeom>
          <a:noFill/>
        </p:spPr>
        <p:txBody>
          <a:bodyPr wrap="square">
            <a:spAutoFit/>
          </a:bodyPr>
          <a:lstStyle/>
          <a:p>
            <a:pPr algn="r"/>
            <a:r>
              <a:rPr lang="en-US" i="1" dirty="0">
                <a:solidFill>
                  <a:srgbClr val="0070C0"/>
                </a:solidFill>
                <a:latin typeface="Helvetica Neue"/>
              </a:rPr>
              <a:t>Glycemic targets need to be woven into the overall person-centered strategy.</a:t>
            </a:r>
            <a:endParaRPr lang="en-US" i="1" dirty="0">
              <a:solidFill>
                <a:srgbClr val="0070C0"/>
              </a:solidFill>
            </a:endParaRPr>
          </a:p>
        </p:txBody>
      </p:sp>
      <p:sp>
        <p:nvSpPr>
          <p:cNvPr id="3" name="Oval 2">
            <a:extLst>
              <a:ext uri="{FF2B5EF4-FFF2-40B4-BE49-F238E27FC236}">
                <a16:creationId xmlns:a16="http://schemas.microsoft.com/office/drawing/2014/main" id="{3ED9A7D9-BBAB-4EC5-33B6-D13790157BD4}"/>
              </a:ext>
            </a:extLst>
          </p:cNvPr>
          <p:cNvSpPr/>
          <p:nvPr/>
        </p:nvSpPr>
        <p:spPr>
          <a:xfrm>
            <a:off x="5210895" y="1304330"/>
            <a:ext cx="3860800" cy="1422400"/>
          </a:xfrm>
          <a:prstGeom prst="ellipse">
            <a:avLst/>
          </a:prstGeom>
          <a:noFill/>
          <a:ln w="28575">
            <a:solidFill>
              <a:srgbClr val="7030A0"/>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31396768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9533FB-7744-4C53-8DFD-56868AD4BB94}"/>
              </a:ext>
            </a:extLst>
          </p:cNvPr>
          <p:cNvSpPr>
            <a:spLocks noGrp="1"/>
          </p:cNvSpPr>
          <p:nvPr>
            <p:ph type="title"/>
          </p:nvPr>
        </p:nvSpPr>
        <p:spPr/>
        <p:txBody>
          <a:bodyPr>
            <a:normAutofit/>
          </a:bodyPr>
          <a:lstStyle/>
          <a:p>
            <a:r>
              <a:rPr lang="en-US" sz="4400" dirty="0"/>
              <a:t>Ambulatory Glucose Profile</a:t>
            </a:r>
          </a:p>
        </p:txBody>
      </p:sp>
      <p:sp>
        <p:nvSpPr>
          <p:cNvPr id="3" name="Content Placeholder 2">
            <a:extLst>
              <a:ext uri="{FF2B5EF4-FFF2-40B4-BE49-F238E27FC236}">
                <a16:creationId xmlns:a16="http://schemas.microsoft.com/office/drawing/2014/main" id="{694BFA55-9C26-454A-8751-63EA2130D094}"/>
              </a:ext>
            </a:extLst>
          </p:cNvPr>
          <p:cNvSpPr>
            <a:spLocks noGrp="1"/>
          </p:cNvSpPr>
          <p:nvPr>
            <p:ph sz="quarter" idx="1"/>
          </p:nvPr>
        </p:nvSpPr>
        <p:spPr/>
        <p:txBody>
          <a:bodyPr>
            <a:normAutofit/>
          </a:bodyPr>
          <a:lstStyle/>
          <a:p>
            <a:r>
              <a:rPr lang="en-US" dirty="0"/>
              <a:t>Standardized report with visual cues for those on CGM devices</a:t>
            </a:r>
          </a:p>
          <a:p>
            <a:r>
              <a:rPr lang="en-US" dirty="0"/>
              <a:t>Evaluate Time in Range (TIR)</a:t>
            </a:r>
          </a:p>
          <a:p>
            <a:pPr lvl="1"/>
            <a:r>
              <a:rPr lang="en-US" dirty="0"/>
              <a:t>Target 70-180 mg/dL</a:t>
            </a:r>
          </a:p>
          <a:p>
            <a:pPr lvl="1"/>
            <a:endParaRPr lang="en-US" dirty="0"/>
          </a:p>
        </p:txBody>
      </p:sp>
      <p:pic>
        <p:nvPicPr>
          <p:cNvPr id="5" name="Picture 4">
            <a:extLst>
              <a:ext uri="{FF2B5EF4-FFF2-40B4-BE49-F238E27FC236}">
                <a16:creationId xmlns:a16="http://schemas.microsoft.com/office/drawing/2014/main" id="{3A66EC6F-9845-4AEA-8A9B-5EA7998F2BEB}"/>
              </a:ext>
            </a:extLst>
          </p:cNvPr>
          <p:cNvPicPr>
            <a:picLocks noChangeAspect="1"/>
          </p:cNvPicPr>
          <p:nvPr/>
        </p:nvPicPr>
        <p:blipFill>
          <a:blip r:embed="rId2"/>
          <a:stretch>
            <a:fillRect/>
          </a:stretch>
        </p:blipFill>
        <p:spPr>
          <a:xfrm>
            <a:off x="388656" y="2514600"/>
            <a:ext cx="8280782" cy="4019550"/>
          </a:xfrm>
          <a:prstGeom prst="rect">
            <a:avLst/>
          </a:prstGeom>
        </p:spPr>
      </p:pic>
      <p:sp>
        <p:nvSpPr>
          <p:cNvPr id="4" name="TextBox 3">
            <a:extLst>
              <a:ext uri="{FF2B5EF4-FFF2-40B4-BE49-F238E27FC236}">
                <a16:creationId xmlns:a16="http://schemas.microsoft.com/office/drawing/2014/main" id="{A71CB26D-E4D0-D8C2-29F4-68E815DF2A36}"/>
              </a:ext>
            </a:extLst>
          </p:cNvPr>
          <p:cNvSpPr txBox="1"/>
          <p:nvPr/>
        </p:nvSpPr>
        <p:spPr>
          <a:xfrm>
            <a:off x="5697638" y="6349484"/>
            <a:ext cx="2971800" cy="369332"/>
          </a:xfrm>
          <a:prstGeom prst="rect">
            <a:avLst/>
          </a:prstGeom>
          <a:noFill/>
        </p:spPr>
        <p:txBody>
          <a:bodyPr wrap="square" rtlCol="0">
            <a:spAutoFit/>
          </a:bodyPr>
          <a:lstStyle/>
          <a:p>
            <a:r>
              <a:rPr lang="en-US" dirty="0"/>
              <a:t>ADA Standards 2025</a:t>
            </a:r>
          </a:p>
        </p:txBody>
      </p:sp>
    </p:spTree>
    <p:extLst>
      <p:ext uri="{BB962C8B-B14F-4D97-AF65-F5344CB8AC3E}">
        <p14:creationId xmlns:p14="http://schemas.microsoft.com/office/powerpoint/2010/main" val="1146765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Breaking Through Clinical Inertia</a:t>
            </a:r>
          </a:p>
        </p:txBody>
      </p:sp>
      <p:pic>
        <p:nvPicPr>
          <p:cNvPr id="6" name="Picture 5"/>
          <p:cNvPicPr>
            <a:picLocks noChangeAspect="1"/>
          </p:cNvPicPr>
          <p:nvPr/>
        </p:nvPicPr>
        <p:blipFill>
          <a:blip r:embed="rId2"/>
          <a:stretch>
            <a:fillRect/>
          </a:stretch>
        </p:blipFill>
        <p:spPr>
          <a:xfrm>
            <a:off x="1676400" y="1524000"/>
            <a:ext cx="5383617" cy="4127099"/>
          </a:xfrm>
          <a:prstGeom prst="rect">
            <a:avLst/>
          </a:prstGeom>
        </p:spPr>
      </p:pic>
    </p:spTree>
    <p:extLst>
      <p:ext uri="{BB962C8B-B14F-4D97-AF65-F5344CB8AC3E}">
        <p14:creationId xmlns:p14="http://schemas.microsoft.com/office/powerpoint/2010/main" val="979281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2A9106-318D-4AE0-A17F-3871F09B2550}"/>
              </a:ext>
            </a:extLst>
          </p:cNvPr>
          <p:cNvSpPr>
            <a:spLocks noGrp="1"/>
          </p:cNvSpPr>
          <p:nvPr>
            <p:ph type="title"/>
          </p:nvPr>
        </p:nvSpPr>
        <p:spPr/>
        <p:txBody>
          <a:bodyPr>
            <a:normAutofit fontScale="90000"/>
          </a:bodyPr>
          <a:lstStyle/>
          <a:p>
            <a:r>
              <a:rPr lang="en-US" dirty="0"/>
              <a:t>Diabetes Specialists have a lot to offer</a:t>
            </a:r>
          </a:p>
        </p:txBody>
      </p:sp>
      <p:pic>
        <p:nvPicPr>
          <p:cNvPr id="14" name="Content Placeholder 13" descr="A picture containing diagram&#10;&#10;Description automatically generated">
            <a:extLst>
              <a:ext uri="{FF2B5EF4-FFF2-40B4-BE49-F238E27FC236}">
                <a16:creationId xmlns:a16="http://schemas.microsoft.com/office/drawing/2014/main" id="{A8EC3587-71DA-483E-841F-894B97A74AC6}"/>
              </a:ext>
            </a:extLst>
          </p:cNvPr>
          <p:cNvPicPr>
            <a:picLocks noGrp="1" noChangeAspect="1"/>
          </p:cNvPicPr>
          <p:nvPr>
            <p:ph sz="quarter" idx="2"/>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4956600" y="1416050"/>
            <a:ext cx="3718664" cy="2171700"/>
          </a:xfrm>
        </p:spPr>
      </p:pic>
      <p:sp>
        <p:nvSpPr>
          <p:cNvPr id="5" name="Content Placeholder 4">
            <a:extLst>
              <a:ext uri="{FF2B5EF4-FFF2-40B4-BE49-F238E27FC236}">
                <a16:creationId xmlns:a16="http://schemas.microsoft.com/office/drawing/2014/main" id="{EAC362A5-6625-49A2-B4E4-DF625931BE7F}"/>
              </a:ext>
            </a:extLst>
          </p:cNvPr>
          <p:cNvSpPr>
            <a:spLocks noGrp="1"/>
          </p:cNvSpPr>
          <p:nvPr>
            <p:ph sz="quarter" idx="3"/>
          </p:nvPr>
        </p:nvSpPr>
        <p:spPr>
          <a:xfrm>
            <a:off x="4956600" y="3678302"/>
            <a:ext cx="4037013" cy="3179698"/>
          </a:xfrm>
        </p:spPr>
        <p:txBody>
          <a:bodyPr>
            <a:normAutofit fontScale="77500" lnSpcReduction="20000"/>
          </a:bodyPr>
          <a:lstStyle/>
          <a:p>
            <a:r>
              <a:rPr lang="en-US" dirty="0"/>
              <a:t>Person Centered Strength based approach</a:t>
            </a:r>
          </a:p>
          <a:p>
            <a:r>
              <a:rPr lang="en-US" dirty="0"/>
              <a:t>Pharmacology</a:t>
            </a:r>
          </a:p>
          <a:p>
            <a:r>
              <a:rPr lang="en-US" dirty="0"/>
              <a:t>Lifestyle</a:t>
            </a:r>
          </a:p>
          <a:p>
            <a:r>
              <a:rPr lang="en-US" dirty="0"/>
              <a:t>Mental health</a:t>
            </a:r>
          </a:p>
          <a:p>
            <a:r>
              <a:rPr lang="en-US" dirty="0"/>
              <a:t>Advocacy</a:t>
            </a:r>
          </a:p>
        </p:txBody>
      </p:sp>
      <p:pic>
        <p:nvPicPr>
          <p:cNvPr id="11" name="Content Placeholder 10" descr="A close up of a flower&#10;&#10;Description automatically generated">
            <a:extLst>
              <a:ext uri="{FF2B5EF4-FFF2-40B4-BE49-F238E27FC236}">
                <a16:creationId xmlns:a16="http://schemas.microsoft.com/office/drawing/2014/main" id="{FFB47821-3A10-46EE-BAD6-07C0D3FECF12}"/>
              </a:ext>
            </a:extLst>
          </p:cNvPr>
          <p:cNvPicPr>
            <a:picLocks noGrp="1" noChangeAspect="1"/>
          </p:cNvPicPr>
          <p:nvPr>
            <p:ph sz="half" idx="1"/>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609600" y="1828800"/>
            <a:ext cx="4037012" cy="2906648"/>
          </a:xfrm>
        </p:spPr>
      </p:pic>
      <p:sp>
        <p:nvSpPr>
          <p:cNvPr id="3" name="TextBox 2">
            <a:extLst>
              <a:ext uri="{FF2B5EF4-FFF2-40B4-BE49-F238E27FC236}">
                <a16:creationId xmlns:a16="http://schemas.microsoft.com/office/drawing/2014/main" id="{6D476A11-58A7-4D8C-BA98-067F46991BF2}"/>
              </a:ext>
            </a:extLst>
          </p:cNvPr>
          <p:cNvSpPr txBox="1"/>
          <p:nvPr/>
        </p:nvSpPr>
        <p:spPr>
          <a:xfrm>
            <a:off x="838200" y="4953000"/>
            <a:ext cx="2895600" cy="923330"/>
          </a:xfrm>
          <a:prstGeom prst="rect">
            <a:avLst/>
          </a:prstGeom>
          <a:noFill/>
        </p:spPr>
        <p:txBody>
          <a:bodyPr wrap="square" rtlCol="0">
            <a:spAutoFit/>
          </a:bodyPr>
          <a:lstStyle/>
          <a:p>
            <a:r>
              <a:rPr lang="en-US" dirty="0"/>
              <a:t>Evidence Based Guides</a:t>
            </a:r>
          </a:p>
          <a:p>
            <a:pPr marL="285750" indent="-285750">
              <a:buFont typeface="Arial" panose="020B0604020202020204" pitchFamily="34" charset="0"/>
              <a:buChar char="•"/>
            </a:pPr>
            <a:r>
              <a:rPr lang="en-US" dirty="0"/>
              <a:t>ADA Standards</a:t>
            </a:r>
          </a:p>
          <a:p>
            <a:pPr marL="285750" indent="-285750">
              <a:buFont typeface="Arial" panose="020B0604020202020204" pitchFamily="34" charset="0"/>
              <a:buChar char="•"/>
            </a:pPr>
            <a:r>
              <a:rPr lang="en-US" dirty="0"/>
              <a:t>AACE Guidelines</a:t>
            </a:r>
          </a:p>
        </p:txBody>
      </p:sp>
    </p:spTree>
    <p:extLst>
      <p:ext uri="{BB962C8B-B14F-4D97-AF65-F5344CB8AC3E}">
        <p14:creationId xmlns:p14="http://schemas.microsoft.com/office/powerpoint/2010/main" val="12178631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5F1F47B0-5791-9C9B-B0DC-FBE9C9332DBB}"/>
              </a:ext>
            </a:extLst>
          </p:cNvPr>
          <p:cNvSpPr>
            <a:spLocks noGrp="1"/>
          </p:cNvSpPr>
          <p:nvPr>
            <p:ph type="title"/>
          </p:nvPr>
        </p:nvSpPr>
        <p:spPr/>
        <p:txBody>
          <a:bodyPr/>
          <a:lstStyle/>
          <a:p>
            <a:r>
              <a:rPr lang="en-US" dirty="0"/>
              <a:t>Choice of Glucose Lowering Meds</a:t>
            </a:r>
          </a:p>
        </p:txBody>
      </p:sp>
      <p:sp>
        <p:nvSpPr>
          <p:cNvPr id="8" name="Content Placeholder 7">
            <a:extLst>
              <a:ext uri="{FF2B5EF4-FFF2-40B4-BE49-F238E27FC236}">
                <a16:creationId xmlns:a16="http://schemas.microsoft.com/office/drawing/2014/main" id="{86F2F799-0920-493F-EB3E-1468F80CB1A4}"/>
              </a:ext>
            </a:extLst>
          </p:cNvPr>
          <p:cNvSpPr>
            <a:spLocks noGrp="1"/>
          </p:cNvSpPr>
          <p:nvPr>
            <p:ph sz="quarter" idx="1"/>
          </p:nvPr>
        </p:nvSpPr>
        <p:spPr>
          <a:xfrm>
            <a:off x="563806" y="1295400"/>
            <a:ext cx="4041648" cy="5334000"/>
          </a:xfrm>
        </p:spPr>
        <p:txBody>
          <a:bodyPr>
            <a:normAutofit fontScale="85000" lnSpcReduction="20000"/>
          </a:bodyPr>
          <a:lstStyle/>
          <a:p>
            <a:pPr>
              <a:lnSpc>
                <a:spcPct val="120000"/>
              </a:lnSpc>
            </a:pPr>
            <a:r>
              <a:rPr lang="en-US" dirty="0"/>
              <a:t> Person centered</a:t>
            </a:r>
          </a:p>
          <a:p>
            <a:pPr>
              <a:lnSpc>
                <a:spcPct val="120000"/>
              </a:lnSpc>
            </a:pPr>
            <a:r>
              <a:rPr lang="en-US" dirty="0"/>
              <a:t> Co-conditions</a:t>
            </a:r>
          </a:p>
          <a:p>
            <a:pPr>
              <a:lnSpc>
                <a:spcPct val="120000"/>
              </a:lnSpc>
            </a:pPr>
            <a:r>
              <a:rPr lang="en-US" dirty="0"/>
              <a:t> Values and needs</a:t>
            </a:r>
          </a:p>
          <a:p>
            <a:pPr>
              <a:lnSpc>
                <a:spcPct val="120000"/>
              </a:lnSpc>
            </a:pPr>
            <a:r>
              <a:rPr lang="en-US" dirty="0">
                <a:solidFill>
                  <a:srgbClr val="0070C0"/>
                </a:solidFill>
              </a:rPr>
              <a:t>Social Determinants of Health</a:t>
            </a:r>
          </a:p>
          <a:p>
            <a:pPr>
              <a:lnSpc>
                <a:spcPct val="120000"/>
              </a:lnSpc>
            </a:pPr>
            <a:r>
              <a:rPr lang="en-US" dirty="0"/>
              <a:t> Reduce risk</a:t>
            </a:r>
          </a:p>
          <a:p>
            <a:pPr lvl="1">
              <a:lnSpc>
                <a:spcPct val="120000"/>
              </a:lnSpc>
            </a:pPr>
            <a:r>
              <a:rPr lang="en-US" dirty="0"/>
              <a:t>CV and renal</a:t>
            </a:r>
          </a:p>
          <a:p>
            <a:pPr>
              <a:lnSpc>
                <a:spcPct val="120000"/>
              </a:lnSpc>
            </a:pPr>
            <a:r>
              <a:rPr lang="en-US" dirty="0"/>
              <a:t> </a:t>
            </a:r>
            <a:r>
              <a:rPr lang="en-US" dirty="0">
                <a:solidFill>
                  <a:srgbClr val="0070C0"/>
                </a:solidFill>
              </a:rPr>
              <a:t>Affordable</a:t>
            </a:r>
          </a:p>
          <a:p>
            <a:pPr>
              <a:lnSpc>
                <a:spcPct val="120000"/>
              </a:lnSpc>
            </a:pPr>
            <a:r>
              <a:rPr lang="en-US" dirty="0"/>
              <a:t> Weight impact</a:t>
            </a:r>
          </a:p>
          <a:p>
            <a:endParaRPr lang="en-US" dirty="0"/>
          </a:p>
          <a:p>
            <a:endParaRPr lang="en-US" dirty="0"/>
          </a:p>
          <a:p>
            <a:endParaRPr lang="en-US" dirty="0"/>
          </a:p>
        </p:txBody>
      </p:sp>
      <p:pic>
        <p:nvPicPr>
          <p:cNvPr id="16" name="Picture 15" descr="Two women hugging">
            <a:extLst>
              <a:ext uri="{FF2B5EF4-FFF2-40B4-BE49-F238E27FC236}">
                <a16:creationId xmlns:a16="http://schemas.microsoft.com/office/drawing/2014/main" id="{411A21EB-1370-B59E-5D39-DEAA7D4AC5F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800600" y="1524000"/>
            <a:ext cx="4041648" cy="2693740"/>
          </a:xfrm>
          <a:prstGeom prst="rect">
            <a:avLst/>
          </a:prstGeom>
        </p:spPr>
      </p:pic>
      <p:pic>
        <p:nvPicPr>
          <p:cNvPr id="2" name="Picture 1">
            <a:extLst>
              <a:ext uri="{FF2B5EF4-FFF2-40B4-BE49-F238E27FC236}">
                <a16:creationId xmlns:a16="http://schemas.microsoft.com/office/drawing/2014/main" id="{5F824B84-E683-0047-E69F-E56DD6E8E2D9}"/>
              </a:ext>
            </a:extLst>
          </p:cNvPr>
          <p:cNvPicPr>
            <a:picLocks noChangeAspect="1"/>
          </p:cNvPicPr>
          <p:nvPr/>
        </p:nvPicPr>
        <p:blipFill>
          <a:blip r:embed="rId3"/>
          <a:stretch>
            <a:fillRect/>
          </a:stretch>
        </p:blipFill>
        <p:spPr>
          <a:xfrm>
            <a:off x="5715000" y="4279765"/>
            <a:ext cx="2396469" cy="637949"/>
          </a:xfrm>
          <a:prstGeom prst="rect">
            <a:avLst/>
          </a:prstGeom>
        </p:spPr>
      </p:pic>
    </p:spTree>
    <p:extLst>
      <p:ext uri="{BB962C8B-B14F-4D97-AF65-F5344CB8AC3E}">
        <p14:creationId xmlns:p14="http://schemas.microsoft.com/office/powerpoint/2010/main" val="32639814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3E1686-D728-65FA-CBC6-47F1A354FD55}"/>
              </a:ext>
            </a:extLst>
          </p:cNvPr>
          <p:cNvSpPr>
            <a:spLocks noGrp="1"/>
          </p:cNvSpPr>
          <p:nvPr>
            <p:ph type="title"/>
          </p:nvPr>
        </p:nvSpPr>
        <p:spPr>
          <a:xfrm>
            <a:off x="449855" y="152400"/>
            <a:ext cx="8229600" cy="1340018"/>
          </a:xfrm>
        </p:spPr>
        <p:txBody>
          <a:bodyPr>
            <a:normAutofit fontScale="90000"/>
          </a:bodyPr>
          <a:lstStyle/>
          <a:p>
            <a:r>
              <a:rPr lang="en-US" dirty="0"/>
              <a:t>Cost of Insulin &amp; Diabetes Meds- 2025 Update</a:t>
            </a:r>
          </a:p>
        </p:txBody>
      </p:sp>
      <p:sp>
        <p:nvSpPr>
          <p:cNvPr id="3" name="Content Placeholder 2">
            <a:extLst>
              <a:ext uri="{FF2B5EF4-FFF2-40B4-BE49-F238E27FC236}">
                <a16:creationId xmlns:a16="http://schemas.microsoft.com/office/drawing/2014/main" id="{47EF97E4-2C93-85F3-2624-6F6517579374}"/>
              </a:ext>
            </a:extLst>
          </p:cNvPr>
          <p:cNvSpPr>
            <a:spLocks noGrp="1"/>
          </p:cNvSpPr>
          <p:nvPr>
            <p:ph sz="quarter" idx="1"/>
          </p:nvPr>
        </p:nvSpPr>
        <p:spPr>
          <a:xfrm>
            <a:off x="457200" y="1447800"/>
            <a:ext cx="8229600" cy="5105400"/>
          </a:xfrm>
        </p:spPr>
        <p:txBody>
          <a:bodyPr>
            <a:normAutofit fontScale="85000" lnSpcReduction="20000"/>
          </a:bodyPr>
          <a:lstStyle/>
          <a:p>
            <a:pPr>
              <a:lnSpc>
                <a:spcPct val="120000"/>
              </a:lnSpc>
            </a:pPr>
            <a:r>
              <a:rPr lang="en-US" sz="3300" dirty="0">
                <a:ea typeface="Calibri" panose="020F0502020204030204" pitchFamily="34" charset="0"/>
                <a:cs typeface="Calibri" panose="020F0502020204030204" pitchFamily="34" charset="0"/>
              </a:rPr>
              <a:t>O</a:t>
            </a:r>
            <a:r>
              <a:rPr lang="en-US" sz="3300" dirty="0">
                <a:effectLst/>
                <a:ea typeface="Calibri" panose="020F0502020204030204" pitchFamily="34" charset="0"/>
                <a:cs typeface="Calibri" panose="020F0502020204030204" pitchFamily="34" charset="0"/>
              </a:rPr>
              <a:t>ut-of-pocket costs for insulin are capped at $35 per month per insulin.</a:t>
            </a:r>
            <a:endParaRPr lang="en-US" sz="2400" dirty="0">
              <a:effectLst/>
              <a:ea typeface="Calibri" panose="020F0502020204030204" pitchFamily="34" charset="0"/>
              <a:cs typeface="Calibri" panose="020F0502020204030204" pitchFamily="34" charset="0"/>
            </a:endParaRPr>
          </a:p>
          <a:p>
            <a:pPr lvl="1">
              <a:lnSpc>
                <a:spcPct val="120000"/>
              </a:lnSpc>
            </a:pPr>
            <a:r>
              <a:rPr lang="en-US" sz="2800" dirty="0">
                <a:effectLst/>
                <a:ea typeface="Calibri" panose="020F0502020204030204" pitchFamily="34" charset="0"/>
                <a:cs typeface="Calibri" panose="020F0502020204030204" pitchFamily="34" charset="0"/>
              </a:rPr>
              <a:t>with Medicare.</a:t>
            </a:r>
          </a:p>
          <a:p>
            <a:pPr lvl="1">
              <a:lnSpc>
                <a:spcPct val="120000"/>
              </a:lnSpc>
            </a:pPr>
            <a:r>
              <a:rPr lang="en-US" sz="2800" dirty="0">
                <a:ea typeface="Calibri" panose="020F0502020204030204" pitchFamily="34" charset="0"/>
                <a:cs typeface="Calibri" panose="020F0502020204030204" pitchFamily="34" charset="0"/>
              </a:rPr>
              <a:t>S</a:t>
            </a:r>
            <a:r>
              <a:rPr lang="en-US" sz="2800" dirty="0">
                <a:effectLst/>
                <a:ea typeface="Calibri" panose="020F0502020204030204" pitchFamily="34" charset="0"/>
                <a:cs typeface="Calibri" panose="020F0502020204030204" pitchFamily="34" charset="0"/>
              </a:rPr>
              <a:t>ome commercial health plans.</a:t>
            </a:r>
          </a:p>
          <a:p>
            <a:pPr lvl="1">
              <a:lnSpc>
                <a:spcPct val="120000"/>
              </a:lnSpc>
            </a:pPr>
            <a:r>
              <a:rPr lang="en-US" sz="2800" dirty="0">
                <a:effectLst/>
                <a:ea typeface="Calibri" panose="020F0502020204030204" pitchFamily="34" charset="0"/>
                <a:cs typeface="Calibri" panose="020F0502020204030204" pitchFamily="34" charset="0"/>
              </a:rPr>
              <a:t>and three major insulin manufacturers.</a:t>
            </a:r>
          </a:p>
          <a:p>
            <a:pPr marL="205735" lvl="1" indent="0">
              <a:lnSpc>
                <a:spcPct val="120000"/>
              </a:lnSpc>
              <a:buNone/>
            </a:pPr>
            <a:endParaRPr lang="en-US" sz="1000" dirty="0">
              <a:ea typeface="Calibri" panose="020F0502020204030204" pitchFamily="34" charset="0"/>
              <a:cs typeface="Calibri" panose="020F0502020204030204" pitchFamily="34" charset="0"/>
            </a:endParaRPr>
          </a:p>
          <a:p>
            <a:pPr lvl="1">
              <a:lnSpc>
                <a:spcPct val="120000"/>
              </a:lnSpc>
            </a:pPr>
            <a:r>
              <a:rPr lang="en-US" sz="2100" dirty="0">
                <a:effectLst/>
                <a:ea typeface="Calibri" panose="020F0502020204030204" pitchFamily="34" charset="0"/>
                <a:cs typeface="Calibri" panose="020F0502020204030204" pitchFamily="34" charset="0"/>
              </a:rPr>
              <a:t>Individuals with high-deductible health plans and those without insurance coverage can incur very high out-of-pocket expenses for glucose-lowering therapies.</a:t>
            </a:r>
          </a:p>
          <a:p>
            <a:pPr lvl="1">
              <a:lnSpc>
                <a:spcPct val="120000"/>
              </a:lnSpc>
            </a:pPr>
            <a:r>
              <a:rPr lang="en-US" sz="2100" dirty="0">
                <a:ea typeface="Calibri" panose="020F0502020204030204" pitchFamily="34" charset="0"/>
                <a:cs typeface="Calibri" panose="020F0502020204030204" pitchFamily="34" charset="0"/>
              </a:rPr>
              <a:t>N</a:t>
            </a:r>
            <a:r>
              <a:rPr lang="en-US" sz="2100" dirty="0">
                <a:effectLst/>
                <a:ea typeface="Calibri" panose="020F0502020204030204" pitchFamily="34" charset="0"/>
                <a:cs typeface="Calibri" panose="020F0502020204030204" pitchFamily="34" charset="0"/>
              </a:rPr>
              <a:t>o such caps exist for diabetes durable medical equipment (i.e., equipment for glucose monitoring and insulin administration) or for noninsulin medications.</a:t>
            </a:r>
          </a:p>
          <a:p>
            <a:pPr>
              <a:lnSpc>
                <a:spcPct val="110000"/>
              </a:lnSpc>
            </a:pPr>
            <a:r>
              <a:rPr lang="en-US" dirty="0">
                <a:ea typeface="Calibri" panose="020F0502020204030204" pitchFamily="34" charset="0"/>
                <a:cs typeface="Calibri" panose="020F0502020204030204" pitchFamily="34" charset="0"/>
              </a:rPr>
              <a:t> </a:t>
            </a:r>
            <a:r>
              <a:rPr lang="en-US" sz="3000" dirty="0">
                <a:ea typeface="Calibri" panose="020F0502020204030204" pitchFamily="34" charset="0"/>
                <a:cs typeface="Calibri" panose="020F0502020204030204" pitchFamily="34" charset="0"/>
              </a:rPr>
              <a:t>Reli-On Brand Walmart, offers Reg, NPH and 70/30 insulin at $25 per vial, no Rx required</a:t>
            </a:r>
            <a:r>
              <a:rPr lang="en-US" dirty="0">
                <a:ea typeface="Calibri" panose="020F0502020204030204" pitchFamily="34" charset="0"/>
                <a:cs typeface="Calibri" panose="020F0502020204030204" pitchFamily="34" charset="0"/>
              </a:rPr>
              <a:t>.</a:t>
            </a:r>
          </a:p>
        </p:txBody>
      </p:sp>
      <p:pic>
        <p:nvPicPr>
          <p:cNvPr id="4" name="Picture 3">
            <a:extLst>
              <a:ext uri="{FF2B5EF4-FFF2-40B4-BE49-F238E27FC236}">
                <a16:creationId xmlns:a16="http://schemas.microsoft.com/office/drawing/2014/main" id="{80A99493-14DF-4868-EBE8-849273A68E44}"/>
              </a:ext>
            </a:extLst>
          </p:cNvPr>
          <p:cNvPicPr>
            <a:picLocks noChangeAspect="1"/>
          </p:cNvPicPr>
          <p:nvPr/>
        </p:nvPicPr>
        <p:blipFill>
          <a:blip r:embed="rId2"/>
          <a:stretch>
            <a:fillRect/>
          </a:stretch>
        </p:blipFill>
        <p:spPr>
          <a:xfrm>
            <a:off x="6629400" y="6220051"/>
            <a:ext cx="2396469" cy="637949"/>
          </a:xfrm>
          <a:prstGeom prst="rect">
            <a:avLst/>
          </a:prstGeom>
        </p:spPr>
      </p:pic>
    </p:spTree>
    <p:extLst>
      <p:ext uri="{BB962C8B-B14F-4D97-AF65-F5344CB8AC3E}">
        <p14:creationId xmlns:p14="http://schemas.microsoft.com/office/powerpoint/2010/main" val="6635148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t>Medication Taking Behaviors</a:t>
            </a:r>
          </a:p>
        </p:txBody>
      </p:sp>
      <p:sp>
        <p:nvSpPr>
          <p:cNvPr id="3" name="Content Placeholder 2"/>
          <p:cNvSpPr>
            <a:spLocks noGrp="1"/>
          </p:cNvSpPr>
          <p:nvPr>
            <p:ph sz="quarter" idx="1"/>
          </p:nvPr>
        </p:nvSpPr>
        <p:spPr>
          <a:xfrm>
            <a:off x="628649" y="1219200"/>
            <a:ext cx="4078349" cy="5638800"/>
          </a:xfrm>
        </p:spPr>
        <p:txBody>
          <a:bodyPr>
            <a:normAutofit fontScale="92500" lnSpcReduction="10000"/>
          </a:bodyPr>
          <a:lstStyle/>
          <a:p>
            <a:r>
              <a:rPr lang="en-US" sz="3200" dirty="0"/>
              <a:t>Adequate medication taking is defined as 80%</a:t>
            </a:r>
          </a:p>
          <a:p>
            <a:r>
              <a:rPr lang="en-US" sz="3200" dirty="0"/>
              <a:t>23% of time, if A1c, B/P, lipids above target - due to med taking behavior</a:t>
            </a:r>
          </a:p>
          <a:p>
            <a:r>
              <a:rPr lang="en-US" sz="3200" dirty="0"/>
              <a:t>Assess for barriers</a:t>
            </a:r>
          </a:p>
          <a:p>
            <a:r>
              <a:rPr lang="en-US" sz="3200" dirty="0"/>
              <a:t>If taking meds 80% of time and goals not met, consider medication intensification</a:t>
            </a:r>
          </a:p>
        </p:txBody>
      </p:sp>
      <p:pic>
        <p:nvPicPr>
          <p:cNvPr id="4" name="Picture 3"/>
          <p:cNvPicPr>
            <a:picLocks noChangeAspect="1"/>
          </p:cNvPicPr>
          <p:nvPr/>
        </p:nvPicPr>
        <p:blipFill>
          <a:blip r:embed="rId3"/>
          <a:stretch>
            <a:fillRect/>
          </a:stretch>
        </p:blipFill>
        <p:spPr>
          <a:xfrm>
            <a:off x="5706610" y="1249630"/>
            <a:ext cx="2065790" cy="1506161"/>
          </a:xfrm>
          <a:prstGeom prst="rect">
            <a:avLst/>
          </a:prstGeom>
        </p:spPr>
      </p:pic>
      <p:sp>
        <p:nvSpPr>
          <p:cNvPr id="5" name="TextBox 4">
            <a:extLst>
              <a:ext uri="{FF2B5EF4-FFF2-40B4-BE49-F238E27FC236}">
                <a16:creationId xmlns:a16="http://schemas.microsoft.com/office/drawing/2014/main" id="{58B93189-3CEF-4BD5-9679-42736D3E7162}"/>
              </a:ext>
            </a:extLst>
          </p:cNvPr>
          <p:cNvSpPr txBox="1"/>
          <p:nvPr/>
        </p:nvSpPr>
        <p:spPr>
          <a:xfrm>
            <a:off x="5257800" y="2887482"/>
            <a:ext cx="3660347" cy="3354765"/>
          </a:xfrm>
          <a:prstGeom prst="rect">
            <a:avLst/>
          </a:prstGeom>
          <a:noFill/>
        </p:spPr>
        <p:txBody>
          <a:bodyPr wrap="square" rtlCol="0">
            <a:spAutoFit/>
          </a:bodyPr>
          <a:lstStyle/>
          <a:p>
            <a:r>
              <a:rPr lang="en-US" sz="2000" dirty="0"/>
              <a:t>Barriers include:</a:t>
            </a:r>
          </a:p>
          <a:p>
            <a:r>
              <a:rPr lang="en-US" sz="2000" dirty="0"/>
              <a:t>Forgetting to fill Rx, forgetting to take, fear, depression, health beliefs, med complexity, cost, knowledge gap, system factors, etc.</a:t>
            </a:r>
          </a:p>
          <a:p>
            <a:endParaRPr lang="en-US" sz="2000" dirty="0"/>
          </a:p>
          <a:p>
            <a:pPr algn="ctr"/>
            <a:r>
              <a:rPr lang="en-US" sz="2400" b="1" dirty="0">
                <a:solidFill>
                  <a:srgbClr val="0070C0"/>
                </a:solidFill>
              </a:rPr>
              <a:t>Work on targeted approach for specific barrier</a:t>
            </a:r>
          </a:p>
        </p:txBody>
      </p:sp>
    </p:spTree>
    <p:extLst>
      <p:ext uri="{BB962C8B-B14F-4D97-AF65-F5344CB8AC3E}">
        <p14:creationId xmlns:p14="http://schemas.microsoft.com/office/powerpoint/2010/main" val="17414563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C1BE39-C43D-E806-B746-DC9D2B5ED5E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8C7286E-3C6C-4DFB-D5F9-1F11F4EECD62}"/>
              </a:ext>
            </a:extLst>
          </p:cNvPr>
          <p:cNvSpPr>
            <a:spLocks noGrp="1"/>
          </p:cNvSpPr>
          <p:nvPr>
            <p:ph type="title"/>
          </p:nvPr>
        </p:nvSpPr>
        <p:spPr>
          <a:xfrm>
            <a:off x="457200" y="152400"/>
            <a:ext cx="8229600" cy="1371600"/>
          </a:xfrm>
        </p:spPr>
        <p:txBody>
          <a:bodyPr>
            <a:normAutofit fontScale="90000"/>
          </a:bodyPr>
          <a:lstStyle/>
          <a:p>
            <a:r>
              <a:rPr lang="en-US" dirty="0"/>
              <a:t>Pharmacologic Approaches to Glycemic Treatment: 9</a:t>
            </a:r>
          </a:p>
        </p:txBody>
      </p:sp>
      <p:sp>
        <p:nvSpPr>
          <p:cNvPr id="4" name="TextBox 3">
            <a:extLst>
              <a:ext uri="{FF2B5EF4-FFF2-40B4-BE49-F238E27FC236}">
                <a16:creationId xmlns:a16="http://schemas.microsoft.com/office/drawing/2014/main" id="{9E9EA6DB-5B1D-729E-D603-13EF9A67A85F}"/>
              </a:ext>
            </a:extLst>
          </p:cNvPr>
          <p:cNvSpPr txBox="1"/>
          <p:nvPr/>
        </p:nvSpPr>
        <p:spPr>
          <a:xfrm>
            <a:off x="3989942" y="1899075"/>
            <a:ext cx="4615971" cy="1068010"/>
          </a:xfrm>
          <a:custGeom>
            <a:avLst/>
            <a:gdLst>
              <a:gd name="connsiteX0" fmla="*/ 0 w 4615971"/>
              <a:gd name="connsiteY0" fmla="*/ 0 h 1068010"/>
              <a:gd name="connsiteX1" fmla="*/ 623156 w 4615971"/>
              <a:gd name="connsiteY1" fmla="*/ 0 h 1068010"/>
              <a:gd name="connsiteX2" fmla="*/ 1107833 w 4615971"/>
              <a:gd name="connsiteY2" fmla="*/ 0 h 1068010"/>
              <a:gd name="connsiteX3" fmla="*/ 1684829 w 4615971"/>
              <a:gd name="connsiteY3" fmla="*/ 0 h 1068010"/>
              <a:gd name="connsiteX4" fmla="*/ 2307986 w 4615971"/>
              <a:gd name="connsiteY4" fmla="*/ 0 h 1068010"/>
              <a:gd name="connsiteX5" fmla="*/ 2884982 w 4615971"/>
              <a:gd name="connsiteY5" fmla="*/ 0 h 1068010"/>
              <a:gd name="connsiteX6" fmla="*/ 3415819 w 4615971"/>
              <a:gd name="connsiteY6" fmla="*/ 0 h 1068010"/>
              <a:gd name="connsiteX7" fmla="*/ 3900495 w 4615971"/>
              <a:gd name="connsiteY7" fmla="*/ 0 h 1068010"/>
              <a:gd name="connsiteX8" fmla="*/ 4615971 w 4615971"/>
              <a:gd name="connsiteY8" fmla="*/ 0 h 1068010"/>
              <a:gd name="connsiteX9" fmla="*/ 4615971 w 4615971"/>
              <a:gd name="connsiteY9" fmla="*/ 523325 h 1068010"/>
              <a:gd name="connsiteX10" fmla="*/ 4615971 w 4615971"/>
              <a:gd name="connsiteY10" fmla="*/ 1068010 h 1068010"/>
              <a:gd name="connsiteX11" fmla="*/ 3992815 w 4615971"/>
              <a:gd name="connsiteY11" fmla="*/ 1068010 h 1068010"/>
              <a:gd name="connsiteX12" fmla="*/ 3554298 w 4615971"/>
              <a:gd name="connsiteY12" fmla="*/ 1068010 h 1068010"/>
              <a:gd name="connsiteX13" fmla="*/ 2931142 w 4615971"/>
              <a:gd name="connsiteY13" fmla="*/ 1068010 h 1068010"/>
              <a:gd name="connsiteX14" fmla="*/ 2307986 w 4615971"/>
              <a:gd name="connsiteY14" fmla="*/ 1068010 h 1068010"/>
              <a:gd name="connsiteX15" fmla="*/ 1730989 w 4615971"/>
              <a:gd name="connsiteY15" fmla="*/ 1068010 h 1068010"/>
              <a:gd name="connsiteX16" fmla="*/ 1153993 w 4615971"/>
              <a:gd name="connsiteY16" fmla="*/ 1068010 h 1068010"/>
              <a:gd name="connsiteX17" fmla="*/ 576996 w 4615971"/>
              <a:gd name="connsiteY17" fmla="*/ 1068010 h 1068010"/>
              <a:gd name="connsiteX18" fmla="*/ 0 w 4615971"/>
              <a:gd name="connsiteY18" fmla="*/ 1068010 h 1068010"/>
              <a:gd name="connsiteX19" fmla="*/ 0 w 4615971"/>
              <a:gd name="connsiteY19" fmla="*/ 512645 h 1068010"/>
              <a:gd name="connsiteX20" fmla="*/ 0 w 4615971"/>
              <a:gd name="connsiteY20" fmla="*/ 0 h 1068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615971" h="1068010" extrusionOk="0">
                <a:moveTo>
                  <a:pt x="0" y="0"/>
                </a:moveTo>
                <a:cubicBezTo>
                  <a:pt x="280319" y="-19322"/>
                  <a:pt x="418515" y="65352"/>
                  <a:pt x="623156" y="0"/>
                </a:cubicBezTo>
                <a:cubicBezTo>
                  <a:pt x="827797" y="-65352"/>
                  <a:pt x="975236" y="53469"/>
                  <a:pt x="1107833" y="0"/>
                </a:cubicBezTo>
                <a:cubicBezTo>
                  <a:pt x="1240430" y="-53469"/>
                  <a:pt x="1414056" y="65562"/>
                  <a:pt x="1684829" y="0"/>
                </a:cubicBezTo>
                <a:cubicBezTo>
                  <a:pt x="1955602" y="-65562"/>
                  <a:pt x="2124516" y="5911"/>
                  <a:pt x="2307986" y="0"/>
                </a:cubicBezTo>
                <a:cubicBezTo>
                  <a:pt x="2491456" y="-5911"/>
                  <a:pt x="2641989" y="50155"/>
                  <a:pt x="2884982" y="0"/>
                </a:cubicBezTo>
                <a:cubicBezTo>
                  <a:pt x="3127975" y="-50155"/>
                  <a:pt x="3244062" y="4490"/>
                  <a:pt x="3415819" y="0"/>
                </a:cubicBezTo>
                <a:cubicBezTo>
                  <a:pt x="3587576" y="-4490"/>
                  <a:pt x="3670813" y="34641"/>
                  <a:pt x="3900495" y="0"/>
                </a:cubicBezTo>
                <a:cubicBezTo>
                  <a:pt x="4130177" y="-34641"/>
                  <a:pt x="4441722" y="55252"/>
                  <a:pt x="4615971" y="0"/>
                </a:cubicBezTo>
                <a:cubicBezTo>
                  <a:pt x="4672471" y="190975"/>
                  <a:pt x="4590673" y="271730"/>
                  <a:pt x="4615971" y="523325"/>
                </a:cubicBezTo>
                <a:cubicBezTo>
                  <a:pt x="4641269" y="774920"/>
                  <a:pt x="4559541" y="930184"/>
                  <a:pt x="4615971" y="1068010"/>
                </a:cubicBezTo>
                <a:cubicBezTo>
                  <a:pt x="4332973" y="1090222"/>
                  <a:pt x="4247586" y="1041399"/>
                  <a:pt x="3992815" y="1068010"/>
                </a:cubicBezTo>
                <a:cubicBezTo>
                  <a:pt x="3738044" y="1094621"/>
                  <a:pt x="3686043" y="1032942"/>
                  <a:pt x="3554298" y="1068010"/>
                </a:cubicBezTo>
                <a:cubicBezTo>
                  <a:pt x="3422553" y="1103078"/>
                  <a:pt x="3201148" y="1005305"/>
                  <a:pt x="2931142" y="1068010"/>
                </a:cubicBezTo>
                <a:cubicBezTo>
                  <a:pt x="2661136" y="1130715"/>
                  <a:pt x="2590983" y="1064029"/>
                  <a:pt x="2307986" y="1068010"/>
                </a:cubicBezTo>
                <a:cubicBezTo>
                  <a:pt x="2024989" y="1071991"/>
                  <a:pt x="2005897" y="1010176"/>
                  <a:pt x="1730989" y="1068010"/>
                </a:cubicBezTo>
                <a:cubicBezTo>
                  <a:pt x="1456081" y="1125844"/>
                  <a:pt x="1430214" y="1048475"/>
                  <a:pt x="1153993" y="1068010"/>
                </a:cubicBezTo>
                <a:cubicBezTo>
                  <a:pt x="877772" y="1087545"/>
                  <a:pt x="738859" y="1051941"/>
                  <a:pt x="576996" y="1068010"/>
                </a:cubicBezTo>
                <a:cubicBezTo>
                  <a:pt x="415133" y="1084079"/>
                  <a:pt x="146180" y="1057921"/>
                  <a:pt x="0" y="1068010"/>
                </a:cubicBezTo>
                <a:cubicBezTo>
                  <a:pt x="-30782" y="793238"/>
                  <a:pt x="39203" y="695803"/>
                  <a:pt x="0" y="512645"/>
                </a:cubicBezTo>
                <a:cubicBezTo>
                  <a:pt x="-39203" y="329487"/>
                  <a:pt x="44137" y="191696"/>
                  <a:pt x="0" y="0"/>
                </a:cubicBezTo>
                <a:close/>
              </a:path>
            </a:pathLst>
          </a:custGeom>
          <a:noFill/>
          <a:ln w="57150">
            <a:solidFill>
              <a:srgbClr val="7030A0"/>
            </a:solidFill>
            <a:extLst>
              <a:ext uri="{C807C97D-BFC1-408E-A445-0C87EB9F89A2}">
                <ask:lineSketchStyleProps xmlns:ask="http://schemas.microsoft.com/office/drawing/2018/sketchyshapes" sd="1041015238">
                  <a:prstGeom prst="rect">
                    <a:avLst/>
                  </a:prstGeom>
                  <ask:type>
                    <ask:lineSketchScribble/>
                  </ask:type>
                </ask:lineSketchStyleProps>
              </a:ext>
            </a:extLst>
          </a:ln>
        </p:spPr>
        <p:txBody>
          <a:bodyPr wrap="square" rtlCol="0">
            <a:spAutoFit/>
          </a:bodyPr>
          <a:lstStyle/>
          <a:p>
            <a:endParaRPr lang="en-US" dirty="0"/>
          </a:p>
        </p:txBody>
      </p:sp>
      <p:pic>
        <p:nvPicPr>
          <p:cNvPr id="3" name="Picture 2">
            <a:extLst>
              <a:ext uri="{FF2B5EF4-FFF2-40B4-BE49-F238E27FC236}">
                <a16:creationId xmlns:a16="http://schemas.microsoft.com/office/drawing/2014/main" id="{C39C3EC8-CCCB-4177-46F2-D4C96C31B2D0}"/>
              </a:ext>
            </a:extLst>
          </p:cNvPr>
          <p:cNvPicPr>
            <a:picLocks noChangeAspect="1"/>
          </p:cNvPicPr>
          <p:nvPr/>
        </p:nvPicPr>
        <p:blipFill>
          <a:blip r:embed="rId3"/>
          <a:stretch>
            <a:fillRect/>
          </a:stretch>
        </p:blipFill>
        <p:spPr>
          <a:xfrm>
            <a:off x="445514" y="1676400"/>
            <a:ext cx="3459869" cy="4557712"/>
          </a:xfrm>
          <a:prstGeom prst="rect">
            <a:avLst/>
          </a:prstGeom>
        </p:spPr>
      </p:pic>
      <p:sp>
        <p:nvSpPr>
          <p:cNvPr id="5" name="TextBox 4">
            <a:extLst>
              <a:ext uri="{FF2B5EF4-FFF2-40B4-BE49-F238E27FC236}">
                <a16:creationId xmlns:a16="http://schemas.microsoft.com/office/drawing/2014/main" id="{B205A05E-90C2-7D06-CA52-F3279E96D4F3}"/>
              </a:ext>
            </a:extLst>
          </p:cNvPr>
          <p:cNvSpPr txBox="1"/>
          <p:nvPr/>
        </p:nvSpPr>
        <p:spPr>
          <a:xfrm>
            <a:off x="2865204" y="5486400"/>
            <a:ext cx="1031916" cy="595312"/>
          </a:xfrm>
          <a:prstGeom prst="rect">
            <a:avLst/>
          </a:prstGeom>
          <a:solidFill>
            <a:schemeClr val="bg1"/>
          </a:solidFill>
        </p:spPr>
        <p:txBody>
          <a:bodyPr wrap="square" rtlCol="0">
            <a:spAutoFit/>
          </a:bodyPr>
          <a:lstStyle/>
          <a:p>
            <a:endParaRPr lang="en-US" dirty="0"/>
          </a:p>
        </p:txBody>
      </p:sp>
      <p:pic>
        <p:nvPicPr>
          <p:cNvPr id="8" name="Picture 7">
            <a:extLst>
              <a:ext uri="{FF2B5EF4-FFF2-40B4-BE49-F238E27FC236}">
                <a16:creationId xmlns:a16="http://schemas.microsoft.com/office/drawing/2014/main" id="{CB14099D-FF02-EEBE-526C-F2E5218A0733}"/>
              </a:ext>
            </a:extLst>
          </p:cNvPr>
          <p:cNvPicPr>
            <a:picLocks noChangeAspect="1"/>
          </p:cNvPicPr>
          <p:nvPr/>
        </p:nvPicPr>
        <p:blipFill>
          <a:blip r:embed="rId4"/>
          <a:stretch>
            <a:fillRect/>
          </a:stretch>
        </p:blipFill>
        <p:spPr>
          <a:xfrm>
            <a:off x="4152343" y="2032245"/>
            <a:ext cx="4534457" cy="714950"/>
          </a:xfrm>
          <a:prstGeom prst="rect">
            <a:avLst/>
          </a:prstGeom>
        </p:spPr>
      </p:pic>
      <p:sp>
        <p:nvSpPr>
          <p:cNvPr id="10" name="TextBox 9">
            <a:extLst>
              <a:ext uri="{FF2B5EF4-FFF2-40B4-BE49-F238E27FC236}">
                <a16:creationId xmlns:a16="http://schemas.microsoft.com/office/drawing/2014/main" id="{A33796D4-809F-9DD3-AF50-FF9B583D5B93}"/>
              </a:ext>
            </a:extLst>
          </p:cNvPr>
          <p:cNvSpPr txBox="1"/>
          <p:nvPr/>
        </p:nvSpPr>
        <p:spPr>
          <a:xfrm>
            <a:off x="4346057" y="3276600"/>
            <a:ext cx="4191000" cy="1569660"/>
          </a:xfrm>
          <a:prstGeom prst="rect">
            <a:avLst/>
          </a:prstGeom>
          <a:noFill/>
        </p:spPr>
        <p:txBody>
          <a:bodyPr wrap="square">
            <a:spAutoFit/>
          </a:bodyPr>
          <a:lstStyle/>
          <a:p>
            <a:r>
              <a:rPr lang="en-US" sz="1600" b="0" i="0" dirty="0">
                <a:solidFill>
                  <a:srgbClr val="383636"/>
                </a:solidFill>
                <a:effectLst/>
                <a:latin typeface="Calibri" panose="020F0502020204030204" pitchFamily="34" charset="0"/>
                <a:ea typeface="Calibri" panose="020F0502020204030204" pitchFamily="34" charset="0"/>
                <a:cs typeface="Calibri" panose="020F0502020204030204" pitchFamily="34" charset="0"/>
              </a:rPr>
              <a:t>American Diabetes Association Professional Practice Committee; 9. Pharmacologic Approaches to Glycemic Treatment: Standards of Care in Diabetes—2025. </a:t>
            </a:r>
            <a:r>
              <a:rPr lang="en-US" sz="1600" b="0" i="1" dirty="0">
                <a:solidFill>
                  <a:srgbClr val="383636"/>
                </a:solidFill>
                <a:effectLst/>
                <a:latin typeface="Calibri" panose="020F0502020204030204" pitchFamily="34" charset="0"/>
                <a:ea typeface="Calibri" panose="020F0502020204030204" pitchFamily="34" charset="0"/>
                <a:cs typeface="Calibri" panose="020F0502020204030204" pitchFamily="34" charset="0"/>
              </a:rPr>
              <a:t>Diabetes Care</a:t>
            </a:r>
            <a:r>
              <a:rPr lang="en-US" sz="1600" b="0" i="0" dirty="0">
                <a:solidFill>
                  <a:srgbClr val="383636"/>
                </a:solidFill>
                <a:effectLst/>
                <a:latin typeface="Calibri" panose="020F0502020204030204" pitchFamily="34" charset="0"/>
                <a:ea typeface="Calibri" panose="020F0502020204030204" pitchFamily="34" charset="0"/>
                <a:cs typeface="Calibri" panose="020F0502020204030204" pitchFamily="34" charset="0"/>
              </a:rPr>
              <a:t> 1 January 2025; 48 (Supplement_1): S181–S206. </a:t>
            </a:r>
            <a:r>
              <a:rPr lang="en-US" sz="1600" b="0" i="0" u="none" strike="noStrike" dirty="0">
                <a:solidFill>
                  <a:srgbClr val="0F5DB9"/>
                </a:solidFill>
                <a:effectLst/>
                <a:latin typeface="Calibri" panose="020F0502020204030204" pitchFamily="34" charset="0"/>
                <a:ea typeface="Calibri" panose="020F0502020204030204" pitchFamily="34" charset="0"/>
                <a:cs typeface="Calibri" panose="020F0502020204030204" pitchFamily="34" charset="0"/>
                <a:hlinkClick r:id="rId5"/>
              </a:rPr>
              <a:t>https://doi.org/10.2337/dc25-S009</a:t>
            </a:r>
            <a:endParaRPr lang="en-US" sz="1600" dirty="0">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8504511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C79C71-C8F4-51EC-E39B-64BE0F209DB1}"/>
              </a:ext>
            </a:extLst>
          </p:cNvPr>
          <p:cNvSpPr>
            <a:spLocks noGrp="1"/>
          </p:cNvSpPr>
          <p:nvPr>
            <p:ph type="title"/>
          </p:nvPr>
        </p:nvSpPr>
        <p:spPr>
          <a:xfrm>
            <a:off x="457200" y="228600"/>
            <a:ext cx="8229600" cy="702418"/>
          </a:xfrm>
        </p:spPr>
        <p:txBody>
          <a:bodyPr>
            <a:normAutofit fontScale="90000"/>
          </a:bodyPr>
          <a:lstStyle/>
          <a:p>
            <a:r>
              <a:rPr lang="en-US" dirty="0"/>
              <a:t>Let’s Break it Down ADA 2025</a:t>
            </a:r>
          </a:p>
        </p:txBody>
      </p:sp>
      <p:pic>
        <p:nvPicPr>
          <p:cNvPr id="4" name="Picture 3">
            <a:extLst>
              <a:ext uri="{FF2B5EF4-FFF2-40B4-BE49-F238E27FC236}">
                <a16:creationId xmlns:a16="http://schemas.microsoft.com/office/drawing/2014/main" id="{F0B42689-1FF0-546B-447C-0401C6CD28E1}"/>
              </a:ext>
            </a:extLst>
          </p:cNvPr>
          <p:cNvPicPr>
            <a:picLocks noChangeAspect="1"/>
          </p:cNvPicPr>
          <p:nvPr/>
        </p:nvPicPr>
        <p:blipFill>
          <a:blip r:embed="rId2"/>
          <a:stretch>
            <a:fillRect/>
          </a:stretch>
        </p:blipFill>
        <p:spPr>
          <a:xfrm>
            <a:off x="457200" y="0"/>
            <a:ext cx="8245406" cy="6858000"/>
          </a:xfrm>
          <a:prstGeom prst="rect">
            <a:avLst/>
          </a:prstGeom>
        </p:spPr>
      </p:pic>
      <p:pic>
        <p:nvPicPr>
          <p:cNvPr id="8" name="Picture 7">
            <a:extLst>
              <a:ext uri="{FF2B5EF4-FFF2-40B4-BE49-F238E27FC236}">
                <a16:creationId xmlns:a16="http://schemas.microsoft.com/office/drawing/2014/main" id="{82B212EA-86A0-92F0-0A30-D1666322280B}"/>
              </a:ext>
            </a:extLst>
          </p:cNvPr>
          <p:cNvPicPr>
            <a:picLocks noChangeAspect="1"/>
          </p:cNvPicPr>
          <p:nvPr/>
        </p:nvPicPr>
        <p:blipFill>
          <a:blip r:embed="rId3"/>
          <a:stretch>
            <a:fillRect/>
          </a:stretch>
        </p:blipFill>
        <p:spPr>
          <a:xfrm>
            <a:off x="1447800" y="5715000"/>
            <a:ext cx="2133887" cy="568049"/>
          </a:xfrm>
          <a:prstGeom prst="rect">
            <a:avLst/>
          </a:prstGeom>
        </p:spPr>
      </p:pic>
    </p:spTree>
    <p:extLst>
      <p:ext uri="{BB962C8B-B14F-4D97-AF65-F5344CB8AC3E}">
        <p14:creationId xmlns:p14="http://schemas.microsoft.com/office/powerpoint/2010/main" val="28412485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598930-84EC-A951-D678-720FD16949EC}"/>
              </a:ext>
            </a:extLst>
          </p:cNvPr>
          <p:cNvSpPr>
            <a:spLocks noGrp="1"/>
          </p:cNvSpPr>
          <p:nvPr>
            <p:ph type="title"/>
          </p:nvPr>
        </p:nvSpPr>
        <p:spPr>
          <a:xfrm>
            <a:off x="457200" y="228600"/>
            <a:ext cx="8229600" cy="914400"/>
          </a:xfrm>
        </p:spPr>
        <p:txBody>
          <a:bodyPr anchor="b">
            <a:normAutofit/>
          </a:bodyPr>
          <a:lstStyle/>
          <a:p>
            <a:r>
              <a:rPr lang="en-US" dirty="0"/>
              <a:t>Land Acknowledgment</a:t>
            </a:r>
          </a:p>
        </p:txBody>
      </p:sp>
      <p:sp>
        <p:nvSpPr>
          <p:cNvPr id="3" name="Content Placeholder 2">
            <a:extLst>
              <a:ext uri="{FF2B5EF4-FFF2-40B4-BE49-F238E27FC236}">
                <a16:creationId xmlns:a16="http://schemas.microsoft.com/office/drawing/2014/main" id="{FA14FD4F-1D09-A468-FFA9-024915A6116D}"/>
              </a:ext>
            </a:extLst>
          </p:cNvPr>
          <p:cNvSpPr>
            <a:spLocks noGrp="1"/>
          </p:cNvSpPr>
          <p:nvPr>
            <p:ph sz="quarter" idx="1"/>
          </p:nvPr>
        </p:nvSpPr>
        <p:spPr>
          <a:xfrm>
            <a:off x="457200" y="1219200"/>
            <a:ext cx="8229600" cy="5486400"/>
          </a:xfrm>
        </p:spPr>
        <p:txBody>
          <a:bodyPr>
            <a:normAutofit/>
          </a:bodyPr>
          <a:lstStyle/>
          <a:p>
            <a:pPr>
              <a:lnSpc>
                <a:spcPct val="110000"/>
              </a:lnSpc>
            </a:pPr>
            <a:r>
              <a:rPr lang="en-US" sz="3200" b="0" i="0" dirty="0">
                <a:effectLst/>
              </a:rPr>
              <a:t>We acknowledge and are mindful that Diabetes Education Services stands on lands that were originally occupied by the first people of this area, the Mechoopda, and we recognize their distinctive spiritual relationship with this land, the flora, the fauna, and the waters that run through this area.</a:t>
            </a:r>
            <a:endParaRPr lang="en-US" sz="3200" dirty="0"/>
          </a:p>
        </p:txBody>
      </p:sp>
    </p:spTree>
    <p:extLst>
      <p:ext uri="{BB962C8B-B14F-4D97-AF65-F5344CB8AC3E}">
        <p14:creationId xmlns:p14="http://schemas.microsoft.com/office/powerpoint/2010/main" val="21412784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2" name="Picture 4" descr="C:\Users\disaacs\AppData\Local\Microsoft\Windows\INetCache\IE\IX84MDPU\Andy_blue_horizon_silhouette_clouds[1].png">
            <a:extLst>
              <a:ext uri="{FF2B5EF4-FFF2-40B4-BE49-F238E27FC236}">
                <a16:creationId xmlns:a16="http://schemas.microsoft.com/office/drawing/2014/main" id="{D425B061-E076-4F59-9399-BA354DFF21C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563" name="Content Placeholder 2">
            <a:extLst>
              <a:ext uri="{FF2B5EF4-FFF2-40B4-BE49-F238E27FC236}">
                <a16:creationId xmlns:a16="http://schemas.microsoft.com/office/drawing/2014/main" id="{EEA2DCF8-22A7-412D-9B9F-BE65BA88ED0E}"/>
              </a:ext>
            </a:extLst>
          </p:cNvPr>
          <p:cNvSpPr>
            <a:spLocks noGrp="1"/>
          </p:cNvSpPr>
          <p:nvPr>
            <p:ph idx="1"/>
          </p:nvPr>
        </p:nvSpPr>
        <p:spPr>
          <a:xfrm>
            <a:off x="305228" y="106436"/>
            <a:ext cx="8610171" cy="4724327"/>
          </a:xfrm>
        </p:spPr>
        <p:txBody>
          <a:bodyPr/>
          <a:lstStyle/>
          <a:p>
            <a:pPr marL="0" indent="0" algn="ctr" eaLnBrk="1" hangingPunct="1">
              <a:buNone/>
            </a:pPr>
            <a:r>
              <a:rPr lang="en-US" altLang="en-US" sz="5225" dirty="0">
                <a:solidFill>
                  <a:schemeClr val="bg1"/>
                </a:solidFill>
              </a:rPr>
              <a:t>Metformin, Sulfonylureas, DPP-IV Inhibitors &amp; TZD’s</a:t>
            </a:r>
          </a:p>
        </p:txBody>
      </p:sp>
      <p:pic>
        <p:nvPicPr>
          <p:cNvPr id="7" name="Picture 6" descr="Beach beds placed on tropical beach at sunset">
            <a:extLst>
              <a:ext uri="{FF2B5EF4-FFF2-40B4-BE49-F238E27FC236}">
                <a16:creationId xmlns:a16="http://schemas.microsoft.com/office/drawing/2014/main" id="{C303CED7-45D0-A929-4D83-4B3EC74B2A3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19200" y="1905000"/>
            <a:ext cx="7086492" cy="4724328"/>
          </a:xfrm>
          <a:prstGeom prst="rect">
            <a:avLst/>
          </a:prstGeom>
        </p:spPr>
      </p:pic>
    </p:spTree>
    <p:extLst>
      <p:ext uri="{BB962C8B-B14F-4D97-AF65-F5344CB8AC3E}">
        <p14:creationId xmlns:p14="http://schemas.microsoft.com/office/powerpoint/2010/main" val="1860690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Quick Question 1	</a:t>
            </a:r>
          </a:p>
        </p:txBody>
      </p:sp>
      <p:sp>
        <p:nvSpPr>
          <p:cNvPr id="3" name="Content Placeholder 2"/>
          <p:cNvSpPr>
            <a:spLocks noGrp="1"/>
          </p:cNvSpPr>
          <p:nvPr>
            <p:ph sz="quarter" idx="1"/>
          </p:nvPr>
        </p:nvSpPr>
        <p:spPr/>
        <p:txBody>
          <a:bodyPr>
            <a:normAutofit/>
          </a:bodyPr>
          <a:lstStyle/>
          <a:p>
            <a:r>
              <a:rPr lang="en-US" sz="3200" dirty="0"/>
              <a:t>RT, a 61-year-old woman with BMI of 28 and type 2 diabetes 3 months. She wanted to try to manage diabetes with diet and exercise. GFR in 90s, UACR 14mg/gm, A1c 7.4%. Based on this info, which medication class would you start?</a:t>
            </a:r>
          </a:p>
          <a:p>
            <a:r>
              <a:rPr lang="en-US" sz="3200" dirty="0"/>
              <a:t>A. TZD</a:t>
            </a:r>
          </a:p>
          <a:p>
            <a:r>
              <a:rPr lang="en-US" sz="3200" dirty="0"/>
              <a:t>B. Biguanide</a:t>
            </a:r>
          </a:p>
          <a:p>
            <a:r>
              <a:rPr lang="en-US" sz="3200" dirty="0"/>
              <a:t>C. GLP1-RA</a:t>
            </a:r>
          </a:p>
          <a:p>
            <a:r>
              <a:rPr lang="en-US" sz="3200" dirty="0"/>
              <a:t>D. Sulfonylurea</a:t>
            </a:r>
            <a:endParaRPr lang="en-US"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53000" y="4038600"/>
            <a:ext cx="3047553" cy="2030908"/>
          </a:xfrm>
          <a:prstGeom prst="rect">
            <a:avLst/>
          </a:prstGeom>
        </p:spPr>
      </p:pic>
    </p:spTree>
    <p:custDataLst>
      <p:tags r:id="rId1"/>
    </p:custDataLst>
    <p:extLst>
      <p:ext uri="{BB962C8B-B14F-4D97-AF65-F5344CB8AC3E}">
        <p14:creationId xmlns:p14="http://schemas.microsoft.com/office/powerpoint/2010/main" val="16761629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Title 1">
            <a:extLst>
              <a:ext uri="{FF2B5EF4-FFF2-40B4-BE49-F238E27FC236}">
                <a16:creationId xmlns:a16="http://schemas.microsoft.com/office/drawing/2014/main" id="{0DE5CB78-86CA-4D2A-BED8-72EC9ACA67D5}"/>
              </a:ext>
            </a:extLst>
          </p:cNvPr>
          <p:cNvSpPr>
            <a:spLocks noGrp="1" noChangeArrowheads="1"/>
          </p:cNvSpPr>
          <p:nvPr>
            <p:ph type="title"/>
          </p:nvPr>
        </p:nvSpPr>
        <p:spPr>
          <a:xfrm>
            <a:off x="3276600" y="104718"/>
            <a:ext cx="5410200" cy="1266882"/>
          </a:xfrm>
        </p:spPr>
        <p:txBody>
          <a:bodyPr>
            <a:noAutofit/>
          </a:bodyPr>
          <a:lstStyle/>
          <a:p>
            <a:pPr eaLnBrk="1" hangingPunct="1"/>
            <a:r>
              <a:rPr lang="en-US" altLang="en-US" sz="4000" dirty="0"/>
              <a:t>Metformin is “Usually” 1</a:t>
            </a:r>
            <a:r>
              <a:rPr lang="en-US" altLang="en-US" sz="4000" baseline="30000" dirty="0"/>
              <a:t>st</a:t>
            </a:r>
            <a:r>
              <a:rPr lang="en-US" altLang="en-US" sz="4000" dirty="0"/>
              <a:t> Line  </a:t>
            </a:r>
          </a:p>
        </p:txBody>
      </p:sp>
      <p:sp>
        <p:nvSpPr>
          <p:cNvPr id="5" name="Rectangle 4">
            <a:extLst>
              <a:ext uri="{FF2B5EF4-FFF2-40B4-BE49-F238E27FC236}">
                <a16:creationId xmlns:a16="http://schemas.microsoft.com/office/drawing/2014/main" id="{C6C5C9AA-69F1-0722-8075-95A230A19C64}"/>
              </a:ext>
            </a:extLst>
          </p:cNvPr>
          <p:cNvSpPr/>
          <p:nvPr/>
        </p:nvSpPr>
        <p:spPr>
          <a:xfrm>
            <a:off x="405196" y="957942"/>
            <a:ext cx="2185603" cy="5725885"/>
          </a:xfrm>
          <a:prstGeom prst="rect">
            <a:avLst/>
          </a:prstGeom>
          <a:noFill/>
          <a:ln w="38100">
            <a:solidFill>
              <a:srgbClr val="7030A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1E80BAD8-8F9F-41A3-92CA-5A44AC7A4BE0}"/>
              </a:ext>
            </a:extLst>
          </p:cNvPr>
          <p:cNvSpPr>
            <a:spLocks noGrp="1"/>
          </p:cNvSpPr>
          <p:nvPr>
            <p:ph sz="quarter" idx="1"/>
          </p:nvPr>
        </p:nvSpPr>
        <p:spPr>
          <a:xfrm>
            <a:off x="3429000" y="1600200"/>
            <a:ext cx="5578780" cy="4920342"/>
          </a:xfrm>
        </p:spPr>
        <p:txBody>
          <a:bodyPr rtlCol="0">
            <a:normAutofit/>
          </a:bodyPr>
          <a:lstStyle/>
          <a:p>
            <a:pPr>
              <a:buFont typeface="Arial"/>
              <a:buChar char="•"/>
              <a:defRPr/>
            </a:pPr>
            <a:r>
              <a:rPr lang="en-US" sz="3200" dirty="0"/>
              <a:t>Why metformin?</a:t>
            </a:r>
          </a:p>
          <a:p>
            <a:pPr lvl="1">
              <a:buFont typeface="Arial"/>
              <a:buChar char="–"/>
              <a:defRPr/>
            </a:pPr>
            <a:r>
              <a:rPr lang="en-US" sz="2400" dirty="0"/>
              <a:t>Longstanding evidence</a:t>
            </a:r>
          </a:p>
          <a:p>
            <a:pPr lvl="1">
              <a:buFont typeface="Arial"/>
              <a:buChar char="–"/>
              <a:defRPr/>
            </a:pPr>
            <a:r>
              <a:rPr lang="en-US" sz="2400" dirty="0"/>
              <a:t>High efficacy and safety</a:t>
            </a:r>
          </a:p>
          <a:p>
            <a:pPr lvl="1">
              <a:buFont typeface="Arial"/>
              <a:buChar char="–"/>
              <a:defRPr/>
            </a:pPr>
            <a:r>
              <a:rPr lang="en-US" sz="2400" dirty="0"/>
              <a:t> Inexpensive - 3 months for $12</a:t>
            </a:r>
          </a:p>
          <a:p>
            <a:pPr lvl="1">
              <a:buFont typeface="Arial"/>
              <a:buChar char="–"/>
              <a:defRPr/>
            </a:pPr>
            <a:r>
              <a:rPr lang="en-US" sz="2400" dirty="0"/>
              <a:t>Weight neutral</a:t>
            </a:r>
          </a:p>
          <a:p>
            <a:pPr lvl="1">
              <a:buFont typeface="Arial"/>
              <a:buChar char="–"/>
              <a:defRPr/>
            </a:pPr>
            <a:r>
              <a:rPr lang="en-US" sz="2400" dirty="0"/>
              <a:t> </a:t>
            </a:r>
            <a:r>
              <a:rPr lang="en-US" sz="2400" dirty="0">
                <a:solidFill>
                  <a:srgbClr val="0070C0"/>
                </a:solidFill>
              </a:rPr>
              <a:t>Check B12 levels at intervals especially if anemia or neuropathy.</a:t>
            </a:r>
          </a:p>
          <a:p>
            <a:pPr marL="205735" lvl="1" indent="0">
              <a:buNone/>
              <a:defRPr/>
            </a:pPr>
            <a:endParaRPr lang="en-US" sz="2400" dirty="0">
              <a:solidFill>
                <a:srgbClr val="0070C0"/>
              </a:solidFill>
            </a:endParaRPr>
          </a:p>
          <a:p>
            <a:pPr>
              <a:buFont typeface="Arial"/>
              <a:buChar char="•"/>
              <a:defRPr/>
            </a:pPr>
            <a:r>
              <a:rPr lang="en-US" sz="2400" dirty="0"/>
              <a:t>If ASCVD, HF or CKD or high ASCVD risk, use SGLT2i or GLP-1 RA +/- metformin</a:t>
            </a:r>
          </a:p>
          <a:p>
            <a:pPr>
              <a:buFont typeface="Arial"/>
              <a:buChar char="•"/>
              <a:defRPr/>
            </a:pPr>
            <a:r>
              <a:rPr lang="en-US" sz="2400" dirty="0"/>
              <a:t>If A1C ≥ 8.5%, consider combo therapy.</a:t>
            </a:r>
          </a:p>
        </p:txBody>
      </p:sp>
      <p:pic>
        <p:nvPicPr>
          <p:cNvPr id="10" name="Picture 9">
            <a:extLst>
              <a:ext uri="{FF2B5EF4-FFF2-40B4-BE49-F238E27FC236}">
                <a16:creationId xmlns:a16="http://schemas.microsoft.com/office/drawing/2014/main" id="{0A86918F-7D2F-5E75-6D19-F002351281A2}"/>
              </a:ext>
            </a:extLst>
          </p:cNvPr>
          <p:cNvPicPr>
            <a:picLocks noChangeAspect="1"/>
          </p:cNvPicPr>
          <p:nvPr/>
        </p:nvPicPr>
        <p:blipFill>
          <a:blip r:embed="rId3"/>
          <a:stretch>
            <a:fillRect/>
          </a:stretch>
        </p:blipFill>
        <p:spPr>
          <a:xfrm>
            <a:off x="4953000" y="6190672"/>
            <a:ext cx="2396469" cy="637949"/>
          </a:xfrm>
          <a:prstGeom prst="rect">
            <a:avLst/>
          </a:prstGeom>
        </p:spPr>
      </p:pic>
      <p:pic>
        <p:nvPicPr>
          <p:cNvPr id="11" name="Picture 10">
            <a:extLst>
              <a:ext uri="{FF2B5EF4-FFF2-40B4-BE49-F238E27FC236}">
                <a16:creationId xmlns:a16="http://schemas.microsoft.com/office/drawing/2014/main" id="{BF7209CA-49B7-D22C-A2A8-E781C08F4F48}"/>
              </a:ext>
            </a:extLst>
          </p:cNvPr>
          <p:cNvPicPr>
            <a:picLocks noChangeAspect="1"/>
          </p:cNvPicPr>
          <p:nvPr/>
        </p:nvPicPr>
        <p:blipFill>
          <a:blip r:embed="rId4"/>
          <a:stretch>
            <a:fillRect/>
          </a:stretch>
        </p:blipFill>
        <p:spPr>
          <a:xfrm>
            <a:off x="120044" y="96095"/>
            <a:ext cx="2927956" cy="6587732"/>
          </a:xfrm>
          <a:prstGeom prst="rect">
            <a:avLst/>
          </a:prstGeom>
        </p:spPr>
      </p:pic>
      <p:sp>
        <p:nvSpPr>
          <p:cNvPr id="12" name="Oval 11">
            <a:extLst>
              <a:ext uri="{FF2B5EF4-FFF2-40B4-BE49-F238E27FC236}">
                <a16:creationId xmlns:a16="http://schemas.microsoft.com/office/drawing/2014/main" id="{61E90929-7E55-DA17-4F1C-B3AA4D65557B}"/>
              </a:ext>
            </a:extLst>
          </p:cNvPr>
          <p:cNvSpPr/>
          <p:nvPr/>
        </p:nvSpPr>
        <p:spPr>
          <a:xfrm>
            <a:off x="914400" y="96094"/>
            <a:ext cx="2514600" cy="4933105"/>
          </a:xfrm>
          <a:prstGeom prst="ellipse">
            <a:avLst/>
          </a:prstGeom>
          <a:no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042800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p:cTn id="15" dur="1000" fill="hold"/>
                                        <p:tgtEl>
                                          <p:spTgt spid="12"/>
                                        </p:tgtEl>
                                        <p:attrNameLst>
                                          <p:attrName>ppt_w</p:attrName>
                                        </p:attrNameLst>
                                      </p:cBhvr>
                                      <p:tavLst>
                                        <p:tav tm="0">
                                          <p:val>
                                            <p:fltVal val="0"/>
                                          </p:val>
                                        </p:tav>
                                        <p:tav tm="100000">
                                          <p:val>
                                            <p:strVal val="#ppt_w"/>
                                          </p:val>
                                        </p:tav>
                                      </p:tavLst>
                                    </p:anim>
                                    <p:anim calcmode="lin" valueType="num">
                                      <p:cBhvr>
                                        <p:cTn id="16" dur="1000" fill="hold"/>
                                        <p:tgtEl>
                                          <p:spTgt spid="12"/>
                                        </p:tgtEl>
                                        <p:attrNameLst>
                                          <p:attrName>ppt_h</p:attrName>
                                        </p:attrNameLst>
                                      </p:cBhvr>
                                      <p:tavLst>
                                        <p:tav tm="0">
                                          <p:val>
                                            <p:fltVal val="0"/>
                                          </p:val>
                                        </p:tav>
                                        <p:tav tm="100000">
                                          <p:val>
                                            <p:strVal val="#ppt_h"/>
                                          </p:val>
                                        </p:tav>
                                      </p:tavLst>
                                    </p:anim>
                                    <p:anim calcmode="lin" valueType="num">
                                      <p:cBhvr>
                                        <p:cTn id="17" dur="1000" fill="hold"/>
                                        <p:tgtEl>
                                          <p:spTgt spid="12"/>
                                        </p:tgtEl>
                                        <p:attrNameLst>
                                          <p:attrName>style.rotation</p:attrName>
                                        </p:attrNameLst>
                                      </p:cBhvr>
                                      <p:tavLst>
                                        <p:tav tm="0">
                                          <p:val>
                                            <p:fltVal val="90"/>
                                          </p:val>
                                        </p:tav>
                                        <p:tav tm="100000">
                                          <p:val>
                                            <p:fltVal val="0"/>
                                          </p:val>
                                        </p:tav>
                                      </p:tavLst>
                                    </p:anim>
                                    <p:animEffect transition="in" filter="fade">
                                      <p:cBhvr>
                                        <p:cTn id="18"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7822" y="205740"/>
            <a:ext cx="8229600" cy="990600"/>
          </a:xfrm>
        </p:spPr>
        <p:txBody>
          <a:bodyPr/>
          <a:lstStyle/>
          <a:p>
            <a:r>
              <a:rPr lang="en-US" dirty="0"/>
              <a:t>Quick Question 1</a:t>
            </a:r>
          </a:p>
        </p:txBody>
      </p:sp>
      <p:sp>
        <p:nvSpPr>
          <p:cNvPr id="3" name="Content Placeholder 2"/>
          <p:cNvSpPr>
            <a:spLocks noGrp="1"/>
          </p:cNvSpPr>
          <p:nvPr>
            <p:ph sz="quarter" idx="1"/>
          </p:nvPr>
        </p:nvSpPr>
        <p:spPr/>
        <p:txBody>
          <a:bodyPr>
            <a:normAutofit/>
          </a:bodyPr>
          <a:lstStyle/>
          <a:p>
            <a:r>
              <a:rPr lang="en-US" sz="3200" dirty="0"/>
              <a:t>RT, a 61-year-old woman with BMI of 28 and type 2 diabetes 3 months. She wanted to try to manage diabetes with diet and exercise. GFR in 90s, UACR 14mg/gm, A1c 7.4%. Based on this info, which medication class would you start?</a:t>
            </a:r>
          </a:p>
          <a:p>
            <a:r>
              <a:rPr lang="en-US" sz="3200" dirty="0"/>
              <a:t>A. TZD</a:t>
            </a:r>
          </a:p>
          <a:p>
            <a:r>
              <a:rPr lang="en-US" sz="3200" dirty="0"/>
              <a:t>B. Biguanide</a:t>
            </a:r>
          </a:p>
          <a:p>
            <a:r>
              <a:rPr lang="en-US" sz="3200" dirty="0"/>
              <a:t>C. GLP1-RA</a:t>
            </a:r>
          </a:p>
          <a:p>
            <a:r>
              <a:rPr lang="en-US" sz="3200" dirty="0"/>
              <a:t>D. Sulfonylurea</a:t>
            </a:r>
            <a:endParaRPr lang="en-US"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53000" y="4038600"/>
            <a:ext cx="3047553" cy="2030908"/>
          </a:xfrm>
          <a:prstGeom prst="rect">
            <a:avLst/>
          </a:prstGeom>
        </p:spPr>
      </p:pic>
      <p:sp>
        <p:nvSpPr>
          <p:cNvPr id="5" name="Oval 4">
            <a:extLst>
              <a:ext uri="{FF2B5EF4-FFF2-40B4-BE49-F238E27FC236}">
                <a16:creationId xmlns:a16="http://schemas.microsoft.com/office/drawing/2014/main" id="{0BEB5CFF-6F5F-E1B2-ADCD-18670875478C}"/>
              </a:ext>
            </a:extLst>
          </p:cNvPr>
          <p:cNvSpPr/>
          <p:nvPr/>
        </p:nvSpPr>
        <p:spPr>
          <a:xfrm>
            <a:off x="457200" y="4191000"/>
            <a:ext cx="2590800" cy="685800"/>
          </a:xfrm>
          <a:prstGeom prst="ellipse">
            <a:avLst/>
          </a:prstGeom>
          <a:noFill/>
          <a:ln w="38100">
            <a:solidFill>
              <a:srgbClr val="B317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26425624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9657794-306F-99EB-4994-19500D746153}"/>
              </a:ext>
            </a:extLst>
          </p:cNvPr>
          <p:cNvPicPr>
            <a:picLocks noChangeAspect="1"/>
          </p:cNvPicPr>
          <p:nvPr/>
        </p:nvPicPr>
        <p:blipFill>
          <a:blip r:embed="rId3"/>
          <a:srcRect b="32931"/>
          <a:stretch>
            <a:fillRect/>
          </a:stretch>
        </p:blipFill>
        <p:spPr>
          <a:xfrm>
            <a:off x="137290" y="457200"/>
            <a:ext cx="9006710" cy="4312137"/>
          </a:xfrm>
          <a:prstGeom prst="rect">
            <a:avLst/>
          </a:prstGeom>
        </p:spPr>
      </p:pic>
    </p:spTree>
    <p:extLst>
      <p:ext uri="{BB962C8B-B14F-4D97-AF65-F5344CB8AC3E}">
        <p14:creationId xmlns:p14="http://schemas.microsoft.com/office/powerpoint/2010/main" val="920407438"/>
      </p:ext>
    </p:extLst>
  </p:cSld>
  <p:clrMapOvr>
    <a:masterClrMapping/>
  </p:clrMapOvr>
  <p:transition spd="med">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800" dirty="0"/>
              <a:t>Quick Question 2 </a:t>
            </a:r>
          </a:p>
        </p:txBody>
      </p:sp>
      <p:sp>
        <p:nvSpPr>
          <p:cNvPr id="3" name="Content Placeholder 2"/>
          <p:cNvSpPr>
            <a:spLocks noGrp="1"/>
          </p:cNvSpPr>
          <p:nvPr>
            <p:ph sz="quarter" idx="1"/>
          </p:nvPr>
        </p:nvSpPr>
        <p:spPr>
          <a:xfrm>
            <a:off x="457200" y="1219200"/>
            <a:ext cx="6858000" cy="5486400"/>
          </a:xfrm>
        </p:spPr>
        <p:txBody>
          <a:bodyPr>
            <a:normAutofit fontScale="92500"/>
          </a:bodyPr>
          <a:lstStyle/>
          <a:p>
            <a:pPr marL="0" lvl="0" indent="0">
              <a:buNone/>
            </a:pPr>
            <a:r>
              <a:rPr lang="en-US" sz="3200" dirty="0"/>
              <a:t>ZR has been on Metformin 1000mg BID therapy for over 10 years, but their GFR recently dropped to 40. A1C is 8.2%. Which of the following do you recommend?</a:t>
            </a:r>
          </a:p>
          <a:p>
            <a:pPr marL="385763" indent="-385763">
              <a:buFont typeface="+mj-lt"/>
              <a:buAutoNum type="alphaLcPeriod"/>
            </a:pPr>
            <a:r>
              <a:rPr lang="en-US" sz="3200" dirty="0"/>
              <a:t>Stop the metformin since the GFR is less than 45  </a:t>
            </a:r>
          </a:p>
          <a:p>
            <a:pPr marL="385763" indent="-385763">
              <a:buFont typeface="+mj-lt"/>
              <a:buAutoNum type="alphaLcPeriod"/>
            </a:pPr>
            <a:r>
              <a:rPr lang="en-US" sz="3200" dirty="0"/>
              <a:t>Decrease the metformin dose </a:t>
            </a:r>
          </a:p>
          <a:p>
            <a:pPr marL="385763" indent="-385763">
              <a:buFont typeface="+mj-lt"/>
              <a:buAutoNum type="alphaLcPeriod"/>
            </a:pPr>
            <a:r>
              <a:rPr lang="en-US" sz="3200" dirty="0"/>
              <a:t>Monitor GFR every month to ensure safety.</a:t>
            </a:r>
          </a:p>
          <a:p>
            <a:pPr marL="385763" indent="-385763">
              <a:buFont typeface="+mj-lt"/>
              <a:buAutoNum type="alphaLcPeriod"/>
            </a:pPr>
            <a:r>
              <a:rPr lang="en-US" sz="3200" dirty="0"/>
              <a:t>Stop metformin since it can hasten kidney disease</a:t>
            </a:r>
          </a:p>
          <a:p>
            <a:pPr marL="385763" indent="-385763">
              <a:buFont typeface="+mj-lt"/>
              <a:buAutoNum type="alphaLcPeriod"/>
            </a:pPr>
            <a:endParaRPr lang="en-US" sz="3200" dirty="0"/>
          </a:p>
          <a:p>
            <a:pPr marL="385763" indent="-385763">
              <a:buFont typeface="+mj-lt"/>
              <a:buAutoNum type="alphaLcPeriod"/>
            </a:pPr>
            <a:endParaRPr lang="en-US" dirty="0"/>
          </a:p>
          <a:p>
            <a:endParaRPr lang="en-US" dirty="0"/>
          </a:p>
        </p:txBody>
      </p:sp>
      <p:sp>
        <p:nvSpPr>
          <p:cNvPr id="5" name="Oval 4">
            <a:extLst>
              <a:ext uri="{FF2B5EF4-FFF2-40B4-BE49-F238E27FC236}">
                <a16:creationId xmlns:a16="http://schemas.microsoft.com/office/drawing/2014/main" id="{E09BA8E4-18BF-4EC5-847B-8A39E105FEAC}"/>
              </a:ext>
            </a:extLst>
          </p:cNvPr>
          <p:cNvSpPr/>
          <p:nvPr/>
        </p:nvSpPr>
        <p:spPr>
          <a:xfrm>
            <a:off x="304800" y="3940368"/>
            <a:ext cx="6362700" cy="639896"/>
          </a:xfrm>
          <a:prstGeom prst="ellipse">
            <a:avLst/>
          </a:prstGeom>
          <a:noFill/>
          <a:ln w="57150">
            <a:solidFill>
              <a:srgbClr val="7030A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38100">
                <a:solidFill>
                  <a:schemeClr val="tx1"/>
                </a:solidFill>
              </a:ln>
            </a:endParaRPr>
          </a:p>
        </p:txBody>
      </p:sp>
      <p:pic>
        <p:nvPicPr>
          <p:cNvPr id="7" name="Picture 6">
            <a:extLst>
              <a:ext uri="{FF2B5EF4-FFF2-40B4-BE49-F238E27FC236}">
                <a16:creationId xmlns:a16="http://schemas.microsoft.com/office/drawing/2014/main" id="{D5FF92E2-8BEE-0FD9-D85D-346846A8CC28}"/>
              </a:ext>
            </a:extLst>
          </p:cNvPr>
          <p:cNvPicPr>
            <a:picLocks noChangeAspect="1"/>
          </p:cNvPicPr>
          <p:nvPr/>
        </p:nvPicPr>
        <p:blipFill>
          <a:blip r:embed="rId4"/>
          <a:stretch>
            <a:fillRect/>
          </a:stretch>
        </p:blipFill>
        <p:spPr>
          <a:xfrm>
            <a:off x="7315200" y="1371600"/>
            <a:ext cx="1447800" cy="1306423"/>
          </a:xfrm>
          <a:prstGeom prst="rect">
            <a:avLst/>
          </a:prstGeom>
        </p:spPr>
      </p:pic>
    </p:spTree>
    <p:custDataLst>
      <p:tags r:id="rId1"/>
    </p:custDataLst>
    <p:extLst>
      <p:ext uri="{BB962C8B-B14F-4D97-AF65-F5344CB8AC3E}">
        <p14:creationId xmlns:p14="http://schemas.microsoft.com/office/powerpoint/2010/main" val="34647136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Woman in business attire">
            <a:extLst>
              <a:ext uri="{FF2B5EF4-FFF2-40B4-BE49-F238E27FC236}">
                <a16:creationId xmlns:a16="http://schemas.microsoft.com/office/drawing/2014/main" id="{2B9521F7-D6B8-410B-78BE-2E844822B299}"/>
              </a:ext>
            </a:extLst>
          </p:cNvPr>
          <p:cNvPicPr>
            <a:picLocks noChangeAspect="1"/>
          </p:cNvPicPr>
          <p:nvPr/>
        </p:nvPicPr>
        <p:blipFill>
          <a:blip r:embed="rId2" cstate="print">
            <a:extLst>
              <a:ext uri="{28A0092B-C50C-407E-A947-70E740481C1C}">
                <a14:useLocalDpi xmlns:a14="http://schemas.microsoft.com/office/drawing/2010/main" val="0"/>
              </a:ext>
            </a:extLst>
          </a:blip>
          <a:srcRect l="6207" r="55459"/>
          <a:stretch/>
        </p:blipFill>
        <p:spPr>
          <a:xfrm>
            <a:off x="6968469" y="1981200"/>
            <a:ext cx="1828800" cy="3182121"/>
          </a:xfrm>
          <a:prstGeom prst="rect">
            <a:avLst/>
          </a:prstGeom>
        </p:spPr>
      </p:pic>
      <p:sp>
        <p:nvSpPr>
          <p:cNvPr id="2" name="Title 1">
            <a:extLst>
              <a:ext uri="{FF2B5EF4-FFF2-40B4-BE49-F238E27FC236}">
                <a16:creationId xmlns:a16="http://schemas.microsoft.com/office/drawing/2014/main" id="{71E95376-035A-4E11-036D-91229CE24893}"/>
              </a:ext>
            </a:extLst>
          </p:cNvPr>
          <p:cNvSpPr>
            <a:spLocks noGrp="1"/>
          </p:cNvSpPr>
          <p:nvPr>
            <p:ph type="title"/>
          </p:nvPr>
        </p:nvSpPr>
        <p:spPr>
          <a:xfrm>
            <a:off x="457200" y="152400"/>
            <a:ext cx="8229600" cy="1447800"/>
          </a:xfrm>
        </p:spPr>
        <p:txBody>
          <a:bodyPr>
            <a:normAutofit fontScale="90000"/>
          </a:bodyPr>
          <a:lstStyle/>
          <a:p>
            <a:r>
              <a:rPr lang="en-US" dirty="0"/>
              <a:t>Metformin and Kidney Disease – 2025 Update</a:t>
            </a:r>
          </a:p>
        </p:txBody>
      </p:sp>
      <p:sp>
        <p:nvSpPr>
          <p:cNvPr id="3" name="Content Placeholder 2">
            <a:extLst>
              <a:ext uri="{FF2B5EF4-FFF2-40B4-BE49-F238E27FC236}">
                <a16:creationId xmlns:a16="http://schemas.microsoft.com/office/drawing/2014/main" id="{B460E957-CA46-33A5-FA48-32B465287DF8}"/>
              </a:ext>
            </a:extLst>
          </p:cNvPr>
          <p:cNvSpPr>
            <a:spLocks noGrp="1"/>
          </p:cNvSpPr>
          <p:nvPr>
            <p:ph sz="quarter" idx="1"/>
          </p:nvPr>
        </p:nvSpPr>
        <p:spPr>
          <a:xfrm>
            <a:off x="457200" y="1828800"/>
            <a:ext cx="6553200" cy="4328160"/>
          </a:xfrm>
        </p:spPr>
        <p:txBody>
          <a:bodyPr>
            <a:normAutofit/>
          </a:bodyPr>
          <a:lstStyle/>
          <a:p>
            <a:r>
              <a:rPr lang="en-US" sz="2400" dirty="0">
                <a:effectLst/>
                <a:ea typeface="Calibri" panose="020F0502020204030204" pitchFamily="34" charset="0"/>
                <a:cs typeface="Calibri" panose="020F0502020204030204" pitchFamily="34" charset="0"/>
              </a:rPr>
              <a:t>Metformin is also a preferred agent in CKD due to well-documented efficacy and safety profile in type 2 diabetes. </a:t>
            </a:r>
          </a:p>
          <a:p>
            <a:pPr lvl="1"/>
            <a:r>
              <a:rPr lang="en-US" sz="2400" dirty="0">
                <a:effectLst/>
                <a:ea typeface="Calibri" panose="020F0502020204030204" pitchFamily="34" charset="0"/>
                <a:cs typeface="Calibri" panose="020F0502020204030204" pitchFamily="34" charset="0"/>
              </a:rPr>
              <a:t>However, there is no documented direct kidney benefit.</a:t>
            </a:r>
          </a:p>
          <a:p>
            <a:r>
              <a:rPr lang="en-US" sz="2400" dirty="0">
                <a:effectLst/>
                <a:ea typeface="Calibri" panose="020F0502020204030204" pitchFamily="34" charset="0"/>
                <a:cs typeface="Calibri" panose="020F0502020204030204" pitchFamily="34" charset="0"/>
              </a:rPr>
              <a:t>Don’t start metformin if eGFR is &lt;45  </a:t>
            </a:r>
          </a:p>
          <a:p>
            <a:r>
              <a:rPr lang="en-US" sz="2400" dirty="0">
                <a:effectLst/>
                <a:ea typeface="Calibri" panose="020F0502020204030204" pitchFamily="34" charset="0"/>
                <a:cs typeface="Calibri" panose="020F0502020204030204" pitchFamily="34" charset="0"/>
              </a:rPr>
              <a:t>Reduce dose of metformin if eGFR is &lt;45 individual is already on metformin.</a:t>
            </a:r>
          </a:p>
          <a:p>
            <a:r>
              <a:rPr lang="en-US" sz="2400" dirty="0">
                <a:effectLst/>
                <a:ea typeface="Calibri" panose="020F0502020204030204" pitchFamily="34" charset="0"/>
                <a:cs typeface="Calibri" panose="020F0502020204030204" pitchFamily="34" charset="0"/>
              </a:rPr>
              <a:t>Stop metformin once eGFR is &lt;30 mL/min/1.73 m</a:t>
            </a:r>
            <a:r>
              <a:rPr lang="en-US" sz="2400" baseline="30000" dirty="0">
                <a:effectLst/>
                <a:ea typeface="Calibri" panose="020F0502020204030204" pitchFamily="34" charset="0"/>
                <a:cs typeface="Calibri" panose="020F0502020204030204" pitchFamily="34" charset="0"/>
              </a:rPr>
              <a:t>2</a:t>
            </a:r>
            <a:r>
              <a:rPr lang="en-US" sz="2400" dirty="0">
                <a:effectLst/>
                <a:ea typeface="Calibri" panose="020F0502020204030204" pitchFamily="34" charset="0"/>
                <a:cs typeface="Calibri" panose="020F0502020204030204" pitchFamily="34" charset="0"/>
              </a:rPr>
              <a:t> </a:t>
            </a:r>
            <a:endParaRPr lang="en-US" sz="4800" dirty="0">
              <a:ea typeface="Calibri" panose="020F0502020204030204" pitchFamily="34" charset="0"/>
              <a:cs typeface="Calibri" panose="020F0502020204030204" pitchFamily="34" charset="0"/>
            </a:endParaRPr>
          </a:p>
        </p:txBody>
      </p:sp>
      <p:pic>
        <p:nvPicPr>
          <p:cNvPr id="4" name="Picture 3">
            <a:extLst>
              <a:ext uri="{FF2B5EF4-FFF2-40B4-BE49-F238E27FC236}">
                <a16:creationId xmlns:a16="http://schemas.microsoft.com/office/drawing/2014/main" id="{CD44DED9-23CB-6B50-F4A3-BBCC44AE89DA}"/>
              </a:ext>
            </a:extLst>
          </p:cNvPr>
          <p:cNvPicPr>
            <a:picLocks noChangeAspect="1"/>
          </p:cNvPicPr>
          <p:nvPr/>
        </p:nvPicPr>
        <p:blipFill>
          <a:blip r:embed="rId3"/>
          <a:stretch>
            <a:fillRect/>
          </a:stretch>
        </p:blipFill>
        <p:spPr>
          <a:xfrm>
            <a:off x="6400800" y="6032764"/>
            <a:ext cx="2396469" cy="637949"/>
          </a:xfrm>
          <a:prstGeom prst="rect">
            <a:avLst/>
          </a:prstGeom>
        </p:spPr>
      </p:pic>
    </p:spTree>
    <p:extLst>
      <p:ext uri="{BB962C8B-B14F-4D97-AF65-F5344CB8AC3E}">
        <p14:creationId xmlns:p14="http://schemas.microsoft.com/office/powerpoint/2010/main" val="860383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Title 1">
            <a:extLst>
              <a:ext uri="{FF2B5EF4-FFF2-40B4-BE49-F238E27FC236}">
                <a16:creationId xmlns:a16="http://schemas.microsoft.com/office/drawing/2014/main" id="{75D8AC65-DEC7-4196-939A-DAA7024772A5}"/>
              </a:ext>
            </a:extLst>
          </p:cNvPr>
          <p:cNvSpPr>
            <a:spLocks noGrp="1" noChangeArrowheads="1"/>
          </p:cNvSpPr>
          <p:nvPr>
            <p:ph type="title"/>
          </p:nvPr>
        </p:nvSpPr>
        <p:spPr/>
        <p:txBody>
          <a:bodyPr>
            <a:normAutofit/>
          </a:bodyPr>
          <a:lstStyle/>
          <a:p>
            <a:pPr eaLnBrk="1" hangingPunct="1"/>
            <a:r>
              <a:rPr lang="en-US" altLang="en-US" sz="4400" dirty="0"/>
              <a:t>Sulfonylureas</a:t>
            </a:r>
          </a:p>
        </p:txBody>
      </p:sp>
      <p:sp>
        <p:nvSpPr>
          <p:cNvPr id="142339" name="Content Placeholder 2">
            <a:extLst>
              <a:ext uri="{FF2B5EF4-FFF2-40B4-BE49-F238E27FC236}">
                <a16:creationId xmlns:a16="http://schemas.microsoft.com/office/drawing/2014/main" id="{AC246E6E-88E8-4ECE-8C6E-39663156F27E}"/>
              </a:ext>
            </a:extLst>
          </p:cNvPr>
          <p:cNvSpPr>
            <a:spLocks noGrp="1" noChangeArrowheads="1"/>
          </p:cNvSpPr>
          <p:nvPr>
            <p:ph sz="quarter" idx="1"/>
          </p:nvPr>
        </p:nvSpPr>
        <p:spPr>
          <a:xfrm>
            <a:off x="457200" y="1219200"/>
            <a:ext cx="8229600" cy="4937760"/>
          </a:xfrm>
        </p:spPr>
        <p:txBody>
          <a:bodyPr>
            <a:normAutofit/>
          </a:bodyPr>
          <a:lstStyle/>
          <a:p>
            <a:pPr eaLnBrk="1" hangingPunct="1"/>
            <a:r>
              <a:rPr lang="en-US" altLang="en-US" sz="3200" dirty="0"/>
              <a:t>Mechanism: Stimulate beta cells to release insulin</a:t>
            </a:r>
          </a:p>
          <a:p>
            <a:pPr eaLnBrk="1" hangingPunct="1"/>
            <a:r>
              <a:rPr lang="en-US" altLang="en-US" sz="3200" dirty="0"/>
              <a:t>Dosed 1-2x daily before meals</a:t>
            </a:r>
          </a:p>
          <a:p>
            <a:pPr eaLnBrk="1" hangingPunct="1"/>
            <a:r>
              <a:rPr lang="en-US" altLang="en-US" sz="3200" dirty="0"/>
              <a:t>Adverse effects</a:t>
            </a:r>
          </a:p>
          <a:p>
            <a:pPr lvl="1" eaLnBrk="1" hangingPunct="1"/>
            <a:r>
              <a:rPr lang="en-US" altLang="en-US" sz="2400" dirty="0"/>
              <a:t>Hypoglycemia, Weight gain, watch renal function</a:t>
            </a:r>
            <a:endParaRPr lang="en-US" altLang="en-US" dirty="0"/>
          </a:p>
          <a:p>
            <a:pPr eaLnBrk="1" hangingPunct="1"/>
            <a:r>
              <a:rPr lang="en-US" altLang="en-US" sz="3200" dirty="0"/>
              <a:t>Low cost, $12 for 3 months supply</a:t>
            </a:r>
          </a:p>
          <a:p>
            <a:pPr eaLnBrk="1" hangingPunct="1"/>
            <a:r>
              <a:rPr lang="en-US" altLang="en-US" sz="3200" dirty="0"/>
              <a:t>Can help with glucose toxicity, lowers A1C 1-2%</a:t>
            </a:r>
            <a:endParaRPr lang="en-US" altLang="en-US" dirty="0"/>
          </a:p>
        </p:txBody>
      </p:sp>
      <p:pic>
        <p:nvPicPr>
          <p:cNvPr id="142340" name="Picture 2">
            <a:extLst>
              <a:ext uri="{FF2B5EF4-FFF2-40B4-BE49-F238E27FC236}">
                <a16:creationId xmlns:a16="http://schemas.microsoft.com/office/drawing/2014/main" id="{6342EBB4-1035-44F4-AFC3-0617C0F1657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5686" y="4953000"/>
            <a:ext cx="8512628"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802793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9" name="Title 1">
            <a:extLst>
              <a:ext uri="{FF2B5EF4-FFF2-40B4-BE49-F238E27FC236}">
                <a16:creationId xmlns:a16="http://schemas.microsoft.com/office/drawing/2014/main" id="{8B02A293-8FB0-4C70-86EB-4B81BA0DBE7A}"/>
              </a:ext>
            </a:extLst>
          </p:cNvPr>
          <p:cNvSpPr>
            <a:spLocks noGrp="1" noChangeArrowheads="1"/>
          </p:cNvSpPr>
          <p:nvPr>
            <p:ph type="title"/>
          </p:nvPr>
        </p:nvSpPr>
        <p:spPr>
          <a:xfrm>
            <a:off x="457200" y="130629"/>
            <a:ext cx="8229600" cy="990600"/>
          </a:xfrm>
        </p:spPr>
        <p:txBody>
          <a:bodyPr>
            <a:normAutofit/>
          </a:bodyPr>
          <a:lstStyle/>
          <a:p>
            <a:pPr eaLnBrk="1" hangingPunct="1"/>
            <a:r>
              <a:rPr lang="en-US" altLang="en-US" sz="4800" dirty="0"/>
              <a:t>Case Study KR – Poll 3</a:t>
            </a:r>
          </a:p>
        </p:txBody>
      </p:sp>
      <p:sp>
        <p:nvSpPr>
          <p:cNvPr id="121860" name="Content Placeholder 2">
            <a:extLst>
              <a:ext uri="{FF2B5EF4-FFF2-40B4-BE49-F238E27FC236}">
                <a16:creationId xmlns:a16="http://schemas.microsoft.com/office/drawing/2014/main" id="{60930CE2-B642-4788-A61A-4AB77196BFEC}"/>
              </a:ext>
            </a:extLst>
          </p:cNvPr>
          <p:cNvSpPr>
            <a:spLocks noGrp="1" noChangeArrowheads="1"/>
          </p:cNvSpPr>
          <p:nvPr>
            <p:ph sz="quarter" idx="1"/>
          </p:nvPr>
        </p:nvSpPr>
        <p:spPr>
          <a:xfrm>
            <a:off x="457200" y="1092200"/>
            <a:ext cx="8229600" cy="5486400"/>
          </a:xfrm>
        </p:spPr>
        <p:txBody>
          <a:bodyPr/>
          <a:lstStyle/>
          <a:p>
            <a:pPr marL="0" indent="0" eaLnBrk="1" hangingPunct="1">
              <a:buNone/>
            </a:pPr>
            <a:r>
              <a:rPr lang="en-US" altLang="en-US" sz="3243" dirty="0"/>
              <a:t>KR is a 47yoM with type 2 diabetes x 5 years. Complains of dizziness/shakiness 3x a week, especially after surfing. Last A1C 6.7%. Which of their medications is most likely causing hypoglycemia? </a:t>
            </a:r>
          </a:p>
          <a:p>
            <a:pPr marL="360365" lvl="1" indent="0" eaLnBrk="1" hangingPunct="1">
              <a:buNone/>
            </a:pPr>
            <a:r>
              <a:rPr lang="en-US" altLang="en-US" sz="3243" dirty="0"/>
              <a:t>A. Metformin</a:t>
            </a:r>
          </a:p>
          <a:p>
            <a:pPr marL="360365" lvl="1" indent="0" eaLnBrk="1" hangingPunct="1">
              <a:buNone/>
            </a:pPr>
            <a:r>
              <a:rPr lang="en-US" altLang="en-US" sz="3243" dirty="0"/>
              <a:t>B. Sitagliptin (Januvia)</a:t>
            </a:r>
          </a:p>
          <a:p>
            <a:pPr marL="360365" lvl="1" indent="0" eaLnBrk="1" hangingPunct="1">
              <a:buNone/>
            </a:pPr>
            <a:r>
              <a:rPr lang="en-US" altLang="en-US" sz="3243" dirty="0"/>
              <a:t>C. Glimepiride (Amaryl)</a:t>
            </a:r>
          </a:p>
          <a:p>
            <a:pPr marL="360365" lvl="1" indent="0" eaLnBrk="1" hangingPunct="1">
              <a:buNone/>
            </a:pPr>
            <a:r>
              <a:rPr lang="en-US" altLang="en-US" sz="3243" dirty="0"/>
              <a:t>D. Pioglitazone (Actos)</a:t>
            </a:r>
            <a:endParaRPr lang="en-US" altLang="en-US" sz="2522" dirty="0"/>
          </a:p>
        </p:txBody>
      </p:sp>
      <p:sp>
        <p:nvSpPr>
          <p:cNvPr id="5" name="Oval 4">
            <a:extLst>
              <a:ext uri="{FF2B5EF4-FFF2-40B4-BE49-F238E27FC236}">
                <a16:creationId xmlns:a16="http://schemas.microsoft.com/office/drawing/2014/main" id="{3F2553D3-0488-4DA9-9EF2-4200886C5257}"/>
              </a:ext>
            </a:extLst>
          </p:cNvPr>
          <p:cNvSpPr/>
          <p:nvPr/>
        </p:nvSpPr>
        <p:spPr>
          <a:xfrm>
            <a:off x="609600" y="4800600"/>
            <a:ext cx="4648200" cy="609600"/>
          </a:xfrm>
          <a:prstGeom prst="ellipse">
            <a:avLst/>
          </a:prstGeom>
          <a:noFill/>
          <a:ln w="57150">
            <a:solidFill>
              <a:srgbClr val="7030A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38100">
                <a:solidFill>
                  <a:schemeClr val="tx1"/>
                </a:solidFill>
              </a:ln>
            </a:endParaRPr>
          </a:p>
        </p:txBody>
      </p:sp>
      <p:pic>
        <p:nvPicPr>
          <p:cNvPr id="3" name="Picture 2" descr="Woman carrying surfboard facing the sea">
            <a:extLst>
              <a:ext uri="{FF2B5EF4-FFF2-40B4-BE49-F238E27FC236}">
                <a16:creationId xmlns:a16="http://schemas.microsoft.com/office/drawing/2014/main" id="{A2B8C90C-E093-7025-D634-05286434F73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45770" y="3657600"/>
            <a:ext cx="3162300" cy="2108200"/>
          </a:xfrm>
          <a:prstGeom prst="rect">
            <a:avLst/>
          </a:prstGeom>
        </p:spPr>
      </p:pic>
    </p:spTree>
    <p:extLst>
      <p:ext uri="{BB962C8B-B14F-4D97-AF65-F5344CB8AC3E}">
        <p14:creationId xmlns:p14="http://schemas.microsoft.com/office/powerpoint/2010/main" val="5736626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Title 1">
            <a:extLst>
              <a:ext uri="{FF2B5EF4-FFF2-40B4-BE49-F238E27FC236}">
                <a16:creationId xmlns:a16="http://schemas.microsoft.com/office/drawing/2014/main" id="{F53594A7-3B28-4FFE-8CDD-989304B96421}"/>
              </a:ext>
            </a:extLst>
          </p:cNvPr>
          <p:cNvSpPr>
            <a:spLocks noGrp="1" noChangeArrowheads="1"/>
          </p:cNvSpPr>
          <p:nvPr>
            <p:ph type="title"/>
          </p:nvPr>
        </p:nvSpPr>
        <p:spPr/>
        <p:txBody>
          <a:bodyPr>
            <a:normAutofit/>
          </a:bodyPr>
          <a:lstStyle/>
          <a:p>
            <a:pPr eaLnBrk="1" hangingPunct="1"/>
            <a:r>
              <a:rPr lang="en-US" altLang="en-US" sz="4400" dirty="0"/>
              <a:t>Hypoglycemia &amp; Next Steps</a:t>
            </a:r>
          </a:p>
        </p:txBody>
      </p:sp>
      <p:sp>
        <p:nvSpPr>
          <p:cNvPr id="2" name="Text Placeholder 1">
            <a:extLst>
              <a:ext uri="{FF2B5EF4-FFF2-40B4-BE49-F238E27FC236}">
                <a16:creationId xmlns:a16="http://schemas.microsoft.com/office/drawing/2014/main" id="{3A54194B-B814-B674-6BDA-55521E6FF816}"/>
              </a:ext>
            </a:extLst>
          </p:cNvPr>
          <p:cNvSpPr>
            <a:spLocks noGrp="1"/>
          </p:cNvSpPr>
          <p:nvPr>
            <p:ph type="body" idx="1"/>
          </p:nvPr>
        </p:nvSpPr>
        <p:spPr>
          <a:xfrm>
            <a:off x="531812" y="1447800"/>
            <a:ext cx="4040188" cy="685800"/>
          </a:xfrm>
        </p:spPr>
        <p:txBody>
          <a:bodyPr/>
          <a:lstStyle/>
          <a:p>
            <a:pPr algn="ctr"/>
            <a:r>
              <a:rPr lang="en-US" sz="2800" dirty="0">
                <a:solidFill>
                  <a:srgbClr val="00B050"/>
                </a:solidFill>
              </a:rPr>
              <a:t>Do NOT Cause Hypoglycemia</a:t>
            </a:r>
          </a:p>
        </p:txBody>
      </p:sp>
      <p:sp>
        <p:nvSpPr>
          <p:cNvPr id="3" name="Text Placeholder 2">
            <a:extLst>
              <a:ext uri="{FF2B5EF4-FFF2-40B4-BE49-F238E27FC236}">
                <a16:creationId xmlns:a16="http://schemas.microsoft.com/office/drawing/2014/main" id="{CE4A7646-E163-BAEE-3DA9-D5707BA15366}"/>
              </a:ext>
            </a:extLst>
          </p:cNvPr>
          <p:cNvSpPr>
            <a:spLocks noGrp="1"/>
          </p:cNvSpPr>
          <p:nvPr>
            <p:ph type="body" sz="half" idx="3"/>
          </p:nvPr>
        </p:nvSpPr>
        <p:spPr>
          <a:xfrm>
            <a:off x="5172308" y="1600200"/>
            <a:ext cx="4041775" cy="685800"/>
          </a:xfrm>
        </p:spPr>
        <p:txBody>
          <a:bodyPr/>
          <a:lstStyle/>
          <a:p>
            <a:r>
              <a:rPr lang="en-US" sz="3200" dirty="0">
                <a:solidFill>
                  <a:srgbClr val="C00000"/>
                </a:solidFill>
              </a:rPr>
              <a:t>Can Cause Hypoglycemia</a:t>
            </a:r>
          </a:p>
        </p:txBody>
      </p:sp>
      <p:graphicFrame>
        <p:nvGraphicFramePr>
          <p:cNvPr id="4" name="Content Placeholder 3">
            <a:extLst>
              <a:ext uri="{FF2B5EF4-FFF2-40B4-BE49-F238E27FC236}">
                <a16:creationId xmlns:a16="http://schemas.microsoft.com/office/drawing/2014/main" id="{0CB89F87-DA57-4799-92DE-223A0FFEFB4B}"/>
              </a:ext>
            </a:extLst>
          </p:cNvPr>
          <p:cNvGraphicFramePr>
            <a:graphicFrameLocks noGrp="1"/>
          </p:cNvGraphicFramePr>
          <p:nvPr>
            <p:ph sz="quarter" idx="2"/>
            <p:extLst>
              <p:ext uri="{D42A27DB-BD31-4B8C-83A1-F6EECF244321}">
                <p14:modId xmlns:p14="http://schemas.microsoft.com/office/powerpoint/2010/main" val="1097203935"/>
              </p:ext>
            </p:extLst>
          </p:nvPr>
        </p:nvGraphicFramePr>
        <p:xfrm>
          <a:off x="457200" y="2133600"/>
          <a:ext cx="4038600" cy="4038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Content Placeholder 5">
            <a:extLst>
              <a:ext uri="{FF2B5EF4-FFF2-40B4-BE49-F238E27FC236}">
                <a16:creationId xmlns:a16="http://schemas.microsoft.com/office/drawing/2014/main" id="{BA15A57F-E483-CEC4-F75C-D727CD5B9C81}"/>
              </a:ext>
            </a:extLst>
          </p:cNvPr>
          <p:cNvSpPr>
            <a:spLocks noGrp="1"/>
          </p:cNvSpPr>
          <p:nvPr>
            <p:ph sz="quarter" idx="4"/>
          </p:nvPr>
        </p:nvSpPr>
        <p:spPr>
          <a:xfrm>
            <a:off x="5163015" y="2362200"/>
            <a:ext cx="3505200" cy="3580912"/>
          </a:xfrm>
        </p:spPr>
        <p:txBody>
          <a:bodyPr/>
          <a:lstStyle/>
          <a:p>
            <a:r>
              <a:rPr lang="en-US" dirty="0"/>
              <a:t>Sulfonylurea</a:t>
            </a:r>
          </a:p>
          <a:p>
            <a:r>
              <a:rPr lang="en-US" dirty="0"/>
              <a:t>Meglitinides</a:t>
            </a:r>
          </a:p>
          <a:p>
            <a:r>
              <a:rPr lang="en-US" dirty="0"/>
              <a:t>Insulin</a:t>
            </a:r>
          </a:p>
        </p:txBody>
      </p:sp>
      <p:cxnSp>
        <p:nvCxnSpPr>
          <p:cNvPr id="8" name="Straight Connector 7">
            <a:extLst>
              <a:ext uri="{FF2B5EF4-FFF2-40B4-BE49-F238E27FC236}">
                <a16:creationId xmlns:a16="http://schemas.microsoft.com/office/drawing/2014/main" id="{665D764B-F595-51E3-7666-A42910815A3E}"/>
              </a:ext>
            </a:extLst>
          </p:cNvPr>
          <p:cNvCxnSpPr/>
          <p:nvPr/>
        </p:nvCxnSpPr>
        <p:spPr>
          <a:xfrm>
            <a:off x="4760911" y="1295400"/>
            <a:ext cx="76202" cy="4923082"/>
          </a:xfrm>
          <a:prstGeom prst="line">
            <a:avLst/>
          </a:prstGeom>
        </p:spPr>
        <p:style>
          <a:lnRef idx="2">
            <a:schemeClr val="accent3"/>
          </a:lnRef>
          <a:fillRef idx="0">
            <a:schemeClr val="accent3"/>
          </a:fillRef>
          <a:effectRef idx="1">
            <a:schemeClr val="accent3"/>
          </a:effectRef>
          <a:fontRef idx="minor">
            <a:schemeClr val="tx1"/>
          </a:fontRef>
        </p:style>
      </p:cxnSp>
    </p:spTree>
    <p:extLst>
      <p:ext uri="{BB962C8B-B14F-4D97-AF65-F5344CB8AC3E}">
        <p14:creationId xmlns:p14="http://schemas.microsoft.com/office/powerpoint/2010/main" val="19680745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A477CE-27B6-4B62-99B9-80CB6D67E5CE}"/>
              </a:ext>
            </a:extLst>
          </p:cNvPr>
          <p:cNvSpPr>
            <a:spLocks noGrp="1"/>
          </p:cNvSpPr>
          <p:nvPr>
            <p:ph type="title"/>
          </p:nvPr>
        </p:nvSpPr>
        <p:spPr>
          <a:xfrm>
            <a:off x="403480" y="228600"/>
            <a:ext cx="8216646" cy="951609"/>
          </a:xfrm>
        </p:spPr>
        <p:txBody>
          <a:bodyPr anchor="b">
            <a:normAutofit/>
          </a:bodyPr>
          <a:lstStyle/>
          <a:p>
            <a:pPr algn="ctr"/>
            <a:r>
              <a:rPr lang="en-US" dirty="0"/>
              <a:t>We are Here to Help!</a:t>
            </a:r>
          </a:p>
        </p:txBody>
      </p:sp>
      <p:sp>
        <p:nvSpPr>
          <p:cNvPr id="3" name="TextBox 2">
            <a:extLst>
              <a:ext uri="{FF2B5EF4-FFF2-40B4-BE49-F238E27FC236}">
                <a16:creationId xmlns:a16="http://schemas.microsoft.com/office/drawing/2014/main" id="{C7910F69-9F53-44D1-9AF1-8F5A6E0E6477}"/>
              </a:ext>
            </a:extLst>
          </p:cNvPr>
          <p:cNvSpPr txBox="1"/>
          <p:nvPr/>
        </p:nvSpPr>
        <p:spPr>
          <a:xfrm>
            <a:off x="434115" y="3962400"/>
            <a:ext cx="3619500" cy="923330"/>
          </a:xfrm>
          <a:prstGeom prst="rect">
            <a:avLst/>
          </a:prstGeom>
          <a:noFill/>
        </p:spPr>
        <p:txBody>
          <a:bodyPr wrap="square" rtlCol="0">
            <a:spAutoFit/>
          </a:bodyPr>
          <a:lstStyle/>
          <a:p>
            <a:pPr algn="ctr" defTabSz="685800"/>
            <a:r>
              <a:rPr lang="en-US" dirty="0">
                <a:solidFill>
                  <a:prstClr val="black"/>
                </a:solidFill>
                <a:latin typeface="Calibri" panose="020F0502020204030204" pitchFamily="34" charset="0"/>
                <a:ea typeface="Calibri" panose="020F0502020204030204" pitchFamily="34" charset="0"/>
                <a:cs typeface="Calibri" panose="020F0502020204030204" pitchFamily="34" charset="0"/>
              </a:rPr>
              <a:t>Bryanna Sabourin</a:t>
            </a:r>
          </a:p>
          <a:p>
            <a:pPr algn="ctr" defTabSz="685800"/>
            <a:r>
              <a:rPr lang="en-US" dirty="0">
                <a:solidFill>
                  <a:prstClr val="black"/>
                </a:solidFill>
                <a:latin typeface="Calibri" panose="020F0502020204030204" pitchFamily="34" charset="0"/>
                <a:ea typeface="Calibri" panose="020F0502020204030204" pitchFamily="34" charset="0"/>
                <a:cs typeface="Calibri" panose="020F0502020204030204" pitchFamily="34" charset="0"/>
              </a:rPr>
              <a:t>Director of Operations </a:t>
            </a:r>
          </a:p>
          <a:p>
            <a:pPr algn="ctr" defTabSz="685800"/>
            <a:endParaRPr lang="en-US" dirty="0">
              <a:solidFill>
                <a:prstClr val="black"/>
              </a:solidFill>
              <a:latin typeface="Calibri" panose="020F0502020204030204" pitchFamily="34" charset="0"/>
              <a:ea typeface="Calibri" panose="020F0502020204030204" pitchFamily="34" charset="0"/>
              <a:cs typeface="Calibri" panose="020F0502020204030204" pitchFamily="34" charset="0"/>
            </a:endParaRPr>
          </a:p>
        </p:txBody>
      </p:sp>
      <p:sp>
        <p:nvSpPr>
          <p:cNvPr id="13" name="Content Placeholder 12">
            <a:extLst>
              <a:ext uri="{FF2B5EF4-FFF2-40B4-BE49-F238E27FC236}">
                <a16:creationId xmlns:a16="http://schemas.microsoft.com/office/drawing/2014/main" id="{2AE406D0-E60C-4AA8-BB5D-16453AAA7515}"/>
              </a:ext>
            </a:extLst>
          </p:cNvPr>
          <p:cNvSpPr>
            <a:spLocks noGrp="1"/>
          </p:cNvSpPr>
          <p:nvPr>
            <p:ph sz="quarter" idx="2"/>
          </p:nvPr>
        </p:nvSpPr>
        <p:spPr>
          <a:xfrm>
            <a:off x="426926" y="5791200"/>
            <a:ext cx="8216646" cy="1262644"/>
          </a:xfrm>
        </p:spPr>
        <p:txBody>
          <a:bodyPr>
            <a:normAutofit fontScale="77500" lnSpcReduction="20000"/>
          </a:bodyPr>
          <a:lstStyle/>
          <a:p>
            <a:pPr marL="0" indent="0" algn="ctr">
              <a:lnSpc>
                <a:spcPct val="120000"/>
              </a:lnSpc>
              <a:buNone/>
              <a:defRPr/>
            </a:pPr>
            <a:r>
              <a:rPr lang="en-US" sz="3000" dirty="0"/>
              <a:t>If you have questions, you can chat with us at </a:t>
            </a:r>
            <a:r>
              <a:rPr lang="en-US" sz="3000" b="1" dirty="0">
                <a:hlinkClick r:id="rId3"/>
              </a:rPr>
              <a:t>www.DiabetesEd.net</a:t>
            </a:r>
            <a:r>
              <a:rPr lang="en-US" sz="3000" b="1" dirty="0"/>
              <a:t> </a:t>
            </a:r>
            <a:r>
              <a:rPr lang="en-US" sz="3000" dirty="0"/>
              <a:t>or call 530 / 893-8635 or email at info@diabetesed.net</a:t>
            </a:r>
          </a:p>
          <a:p>
            <a:endParaRPr lang="en-US" dirty="0"/>
          </a:p>
        </p:txBody>
      </p:sp>
      <p:pic>
        <p:nvPicPr>
          <p:cNvPr id="6" name="Picture 5" descr="A person sitting at a desk with a computer&#10;&#10;Description automatically generated">
            <a:extLst>
              <a:ext uri="{FF2B5EF4-FFF2-40B4-BE49-F238E27FC236}">
                <a16:creationId xmlns:a16="http://schemas.microsoft.com/office/drawing/2014/main" id="{0922157D-6598-457A-F202-4C8107F9C3D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600" y="1467231"/>
            <a:ext cx="3638570" cy="2380665"/>
          </a:xfrm>
          <a:prstGeom prst="rect">
            <a:avLst/>
          </a:prstGeom>
        </p:spPr>
      </p:pic>
      <p:pic>
        <p:nvPicPr>
          <p:cNvPr id="2050" name="Picture 2">
            <a:extLst>
              <a:ext uri="{FF2B5EF4-FFF2-40B4-BE49-F238E27FC236}">
                <a16:creationId xmlns:a16="http://schemas.microsoft.com/office/drawing/2014/main" id="{53D25013-2309-5334-32EB-6D475F87D36C}"/>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334000" y="1374291"/>
            <a:ext cx="2355011" cy="235501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703D892F-0484-B668-6895-A17D02C9015B}"/>
              </a:ext>
            </a:extLst>
          </p:cNvPr>
          <p:cNvSpPr txBox="1"/>
          <p:nvPr/>
        </p:nvSpPr>
        <p:spPr>
          <a:xfrm>
            <a:off x="4800600" y="3923384"/>
            <a:ext cx="3619500" cy="923330"/>
          </a:xfrm>
          <a:prstGeom prst="rect">
            <a:avLst/>
          </a:prstGeom>
          <a:noFill/>
        </p:spPr>
        <p:txBody>
          <a:bodyPr wrap="square" rtlCol="0">
            <a:spAutoFit/>
          </a:bodyPr>
          <a:lstStyle/>
          <a:p>
            <a:pPr algn="ctr" defTabSz="685800"/>
            <a:r>
              <a:rPr lang="en-US" dirty="0">
                <a:solidFill>
                  <a:prstClr val="black"/>
                </a:solidFill>
                <a:latin typeface="Calibri" panose="020F0502020204030204" pitchFamily="34" charset="0"/>
                <a:ea typeface="Calibri" panose="020F0502020204030204" pitchFamily="34" charset="0"/>
                <a:cs typeface="Calibri" panose="020F0502020204030204" pitchFamily="34" charset="0"/>
              </a:rPr>
              <a:t>Tiffany Bergeron</a:t>
            </a:r>
          </a:p>
          <a:p>
            <a:pPr algn="ctr" defTabSz="685800"/>
            <a:r>
              <a:rPr lang="en-US" dirty="0">
                <a:solidFill>
                  <a:prstClr val="black"/>
                </a:solidFill>
                <a:latin typeface="Calibri" panose="020F0502020204030204" pitchFamily="34" charset="0"/>
                <a:ea typeface="Calibri" panose="020F0502020204030204" pitchFamily="34" charset="0"/>
                <a:cs typeface="Calibri" panose="020F0502020204030204" pitchFamily="34" charset="0"/>
              </a:rPr>
              <a:t>Customer Advocate &amp;</a:t>
            </a:r>
          </a:p>
          <a:p>
            <a:pPr algn="ctr" defTabSz="685800"/>
            <a:r>
              <a:rPr lang="en-US" dirty="0">
                <a:solidFill>
                  <a:prstClr val="black"/>
                </a:solidFill>
                <a:latin typeface="Calibri" panose="020F0502020204030204" pitchFamily="34" charset="0"/>
                <a:ea typeface="Calibri" panose="020F0502020204030204" pitchFamily="34" charset="0"/>
                <a:cs typeface="Calibri" panose="020F0502020204030204" pitchFamily="34" charset="0"/>
              </a:rPr>
              <a:t>Customer Happiness Expert</a:t>
            </a:r>
          </a:p>
        </p:txBody>
      </p:sp>
    </p:spTree>
    <p:extLst>
      <p:ext uri="{BB962C8B-B14F-4D97-AF65-F5344CB8AC3E}">
        <p14:creationId xmlns:p14="http://schemas.microsoft.com/office/powerpoint/2010/main" val="22112931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2"/>
          <p:cNvSpPr>
            <a:spLocks noGrp="1" noChangeArrowheads="1"/>
          </p:cNvSpPr>
          <p:nvPr>
            <p:ph type="title"/>
          </p:nvPr>
        </p:nvSpPr>
        <p:spPr>
          <a:xfrm>
            <a:off x="304800" y="49143"/>
            <a:ext cx="8229600" cy="1219200"/>
          </a:xfrm>
        </p:spPr>
        <p:txBody>
          <a:bodyPr>
            <a:normAutofit/>
          </a:bodyPr>
          <a:lstStyle/>
          <a:p>
            <a:pPr eaLnBrk="1" hangingPunct="1">
              <a:defRPr/>
            </a:pPr>
            <a:r>
              <a:rPr lang="en-US" sz="4000" dirty="0"/>
              <a:t>DPP-4 Inhibitors – </a:t>
            </a:r>
            <a:r>
              <a:rPr lang="en-US" sz="3200" dirty="0"/>
              <a:t>“Incretin Enhancers”</a:t>
            </a:r>
            <a:r>
              <a:rPr lang="en-US" sz="4000" dirty="0">
                <a:solidFill>
                  <a:schemeClr val="folHlink"/>
                </a:solidFill>
              </a:rPr>
              <a:t> </a:t>
            </a:r>
            <a:br>
              <a:rPr lang="en-US" sz="4000" dirty="0">
                <a:solidFill>
                  <a:schemeClr val="folHlink"/>
                </a:solidFill>
              </a:rPr>
            </a:br>
            <a:r>
              <a:rPr lang="en-US" sz="2200" dirty="0"/>
              <a:t>Januvia (sitagliptin) – Tradjenta (linagliptin) Nesina (alogliptin) </a:t>
            </a:r>
            <a:endParaRPr lang="en-US" sz="2000" dirty="0"/>
          </a:p>
        </p:txBody>
      </p:sp>
      <p:sp>
        <p:nvSpPr>
          <p:cNvPr id="1511427" name="Rectangle 3"/>
          <p:cNvSpPr>
            <a:spLocks noGrp="1" noChangeArrowheads="1"/>
          </p:cNvSpPr>
          <p:nvPr>
            <p:ph sz="quarter" idx="1"/>
          </p:nvPr>
        </p:nvSpPr>
        <p:spPr>
          <a:xfrm>
            <a:off x="328670" y="1268343"/>
            <a:ext cx="8229600" cy="4876800"/>
          </a:xfrm>
        </p:spPr>
        <p:txBody>
          <a:bodyPr>
            <a:normAutofit/>
          </a:bodyPr>
          <a:lstStyle/>
          <a:p>
            <a:pPr eaLnBrk="1" hangingPunct="1">
              <a:defRPr/>
            </a:pPr>
            <a:r>
              <a:rPr lang="en-US" sz="3200" b="1" dirty="0"/>
              <a:t>Action:</a:t>
            </a:r>
            <a:r>
              <a:rPr lang="en-US" sz="3200" dirty="0"/>
              <a:t> </a:t>
            </a:r>
          </a:p>
          <a:p>
            <a:pPr lvl="1" eaLnBrk="1" hangingPunct="1">
              <a:defRPr/>
            </a:pPr>
            <a:r>
              <a:rPr lang="en-US" sz="2400" dirty="0"/>
              <a:t>Increase insulin release w/ meals</a:t>
            </a:r>
          </a:p>
          <a:p>
            <a:pPr lvl="1" eaLnBrk="1" hangingPunct="1">
              <a:defRPr/>
            </a:pPr>
            <a:r>
              <a:rPr lang="en-US" sz="2400" dirty="0"/>
              <a:t>Suppress glucagon</a:t>
            </a:r>
          </a:p>
          <a:p>
            <a:pPr eaLnBrk="1" hangingPunct="1">
              <a:defRPr/>
            </a:pPr>
            <a:r>
              <a:rPr lang="en-US" sz="3200" b="1" dirty="0"/>
              <a:t>Efficacy:</a:t>
            </a:r>
            <a:r>
              <a:rPr lang="en-US" sz="3200" dirty="0"/>
              <a:t> </a:t>
            </a:r>
          </a:p>
          <a:p>
            <a:pPr lvl="1">
              <a:defRPr/>
            </a:pPr>
            <a:r>
              <a:rPr lang="en-US" sz="2800" dirty="0"/>
              <a:t>Decreases A1c by 0.6 -0.8% </a:t>
            </a:r>
          </a:p>
          <a:p>
            <a:pPr eaLnBrk="1" hangingPunct="1">
              <a:defRPr/>
            </a:pPr>
            <a:r>
              <a:rPr lang="en-US" sz="2400" dirty="0"/>
              <a:t>Alogliptin increased risk of heart failure</a:t>
            </a:r>
          </a:p>
          <a:p>
            <a:pPr eaLnBrk="1" hangingPunct="1">
              <a:defRPr/>
            </a:pPr>
            <a:r>
              <a:rPr lang="en-US" sz="2800" dirty="0"/>
              <a:t>AWP $600 month</a:t>
            </a:r>
          </a:p>
        </p:txBody>
      </p:sp>
      <p:pic>
        <p:nvPicPr>
          <p:cNvPr id="6" name="Picture 5">
            <a:extLst>
              <a:ext uri="{FF2B5EF4-FFF2-40B4-BE49-F238E27FC236}">
                <a16:creationId xmlns:a16="http://schemas.microsoft.com/office/drawing/2014/main" id="{11A794F4-E8A2-7AAF-8B94-55D209207FCE}"/>
              </a:ext>
            </a:extLst>
          </p:cNvPr>
          <p:cNvPicPr>
            <a:picLocks noChangeAspect="1"/>
          </p:cNvPicPr>
          <p:nvPr/>
        </p:nvPicPr>
        <p:blipFill>
          <a:blip r:embed="rId4"/>
          <a:stretch>
            <a:fillRect/>
          </a:stretch>
        </p:blipFill>
        <p:spPr>
          <a:xfrm>
            <a:off x="170198" y="4648200"/>
            <a:ext cx="8973802" cy="1981477"/>
          </a:xfrm>
          <a:prstGeom prst="rect">
            <a:avLst/>
          </a:prstGeom>
        </p:spPr>
      </p:pic>
    </p:spTree>
    <p:custDataLst>
      <p:tags r:id="rId1"/>
    </p:custDataLst>
    <p:extLst>
      <p:ext uri="{BB962C8B-B14F-4D97-AF65-F5344CB8AC3E}">
        <p14:creationId xmlns:p14="http://schemas.microsoft.com/office/powerpoint/2010/main" val="250864003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afterEffect">
                                  <p:stCondLst>
                                    <p:cond delay="0"/>
                                  </p:stCondLst>
                                  <p:childTnLst>
                                    <p:set>
                                      <p:cBhvr>
                                        <p:cTn id="6" dur="1" fill="hold">
                                          <p:stCondLst>
                                            <p:cond delay="0"/>
                                          </p:stCondLst>
                                        </p:cTn>
                                        <p:tgtEl>
                                          <p:spTgt spid="1511427">
                                            <p:txEl>
                                              <p:pRg st="0" end="0"/>
                                            </p:txEl>
                                          </p:spTgt>
                                        </p:tgtEl>
                                        <p:attrNameLst>
                                          <p:attrName>style.visibility</p:attrName>
                                        </p:attrNameLst>
                                      </p:cBhvr>
                                      <p:to>
                                        <p:strVal val="visible"/>
                                      </p:to>
                                    </p:set>
                                    <p:anim calcmode="lin" valueType="num">
                                      <p:cBhvr additive="base">
                                        <p:cTn id="7" dur="3000" fill="hold"/>
                                        <p:tgtEl>
                                          <p:spTgt spid="1511427">
                                            <p:txEl>
                                              <p:pRg st="0" end="0"/>
                                            </p:txEl>
                                          </p:spTgt>
                                        </p:tgtEl>
                                        <p:attrNameLst>
                                          <p:attrName>ppt_x</p:attrName>
                                        </p:attrNameLst>
                                      </p:cBhvr>
                                      <p:tavLst>
                                        <p:tav tm="0">
                                          <p:val>
                                            <p:strVal val="#ppt_x"/>
                                          </p:val>
                                        </p:tav>
                                        <p:tav tm="100000">
                                          <p:val>
                                            <p:strVal val="#ppt_x"/>
                                          </p:val>
                                        </p:tav>
                                      </p:tavLst>
                                    </p:anim>
                                    <p:anim calcmode="lin" valueType="num">
                                      <p:cBhvr additive="base">
                                        <p:cTn id="8" dur="3000" fill="hold"/>
                                        <p:tgtEl>
                                          <p:spTgt spid="1511427">
                                            <p:txEl>
                                              <p:pRg st="0" end="0"/>
                                            </p:txEl>
                                          </p:spTgt>
                                        </p:tgtEl>
                                        <p:attrNameLst>
                                          <p:attrName>ppt_y</p:attrName>
                                        </p:attrNameLst>
                                      </p:cBhvr>
                                      <p:tavLst>
                                        <p:tav tm="0">
                                          <p:val>
                                            <p:strVal val="1+#ppt_h/2"/>
                                          </p:val>
                                        </p:tav>
                                        <p:tav tm="100000">
                                          <p:val>
                                            <p:strVal val="#ppt_y"/>
                                          </p:val>
                                        </p:tav>
                                      </p:tavLst>
                                    </p:anim>
                                  </p:childTnLst>
                                </p:cTn>
                              </p:par>
                            </p:childTnLst>
                          </p:cTn>
                        </p:par>
                        <p:par>
                          <p:cTn id="9" fill="hold" nodeType="afterGroup">
                            <p:stCondLst>
                              <p:cond delay="3000"/>
                            </p:stCondLst>
                            <p:childTnLst>
                              <p:par>
                                <p:cTn id="10" presetID="2" presetClass="entr" presetSubtype="4" fill="hold" nodeType="afterEffect">
                                  <p:stCondLst>
                                    <p:cond delay="0"/>
                                  </p:stCondLst>
                                  <p:childTnLst>
                                    <p:set>
                                      <p:cBhvr>
                                        <p:cTn id="11" dur="1" fill="hold">
                                          <p:stCondLst>
                                            <p:cond delay="0"/>
                                          </p:stCondLst>
                                        </p:cTn>
                                        <p:tgtEl>
                                          <p:spTgt spid="1511427">
                                            <p:txEl>
                                              <p:pRg st="1" end="1"/>
                                            </p:txEl>
                                          </p:spTgt>
                                        </p:tgtEl>
                                        <p:attrNameLst>
                                          <p:attrName>style.visibility</p:attrName>
                                        </p:attrNameLst>
                                      </p:cBhvr>
                                      <p:to>
                                        <p:strVal val="visible"/>
                                      </p:to>
                                    </p:set>
                                    <p:anim calcmode="lin" valueType="num">
                                      <p:cBhvr additive="base">
                                        <p:cTn id="12" dur="3000" fill="hold"/>
                                        <p:tgtEl>
                                          <p:spTgt spid="1511427">
                                            <p:txEl>
                                              <p:pRg st="1" end="1"/>
                                            </p:txEl>
                                          </p:spTgt>
                                        </p:tgtEl>
                                        <p:attrNameLst>
                                          <p:attrName>ppt_x</p:attrName>
                                        </p:attrNameLst>
                                      </p:cBhvr>
                                      <p:tavLst>
                                        <p:tav tm="0">
                                          <p:val>
                                            <p:strVal val="#ppt_x"/>
                                          </p:val>
                                        </p:tav>
                                        <p:tav tm="100000">
                                          <p:val>
                                            <p:strVal val="#ppt_x"/>
                                          </p:val>
                                        </p:tav>
                                      </p:tavLst>
                                    </p:anim>
                                    <p:anim calcmode="lin" valueType="num">
                                      <p:cBhvr additive="base">
                                        <p:cTn id="13" dur="3000" fill="hold"/>
                                        <p:tgtEl>
                                          <p:spTgt spid="1511427">
                                            <p:txEl>
                                              <p:pRg st="1" end="1"/>
                                            </p:txEl>
                                          </p:spTgt>
                                        </p:tgtEl>
                                        <p:attrNameLst>
                                          <p:attrName>ppt_y</p:attrName>
                                        </p:attrNameLst>
                                      </p:cBhvr>
                                      <p:tavLst>
                                        <p:tav tm="0">
                                          <p:val>
                                            <p:strVal val="1+#ppt_h/2"/>
                                          </p:val>
                                        </p:tav>
                                        <p:tav tm="100000">
                                          <p:val>
                                            <p:strVal val="#ppt_y"/>
                                          </p:val>
                                        </p:tav>
                                      </p:tavLst>
                                    </p:anim>
                                  </p:childTnLst>
                                </p:cTn>
                              </p:par>
                            </p:childTnLst>
                          </p:cTn>
                        </p:par>
                        <p:par>
                          <p:cTn id="14" fill="hold" nodeType="afterGroup">
                            <p:stCondLst>
                              <p:cond delay="6000"/>
                            </p:stCondLst>
                            <p:childTnLst>
                              <p:par>
                                <p:cTn id="15" presetID="2" presetClass="entr" presetSubtype="4" fill="hold" nodeType="afterEffect">
                                  <p:stCondLst>
                                    <p:cond delay="0"/>
                                  </p:stCondLst>
                                  <p:childTnLst>
                                    <p:set>
                                      <p:cBhvr>
                                        <p:cTn id="16" dur="1" fill="hold">
                                          <p:stCondLst>
                                            <p:cond delay="0"/>
                                          </p:stCondLst>
                                        </p:cTn>
                                        <p:tgtEl>
                                          <p:spTgt spid="1511427">
                                            <p:txEl>
                                              <p:pRg st="2" end="2"/>
                                            </p:txEl>
                                          </p:spTgt>
                                        </p:tgtEl>
                                        <p:attrNameLst>
                                          <p:attrName>style.visibility</p:attrName>
                                        </p:attrNameLst>
                                      </p:cBhvr>
                                      <p:to>
                                        <p:strVal val="visible"/>
                                      </p:to>
                                    </p:set>
                                    <p:anim calcmode="lin" valueType="num">
                                      <p:cBhvr additive="base">
                                        <p:cTn id="17" dur="3000" fill="hold"/>
                                        <p:tgtEl>
                                          <p:spTgt spid="1511427">
                                            <p:txEl>
                                              <p:pRg st="2" end="2"/>
                                            </p:txEl>
                                          </p:spTgt>
                                        </p:tgtEl>
                                        <p:attrNameLst>
                                          <p:attrName>ppt_x</p:attrName>
                                        </p:attrNameLst>
                                      </p:cBhvr>
                                      <p:tavLst>
                                        <p:tav tm="0">
                                          <p:val>
                                            <p:strVal val="#ppt_x"/>
                                          </p:val>
                                        </p:tav>
                                        <p:tav tm="100000">
                                          <p:val>
                                            <p:strVal val="#ppt_x"/>
                                          </p:val>
                                        </p:tav>
                                      </p:tavLst>
                                    </p:anim>
                                    <p:anim calcmode="lin" valueType="num">
                                      <p:cBhvr additive="base">
                                        <p:cTn id="18" dur="3000" fill="hold"/>
                                        <p:tgtEl>
                                          <p:spTgt spid="1511427">
                                            <p:txEl>
                                              <p:pRg st="2" end="2"/>
                                            </p:txEl>
                                          </p:spTgt>
                                        </p:tgtEl>
                                        <p:attrNameLst>
                                          <p:attrName>ppt_y</p:attrName>
                                        </p:attrNameLst>
                                      </p:cBhvr>
                                      <p:tavLst>
                                        <p:tav tm="0">
                                          <p:val>
                                            <p:strVal val="1+#ppt_h/2"/>
                                          </p:val>
                                        </p:tav>
                                        <p:tav tm="100000">
                                          <p:val>
                                            <p:strVal val="#ppt_y"/>
                                          </p:val>
                                        </p:tav>
                                      </p:tavLst>
                                    </p:anim>
                                  </p:childTnLst>
                                </p:cTn>
                              </p:par>
                            </p:childTnLst>
                          </p:cTn>
                        </p:par>
                        <p:par>
                          <p:cTn id="19" fill="hold" nodeType="afterGroup">
                            <p:stCondLst>
                              <p:cond delay="9000"/>
                            </p:stCondLst>
                            <p:childTnLst>
                              <p:par>
                                <p:cTn id="20" presetID="2" presetClass="entr" presetSubtype="4" fill="hold" nodeType="afterEffect">
                                  <p:stCondLst>
                                    <p:cond delay="0"/>
                                  </p:stCondLst>
                                  <p:childTnLst>
                                    <p:set>
                                      <p:cBhvr>
                                        <p:cTn id="21" dur="1" fill="hold">
                                          <p:stCondLst>
                                            <p:cond delay="0"/>
                                          </p:stCondLst>
                                        </p:cTn>
                                        <p:tgtEl>
                                          <p:spTgt spid="1511427">
                                            <p:txEl>
                                              <p:pRg st="3" end="3"/>
                                            </p:txEl>
                                          </p:spTgt>
                                        </p:tgtEl>
                                        <p:attrNameLst>
                                          <p:attrName>style.visibility</p:attrName>
                                        </p:attrNameLst>
                                      </p:cBhvr>
                                      <p:to>
                                        <p:strVal val="visible"/>
                                      </p:to>
                                    </p:set>
                                    <p:anim calcmode="lin" valueType="num">
                                      <p:cBhvr additive="base">
                                        <p:cTn id="22" dur="3000" fill="hold"/>
                                        <p:tgtEl>
                                          <p:spTgt spid="1511427">
                                            <p:txEl>
                                              <p:pRg st="3" end="3"/>
                                            </p:txEl>
                                          </p:spTgt>
                                        </p:tgtEl>
                                        <p:attrNameLst>
                                          <p:attrName>ppt_x</p:attrName>
                                        </p:attrNameLst>
                                      </p:cBhvr>
                                      <p:tavLst>
                                        <p:tav tm="0">
                                          <p:val>
                                            <p:strVal val="#ppt_x"/>
                                          </p:val>
                                        </p:tav>
                                        <p:tav tm="100000">
                                          <p:val>
                                            <p:strVal val="#ppt_x"/>
                                          </p:val>
                                        </p:tav>
                                      </p:tavLst>
                                    </p:anim>
                                    <p:anim calcmode="lin" valueType="num">
                                      <p:cBhvr additive="base">
                                        <p:cTn id="23" dur="3000" fill="hold"/>
                                        <p:tgtEl>
                                          <p:spTgt spid="1511427">
                                            <p:txEl>
                                              <p:pRg st="3" end="3"/>
                                            </p:txEl>
                                          </p:spTgt>
                                        </p:tgtEl>
                                        <p:attrNameLst>
                                          <p:attrName>ppt_y</p:attrName>
                                        </p:attrNameLst>
                                      </p:cBhvr>
                                      <p:tavLst>
                                        <p:tav tm="0">
                                          <p:val>
                                            <p:strVal val="1+#ppt_h/2"/>
                                          </p:val>
                                        </p:tav>
                                        <p:tav tm="100000">
                                          <p:val>
                                            <p:strVal val="#ppt_y"/>
                                          </p:val>
                                        </p:tav>
                                      </p:tavLst>
                                    </p:anim>
                                  </p:childTnLst>
                                </p:cTn>
                              </p:par>
                            </p:childTnLst>
                          </p:cTn>
                        </p:par>
                        <p:par>
                          <p:cTn id="24" fill="hold">
                            <p:stCondLst>
                              <p:cond delay="12000"/>
                            </p:stCondLst>
                            <p:childTnLst>
                              <p:par>
                                <p:cTn id="25" presetID="2" presetClass="entr" presetSubtype="4" fill="hold" nodeType="afterEffect">
                                  <p:stCondLst>
                                    <p:cond delay="0"/>
                                  </p:stCondLst>
                                  <p:childTnLst>
                                    <p:set>
                                      <p:cBhvr>
                                        <p:cTn id="26" dur="1" fill="hold">
                                          <p:stCondLst>
                                            <p:cond delay="0"/>
                                          </p:stCondLst>
                                        </p:cTn>
                                        <p:tgtEl>
                                          <p:spTgt spid="1511427">
                                            <p:txEl>
                                              <p:pRg st="4" end="4"/>
                                            </p:txEl>
                                          </p:spTgt>
                                        </p:tgtEl>
                                        <p:attrNameLst>
                                          <p:attrName>style.visibility</p:attrName>
                                        </p:attrNameLst>
                                      </p:cBhvr>
                                      <p:to>
                                        <p:strVal val="visible"/>
                                      </p:to>
                                    </p:set>
                                    <p:anim calcmode="lin" valueType="num">
                                      <p:cBhvr additive="base">
                                        <p:cTn id="27" dur="3000" fill="hold"/>
                                        <p:tgtEl>
                                          <p:spTgt spid="1511427">
                                            <p:txEl>
                                              <p:pRg st="4" end="4"/>
                                            </p:txEl>
                                          </p:spTgt>
                                        </p:tgtEl>
                                        <p:attrNameLst>
                                          <p:attrName>ppt_x</p:attrName>
                                        </p:attrNameLst>
                                      </p:cBhvr>
                                      <p:tavLst>
                                        <p:tav tm="0">
                                          <p:val>
                                            <p:strVal val="#ppt_x"/>
                                          </p:val>
                                        </p:tav>
                                        <p:tav tm="100000">
                                          <p:val>
                                            <p:strVal val="#ppt_x"/>
                                          </p:val>
                                        </p:tav>
                                      </p:tavLst>
                                    </p:anim>
                                    <p:anim calcmode="lin" valueType="num">
                                      <p:cBhvr additive="base">
                                        <p:cTn id="28" dur="3000" fill="hold"/>
                                        <p:tgtEl>
                                          <p:spTgt spid="1511427">
                                            <p:txEl>
                                              <p:pRg st="4" end="4"/>
                                            </p:txEl>
                                          </p:spTgt>
                                        </p:tgtEl>
                                        <p:attrNameLst>
                                          <p:attrName>ppt_y</p:attrName>
                                        </p:attrNameLst>
                                      </p:cBhvr>
                                      <p:tavLst>
                                        <p:tav tm="0">
                                          <p:val>
                                            <p:strVal val="1+#ppt_h/2"/>
                                          </p:val>
                                        </p:tav>
                                        <p:tav tm="100000">
                                          <p:val>
                                            <p:strVal val="#ppt_y"/>
                                          </p:val>
                                        </p:tav>
                                      </p:tavLst>
                                    </p:anim>
                                  </p:childTnLst>
                                </p:cTn>
                              </p:par>
                            </p:childTnLst>
                          </p:cTn>
                        </p:par>
                        <p:par>
                          <p:cTn id="29" fill="hold">
                            <p:stCondLst>
                              <p:cond delay="15000"/>
                            </p:stCondLst>
                            <p:childTnLst>
                              <p:par>
                                <p:cTn id="30" presetID="2" presetClass="entr" presetSubtype="4" fill="hold" nodeType="afterEffect">
                                  <p:stCondLst>
                                    <p:cond delay="0"/>
                                  </p:stCondLst>
                                  <p:childTnLst>
                                    <p:set>
                                      <p:cBhvr>
                                        <p:cTn id="31" dur="1" fill="hold">
                                          <p:stCondLst>
                                            <p:cond delay="0"/>
                                          </p:stCondLst>
                                        </p:cTn>
                                        <p:tgtEl>
                                          <p:spTgt spid="1511427">
                                            <p:txEl>
                                              <p:pRg st="5" end="5"/>
                                            </p:txEl>
                                          </p:spTgt>
                                        </p:tgtEl>
                                        <p:attrNameLst>
                                          <p:attrName>style.visibility</p:attrName>
                                        </p:attrNameLst>
                                      </p:cBhvr>
                                      <p:to>
                                        <p:strVal val="visible"/>
                                      </p:to>
                                    </p:set>
                                    <p:anim calcmode="lin" valueType="num">
                                      <p:cBhvr additive="base">
                                        <p:cTn id="32" dur="3000" fill="hold"/>
                                        <p:tgtEl>
                                          <p:spTgt spid="1511427">
                                            <p:txEl>
                                              <p:pRg st="5" end="5"/>
                                            </p:txEl>
                                          </p:spTgt>
                                        </p:tgtEl>
                                        <p:attrNameLst>
                                          <p:attrName>ppt_x</p:attrName>
                                        </p:attrNameLst>
                                      </p:cBhvr>
                                      <p:tavLst>
                                        <p:tav tm="0">
                                          <p:val>
                                            <p:strVal val="#ppt_x"/>
                                          </p:val>
                                        </p:tav>
                                        <p:tav tm="100000">
                                          <p:val>
                                            <p:strVal val="#ppt_x"/>
                                          </p:val>
                                        </p:tav>
                                      </p:tavLst>
                                    </p:anim>
                                    <p:anim calcmode="lin" valueType="num">
                                      <p:cBhvr additive="base">
                                        <p:cTn id="33" dur="3000" fill="hold"/>
                                        <p:tgtEl>
                                          <p:spTgt spid="1511427">
                                            <p:txEl>
                                              <p:pRg st="5" end="5"/>
                                            </p:txEl>
                                          </p:spTgt>
                                        </p:tgtEl>
                                        <p:attrNameLst>
                                          <p:attrName>ppt_y</p:attrName>
                                        </p:attrNameLst>
                                      </p:cBhvr>
                                      <p:tavLst>
                                        <p:tav tm="0">
                                          <p:val>
                                            <p:strVal val="1+#ppt_h/2"/>
                                          </p:val>
                                        </p:tav>
                                        <p:tav tm="100000">
                                          <p:val>
                                            <p:strVal val="#ppt_y"/>
                                          </p:val>
                                        </p:tav>
                                      </p:tavLst>
                                    </p:anim>
                                  </p:childTnLst>
                                </p:cTn>
                              </p:par>
                            </p:childTnLst>
                          </p:cTn>
                        </p:par>
                        <p:par>
                          <p:cTn id="34" fill="hold">
                            <p:stCondLst>
                              <p:cond delay="18000"/>
                            </p:stCondLst>
                            <p:childTnLst>
                              <p:par>
                                <p:cTn id="35" presetID="2" presetClass="entr" presetSubtype="4" fill="hold" nodeType="afterEffect">
                                  <p:stCondLst>
                                    <p:cond delay="0"/>
                                  </p:stCondLst>
                                  <p:childTnLst>
                                    <p:set>
                                      <p:cBhvr>
                                        <p:cTn id="36" dur="1" fill="hold">
                                          <p:stCondLst>
                                            <p:cond delay="0"/>
                                          </p:stCondLst>
                                        </p:cTn>
                                        <p:tgtEl>
                                          <p:spTgt spid="1511427">
                                            <p:txEl>
                                              <p:pRg st="6" end="6"/>
                                            </p:txEl>
                                          </p:spTgt>
                                        </p:tgtEl>
                                        <p:attrNameLst>
                                          <p:attrName>style.visibility</p:attrName>
                                        </p:attrNameLst>
                                      </p:cBhvr>
                                      <p:to>
                                        <p:strVal val="visible"/>
                                      </p:to>
                                    </p:set>
                                    <p:anim calcmode="lin" valueType="num">
                                      <p:cBhvr additive="base">
                                        <p:cTn id="37" dur="3000" fill="hold"/>
                                        <p:tgtEl>
                                          <p:spTgt spid="1511427">
                                            <p:txEl>
                                              <p:pRg st="6" end="6"/>
                                            </p:txEl>
                                          </p:spTgt>
                                        </p:tgtEl>
                                        <p:attrNameLst>
                                          <p:attrName>ppt_x</p:attrName>
                                        </p:attrNameLst>
                                      </p:cBhvr>
                                      <p:tavLst>
                                        <p:tav tm="0">
                                          <p:val>
                                            <p:strVal val="#ppt_x"/>
                                          </p:val>
                                        </p:tav>
                                        <p:tav tm="100000">
                                          <p:val>
                                            <p:strVal val="#ppt_x"/>
                                          </p:val>
                                        </p:tav>
                                      </p:tavLst>
                                    </p:anim>
                                    <p:anim calcmode="lin" valueType="num">
                                      <p:cBhvr additive="base">
                                        <p:cTn id="38" dur="3000" fill="hold"/>
                                        <p:tgtEl>
                                          <p:spTgt spid="1511427">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47BE96A-A7E2-40E8-FF4F-4349FC2A24E1}"/>
              </a:ext>
            </a:extLst>
          </p:cNvPr>
          <p:cNvSpPr>
            <a:spLocks noGrp="1"/>
          </p:cNvSpPr>
          <p:nvPr>
            <p:ph type="title"/>
          </p:nvPr>
        </p:nvSpPr>
        <p:spPr>
          <a:xfrm>
            <a:off x="457200" y="152400"/>
            <a:ext cx="8229600" cy="990600"/>
          </a:xfrm>
        </p:spPr>
        <p:txBody>
          <a:bodyPr anchor="b">
            <a:normAutofit/>
          </a:bodyPr>
          <a:lstStyle/>
          <a:p>
            <a:pPr fontAlgn="auto">
              <a:lnSpc>
                <a:spcPct val="90000"/>
              </a:lnSpc>
              <a:spcAft>
                <a:spcPts val="0"/>
              </a:spcAft>
              <a:defRPr/>
            </a:pPr>
            <a:r>
              <a:rPr lang="en-US" sz="3000" dirty="0"/>
              <a:t>Indications for Insulin Sensitizers – TZD’s </a:t>
            </a:r>
            <a:br>
              <a:rPr lang="en-US" sz="3000" dirty="0"/>
            </a:br>
            <a:r>
              <a:rPr lang="en-US" sz="3000" dirty="0"/>
              <a:t>Pioglitazone (Actos)</a:t>
            </a:r>
          </a:p>
        </p:txBody>
      </p:sp>
      <p:graphicFrame>
        <p:nvGraphicFramePr>
          <p:cNvPr id="1520646" name="Rectangle 3">
            <a:extLst>
              <a:ext uri="{FF2B5EF4-FFF2-40B4-BE49-F238E27FC236}">
                <a16:creationId xmlns:a16="http://schemas.microsoft.com/office/drawing/2014/main" id="{21E524CC-6769-2C53-8FAC-90BB647B26EE}"/>
              </a:ext>
            </a:extLst>
          </p:cNvPr>
          <p:cNvGraphicFramePr>
            <a:graphicFrameLocks noGrp="1"/>
          </p:cNvGraphicFramePr>
          <p:nvPr>
            <p:ph sz="quarter" idx="1"/>
            <p:extLst>
              <p:ext uri="{D42A27DB-BD31-4B8C-83A1-F6EECF244321}">
                <p14:modId xmlns:p14="http://schemas.microsoft.com/office/powerpoint/2010/main" val="3493202052"/>
              </p:ext>
            </p:extLst>
          </p:nvPr>
        </p:nvGraphicFramePr>
        <p:xfrm>
          <a:off x="1066800" y="1371600"/>
          <a:ext cx="8382000" cy="493776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ustDataLst>
      <p:tags r:id="rId1"/>
    </p:custDataLst>
    <p:extLst>
      <p:ext uri="{BB962C8B-B14F-4D97-AF65-F5344CB8AC3E}">
        <p14:creationId xmlns:p14="http://schemas.microsoft.com/office/powerpoint/2010/main" val="25692543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1" name="Content Placeholder 2">
            <a:extLst>
              <a:ext uri="{FF2B5EF4-FFF2-40B4-BE49-F238E27FC236}">
                <a16:creationId xmlns:a16="http://schemas.microsoft.com/office/drawing/2014/main" id="{F6A1B009-A47B-426B-8D7F-D0EE50F08FEA}"/>
              </a:ext>
            </a:extLst>
          </p:cNvPr>
          <p:cNvSpPr>
            <a:spLocks noGrp="1"/>
          </p:cNvSpPr>
          <p:nvPr>
            <p:ph type="title"/>
          </p:nvPr>
        </p:nvSpPr>
        <p:spPr>
          <a:xfrm>
            <a:off x="457200" y="152400"/>
            <a:ext cx="8229600" cy="990600"/>
          </a:xfrm>
        </p:spPr>
        <p:txBody>
          <a:bodyPr anchor="b">
            <a:normAutofit/>
          </a:bodyPr>
          <a:lstStyle/>
          <a:p>
            <a:pPr marL="0" indent="0" eaLnBrk="1" hangingPunct="1">
              <a:buNone/>
            </a:pPr>
            <a:r>
              <a:rPr lang="en-US" altLang="en-US" b="1"/>
              <a:t>GLP &amp; GIP Receptor Agonists</a:t>
            </a:r>
          </a:p>
        </p:txBody>
      </p:sp>
      <p:pic>
        <p:nvPicPr>
          <p:cNvPr id="4" name="Picture 3" descr="Three red palms on the border of the ocean">
            <a:extLst>
              <a:ext uri="{FF2B5EF4-FFF2-40B4-BE49-F238E27FC236}">
                <a16:creationId xmlns:a16="http://schemas.microsoft.com/office/drawing/2014/main" id="{EDD56CB1-FFF8-5445-9C6E-9F8AF84AD39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10112"/>
          <a:stretch/>
        </p:blipFill>
        <p:spPr>
          <a:xfrm>
            <a:off x="457200" y="1219200"/>
            <a:ext cx="8229600" cy="4937760"/>
          </a:xfrm>
          <a:prstGeom prst="rect">
            <a:avLst/>
          </a:prstGeom>
          <a:noFill/>
        </p:spPr>
      </p:pic>
      <p:sp>
        <p:nvSpPr>
          <p:cNvPr id="2" name="TextBox 1">
            <a:extLst>
              <a:ext uri="{FF2B5EF4-FFF2-40B4-BE49-F238E27FC236}">
                <a16:creationId xmlns:a16="http://schemas.microsoft.com/office/drawing/2014/main" id="{A4E62F30-8679-FDBD-AF35-589872AECACF}"/>
              </a:ext>
            </a:extLst>
          </p:cNvPr>
          <p:cNvSpPr txBox="1"/>
          <p:nvPr/>
        </p:nvSpPr>
        <p:spPr>
          <a:xfrm>
            <a:off x="3810000" y="5471376"/>
            <a:ext cx="3957288" cy="707886"/>
          </a:xfrm>
          <a:prstGeom prst="rect">
            <a:avLst/>
          </a:prstGeom>
          <a:noFill/>
        </p:spPr>
        <p:txBody>
          <a:bodyPr wrap="square">
            <a:spAutoFit/>
          </a:bodyPr>
          <a:lstStyle/>
          <a:p>
            <a:pPr marL="0" indent="0" algn="ctr">
              <a:buFont typeface="Wingdings 3"/>
              <a:buNone/>
            </a:pPr>
            <a:r>
              <a:rPr lang="en-US" sz="2000" b="1" dirty="0">
                <a:solidFill>
                  <a:srgbClr val="C00000"/>
                </a:solidFill>
                <a:latin typeface="Calibri" panose="020F0502020204030204" pitchFamily="34" charset="0"/>
                <a:cs typeface="Calibri" panose="020F0502020204030204" pitchFamily="34" charset="0"/>
              </a:rPr>
              <a:t>Reduce Major Adverse Cardiovascular Events</a:t>
            </a:r>
            <a:r>
              <a:rPr lang="en-US" sz="2000" dirty="0">
                <a:solidFill>
                  <a:srgbClr val="C00000"/>
                </a:solidFill>
                <a:latin typeface="Calibri" panose="020F0502020204030204" pitchFamily="34" charset="0"/>
                <a:cs typeface="Calibri" panose="020F0502020204030204" pitchFamily="34" charset="0"/>
              </a:rPr>
              <a:t> (MACE)</a:t>
            </a:r>
            <a:endParaRPr lang="en-US" altLang="en-US" sz="1400" dirty="0">
              <a:solidFill>
                <a:srgbClr val="C0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3366876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2" descr="body-sml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06725" y="1023938"/>
            <a:ext cx="2925763" cy="4795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5" name="Rectangle 3"/>
          <p:cNvSpPr>
            <a:spLocks noGrp="1" noChangeArrowheads="1"/>
          </p:cNvSpPr>
          <p:nvPr>
            <p:ph type="title"/>
          </p:nvPr>
        </p:nvSpPr>
        <p:spPr/>
        <p:txBody>
          <a:bodyPr>
            <a:normAutofit/>
          </a:bodyPr>
          <a:lstStyle/>
          <a:p>
            <a:pPr eaLnBrk="1" hangingPunct="1"/>
            <a:r>
              <a:rPr lang="en-US" sz="2800"/>
              <a:t>GLP-1 Effects in Humans</a:t>
            </a:r>
            <a:br>
              <a:rPr lang="en-US" sz="2800"/>
            </a:br>
            <a:r>
              <a:rPr lang="en-US" sz="2800"/>
              <a:t>Understanding the Natural Role of Incretins</a:t>
            </a:r>
          </a:p>
        </p:txBody>
      </p:sp>
      <p:sp>
        <p:nvSpPr>
          <p:cNvPr id="3" name="Content Placeholder 2"/>
          <p:cNvSpPr>
            <a:spLocks noGrp="1"/>
          </p:cNvSpPr>
          <p:nvPr>
            <p:ph sz="quarter" idx="1"/>
          </p:nvPr>
        </p:nvSpPr>
        <p:spPr>
          <a:xfrm>
            <a:off x="435692" y="1185736"/>
            <a:ext cx="8229600" cy="4937760"/>
          </a:xfrm>
        </p:spPr>
        <p:txBody>
          <a:bodyPr/>
          <a:lstStyle/>
          <a:p>
            <a:endParaRPr lang="en-US" dirty="0"/>
          </a:p>
        </p:txBody>
      </p:sp>
      <p:sp>
        <p:nvSpPr>
          <p:cNvPr id="38916" name="Rectangle 4"/>
          <p:cNvSpPr>
            <a:spLocks noChangeArrowheads="1"/>
          </p:cNvSpPr>
          <p:nvPr/>
        </p:nvSpPr>
        <p:spPr bwMode="auto">
          <a:xfrm>
            <a:off x="351286" y="5802028"/>
            <a:ext cx="4199206"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lIns="92075" tIns="46038" rIns="92075" bIns="46038" anchor="b">
            <a:spAutoFit/>
          </a:bodyPr>
          <a:lstStyle/>
          <a:p>
            <a:pPr>
              <a:lnSpc>
                <a:spcPct val="80000"/>
              </a:lnSpc>
              <a:spcBef>
                <a:spcPct val="40000"/>
              </a:spcBef>
            </a:pPr>
            <a:r>
              <a:rPr lang="fr-FR" sz="1000" dirty="0" err="1">
                <a:ea typeface="Times New Roman" pitchFamily="18" charset="0"/>
                <a:cs typeface="Arial Narrow" pitchFamily="34" charset="0"/>
              </a:rPr>
              <a:t>Adapted</a:t>
            </a:r>
            <a:r>
              <a:rPr lang="fr-FR" sz="1000" dirty="0">
                <a:ea typeface="Times New Roman" pitchFamily="18" charset="0"/>
                <a:cs typeface="Arial Narrow" pitchFamily="34" charset="0"/>
              </a:rPr>
              <a:t> </a:t>
            </a:r>
            <a:r>
              <a:rPr lang="fr-FR" sz="1000" dirty="0" err="1">
                <a:ea typeface="Times New Roman" pitchFamily="18" charset="0"/>
                <a:cs typeface="Arial Narrow" pitchFamily="34" charset="0"/>
              </a:rPr>
              <a:t>from</a:t>
            </a:r>
            <a:r>
              <a:rPr lang="fr-FR" sz="1000" dirty="0">
                <a:ea typeface="Times New Roman" pitchFamily="18" charset="0"/>
                <a:cs typeface="Arial Narrow" pitchFamily="34" charset="0"/>
              </a:rPr>
              <a:t> Flint A, et al. </a:t>
            </a:r>
            <a:r>
              <a:rPr lang="fr-FR" sz="1000" i="1" dirty="0">
                <a:ea typeface="Times New Roman" pitchFamily="18" charset="0"/>
                <a:cs typeface="Arial Narrow" pitchFamily="34" charset="0"/>
              </a:rPr>
              <a:t>J Clin </a:t>
            </a:r>
            <a:r>
              <a:rPr lang="fr-FR" sz="1000" i="1" dirty="0" err="1">
                <a:ea typeface="Times New Roman" pitchFamily="18" charset="0"/>
                <a:cs typeface="Arial Narrow" pitchFamily="34" charset="0"/>
              </a:rPr>
              <a:t>Invest</a:t>
            </a:r>
            <a:r>
              <a:rPr lang="fr-FR" sz="1000" dirty="0">
                <a:ea typeface="Times New Roman" pitchFamily="18" charset="0"/>
                <a:cs typeface="Arial Narrow" pitchFamily="34" charset="0"/>
              </a:rPr>
              <a:t>. 1998;101:515-520</a:t>
            </a:r>
            <a:br>
              <a:rPr lang="fr-FR" sz="1000" dirty="0">
                <a:ea typeface="Times New Roman" pitchFamily="18" charset="0"/>
                <a:cs typeface="Arial Narrow" pitchFamily="34" charset="0"/>
              </a:rPr>
            </a:br>
            <a:r>
              <a:rPr lang="fr-FR" sz="1000" dirty="0" err="1">
                <a:ea typeface="Times New Roman" pitchFamily="18" charset="0"/>
                <a:cs typeface="Arial Narrow" pitchFamily="34" charset="0"/>
              </a:rPr>
              <a:t>Adapted</a:t>
            </a:r>
            <a:r>
              <a:rPr lang="fr-FR" sz="1000" dirty="0">
                <a:ea typeface="Times New Roman" pitchFamily="18" charset="0"/>
                <a:cs typeface="Arial Narrow" pitchFamily="34" charset="0"/>
              </a:rPr>
              <a:t> </a:t>
            </a:r>
            <a:r>
              <a:rPr lang="fr-FR" sz="1000" dirty="0" err="1">
                <a:ea typeface="Times New Roman" pitchFamily="18" charset="0"/>
                <a:cs typeface="Arial Narrow" pitchFamily="34" charset="0"/>
              </a:rPr>
              <a:t>from</a:t>
            </a:r>
            <a:r>
              <a:rPr lang="fr-FR" sz="1000" dirty="0">
                <a:ea typeface="Times New Roman" pitchFamily="18" charset="0"/>
                <a:cs typeface="Arial Narrow" pitchFamily="34" charset="0"/>
              </a:rPr>
              <a:t> </a:t>
            </a:r>
            <a:r>
              <a:rPr lang="fr-FR" sz="1000" dirty="0" err="1">
                <a:ea typeface="Times New Roman" pitchFamily="18" charset="0"/>
                <a:cs typeface="Arial Narrow" pitchFamily="34" charset="0"/>
              </a:rPr>
              <a:t>Larsson</a:t>
            </a:r>
            <a:r>
              <a:rPr lang="fr-FR" sz="1000" dirty="0">
                <a:ea typeface="Times New Roman" pitchFamily="18" charset="0"/>
                <a:cs typeface="Arial Narrow" pitchFamily="34" charset="0"/>
              </a:rPr>
              <a:t> H, et al. </a:t>
            </a:r>
            <a:r>
              <a:rPr lang="fr-FR" sz="1000" i="1" dirty="0">
                <a:ea typeface="Times New Roman" pitchFamily="18" charset="0"/>
                <a:cs typeface="Arial Narrow" pitchFamily="34" charset="0"/>
              </a:rPr>
              <a:t>Acta </a:t>
            </a:r>
            <a:r>
              <a:rPr lang="fr-FR" sz="1000" i="1" dirty="0" err="1">
                <a:ea typeface="Times New Roman" pitchFamily="18" charset="0"/>
                <a:cs typeface="Arial Narrow" pitchFamily="34" charset="0"/>
              </a:rPr>
              <a:t>Physiol</a:t>
            </a:r>
            <a:r>
              <a:rPr lang="fr-FR" sz="1000" i="1" dirty="0">
                <a:ea typeface="Times New Roman" pitchFamily="18" charset="0"/>
                <a:cs typeface="Arial Narrow" pitchFamily="34" charset="0"/>
              </a:rPr>
              <a:t> </a:t>
            </a:r>
            <a:r>
              <a:rPr lang="fr-FR" sz="1000" i="1" dirty="0" err="1">
                <a:ea typeface="Times New Roman" pitchFamily="18" charset="0"/>
                <a:cs typeface="Arial Narrow" pitchFamily="34" charset="0"/>
              </a:rPr>
              <a:t>Scand</a:t>
            </a:r>
            <a:r>
              <a:rPr lang="fr-FR" sz="1000" i="1" dirty="0">
                <a:ea typeface="Times New Roman" pitchFamily="18" charset="0"/>
                <a:cs typeface="Arial Narrow" pitchFamily="34" charset="0"/>
              </a:rPr>
              <a:t>.</a:t>
            </a:r>
            <a:r>
              <a:rPr lang="fr-FR" sz="1000" dirty="0">
                <a:ea typeface="Times New Roman" pitchFamily="18" charset="0"/>
                <a:cs typeface="Arial Narrow" pitchFamily="34" charset="0"/>
              </a:rPr>
              <a:t> 1997;160:413-422</a:t>
            </a:r>
            <a:br>
              <a:rPr lang="fr-FR" sz="1000" dirty="0">
                <a:ea typeface="Times New Roman" pitchFamily="18" charset="0"/>
                <a:cs typeface="Arial Narrow" pitchFamily="34" charset="0"/>
              </a:rPr>
            </a:br>
            <a:r>
              <a:rPr lang="fr-FR" sz="1000" dirty="0" err="1">
                <a:ea typeface="Times New Roman" pitchFamily="18" charset="0"/>
                <a:cs typeface="Arial Narrow" pitchFamily="34" charset="0"/>
              </a:rPr>
              <a:t>Adapted</a:t>
            </a:r>
            <a:r>
              <a:rPr lang="fr-FR" sz="1000" dirty="0">
                <a:ea typeface="Times New Roman" pitchFamily="18" charset="0"/>
                <a:cs typeface="Arial Narrow" pitchFamily="34" charset="0"/>
              </a:rPr>
              <a:t> </a:t>
            </a:r>
            <a:r>
              <a:rPr lang="fr-FR" sz="1000" dirty="0" err="1">
                <a:ea typeface="Times New Roman" pitchFamily="18" charset="0"/>
                <a:cs typeface="Arial Narrow" pitchFamily="34" charset="0"/>
              </a:rPr>
              <a:t>from</a:t>
            </a:r>
            <a:r>
              <a:rPr lang="fr-FR" sz="1000" dirty="0">
                <a:ea typeface="Times New Roman" pitchFamily="18" charset="0"/>
                <a:cs typeface="Arial Narrow" pitchFamily="34" charset="0"/>
              </a:rPr>
              <a:t> </a:t>
            </a:r>
            <a:r>
              <a:rPr lang="it-IT" sz="1000" dirty="0">
                <a:ea typeface="Times New Roman" pitchFamily="18" charset="0"/>
                <a:cs typeface="Arial Narrow" pitchFamily="34" charset="0"/>
              </a:rPr>
              <a:t>Nauck MA, et al.</a:t>
            </a:r>
            <a:r>
              <a:rPr lang="it-IT" sz="1000" i="1" dirty="0">
                <a:ea typeface="Times New Roman" pitchFamily="18" charset="0"/>
                <a:cs typeface="Arial Narrow" pitchFamily="34" charset="0"/>
              </a:rPr>
              <a:t> Diabetologia</a:t>
            </a:r>
            <a:r>
              <a:rPr lang="it-IT" sz="1000" dirty="0">
                <a:ea typeface="Times New Roman" pitchFamily="18" charset="0"/>
                <a:cs typeface="Arial Narrow" pitchFamily="34" charset="0"/>
              </a:rPr>
              <a:t>. 1996;39:1546-1553</a:t>
            </a:r>
            <a:br>
              <a:rPr lang="it-IT" sz="1000" dirty="0">
                <a:ea typeface="Times New Roman" pitchFamily="18" charset="0"/>
                <a:cs typeface="Arial Narrow" pitchFamily="34" charset="0"/>
              </a:rPr>
            </a:br>
            <a:r>
              <a:rPr lang="it-IT" sz="1000" dirty="0">
                <a:ea typeface="Times New Roman" pitchFamily="18" charset="0"/>
                <a:cs typeface="Arial Narrow" pitchFamily="34" charset="0"/>
              </a:rPr>
              <a:t>Adapted from </a:t>
            </a:r>
            <a:r>
              <a:rPr lang="pt-BR" sz="1000" dirty="0">
                <a:ea typeface="Times New Roman" pitchFamily="18" charset="0"/>
                <a:cs typeface="Arial Narrow" pitchFamily="34" charset="0"/>
              </a:rPr>
              <a:t>Drucker DJ. </a:t>
            </a:r>
            <a:r>
              <a:rPr lang="pt-BR" sz="1000" i="1" dirty="0">
                <a:ea typeface="Times New Roman" pitchFamily="18" charset="0"/>
                <a:cs typeface="Arial Narrow" pitchFamily="34" charset="0"/>
              </a:rPr>
              <a:t>Diabetes</a:t>
            </a:r>
            <a:r>
              <a:rPr lang="pt-BR" sz="1000" dirty="0">
                <a:ea typeface="Times New Roman" pitchFamily="18" charset="0"/>
                <a:cs typeface="Arial Narrow" pitchFamily="34" charset="0"/>
              </a:rPr>
              <a:t>. </a:t>
            </a:r>
            <a:r>
              <a:rPr lang="fr-FR" sz="1000" dirty="0">
                <a:ea typeface="Times New Roman" pitchFamily="18" charset="0"/>
                <a:cs typeface="Arial Narrow" pitchFamily="34" charset="0"/>
              </a:rPr>
              <a:t>1998;47:159-169</a:t>
            </a:r>
            <a:endParaRPr lang="en-US" sz="1000" dirty="0">
              <a:ea typeface="Times New Roman" pitchFamily="18" charset="0"/>
              <a:cs typeface="Arial Narrow" pitchFamily="34" charset="0"/>
            </a:endParaRPr>
          </a:p>
        </p:txBody>
      </p:sp>
      <p:sp>
        <p:nvSpPr>
          <p:cNvPr id="1507333" name="Text Box 5"/>
          <p:cNvSpPr txBox="1">
            <a:spLocks noChangeArrowheads="1"/>
          </p:cNvSpPr>
          <p:nvPr/>
        </p:nvSpPr>
        <p:spPr bwMode="auto">
          <a:xfrm>
            <a:off x="6248400" y="4953000"/>
            <a:ext cx="2066925" cy="460375"/>
          </a:xfrm>
          <a:prstGeom prst="rect">
            <a:avLst/>
          </a:prstGeom>
          <a:noFill/>
          <a:ln w="9525">
            <a:noFill/>
            <a:miter lim="800000"/>
            <a:headEnd/>
            <a:tailEnd/>
          </a:ln>
        </p:spPr>
        <p:txBody>
          <a:bodyPr/>
          <a:lstStyle/>
          <a:p>
            <a:pPr algn="ctr">
              <a:defRPr/>
            </a:pPr>
            <a:r>
              <a:rPr lang="en-US" sz="1600" b="1" dirty="0">
                <a:solidFill>
                  <a:schemeClr val="tx2"/>
                </a:solidFill>
                <a:latin typeface="Arial" charset="0"/>
              </a:rPr>
              <a:t>Stomach:</a:t>
            </a:r>
            <a:r>
              <a:rPr lang="en-US" sz="1400" b="1" dirty="0">
                <a:latin typeface="Arial" charset="0"/>
              </a:rPr>
              <a:t> </a:t>
            </a:r>
            <a:br>
              <a:rPr lang="en-US" sz="1400" b="1" dirty="0">
                <a:latin typeface="Arial" charset="0"/>
              </a:rPr>
            </a:br>
            <a:r>
              <a:rPr lang="en-US" sz="1400" b="1" dirty="0">
                <a:latin typeface="Arial" charset="0"/>
              </a:rPr>
              <a:t> Helps regulate gastric emptying</a:t>
            </a:r>
          </a:p>
        </p:txBody>
      </p:sp>
      <p:sp>
        <p:nvSpPr>
          <p:cNvPr id="1507334" name="Text Box 6"/>
          <p:cNvSpPr txBox="1">
            <a:spLocks noChangeArrowheads="1"/>
          </p:cNvSpPr>
          <p:nvPr/>
        </p:nvSpPr>
        <p:spPr bwMode="auto">
          <a:xfrm>
            <a:off x="5249863" y="1984375"/>
            <a:ext cx="2420937" cy="646113"/>
          </a:xfrm>
          <a:prstGeom prst="rect">
            <a:avLst/>
          </a:prstGeom>
          <a:noFill/>
          <a:ln w="9525">
            <a:noFill/>
            <a:miter lim="800000"/>
            <a:headEnd/>
            <a:tailEnd/>
          </a:ln>
        </p:spPr>
        <p:txBody>
          <a:bodyPr/>
          <a:lstStyle/>
          <a:p>
            <a:pPr>
              <a:defRPr/>
            </a:pPr>
            <a:r>
              <a:rPr lang="en-US" sz="1400" b="1" dirty="0">
                <a:latin typeface="Arial" charset="0"/>
              </a:rPr>
              <a:t>Promotes satiety and </a:t>
            </a:r>
            <a:br>
              <a:rPr lang="en-US" sz="1400" b="1" dirty="0">
                <a:latin typeface="Arial" charset="0"/>
              </a:rPr>
            </a:br>
            <a:r>
              <a:rPr lang="en-US" sz="1400" b="1" dirty="0">
                <a:latin typeface="Arial" charset="0"/>
              </a:rPr>
              <a:t>reduces appetite</a:t>
            </a:r>
          </a:p>
        </p:txBody>
      </p:sp>
      <p:sp>
        <p:nvSpPr>
          <p:cNvPr id="1507335" name="Line 7"/>
          <p:cNvSpPr>
            <a:spLocks noChangeShapeType="1"/>
          </p:cNvSpPr>
          <p:nvPr/>
        </p:nvSpPr>
        <p:spPr bwMode="auto">
          <a:xfrm flipH="1" flipV="1">
            <a:off x="4719638" y="1916113"/>
            <a:ext cx="466725" cy="209550"/>
          </a:xfrm>
          <a:prstGeom prst="line">
            <a:avLst/>
          </a:prstGeom>
          <a:noFill/>
          <a:ln w="28575">
            <a:solidFill>
              <a:schemeClr val="tx1"/>
            </a:solidFill>
            <a:round/>
            <a:headEnd/>
            <a:tailEnd type="oval" w="sm" len="sm"/>
          </a:ln>
          <a:effectLst>
            <a:outerShdw dist="35921" dir="2700000" algn="ctr" rotWithShape="0">
              <a:schemeClr val="bg2"/>
            </a:outerShdw>
          </a:effectLst>
        </p:spPr>
        <p:txBody>
          <a:bodyPr/>
          <a:lstStyle/>
          <a:p>
            <a:pPr>
              <a:defRPr/>
            </a:pPr>
            <a:endParaRPr lang="en-US">
              <a:latin typeface="Arial" charset="0"/>
            </a:endParaRPr>
          </a:p>
        </p:txBody>
      </p:sp>
      <p:sp>
        <p:nvSpPr>
          <p:cNvPr id="1507336" name="Text Box 8"/>
          <p:cNvSpPr txBox="1">
            <a:spLocks noChangeArrowheads="1"/>
          </p:cNvSpPr>
          <p:nvPr/>
        </p:nvSpPr>
        <p:spPr bwMode="auto">
          <a:xfrm>
            <a:off x="5484813" y="4017963"/>
            <a:ext cx="2408237" cy="976312"/>
          </a:xfrm>
          <a:prstGeom prst="rect">
            <a:avLst/>
          </a:prstGeom>
          <a:noFill/>
          <a:ln w="9525">
            <a:noFill/>
            <a:miter lim="800000"/>
            <a:headEnd/>
            <a:tailEnd/>
          </a:ln>
        </p:spPr>
        <p:txBody>
          <a:bodyPr/>
          <a:lstStyle/>
          <a:p>
            <a:pPr algn="ctr">
              <a:defRPr/>
            </a:pPr>
            <a:r>
              <a:rPr lang="en-US" sz="1600" b="1" dirty="0">
                <a:solidFill>
                  <a:schemeClr val="tx2"/>
                </a:solidFill>
                <a:latin typeface="Arial" charset="0"/>
              </a:rPr>
              <a:t>Liver:</a:t>
            </a:r>
            <a:br>
              <a:rPr lang="en-US" sz="1600" b="1" dirty="0">
                <a:solidFill>
                  <a:schemeClr val="tx2"/>
                </a:solidFill>
                <a:latin typeface="Arial" charset="0"/>
              </a:rPr>
            </a:br>
            <a:r>
              <a:rPr lang="en-US" sz="1600" b="1" dirty="0">
                <a:solidFill>
                  <a:schemeClr val="tx2"/>
                </a:solidFill>
                <a:latin typeface="Arial" charset="0"/>
              </a:rPr>
              <a:t> </a:t>
            </a:r>
            <a:r>
              <a:rPr lang="en-US" sz="1400" b="1" dirty="0">
                <a:latin typeface="Arial" charset="0"/>
                <a:ea typeface="SimSun" pitchFamily="2" charset="-122"/>
                <a:sym typeface="Symbol" pitchFamily="18" charset="2"/>
              </a:rPr>
              <a:t></a:t>
            </a:r>
            <a:r>
              <a:rPr lang="en-US" sz="1400" b="1" dirty="0">
                <a:solidFill>
                  <a:schemeClr val="tx2"/>
                </a:solidFill>
                <a:latin typeface="Arial" charset="0"/>
              </a:rPr>
              <a:t> Glucagon </a:t>
            </a:r>
            <a:r>
              <a:rPr lang="en-US" sz="1400" b="1" dirty="0">
                <a:latin typeface="Arial" charset="0"/>
              </a:rPr>
              <a:t>reduces hepatic glucose output</a:t>
            </a:r>
          </a:p>
        </p:txBody>
      </p:sp>
      <p:sp>
        <p:nvSpPr>
          <p:cNvPr id="1507337" name="Text Box 9"/>
          <p:cNvSpPr txBox="1">
            <a:spLocks noChangeArrowheads="1"/>
          </p:cNvSpPr>
          <p:nvPr/>
        </p:nvSpPr>
        <p:spPr bwMode="auto">
          <a:xfrm>
            <a:off x="439738" y="4498975"/>
            <a:ext cx="2698750" cy="523875"/>
          </a:xfrm>
          <a:prstGeom prst="rect">
            <a:avLst/>
          </a:prstGeom>
          <a:noFill/>
          <a:ln w="9525">
            <a:noFill/>
            <a:miter lim="800000"/>
            <a:headEnd/>
            <a:tailEnd/>
          </a:ln>
        </p:spPr>
        <p:txBody>
          <a:bodyPr/>
          <a:lstStyle/>
          <a:p>
            <a:pPr algn="ctr">
              <a:defRPr/>
            </a:pPr>
            <a:r>
              <a:rPr lang="en-US" sz="1600" b="1" dirty="0">
                <a:solidFill>
                  <a:schemeClr val="tx2"/>
                </a:solidFill>
                <a:latin typeface="Arial" charset="0"/>
              </a:rPr>
              <a:t>Beta cells:</a:t>
            </a:r>
            <a:br>
              <a:rPr lang="en-US" sz="1600" b="1" dirty="0">
                <a:solidFill>
                  <a:schemeClr val="tx2"/>
                </a:solidFill>
                <a:latin typeface="Arial" charset="0"/>
              </a:rPr>
            </a:br>
            <a:r>
              <a:rPr lang="en-US" sz="1400" b="1" dirty="0">
                <a:solidFill>
                  <a:schemeClr val="tx2"/>
                </a:solidFill>
                <a:latin typeface="Arial" charset="0"/>
              </a:rPr>
              <a:t>Enhances</a:t>
            </a:r>
            <a:r>
              <a:rPr lang="en-US" sz="1400" b="1" dirty="0">
                <a:latin typeface="Arial" charset="0"/>
              </a:rPr>
              <a:t> glucose-dependent </a:t>
            </a:r>
            <a:r>
              <a:rPr lang="en-US" sz="1400" b="1" dirty="0">
                <a:solidFill>
                  <a:schemeClr val="tx2"/>
                </a:solidFill>
                <a:latin typeface="Arial" charset="0"/>
              </a:rPr>
              <a:t>insulin secretion</a:t>
            </a:r>
            <a:endParaRPr lang="en-US" sz="1400" b="1" dirty="0">
              <a:latin typeface="Arial" charset="0"/>
            </a:endParaRPr>
          </a:p>
        </p:txBody>
      </p:sp>
      <p:sp>
        <p:nvSpPr>
          <p:cNvPr id="1507338" name="Line 10"/>
          <p:cNvSpPr>
            <a:spLocks noChangeShapeType="1"/>
          </p:cNvSpPr>
          <p:nvPr/>
        </p:nvSpPr>
        <p:spPr bwMode="auto">
          <a:xfrm rot="10916269" flipH="1">
            <a:off x="2452688" y="4654550"/>
            <a:ext cx="1830387" cy="61913"/>
          </a:xfrm>
          <a:prstGeom prst="line">
            <a:avLst/>
          </a:prstGeom>
          <a:noFill/>
          <a:ln w="28575">
            <a:solidFill>
              <a:schemeClr val="tx1"/>
            </a:solidFill>
            <a:round/>
            <a:headEnd/>
            <a:tailEnd type="oval" w="sm" len="sm"/>
          </a:ln>
          <a:effectLst>
            <a:outerShdw dist="35921" dir="2700000" algn="ctr" rotWithShape="0">
              <a:schemeClr val="bg2"/>
            </a:outerShdw>
          </a:effectLst>
        </p:spPr>
        <p:txBody>
          <a:bodyPr/>
          <a:lstStyle/>
          <a:p>
            <a:pPr>
              <a:defRPr/>
            </a:pPr>
            <a:endParaRPr lang="en-US">
              <a:latin typeface="Arial" charset="0"/>
            </a:endParaRPr>
          </a:p>
        </p:txBody>
      </p:sp>
      <p:sp>
        <p:nvSpPr>
          <p:cNvPr id="1507339" name="Text Box 11"/>
          <p:cNvSpPr txBox="1">
            <a:spLocks noChangeArrowheads="1"/>
          </p:cNvSpPr>
          <p:nvPr/>
        </p:nvSpPr>
        <p:spPr bwMode="auto">
          <a:xfrm>
            <a:off x="5813425" y="2960688"/>
            <a:ext cx="2120900" cy="655637"/>
          </a:xfrm>
          <a:prstGeom prst="rect">
            <a:avLst/>
          </a:prstGeom>
          <a:noFill/>
          <a:ln w="9525">
            <a:noFill/>
            <a:miter lim="800000"/>
            <a:headEnd/>
            <a:tailEnd/>
          </a:ln>
        </p:spPr>
        <p:txBody>
          <a:bodyPr/>
          <a:lstStyle/>
          <a:p>
            <a:pPr algn="ctr">
              <a:defRPr/>
            </a:pPr>
            <a:r>
              <a:rPr lang="en-US" sz="1600" b="1" dirty="0">
                <a:solidFill>
                  <a:schemeClr val="tx2"/>
                </a:solidFill>
                <a:latin typeface="Arial" charset="0"/>
              </a:rPr>
              <a:t>Alpha cells:</a:t>
            </a:r>
          </a:p>
          <a:p>
            <a:pPr algn="ctr">
              <a:defRPr/>
            </a:pPr>
            <a:r>
              <a:rPr lang="en-US" sz="1400" b="1" dirty="0">
                <a:latin typeface="Arial" charset="0"/>
                <a:ea typeface="SimSun" pitchFamily="2" charset="-122"/>
                <a:sym typeface="Symbol" pitchFamily="18" charset="2"/>
              </a:rPr>
              <a:t></a:t>
            </a:r>
            <a:r>
              <a:rPr lang="en-US" sz="1400" b="1" dirty="0">
                <a:latin typeface="Arial" charset="0"/>
              </a:rPr>
              <a:t> Postprandial</a:t>
            </a:r>
            <a:br>
              <a:rPr lang="en-US" sz="1400" b="1" dirty="0">
                <a:latin typeface="Arial" charset="0"/>
              </a:rPr>
            </a:br>
            <a:r>
              <a:rPr lang="en-US" sz="1400" b="1" dirty="0">
                <a:latin typeface="Arial" charset="0"/>
              </a:rPr>
              <a:t>glucagon secretion</a:t>
            </a:r>
          </a:p>
        </p:txBody>
      </p:sp>
      <p:grpSp>
        <p:nvGrpSpPr>
          <p:cNvPr id="2" name="Group 12"/>
          <p:cNvGrpSpPr>
            <a:grpSpLocks/>
          </p:cNvGrpSpPr>
          <p:nvPr/>
        </p:nvGrpSpPr>
        <p:grpSpPr bwMode="auto">
          <a:xfrm>
            <a:off x="4395788" y="3179763"/>
            <a:ext cx="1606550" cy="1490662"/>
            <a:chOff x="2769" y="2003"/>
            <a:chExt cx="1012" cy="939"/>
          </a:xfrm>
        </p:grpSpPr>
        <p:sp>
          <p:nvSpPr>
            <p:cNvPr id="1507341" name="Line 13"/>
            <p:cNvSpPr>
              <a:spLocks noChangeShapeType="1"/>
            </p:cNvSpPr>
            <p:nvPr/>
          </p:nvSpPr>
          <p:spPr bwMode="auto">
            <a:xfrm rot="5400000" flipV="1">
              <a:off x="2310" y="2474"/>
              <a:ext cx="936" cy="0"/>
            </a:xfrm>
            <a:prstGeom prst="line">
              <a:avLst/>
            </a:prstGeom>
            <a:noFill/>
            <a:ln w="28575">
              <a:solidFill>
                <a:schemeClr val="tx1"/>
              </a:solidFill>
              <a:round/>
              <a:headEnd/>
              <a:tailEnd type="oval" w="sm" len="sm"/>
            </a:ln>
            <a:effectLst>
              <a:outerShdw dist="35921" dir="2700000" algn="ctr" rotWithShape="0">
                <a:schemeClr val="bg2"/>
              </a:outerShdw>
            </a:effectLst>
          </p:spPr>
          <p:txBody>
            <a:bodyPr/>
            <a:lstStyle/>
            <a:p>
              <a:pPr>
                <a:defRPr/>
              </a:pPr>
              <a:endParaRPr lang="en-US">
                <a:latin typeface="Arial" charset="0"/>
              </a:endParaRPr>
            </a:p>
          </p:txBody>
        </p:sp>
        <p:sp>
          <p:nvSpPr>
            <p:cNvPr id="1507342" name="Line 14"/>
            <p:cNvSpPr>
              <a:spLocks noChangeShapeType="1"/>
            </p:cNvSpPr>
            <p:nvPr/>
          </p:nvSpPr>
          <p:spPr bwMode="auto">
            <a:xfrm flipH="1">
              <a:off x="2769" y="2003"/>
              <a:ext cx="1012" cy="1"/>
            </a:xfrm>
            <a:prstGeom prst="line">
              <a:avLst/>
            </a:prstGeom>
            <a:noFill/>
            <a:ln w="28575">
              <a:solidFill>
                <a:schemeClr val="tx1"/>
              </a:solidFill>
              <a:round/>
              <a:headEnd/>
              <a:tailEnd/>
            </a:ln>
            <a:effectLst>
              <a:outerShdw dist="35921" dir="2700000" algn="ctr" rotWithShape="0">
                <a:schemeClr val="bg2"/>
              </a:outerShdw>
            </a:effectLst>
          </p:spPr>
          <p:txBody>
            <a:bodyPr/>
            <a:lstStyle/>
            <a:p>
              <a:pPr>
                <a:defRPr/>
              </a:pPr>
              <a:endParaRPr lang="en-US">
                <a:latin typeface="Arial" charset="0"/>
              </a:endParaRPr>
            </a:p>
          </p:txBody>
        </p:sp>
      </p:grpSp>
      <p:sp>
        <p:nvSpPr>
          <p:cNvPr id="1507343" name="Text Box 15"/>
          <p:cNvSpPr txBox="1">
            <a:spLocks noChangeArrowheads="1"/>
          </p:cNvSpPr>
          <p:nvPr/>
        </p:nvSpPr>
        <p:spPr bwMode="blackWhite">
          <a:xfrm>
            <a:off x="725757" y="1277938"/>
            <a:ext cx="2884488" cy="742950"/>
          </a:xfrm>
          <a:prstGeom prst="rect">
            <a:avLst/>
          </a:prstGeom>
          <a:solidFill>
            <a:schemeClr val="bg2"/>
          </a:solidFill>
          <a:ln w="9525">
            <a:solidFill>
              <a:schemeClr val="bg2"/>
            </a:solidFill>
            <a:miter lim="800000"/>
            <a:headEnd/>
            <a:tailEnd/>
          </a:ln>
        </p:spPr>
        <p:txBody>
          <a:bodyPr>
            <a:spAutoFit/>
          </a:bodyPr>
          <a:lstStyle>
            <a:lvl1pPr marL="109538" indent="-109538">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lnSpc>
                <a:spcPct val="110000"/>
              </a:lnSpc>
            </a:pPr>
            <a:r>
              <a:rPr lang="en-US" altLang="en-US" sz="2000" b="1" dirty="0">
                <a:cs typeface="Arial" pitchFamily="34" charset="0"/>
              </a:rPr>
              <a:t>GLP-1 secreted upon the ingestion of food</a:t>
            </a:r>
          </a:p>
        </p:txBody>
      </p:sp>
      <p:sp>
        <p:nvSpPr>
          <p:cNvPr id="1507344" name="Line 16"/>
          <p:cNvSpPr>
            <a:spLocks noChangeShapeType="1"/>
          </p:cNvSpPr>
          <p:nvPr/>
        </p:nvSpPr>
        <p:spPr bwMode="auto">
          <a:xfrm rot="-24380" flipH="1" flipV="1">
            <a:off x="4573588" y="4427538"/>
            <a:ext cx="1995487" cy="827087"/>
          </a:xfrm>
          <a:prstGeom prst="line">
            <a:avLst/>
          </a:prstGeom>
          <a:noFill/>
          <a:ln w="28575">
            <a:solidFill>
              <a:schemeClr val="tx1"/>
            </a:solidFill>
            <a:round/>
            <a:headEnd/>
            <a:tailEnd type="oval" w="sm" len="sm"/>
          </a:ln>
          <a:effectLst>
            <a:outerShdw dist="35921" dir="2700000" algn="ctr" rotWithShape="0">
              <a:schemeClr val="bg2"/>
            </a:outerShdw>
          </a:effectLst>
        </p:spPr>
        <p:txBody>
          <a:bodyPr/>
          <a:lstStyle/>
          <a:p>
            <a:pPr>
              <a:defRPr/>
            </a:pPr>
            <a:endParaRPr lang="en-US">
              <a:latin typeface="Arial" charset="0"/>
            </a:endParaRPr>
          </a:p>
        </p:txBody>
      </p:sp>
      <p:sp>
        <p:nvSpPr>
          <p:cNvPr id="1507345" name="Freeform 17"/>
          <p:cNvSpPr>
            <a:spLocks/>
          </p:cNvSpPr>
          <p:nvPr/>
        </p:nvSpPr>
        <p:spPr bwMode="auto">
          <a:xfrm rot="2855784">
            <a:off x="7335045" y="3574256"/>
            <a:ext cx="442912" cy="942975"/>
          </a:xfrm>
          <a:custGeom>
            <a:avLst/>
            <a:gdLst/>
            <a:ahLst/>
            <a:cxnLst>
              <a:cxn ang="0">
                <a:pos x="33" y="0"/>
              </a:cxn>
              <a:cxn ang="0">
                <a:pos x="592" y="189"/>
              </a:cxn>
              <a:cxn ang="0">
                <a:pos x="0" y="469"/>
              </a:cxn>
            </a:cxnLst>
            <a:rect l="0" t="0" r="r" b="b"/>
            <a:pathLst>
              <a:path w="597" h="469">
                <a:moveTo>
                  <a:pt x="33" y="0"/>
                </a:moveTo>
                <a:cubicBezTo>
                  <a:pt x="315" y="55"/>
                  <a:pt x="597" y="111"/>
                  <a:pt x="592" y="189"/>
                </a:cubicBezTo>
                <a:cubicBezTo>
                  <a:pt x="587" y="267"/>
                  <a:pt x="99" y="422"/>
                  <a:pt x="0" y="469"/>
                </a:cubicBezTo>
              </a:path>
            </a:pathLst>
          </a:custGeom>
          <a:noFill/>
          <a:ln w="28575" cap="flat" cmpd="sng">
            <a:solidFill>
              <a:schemeClr val="tx1"/>
            </a:solidFill>
            <a:prstDash val="dash"/>
            <a:round/>
            <a:headEnd type="none" w="med" len="med"/>
            <a:tailEnd type="triangle" w="med" len="med"/>
          </a:ln>
          <a:effectLst>
            <a:outerShdw dist="35921" dir="2700000" algn="ctr" rotWithShape="0">
              <a:schemeClr val="bg2"/>
            </a:outerShdw>
          </a:effectLst>
        </p:spPr>
        <p:txBody>
          <a:bodyPr/>
          <a:lstStyle/>
          <a:p>
            <a:pPr>
              <a:defRPr/>
            </a:pPr>
            <a:endParaRPr lang="en-US">
              <a:latin typeface="Arial" charset="0"/>
            </a:endParaRPr>
          </a:p>
        </p:txBody>
      </p:sp>
      <p:sp>
        <p:nvSpPr>
          <p:cNvPr id="1507346" name="Oval 18"/>
          <p:cNvSpPr>
            <a:spLocks noChangeArrowheads="1"/>
          </p:cNvSpPr>
          <p:nvPr/>
        </p:nvSpPr>
        <p:spPr bwMode="blackWhite">
          <a:xfrm>
            <a:off x="4469606" y="5699402"/>
            <a:ext cx="3657600" cy="1128436"/>
          </a:xfrm>
          <a:prstGeom prst="ellipse">
            <a:avLst/>
          </a:prstGeom>
          <a:solidFill>
            <a:srgbClr val="790015"/>
          </a:solidFill>
          <a:ln w="12700">
            <a:noFill/>
            <a:round/>
            <a:headEnd type="none" w="sm" len="sm"/>
            <a:tailEnd type="none" w="sm" len="sm"/>
          </a:ln>
          <a:effectLst>
            <a:outerShdw dist="74053" dir="3542175" algn="ctr" rotWithShape="0">
              <a:schemeClr val="bg2"/>
            </a:outerShdw>
          </a:effectLst>
        </p:spPr>
        <p:txBody>
          <a:bodyPr wrap="none" anchor="ctr"/>
          <a:lstStyle/>
          <a:p>
            <a:pPr algn="ctr">
              <a:defRPr/>
            </a:pPr>
            <a:endParaRPr lang="en-US" sz="400" b="1">
              <a:latin typeface="Arial" charset="0"/>
            </a:endParaRPr>
          </a:p>
          <a:p>
            <a:pPr algn="ctr">
              <a:defRPr/>
            </a:pPr>
            <a:endParaRPr lang="en-US" sz="1600" b="1">
              <a:solidFill>
                <a:srgbClr val="6AEE60"/>
              </a:solidFill>
              <a:latin typeface="Arial" charset="0"/>
            </a:endParaRPr>
          </a:p>
        </p:txBody>
      </p:sp>
      <p:sp>
        <p:nvSpPr>
          <p:cNvPr id="1507347" name="Oval 19"/>
          <p:cNvSpPr>
            <a:spLocks noChangeArrowheads="1"/>
          </p:cNvSpPr>
          <p:nvPr/>
        </p:nvSpPr>
        <p:spPr bwMode="blackWhite">
          <a:xfrm>
            <a:off x="985838" y="3190875"/>
            <a:ext cx="1646237" cy="876300"/>
          </a:xfrm>
          <a:prstGeom prst="ellipse">
            <a:avLst/>
          </a:prstGeom>
          <a:gradFill rotWithShape="1">
            <a:gsLst>
              <a:gs pos="0">
                <a:srgbClr val="009900">
                  <a:gamma/>
                  <a:shade val="46275"/>
                  <a:invGamma/>
                </a:srgbClr>
              </a:gs>
              <a:gs pos="50000">
                <a:srgbClr val="009900"/>
              </a:gs>
              <a:gs pos="100000">
                <a:srgbClr val="009900">
                  <a:gamma/>
                  <a:shade val="46275"/>
                  <a:invGamma/>
                </a:srgbClr>
              </a:gs>
            </a:gsLst>
            <a:lin ang="2700000" scaled="1"/>
          </a:gradFill>
          <a:ln w="12700">
            <a:noFill/>
            <a:round/>
            <a:headEnd type="none" w="sm" len="sm"/>
            <a:tailEnd type="none" w="sm" len="sm"/>
          </a:ln>
          <a:effectLst>
            <a:outerShdw dist="74053" dir="3542175" algn="ctr" rotWithShape="0">
              <a:schemeClr val="bg2"/>
            </a:outerShdw>
          </a:effectLst>
        </p:spPr>
        <p:txBody>
          <a:bodyPr wrap="none" anchor="ctr"/>
          <a:lstStyle/>
          <a:p>
            <a:pPr algn="ctr">
              <a:defRPr/>
            </a:pPr>
            <a:r>
              <a:rPr lang="en-US" b="1">
                <a:effectLst>
                  <a:outerShdw blurRad="38100" dist="38100" dir="2700000" algn="tl">
                    <a:srgbClr val="000000"/>
                  </a:outerShdw>
                </a:effectLst>
                <a:latin typeface="Arial" charset="0"/>
                <a:sym typeface="Symbol" pitchFamily="18" charset="2"/>
              </a:rPr>
              <a:t></a:t>
            </a:r>
            <a:r>
              <a:rPr lang="en-US" sz="2000" b="1">
                <a:latin typeface="Arial" charset="0"/>
              </a:rPr>
              <a:t> Beta-cell</a:t>
            </a:r>
          </a:p>
          <a:p>
            <a:pPr algn="ctr">
              <a:defRPr/>
            </a:pPr>
            <a:r>
              <a:rPr lang="en-US" sz="2000" b="1">
                <a:latin typeface="Arial" charset="0"/>
              </a:rPr>
              <a:t>response</a:t>
            </a:r>
          </a:p>
        </p:txBody>
      </p:sp>
      <p:sp>
        <p:nvSpPr>
          <p:cNvPr id="1507348" name="Line 20"/>
          <p:cNvSpPr>
            <a:spLocks noChangeShapeType="1"/>
          </p:cNvSpPr>
          <p:nvPr/>
        </p:nvSpPr>
        <p:spPr bwMode="auto">
          <a:xfrm flipH="1">
            <a:off x="4178300" y="4192588"/>
            <a:ext cx="1997075" cy="0"/>
          </a:xfrm>
          <a:prstGeom prst="line">
            <a:avLst/>
          </a:prstGeom>
          <a:noFill/>
          <a:ln w="28575">
            <a:solidFill>
              <a:schemeClr val="tx1"/>
            </a:solidFill>
            <a:prstDash val="dash"/>
            <a:round/>
            <a:headEnd/>
            <a:tailEnd type="oval" w="sm" len="sm"/>
          </a:ln>
          <a:effectLst>
            <a:outerShdw dist="35921" dir="2700000" algn="ctr" rotWithShape="0">
              <a:schemeClr val="bg2"/>
            </a:outerShdw>
          </a:effectLst>
        </p:spPr>
        <p:txBody>
          <a:bodyPr/>
          <a:lstStyle/>
          <a:p>
            <a:pPr>
              <a:defRPr/>
            </a:pPr>
            <a:endParaRPr lang="en-US">
              <a:latin typeface="Arial" charset="0"/>
            </a:endParaRPr>
          </a:p>
        </p:txBody>
      </p:sp>
      <p:sp>
        <p:nvSpPr>
          <p:cNvPr id="1507349" name="Line 21"/>
          <p:cNvSpPr>
            <a:spLocks noChangeShapeType="1"/>
          </p:cNvSpPr>
          <p:nvPr/>
        </p:nvSpPr>
        <p:spPr bwMode="auto">
          <a:xfrm rot="-10824380" flipH="1" flipV="1">
            <a:off x="2216150" y="1917700"/>
            <a:ext cx="2019300" cy="3341688"/>
          </a:xfrm>
          <a:prstGeom prst="line">
            <a:avLst/>
          </a:prstGeom>
          <a:noFill/>
          <a:ln w="38100">
            <a:solidFill>
              <a:schemeClr val="tx1"/>
            </a:solidFill>
            <a:round/>
            <a:headEnd/>
            <a:tailEnd type="oval" w="sm" len="sm"/>
          </a:ln>
          <a:effectLst>
            <a:outerShdw dist="35921" dir="2700000" algn="ctr" rotWithShape="0">
              <a:schemeClr val="bg2"/>
            </a:outerShdw>
          </a:effectLst>
        </p:spPr>
        <p:txBody>
          <a:bodyPr/>
          <a:lstStyle/>
          <a:p>
            <a:pPr>
              <a:defRPr/>
            </a:pPr>
            <a:endParaRPr lang="en-US">
              <a:latin typeface="Arial" charset="0"/>
            </a:endParaRPr>
          </a:p>
        </p:txBody>
      </p:sp>
      <p:sp>
        <p:nvSpPr>
          <p:cNvPr id="1507350" name="Text Box 22"/>
          <p:cNvSpPr txBox="1">
            <a:spLocks noChangeArrowheads="1"/>
          </p:cNvSpPr>
          <p:nvPr/>
        </p:nvSpPr>
        <p:spPr bwMode="blackWhite">
          <a:xfrm>
            <a:off x="4953000" y="5895975"/>
            <a:ext cx="2819400" cy="708025"/>
          </a:xfrm>
          <a:prstGeom prst="rect">
            <a:avLst/>
          </a:prstGeom>
          <a:solidFill>
            <a:schemeClr val="bg2"/>
          </a:solidFill>
          <a:ln w="9525">
            <a:solidFill>
              <a:schemeClr val="bg2"/>
            </a:solidFill>
            <a:miter lim="800000"/>
            <a:headEnd/>
            <a:tailEnd/>
          </a:ln>
        </p:spPr>
        <p:txBody>
          <a:bodyPr>
            <a:spAutoFit/>
          </a:bodyPr>
          <a:lstStyle>
            <a:lvl1pPr marL="109538" indent="-109538">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r>
              <a:rPr lang="en-US" altLang="en-US" sz="2000" b="1" dirty="0">
                <a:cs typeface="Arial" pitchFamily="34" charset="0"/>
              </a:rPr>
              <a:t>GLP-1 degraded by </a:t>
            </a:r>
          </a:p>
          <a:p>
            <a:pPr algn="ctr"/>
            <a:r>
              <a:rPr lang="en-US" altLang="en-US" sz="2000" b="1" dirty="0">
                <a:cs typeface="Arial" pitchFamily="34" charset="0"/>
              </a:rPr>
              <a:t>DPP-4 w/in minutes</a:t>
            </a:r>
          </a:p>
        </p:txBody>
      </p:sp>
    </p:spTree>
    <p:custDataLst>
      <p:tags r:id="rId1"/>
    </p:custDataLst>
    <p:extLst>
      <p:ext uri="{BB962C8B-B14F-4D97-AF65-F5344CB8AC3E}">
        <p14:creationId xmlns:p14="http://schemas.microsoft.com/office/powerpoint/2010/main" val="231170927"/>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1507343"/>
                                        </p:tgtEl>
                                        <p:attrNameLst>
                                          <p:attrName>style.visibility</p:attrName>
                                        </p:attrNameLst>
                                      </p:cBhvr>
                                      <p:to>
                                        <p:strVal val="visible"/>
                                      </p:to>
                                    </p:set>
                                    <p:animEffect transition="in" filter="dissolve">
                                      <p:cBhvr>
                                        <p:cTn id="7" dur="500"/>
                                        <p:tgtEl>
                                          <p:spTgt spid="1507343"/>
                                        </p:tgtEl>
                                      </p:cBhvr>
                                    </p:animEffect>
                                  </p:childTnLst>
                                </p:cTn>
                              </p:par>
                            </p:childTnLst>
                          </p:cTn>
                        </p:par>
                        <p:par>
                          <p:cTn id="8" fill="hold" nodeType="afterGroup">
                            <p:stCondLst>
                              <p:cond delay="500"/>
                            </p:stCondLst>
                            <p:childTnLst>
                              <p:par>
                                <p:cTn id="9" presetID="22" presetClass="entr" presetSubtype="1" fill="hold" nodeType="afterEffect">
                                  <p:stCondLst>
                                    <p:cond delay="0"/>
                                  </p:stCondLst>
                                  <p:childTnLst>
                                    <p:set>
                                      <p:cBhvr>
                                        <p:cTn id="10" dur="1" fill="hold">
                                          <p:stCondLst>
                                            <p:cond delay="0"/>
                                          </p:stCondLst>
                                        </p:cTn>
                                        <p:tgtEl>
                                          <p:spTgt spid="1507349"/>
                                        </p:tgtEl>
                                        <p:attrNameLst>
                                          <p:attrName>style.visibility</p:attrName>
                                        </p:attrNameLst>
                                      </p:cBhvr>
                                      <p:to>
                                        <p:strVal val="visible"/>
                                      </p:to>
                                    </p:set>
                                    <p:animEffect transition="in" filter="wipe(up)">
                                      <p:cBhvr>
                                        <p:cTn id="11" dur="500"/>
                                        <p:tgtEl>
                                          <p:spTgt spid="1507349"/>
                                        </p:tgtEl>
                                      </p:cBhvr>
                                    </p:animEffect>
                                  </p:childTnLst>
                                  <p:subTnLst>
                                    <p:set>
                                      <p:cBhvr override="childStyle">
                                        <p:cTn dur="1" fill="hold" display="0" masterRel="nextClick" afterEffect="1"/>
                                        <p:tgtEl>
                                          <p:spTgt spid="1507349"/>
                                        </p:tgtEl>
                                        <p:attrNameLst>
                                          <p:attrName>style.visibility</p:attrName>
                                        </p:attrNameLst>
                                      </p:cBhvr>
                                      <p:to>
                                        <p:strVal val="hidden"/>
                                      </p:to>
                                    </p:set>
                                  </p:subTnLst>
                                </p:cTn>
                              </p:par>
                            </p:childTnLst>
                          </p:cTn>
                        </p:par>
                      </p:childTnLst>
                    </p:cTn>
                  </p:par>
                  <p:par>
                    <p:cTn id="12" fill="hold" nodeType="clickPar">
                      <p:stCondLst>
                        <p:cond delay="indefinite"/>
                      </p:stCondLst>
                      <p:childTnLst>
                        <p:par>
                          <p:cTn id="13" fill="hold" nodeType="withGroup">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1507337"/>
                                        </p:tgtEl>
                                        <p:attrNameLst>
                                          <p:attrName>style.visibility</p:attrName>
                                        </p:attrNameLst>
                                      </p:cBhvr>
                                      <p:to>
                                        <p:strVal val="visible"/>
                                      </p:to>
                                    </p:set>
                                    <p:animEffect transition="in" filter="wipe(left)">
                                      <p:cBhvr>
                                        <p:cTn id="16" dur="500"/>
                                        <p:tgtEl>
                                          <p:spTgt spid="1507337"/>
                                        </p:tgtEl>
                                      </p:cBhvr>
                                    </p:animEffect>
                                  </p:childTnLst>
                                </p:cTn>
                              </p:par>
                            </p:childTnLst>
                          </p:cTn>
                        </p:par>
                        <p:par>
                          <p:cTn id="17" fill="hold" nodeType="afterGroup">
                            <p:stCondLst>
                              <p:cond delay="500"/>
                            </p:stCondLst>
                            <p:childTnLst>
                              <p:par>
                                <p:cTn id="18" presetID="22" presetClass="entr" presetSubtype="8" fill="hold" nodeType="afterEffect">
                                  <p:stCondLst>
                                    <p:cond delay="0"/>
                                  </p:stCondLst>
                                  <p:childTnLst>
                                    <p:set>
                                      <p:cBhvr>
                                        <p:cTn id="19" dur="1" fill="hold">
                                          <p:stCondLst>
                                            <p:cond delay="0"/>
                                          </p:stCondLst>
                                        </p:cTn>
                                        <p:tgtEl>
                                          <p:spTgt spid="1507338"/>
                                        </p:tgtEl>
                                        <p:attrNameLst>
                                          <p:attrName>style.visibility</p:attrName>
                                        </p:attrNameLst>
                                      </p:cBhvr>
                                      <p:to>
                                        <p:strVal val="visible"/>
                                      </p:to>
                                    </p:set>
                                    <p:animEffect transition="in" filter="wipe(left)">
                                      <p:cBhvr>
                                        <p:cTn id="20" dur="500"/>
                                        <p:tgtEl>
                                          <p:spTgt spid="1507338"/>
                                        </p:tgtEl>
                                      </p:cBhvr>
                                    </p:animEffect>
                                  </p:childTnLst>
                                </p:cTn>
                              </p:par>
                            </p:childTnLst>
                          </p:cTn>
                        </p:par>
                        <p:par>
                          <p:cTn id="21" fill="hold" nodeType="afterGroup">
                            <p:stCondLst>
                              <p:cond delay="1000"/>
                            </p:stCondLst>
                            <p:childTnLst>
                              <p:par>
                                <p:cTn id="22" presetID="4" presetClass="entr" presetSubtype="32" fill="hold" grpId="0" nodeType="afterEffect">
                                  <p:stCondLst>
                                    <p:cond delay="1000"/>
                                  </p:stCondLst>
                                  <p:childTnLst>
                                    <p:set>
                                      <p:cBhvr>
                                        <p:cTn id="23" dur="1" fill="hold">
                                          <p:stCondLst>
                                            <p:cond delay="0"/>
                                          </p:stCondLst>
                                        </p:cTn>
                                        <p:tgtEl>
                                          <p:spTgt spid="1507347"/>
                                        </p:tgtEl>
                                        <p:attrNameLst>
                                          <p:attrName>style.visibility</p:attrName>
                                        </p:attrNameLst>
                                      </p:cBhvr>
                                      <p:to>
                                        <p:strVal val="visible"/>
                                      </p:to>
                                    </p:set>
                                    <p:animEffect transition="in" filter="box(out)">
                                      <p:cBhvr>
                                        <p:cTn id="24" dur="500"/>
                                        <p:tgtEl>
                                          <p:spTgt spid="1507347"/>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4" presetClass="entr" presetSubtype="32" fill="hold" grpId="0" nodeType="clickEffect">
                                  <p:stCondLst>
                                    <p:cond delay="0"/>
                                  </p:stCondLst>
                                  <p:childTnLst>
                                    <p:set>
                                      <p:cBhvr>
                                        <p:cTn id="28" dur="1" fill="hold">
                                          <p:stCondLst>
                                            <p:cond delay="0"/>
                                          </p:stCondLst>
                                        </p:cTn>
                                        <p:tgtEl>
                                          <p:spTgt spid="1507346"/>
                                        </p:tgtEl>
                                        <p:attrNameLst>
                                          <p:attrName>style.visibility</p:attrName>
                                        </p:attrNameLst>
                                      </p:cBhvr>
                                      <p:to>
                                        <p:strVal val="visible"/>
                                      </p:to>
                                    </p:set>
                                    <p:animEffect transition="in" filter="box(out)">
                                      <p:cBhvr>
                                        <p:cTn id="29" dur="500"/>
                                        <p:tgtEl>
                                          <p:spTgt spid="1507346"/>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22" presetClass="entr" presetSubtype="2" fill="hold" grpId="0" nodeType="clickEffect">
                                  <p:stCondLst>
                                    <p:cond delay="0"/>
                                  </p:stCondLst>
                                  <p:childTnLst>
                                    <p:set>
                                      <p:cBhvr>
                                        <p:cTn id="33" dur="1" fill="hold">
                                          <p:stCondLst>
                                            <p:cond delay="0"/>
                                          </p:stCondLst>
                                        </p:cTn>
                                        <p:tgtEl>
                                          <p:spTgt spid="1507339"/>
                                        </p:tgtEl>
                                        <p:attrNameLst>
                                          <p:attrName>style.visibility</p:attrName>
                                        </p:attrNameLst>
                                      </p:cBhvr>
                                      <p:to>
                                        <p:strVal val="visible"/>
                                      </p:to>
                                    </p:set>
                                    <p:animEffect transition="in" filter="wipe(right)">
                                      <p:cBhvr>
                                        <p:cTn id="34" dur="500"/>
                                        <p:tgtEl>
                                          <p:spTgt spid="1507339"/>
                                        </p:tgtEl>
                                      </p:cBhvr>
                                    </p:animEffect>
                                  </p:childTnLst>
                                </p:cTn>
                              </p:par>
                            </p:childTnLst>
                          </p:cTn>
                        </p:par>
                        <p:par>
                          <p:cTn id="35" fill="hold" nodeType="afterGroup">
                            <p:stCondLst>
                              <p:cond delay="500"/>
                            </p:stCondLst>
                            <p:childTnLst>
                              <p:par>
                                <p:cTn id="36" presetID="22" presetClass="entr" presetSubtype="2" fill="hold" nodeType="afterEffect">
                                  <p:stCondLst>
                                    <p:cond delay="0"/>
                                  </p:stCondLst>
                                  <p:childTnLst>
                                    <p:set>
                                      <p:cBhvr>
                                        <p:cTn id="37" dur="1" fill="hold">
                                          <p:stCondLst>
                                            <p:cond delay="0"/>
                                          </p:stCondLst>
                                        </p:cTn>
                                        <p:tgtEl>
                                          <p:spTgt spid="2"/>
                                        </p:tgtEl>
                                        <p:attrNameLst>
                                          <p:attrName>style.visibility</p:attrName>
                                        </p:attrNameLst>
                                      </p:cBhvr>
                                      <p:to>
                                        <p:strVal val="visible"/>
                                      </p:to>
                                    </p:set>
                                    <p:animEffect transition="in" filter="wipe(right)">
                                      <p:cBhvr>
                                        <p:cTn id="38" dur="500"/>
                                        <p:tgtEl>
                                          <p:spTgt spid="2"/>
                                        </p:tgtEl>
                                      </p:cBhvr>
                                    </p:animEffect>
                                  </p:childTnLst>
                                </p:cTn>
                              </p:par>
                            </p:childTnLst>
                          </p:cTn>
                        </p:par>
                      </p:childTnLst>
                    </p:cTn>
                  </p:par>
                  <p:par>
                    <p:cTn id="39" fill="hold" nodeType="clickPar">
                      <p:stCondLst>
                        <p:cond delay="indefinite"/>
                      </p:stCondLst>
                      <p:childTnLst>
                        <p:par>
                          <p:cTn id="40" fill="hold" nodeType="withGroup">
                            <p:stCondLst>
                              <p:cond delay="0"/>
                            </p:stCondLst>
                            <p:childTnLst>
                              <p:par>
                                <p:cTn id="41" presetID="22" presetClass="entr" presetSubtype="2" fill="hold" nodeType="clickEffect">
                                  <p:stCondLst>
                                    <p:cond delay="0"/>
                                  </p:stCondLst>
                                  <p:childTnLst>
                                    <p:set>
                                      <p:cBhvr>
                                        <p:cTn id="42" dur="1" fill="hold">
                                          <p:stCondLst>
                                            <p:cond delay="0"/>
                                          </p:stCondLst>
                                        </p:cTn>
                                        <p:tgtEl>
                                          <p:spTgt spid="1507345"/>
                                        </p:tgtEl>
                                        <p:attrNameLst>
                                          <p:attrName>style.visibility</p:attrName>
                                        </p:attrNameLst>
                                      </p:cBhvr>
                                      <p:to>
                                        <p:strVal val="visible"/>
                                      </p:to>
                                    </p:set>
                                    <p:animEffect transition="in" filter="wipe(right)">
                                      <p:cBhvr>
                                        <p:cTn id="43" dur="500"/>
                                        <p:tgtEl>
                                          <p:spTgt spid="1507345"/>
                                        </p:tgtEl>
                                      </p:cBhvr>
                                    </p:animEffect>
                                  </p:childTnLst>
                                </p:cTn>
                              </p:par>
                            </p:childTnLst>
                          </p:cTn>
                        </p:par>
                        <p:par>
                          <p:cTn id="44" fill="hold" nodeType="afterGroup">
                            <p:stCondLst>
                              <p:cond delay="500"/>
                            </p:stCondLst>
                            <p:childTnLst>
                              <p:par>
                                <p:cTn id="45" presetID="22" presetClass="entr" presetSubtype="2" fill="hold" grpId="0" nodeType="afterEffect">
                                  <p:stCondLst>
                                    <p:cond delay="0"/>
                                  </p:stCondLst>
                                  <p:childTnLst>
                                    <p:set>
                                      <p:cBhvr>
                                        <p:cTn id="46" dur="1" fill="hold">
                                          <p:stCondLst>
                                            <p:cond delay="0"/>
                                          </p:stCondLst>
                                        </p:cTn>
                                        <p:tgtEl>
                                          <p:spTgt spid="1507336"/>
                                        </p:tgtEl>
                                        <p:attrNameLst>
                                          <p:attrName>style.visibility</p:attrName>
                                        </p:attrNameLst>
                                      </p:cBhvr>
                                      <p:to>
                                        <p:strVal val="visible"/>
                                      </p:to>
                                    </p:set>
                                    <p:animEffect transition="in" filter="wipe(right)">
                                      <p:cBhvr>
                                        <p:cTn id="47" dur="500"/>
                                        <p:tgtEl>
                                          <p:spTgt spid="1507336"/>
                                        </p:tgtEl>
                                      </p:cBhvr>
                                    </p:animEffect>
                                  </p:childTnLst>
                                </p:cTn>
                              </p:par>
                            </p:childTnLst>
                          </p:cTn>
                        </p:par>
                        <p:par>
                          <p:cTn id="48" fill="hold" nodeType="afterGroup">
                            <p:stCondLst>
                              <p:cond delay="1000"/>
                            </p:stCondLst>
                            <p:childTnLst>
                              <p:par>
                                <p:cTn id="49" presetID="22" presetClass="entr" presetSubtype="2" fill="hold" nodeType="afterEffect">
                                  <p:stCondLst>
                                    <p:cond delay="0"/>
                                  </p:stCondLst>
                                  <p:childTnLst>
                                    <p:set>
                                      <p:cBhvr>
                                        <p:cTn id="50" dur="1" fill="hold">
                                          <p:stCondLst>
                                            <p:cond delay="0"/>
                                          </p:stCondLst>
                                        </p:cTn>
                                        <p:tgtEl>
                                          <p:spTgt spid="1507348"/>
                                        </p:tgtEl>
                                        <p:attrNameLst>
                                          <p:attrName>style.visibility</p:attrName>
                                        </p:attrNameLst>
                                      </p:cBhvr>
                                      <p:to>
                                        <p:strVal val="visible"/>
                                      </p:to>
                                    </p:set>
                                    <p:animEffect transition="in" filter="wipe(right)">
                                      <p:cBhvr>
                                        <p:cTn id="51" dur="500"/>
                                        <p:tgtEl>
                                          <p:spTgt spid="1507348"/>
                                        </p:tgtEl>
                                      </p:cBhvr>
                                    </p:animEffect>
                                  </p:childTnLst>
                                </p:cTn>
                              </p:par>
                            </p:childTnLst>
                          </p:cTn>
                        </p:par>
                      </p:childTnLst>
                    </p:cTn>
                  </p:par>
                  <p:par>
                    <p:cTn id="52" fill="hold" nodeType="clickPar">
                      <p:stCondLst>
                        <p:cond delay="indefinite"/>
                      </p:stCondLst>
                      <p:childTnLst>
                        <p:par>
                          <p:cTn id="53" fill="hold" nodeType="withGroup">
                            <p:stCondLst>
                              <p:cond delay="0"/>
                            </p:stCondLst>
                            <p:childTnLst>
                              <p:par>
                                <p:cTn id="54" presetID="22" presetClass="entr" presetSubtype="2" fill="hold" grpId="0" nodeType="clickEffect">
                                  <p:stCondLst>
                                    <p:cond delay="0"/>
                                  </p:stCondLst>
                                  <p:childTnLst>
                                    <p:set>
                                      <p:cBhvr>
                                        <p:cTn id="55" dur="1" fill="hold">
                                          <p:stCondLst>
                                            <p:cond delay="0"/>
                                          </p:stCondLst>
                                        </p:cTn>
                                        <p:tgtEl>
                                          <p:spTgt spid="1507333"/>
                                        </p:tgtEl>
                                        <p:attrNameLst>
                                          <p:attrName>style.visibility</p:attrName>
                                        </p:attrNameLst>
                                      </p:cBhvr>
                                      <p:to>
                                        <p:strVal val="visible"/>
                                      </p:to>
                                    </p:set>
                                    <p:animEffect transition="in" filter="wipe(right)">
                                      <p:cBhvr>
                                        <p:cTn id="56" dur="500"/>
                                        <p:tgtEl>
                                          <p:spTgt spid="1507333"/>
                                        </p:tgtEl>
                                      </p:cBhvr>
                                    </p:animEffect>
                                  </p:childTnLst>
                                </p:cTn>
                              </p:par>
                            </p:childTnLst>
                          </p:cTn>
                        </p:par>
                        <p:par>
                          <p:cTn id="57" fill="hold" nodeType="afterGroup">
                            <p:stCondLst>
                              <p:cond delay="500"/>
                            </p:stCondLst>
                            <p:childTnLst>
                              <p:par>
                                <p:cTn id="58" presetID="22" presetClass="entr" presetSubtype="2" fill="hold" nodeType="afterEffect">
                                  <p:stCondLst>
                                    <p:cond delay="0"/>
                                  </p:stCondLst>
                                  <p:childTnLst>
                                    <p:set>
                                      <p:cBhvr>
                                        <p:cTn id="59" dur="1" fill="hold">
                                          <p:stCondLst>
                                            <p:cond delay="0"/>
                                          </p:stCondLst>
                                        </p:cTn>
                                        <p:tgtEl>
                                          <p:spTgt spid="1507344"/>
                                        </p:tgtEl>
                                        <p:attrNameLst>
                                          <p:attrName>style.visibility</p:attrName>
                                        </p:attrNameLst>
                                      </p:cBhvr>
                                      <p:to>
                                        <p:strVal val="visible"/>
                                      </p:to>
                                    </p:set>
                                    <p:animEffect transition="in" filter="wipe(right)">
                                      <p:cBhvr>
                                        <p:cTn id="60" dur="500"/>
                                        <p:tgtEl>
                                          <p:spTgt spid="1507344"/>
                                        </p:tgtEl>
                                      </p:cBhvr>
                                    </p:animEffect>
                                  </p:childTnLst>
                                </p:cTn>
                              </p:par>
                            </p:childTnLst>
                          </p:cTn>
                        </p:par>
                      </p:childTnLst>
                    </p:cTn>
                  </p:par>
                  <p:par>
                    <p:cTn id="61" fill="hold" nodeType="clickPar">
                      <p:stCondLst>
                        <p:cond delay="indefinite"/>
                      </p:stCondLst>
                      <p:childTnLst>
                        <p:par>
                          <p:cTn id="62" fill="hold" nodeType="withGroup">
                            <p:stCondLst>
                              <p:cond delay="0"/>
                            </p:stCondLst>
                            <p:childTnLst>
                              <p:par>
                                <p:cTn id="63" presetID="22" presetClass="entr" presetSubtype="2" fill="hold" grpId="0" nodeType="clickEffect">
                                  <p:stCondLst>
                                    <p:cond delay="0"/>
                                  </p:stCondLst>
                                  <p:childTnLst>
                                    <p:set>
                                      <p:cBhvr>
                                        <p:cTn id="64" dur="1" fill="hold">
                                          <p:stCondLst>
                                            <p:cond delay="0"/>
                                          </p:stCondLst>
                                        </p:cTn>
                                        <p:tgtEl>
                                          <p:spTgt spid="1507334"/>
                                        </p:tgtEl>
                                        <p:attrNameLst>
                                          <p:attrName>style.visibility</p:attrName>
                                        </p:attrNameLst>
                                      </p:cBhvr>
                                      <p:to>
                                        <p:strVal val="visible"/>
                                      </p:to>
                                    </p:set>
                                    <p:animEffect transition="in" filter="wipe(right)">
                                      <p:cBhvr>
                                        <p:cTn id="65" dur="500"/>
                                        <p:tgtEl>
                                          <p:spTgt spid="1507334"/>
                                        </p:tgtEl>
                                      </p:cBhvr>
                                    </p:animEffect>
                                  </p:childTnLst>
                                </p:cTn>
                              </p:par>
                            </p:childTnLst>
                          </p:cTn>
                        </p:par>
                        <p:par>
                          <p:cTn id="66" fill="hold" nodeType="afterGroup">
                            <p:stCondLst>
                              <p:cond delay="500"/>
                            </p:stCondLst>
                            <p:childTnLst>
                              <p:par>
                                <p:cTn id="67" presetID="22" presetClass="entr" presetSubtype="2" fill="hold" nodeType="afterEffect">
                                  <p:stCondLst>
                                    <p:cond delay="0"/>
                                  </p:stCondLst>
                                  <p:childTnLst>
                                    <p:set>
                                      <p:cBhvr>
                                        <p:cTn id="68" dur="1" fill="hold">
                                          <p:stCondLst>
                                            <p:cond delay="0"/>
                                          </p:stCondLst>
                                        </p:cTn>
                                        <p:tgtEl>
                                          <p:spTgt spid="1507335"/>
                                        </p:tgtEl>
                                        <p:attrNameLst>
                                          <p:attrName>style.visibility</p:attrName>
                                        </p:attrNameLst>
                                      </p:cBhvr>
                                      <p:to>
                                        <p:strVal val="visible"/>
                                      </p:to>
                                    </p:set>
                                    <p:animEffect transition="in" filter="wipe(right)">
                                      <p:cBhvr>
                                        <p:cTn id="69" dur="500"/>
                                        <p:tgtEl>
                                          <p:spTgt spid="1507335"/>
                                        </p:tgtEl>
                                      </p:cBhvr>
                                    </p:animEffect>
                                  </p:childTnLst>
                                </p:cTn>
                              </p:par>
                            </p:childTnLst>
                          </p:cTn>
                        </p:par>
                        <p:par>
                          <p:cTn id="70" fill="hold" nodeType="afterGroup">
                            <p:stCondLst>
                              <p:cond delay="1000"/>
                            </p:stCondLst>
                            <p:childTnLst>
                              <p:par>
                                <p:cTn id="71" presetID="9" presetClass="entr" presetSubtype="0" fill="hold" grpId="0" nodeType="afterEffect">
                                  <p:stCondLst>
                                    <p:cond delay="0"/>
                                  </p:stCondLst>
                                  <p:childTnLst>
                                    <p:set>
                                      <p:cBhvr>
                                        <p:cTn id="72" dur="1" fill="hold">
                                          <p:stCondLst>
                                            <p:cond delay="0"/>
                                          </p:stCondLst>
                                        </p:cTn>
                                        <p:tgtEl>
                                          <p:spTgt spid="1507350"/>
                                        </p:tgtEl>
                                        <p:attrNameLst>
                                          <p:attrName>style.visibility</p:attrName>
                                        </p:attrNameLst>
                                      </p:cBhvr>
                                      <p:to>
                                        <p:strVal val="visible"/>
                                      </p:to>
                                    </p:set>
                                    <p:animEffect transition="in" filter="dissolve">
                                      <p:cBhvr>
                                        <p:cTn id="73" dur="500"/>
                                        <p:tgtEl>
                                          <p:spTgt spid="15073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07333" grpId="0" autoUpdateAnimBg="0"/>
      <p:bldP spid="1507334" grpId="0" autoUpdateAnimBg="0"/>
      <p:bldP spid="1507336" grpId="0" autoUpdateAnimBg="0"/>
      <p:bldP spid="1507337" grpId="0" autoUpdateAnimBg="0"/>
      <p:bldP spid="1507339" grpId="0" autoUpdateAnimBg="0"/>
      <p:bldP spid="1507343" grpId="0" animBg="1" autoUpdateAnimBg="0"/>
      <p:bldP spid="1507346" grpId="0" animBg="1" autoUpdateAnimBg="0"/>
      <p:bldP spid="1507347" grpId="0" animBg="1" autoUpdateAnimBg="0"/>
      <p:bldP spid="1507350" grpId="0" animBg="1" autoUpdateAnimBg="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9730636-51E5-4BD4-A551-2E049CBCC232}"/>
              </a:ext>
            </a:extLst>
          </p:cNvPr>
          <p:cNvSpPr>
            <a:spLocks noGrp="1"/>
          </p:cNvSpPr>
          <p:nvPr>
            <p:ph type="title"/>
          </p:nvPr>
        </p:nvSpPr>
        <p:spPr>
          <a:xfrm>
            <a:off x="457200" y="152400"/>
            <a:ext cx="8229600" cy="885682"/>
          </a:xfrm>
        </p:spPr>
        <p:txBody>
          <a:bodyPr>
            <a:normAutofit/>
          </a:bodyPr>
          <a:lstStyle/>
          <a:p>
            <a:r>
              <a:rPr lang="en-US" sz="4400" dirty="0"/>
              <a:t>Pocket Card: GLP-1 &amp; GIP RA  </a:t>
            </a:r>
          </a:p>
        </p:txBody>
      </p:sp>
      <p:pic>
        <p:nvPicPr>
          <p:cNvPr id="5" name="Picture 4">
            <a:extLst>
              <a:ext uri="{FF2B5EF4-FFF2-40B4-BE49-F238E27FC236}">
                <a16:creationId xmlns:a16="http://schemas.microsoft.com/office/drawing/2014/main" id="{D3F5F432-8587-0F0C-336B-D0831A62B2C5}"/>
              </a:ext>
            </a:extLst>
          </p:cNvPr>
          <p:cNvPicPr>
            <a:picLocks noChangeAspect="1"/>
          </p:cNvPicPr>
          <p:nvPr/>
        </p:nvPicPr>
        <p:blipFill>
          <a:blip r:embed="rId3"/>
          <a:stretch>
            <a:fillRect/>
          </a:stretch>
        </p:blipFill>
        <p:spPr>
          <a:xfrm>
            <a:off x="457200" y="1038082"/>
            <a:ext cx="8418226" cy="5739103"/>
          </a:xfrm>
          <a:prstGeom prst="rect">
            <a:avLst/>
          </a:prstGeom>
        </p:spPr>
      </p:pic>
      <p:sp>
        <p:nvSpPr>
          <p:cNvPr id="2" name="Arrow: Right 1">
            <a:extLst>
              <a:ext uri="{FF2B5EF4-FFF2-40B4-BE49-F238E27FC236}">
                <a16:creationId xmlns:a16="http://schemas.microsoft.com/office/drawing/2014/main" id="{F22A78BF-7D23-4589-950C-82CE93C18BA3}"/>
              </a:ext>
            </a:extLst>
          </p:cNvPr>
          <p:cNvSpPr/>
          <p:nvPr/>
        </p:nvSpPr>
        <p:spPr>
          <a:xfrm>
            <a:off x="23992" y="2895600"/>
            <a:ext cx="823732" cy="755088"/>
          </a:xfrm>
          <a:prstGeom prst="rightArrow">
            <a:avLst/>
          </a:prstGeom>
        </p:spPr>
        <p:style>
          <a:lnRef idx="2">
            <a:schemeClr val="accent4">
              <a:shade val="50000"/>
            </a:schemeClr>
          </a:lnRef>
          <a:fillRef idx="1">
            <a:schemeClr val="accent4"/>
          </a:fillRef>
          <a:effectRef idx="0">
            <a:schemeClr val="accent4"/>
          </a:effectRef>
          <a:fontRef idx="minor">
            <a:schemeClr val="lt1"/>
          </a:fontRef>
        </p:style>
        <p:txBody>
          <a:bodyPr anchor="ctr"/>
          <a:lstStyle/>
          <a:p>
            <a:pPr algn="ctr" defTabSz="823692" eaLnBrk="0" fontAlgn="base" hangingPunct="0">
              <a:spcBef>
                <a:spcPct val="0"/>
              </a:spcBef>
              <a:spcAft>
                <a:spcPct val="0"/>
              </a:spcAft>
              <a:defRPr/>
            </a:pPr>
            <a:endParaRPr lang="en-US" sz="1621">
              <a:solidFill>
                <a:prstClr val="white"/>
              </a:solidFill>
              <a:latin typeface="Gill Sans MT"/>
            </a:endParaRPr>
          </a:p>
        </p:txBody>
      </p:sp>
    </p:spTree>
    <p:extLst>
      <p:ext uri="{BB962C8B-B14F-4D97-AF65-F5344CB8AC3E}">
        <p14:creationId xmlns:p14="http://schemas.microsoft.com/office/powerpoint/2010/main" val="30380165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Title 1">
            <a:extLst>
              <a:ext uri="{FF2B5EF4-FFF2-40B4-BE49-F238E27FC236}">
                <a16:creationId xmlns:a16="http://schemas.microsoft.com/office/drawing/2014/main" id="{87134344-F5D5-435B-A74D-FE1C27A41EDC}"/>
              </a:ext>
            </a:extLst>
          </p:cNvPr>
          <p:cNvSpPr>
            <a:spLocks noGrp="1" noChangeArrowheads="1"/>
          </p:cNvSpPr>
          <p:nvPr>
            <p:ph type="title"/>
          </p:nvPr>
        </p:nvSpPr>
        <p:spPr>
          <a:xfrm>
            <a:off x="457201" y="228600"/>
            <a:ext cx="8229600" cy="1447800"/>
          </a:xfrm>
        </p:spPr>
        <p:txBody>
          <a:bodyPr>
            <a:normAutofit fontScale="90000"/>
          </a:bodyPr>
          <a:lstStyle/>
          <a:p>
            <a:pPr eaLnBrk="1" hangingPunct="1"/>
            <a:r>
              <a:rPr lang="en-US" altLang="en-US" sz="4400" dirty="0"/>
              <a:t>Benefits of </a:t>
            </a:r>
            <a:r>
              <a:rPr lang="en-US" altLang="en-US" dirty="0"/>
              <a:t>GLP-1 RA &amp; </a:t>
            </a:r>
            <a:r>
              <a:rPr lang="en-US" altLang="en-US" sz="4400" dirty="0"/>
              <a:t>GIP/GLP-1 Receptor Agonists</a:t>
            </a:r>
          </a:p>
        </p:txBody>
      </p:sp>
      <p:graphicFrame>
        <p:nvGraphicFramePr>
          <p:cNvPr id="7" name="Diagram 6">
            <a:extLst>
              <a:ext uri="{FF2B5EF4-FFF2-40B4-BE49-F238E27FC236}">
                <a16:creationId xmlns:a16="http://schemas.microsoft.com/office/drawing/2014/main" id="{AFA8AEFE-89C3-4FEE-A2E1-5E81EC4B537E}"/>
              </a:ext>
            </a:extLst>
          </p:cNvPr>
          <p:cNvGraphicFramePr/>
          <p:nvPr/>
        </p:nvGraphicFramePr>
        <p:xfrm>
          <a:off x="350730" y="1740065"/>
          <a:ext cx="8336071" cy="41296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extBox 1">
            <a:extLst>
              <a:ext uri="{FF2B5EF4-FFF2-40B4-BE49-F238E27FC236}">
                <a16:creationId xmlns:a16="http://schemas.microsoft.com/office/drawing/2014/main" id="{35BADD5F-8F50-044F-3C95-A706228A924C}"/>
              </a:ext>
            </a:extLst>
          </p:cNvPr>
          <p:cNvSpPr txBox="1"/>
          <p:nvPr/>
        </p:nvSpPr>
        <p:spPr>
          <a:xfrm>
            <a:off x="6172200" y="5546524"/>
            <a:ext cx="2697270" cy="646331"/>
          </a:xfrm>
          <a:prstGeom prst="rect">
            <a:avLst/>
          </a:prstGeom>
          <a:noFill/>
        </p:spPr>
        <p:txBody>
          <a:bodyPr wrap="square" rtlCol="0">
            <a:spAutoFit/>
          </a:bodyPr>
          <a:lstStyle/>
          <a:p>
            <a:r>
              <a:rPr lang="en-US" dirty="0"/>
              <a:t>*semaglutide, liraglutide, dulaglutide</a:t>
            </a:r>
          </a:p>
        </p:txBody>
      </p:sp>
    </p:spTree>
    <p:extLst>
      <p:ext uri="{BB962C8B-B14F-4D97-AF65-F5344CB8AC3E}">
        <p14:creationId xmlns:p14="http://schemas.microsoft.com/office/powerpoint/2010/main" val="39530919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9730636-51E5-4BD4-A551-2E049CBCC232}"/>
              </a:ext>
            </a:extLst>
          </p:cNvPr>
          <p:cNvSpPr>
            <a:spLocks noGrp="1"/>
          </p:cNvSpPr>
          <p:nvPr>
            <p:ph type="title"/>
          </p:nvPr>
        </p:nvSpPr>
        <p:spPr>
          <a:xfrm>
            <a:off x="457200" y="152400"/>
            <a:ext cx="8229600" cy="885682"/>
          </a:xfrm>
        </p:spPr>
        <p:txBody>
          <a:bodyPr>
            <a:normAutofit/>
          </a:bodyPr>
          <a:lstStyle/>
          <a:p>
            <a:r>
              <a:rPr lang="en-US" sz="4400" dirty="0"/>
              <a:t>Pocket Card: GLP-1 &amp; GIP RA  </a:t>
            </a:r>
          </a:p>
        </p:txBody>
      </p:sp>
      <p:pic>
        <p:nvPicPr>
          <p:cNvPr id="6" name="Picture 5">
            <a:extLst>
              <a:ext uri="{FF2B5EF4-FFF2-40B4-BE49-F238E27FC236}">
                <a16:creationId xmlns:a16="http://schemas.microsoft.com/office/drawing/2014/main" id="{97B781EF-EFE0-544C-593B-7E88831A1252}"/>
              </a:ext>
            </a:extLst>
          </p:cNvPr>
          <p:cNvPicPr>
            <a:picLocks noChangeAspect="1"/>
          </p:cNvPicPr>
          <p:nvPr/>
        </p:nvPicPr>
        <p:blipFill>
          <a:blip r:embed="rId3"/>
          <a:stretch>
            <a:fillRect/>
          </a:stretch>
        </p:blipFill>
        <p:spPr>
          <a:xfrm>
            <a:off x="358763" y="1069553"/>
            <a:ext cx="8328037" cy="5677617"/>
          </a:xfrm>
          <a:prstGeom prst="rect">
            <a:avLst/>
          </a:prstGeom>
        </p:spPr>
      </p:pic>
      <p:sp>
        <p:nvSpPr>
          <p:cNvPr id="2" name="Arrow: Right 1">
            <a:extLst>
              <a:ext uri="{FF2B5EF4-FFF2-40B4-BE49-F238E27FC236}">
                <a16:creationId xmlns:a16="http://schemas.microsoft.com/office/drawing/2014/main" id="{F22A78BF-7D23-4589-950C-82CE93C18BA3}"/>
              </a:ext>
            </a:extLst>
          </p:cNvPr>
          <p:cNvSpPr/>
          <p:nvPr/>
        </p:nvSpPr>
        <p:spPr>
          <a:xfrm rot="5400000">
            <a:off x="894454" y="4134746"/>
            <a:ext cx="497091" cy="609600"/>
          </a:xfrm>
          <a:prstGeom prst="rightArrow">
            <a:avLst/>
          </a:prstGeom>
        </p:spPr>
        <p:style>
          <a:lnRef idx="2">
            <a:schemeClr val="accent4">
              <a:shade val="50000"/>
            </a:schemeClr>
          </a:lnRef>
          <a:fillRef idx="1">
            <a:schemeClr val="accent4"/>
          </a:fillRef>
          <a:effectRef idx="0">
            <a:schemeClr val="accent4"/>
          </a:effectRef>
          <a:fontRef idx="minor">
            <a:schemeClr val="lt1"/>
          </a:fontRef>
        </p:style>
        <p:txBody>
          <a:bodyPr anchor="ctr"/>
          <a:lstStyle/>
          <a:p>
            <a:pPr algn="ctr" defTabSz="823692" eaLnBrk="0" fontAlgn="base" hangingPunct="0">
              <a:spcBef>
                <a:spcPct val="0"/>
              </a:spcBef>
              <a:spcAft>
                <a:spcPct val="0"/>
              </a:spcAft>
              <a:defRPr/>
            </a:pPr>
            <a:endParaRPr lang="en-US" sz="1621">
              <a:solidFill>
                <a:prstClr val="white"/>
              </a:solidFill>
              <a:latin typeface="Gill Sans MT"/>
            </a:endParaRPr>
          </a:p>
        </p:txBody>
      </p:sp>
      <p:sp>
        <p:nvSpPr>
          <p:cNvPr id="7" name="Oval 6">
            <a:extLst>
              <a:ext uri="{FF2B5EF4-FFF2-40B4-BE49-F238E27FC236}">
                <a16:creationId xmlns:a16="http://schemas.microsoft.com/office/drawing/2014/main" id="{AC8D1A26-63D0-4280-4725-09052DBFF901}"/>
              </a:ext>
            </a:extLst>
          </p:cNvPr>
          <p:cNvSpPr/>
          <p:nvPr/>
        </p:nvSpPr>
        <p:spPr>
          <a:xfrm>
            <a:off x="5334000" y="4343400"/>
            <a:ext cx="3657600" cy="2209800"/>
          </a:xfrm>
          <a:prstGeom prst="ellipse">
            <a:avLst/>
          </a:prstGeom>
          <a:noFill/>
          <a:ln w="38100">
            <a:solidFill>
              <a:srgbClr val="7030A0"/>
            </a:solidFill>
          </a:ln>
          <a:effectLst>
            <a:outerShdw blurRad="50800" dist="38100" dir="8100000" algn="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537659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style.rotation</p:attrName>
                                        </p:attrNameLst>
                                      </p:cBhvr>
                                      <p:tavLst>
                                        <p:tav tm="0">
                                          <p:val>
                                            <p:fltVal val="90"/>
                                          </p:val>
                                        </p:tav>
                                        <p:tav tm="100000">
                                          <p:val>
                                            <p:fltVal val="0"/>
                                          </p:val>
                                        </p:tav>
                                      </p:tavLst>
                                    </p:anim>
                                    <p:animEffect transition="in" filter="fade">
                                      <p:cBhvr>
                                        <p:cTn id="10"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9FED4ED-1C20-5F8F-3CF9-94D1856A2467}"/>
              </a:ext>
            </a:extLst>
          </p:cNvPr>
          <p:cNvSpPr>
            <a:spLocks noGrp="1"/>
          </p:cNvSpPr>
          <p:nvPr>
            <p:ph type="title"/>
          </p:nvPr>
        </p:nvSpPr>
        <p:spPr/>
        <p:txBody>
          <a:bodyPr/>
          <a:lstStyle/>
          <a:p>
            <a:r>
              <a:rPr lang="en-US" dirty="0" err="1"/>
              <a:t>Tirzepatide</a:t>
            </a:r>
            <a:r>
              <a:rPr lang="en-US" dirty="0"/>
              <a:t> </a:t>
            </a:r>
            <a:r>
              <a:rPr lang="en-US" dirty="0" err="1"/>
              <a:t>Wt</a:t>
            </a:r>
            <a:r>
              <a:rPr lang="en-US" dirty="0"/>
              <a:t> loss and A1C impact</a:t>
            </a:r>
          </a:p>
        </p:txBody>
      </p:sp>
      <p:sp>
        <p:nvSpPr>
          <p:cNvPr id="5" name="Content Placeholder 4">
            <a:extLst>
              <a:ext uri="{FF2B5EF4-FFF2-40B4-BE49-F238E27FC236}">
                <a16:creationId xmlns:a16="http://schemas.microsoft.com/office/drawing/2014/main" id="{F9B8AED0-9B68-8541-41DE-B58556932250}"/>
              </a:ext>
            </a:extLst>
          </p:cNvPr>
          <p:cNvSpPr>
            <a:spLocks noGrp="1"/>
          </p:cNvSpPr>
          <p:nvPr>
            <p:ph sz="quarter" idx="1"/>
          </p:nvPr>
        </p:nvSpPr>
        <p:spPr/>
        <p:txBody>
          <a:bodyPr>
            <a:normAutofit fontScale="85000" lnSpcReduction="10000"/>
          </a:bodyPr>
          <a:lstStyle/>
          <a:p>
            <a:r>
              <a:rPr lang="en-US" dirty="0"/>
              <a:t>A1C drop in Surpass Trials of</a:t>
            </a:r>
          </a:p>
          <a:p>
            <a:r>
              <a:rPr lang="en-US" dirty="0"/>
              <a:t>1.9% to 2.6%</a:t>
            </a:r>
          </a:p>
          <a:p>
            <a:endParaRPr lang="en-US" dirty="0"/>
          </a:p>
        </p:txBody>
      </p:sp>
      <p:sp>
        <p:nvSpPr>
          <p:cNvPr id="6" name="Content Placeholder 5">
            <a:extLst>
              <a:ext uri="{FF2B5EF4-FFF2-40B4-BE49-F238E27FC236}">
                <a16:creationId xmlns:a16="http://schemas.microsoft.com/office/drawing/2014/main" id="{C16C62F1-28B2-6F37-1928-DC0B2D7EC994}"/>
              </a:ext>
            </a:extLst>
          </p:cNvPr>
          <p:cNvSpPr>
            <a:spLocks noGrp="1"/>
          </p:cNvSpPr>
          <p:nvPr>
            <p:ph sz="quarter" idx="2"/>
          </p:nvPr>
        </p:nvSpPr>
        <p:spPr/>
        <p:txBody>
          <a:bodyPr>
            <a:normAutofit fontScale="85000" lnSpcReduction="10000"/>
          </a:bodyPr>
          <a:lstStyle/>
          <a:p>
            <a:r>
              <a:rPr lang="en-US" dirty="0"/>
              <a:t>Weight loss in Surpass Trials of</a:t>
            </a:r>
          </a:p>
          <a:p>
            <a:r>
              <a:rPr lang="en-US" dirty="0"/>
              <a:t>7.8% to 12.9% or</a:t>
            </a:r>
          </a:p>
          <a:p>
            <a:r>
              <a:rPr lang="en-US" dirty="0"/>
              <a:t>13.6 to 28.4 pounds</a:t>
            </a:r>
          </a:p>
          <a:p>
            <a:endParaRPr lang="en-US" dirty="0"/>
          </a:p>
          <a:p>
            <a:endParaRPr lang="en-US" dirty="0"/>
          </a:p>
          <a:p>
            <a:r>
              <a:rPr lang="en-US" dirty="0"/>
              <a:t>Approved as </a:t>
            </a:r>
            <a:r>
              <a:rPr lang="en-US" dirty="0" err="1"/>
              <a:t>wt</a:t>
            </a:r>
            <a:r>
              <a:rPr lang="en-US" dirty="0"/>
              <a:t> loss medication in 11/23. “</a:t>
            </a:r>
            <a:r>
              <a:rPr lang="en-US" dirty="0" err="1"/>
              <a:t>Zepbound</a:t>
            </a:r>
            <a:r>
              <a:rPr lang="en-US" dirty="0"/>
              <a:t>”</a:t>
            </a:r>
          </a:p>
          <a:p>
            <a:endParaRPr lang="en-US" dirty="0"/>
          </a:p>
        </p:txBody>
      </p:sp>
      <p:pic>
        <p:nvPicPr>
          <p:cNvPr id="8" name="Picture 7" descr="Person looking up">
            <a:extLst>
              <a:ext uri="{FF2B5EF4-FFF2-40B4-BE49-F238E27FC236}">
                <a16:creationId xmlns:a16="http://schemas.microsoft.com/office/drawing/2014/main" id="{46DC19E0-3D2B-C0FA-0EBF-0ABE98840F7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685800" y="3505200"/>
            <a:ext cx="2829204" cy="2286000"/>
          </a:xfrm>
          <a:prstGeom prst="rect">
            <a:avLst/>
          </a:prstGeom>
        </p:spPr>
      </p:pic>
    </p:spTree>
    <p:extLst>
      <p:ext uri="{BB962C8B-B14F-4D97-AF65-F5344CB8AC3E}">
        <p14:creationId xmlns:p14="http://schemas.microsoft.com/office/powerpoint/2010/main" val="31402160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GLP-1 /GIPs Approved for Weight Loss</a:t>
            </a:r>
          </a:p>
        </p:txBody>
      </p:sp>
      <p:sp>
        <p:nvSpPr>
          <p:cNvPr id="3" name="Content Placeholder 2"/>
          <p:cNvSpPr>
            <a:spLocks noGrp="1"/>
          </p:cNvSpPr>
          <p:nvPr>
            <p:ph sz="quarter" idx="1"/>
          </p:nvPr>
        </p:nvSpPr>
        <p:spPr>
          <a:xfrm>
            <a:off x="457200" y="1219200"/>
            <a:ext cx="4041648" cy="5562600"/>
          </a:xfrm>
        </p:spPr>
        <p:txBody>
          <a:bodyPr>
            <a:normAutofit fontScale="92500" lnSpcReduction="10000"/>
          </a:bodyPr>
          <a:lstStyle/>
          <a:p>
            <a:pPr>
              <a:lnSpc>
                <a:spcPct val="120000"/>
              </a:lnSpc>
            </a:pPr>
            <a:r>
              <a:rPr lang="en-US" sz="3100" dirty="0"/>
              <a:t>Liraglutide:    </a:t>
            </a:r>
          </a:p>
          <a:p>
            <a:pPr lvl="1">
              <a:lnSpc>
                <a:spcPct val="120000"/>
              </a:lnSpc>
            </a:pPr>
            <a:r>
              <a:rPr lang="en-US" sz="2400" dirty="0"/>
              <a:t>Victoza 1.8 mg (diabetes)</a:t>
            </a:r>
          </a:p>
          <a:p>
            <a:pPr lvl="1">
              <a:lnSpc>
                <a:spcPct val="120000"/>
              </a:lnSpc>
            </a:pPr>
            <a:r>
              <a:rPr lang="en-US" sz="2400" dirty="0" err="1"/>
              <a:t>Saxenda</a:t>
            </a:r>
            <a:r>
              <a:rPr lang="en-US" sz="2400" dirty="0"/>
              <a:t> 3 mg (</a:t>
            </a:r>
            <a:r>
              <a:rPr lang="en-US" sz="2400" dirty="0" err="1"/>
              <a:t>wt</a:t>
            </a:r>
            <a:r>
              <a:rPr lang="en-US" sz="2400" dirty="0"/>
              <a:t> loss) </a:t>
            </a:r>
          </a:p>
          <a:p>
            <a:pPr lvl="1">
              <a:lnSpc>
                <a:spcPct val="120000"/>
              </a:lnSpc>
            </a:pPr>
            <a:r>
              <a:rPr lang="en-US" sz="2400" dirty="0">
                <a:solidFill>
                  <a:srgbClr val="0070C0"/>
                </a:solidFill>
              </a:rPr>
              <a:t>6% </a:t>
            </a:r>
            <a:r>
              <a:rPr lang="en-US" sz="2400" dirty="0" err="1">
                <a:solidFill>
                  <a:srgbClr val="0070C0"/>
                </a:solidFill>
              </a:rPr>
              <a:t>wt</a:t>
            </a:r>
            <a:r>
              <a:rPr lang="en-US" sz="2400" dirty="0">
                <a:solidFill>
                  <a:srgbClr val="0070C0"/>
                </a:solidFill>
              </a:rPr>
              <a:t> loss, $1349 a mo</a:t>
            </a:r>
          </a:p>
          <a:p>
            <a:pPr>
              <a:lnSpc>
                <a:spcPct val="120000"/>
              </a:lnSpc>
            </a:pPr>
            <a:r>
              <a:rPr lang="en-US" sz="3100" dirty="0"/>
              <a:t>Semaglutide:</a:t>
            </a:r>
          </a:p>
          <a:p>
            <a:pPr lvl="1">
              <a:lnSpc>
                <a:spcPct val="120000"/>
              </a:lnSpc>
            </a:pPr>
            <a:r>
              <a:rPr lang="en-US" sz="2400" dirty="0"/>
              <a:t>Ozempic 2mg (diabetes)</a:t>
            </a:r>
          </a:p>
          <a:p>
            <a:pPr lvl="1">
              <a:lnSpc>
                <a:spcPct val="120000"/>
              </a:lnSpc>
            </a:pPr>
            <a:r>
              <a:rPr lang="en-US" sz="2600" dirty="0" err="1"/>
              <a:t>Wegovy</a:t>
            </a:r>
            <a:r>
              <a:rPr lang="en-US" sz="2600" dirty="0"/>
              <a:t> 2.4mg </a:t>
            </a:r>
            <a:r>
              <a:rPr lang="en-US" dirty="0"/>
              <a:t>(</a:t>
            </a:r>
            <a:r>
              <a:rPr lang="en-US" dirty="0" err="1"/>
              <a:t>wt</a:t>
            </a:r>
            <a:r>
              <a:rPr lang="en-US" dirty="0"/>
              <a:t> loss)</a:t>
            </a:r>
            <a:endParaRPr lang="en-US" sz="2600" dirty="0"/>
          </a:p>
          <a:p>
            <a:pPr lvl="1">
              <a:lnSpc>
                <a:spcPct val="120000"/>
              </a:lnSpc>
            </a:pPr>
            <a:r>
              <a:rPr lang="en-US" sz="2600" dirty="0">
                <a:solidFill>
                  <a:srgbClr val="0070C0"/>
                </a:solidFill>
              </a:rPr>
              <a:t>6% </a:t>
            </a:r>
            <a:r>
              <a:rPr lang="en-US" sz="2600" dirty="0" err="1">
                <a:solidFill>
                  <a:srgbClr val="0070C0"/>
                </a:solidFill>
              </a:rPr>
              <a:t>wt</a:t>
            </a:r>
            <a:r>
              <a:rPr lang="en-US" sz="2600" dirty="0">
                <a:solidFill>
                  <a:srgbClr val="0070C0"/>
                </a:solidFill>
              </a:rPr>
              <a:t> loss, $1349 a mo</a:t>
            </a:r>
          </a:p>
        </p:txBody>
      </p:sp>
      <p:sp>
        <p:nvSpPr>
          <p:cNvPr id="5" name="Content Placeholder 4">
            <a:extLst>
              <a:ext uri="{FF2B5EF4-FFF2-40B4-BE49-F238E27FC236}">
                <a16:creationId xmlns:a16="http://schemas.microsoft.com/office/drawing/2014/main" id="{1F62B812-F949-7973-7B17-845A842EDDD1}"/>
              </a:ext>
            </a:extLst>
          </p:cNvPr>
          <p:cNvSpPr>
            <a:spLocks noGrp="1"/>
          </p:cNvSpPr>
          <p:nvPr>
            <p:ph sz="quarter" idx="2"/>
          </p:nvPr>
        </p:nvSpPr>
        <p:spPr>
          <a:xfrm>
            <a:off x="4722694" y="1244591"/>
            <a:ext cx="4116506" cy="4937760"/>
          </a:xfrm>
        </p:spPr>
        <p:txBody>
          <a:bodyPr>
            <a:normAutofit fontScale="92500" lnSpcReduction="10000"/>
          </a:bodyPr>
          <a:lstStyle/>
          <a:p>
            <a:pPr>
              <a:lnSpc>
                <a:spcPct val="120000"/>
              </a:lnSpc>
            </a:pPr>
            <a:r>
              <a:rPr lang="en-US" sz="2800" dirty="0" err="1"/>
              <a:t>Tirzepatide</a:t>
            </a:r>
            <a:endParaRPr lang="en-US" sz="2800" dirty="0"/>
          </a:p>
          <a:p>
            <a:pPr lvl="1">
              <a:lnSpc>
                <a:spcPct val="120000"/>
              </a:lnSpc>
            </a:pPr>
            <a:r>
              <a:rPr lang="en-US" sz="2400" dirty="0"/>
              <a:t>Mounjaro 15mg (diabetes)</a:t>
            </a:r>
          </a:p>
          <a:p>
            <a:pPr lvl="1">
              <a:lnSpc>
                <a:spcPct val="120000"/>
              </a:lnSpc>
            </a:pPr>
            <a:r>
              <a:rPr lang="en-US" sz="2400" dirty="0" err="1"/>
              <a:t>Zepbound</a:t>
            </a:r>
            <a:r>
              <a:rPr lang="en-US" sz="2400" dirty="0"/>
              <a:t> (</a:t>
            </a:r>
            <a:r>
              <a:rPr lang="en-US" sz="2400" dirty="0" err="1"/>
              <a:t>wt</a:t>
            </a:r>
            <a:r>
              <a:rPr lang="en-US" sz="2400" dirty="0"/>
              <a:t> loss) </a:t>
            </a:r>
          </a:p>
          <a:p>
            <a:pPr lvl="1">
              <a:lnSpc>
                <a:spcPct val="120000"/>
              </a:lnSpc>
            </a:pPr>
            <a:r>
              <a:rPr lang="en-US" sz="2400" dirty="0">
                <a:solidFill>
                  <a:srgbClr val="0070C0"/>
                </a:solidFill>
              </a:rPr>
              <a:t>13% </a:t>
            </a:r>
            <a:r>
              <a:rPr lang="en-US" sz="2400" dirty="0" err="1">
                <a:solidFill>
                  <a:srgbClr val="0070C0"/>
                </a:solidFill>
              </a:rPr>
              <a:t>wt</a:t>
            </a:r>
            <a:r>
              <a:rPr lang="en-US" sz="2400" dirty="0">
                <a:solidFill>
                  <a:srgbClr val="0070C0"/>
                </a:solidFill>
              </a:rPr>
              <a:t> loss - $1056 a mo</a:t>
            </a:r>
          </a:p>
          <a:p>
            <a:pPr marL="0" indent="0">
              <a:lnSpc>
                <a:spcPct val="120000"/>
              </a:lnSpc>
              <a:buNone/>
            </a:pPr>
            <a:br>
              <a:rPr lang="en-US" sz="2800" dirty="0">
                <a:solidFill>
                  <a:srgbClr val="0070C0"/>
                </a:solidFill>
              </a:rPr>
            </a:br>
            <a:r>
              <a:rPr lang="en-US" sz="2800" b="1" dirty="0"/>
              <a:t>All 3 Approved for use in adults with a:</a:t>
            </a:r>
          </a:p>
          <a:p>
            <a:pPr lvl="1">
              <a:lnSpc>
                <a:spcPct val="120000"/>
              </a:lnSpc>
            </a:pPr>
            <a:r>
              <a:rPr lang="en-US" sz="2400" dirty="0"/>
              <a:t>BMI of ≥ 30 or </a:t>
            </a:r>
          </a:p>
          <a:p>
            <a:pPr lvl="1">
              <a:lnSpc>
                <a:spcPct val="120000"/>
              </a:lnSpc>
            </a:pPr>
            <a:r>
              <a:rPr lang="en-US" sz="2400" dirty="0"/>
              <a:t>BMI of ≥ 27 or greater who have hypertension, type 2 diabetes, or dyslipidemia</a:t>
            </a:r>
            <a:r>
              <a:rPr lang="en-US" dirty="0"/>
              <a:t>.</a:t>
            </a:r>
          </a:p>
          <a:p>
            <a:endParaRPr lang="en-US" dirty="0"/>
          </a:p>
        </p:txBody>
      </p:sp>
      <mc:AlternateContent xmlns:mc="http://schemas.openxmlformats.org/markup-compatibility/2006" xmlns:p14="http://schemas.microsoft.com/office/powerpoint/2010/main" xmlns:aink="http://schemas.microsoft.com/office/drawing/2016/ink">
        <mc:Choice Requires="p14 aink">
          <p:contentPart p14:bwMode="auto" r:id="rId4">
            <p14:nvContentPartPr>
              <p14:cNvPr id="8" name="Ink 7">
                <a:extLst>
                  <a:ext uri="{FF2B5EF4-FFF2-40B4-BE49-F238E27FC236}">
                    <a16:creationId xmlns:a16="http://schemas.microsoft.com/office/drawing/2014/main" id="{29CE5E04-6C65-9D14-7144-06C6AD146444}"/>
                  </a:ext>
                </a:extLst>
              </p14:cNvPr>
              <p14:cNvContentPartPr/>
              <p14:nvPr/>
            </p14:nvContentPartPr>
            <p14:xfrm>
              <a:off x="4953000" y="3276600"/>
              <a:ext cx="3281760" cy="102600"/>
            </p14:xfrm>
          </p:contentPart>
        </mc:Choice>
        <mc:Fallback xmlns="">
          <p:pic>
            <p:nvPicPr>
              <p:cNvPr id="8" name="Ink 7">
                <a:extLst>
                  <a:ext uri="{FF2B5EF4-FFF2-40B4-BE49-F238E27FC236}">
                    <a16:creationId xmlns:a16="http://schemas.microsoft.com/office/drawing/2014/main" id="{29CE5E04-6C65-9D14-7144-06C6AD146444}"/>
                  </a:ext>
                </a:extLst>
              </p:cNvPr>
              <p:cNvPicPr/>
              <p:nvPr/>
            </p:nvPicPr>
            <p:blipFill>
              <a:blip r:embed="rId5"/>
              <a:stretch>
                <a:fillRect/>
              </a:stretch>
            </p:blipFill>
            <p:spPr>
              <a:xfrm>
                <a:off x="4944000" y="3267960"/>
                <a:ext cx="3299400" cy="12024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6">
            <p14:nvContentPartPr>
              <p14:cNvPr id="9" name="Ink 8">
                <a:extLst>
                  <a:ext uri="{FF2B5EF4-FFF2-40B4-BE49-F238E27FC236}">
                    <a16:creationId xmlns:a16="http://schemas.microsoft.com/office/drawing/2014/main" id="{06B5DBF8-378F-F066-4B26-FE054DF7DEDE}"/>
                  </a:ext>
                </a:extLst>
              </p14:cNvPr>
              <p14:cNvContentPartPr/>
              <p14:nvPr/>
            </p14:nvContentPartPr>
            <p14:xfrm>
              <a:off x="6190488" y="6583536"/>
              <a:ext cx="360" cy="360"/>
            </p14:xfrm>
          </p:contentPart>
        </mc:Choice>
        <mc:Fallback xmlns="">
          <p:pic>
            <p:nvPicPr>
              <p:cNvPr id="9" name="Ink 8">
                <a:extLst>
                  <a:ext uri="{FF2B5EF4-FFF2-40B4-BE49-F238E27FC236}">
                    <a16:creationId xmlns:a16="http://schemas.microsoft.com/office/drawing/2014/main" id="{06B5DBF8-378F-F066-4B26-FE054DF7DEDE}"/>
                  </a:ext>
                </a:extLst>
              </p:cNvPr>
              <p:cNvPicPr/>
              <p:nvPr/>
            </p:nvPicPr>
            <p:blipFill>
              <a:blip r:embed="rId7"/>
              <a:stretch>
                <a:fillRect/>
              </a:stretch>
            </p:blipFill>
            <p:spPr>
              <a:xfrm>
                <a:off x="6181488" y="6574536"/>
                <a:ext cx="18000" cy="18000"/>
              </a:xfrm>
              <a:prstGeom prst="rect">
                <a:avLst/>
              </a:prstGeom>
            </p:spPr>
          </p:pic>
        </mc:Fallback>
      </mc:AlternateContent>
    </p:spTree>
    <p:custDataLst>
      <p:tags r:id="rId1"/>
    </p:custDataLst>
    <p:extLst>
      <p:ext uri="{BB962C8B-B14F-4D97-AF65-F5344CB8AC3E}">
        <p14:creationId xmlns:p14="http://schemas.microsoft.com/office/powerpoint/2010/main" val="24130530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Title 1">
            <a:extLst>
              <a:ext uri="{FF2B5EF4-FFF2-40B4-BE49-F238E27FC236}">
                <a16:creationId xmlns:a16="http://schemas.microsoft.com/office/drawing/2014/main" id="{16E83291-B131-4A6F-A80E-0C98CF8CA3E9}"/>
              </a:ext>
            </a:extLst>
          </p:cNvPr>
          <p:cNvSpPr>
            <a:spLocks noGrp="1" noChangeArrowheads="1"/>
          </p:cNvSpPr>
          <p:nvPr>
            <p:ph type="title"/>
          </p:nvPr>
        </p:nvSpPr>
        <p:spPr>
          <a:xfrm>
            <a:off x="381000" y="228600"/>
            <a:ext cx="8305800" cy="914400"/>
          </a:xfrm>
        </p:spPr>
        <p:txBody>
          <a:bodyPr>
            <a:normAutofit/>
          </a:bodyPr>
          <a:lstStyle/>
          <a:p>
            <a:pPr eaLnBrk="1" hangingPunct="1"/>
            <a:r>
              <a:rPr lang="en-US" altLang="en-US" dirty="0"/>
              <a:t>Assess Weight Loss Goals	</a:t>
            </a:r>
          </a:p>
        </p:txBody>
      </p:sp>
      <p:sp>
        <p:nvSpPr>
          <p:cNvPr id="3" name="Content Placeholder 2">
            <a:extLst>
              <a:ext uri="{FF2B5EF4-FFF2-40B4-BE49-F238E27FC236}">
                <a16:creationId xmlns:a16="http://schemas.microsoft.com/office/drawing/2014/main" id="{82336AD5-1B3D-44BF-B359-DE75658CBB40}"/>
              </a:ext>
            </a:extLst>
          </p:cNvPr>
          <p:cNvSpPr>
            <a:spLocks noGrp="1"/>
          </p:cNvSpPr>
          <p:nvPr>
            <p:ph sz="quarter" idx="1"/>
          </p:nvPr>
        </p:nvSpPr>
        <p:spPr>
          <a:xfrm>
            <a:off x="199046" y="1267761"/>
            <a:ext cx="4144354" cy="4937760"/>
          </a:xfrm>
        </p:spPr>
        <p:txBody>
          <a:bodyPr>
            <a:normAutofit fontScale="92500" lnSpcReduction="10000"/>
          </a:bodyPr>
          <a:lstStyle/>
          <a:p>
            <a:pPr marL="247107" indent="-247107" eaLnBrk="1" fontAlgn="auto" hangingPunct="1">
              <a:spcAft>
                <a:spcPts val="0"/>
              </a:spcAft>
              <a:buFont typeface="Wingdings 3"/>
              <a:buChar char=""/>
              <a:defRPr/>
            </a:pPr>
            <a:r>
              <a:rPr lang="en-US" sz="2800" dirty="0"/>
              <a:t>These meds associated with weight loss</a:t>
            </a:r>
          </a:p>
          <a:p>
            <a:pPr marL="494215" lvl="1" indent="-247107" eaLnBrk="1" fontAlgn="auto" hangingPunct="1">
              <a:spcAft>
                <a:spcPts val="0"/>
              </a:spcAft>
              <a:buFont typeface="Wingdings 3"/>
              <a:buChar char=""/>
              <a:defRPr/>
            </a:pPr>
            <a:r>
              <a:rPr lang="en-US" sz="4000" dirty="0"/>
              <a:t>GLP-1 RA and GLP/GIP agonists  </a:t>
            </a:r>
          </a:p>
          <a:p>
            <a:pPr marL="494215" lvl="1" indent="-247107" eaLnBrk="1" fontAlgn="auto" hangingPunct="1">
              <a:spcAft>
                <a:spcPts val="0"/>
              </a:spcAft>
              <a:buFont typeface="Wingdings 3"/>
              <a:buChar char=""/>
              <a:defRPr/>
            </a:pPr>
            <a:r>
              <a:rPr lang="en-US" sz="4000" dirty="0"/>
              <a:t>SGLT-2 Inhibitors </a:t>
            </a:r>
          </a:p>
          <a:p>
            <a:pPr marL="247108" lvl="1" indent="0" eaLnBrk="1" fontAlgn="auto" hangingPunct="1">
              <a:spcAft>
                <a:spcPts val="0"/>
              </a:spcAft>
              <a:buNone/>
              <a:defRPr/>
            </a:pPr>
            <a:endParaRPr lang="en-US" sz="2400" dirty="0"/>
          </a:p>
          <a:p>
            <a:pPr marL="247107" indent="-247107" eaLnBrk="1" fontAlgn="auto" hangingPunct="1">
              <a:spcAft>
                <a:spcPts val="0"/>
              </a:spcAft>
              <a:buFont typeface="Wingdings 3"/>
              <a:buChar char=""/>
              <a:defRPr/>
            </a:pPr>
            <a:r>
              <a:rPr lang="en-US" sz="2800" dirty="0"/>
              <a:t>These meds are weight neutral</a:t>
            </a:r>
          </a:p>
          <a:p>
            <a:pPr marL="494215" lvl="1" indent="-247107" eaLnBrk="1" fontAlgn="auto" hangingPunct="1">
              <a:spcAft>
                <a:spcPts val="0"/>
              </a:spcAft>
              <a:buFont typeface="Wingdings 3"/>
              <a:buChar char=""/>
              <a:defRPr/>
            </a:pPr>
            <a:r>
              <a:rPr lang="en-US" sz="2400" dirty="0"/>
              <a:t>Metformin</a:t>
            </a:r>
          </a:p>
          <a:p>
            <a:pPr marL="494215" lvl="1" indent="-247107" eaLnBrk="1" fontAlgn="auto" hangingPunct="1">
              <a:spcAft>
                <a:spcPts val="0"/>
              </a:spcAft>
              <a:buFont typeface="Wingdings 3"/>
              <a:buChar char=""/>
              <a:defRPr/>
            </a:pPr>
            <a:r>
              <a:rPr lang="en-US" sz="2400" dirty="0"/>
              <a:t>DPP-4 Inhibitors</a:t>
            </a:r>
          </a:p>
          <a:p>
            <a:pPr marL="494215" lvl="1" indent="-247107" eaLnBrk="1" fontAlgn="auto" hangingPunct="1">
              <a:spcAft>
                <a:spcPts val="0"/>
              </a:spcAft>
              <a:buFont typeface="Wingdings 3"/>
              <a:buChar char=""/>
              <a:defRPr/>
            </a:pPr>
            <a:endParaRPr lang="en-US" dirty="0"/>
          </a:p>
          <a:p>
            <a:pPr marL="247108" lvl="1" indent="0" eaLnBrk="1" fontAlgn="auto" hangingPunct="1">
              <a:spcAft>
                <a:spcPts val="0"/>
              </a:spcAft>
              <a:buNone/>
              <a:defRPr/>
            </a:pPr>
            <a:r>
              <a:rPr lang="en-US" dirty="0"/>
              <a:t> </a:t>
            </a:r>
          </a:p>
        </p:txBody>
      </p:sp>
      <p:pic>
        <p:nvPicPr>
          <p:cNvPr id="132100" name="Picture 4">
            <a:extLst>
              <a:ext uri="{FF2B5EF4-FFF2-40B4-BE49-F238E27FC236}">
                <a16:creationId xmlns:a16="http://schemas.microsoft.com/office/drawing/2014/main" id="{754BDD2C-DC87-4912-A8DF-1C0E2E5E3F36}"/>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753513" y="4958682"/>
            <a:ext cx="2094177"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a:extLst>
              <a:ext uri="{FF2B5EF4-FFF2-40B4-BE49-F238E27FC236}">
                <a16:creationId xmlns:a16="http://schemas.microsoft.com/office/drawing/2014/main" id="{CA1E7ADF-2F4C-A894-E129-D95F72693873}"/>
              </a:ext>
            </a:extLst>
          </p:cNvPr>
          <p:cNvPicPr>
            <a:picLocks noChangeAspect="1"/>
          </p:cNvPicPr>
          <p:nvPr/>
        </p:nvPicPr>
        <p:blipFill>
          <a:blip r:embed="rId5"/>
          <a:stretch>
            <a:fillRect/>
          </a:stretch>
        </p:blipFill>
        <p:spPr>
          <a:xfrm>
            <a:off x="5971888" y="0"/>
            <a:ext cx="2973066" cy="6858000"/>
          </a:xfrm>
          <a:prstGeom prst="rect">
            <a:avLst/>
          </a:prstGeom>
        </p:spPr>
      </p:pic>
      <p:pic>
        <p:nvPicPr>
          <p:cNvPr id="7" name="Picture 6">
            <a:extLst>
              <a:ext uri="{FF2B5EF4-FFF2-40B4-BE49-F238E27FC236}">
                <a16:creationId xmlns:a16="http://schemas.microsoft.com/office/drawing/2014/main" id="{7B555033-259B-DB3A-43E5-CE0EDB28D495}"/>
              </a:ext>
            </a:extLst>
          </p:cNvPr>
          <p:cNvPicPr>
            <a:picLocks noChangeAspect="1"/>
          </p:cNvPicPr>
          <p:nvPr/>
        </p:nvPicPr>
        <p:blipFill>
          <a:blip r:embed="rId6"/>
          <a:stretch>
            <a:fillRect/>
          </a:stretch>
        </p:blipFill>
        <p:spPr>
          <a:xfrm>
            <a:off x="367229" y="5991023"/>
            <a:ext cx="2548869" cy="678518"/>
          </a:xfrm>
          <a:prstGeom prst="rect">
            <a:avLst/>
          </a:prstGeom>
        </p:spPr>
      </p:pic>
      <p:sp>
        <p:nvSpPr>
          <p:cNvPr id="2" name="Oval 1">
            <a:extLst>
              <a:ext uri="{FF2B5EF4-FFF2-40B4-BE49-F238E27FC236}">
                <a16:creationId xmlns:a16="http://schemas.microsoft.com/office/drawing/2014/main" id="{6F7E4CF3-C8F9-969F-AA99-A44538B042FD}"/>
              </a:ext>
            </a:extLst>
          </p:cNvPr>
          <p:cNvSpPr/>
          <p:nvPr/>
        </p:nvSpPr>
        <p:spPr>
          <a:xfrm>
            <a:off x="5847690" y="652479"/>
            <a:ext cx="1315110" cy="4529121"/>
          </a:xfrm>
          <a:prstGeom prst="ellipse">
            <a:avLst/>
          </a:prstGeom>
          <a:no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28733797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7A9201-18FB-BCCE-A759-E98E52B57578}"/>
              </a:ext>
            </a:extLst>
          </p:cNvPr>
          <p:cNvSpPr>
            <a:spLocks noGrp="1"/>
          </p:cNvSpPr>
          <p:nvPr>
            <p:ph type="title"/>
          </p:nvPr>
        </p:nvSpPr>
        <p:spPr>
          <a:xfrm>
            <a:off x="457200" y="228600"/>
            <a:ext cx="8229600" cy="1295400"/>
          </a:xfrm>
        </p:spPr>
        <p:txBody>
          <a:bodyPr>
            <a:normAutofit fontScale="90000"/>
          </a:bodyPr>
          <a:lstStyle/>
          <a:p>
            <a:r>
              <a:rPr lang="en-US" dirty="0"/>
              <a:t>Diabetes Education Services Inclusion Statement</a:t>
            </a:r>
          </a:p>
        </p:txBody>
      </p:sp>
      <p:sp>
        <p:nvSpPr>
          <p:cNvPr id="3" name="Content Placeholder 2">
            <a:extLst>
              <a:ext uri="{FF2B5EF4-FFF2-40B4-BE49-F238E27FC236}">
                <a16:creationId xmlns:a16="http://schemas.microsoft.com/office/drawing/2014/main" id="{9A1A2DBB-19E5-E8DB-1087-6A0CE30D875A}"/>
              </a:ext>
            </a:extLst>
          </p:cNvPr>
          <p:cNvSpPr>
            <a:spLocks noGrp="1"/>
          </p:cNvSpPr>
          <p:nvPr>
            <p:ph sz="quarter" idx="1"/>
          </p:nvPr>
        </p:nvSpPr>
        <p:spPr>
          <a:xfrm>
            <a:off x="3810000" y="1524001"/>
            <a:ext cx="4906945" cy="5334000"/>
          </a:xfrm>
        </p:spPr>
        <p:txBody>
          <a:bodyPr>
            <a:normAutofit fontScale="47500" lnSpcReduction="20000"/>
          </a:bodyPr>
          <a:lstStyle/>
          <a:p>
            <a:pPr>
              <a:lnSpc>
                <a:spcPct val="120000"/>
              </a:lnSpc>
            </a:pPr>
            <a:r>
              <a:rPr lang="en-US" sz="3800" dirty="0"/>
              <a:t>We are committed to promoting diversity and inclusion in our educational offerings.</a:t>
            </a:r>
          </a:p>
          <a:p>
            <a:pPr>
              <a:lnSpc>
                <a:spcPct val="120000"/>
              </a:lnSpc>
            </a:pPr>
            <a:r>
              <a:rPr lang="en-US" sz="3800" dirty="0"/>
              <a:t>We recognize, respect, and include differences in ability, age, culture, ethnicity, gender, gender identity, sexual orientation, size, and socioeconomic characteristics.</a:t>
            </a:r>
          </a:p>
          <a:p>
            <a:pPr>
              <a:lnSpc>
                <a:spcPct val="120000"/>
              </a:lnSpc>
            </a:pPr>
            <a:r>
              <a:rPr lang="en-US" sz="3800" dirty="0"/>
              <a:t>Our goal is to promote equity and access, acknowledging historical and institutional inequities.</a:t>
            </a:r>
          </a:p>
          <a:p>
            <a:pPr>
              <a:lnSpc>
                <a:spcPct val="120000"/>
              </a:lnSpc>
            </a:pPr>
            <a:r>
              <a:rPr lang="en-US" sz="3800" dirty="0">
                <a:effectLst/>
                <a:ea typeface="Calibri" panose="020F0502020204030204" pitchFamily="34" charset="0"/>
                <a:cs typeface="Calibri" panose="020F0502020204030204" pitchFamily="34" charset="0"/>
              </a:rPr>
              <a:t>We are committed to practicing cultural humility and cultivating our cultural competence. </a:t>
            </a:r>
          </a:p>
          <a:p>
            <a:pPr>
              <a:lnSpc>
                <a:spcPct val="120000"/>
              </a:lnSpc>
            </a:pPr>
            <a:r>
              <a:rPr lang="en-US" sz="3800" dirty="0">
                <a:effectLst/>
                <a:ea typeface="Calibri" panose="020F0502020204030204" pitchFamily="34" charset="0"/>
                <a:cs typeface="Calibri" panose="020F0502020204030204" pitchFamily="34" charset="0"/>
              </a:rPr>
              <a:t>We wish to create a safe space within our community where one's beliefs, experiences, identity, and differences in ability, age, size, socio-cultural/socioeconomic characteristics, and political affiliations are considered and respected.</a:t>
            </a:r>
          </a:p>
        </p:txBody>
      </p:sp>
      <p:sp>
        <p:nvSpPr>
          <p:cNvPr id="4" name="Content Placeholder 3">
            <a:extLst>
              <a:ext uri="{FF2B5EF4-FFF2-40B4-BE49-F238E27FC236}">
                <a16:creationId xmlns:a16="http://schemas.microsoft.com/office/drawing/2014/main" id="{ED766A46-2110-B0D1-BDD4-DAA1AA3B99BB}"/>
              </a:ext>
            </a:extLst>
          </p:cNvPr>
          <p:cNvSpPr>
            <a:spLocks noGrp="1"/>
          </p:cNvSpPr>
          <p:nvPr>
            <p:ph sz="quarter" idx="2"/>
          </p:nvPr>
        </p:nvSpPr>
        <p:spPr>
          <a:xfrm>
            <a:off x="457200" y="1600200"/>
            <a:ext cx="3352800" cy="4450750"/>
          </a:xfrm>
        </p:spPr>
        <p:txBody>
          <a:bodyPr>
            <a:normAutofit fontScale="47500" lnSpcReduction="20000"/>
          </a:bodyPr>
          <a:lstStyle/>
          <a:p>
            <a:pPr marL="0" indent="0">
              <a:buNone/>
            </a:pPr>
            <a:r>
              <a:rPr lang="en-US" sz="5100" dirty="0"/>
              <a:t>Based on the IDEA Initiative inspired by CDR</a:t>
            </a:r>
          </a:p>
          <a:p>
            <a:r>
              <a:rPr lang="en-US" sz="4400" dirty="0"/>
              <a:t>Inclusion </a:t>
            </a:r>
          </a:p>
          <a:p>
            <a:r>
              <a:rPr lang="en-US" sz="4400" dirty="0"/>
              <a:t>Diversity </a:t>
            </a:r>
          </a:p>
          <a:p>
            <a:r>
              <a:rPr lang="en-US" sz="4400" dirty="0"/>
              <a:t>Equity </a:t>
            </a:r>
          </a:p>
          <a:p>
            <a:r>
              <a:rPr lang="en-US" sz="4400" dirty="0"/>
              <a:t>Access</a:t>
            </a:r>
            <a:endParaRPr lang="en-US" dirty="0"/>
          </a:p>
        </p:txBody>
      </p:sp>
      <p:pic>
        <p:nvPicPr>
          <p:cNvPr id="7" name="Content Placeholder 6" descr="Sea of hands in the middle">
            <a:extLst>
              <a:ext uri="{FF2B5EF4-FFF2-40B4-BE49-F238E27FC236}">
                <a16:creationId xmlns:a16="http://schemas.microsoft.com/office/drawing/2014/main" id="{11D65934-27AF-E27E-9E1F-AD2DB1DCE5E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4865" r="20497" b="-3"/>
          <a:stretch/>
        </p:blipFill>
        <p:spPr>
          <a:xfrm>
            <a:off x="762000" y="3635076"/>
            <a:ext cx="2307732" cy="2819400"/>
          </a:xfrm>
          <a:prstGeom prst="rect">
            <a:avLst/>
          </a:prstGeom>
          <a:noFill/>
        </p:spPr>
      </p:pic>
    </p:spTree>
    <p:extLst>
      <p:ext uri="{BB962C8B-B14F-4D97-AF65-F5344CB8AC3E}">
        <p14:creationId xmlns:p14="http://schemas.microsoft.com/office/powerpoint/2010/main" val="38442769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Case Study</a:t>
            </a:r>
            <a:r>
              <a:rPr lang="en-US" sz="4800" dirty="0"/>
              <a:t> Question 4</a:t>
            </a:r>
          </a:p>
        </p:txBody>
      </p:sp>
      <p:sp>
        <p:nvSpPr>
          <p:cNvPr id="3" name="Content Placeholder 2"/>
          <p:cNvSpPr>
            <a:spLocks noGrp="1"/>
          </p:cNvSpPr>
          <p:nvPr>
            <p:ph sz="quarter" idx="1"/>
          </p:nvPr>
        </p:nvSpPr>
        <p:spPr>
          <a:xfrm>
            <a:off x="457200" y="1295400"/>
            <a:ext cx="8001000" cy="4800600"/>
          </a:xfrm>
        </p:spPr>
        <p:txBody>
          <a:bodyPr>
            <a:normAutofit lnSpcReduction="10000"/>
          </a:bodyPr>
          <a:lstStyle/>
          <a:p>
            <a:pPr marL="0" indent="0">
              <a:buNone/>
            </a:pPr>
            <a:r>
              <a:rPr lang="en-US" sz="3600" dirty="0"/>
              <a:t>RT is on max dose of metformin and is started on </a:t>
            </a:r>
            <a:r>
              <a:rPr lang="en-US" sz="3600" dirty="0" err="1"/>
              <a:t>tirzepatide</a:t>
            </a:r>
            <a:r>
              <a:rPr lang="en-US" sz="3600" dirty="0"/>
              <a:t> to help with BMI of 39 and decrease CV risk. What outcomes can KR expect at highest dose?</a:t>
            </a:r>
          </a:p>
          <a:p>
            <a:pPr marL="385763" indent="-385763">
              <a:buFont typeface="+mj-lt"/>
              <a:buAutoNum type="alphaLcPeriod"/>
            </a:pPr>
            <a:r>
              <a:rPr lang="en-US" sz="3600" dirty="0"/>
              <a:t>A1C drop of 3-4%, </a:t>
            </a:r>
            <a:r>
              <a:rPr lang="en-US" sz="3600" dirty="0" err="1"/>
              <a:t>Wt</a:t>
            </a:r>
            <a:r>
              <a:rPr lang="en-US" sz="3600" dirty="0"/>
              <a:t> loss of 3-5kg</a:t>
            </a:r>
          </a:p>
          <a:p>
            <a:pPr marL="385763" indent="-385763">
              <a:buFont typeface="+mj-lt"/>
              <a:buAutoNum type="alphaLcPeriod"/>
            </a:pPr>
            <a:r>
              <a:rPr lang="en-US" sz="3600" dirty="0"/>
              <a:t>Increased risk of UTI, A1C drop of 1-2% </a:t>
            </a:r>
          </a:p>
          <a:p>
            <a:pPr marL="385763" indent="-385763">
              <a:buFont typeface="+mj-lt"/>
              <a:buAutoNum type="alphaLcPeriod"/>
            </a:pPr>
            <a:r>
              <a:rPr lang="en-US" sz="3600" dirty="0"/>
              <a:t>Potential for ~10% body </a:t>
            </a:r>
            <a:r>
              <a:rPr lang="en-US" sz="3600" dirty="0" err="1"/>
              <a:t>wt</a:t>
            </a:r>
            <a:r>
              <a:rPr lang="en-US" sz="3600" dirty="0"/>
              <a:t> loss</a:t>
            </a:r>
          </a:p>
          <a:p>
            <a:pPr marL="385763" indent="-385763">
              <a:buFont typeface="+mj-lt"/>
              <a:buAutoNum type="alphaLcPeriod"/>
            </a:pPr>
            <a:r>
              <a:rPr lang="en-US" sz="3600" dirty="0"/>
              <a:t>Doubles risk of pancreatic cancer</a:t>
            </a:r>
            <a:br>
              <a:rPr lang="en-US" sz="3600" dirty="0"/>
            </a:br>
            <a:endParaRPr lang="en-US" sz="3600" dirty="0"/>
          </a:p>
          <a:p>
            <a:pPr marL="385763" indent="-385763">
              <a:buFont typeface="+mj-lt"/>
              <a:buAutoNum type="alphaLcPeriod"/>
            </a:pPr>
            <a:endParaRPr lang="en-US" dirty="0"/>
          </a:p>
          <a:p>
            <a:pPr marL="0" indent="0">
              <a:buNone/>
            </a:pPr>
            <a:endParaRPr lang="en-US" dirty="0"/>
          </a:p>
          <a:p>
            <a:endParaRPr lang="en-US" dirty="0"/>
          </a:p>
        </p:txBody>
      </p:sp>
      <p:sp>
        <p:nvSpPr>
          <p:cNvPr id="5" name="Oval 4">
            <a:extLst>
              <a:ext uri="{FF2B5EF4-FFF2-40B4-BE49-F238E27FC236}">
                <a16:creationId xmlns:a16="http://schemas.microsoft.com/office/drawing/2014/main" id="{4C1F43CE-F320-4966-99E0-D2F91AFA640E}"/>
              </a:ext>
            </a:extLst>
          </p:cNvPr>
          <p:cNvSpPr/>
          <p:nvPr/>
        </p:nvSpPr>
        <p:spPr>
          <a:xfrm>
            <a:off x="433038" y="4267200"/>
            <a:ext cx="7186961" cy="838200"/>
          </a:xfrm>
          <a:prstGeom prst="ellipse">
            <a:avLst/>
          </a:prstGeom>
          <a:noFill/>
          <a:ln w="57150">
            <a:solidFill>
              <a:srgbClr val="7030A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38100">
                <a:solidFill>
                  <a:schemeClr val="tx1"/>
                </a:solidFill>
              </a:ln>
            </a:endParaRPr>
          </a:p>
        </p:txBody>
      </p:sp>
      <p:pic>
        <p:nvPicPr>
          <p:cNvPr id="6" name="Picture 5">
            <a:extLst>
              <a:ext uri="{FF2B5EF4-FFF2-40B4-BE49-F238E27FC236}">
                <a16:creationId xmlns:a16="http://schemas.microsoft.com/office/drawing/2014/main" id="{5E28F6D8-C0ED-3DA4-1BE0-DB7827EA9433}"/>
              </a:ext>
            </a:extLst>
          </p:cNvPr>
          <p:cNvPicPr>
            <a:picLocks noChangeAspect="1"/>
          </p:cNvPicPr>
          <p:nvPr/>
        </p:nvPicPr>
        <p:blipFill>
          <a:blip r:embed="rId3"/>
          <a:stretch>
            <a:fillRect/>
          </a:stretch>
        </p:blipFill>
        <p:spPr>
          <a:xfrm>
            <a:off x="7848600" y="2824120"/>
            <a:ext cx="1202473" cy="1085053"/>
          </a:xfrm>
          <a:prstGeom prst="rect">
            <a:avLst/>
          </a:prstGeom>
        </p:spPr>
      </p:pic>
    </p:spTree>
    <p:custDataLst>
      <p:tags r:id="rId1"/>
    </p:custDataLst>
    <p:extLst>
      <p:ext uri="{BB962C8B-B14F-4D97-AF65-F5344CB8AC3E}">
        <p14:creationId xmlns:p14="http://schemas.microsoft.com/office/powerpoint/2010/main" val="6005407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Title 1">
            <a:extLst>
              <a:ext uri="{FF2B5EF4-FFF2-40B4-BE49-F238E27FC236}">
                <a16:creationId xmlns:a16="http://schemas.microsoft.com/office/drawing/2014/main" id="{C91E6876-E1E6-48B2-BE70-A88253617B94}"/>
              </a:ext>
            </a:extLst>
          </p:cNvPr>
          <p:cNvSpPr>
            <a:spLocks noGrp="1" noChangeArrowheads="1"/>
          </p:cNvSpPr>
          <p:nvPr>
            <p:ph type="title"/>
          </p:nvPr>
        </p:nvSpPr>
        <p:spPr/>
        <p:txBody>
          <a:bodyPr>
            <a:normAutofit fontScale="90000"/>
          </a:bodyPr>
          <a:lstStyle/>
          <a:p>
            <a:pPr eaLnBrk="1" hangingPunct="1"/>
            <a:r>
              <a:rPr lang="en-US" altLang="en-US" sz="4000" dirty="0"/>
              <a:t>GLP-1/GIP Receptor Agonist Indications</a:t>
            </a:r>
          </a:p>
        </p:txBody>
      </p:sp>
      <p:sp>
        <p:nvSpPr>
          <p:cNvPr id="78877" name="TextBox 5">
            <a:extLst>
              <a:ext uri="{FF2B5EF4-FFF2-40B4-BE49-F238E27FC236}">
                <a16:creationId xmlns:a16="http://schemas.microsoft.com/office/drawing/2014/main" id="{958D2FF1-852B-4FC8-9F66-45D1FCC4FBFB}"/>
              </a:ext>
            </a:extLst>
          </p:cNvPr>
          <p:cNvSpPr txBox="1">
            <a:spLocks noChangeArrowheads="1"/>
          </p:cNvSpPr>
          <p:nvPr/>
        </p:nvSpPr>
        <p:spPr bwMode="auto">
          <a:xfrm>
            <a:off x="762000" y="6446939"/>
            <a:ext cx="7947752" cy="2586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600"/>
              </a:spcBef>
              <a:buClr>
                <a:srgbClr val="86AA2C"/>
              </a:buClr>
              <a:buSzPct val="76000"/>
              <a:buFont typeface="Wingdings 3" panose="05040102010807070707" pitchFamily="18" charset="2"/>
              <a:buChar char=""/>
              <a:defRPr sz="3200">
                <a:solidFill>
                  <a:schemeClr val="tx1"/>
                </a:solidFill>
                <a:latin typeface="Calibri" panose="020F0502020204030204" pitchFamily="34" charset="0"/>
              </a:defRPr>
            </a:lvl1pPr>
            <a:lvl2pPr marL="742950" indent="-285750">
              <a:spcBef>
                <a:spcPts val="500"/>
              </a:spcBef>
              <a:buClr>
                <a:srgbClr val="86AA2C"/>
              </a:buClr>
              <a:buSzPct val="76000"/>
              <a:buFont typeface="Wingdings 3" panose="05040102010807070707" pitchFamily="18" charset="2"/>
              <a:buChar char=""/>
              <a:defRPr sz="2600">
                <a:solidFill>
                  <a:schemeClr val="tx1"/>
                </a:solidFill>
                <a:latin typeface="Calibri" panose="020F0502020204030204" pitchFamily="34" charset="0"/>
              </a:defRPr>
            </a:lvl2pPr>
            <a:lvl3pPr marL="1143000" indent="-228600">
              <a:spcBef>
                <a:spcPts val="500"/>
              </a:spcBef>
              <a:buClr>
                <a:srgbClr val="86AA2C"/>
              </a:buClr>
              <a:buSzPct val="76000"/>
              <a:buFont typeface="Wingdings 3" panose="05040102010807070707" pitchFamily="18" charset="2"/>
              <a:buChar char=""/>
              <a:defRPr sz="2200">
                <a:solidFill>
                  <a:schemeClr val="tx1"/>
                </a:solidFill>
                <a:latin typeface="Calibri" panose="020F0502020204030204" pitchFamily="34" charset="0"/>
              </a:defRPr>
            </a:lvl3pPr>
            <a:lvl4pPr marL="1600200" indent="-228600">
              <a:spcBef>
                <a:spcPts val="400"/>
              </a:spcBef>
              <a:buClr>
                <a:srgbClr val="86AA2C"/>
              </a:buClr>
              <a:buSzPct val="70000"/>
              <a:buFont typeface="Wingdings" panose="05000000000000000000" pitchFamily="2" charset="2"/>
              <a:buChar char=""/>
              <a:defRPr>
                <a:solidFill>
                  <a:schemeClr val="tx1"/>
                </a:solidFill>
                <a:latin typeface="Calibri" panose="020F0502020204030204" pitchFamily="34" charset="0"/>
              </a:defRPr>
            </a:lvl4pPr>
            <a:lvl5pPr marL="2057400" indent="-228600">
              <a:spcBef>
                <a:spcPts val="300"/>
              </a:spcBef>
              <a:buClr>
                <a:srgbClr val="86AA2C"/>
              </a:buClr>
              <a:buSzPct val="70000"/>
              <a:buFont typeface="Wingdings" panose="05000000000000000000" pitchFamily="2" charset="2"/>
              <a:buChar char=""/>
              <a:defRPr sz="1600">
                <a:solidFill>
                  <a:schemeClr val="tx1"/>
                </a:solidFill>
                <a:latin typeface="Calibri" panose="020F0502020204030204" pitchFamily="34" charset="0"/>
              </a:defRPr>
            </a:lvl5pPr>
            <a:lvl6pPr marL="2514600" indent="-228600" eaLnBrk="0" fontAlgn="base" hangingPunct="0">
              <a:spcBef>
                <a:spcPts val="300"/>
              </a:spcBef>
              <a:spcAft>
                <a:spcPct val="0"/>
              </a:spcAft>
              <a:buClr>
                <a:srgbClr val="86AA2C"/>
              </a:buClr>
              <a:buSzPct val="70000"/>
              <a:buFont typeface="Wingdings" panose="05000000000000000000" pitchFamily="2" charset="2"/>
              <a:buChar char=""/>
              <a:defRPr sz="1600">
                <a:solidFill>
                  <a:schemeClr val="tx1"/>
                </a:solidFill>
                <a:latin typeface="Calibri" panose="020F0502020204030204" pitchFamily="34" charset="0"/>
              </a:defRPr>
            </a:lvl6pPr>
            <a:lvl7pPr marL="2971800" indent="-228600" eaLnBrk="0" fontAlgn="base" hangingPunct="0">
              <a:spcBef>
                <a:spcPts val="300"/>
              </a:spcBef>
              <a:spcAft>
                <a:spcPct val="0"/>
              </a:spcAft>
              <a:buClr>
                <a:srgbClr val="86AA2C"/>
              </a:buClr>
              <a:buSzPct val="70000"/>
              <a:buFont typeface="Wingdings" panose="05000000000000000000" pitchFamily="2" charset="2"/>
              <a:buChar char=""/>
              <a:defRPr sz="1600">
                <a:solidFill>
                  <a:schemeClr val="tx1"/>
                </a:solidFill>
                <a:latin typeface="Calibri" panose="020F0502020204030204" pitchFamily="34" charset="0"/>
              </a:defRPr>
            </a:lvl7pPr>
            <a:lvl8pPr marL="3429000" indent="-228600" eaLnBrk="0" fontAlgn="base" hangingPunct="0">
              <a:spcBef>
                <a:spcPts val="300"/>
              </a:spcBef>
              <a:spcAft>
                <a:spcPct val="0"/>
              </a:spcAft>
              <a:buClr>
                <a:srgbClr val="86AA2C"/>
              </a:buClr>
              <a:buSzPct val="70000"/>
              <a:buFont typeface="Wingdings" panose="05000000000000000000" pitchFamily="2" charset="2"/>
              <a:buChar char=""/>
              <a:defRPr sz="1600">
                <a:solidFill>
                  <a:schemeClr val="tx1"/>
                </a:solidFill>
                <a:latin typeface="Calibri" panose="020F0502020204030204" pitchFamily="34" charset="0"/>
              </a:defRPr>
            </a:lvl8pPr>
            <a:lvl9pPr marL="3886200" indent="-228600" eaLnBrk="0" fontAlgn="base" hangingPunct="0">
              <a:spcBef>
                <a:spcPts val="300"/>
              </a:spcBef>
              <a:spcAft>
                <a:spcPct val="0"/>
              </a:spcAft>
              <a:buClr>
                <a:srgbClr val="86AA2C"/>
              </a:buClr>
              <a:buSzPct val="70000"/>
              <a:buFont typeface="Wingdings" panose="05000000000000000000" pitchFamily="2" charset="2"/>
              <a:buChar char=""/>
              <a:defRPr sz="1600">
                <a:solidFill>
                  <a:schemeClr val="tx1"/>
                </a:solidFill>
                <a:latin typeface="Calibri" panose="020F0502020204030204" pitchFamily="34" charset="0"/>
              </a:defRPr>
            </a:lvl9pPr>
          </a:lstStyle>
          <a:p>
            <a:pPr defTabSz="823692" fontAlgn="base">
              <a:spcBef>
                <a:spcPct val="0"/>
              </a:spcBef>
              <a:spcAft>
                <a:spcPct val="0"/>
              </a:spcAft>
              <a:buClrTx/>
              <a:buSzTx/>
              <a:buNone/>
            </a:pPr>
            <a:r>
              <a:rPr lang="en-US" altLang="en-US" sz="1081" dirty="0">
                <a:solidFill>
                  <a:prstClr val="black"/>
                </a:solidFill>
                <a:cs typeface="Arial" panose="020B0604020202020204" pitchFamily="34" charset="0"/>
              </a:rPr>
              <a:t>Package inserts, dailymed.nlm.nih.gov</a:t>
            </a:r>
          </a:p>
        </p:txBody>
      </p:sp>
      <p:graphicFrame>
        <p:nvGraphicFramePr>
          <p:cNvPr id="2" name="Table 2">
            <a:extLst>
              <a:ext uri="{FF2B5EF4-FFF2-40B4-BE49-F238E27FC236}">
                <a16:creationId xmlns:a16="http://schemas.microsoft.com/office/drawing/2014/main" id="{4119B655-8BF8-AF4A-90B6-0A3457986387}"/>
              </a:ext>
            </a:extLst>
          </p:cNvPr>
          <p:cNvGraphicFramePr>
            <a:graphicFrameLocks noGrp="1"/>
          </p:cNvGraphicFramePr>
          <p:nvPr>
            <p:extLst>
              <p:ext uri="{D42A27DB-BD31-4B8C-83A1-F6EECF244321}">
                <p14:modId xmlns:p14="http://schemas.microsoft.com/office/powerpoint/2010/main" val="3020108410"/>
              </p:ext>
            </p:extLst>
          </p:nvPr>
        </p:nvGraphicFramePr>
        <p:xfrm>
          <a:off x="457200" y="1219200"/>
          <a:ext cx="8229600" cy="5604053"/>
        </p:xfrm>
        <a:graphic>
          <a:graphicData uri="http://schemas.openxmlformats.org/drawingml/2006/table">
            <a:tbl>
              <a:tblPr firstRow="1" bandRow="1">
                <a:tableStyleId>{5C22544A-7EE6-4342-B048-85BDC9FD1C3A}</a:tableStyleId>
              </a:tblPr>
              <a:tblGrid>
                <a:gridCol w="2514600">
                  <a:extLst>
                    <a:ext uri="{9D8B030D-6E8A-4147-A177-3AD203B41FA5}">
                      <a16:colId xmlns:a16="http://schemas.microsoft.com/office/drawing/2014/main" val="2292604403"/>
                    </a:ext>
                  </a:extLst>
                </a:gridCol>
                <a:gridCol w="1828800">
                  <a:extLst>
                    <a:ext uri="{9D8B030D-6E8A-4147-A177-3AD203B41FA5}">
                      <a16:colId xmlns:a16="http://schemas.microsoft.com/office/drawing/2014/main" val="3799880676"/>
                    </a:ext>
                  </a:extLst>
                </a:gridCol>
                <a:gridCol w="1524000">
                  <a:extLst>
                    <a:ext uri="{9D8B030D-6E8A-4147-A177-3AD203B41FA5}">
                      <a16:colId xmlns:a16="http://schemas.microsoft.com/office/drawing/2014/main" val="1741242859"/>
                    </a:ext>
                  </a:extLst>
                </a:gridCol>
                <a:gridCol w="2362200">
                  <a:extLst>
                    <a:ext uri="{9D8B030D-6E8A-4147-A177-3AD203B41FA5}">
                      <a16:colId xmlns:a16="http://schemas.microsoft.com/office/drawing/2014/main" val="2977410308"/>
                    </a:ext>
                  </a:extLst>
                </a:gridCol>
              </a:tblGrid>
              <a:tr h="745974">
                <a:tc>
                  <a:txBody>
                    <a:bodyPr/>
                    <a:lstStyle/>
                    <a:p>
                      <a:pPr algn="ctr"/>
                      <a:r>
                        <a:rPr lang="en-US" dirty="0"/>
                        <a:t>Drug</a:t>
                      </a:r>
                    </a:p>
                  </a:txBody>
                  <a:tcPr/>
                </a:tc>
                <a:tc>
                  <a:txBody>
                    <a:bodyPr/>
                    <a:lstStyle/>
                    <a:p>
                      <a:pPr algn="ctr"/>
                      <a:r>
                        <a:rPr lang="en-US" dirty="0"/>
                        <a:t>Lower BG</a:t>
                      </a:r>
                    </a:p>
                  </a:txBody>
                  <a:tcPr/>
                </a:tc>
                <a:tc>
                  <a:txBody>
                    <a:bodyPr/>
                    <a:lstStyle/>
                    <a:p>
                      <a:pPr algn="ctr"/>
                      <a:r>
                        <a:rPr lang="en-US" dirty="0"/>
                        <a:t>Reduce CV / Kidney Risk?</a:t>
                      </a:r>
                    </a:p>
                  </a:txBody>
                  <a:tcPr/>
                </a:tc>
                <a:tc>
                  <a:txBody>
                    <a:bodyPr/>
                    <a:lstStyle/>
                    <a:p>
                      <a:pPr algn="ctr"/>
                      <a:r>
                        <a:rPr lang="en-US" dirty="0" err="1"/>
                        <a:t>Wt</a:t>
                      </a:r>
                      <a:r>
                        <a:rPr lang="en-US" dirty="0"/>
                        <a:t> loss approved?</a:t>
                      </a:r>
                    </a:p>
                  </a:txBody>
                  <a:tcPr/>
                </a:tc>
                <a:extLst>
                  <a:ext uri="{0D108BD9-81ED-4DB2-BD59-A6C34878D82A}">
                    <a16:rowId xmlns:a16="http://schemas.microsoft.com/office/drawing/2014/main" val="1793843125"/>
                  </a:ext>
                </a:extLst>
              </a:tr>
              <a:tr h="106567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latin typeface="Calibri" panose="020F0502020204030204" pitchFamily="34" charset="0"/>
                          <a:cs typeface="Calibri" panose="020F0502020204030204" pitchFamily="34" charset="0"/>
                        </a:rPr>
                        <a:t>Exenatide IR</a:t>
                      </a:r>
                      <a:r>
                        <a:rPr lang="en-US" sz="1800" baseline="0" dirty="0">
                          <a:latin typeface="Calibri" panose="020F0502020204030204" pitchFamily="34" charset="0"/>
                          <a:cs typeface="Calibri" panose="020F0502020204030204" pitchFamily="34" charset="0"/>
                        </a:rPr>
                        <a:t> </a:t>
                      </a:r>
                      <a:r>
                        <a:rPr lang="en-US" sz="1800" b="1" dirty="0">
                          <a:latin typeface="Calibri" panose="020F0502020204030204" pitchFamily="34" charset="0"/>
                          <a:cs typeface="Calibri" panose="020F0502020204030204" pitchFamily="34" charset="0"/>
                        </a:rPr>
                        <a:t>(</a:t>
                      </a:r>
                      <a:r>
                        <a:rPr lang="en-US" sz="1800" b="1" dirty="0" err="1">
                          <a:latin typeface="Calibri" panose="020F0502020204030204" pitchFamily="34" charset="0"/>
                          <a:cs typeface="Calibri" panose="020F0502020204030204" pitchFamily="34" charset="0"/>
                        </a:rPr>
                        <a:t>Byetta</a:t>
                      </a:r>
                      <a:r>
                        <a:rPr lang="en-US" sz="1800" b="1" dirty="0">
                          <a:latin typeface="Calibri" panose="020F0502020204030204" pitchFamily="34" charset="0"/>
                          <a:cs typeface="Calibri" panose="020F050202020403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err="1">
                          <a:latin typeface="Calibri" panose="020F0502020204030204" pitchFamily="34" charset="0"/>
                          <a:cs typeface="Calibri" panose="020F0502020204030204" pitchFamily="34" charset="0"/>
                        </a:rPr>
                        <a:t>Lixisenatide</a:t>
                      </a:r>
                      <a:r>
                        <a:rPr lang="en-US" sz="1800" baseline="0" dirty="0">
                          <a:latin typeface="Calibri" panose="020F0502020204030204" pitchFamily="34" charset="0"/>
                          <a:cs typeface="Calibri" panose="020F0502020204030204" pitchFamily="34" charset="0"/>
                        </a:rPr>
                        <a:t> </a:t>
                      </a:r>
                      <a:r>
                        <a:rPr lang="en-US" sz="1800" b="1" dirty="0">
                          <a:latin typeface="Calibri" panose="020F0502020204030204" pitchFamily="34" charset="0"/>
                          <a:cs typeface="Calibri" panose="020F0502020204030204" pitchFamily="34" charset="0"/>
                        </a:rPr>
                        <a:t>(</a:t>
                      </a:r>
                      <a:r>
                        <a:rPr lang="en-US" sz="1800" b="1" dirty="0" err="1">
                          <a:latin typeface="Calibri" panose="020F0502020204030204" pitchFamily="34" charset="0"/>
                          <a:cs typeface="Calibri" panose="020F0502020204030204" pitchFamily="34" charset="0"/>
                        </a:rPr>
                        <a:t>Adlyxin</a:t>
                      </a:r>
                      <a:r>
                        <a:rPr lang="en-US" sz="1800" b="1" dirty="0">
                          <a:latin typeface="Calibri" panose="020F0502020204030204" pitchFamily="34" charset="0"/>
                          <a:cs typeface="Calibri" panose="020F050202020403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dirty="0">
                          <a:latin typeface="Calibri" panose="020F0502020204030204" pitchFamily="34" charset="0"/>
                          <a:cs typeface="Calibri" panose="020F0502020204030204" pitchFamily="34" charset="0"/>
                        </a:rPr>
                        <a:t>Semaglutide</a:t>
                      </a:r>
                      <a:r>
                        <a:rPr lang="en-US" sz="1800" b="1" dirty="0">
                          <a:latin typeface="Calibri" panose="020F0502020204030204" pitchFamily="34" charset="0"/>
                          <a:cs typeface="Calibri" panose="020F0502020204030204" pitchFamily="34" charset="0"/>
                        </a:rPr>
                        <a:t> (Rybelsus)</a:t>
                      </a:r>
                    </a:p>
                  </a:txBody>
                  <a:tcPr/>
                </a:tc>
                <a:tc>
                  <a:txBody>
                    <a:bodyPr/>
                    <a:lstStyle/>
                    <a:p>
                      <a:pPr algn="ctr"/>
                      <a:r>
                        <a:rPr lang="en-US" dirty="0"/>
                        <a:t>Yes</a:t>
                      </a:r>
                    </a:p>
                  </a:txBody>
                  <a:tcPr/>
                </a:tc>
                <a:tc>
                  <a:txBody>
                    <a:bodyPr/>
                    <a:lstStyle/>
                    <a:p>
                      <a:pPr algn="ctr"/>
                      <a:endParaRPr lang="en-US" dirty="0"/>
                    </a:p>
                  </a:txBody>
                  <a:tcPr/>
                </a:tc>
                <a:tc>
                  <a:txBody>
                    <a:bodyPr/>
                    <a:lstStyle/>
                    <a:p>
                      <a:pPr algn="ctr"/>
                      <a:endParaRPr lang="en-US" dirty="0"/>
                    </a:p>
                  </a:txBody>
                  <a:tcPr/>
                </a:tc>
                <a:extLst>
                  <a:ext uri="{0D108BD9-81ED-4DB2-BD59-A6C34878D82A}">
                    <a16:rowId xmlns:a16="http://schemas.microsoft.com/office/drawing/2014/main" val="2838577011"/>
                  </a:ext>
                </a:extLst>
              </a:tr>
              <a:tr h="74597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latin typeface="Calibri" panose="020F0502020204030204" pitchFamily="34" charset="0"/>
                          <a:cs typeface="Calibri" panose="020F0502020204030204" pitchFamily="34" charset="0"/>
                        </a:rPr>
                        <a:t>Exenatide ER</a:t>
                      </a:r>
                      <a:r>
                        <a:rPr lang="en-US" sz="1800" baseline="0" dirty="0">
                          <a:latin typeface="Calibri" panose="020F0502020204030204" pitchFamily="34" charset="0"/>
                          <a:cs typeface="Calibri" panose="020F0502020204030204" pitchFamily="34" charset="0"/>
                        </a:rPr>
                        <a:t> </a:t>
                      </a:r>
                      <a:r>
                        <a:rPr lang="en-US" sz="1800" b="1" dirty="0">
                          <a:latin typeface="Calibri" panose="020F0502020204030204" pitchFamily="34" charset="0"/>
                          <a:cs typeface="Calibri" panose="020F0502020204030204" pitchFamily="34" charset="0"/>
                        </a:rPr>
                        <a:t>(</a:t>
                      </a:r>
                      <a:r>
                        <a:rPr lang="en-US" sz="1800" b="1" dirty="0" err="1">
                          <a:latin typeface="Calibri" panose="020F0502020204030204" pitchFamily="34" charset="0"/>
                          <a:cs typeface="Calibri" panose="020F0502020204030204" pitchFamily="34" charset="0"/>
                        </a:rPr>
                        <a:t>Bydureon</a:t>
                      </a:r>
                      <a:r>
                        <a:rPr lang="en-US" sz="1800" b="1" dirty="0">
                          <a:latin typeface="Calibri" panose="020F0502020204030204" pitchFamily="34" charset="0"/>
                          <a:cs typeface="Calibri" panose="020F0502020204030204" pitchFamily="34" charset="0"/>
                        </a:rPr>
                        <a:t>)</a:t>
                      </a:r>
                    </a:p>
                    <a:p>
                      <a:endParaRPr lang="en-US" dirty="0"/>
                    </a:p>
                  </a:txBody>
                  <a:tcPr/>
                </a:tc>
                <a:tc>
                  <a:txBody>
                    <a:bodyPr/>
                    <a:lstStyle/>
                    <a:p>
                      <a:pPr algn="ctr"/>
                      <a:r>
                        <a:rPr lang="en-US" dirty="0"/>
                        <a:t>Yes for 10 </a:t>
                      </a:r>
                      <a:r>
                        <a:rPr lang="en-US" dirty="0" err="1"/>
                        <a:t>yrs</a:t>
                      </a:r>
                      <a:r>
                        <a:rPr lang="en-US" dirty="0"/>
                        <a:t> and older</a:t>
                      </a:r>
                    </a:p>
                  </a:txBody>
                  <a:tcPr/>
                </a:tc>
                <a:tc>
                  <a:txBody>
                    <a:bodyPr/>
                    <a:lstStyle/>
                    <a:p>
                      <a:pPr algn="ctr"/>
                      <a:endParaRPr lang="en-US" dirty="0"/>
                    </a:p>
                  </a:txBody>
                  <a:tcPr/>
                </a:tc>
                <a:tc>
                  <a:txBody>
                    <a:bodyPr/>
                    <a:lstStyle/>
                    <a:p>
                      <a:pPr algn="ctr"/>
                      <a:endParaRPr lang="en-US"/>
                    </a:p>
                  </a:txBody>
                  <a:tcPr/>
                </a:tc>
                <a:extLst>
                  <a:ext uri="{0D108BD9-81ED-4DB2-BD59-A6C34878D82A}">
                    <a16:rowId xmlns:a16="http://schemas.microsoft.com/office/drawing/2014/main" val="2279302179"/>
                  </a:ext>
                </a:extLst>
              </a:tr>
              <a:tr h="74597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latin typeface="Calibri" panose="020F0502020204030204" pitchFamily="34" charset="0"/>
                          <a:cs typeface="Calibri" panose="020F0502020204030204" pitchFamily="34" charset="0"/>
                        </a:rPr>
                        <a:t>Dulaglutide</a:t>
                      </a:r>
                      <a:r>
                        <a:rPr lang="en-US" sz="1800" baseline="0" dirty="0">
                          <a:latin typeface="Calibri" panose="020F0502020204030204" pitchFamily="34" charset="0"/>
                          <a:cs typeface="Calibri" panose="020F0502020204030204" pitchFamily="34" charset="0"/>
                        </a:rPr>
                        <a:t> </a:t>
                      </a:r>
                      <a:r>
                        <a:rPr lang="en-US" sz="1800" b="1" dirty="0">
                          <a:latin typeface="Calibri" panose="020F0502020204030204" pitchFamily="34" charset="0"/>
                          <a:cs typeface="Calibri" panose="020F0502020204030204" pitchFamily="34" charset="0"/>
                        </a:rPr>
                        <a:t>(Trulicity)</a:t>
                      </a:r>
                    </a:p>
                    <a:p>
                      <a:endParaRPr lang="en-US" dirty="0"/>
                    </a:p>
                  </a:txBody>
                  <a:tcPr/>
                </a:tc>
                <a:tc>
                  <a:txBody>
                    <a:bodyPr/>
                    <a:lstStyle/>
                    <a:p>
                      <a:pPr algn="ctr"/>
                      <a:r>
                        <a:rPr lang="en-US" dirty="0"/>
                        <a:t>Yes for 10 </a:t>
                      </a:r>
                      <a:r>
                        <a:rPr lang="en-US" dirty="0" err="1"/>
                        <a:t>yrs</a:t>
                      </a:r>
                      <a:r>
                        <a:rPr lang="en-US" dirty="0"/>
                        <a:t> and older</a:t>
                      </a:r>
                    </a:p>
                  </a:txBody>
                  <a:tcPr/>
                </a:tc>
                <a:tc>
                  <a:txBody>
                    <a:bodyPr/>
                    <a:lstStyle/>
                    <a:p>
                      <a:pPr algn="ctr"/>
                      <a:r>
                        <a:rPr lang="en-US" dirty="0"/>
                        <a:t>Yes</a:t>
                      </a:r>
                    </a:p>
                  </a:txBody>
                  <a:tcPr/>
                </a:tc>
                <a:tc>
                  <a:txBody>
                    <a:bodyPr/>
                    <a:lstStyle/>
                    <a:p>
                      <a:pPr algn="ctr"/>
                      <a:endParaRPr lang="en-US" dirty="0"/>
                    </a:p>
                  </a:txBody>
                  <a:tcPr/>
                </a:tc>
                <a:extLst>
                  <a:ext uri="{0D108BD9-81ED-4DB2-BD59-A6C34878D82A}">
                    <a16:rowId xmlns:a16="http://schemas.microsoft.com/office/drawing/2014/main" val="1616548762"/>
                  </a:ext>
                </a:extLst>
              </a:tr>
              <a:tr h="74597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t>Semaglutide</a:t>
                      </a:r>
                      <a:r>
                        <a:rPr lang="en-US" sz="1800" baseline="0" dirty="0"/>
                        <a:t> </a:t>
                      </a:r>
                      <a:r>
                        <a:rPr lang="en-US" sz="1800" b="1" dirty="0"/>
                        <a:t>(Ozempic)</a:t>
                      </a:r>
                    </a:p>
                    <a:p>
                      <a:endParaRPr lang="en-US" dirty="0"/>
                    </a:p>
                  </a:txBody>
                  <a:tcPr/>
                </a:tc>
                <a:tc>
                  <a:txBody>
                    <a:bodyPr/>
                    <a:lstStyle/>
                    <a:p>
                      <a:pPr algn="ctr"/>
                      <a:r>
                        <a:rPr lang="en-US" dirty="0"/>
                        <a:t>Yes</a:t>
                      </a:r>
                    </a:p>
                  </a:txBody>
                  <a:tcPr/>
                </a:tc>
                <a:tc>
                  <a:txBody>
                    <a:bodyPr/>
                    <a:lstStyle/>
                    <a:p>
                      <a:pPr algn="ctr"/>
                      <a:r>
                        <a:rPr lang="en-US" dirty="0"/>
                        <a:t>Yes</a:t>
                      </a:r>
                      <a:br>
                        <a:rPr lang="en-US" dirty="0"/>
                      </a:br>
                      <a:r>
                        <a:rPr lang="en-US" dirty="0">
                          <a:solidFill>
                            <a:srgbClr val="0070C0"/>
                          </a:solidFill>
                        </a:rPr>
                        <a:t>Kidney protective</a:t>
                      </a:r>
                    </a:p>
                  </a:txBody>
                  <a:tcPr/>
                </a:tc>
                <a:tc>
                  <a:txBody>
                    <a:bodyPr/>
                    <a:lstStyle/>
                    <a:p>
                      <a:pPr algn="ctr"/>
                      <a:r>
                        <a:rPr lang="en-US" dirty="0"/>
                        <a:t>Yes</a:t>
                      </a:r>
                    </a:p>
                    <a:p>
                      <a:pPr algn="ctr"/>
                      <a:r>
                        <a:rPr lang="en-US" dirty="0" err="1"/>
                        <a:t>Wegovy</a:t>
                      </a:r>
                      <a:r>
                        <a:rPr lang="en-US" dirty="0"/>
                        <a:t> 2.4mg</a:t>
                      </a:r>
                    </a:p>
                  </a:txBody>
                  <a:tcPr/>
                </a:tc>
                <a:extLst>
                  <a:ext uri="{0D108BD9-81ED-4DB2-BD59-A6C34878D82A}">
                    <a16:rowId xmlns:a16="http://schemas.microsoft.com/office/drawing/2014/main" val="2882318565"/>
                  </a:ext>
                </a:extLst>
              </a:tr>
              <a:tr h="74597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t>Liraglutide</a:t>
                      </a:r>
                      <a:r>
                        <a:rPr lang="en-US" sz="1800" baseline="0" dirty="0"/>
                        <a:t> </a:t>
                      </a:r>
                      <a:r>
                        <a:rPr lang="en-US" sz="1800" b="1" dirty="0"/>
                        <a:t>(Victoza)</a:t>
                      </a:r>
                    </a:p>
                    <a:p>
                      <a:endParaRPr lang="en-US" dirty="0"/>
                    </a:p>
                  </a:txBody>
                  <a:tcPr/>
                </a:tc>
                <a:tc>
                  <a:txBody>
                    <a:bodyPr/>
                    <a:lstStyle/>
                    <a:p>
                      <a:pPr algn="ctr"/>
                      <a:r>
                        <a:rPr lang="en-US" dirty="0"/>
                        <a:t>Yes for 10 </a:t>
                      </a:r>
                      <a:r>
                        <a:rPr lang="en-US" dirty="0" err="1"/>
                        <a:t>yrs</a:t>
                      </a:r>
                      <a:r>
                        <a:rPr lang="en-US" dirty="0"/>
                        <a:t> and older</a:t>
                      </a:r>
                    </a:p>
                  </a:txBody>
                  <a:tcPr/>
                </a:tc>
                <a:tc>
                  <a:txBody>
                    <a:bodyPr/>
                    <a:lstStyle/>
                    <a:p>
                      <a:pPr algn="ctr"/>
                      <a:r>
                        <a:rPr lang="en-US" dirty="0"/>
                        <a:t>Yes</a:t>
                      </a:r>
                    </a:p>
                  </a:txBody>
                  <a:tcPr/>
                </a:tc>
                <a:tc>
                  <a:txBody>
                    <a:bodyPr/>
                    <a:lstStyle/>
                    <a:p>
                      <a:pPr algn="ctr"/>
                      <a:r>
                        <a:rPr lang="en-US" dirty="0"/>
                        <a:t>Yes</a:t>
                      </a:r>
                    </a:p>
                    <a:p>
                      <a:pPr algn="ctr"/>
                      <a:r>
                        <a:rPr lang="en-US" dirty="0" err="1"/>
                        <a:t>Saxenda</a:t>
                      </a:r>
                      <a:r>
                        <a:rPr lang="en-US" dirty="0"/>
                        <a:t> 3mg</a:t>
                      </a:r>
                    </a:p>
                  </a:txBody>
                  <a:tcPr/>
                </a:tc>
                <a:extLst>
                  <a:ext uri="{0D108BD9-81ED-4DB2-BD59-A6C34878D82A}">
                    <a16:rowId xmlns:a16="http://schemas.microsoft.com/office/drawing/2014/main" val="1554863235"/>
                  </a:ext>
                </a:extLst>
              </a:tr>
              <a:tr h="432191">
                <a:tc>
                  <a:txBody>
                    <a:bodyPr/>
                    <a:lstStyle/>
                    <a:p>
                      <a:r>
                        <a:rPr lang="en-US" dirty="0" err="1"/>
                        <a:t>Tirzepatide</a:t>
                      </a:r>
                      <a:r>
                        <a:rPr lang="en-US" dirty="0"/>
                        <a:t> </a:t>
                      </a:r>
                      <a:r>
                        <a:rPr lang="en-US" b="1" dirty="0"/>
                        <a:t>(Mounjaro)</a:t>
                      </a:r>
                    </a:p>
                  </a:txBody>
                  <a:tcPr/>
                </a:tc>
                <a:tc>
                  <a:txBody>
                    <a:bodyPr/>
                    <a:lstStyle/>
                    <a:p>
                      <a:pPr algn="ctr"/>
                      <a:r>
                        <a:rPr lang="en-US" dirty="0"/>
                        <a:t>Yes</a:t>
                      </a:r>
                    </a:p>
                  </a:txBody>
                  <a:tcPr/>
                </a:tc>
                <a:tc>
                  <a:txBody>
                    <a:bodyPr/>
                    <a:lstStyle/>
                    <a:p>
                      <a:pPr algn="ctr"/>
                      <a:r>
                        <a:rPr lang="en-US" dirty="0"/>
                        <a:t>?</a:t>
                      </a:r>
                    </a:p>
                  </a:txBody>
                  <a:tcPr/>
                </a:tc>
                <a:tc>
                  <a:txBody>
                    <a:bodyPr/>
                    <a:lstStyle/>
                    <a:p>
                      <a:pPr algn="ctr"/>
                      <a:r>
                        <a:rPr lang="en-US" dirty="0"/>
                        <a:t>Yes, </a:t>
                      </a:r>
                      <a:br>
                        <a:rPr lang="en-US" dirty="0"/>
                      </a:br>
                      <a:r>
                        <a:rPr lang="en-US" dirty="0" err="1"/>
                        <a:t>Zepbound</a:t>
                      </a:r>
                      <a:r>
                        <a:rPr lang="en-US" dirty="0"/>
                        <a:t> up to 15 mg</a:t>
                      </a:r>
                    </a:p>
                  </a:txBody>
                  <a:tcPr/>
                </a:tc>
                <a:extLst>
                  <a:ext uri="{0D108BD9-81ED-4DB2-BD59-A6C34878D82A}">
                    <a16:rowId xmlns:a16="http://schemas.microsoft.com/office/drawing/2014/main" val="226750381"/>
                  </a:ext>
                </a:extLst>
              </a:tr>
            </a:tbl>
          </a:graphicData>
        </a:graphic>
      </p:graphicFrame>
      <p:pic>
        <p:nvPicPr>
          <p:cNvPr id="3" name="Picture 2">
            <a:extLst>
              <a:ext uri="{FF2B5EF4-FFF2-40B4-BE49-F238E27FC236}">
                <a16:creationId xmlns:a16="http://schemas.microsoft.com/office/drawing/2014/main" id="{C9040758-61D3-DE41-C02D-F51B66D62182}"/>
              </a:ext>
            </a:extLst>
          </p:cNvPr>
          <p:cNvPicPr>
            <a:picLocks noChangeAspect="1"/>
          </p:cNvPicPr>
          <p:nvPr/>
        </p:nvPicPr>
        <p:blipFill>
          <a:blip r:embed="rId3"/>
          <a:stretch>
            <a:fillRect/>
          </a:stretch>
        </p:blipFill>
        <p:spPr>
          <a:xfrm>
            <a:off x="6332563" y="2133600"/>
            <a:ext cx="2396469" cy="637949"/>
          </a:xfrm>
          <a:prstGeom prst="rect">
            <a:avLst/>
          </a:prstGeom>
        </p:spPr>
      </p:pic>
    </p:spTree>
    <p:extLst>
      <p:ext uri="{BB962C8B-B14F-4D97-AF65-F5344CB8AC3E}">
        <p14:creationId xmlns:p14="http://schemas.microsoft.com/office/powerpoint/2010/main" val="34160602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Title 1">
            <a:extLst>
              <a:ext uri="{FF2B5EF4-FFF2-40B4-BE49-F238E27FC236}">
                <a16:creationId xmlns:a16="http://schemas.microsoft.com/office/drawing/2014/main" id="{80A972A5-4D2E-424E-8F41-AFB5377E84EA}"/>
              </a:ext>
            </a:extLst>
          </p:cNvPr>
          <p:cNvSpPr>
            <a:spLocks noGrp="1" noChangeArrowheads="1"/>
          </p:cNvSpPr>
          <p:nvPr>
            <p:ph type="title"/>
          </p:nvPr>
        </p:nvSpPr>
        <p:spPr/>
        <p:txBody>
          <a:bodyPr>
            <a:noAutofit/>
          </a:bodyPr>
          <a:lstStyle/>
          <a:p>
            <a:pPr eaLnBrk="1" hangingPunct="1"/>
            <a:r>
              <a:rPr lang="en-US" altLang="en-US" sz="3600" dirty="0"/>
              <a:t>Counseling Points: GLP-1 RA &amp; GLP-1/GIP</a:t>
            </a:r>
          </a:p>
        </p:txBody>
      </p:sp>
      <p:sp>
        <p:nvSpPr>
          <p:cNvPr id="4" name="Content Placeholder 3">
            <a:extLst>
              <a:ext uri="{FF2B5EF4-FFF2-40B4-BE49-F238E27FC236}">
                <a16:creationId xmlns:a16="http://schemas.microsoft.com/office/drawing/2014/main" id="{86CC6F0C-FBA9-43DD-A3E5-F8522880B776}"/>
              </a:ext>
            </a:extLst>
          </p:cNvPr>
          <p:cNvSpPr>
            <a:spLocks noGrp="1"/>
          </p:cNvSpPr>
          <p:nvPr>
            <p:ph sz="quarter" idx="1"/>
          </p:nvPr>
        </p:nvSpPr>
        <p:spPr>
          <a:xfrm>
            <a:off x="457200" y="1295400"/>
            <a:ext cx="6019800" cy="5257800"/>
          </a:xfrm>
        </p:spPr>
        <p:txBody>
          <a:bodyPr rtlCol="0">
            <a:normAutofit fontScale="92500" lnSpcReduction="10000"/>
          </a:bodyPr>
          <a:lstStyle/>
          <a:p>
            <a:pPr eaLnBrk="1" fontAlgn="auto" hangingPunct="1">
              <a:spcAft>
                <a:spcPts val="0"/>
              </a:spcAft>
              <a:defRPr/>
            </a:pPr>
            <a:r>
              <a:rPr lang="en-US" sz="2800" dirty="0"/>
              <a:t>Avoid if personal or family history of medullary thyroid cancer</a:t>
            </a:r>
          </a:p>
          <a:p>
            <a:pPr eaLnBrk="1" fontAlgn="auto" hangingPunct="1">
              <a:spcAft>
                <a:spcPts val="0"/>
              </a:spcAft>
              <a:defRPr/>
            </a:pPr>
            <a:r>
              <a:rPr lang="en-US" sz="2800" dirty="0"/>
              <a:t>Avoid in combo with DPP-4 inhibitors</a:t>
            </a:r>
          </a:p>
          <a:p>
            <a:pPr eaLnBrk="1" fontAlgn="auto" hangingPunct="1">
              <a:spcAft>
                <a:spcPts val="0"/>
              </a:spcAft>
              <a:defRPr/>
            </a:pPr>
            <a:r>
              <a:rPr lang="en-US" sz="2800" dirty="0"/>
              <a:t>Watch for intestinal obstruction</a:t>
            </a:r>
          </a:p>
          <a:p>
            <a:pPr eaLnBrk="1" fontAlgn="auto" hangingPunct="1">
              <a:spcAft>
                <a:spcPts val="0"/>
              </a:spcAft>
              <a:defRPr/>
            </a:pPr>
            <a:r>
              <a:rPr lang="en-US" sz="2800" dirty="0"/>
              <a:t>Eat smaller meals to reduce nausea</a:t>
            </a:r>
          </a:p>
          <a:p>
            <a:pPr eaLnBrk="1" fontAlgn="auto" hangingPunct="1">
              <a:spcAft>
                <a:spcPts val="0"/>
              </a:spcAft>
              <a:defRPr/>
            </a:pPr>
            <a:r>
              <a:rPr lang="en-US" sz="2800" dirty="0"/>
              <a:t>Avoid high fat meals</a:t>
            </a:r>
            <a:endParaRPr lang="en-US" sz="2800" dirty="0">
              <a:solidFill>
                <a:schemeClr val="accent2">
                  <a:lumMod val="75000"/>
                </a:schemeClr>
              </a:solidFill>
            </a:endParaRPr>
          </a:p>
          <a:p>
            <a:pPr eaLnBrk="1" fontAlgn="auto" hangingPunct="1">
              <a:spcAft>
                <a:spcPts val="0"/>
              </a:spcAft>
              <a:defRPr/>
            </a:pPr>
            <a:r>
              <a:rPr lang="en-US" sz="2800" dirty="0">
                <a:solidFill>
                  <a:srgbClr val="0070C0"/>
                </a:solidFill>
              </a:rPr>
              <a:t>Use of non-FDA </a:t>
            </a:r>
            <a:r>
              <a:rPr lang="en-US" sz="2800" i="1" dirty="0">
                <a:solidFill>
                  <a:srgbClr val="0070C0"/>
                </a:solidFill>
              </a:rPr>
              <a:t>compounded</a:t>
            </a:r>
            <a:r>
              <a:rPr lang="en-US" sz="2800" dirty="0">
                <a:solidFill>
                  <a:srgbClr val="0070C0"/>
                </a:solidFill>
              </a:rPr>
              <a:t> products not recommended</a:t>
            </a:r>
          </a:p>
          <a:p>
            <a:pPr eaLnBrk="1" fontAlgn="auto" hangingPunct="1">
              <a:spcAft>
                <a:spcPts val="0"/>
              </a:spcAft>
              <a:defRPr/>
            </a:pPr>
            <a:r>
              <a:rPr lang="en-US" sz="2800" dirty="0">
                <a:solidFill>
                  <a:srgbClr val="0070C0"/>
                </a:solidFill>
              </a:rPr>
              <a:t>Avoid with history pancreatitis</a:t>
            </a:r>
          </a:p>
          <a:p>
            <a:pPr eaLnBrk="1" fontAlgn="auto" hangingPunct="1">
              <a:spcAft>
                <a:spcPts val="0"/>
              </a:spcAft>
              <a:defRPr/>
            </a:pPr>
            <a:r>
              <a:rPr lang="en-US" sz="2800" dirty="0">
                <a:solidFill>
                  <a:srgbClr val="0070C0"/>
                </a:solidFill>
              </a:rPr>
              <a:t>If on tirzepitide, use back up contraception for first 4 weeks</a:t>
            </a:r>
          </a:p>
          <a:p>
            <a:pPr eaLnBrk="1" fontAlgn="auto" hangingPunct="1">
              <a:spcAft>
                <a:spcPts val="0"/>
              </a:spcAft>
              <a:defRPr/>
            </a:pPr>
            <a:r>
              <a:rPr lang="en-US" sz="2800" dirty="0"/>
              <a:t>Ask about recent eye exam</a:t>
            </a:r>
          </a:p>
          <a:p>
            <a:pPr lvl="1" eaLnBrk="1" fontAlgn="auto" hangingPunct="1">
              <a:spcAft>
                <a:spcPts val="0"/>
              </a:spcAft>
              <a:defRPr/>
            </a:pPr>
            <a:r>
              <a:rPr lang="en-US" sz="2000" dirty="0"/>
              <a:t>Potential increase in diabetes retinopathy</a:t>
            </a:r>
          </a:p>
          <a:p>
            <a:pPr eaLnBrk="1" fontAlgn="auto" hangingPunct="1">
              <a:spcAft>
                <a:spcPts val="0"/>
              </a:spcAft>
              <a:defRPr/>
            </a:pPr>
            <a:endParaRPr lang="en-US" dirty="0"/>
          </a:p>
        </p:txBody>
      </p:sp>
      <p:pic>
        <p:nvPicPr>
          <p:cNvPr id="6" name="Picture 5">
            <a:extLst>
              <a:ext uri="{FF2B5EF4-FFF2-40B4-BE49-F238E27FC236}">
                <a16:creationId xmlns:a16="http://schemas.microsoft.com/office/drawing/2014/main" id="{ACA42EBB-26C7-4904-BBD1-61A731CD66BF}"/>
              </a:ext>
            </a:extLst>
          </p:cNvPr>
          <p:cNvPicPr>
            <a:picLocks noChangeAspect="1"/>
          </p:cNvPicPr>
          <p:nvPr/>
        </p:nvPicPr>
        <p:blipFill>
          <a:blip r:embed="rId3"/>
          <a:stretch>
            <a:fillRect/>
          </a:stretch>
        </p:blipFill>
        <p:spPr>
          <a:xfrm>
            <a:off x="6779758" y="1447800"/>
            <a:ext cx="1928813" cy="2667000"/>
          </a:xfrm>
          <a:prstGeom prst="rect">
            <a:avLst/>
          </a:prstGeom>
        </p:spPr>
      </p:pic>
      <p:pic>
        <p:nvPicPr>
          <p:cNvPr id="2" name="Picture 1">
            <a:extLst>
              <a:ext uri="{FF2B5EF4-FFF2-40B4-BE49-F238E27FC236}">
                <a16:creationId xmlns:a16="http://schemas.microsoft.com/office/drawing/2014/main" id="{9AAE6078-C889-4AE4-5566-83D11C58C791}"/>
              </a:ext>
            </a:extLst>
          </p:cNvPr>
          <p:cNvPicPr>
            <a:picLocks noChangeAspect="1"/>
          </p:cNvPicPr>
          <p:nvPr/>
        </p:nvPicPr>
        <p:blipFill>
          <a:blip r:embed="rId4"/>
          <a:stretch>
            <a:fillRect/>
          </a:stretch>
        </p:blipFill>
        <p:spPr>
          <a:xfrm>
            <a:off x="6545929" y="4191000"/>
            <a:ext cx="2396469" cy="637949"/>
          </a:xfrm>
          <a:prstGeom prst="rect">
            <a:avLst/>
          </a:prstGeom>
        </p:spPr>
      </p:pic>
    </p:spTree>
    <p:extLst>
      <p:ext uri="{BB962C8B-B14F-4D97-AF65-F5344CB8AC3E}">
        <p14:creationId xmlns:p14="http://schemas.microsoft.com/office/powerpoint/2010/main" val="19952198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0B5815-F630-4287-9550-1D45DBB880B4}"/>
              </a:ext>
            </a:extLst>
          </p:cNvPr>
          <p:cNvSpPr>
            <a:spLocks noGrp="1"/>
          </p:cNvSpPr>
          <p:nvPr>
            <p:ph type="title"/>
          </p:nvPr>
        </p:nvSpPr>
        <p:spPr/>
        <p:txBody>
          <a:bodyPr/>
          <a:lstStyle/>
          <a:p>
            <a:pPr algn="ctr"/>
            <a:r>
              <a:rPr lang="en-US" dirty="0"/>
              <a:t>BREAK TIME</a:t>
            </a:r>
          </a:p>
        </p:txBody>
      </p:sp>
      <p:pic>
        <p:nvPicPr>
          <p:cNvPr id="8" name="Picture 7">
            <a:extLst>
              <a:ext uri="{FF2B5EF4-FFF2-40B4-BE49-F238E27FC236}">
                <a16:creationId xmlns:a16="http://schemas.microsoft.com/office/drawing/2014/main" id="{F8852CC8-A812-4B38-A7A2-3D217B3FA6AD}"/>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577453" y="1447800"/>
            <a:ext cx="7989094" cy="4648200"/>
          </a:xfrm>
          <a:prstGeom prst="rect">
            <a:avLst/>
          </a:prstGeom>
        </p:spPr>
      </p:pic>
    </p:spTree>
    <p:extLst>
      <p:ext uri="{BB962C8B-B14F-4D97-AF65-F5344CB8AC3E}">
        <p14:creationId xmlns:p14="http://schemas.microsoft.com/office/powerpoint/2010/main" val="15454037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Blue lei on the sand">
            <a:extLst>
              <a:ext uri="{FF2B5EF4-FFF2-40B4-BE49-F238E27FC236}">
                <a16:creationId xmlns:a16="http://schemas.microsoft.com/office/drawing/2014/main" id="{04722071-81BE-721B-7A7B-55AB1CEB585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312" y="152400"/>
            <a:ext cx="9144000" cy="6174854"/>
          </a:xfrm>
          <a:prstGeom prst="rect">
            <a:avLst/>
          </a:prstGeom>
        </p:spPr>
      </p:pic>
      <p:sp>
        <p:nvSpPr>
          <p:cNvPr id="83971" name="Content Placeholder 2">
            <a:extLst>
              <a:ext uri="{FF2B5EF4-FFF2-40B4-BE49-F238E27FC236}">
                <a16:creationId xmlns:a16="http://schemas.microsoft.com/office/drawing/2014/main" id="{F6A1B009-A47B-426B-8D7F-D0EE50F08FEA}"/>
              </a:ext>
            </a:extLst>
          </p:cNvPr>
          <p:cNvSpPr>
            <a:spLocks noGrp="1"/>
          </p:cNvSpPr>
          <p:nvPr>
            <p:ph idx="1"/>
          </p:nvPr>
        </p:nvSpPr>
        <p:spPr>
          <a:xfrm>
            <a:off x="1371600" y="2590800"/>
            <a:ext cx="8229600" cy="3489960"/>
          </a:xfrm>
        </p:spPr>
        <p:txBody>
          <a:bodyPr/>
          <a:lstStyle/>
          <a:p>
            <a:pPr marL="0" indent="0" algn="ctr" eaLnBrk="1" hangingPunct="1">
              <a:buNone/>
            </a:pPr>
            <a:r>
              <a:rPr lang="en-US" altLang="en-US" sz="5225" b="1" dirty="0">
                <a:solidFill>
                  <a:schemeClr val="bg1"/>
                </a:solidFill>
              </a:rPr>
              <a:t>SGLT-2 Inhibitors</a:t>
            </a:r>
          </a:p>
        </p:txBody>
      </p:sp>
    </p:spTree>
    <p:extLst>
      <p:ext uri="{BB962C8B-B14F-4D97-AF65-F5344CB8AC3E}">
        <p14:creationId xmlns:p14="http://schemas.microsoft.com/office/powerpoint/2010/main" val="16353651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20642" name="Rectangle 2"/>
          <p:cNvSpPr>
            <a:spLocks noGrp="1" noChangeArrowheads="1"/>
          </p:cNvSpPr>
          <p:nvPr>
            <p:ph type="title"/>
          </p:nvPr>
        </p:nvSpPr>
        <p:spPr>
          <a:xfrm>
            <a:off x="304800" y="228601"/>
            <a:ext cx="8534400" cy="819976"/>
          </a:xfrm>
        </p:spPr>
        <p:txBody>
          <a:bodyPr>
            <a:normAutofit fontScale="90000"/>
          </a:bodyPr>
          <a:lstStyle/>
          <a:p>
            <a:pPr eaLnBrk="1" hangingPunct="1">
              <a:defRPr/>
            </a:pPr>
            <a:br>
              <a:rPr lang="en-US" dirty="0">
                <a:solidFill>
                  <a:schemeClr val="accent1">
                    <a:lumMod val="20000"/>
                    <a:lumOff val="80000"/>
                  </a:schemeClr>
                </a:solidFill>
              </a:rPr>
            </a:br>
            <a:r>
              <a:rPr lang="en-US" dirty="0"/>
              <a:t>SGLT2 Inhibitors- “</a:t>
            </a:r>
            <a:r>
              <a:rPr lang="en-US" dirty="0" err="1"/>
              <a:t>Flozins</a:t>
            </a:r>
            <a:r>
              <a:rPr lang="en-US" dirty="0"/>
              <a:t>” </a:t>
            </a:r>
          </a:p>
        </p:txBody>
      </p:sp>
      <p:sp>
        <p:nvSpPr>
          <p:cNvPr id="1520643" name="Rectangle 3"/>
          <p:cNvSpPr>
            <a:spLocks noGrp="1" noChangeArrowheads="1"/>
          </p:cNvSpPr>
          <p:nvPr>
            <p:ph type="body" idx="1"/>
          </p:nvPr>
        </p:nvSpPr>
        <p:spPr>
          <a:xfrm>
            <a:off x="304800" y="1143000"/>
            <a:ext cx="7486640" cy="4007201"/>
          </a:xfrm>
        </p:spPr>
        <p:txBody>
          <a:bodyPr>
            <a:normAutofit fontScale="77500" lnSpcReduction="20000"/>
          </a:bodyPr>
          <a:lstStyle/>
          <a:p>
            <a:pPr eaLnBrk="1" hangingPunct="1">
              <a:lnSpc>
                <a:spcPct val="120000"/>
              </a:lnSpc>
              <a:defRPr/>
            </a:pPr>
            <a:r>
              <a:rPr lang="en-US" sz="3400" b="1" dirty="0"/>
              <a:t>Action</a:t>
            </a:r>
            <a:r>
              <a:rPr lang="en-US" sz="3400" dirty="0"/>
              <a:t>: decreases renal reabsorption of glucose proximal tubule of kidneys (reset renal threshold)</a:t>
            </a:r>
          </a:p>
          <a:p>
            <a:pPr eaLnBrk="1" hangingPunct="1">
              <a:lnSpc>
                <a:spcPct val="120000"/>
              </a:lnSpc>
              <a:defRPr/>
            </a:pPr>
            <a:r>
              <a:rPr lang="en-US" sz="3400" b="1" dirty="0"/>
              <a:t>Preferred</a:t>
            </a:r>
            <a:r>
              <a:rPr lang="en-US" sz="3400" dirty="0"/>
              <a:t> diabetes treatment for people with </a:t>
            </a:r>
            <a:r>
              <a:rPr lang="en-US" sz="3400" dirty="0" err="1"/>
              <a:t>heartd</a:t>
            </a:r>
            <a:r>
              <a:rPr lang="en-US" sz="3400" dirty="0"/>
              <a:t> failure and kidney disease. Decreases BG &amp; CV Risk. </a:t>
            </a:r>
          </a:p>
          <a:p>
            <a:pPr eaLnBrk="1" hangingPunct="1">
              <a:lnSpc>
                <a:spcPct val="120000"/>
              </a:lnSpc>
              <a:defRPr/>
            </a:pPr>
            <a:r>
              <a:rPr lang="en-US" sz="3400" dirty="0"/>
              <a:t>AWP: ~$650 a month</a:t>
            </a:r>
          </a:p>
          <a:p>
            <a:pPr lvl="2">
              <a:lnSpc>
                <a:spcPct val="80000"/>
              </a:lnSpc>
              <a:defRPr/>
            </a:pPr>
            <a:endParaRPr lang="en-US" dirty="0"/>
          </a:p>
          <a:p>
            <a:pPr marL="342905" lvl="1" indent="0">
              <a:lnSpc>
                <a:spcPct val="80000"/>
              </a:lnSpc>
              <a:buNone/>
              <a:defRPr/>
            </a:pPr>
            <a:endParaRPr lang="en-US" sz="825" dirty="0"/>
          </a:p>
          <a:p>
            <a:pPr marL="342905" lvl="1" indent="0">
              <a:lnSpc>
                <a:spcPct val="80000"/>
              </a:lnSpc>
              <a:buNone/>
              <a:defRPr/>
            </a:pPr>
            <a:endParaRPr lang="en-US" sz="825" dirty="0"/>
          </a:p>
          <a:p>
            <a:pPr marL="342905" lvl="1" indent="0">
              <a:lnSpc>
                <a:spcPct val="80000"/>
              </a:lnSpc>
              <a:buNone/>
              <a:defRPr/>
            </a:pPr>
            <a:endParaRPr lang="en-US" sz="825" dirty="0"/>
          </a:p>
          <a:p>
            <a:pPr marL="342905" lvl="1" indent="0">
              <a:lnSpc>
                <a:spcPct val="80000"/>
              </a:lnSpc>
              <a:buNone/>
              <a:defRPr/>
            </a:pPr>
            <a:endParaRPr lang="en-US" sz="825" dirty="0"/>
          </a:p>
          <a:p>
            <a:pPr marL="342905" lvl="1" indent="0">
              <a:lnSpc>
                <a:spcPct val="80000"/>
              </a:lnSpc>
              <a:buNone/>
              <a:defRPr/>
            </a:pPr>
            <a:endParaRPr lang="en-US" sz="825" dirty="0"/>
          </a:p>
          <a:p>
            <a:pPr marL="342905" lvl="1" indent="0">
              <a:lnSpc>
                <a:spcPct val="80000"/>
              </a:lnSpc>
              <a:buNone/>
              <a:defRPr/>
            </a:pPr>
            <a:endParaRPr lang="en-US" sz="825" dirty="0"/>
          </a:p>
          <a:p>
            <a:pPr marL="342905" lvl="1" indent="0">
              <a:lnSpc>
                <a:spcPct val="80000"/>
              </a:lnSpc>
              <a:buNone/>
              <a:defRPr/>
            </a:pPr>
            <a:endParaRPr lang="en-US" sz="825" dirty="0"/>
          </a:p>
          <a:p>
            <a:pPr marL="342905" lvl="1" indent="0">
              <a:lnSpc>
                <a:spcPct val="80000"/>
              </a:lnSpc>
              <a:buNone/>
              <a:defRPr/>
            </a:pPr>
            <a:endParaRPr lang="en-US" sz="825" dirty="0"/>
          </a:p>
          <a:p>
            <a:pPr marL="342905" lvl="1" indent="0">
              <a:lnSpc>
                <a:spcPct val="80000"/>
              </a:lnSpc>
              <a:buNone/>
              <a:defRPr/>
            </a:pPr>
            <a:endParaRPr lang="en-US" sz="825" dirty="0"/>
          </a:p>
          <a:p>
            <a:pPr marL="342905" lvl="1" indent="0">
              <a:lnSpc>
                <a:spcPct val="80000"/>
              </a:lnSpc>
              <a:buNone/>
              <a:defRPr/>
            </a:pPr>
            <a:endParaRPr lang="en-US" sz="825" dirty="0"/>
          </a:p>
          <a:p>
            <a:pPr marL="0" indent="0">
              <a:lnSpc>
                <a:spcPct val="80000"/>
              </a:lnSpc>
              <a:buNone/>
              <a:defRPr/>
            </a:pPr>
            <a:r>
              <a:rPr lang="en-US" dirty="0">
                <a:solidFill>
                  <a:srgbClr val="FFFFFF"/>
                </a:solidFill>
              </a:rPr>
              <a:t>%	‘f</a:t>
            </a:r>
          </a:p>
        </p:txBody>
      </p:sp>
      <p:pic>
        <p:nvPicPr>
          <p:cNvPr id="61447" name="Picture 115" descr="body_parts_kidney"/>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95824" y="1143000"/>
            <a:ext cx="2228851" cy="10355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a:extLst>
              <a:ext uri="{FF2B5EF4-FFF2-40B4-BE49-F238E27FC236}">
                <a16:creationId xmlns:a16="http://schemas.microsoft.com/office/drawing/2014/main" id="{07B7F358-45F2-4E4A-9BFC-AB3B73078416}"/>
              </a:ext>
            </a:extLst>
          </p:cNvPr>
          <p:cNvPicPr>
            <a:picLocks noChangeAspect="1"/>
          </p:cNvPicPr>
          <p:nvPr/>
        </p:nvPicPr>
        <p:blipFill>
          <a:blip r:embed="rId5"/>
          <a:stretch>
            <a:fillRect/>
          </a:stretch>
        </p:blipFill>
        <p:spPr>
          <a:xfrm>
            <a:off x="3951514" y="5463410"/>
            <a:ext cx="3912984" cy="515520"/>
          </a:xfrm>
          <a:prstGeom prst="rect">
            <a:avLst/>
          </a:prstGeom>
        </p:spPr>
      </p:pic>
      <p:pic>
        <p:nvPicPr>
          <p:cNvPr id="8" name="Picture 7">
            <a:extLst>
              <a:ext uri="{FF2B5EF4-FFF2-40B4-BE49-F238E27FC236}">
                <a16:creationId xmlns:a16="http://schemas.microsoft.com/office/drawing/2014/main" id="{417C8A2C-76CB-6248-45F2-BAA1A3740E6D}"/>
              </a:ext>
            </a:extLst>
          </p:cNvPr>
          <p:cNvPicPr>
            <a:picLocks noChangeAspect="1"/>
          </p:cNvPicPr>
          <p:nvPr/>
        </p:nvPicPr>
        <p:blipFill>
          <a:blip r:embed="rId6"/>
          <a:stretch>
            <a:fillRect/>
          </a:stretch>
        </p:blipFill>
        <p:spPr>
          <a:xfrm>
            <a:off x="457200" y="3295159"/>
            <a:ext cx="7894286" cy="3497468"/>
          </a:xfrm>
          <a:prstGeom prst="rect">
            <a:avLst/>
          </a:prstGeom>
        </p:spPr>
      </p:pic>
    </p:spTree>
    <p:custDataLst>
      <p:tags r:id="rId1"/>
    </p:custDataLst>
    <p:extLst>
      <p:ext uri="{BB962C8B-B14F-4D97-AF65-F5344CB8AC3E}">
        <p14:creationId xmlns:p14="http://schemas.microsoft.com/office/powerpoint/2010/main" val="20907387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Title 1">
            <a:extLst>
              <a:ext uri="{FF2B5EF4-FFF2-40B4-BE49-F238E27FC236}">
                <a16:creationId xmlns:a16="http://schemas.microsoft.com/office/drawing/2014/main" id="{87134344-F5D5-435B-A74D-FE1C27A41EDC}"/>
              </a:ext>
            </a:extLst>
          </p:cNvPr>
          <p:cNvSpPr>
            <a:spLocks noGrp="1" noChangeArrowheads="1"/>
          </p:cNvSpPr>
          <p:nvPr>
            <p:ph type="title"/>
          </p:nvPr>
        </p:nvSpPr>
        <p:spPr/>
        <p:txBody>
          <a:bodyPr>
            <a:normAutofit/>
          </a:bodyPr>
          <a:lstStyle/>
          <a:p>
            <a:pPr eaLnBrk="1" hangingPunct="1"/>
            <a:r>
              <a:rPr lang="en-US" altLang="en-US" sz="4400" dirty="0"/>
              <a:t>Benefits of SGLT-2 Inhibitors</a:t>
            </a:r>
          </a:p>
        </p:txBody>
      </p:sp>
      <p:graphicFrame>
        <p:nvGraphicFramePr>
          <p:cNvPr id="7" name="Diagram 6">
            <a:extLst>
              <a:ext uri="{FF2B5EF4-FFF2-40B4-BE49-F238E27FC236}">
                <a16:creationId xmlns:a16="http://schemas.microsoft.com/office/drawing/2014/main" id="{AFA8AEFE-89C3-4FEE-A2E1-5E81EC4B537E}"/>
              </a:ext>
            </a:extLst>
          </p:cNvPr>
          <p:cNvGraphicFramePr/>
          <p:nvPr/>
        </p:nvGraphicFramePr>
        <p:xfrm>
          <a:off x="350730" y="1740065"/>
          <a:ext cx="8336071" cy="41296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3208100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Title 1">
            <a:extLst>
              <a:ext uri="{FF2B5EF4-FFF2-40B4-BE49-F238E27FC236}">
                <a16:creationId xmlns:a16="http://schemas.microsoft.com/office/drawing/2014/main" id="{B760BF84-C6DA-439D-8E18-43D602B5FD7D}"/>
              </a:ext>
            </a:extLst>
          </p:cNvPr>
          <p:cNvSpPr>
            <a:spLocks noGrp="1" noChangeArrowheads="1"/>
          </p:cNvSpPr>
          <p:nvPr>
            <p:ph type="title"/>
          </p:nvPr>
        </p:nvSpPr>
        <p:spPr/>
        <p:txBody>
          <a:bodyPr>
            <a:normAutofit/>
          </a:bodyPr>
          <a:lstStyle/>
          <a:p>
            <a:pPr eaLnBrk="1" hangingPunct="1"/>
            <a:r>
              <a:rPr lang="en-US" altLang="en-US" sz="4400" dirty="0"/>
              <a:t>Side Effects of SGLT-2 Inhibitors</a:t>
            </a:r>
          </a:p>
        </p:txBody>
      </p:sp>
      <p:graphicFrame>
        <p:nvGraphicFramePr>
          <p:cNvPr id="6" name="Diagram 5">
            <a:extLst>
              <a:ext uri="{FF2B5EF4-FFF2-40B4-BE49-F238E27FC236}">
                <a16:creationId xmlns:a16="http://schemas.microsoft.com/office/drawing/2014/main" id="{44D752B9-D492-4692-A6FC-7DAB2B4231D8}"/>
              </a:ext>
            </a:extLst>
          </p:cNvPr>
          <p:cNvGraphicFramePr/>
          <p:nvPr/>
        </p:nvGraphicFramePr>
        <p:xfrm>
          <a:off x="480647" y="1438315"/>
          <a:ext cx="7983416" cy="488137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6576893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Title 1">
            <a:extLst>
              <a:ext uri="{FF2B5EF4-FFF2-40B4-BE49-F238E27FC236}">
                <a16:creationId xmlns:a16="http://schemas.microsoft.com/office/drawing/2014/main" id="{C91E6876-E1E6-48B2-BE70-A88253617B94}"/>
              </a:ext>
            </a:extLst>
          </p:cNvPr>
          <p:cNvSpPr>
            <a:spLocks noGrp="1" noChangeArrowheads="1"/>
          </p:cNvSpPr>
          <p:nvPr>
            <p:ph type="title"/>
          </p:nvPr>
        </p:nvSpPr>
        <p:spPr>
          <a:xfrm>
            <a:off x="457200" y="152400"/>
            <a:ext cx="8229600" cy="762000"/>
          </a:xfrm>
        </p:spPr>
        <p:txBody>
          <a:bodyPr>
            <a:normAutofit/>
          </a:bodyPr>
          <a:lstStyle/>
          <a:p>
            <a:pPr eaLnBrk="1" hangingPunct="1"/>
            <a:r>
              <a:rPr lang="en-US" altLang="en-US" sz="4000" dirty="0"/>
              <a:t>SGLT-2i Indications Summary</a:t>
            </a:r>
          </a:p>
        </p:txBody>
      </p:sp>
      <p:sp>
        <p:nvSpPr>
          <p:cNvPr id="78877" name="TextBox 5">
            <a:extLst>
              <a:ext uri="{FF2B5EF4-FFF2-40B4-BE49-F238E27FC236}">
                <a16:creationId xmlns:a16="http://schemas.microsoft.com/office/drawing/2014/main" id="{958D2FF1-852B-4FC8-9F66-45D1FCC4FBFB}"/>
              </a:ext>
            </a:extLst>
          </p:cNvPr>
          <p:cNvSpPr txBox="1">
            <a:spLocks noChangeArrowheads="1"/>
          </p:cNvSpPr>
          <p:nvPr/>
        </p:nvSpPr>
        <p:spPr bwMode="auto">
          <a:xfrm>
            <a:off x="598124" y="6446939"/>
            <a:ext cx="7947752" cy="2586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600"/>
              </a:spcBef>
              <a:buClr>
                <a:srgbClr val="86AA2C"/>
              </a:buClr>
              <a:buSzPct val="76000"/>
              <a:buFont typeface="Wingdings 3" panose="05040102010807070707" pitchFamily="18" charset="2"/>
              <a:buChar char=""/>
              <a:defRPr sz="3200">
                <a:solidFill>
                  <a:schemeClr val="tx1"/>
                </a:solidFill>
                <a:latin typeface="Calibri" panose="020F0502020204030204" pitchFamily="34" charset="0"/>
              </a:defRPr>
            </a:lvl1pPr>
            <a:lvl2pPr marL="742950" indent="-285750">
              <a:spcBef>
                <a:spcPts val="500"/>
              </a:spcBef>
              <a:buClr>
                <a:srgbClr val="86AA2C"/>
              </a:buClr>
              <a:buSzPct val="76000"/>
              <a:buFont typeface="Wingdings 3" panose="05040102010807070707" pitchFamily="18" charset="2"/>
              <a:buChar char=""/>
              <a:defRPr sz="2600">
                <a:solidFill>
                  <a:schemeClr val="tx1"/>
                </a:solidFill>
                <a:latin typeface="Calibri" panose="020F0502020204030204" pitchFamily="34" charset="0"/>
              </a:defRPr>
            </a:lvl2pPr>
            <a:lvl3pPr marL="1143000" indent="-228600">
              <a:spcBef>
                <a:spcPts val="500"/>
              </a:spcBef>
              <a:buClr>
                <a:srgbClr val="86AA2C"/>
              </a:buClr>
              <a:buSzPct val="76000"/>
              <a:buFont typeface="Wingdings 3" panose="05040102010807070707" pitchFamily="18" charset="2"/>
              <a:buChar char=""/>
              <a:defRPr sz="2200">
                <a:solidFill>
                  <a:schemeClr val="tx1"/>
                </a:solidFill>
                <a:latin typeface="Calibri" panose="020F0502020204030204" pitchFamily="34" charset="0"/>
              </a:defRPr>
            </a:lvl3pPr>
            <a:lvl4pPr marL="1600200" indent="-228600">
              <a:spcBef>
                <a:spcPts val="400"/>
              </a:spcBef>
              <a:buClr>
                <a:srgbClr val="86AA2C"/>
              </a:buClr>
              <a:buSzPct val="70000"/>
              <a:buFont typeface="Wingdings" panose="05000000000000000000" pitchFamily="2" charset="2"/>
              <a:buChar char=""/>
              <a:defRPr>
                <a:solidFill>
                  <a:schemeClr val="tx1"/>
                </a:solidFill>
                <a:latin typeface="Calibri" panose="020F0502020204030204" pitchFamily="34" charset="0"/>
              </a:defRPr>
            </a:lvl4pPr>
            <a:lvl5pPr marL="2057400" indent="-228600">
              <a:spcBef>
                <a:spcPts val="300"/>
              </a:spcBef>
              <a:buClr>
                <a:srgbClr val="86AA2C"/>
              </a:buClr>
              <a:buSzPct val="70000"/>
              <a:buFont typeface="Wingdings" panose="05000000000000000000" pitchFamily="2" charset="2"/>
              <a:buChar char=""/>
              <a:defRPr sz="1600">
                <a:solidFill>
                  <a:schemeClr val="tx1"/>
                </a:solidFill>
                <a:latin typeface="Calibri" panose="020F0502020204030204" pitchFamily="34" charset="0"/>
              </a:defRPr>
            </a:lvl5pPr>
            <a:lvl6pPr marL="2514600" indent="-228600" eaLnBrk="0" fontAlgn="base" hangingPunct="0">
              <a:spcBef>
                <a:spcPts val="300"/>
              </a:spcBef>
              <a:spcAft>
                <a:spcPct val="0"/>
              </a:spcAft>
              <a:buClr>
                <a:srgbClr val="86AA2C"/>
              </a:buClr>
              <a:buSzPct val="70000"/>
              <a:buFont typeface="Wingdings" panose="05000000000000000000" pitchFamily="2" charset="2"/>
              <a:buChar char=""/>
              <a:defRPr sz="1600">
                <a:solidFill>
                  <a:schemeClr val="tx1"/>
                </a:solidFill>
                <a:latin typeface="Calibri" panose="020F0502020204030204" pitchFamily="34" charset="0"/>
              </a:defRPr>
            </a:lvl6pPr>
            <a:lvl7pPr marL="2971800" indent="-228600" eaLnBrk="0" fontAlgn="base" hangingPunct="0">
              <a:spcBef>
                <a:spcPts val="300"/>
              </a:spcBef>
              <a:spcAft>
                <a:spcPct val="0"/>
              </a:spcAft>
              <a:buClr>
                <a:srgbClr val="86AA2C"/>
              </a:buClr>
              <a:buSzPct val="70000"/>
              <a:buFont typeface="Wingdings" panose="05000000000000000000" pitchFamily="2" charset="2"/>
              <a:buChar char=""/>
              <a:defRPr sz="1600">
                <a:solidFill>
                  <a:schemeClr val="tx1"/>
                </a:solidFill>
                <a:latin typeface="Calibri" panose="020F0502020204030204" pitchFamily="34" charset="0"/>
              </a:defRPr>
            </a:lvl7pPr>
            <a:lvl8pPr marL="3429000" indent="-228600" eaLnBrk="0" fontAlgn="base" hangingPunct="0">
              <a:spcBef>
                <a:spcPts val="300"/>
              </a:spcBef>
              <a:spcAft>
                <a:spcPct val="0"/>
              </a:spcAft>
              <a:buClr>
                <a:srgbClr val="86AA2C"/>
              </a:buClr>
              <a:buSzPct val="70000"/>
              <a:buFont typeface="Wingdings" panose="05000000000000000000" pitchFamily="2" charset="2"/>
              <a:buChar char=""/>
              <a:defRPr sz="1600">
                <a:solidFill>
                  <a:schemeClr val="tx1"/>
                </a:solidFill>
                <a:latin typeface="Calibri" panose="020F0502020204030204" pitchFamily="34" charset="0"/>
              </a:defRPr>
            </a:lvl8pPr>
            <a:lvl9pPr marL="3886200" indent="-228600" eaLnBrk="0" fontAlgn="base" hangingPunct="0">
              <a:spcBef>
                <a:spcPts val="300"/>
              </a:spcBef>
              <a:spcAft>
                <a:spcPct val="0"/>
              </a:spcAft>
              <a:buClr>
                <a:srgbClr val="86AA2C"/>
              </a:buClr>
              <a:buSzPct val="70000"/>
              <a:buFont typeface="Wingdings" panose="05000000000000000000" pitchFamily="2" charset="2"/>
              <a:buChar char=""/>
              <a:defRPr sz="1600">
                <a:solidFill>
                  <a:schemeClr val="tx1"/>
                </a:solidFill>
                <a:latin typeface="Calibri" panose="020F0502020204030204" pitchFamily="34" charset="0"/>
              </a:defRPr>
            </a:lvl9pPr>
          </a:lstStyle>
          <a:p>
            <a:pPr marL="0" marR="0" lvl="0" indent="0" algn="l" defTabSz="823692" rtl="0" eaLnBrk="1" fontAlgn="base" latinLnBrk="0" hangingPunct="1">
              <a:lnSpc>
                <a:spcPct val="100000"/>
              </a:lnSpc>
              <a:spcBef>
                <a:spcPct val="0"/>
              </a:spcBef>
              <a:spcAft>
                <a:spcPct val="0"/>
              </a:spcAft>
              <a:buClrTx/>
              <a:buSzTx/>
              <a:buFont typeface="Wingdings 3" panose="05040102010807070707" pitchFamily="18" charset="2"/>
              <a:buNone/>
              <a:tabLst/>
              <a:defRPr/>
            </a:pPr>
            <a:r>
              <a:rPr kumimoji="0" lang="en-US" altLang="en-US" sz="1081" b="0" i="0" u="none" strike="noStrike" kern="1200" cap="none" spc="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rPr>
              <a:t>Package inserts, dailymed.nlm.nih.gov</a:t>
            </a:r>
          </a:p>
        </p:txBody>
      </p:sp>
      <p:graphicFrame>
        <p:nvGraphicFramePr>
          <p:cNvPr id="2" name="Table 2">
            <a:extLst>
              <a:ext uri="{FF2B5EF4-FFF2-40B4-BE49-F238E27FC236}">
                <a16:creationId xmlns:a16="http://schemas.microsoft.com/office/drawing/2014/main" id="{4119B655-8BF8-AF4A-90B6-0A3457986387}"/>
              </a:ext>
            </a:extLst>
          </p:cNvPr>
          <p:cNvGraphicFramePr>
            <a:graphicFrameLocks noGrp="1"/>
          </p:cNvGraphicFramePr>
          <p:nvPr/>
        </p:nvGraphicFramePr>
        <p:xfrm>
          <a:off x="467710" y="961543"/>
          <a:ext cx="8229601" cy="5784480"/>
        </p:xfrm>
        <a:graphic>
          <a:graphicData uri="http://schemas.openxmlformats.org/drawingml/2006/table">
            <a:tbl>
              <a:tblPr firstRow="1" bandRow="1">
                <a:tableStyleId>{5C22544A-7EE6-4342-B048-85BDC9FD1C3A}</a:tableStyleId>
              </a:tblPr>
              <a:tblGrid>
                <a:gridCol w="2124451">
                  <a:extLst>
                    <a:ext uri="{9D8B030D-6E8A-4147-A177-3AD203B41FA5}">
                      <a16:colId xmlns:a16="http://schemas.microsoft.com/office/drawing/2014/main" val="2292604403"/>
                    </a:ext>
                  </a:extLst>
                </a:gridCol>
                <a:gridCol w="1291609">
                  <a:extLst>
                    <a:ext uri="{9D8B030D-6E8A-4147-A177-3AD203B41FA5}">
                      <a16:colId xmlns:a16="http://schemas.microsoft.com/office/drawing/2014/main" val="3799880676"/>
                    </a:ext>
                  </a:extLst>
                </a:gridCol>
                <a:gridCol w="1475117">
                  <a:extLst>
                    <a:ext uri="{9D8B030D-6E8A-4147-A177-3AD203B41FA5}">
                      <a16:colId xmlns:a16="http://schemas.microsoft.com/office/drawing/2014/main" val="1741242859"/>
                    </a:ext>
                  </a:extLst>
                </a:gridCol>
                <a:gridCol w="1785668">
                  <a:extLst>
                    <a:ext uri="{9D8B030D-6E8A-4147-A177-3AD203B41FA5}">
                      <a16:colId xmlns:a16="http://schemas.microsoft.com/office/drawing/2014/main" val="2977410308"/>
                    </a:ext>
                  </a:extLst>
                </a:gridCol>
                <a:gridCol w="1552756">
                  <a:extLst>
                    <a:ext uri="{9D8B030D-6E8A-4147-A177-3AD203B41FA5}">
                      <a16:colId xmlns:a16="http://schemas.microsoft.com/office/drawing/2014/main" val="446227343"/>
                    </a:ext>
                  </a:extLst>
                </a:gridCol>
              </a:tblGrid>
              <a:tr h="992366">
                <a:tc>
                  <a:txBody>
                    <a:bodyPr/>
                    <a:lstStyle/>
                    <a:p>
                      <a:pPr algn="ctr"/>
                      <a:r>
                        <a:rPr lang="en-US" sz="2000" dirty="0"/>
                        <a:t>Drug</a:t>
                      </a:r>
                    </a:p>
                  </a:txBody>
                  <a:tcPr/>
                </a:tc>
                <a:tc>
                  <a:txBody>
                    <a:bodyPr/>
                    <a:lstStyle/>
                    <a:p>
                      <a:pPr algn="ctr"/>
                      <a:r>
                        <a:rPr lang="en-US" sz="2000" dirty="0"/>
                        <a:t>Lower BG</a:t>
                      </a:r>
                    </a:p>
                  </a:txBody>
                  <a:tcPr/>
                </a:tc>
                <a:tc>
                  <a:txBody>
                    <a:bodyPr/>
                    <a:lstStyle/>
                    <a:p>
                      <a:pPr algn="ctr"/>
                      <a:r>
                        <a:rPr lang="en-US" sz="2000" dirty="0"/>
                        <a:t>Reduce CV Risk?</a:t>
                      </a:r>
                    </a:p>
                  </a:txBody>
                  <a:tcPr/>
                </a:tc>
                <a:tc>
                  <a:txBody>
                    <a:bodyPr/>
                    <a:lstStyle/>
                    <a:p>
                      <a:pPr algn="ctr"/>
                      <a:r>
                        <a:rPr lang="en-US" sz="2000" dirty="0"/>
                        <a:t>Use to treat Heart Failure?</a:t>
                      </a:r>
                    </a:p>
                  </a:txBody>
                  <a:tcPr/>
                </a:tc>
                <a:tc>
                  <a:txBody>
                    <a:bodyPr/>
                    <a:lstStyle/>
                    <a:p>
                      <a:pPr algn="ctr"/>
                      <a:r>
                        <a:rPr lang="en-US" sz="2000" dirty="0"/>
                        <a:t>Slow renal disease?</a:t>
                      </a:r>
                    </a:p>
                  </a:txBody>
                  <a:tcPr/>
                </a:tc>
                <a:extLst>
                  <a:ext uri="{0D108BD9-81ED-4DB2-BD59-A6C34878D82A}">
                    <a16:rowId xmlns:a16="http://schemas.microsoft.com/office/drawing/2014/main" val="1793843125"/>
                  </a:ext>
                </a:extLst>
              </a:tr>
              <a:tr h="992366">
                <a:tc>
                  <a:txBody>
                    <a:bodyPr/>
                    <a:lstStyle/>
                    <a:p>
                      <a:pPr algn="ctr"/>
                      <a:r>
                        <a:rPr lang="en-US" sz="2000" b="1" dirty="0">
                          <a:latin typeface="Calibri" panose="020F0502020204030204" pitchFamily="34" charset="0"/>
                          <a:cs typeface="Calibri" panose="020F0502020204030204" pitchFamily="34" charset="0"/>
                        </a:rPr>
                        <a:t>Dapagliflozin</a:t>
                      </a:r>
                    </a:p>
                    <a:p>
                      <a:pPr algn="ctr"/>
                      <a:r>
                        <a:rPr lang="en-US" sz="2000" b="0" dirty="0">
                          <a:latin typeface="Calibri" panose="020F0502020204030204" pitchFamily="34" charset="0"/>
                          <a:cs typeface="Calibri" panose="020F0502020204030204" pitchFamily="34" charset="0"/>
                        </a:rPr>
                        <a:t>(</a:t>
                      </a:r>
                      <a:r>
                        <a:rPr lang="en-US" sz="2000" b="0" dirty="0" err="1">
                          <a:latin typeface="Calibri" panose="020F0502020204030204" pitchFamily="34" charset="0"/>
                          <a:cs typeface="Calibri" panose="020F0502020204030204" pitchFamily="34" charset="0"/>
                        </a:rPr>
                        <a:t>Farxiga</a:t>
                      </a:r>
                      <a:r>
                        <a:rPr lang="en-US" sz="2000" b="0" dirty="0">
                          <a:latin typeface="Calibri" panose="020F0502020204030204" pitchFamily="34" charset="0"/>
                          <a:cs typeface="Calibri" panose="020F0502020204030204" pitchFamily="34" charset="0"/>
                        </a:rPr>
                        <a:t>)</a:t>
                      </a:r>
                    </a:p>
                    <a:p>
                      <a:pPr algn="ctr"/>
                      <a:endParaRPr lang="en-US" sz="2000" dirty="0"/>
                    </a:p>
                  </a:txBody>
                  <a:tcPr/>
                </a:tc>
                <a:tc>
                  <a:txBody>
                    <a:bodyPr/>
                    <a:lstStyle/>
                    <a:p>
                      <a:pPr algn="ctr"/>
                      <a:r>
                        <a:rPr lang="en-US" sz="2000" dirty="0"/>
                        <a:t>Yes</a:t>
                      </a:r>
                    </a:p>
                  </a:txBody>
                  <a:tcPr/>
                </a:tc>
                <a:tc>
                  <a:txBody>
                    <a:bodyPr/>
                    <a:lstStyle/>
                    <a:p>
                      <a:pPr algn="ctr"/>
                      <a:r>
                        <a:rPr lang="en-US" sz="2000" dirty="0"/>
                        <a:t>Yes</a:t>
                      </a:r>
                    </a:p>
                  </a:txBody>
                  <a:tcPr/>
                </a:tc>
                <a:tc>
                  <a:txBody>
                    <a:bodyPr/>
                    <a:lstStyle/>
                    <a:p>
                      <a:pPr algn="ctr"/>
                      <a:r>
                        <a:rPr lang="en-US" sz="2000" dirty="0"/>
                        <a:t>Yes</a:t>
                      </a:r>
                    </a:p>
                    <a:p>
                      <a:pPr algn="ctr"/>
                      <a:r>
                        <a:rPr lang="en-US" sz="2000" dirty="0"/>
                        <a:t>+/- Diabetes</a:t>
                      </a:r>
                    </a:p>
                  </a:txBody>
                  <a:tcPr/>
                </a:tc>
                <a:tc>
                  <a:txBody>
                    <a:bodyPr/>
                    <a:lstStyle/>
                    <a:p>
                      <a:pPr algn="ctr"/>
                      <a:r>
                        <a:rPr lang="en-US" sz="2000" dirty="0"/>
                        <a:t>Yes</a:t>
                      </a:r>
                    </a:p>
                  </a:txBody>
                  <a:tcPr/>
                </a:tc>
                <a:extLst>
                  <a:ext uri="{0D108BD9-81ED-4DB2-BD59-A6C34878D82A}">
                    <a16:rowId xmlns:a16="http://schemas.microsoft.com/office/drawing/2014/main" val="1616548762"/>
                  </a:ext>
                </a:extLst>
              </a:tr>
              <a:tr h="992366">
                <a:tc>
                  <a:txBody>
                    <a:bodyPr/>
                    <a:lstStyle/>
                    <a:p>
                      <a:pPr algn="ctr"/>
                      <a:r>
                        <a:rPr lang="en-US" sz="2000" b="1" dirty="0">
                          <a:latin typeface="Calibri" panose="020F0502020204030204" pitchFamily="34" charset="0"/>
                          <a:cs typeface="Calibri" panose="020F0502020204030204" pitchFamily="34" charset="0"/>
                        </a:rPr>
                        <a:t>Empagliflozin</a:t>
                      </a:r>
                    </a:p>
                    <a:p>
                      <a:pPr algn="ctr"/>
                      <a:r>
                        <a:rPr lang="en-US" sz="2000" b="0" dirty="0">
                          <a:latin typeface="Calibri" panose="020F0502020204030204" pitchFamily="34" charset="0"/>
                          <a:cs typeface="Calibri" panose="020F0502020204030204" pitchFamily="34" charset="0"/>
                        </a:rPr>
                        <a:t>(Jardiance)</a:t>
                      </a:r>
                    </a:p>
                    <a:p>
                      <a:pPr algn="ctr"/>
                      <a:endParaRPr lang="en-US" sz="2000" dirty="0"/>
                    </a:p>
                  </a:txBody>
                  <a:tcPr/>
                </a:tc>
                <a:tc>
                  <a:txBody>
                    <a:bodyPr/>
                    <a:lstStyle/>
                    <a:p>
                      <a:pPr algn="ctr"/>
                      <a:r>
                        <a:rPr lang="en-US" sz="2000" dirty="0"/>
                        <a:t>Yes</a:t>
                      </a:r>
                    </a:p>
                  </a:txBody>
                  <a:tcPr/>
                </a:tc>
                <a:tc>
                  <a:txBody>
                    <a:bodyPr/>
                    <a:lstStyle/>
                    <a:p>
                      <a:pPr algn="ctr"/>
                      <a:r>
                        <a:rPr lang="en-US" sz="2000" dirty="0"/>
                        <a:t>Yes</a:t>
                      </a:r>
                    </a:p>
                  </a:txBody>
                  <a:tcPr/>
                </a:tc>
                <a:tc>
                  <a:txBody>
                    <a:bodyPr/>
                    <a:lstStyle/>
                    <a:p>
                      <a:pPr algn="ctr"/>
                      <a:r>
                        <a:rPr lang="en-US" sz="2000" dirty="0"/>
                        <a:t> Yes</a:t>
                      </a:r>
                    </a:p>
                    <a:p>
                      <a:pPr algn="ctr"/>
                      <a:r>
                        <a:rPr lang="en-US" sz="2000" dirty="0"/>
                        <a:t>+/- Diabetes</a:t>
                      </a:r>
                    </a:p>
                    <a:p>
                      <a:pPr algn="ctr"/>
                      <a:endParaRPr lang="en-US" sz="2000" dirty="0"/>
                    </a:p>
                  </a:txBody>
                  <a:tcPr/>
                </a:tc>
                <a:tc>
                  <a:txBody>
                    <a:bodyPr/>
                    <a:lstStyle/>
                    <a:p>
                      <a:pPr algn="ctr"/>
                      <a:r>
                        <a:rPr lang="en-US" sz="2000" dirty="0"/>
                        <a:t>Yes</a:t>
                      </a:r>
                    </a:p>
                  </a:txBody>
                  <a:tcPr/>
                </a:tc>
                <a:extLst>
                  <a:ext uri="{0D108BD9-81ED-4DB2-BD59-A6C34878D82A}">
                    <a16:rowId xmlns:a16="http://schemas.microsoft.com/office/drawing/2014/main" val="2882318565"/>
                  </a:ext>
                </a:extLst>
              </a:tr>
              <a:tr h="922320">
                <a:tc>
                  <a:txBody>
                    <a:bodyPr/>
                    <a:lstStyle/>
                    <a:p>
                      <a:pPr algn="ctr"/>
                      <a:r>
                        <a:rPr lang="en-US" sz="2000" b="1" dirty="0">
                          <a:latin typeface="Calibri" panose="020F0502020204030204" pitchFamily="34" charset="0"/>
                          <a:cs typeface="Calibri" panose="020F0502020204030204" pitchFamily="34" charset="0"/>
                        </a:rPr>
                        <a:t>Canagliflozin</a:t>
                      </a:r>
                    </a:p>
                    <a:p>
                      <a:pPr algn="ctr"/>
                      <a:r>
                        <a:rPr lang="en-US" sz="2000" b="0" dirty="0">
                          <a:latin typeface="Calibri" panose="020F0502020204030204" pitchFamily="34" charset="0"/>
                          <a:cs typeface="Calibri" panose="020F0502020204030204" pitchFamily="34" charset="0"/>
                        </a:rPr>
                        <a:t>(Invokana)</a:t>
                      </a:r>
                    </a:p>
                  </a:txBody>
                  <a:tcPr/>
                </a:tc>
                <a:tc>
                  <a:txBody>
                    <a:bodyPr/>
                    <a:lstStyle/>
                    <a:p>
                      <a:pPr algn="ctr"/>
                      <a:r>
                        <a:rPr lang="en-US" sz="2000" dirty="0"/>
                        <a:t>Yes  </a:t>
                      </a:r>
                    </a:p>
                  </a:txBody>
                  <a:tcPr/>
                </a:tc>
                <a:tc>
                  <a:txBody>
                    <a:bodyPr/>
                    <a:lstStyle/>
                    <a:p>
                      <a:pPr algn="ctr"/>
                      <a:r>
                        <a:rPr lang="en-US" sz="2000" dirty="0"/>
                        <a:t>Yes</a:t>
                      </a:r>
                    </a:p>
                  </a:txBody>
                  <a:tcPr/>
                </a:tc>
                <a:tc>
                  <a:txBody>
                    <a:bodyPr/>
                    <a:lstStyle/>
                    <a:p>
                      <a:pPr algn="ctr"/>
                      <a:r>
                        <a:rPr lang="en-US" sz="2000" dirty="0"/>
                        <a:t>Yes</a:t>
                      </a:r>
                      <a:br>
                        <a:rPr lang="en-US" sz="2000" dirty="0"/>
                      </a:br>
                      <a:r>
                        <a:rPr lang="en-US" sz="2000" dirty="0"/>
                        <a:t>w/ Diabetes</a:t>
                      </a:r>
                    </a:p>
                  </a:txBody>
                  <a:tcPr/>
                </a:tc>
                <a:tc>
                  <a:txBody>
                    <a:bodyPr/>
                    <a:lstStyle/>
                    <a:p>
                      <a:pPr algn="ctr"/>
                      <a:r>
                        <a:rPr lang="en-US" sz="2000" dirty="0"/>
                        <a:t>Yes</a:t>
                      </a:r>
                    </a:p>
                  </a:txBody>
                  <a:tcPr/>
                </a:tc>
                <a:extLst>
                  <a:ext uri="{0D108BD9-81ED-4DB2-BD59-A6C34878D82A}">
                    <a16:rowId xmlns:a16="http://schemas.microsoft.com/office/drawing/2014/main" val="3589527904"/>
                  </a:ext>
                </a:extLst>
              </a:tr>
              <a:tr h="922320">
                <a:tc>
                  <a:txBody>
                    <a:bodyPr/>
                    <a:lstStyle/>
                    <a:p>
                      <a:pPr algn="ctr"/>
                      <a:r>
                        <a:rPr lang="en-US" sz="2000" b="1" dirty="0">
                          <a:latin typeface="Calibri" panose="020F0502020204030204" pitchFamily="34" charset="0"/>
                          <a:cs typeface="Calibri" panose="020F0502020204030204" pitchFamily="34" charset="0"/>
                        </a:rPr>
                        <a:t>Ertugliflozin</a:t>
                      </a:r>
                    </a:p>
                    <a:p>
                      <a:pPr algn="ctr"/>
                      <a:r>
                        <a:rPr lang="en-US" sz="2000" b="0" dirty="0">
                          <a:latin typeface="Calibri" panose="020F0502020204030204" pitchFamily="34" charset="0"/>
                          <a:cs typeface="Calibri" panose="020F0502020204030204" pitchFamily="34" charset="0"/>
                        </a:rPr>
                        <a:t>(</a:t>
                      </a:r>
                      <a:r>
                        <a:rPr lang="en-US" sz="2000" b="0" dirty="0" err="1">
                          <a:latin typeface="Calibri" panose="020F0502020204030204" pitchFamily="34" charset="0"/>
                          <a:cs typeface="Calibri" panose="020F0502020204030204" pitchFamily="34" charset="0"/>
                        </a:rPr>
                        <a:t>Steglatro</a:t>
                      </a:r>
                      <a:r>
                        <a:rPr lang="en-US" sz="2000" b="0" dirty="0">
                          <a:latin typeface="Calibri" panose="020F0502020204030204" pitchFamily="34" charset="0"/>
                          <a:cs typeface="Calibri" panose="020F0502020204030204" pitchFamily="34" charset="0"/>
                        </a:rPr>
                        <a:t>)</a:t>
                      </a:r>
                    </a:p>
                  </a:txBody>
                  <a:tcPr/>
                </a:tc>
                <a:tc>
                  <a:txBody>
                    <a:bodyPr/>
                    <a:lstStyle/>
                    <a:p>
                      <a:pPr algn="ctr"/>
                      <a:r>
                        <a:rPr lang="en-US" sz="2000" dirty="0"/>
                        <a:t>Yes</a:t>
                      </a:r>
                    </a:p>
                  </a:txBody>
                  <a:tcPr/>
                </a:tc>
                <a:tc>
                  <a:txBody>
                    <a:bodyPr/>
                    <a:lstStyle/>
                    <a:p>
                      <a:pPr algn="ctr"/>
                      <a:r>
                        <a:rPr lang="en-US" sz="2000" dirty="0"/>
                        <a:t>No</a:t>
                      </a:r>
                    </a:p>
                  </a:txBody>
                  <a:tcPr/>
                </a:tc>
                <a:tc>
                  <a:txBody>
                    <a:bodyPr/>
                    <a:lstStyle/>
                    <a:p>
                      <a:pPr algn="ctr"/>
                      <a:r>
                        <a:rPr lang="en-US" sz="2000" dirty="0"/>
                        <a:t>Yes</a:t>
                      </a:r>
                    </a:p>
                    <a:p>
                      <a:pPr algn="ctr"/>
                      <a:r>
                        <a:rPr lang="en-US" sz="2000" dirty="0"/>
                        <a:t>w/ Diabetes</a:t>
                      </a:r>
                    </a:p>
                  </a:txBody>
                  <a:tcPr/>
                </a:tc>
                <a:tc>
                  <a:txBody>
                    <a:bodyPr/>
                    <a:lstStyle/>
                    <a:p>
                      <a:pPr algn="ctr"/>
                      <a:r>
                        <a:rPr lang="en-US" sz="2000" dirty="0"/>
                        <a:t>Yes</a:t>
                      </a:r>
                    </a:p>
                  </a:txBody>
                  <a:tcPr/>
                </a:tc>
                <a:extLst>
                  <a:ext uri="{0D108BD9-81ED-4DB2-BD59-A6C34878D82A}">
                    <a16:rowId xmlns:a16="http://schemas.microsoft.com/office/drawing/2014/main" val="414190452"/>
                  </a:ext>
                </a:extLst>
              </a:tr>
              <a:tr h="922320">
                <a:tc>
                  <a:txBody>
                    <a:bodyPr/>
                    <a:lstStyle/>
                    <a:p>
                      <a:pPr algn="ctr"/>
                      <a:r>
                        <a:rPr lang="en-US" sz="2000" b="1" dirty="0" err="1">
                          <a:latin typeface="Calibri" panose="020F0502020204030204" pitchFamily="34" charset="0"/>
                          <a:cs typeface="Calibri" panose="020F0502020204030204" pitchFamily="34" charset="0"/>
                        </a:rPr>
                        <a:t>Bexagliflozin</a:t>
                      </a:r>
                      <a:endParaRPr lang="en-US" sz="2000" b="1" dirty="0">
                        <a:latin typeface="Calibri" panose="020F0502020204030204" pitchFamily="34" charset="0"/>
                        <a:cs typeface="Calibri" panose="020F0502020204030204" pitchFamily="34" charset="0"/>
                      </a:endParaRPr>
                    </a:p>
                    <a:p>
                      <a:pPr algn="ctr"/>
                      <a:r>
                        <a:rPr lang="en-US" sz="2000" b="0" dirty="0">
                          <a:latin typeface="Calibri" panose="020F0502020204030204" pitchFamily="34" charset="0"/>
                          <a:cs typeface="Calibri" panose="020F0502020204030204" pitchFamily="34" charset="0"/>
                        </a:rPr>
                        <a:t>(</a:t>
                      </a:r>
                      <a:r>
                        <a:rPr lang="en-US" sz="2000" b="0" dirty="0" err="1">
                          <a:latin typeface="Calibri" panose="020F0502020204030204" pitchFamily="34" charset="0"/>
                          <a:cs typeface="Calibri" panose="020F0502020204030204" pitchFamily="34" charset="0"/>
                        </a:rPr>
                        <a:t>Brenzavvy</a:t>
                      </a:r>
                      <a:r>
                        <a:rPr lang="en-US" sz="2000" b="0" dirty="0">
                          <a:latin typeface="Calibri" panose="020F0502020204030204" pitchFamily="34" charset="0"/>
                          <a:cs typeface="Calibri" panose="020F0502020204030204" pitchFamily="34" charset="0"/>
                        </a:rPr>
                        <a:t>)</a:t>
                      </a:r>
                    </a:p>
                  </a:txBody>
                  <a:tcPr/>
                </a:tc>
                <a:tc>
                  <a:txBody>
                    <a:bodyPr/>
                    <a:lstStyle/>
                    <a:p>
                      <a:pPr algn="ctr"/>
                      <a:r>
                        <a:rPr lang="en-US" sz="2000" dirty="0"/>
                        <a:t>Yes</a:t>
                      </a:r>
                    </a:p>
                  </a:txBody>
                  <a:tcPr/>
                </a:tc>
                <a:tc>
                  <a:txBody>
                    <a:bodyPr/>
                    <a:lstStyle/>
                    <a:p>
                      <a:pPr algn="ctr"/>
                      <a:r>
                        <a:rPr lang="en-US" sz="2000" dirty="0"/>
                        <a:t>NA</a:t>
                      </a:r>
                    </a:p>
                  </a:txBody>
                  <a:tcPr/>
                </a:tc>
                <a:tc>
                  <a:txBody>
                    <a:bodyPr/>
                    <a:lstStyle/>
                    <a:p>
                      <a:pPr algn="ctr"/>
                      <a:r>
                        <a:rPr lang="en-US" sz="2000" dirty="0"/>
                        <a:t>NA</a:t>
                      </a:r>
                    </a:p>
                  </a:txBody>
                  <a:tcPr/>
                </a:tc>
                <a:tc>
                  <a:txBody>
                    <a:bodyPr/>
                    <a:lstStyle/>
                    <a:p>
                      <a:pPr algn="ctr"/>
                      <a:r>
                        <a:rPr lang="en-US" sz="2000" dirty="0"/>
                        <a:t>NA</a:t>
                      </a:r>
                    </a:p>
                  </a:txBody>
                  <a:tcPr/>
                </a:tc>
                <a:extLst>
                  <a:ext uri="{0D108BD9-81ED-4DB2-BD59-A6C34878D82A}">
                    <a16:rowId xmlns:a16="http://schemas.microsoft.com/office/drawing/2014/main" val="3616011206"/>
                  </a:ext>
                </a:extLst>
              </a:tr>
            </a:tbl>
          </a:graphicData>
        </a:graphic>
      </p:graphicFrame>
    </p:spTree>
    <p:extLst>
      <p:ext uri="{BB962C8B-B14F-4D97-AF65-F5344CB8AC3E}">
        <p14:creationId xmlns:p14="http://schemas.microsoft.com/office/powerpoint/2010/main" val="34638495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Title 1">
            <a:extLst>
              <a:ext uri="{FF2B5EF4-FFF2-40B4-BE49-F238E27FC236}">
                <a16:creationId xmlns:a16="http://schemas.microsoft.com/office/drawing/2014/main" id="{AC2EFAC7-3CC4-448E-85FB-A51D83D49221}"/>
              </a:ext>
            </a:extLst>
          </p:cNvPr>
          <p:cNvSpPr>
            <a:spLocks noGrp="1" noChangeArrowheads="1"/>
          </p:cNvSpPr>
          <p:nvPr>
            <p:ph type="title"/>
          </p:nvPr>
        </p:nvSpPr>
        <p:spPr/>
        <p:txBody>
          <a:bodyPr>
            <a:normAutofit/>
          </a:bodyPr>
          <a:lstStyle/>
          <a:p>
            <a:pPr eaLnBrk="1" hangingPunct="1"/>
            <a:r>
              <a:rPr lang="en-US" altLang="en-US" sz="4400" dirty="0"/>
              <a:t>SGLT2i: Managing Adverse Effects</a:t>
            </a:r>
          </a:p>
        </p:txBody>
      </p:sp>
      <p:sp>
        <p:nvSpPr>
          <p:cNvPr id="105475" name="Content Placeholder 5">
            <a:extLst>
              <a:ext uri="{FF2B5EF4-FFF2-40B4-BE49-F238E27FC236}">
                <a16:creationId xmlns:a16="http://schemas.microsoft.com/office/drawing/2014/main" id="{3A770CA2-7F06-4449-9AF6-E3D0D66A47D8}"/>
              </a:ext>
            </a:extLst>
          </p:cNvPr>
          <p:cNvSpPr>
            <a:spLocks noGrp="1" noChangeArrowheads="1"/>
          </p:cNvSpPr>
          <p:nvPr>
            <p:ph sz="quarter" idx="1"/>
          </p:nvPr>
        </p:nvSpPr>
        <p:spPr>
          <a:xfrm>
            <a:off x="457200" y="1219200"/>
            <a:ext cx="6019800" cy="5486400"/>
          </a:xfrm>
        </p:spPr>
        <p:txBody>
          <a:bodyPr>
            <a:normAutofit fontScale="92500" lnSpcReduction="10000"/>
          </a:bodyPr>
          <a:lstStyle/>
          <a:p>
            <a:pPr eaLnBrk="1" hangingPunct="1">
              <a:lnSpc>
                <a:spcPct val="120000"/>
              </a:lnSpc>
            </a:pPr>
            <a:r>
              <a:rPr lang="en-US" altLang="en-US" sz="3200" dirty="0"/>
              <a:t>Maintain good hygiene to reduce risk of genital mycotic infections</a:t>
            </a:r>
          </a:p>
          <a:p>
            <a:pPr lvl="1" eaLnBrk="1" hangingPunct="1">
              <a:lnSpc>
                <a:spcPct val="120000"/>
              </a:lnSpc>
            </a:pPr>
            <a:r>
              <a:rPr lang="en-US" altLang="en-US" sz="2800" dirty="0"/>
              <a:t>Higher risk with higher glucose</a:t>
            </a:r>
          </a:p>
          <a:p>
            <a:pPr eaLnBrk="1" hangingPunct="1">
              <a:lnSpc>
                <a:spcPct val="120000"/>
              </a:lnSpc>
            </a:pPr>
            <a:r>
              <a:rPr lang="en-US" altLang="en-US" sz="3200" dirty="0"/>
              <a:t>DKA risk</a:t>
            </a:r>
          </a:p>
          <a:p>
            <a:pPr lvl="1" eaLnBrk="1" hangingPunct="1">
              <a:lnSpc>
                <a:spcPct val="120000"/>
              </a:lnSpc>
            </a:pPr>
            <a:r>
              <a:rPr lang="en-US" altLang="en-US" sz="2800" dirty="0"/>
              <a:t>Use caution with reducing insulin dose</a:t>
            </a:r>
          </a:p>
          <a:p>
            <a:pPr lvl="1" eaLnBrk="1" hangingPunct="1">
              <a:lnSpc>
                <a:spcPct val="120000"/>
              </a:lnSpc>
            </a:pPr>
            <a:r>
              <a:rPr lang="en-US" altLang="en-US" sz="2800" dirty="0"/>
              <a:t>Report nausea, vomiting and malaise</a:t>
            </a:r>
          </a:p>
          <a:p>
            <a:pPr eaLnBrk="1" hangingPunct="1">
              <a:lnSpc>
                <a:spcPct val="120000"/>
              </a:lnSpc>
            </a:pPr>
            <a:r>
              <a:rPr lang="en-US" altLang="en-US" sz="3200" dirty="0"/>
              <a:t>Monitor BP</a:t>
            </a:r>
          </a:p>
          <a:p>
            <a:pPr lvl="1" eaLnBrk="1" hangingPunct="1">
              <a:lnSpc>
                <a:spcPct val="120000"/>
              </a:lnSpc>
            </a:pPr>
            <a:r>
              <a:rPr lang="en-US" altLang="en-US" sz="2800" dirty="0"/>
              <a:t>May need to reduce antihypertensive meds</a:t>
            </a:r>
          </a:p>
          <a:p>
            <a:pPr eaLnBrk="1" hangingPunct="1">
              <a:lnSpc>
                <a:spcPct val="120000"/>
              </a:lnSpc>
            </a:pPr>
            <a:r>
              <a:rPr lang="en-US" altLang="en-US" sz="3200" dirty="0"/>
              <a:t>UTI risk greater with hyperglycemia</a:t>
            </a:r>
          </a:p>
          <a:p>
            <a:pPr eaLnBrk="1" hangingPunct="1"/>
            <a:endParaRPr lang="en-US" altLang="en-US" dirty="0"/>
          </a:p>
        </p:txBody>
      </p:sp>
      <p:pic>
        <p:nvPicPr>
          <p:cNvPr id="5" name="Picture 4">
            <a:extLst>
              <a:ext uri="{FF2B5EF4-FFF2-40B4-BE49-F238E27FC236}">
                <a16:creationId xmlns:a16="http://schemas.microsoft.com/office/drawing/2014/main" id="{BEA490D1-34B4-2138-F3B7-8445772D45B8}"/>
              </a:ext>
            </a:extLst>
          </p:cNvPr>
          <p:cNvPicPr>
            <a:picLocks noChangeAspect="1"/>
          </p:cNvPicPr>
          <p:nvPr/>
        </p:nvPicPr>
        <p:blipFill>
          <a:blip r:embed="rId3"/>
          <a:stretch>
            <a:fillRect/>
          </a:stretch>
        </p:blipFill>
        <p:spPr>
          <a:xfrm>
            <a:off x="6571785" y="1248937"/>
            <a:ext cx="2133600" cy="2327564"/>
          </a:xfrm>
          <a:prstGeom prst="rect">
            <a:avLst/>
          </a:prstGeom>
        </p:spPr>
      </p:pic>
    </p:spTree>
    <p:extLst>
      <p:ext uri="{BB962C8B-B14F-4D97-AF65-F5344CB8AC3E}">
        <p14:creationId xmlns:p14="http://schemas.microsoft.com/office/powerpoint/2010/main" val="25268850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5ABDC7-115A-AD6D-B913-40A83B57E4E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642583E-BFA8-225A-1329-64C4616D3E2B}"/>
              </a:ext>
            </a:extLst>
          </p:cNvPr>
          <p:cNvSpPr>
            <a:spLocks noGrp="1"/>
          </p:cNvSpPr>
          <p:nvPr>
            <p:ph type="title"/>
          </p:nvPr>
        </p:nvSpPr>
        <p:spPr>
          <a:xfrm>
            <a:off x="457200" y="228600"/>
            <a:ext cx="8229600" cy="914400"/>
          </a:xfrm>
        </p:spPr>
        <p:txBody>
          <a:bodyPr anchor="b">
            <a:normAutofit/>
          </a:bodyPr>
          <a:lstStyle/>
          <a:p>
            <a:r>
              <a:rPr lang="en-US" sz="4100"/>
              <a:t>Coach Bev has no Conflict of Interest</a:t>
            </a:r>
          </a:p>
        </p:txBody>
      </p:sp>
      <p:sp>
        <p:nvSpPr>
          <p:cNvPr id="3" name="Content Placeholder 2">
            <a:extLst>
              <a:ext uri="{FF2B5EF4-FFF2-40B4-BE49-F238E27FC236}">
                <a16:creationId xmlns:a16="http://schemas.microsoft.com/office/drawing/2014/main" id="{B849B694-1C9B-E90C-4F8F-AC8428E6E561}"/>
              </a:ext>
            </a:extLst>
          </p:cNvPr>
          <p:cNvSpPr>
            <a:spLocks noGrp="1"/>
          </p:cNvSpPr>
          <p:nvPr>
            <p:ph sz="quarter" idx="1"/>
          </p:nvPr>
        </p:nvSpPr>
        <p:spPr>
          <a:xfrm>
            <a:off x="457200" y="1219200"/>
            <a:ext cx="8229600" cy="4937760"/>
          </a:xfrm>
        </p:spPr>
        <p:txBody>
          <a:bodyPr>
            <a:normAutofit/>
          </a:bodyPr>
          <a:lstStyle/>
          <a:p>
            <a:pPr>
              <a:lnSpc>
                <a:spcPct val="90000"/>
              </a:lnSpc>
            </a:pPr>
            <a:r>
              <a:rPr lang="en-US" sz="2500" dirty="0"/>
              <a:t>She’s not on any speaker's bureau</a:t>
            </a:r>
          </a:p>
          <a:p>
            <a:pPr>
              <a:lnSpc>
                <a:spcPct val="90000"/>
              </a:lnSpc>
            </a:pPr>
            <a:r>
              <a:rPr lang="en-US" sz="2500" dirty="0"/>
              <a:t>Does not invest or have any financial relationships with diabetes related companies.</a:t>
            </a:r>
          </a:p>
          <a:p>
            <a:pPr>
              <a:lnSpc>
                <a:spcPct val="90000"/>
              </a:lnSpc>
            </a:pPr>
            <a:r>
              <a:rPr lang="en-US" sz="2500" dirty="0"/>
              <a:t>Gathers information from reading package inserts, research and articles</a:t>
            </a:r>
          </a:p>
          <a:p>
            <a:pPr>
              <a:lnSpc>
                <a:spcPct val="90000"/>
              </a:lnSpc>
            </a:pPr>
            <a:r>
              <a:rPr lang="en-US" sz="2500" dirty="0"/>
              <a:t>The ADA Standards of Medical Care is main resource for course content</a:t>
            </a:r>
          </a:p>
          <a:p>
            <a:pPr>
              <a:lnSpc>
                <a:spcPct val="90000"/>
              </a:lnSpc>
            </a:pPr>
            <a:endParaRPr lang="en-US" sz="2500" dirty="0"/>
          </a:p>
        </p:txBody>
      </p:sp>
    </p:spTree>
    <p:extLst>
      <p:ext uri="{BB962C8B-B14F-4D97-AF65-F5344CB8AC3E}">
        <p14:creationId xmlns:p14="http://schemas.microsoft.com/office/powerpoint/2010/main" val="33973570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Title 1">
            <a:extLst>
              <a:ext uri="{FF2B5EF4-FFF2-40B4-BE49-F238E27FC236}">
                <a16:creationId xmlns:a16="http://schemas.microsoft.com/office/drawing/2014/main" id="{27D7FA6E-A9B9-4964-82AB-2728ADB5A40C}"/>
              </a:ext>
            </a:extLst>
          </p:cNvPr>
          <p:cNvSpPr>
            <a:spLocks noGrp="1" noChangeArrowheads="1"/>
          </p:cNvSpPr>
          <p:nvPr>
            <p:ph type="title"/>
          </p:nvPr>
        </p:nvSpPr>
        <p:spPr>
          <a:xfrm>
            <a:off x="457200" y="228600"/>
            <a:ext cx="8229600" cy="914400"/>
          </a:xfrm>
        </p:spPr>
        <p:txBody>
          <a:bodyPr anchor="b">
            <a:normAutofit/>
          </a:bodyPr>
          <a:lstStyle/>
          <a:p>
            <a:pPr eaLnBrk="1" hangingPunct="1"/>
            <a:r>
              <a:rPr lang="en-US" altLang="en-US" dirty="0"/>
              <a:t>Case Study LS</a:t>
            </a:r>
          </a:p>
        </p:txBody>
      </p:sp>
      <p:sp>
        <p:nvSpPr>
          <p:cNvPr id="3" name="Content Placeholder 2">
            <a:extLst>
              <a:ext uri="{FF2B5EF4-FFF2-40B4-BE49-F238E27FC236}">
                <a16:creationId xmlns:a16="http://schemas.microsoft.com/office/drawing/2014/main" id="{8F935F7F-D2F6-4D3E-A178-75DC956C755E}"/>
              </a:ext>
            </a:extLst>
          </p:cNvPr>
          <p:cNvSpPr>
            <a:spLocks noGrp="1"/>
          </p:cNvSpPr>
          <p:nvPr>
            <p:ph sz="quarter" idx="1"/>
          </p:nvPr>
        </p:nvSpPr>
        <p:spPr>
          <a:xfrm>
            <a:off x="457200" y="1219200"/>
            <a:ext cx="4041648" cy="5181600"/>
          </a:xfrm>
        </p:spPr>
        <p:txBody>
          <a:bodyPr rtlCol="0">
            <a:normAutofit fontScale="85000" lnSpcReduction="20000"/>
          </a:bodyPr>
          <a:lstStyle/>
          <a:p>
            <a:pPr marL="0" indent="0" eaLnBrk="1" fontAlgn="auto" hangingPunct="1">
              <a:lnSpc>
                <a:spcPct val="120000"/>
              </a:lnSpc>
              <a:spcAft>
                <a:spcPts val="0"/>
              </a:spcAft>
              <a:buNone/>
              <a:defRPr/>
            </a:pPr>
            <a:r>
              <a:rPr lang="en-US" sz="2800" dirty="0"/>
              <a:t>LS is 69 with type 2 diabetes for over a decade. Takes metformin 1000mg twice daily and dulaglutide 3mg weekly.  Recently diagnosed with heart failure.</a:t>
            </a:r>
          </a:p>
          <a:p>
            <a:pPr marL="0" indent="0" eaLnBrk="1" fontAlgn="auto" hangingPunct="1">
              <a:lnSpc>
                <a:spcPct val="120000"/>
              </a:lnSpc>
              <a:spcAft>
                <a:spcPts val="0"/>
              </a:spcAft>
              <a:buNone/>
              <a:defRPr/>
            </a:pPr>
            <a:r>
              <a:rPr lang="en-US" sz="2800" dirty="0"/>
              <a:t>A1C=7.3%. </a:t>
            </a:r>
          </a:p>
          <a:p>
            <a:pPr marL="0" indent="0" eaLnBrk="1" fontAlgn="auto" hangingPunct="1">
              <a:lnSpc>
                <a:spcPct val="120000"/>
              </a:lnSpc>
              <a:spcAft>
                <a:spcPts val="0"/>
              </a:spcAft>
              <a:buNone/>
              <a:defRPr/>
            </a:pPr>
            <a:r>
              <a:rPr lang="en-US" sz="2800" dirty="0"/>
              <a:t>UACR 212mg/gm</a:t>
            </a:r>
          </a:p>
          <a:p>
            <a:pPr marL="0" indent="0" eaLnBrk="1" fontAlgn="auto" hangingPunct="1">
              <a:lnSpc>
                <a:spcPct val="120000"/>
              </a:lnSpc>
              <a:spcAft>
                <a:spcPts val="0"/>
              </a:spcAft>
              <a:buNone/>
              <a:defRPr/>
            </a:pPr>
            <a:r>
              <a:rPr lang="en-US" sz="2800" dirty="0"/>
              <a:t>eGFR=56 </a:t>
            </a:r>
            <a:br>
              <a:rPr lang="en-US" sz="2800" dirty="0"/>
            </a:br>
            <a:r>
              <a:rPr lang="en-US" sz="2800" dirty="0"/>
              <a:t>B/P 146/82</a:t>
            </a:r>
          </a:p>
          <a:p>
            <a:pPr marL="0" indent="0" eaLnBrk="1" fontAlgn="auto" hangingPunct="1">
              <a:lnSpc>
                <a:spcPct val="120000"/>
              </a:lnSpc>
              <a:spcAft>
                <a:spcPts val="0"/>
              </a:spcAft>
              <a:buNone/>
              <a:defRPr/>
            </a:pPr>
            <a:r>
              <a:rPr lang="en-US" sz="2800" dirty="0"/>
              <a:t>Weight: 205lbs, 5”7, BMI=32kg/m</a:t>
            </a:r>
            <a:r>
              <a:rPr lang="en-US" sz="2800" baseline="30000" dirty="0"/>
              <a:t>2</a:t>
            </a:r>
          </a:p>
          <a:p>
            <a:pPr marL="0" indent="0" eaLnBrk="1" fontAlgn="auto" hangingPunct="1">
              <a:lnSpc>
                <a:spcPct val="120000"/>
              </a:lnSpc>
              <a:spcAft>
                <a:spcPts val="0"/>
              </a:spcAft>
              <a:buNone/>
              <a:defRPr/>
            </a:pPr>
            <a:r>
              <a:rPr lang="en-US" sz="2800" dirty="0"/>
              <a:t>Lost 10lbs in the last year</a:t>
            </a:r>
          </a:p>
          <a:p>
            <a:pPr eaLnBrk="1" fontAlgn="auto" hangingPunct="1">
              <a:lnSpc>
                <a:spcPct val="90000"/>
              </a:lnSpc>
              <a:spcAft>
                <a:spcPts val="0"/>
              </a:spcAft>
              <a:defRPr/>
            </a:pPr>
            <a:endParaRPr lang="en-US" sz="2800" dirty="0"/>
          </a:p>
        </p:txBody>
      </p:sp>
      <p:pic>
        <p:nvPicPr>
          <p:cNvPr id="4" name="Picture 3" descr="Woman wearing a white shirt">
            <a:extLst>
              <a:ext uri="{FF2B5EF4-FFF2-40B4-BE49-F238E27FC236}">
                <a16:creationId xmlns:a16="http://schemas.microsoft.com/office/drawing/2014/main" id="{3DC31AAD-FD89-AB75-E23A-6D2436748C9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3565" r="31798" b="-3"/>
          <a:stretch/>
        </p:blipFill>
        <p:spPr>
          <a:xfrm>
            <a:off x="4929084" y="1216152"/>
            <a:ext cx="3744762" cy="4575048"/>
          </a:xfrm>
          <a:prstGeom prst="rect">
            <a:avLst/>
          </a:prstGeom>
          <a:noFill/>
        </p:spPr>
      </p:pic>
    </p:spTree>
    <p:extLst>
      <p:ext uri="{BB962C8B-B14F-4D97-AF65-F5344CB8AC3E}">
        <p14:creationId xmlns:p14="http://schemas.microsoft.com/office/powerpoint/2010/main" val="41031568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Title 1">
            <a:extLst>
              <a:ext uri="{FF2B5EF4-FFF2-40B4-BE49-F238E27FC236}">
                <a16:creationId xmlns:a16="http://schemas.microsoft.com/office/drawing/2014/main" id="{131AE24A-8CDA-433A-BC06-7F5C41300CC1}"/>
              </a:ext>
            </a:extLst>
          </p:cNvPr>
          <p:cNvSpPr>
            <a:spLocks noGrp="1" noChangeArrowheads="1"/>
          </p:cNvSpPr>
          <p:nvPr>
            <p:ph type="title"/>
          </p:nvPr>
        </p:nvSpPr>
        <p:spPr/>
        <p:txBody>
          <a:bodyPr>
            <a:normAutofit/>
          </a:bodyPr>
          <a:lstStyle/>
          <a:p>
            <a:r>
              <a:rPr lang="en-US" altLang="en-US" sz="4000" dirty="0"/>
              <a:t>LS continued Poll 5</a:t>
            </a:r>
          </a:p>
        </p:txBody>
      </p:sp>
      <p:sp>
        <p:nvSpPr>
          <p:cNvPr id="3" name="Content Placeholder 2">
            <a:extLst>
              <a:ext uri="{FF2B5EF4-FFF2-40B4-BE49-F238E27FC236}">
                <a16:creationId xmlns:a16="http://schemas.microsoft.com/office/drawing/2014/main" id="{AD5A9852-AFD5-4D15-8F12-F99F70DA3A98}"/>
              </a:ext>
            </a:extLst>
          </p:cNvPr>
          <p:cNvSpPr>
            <a:spLocks noGrp="1"/>
          </p:cNvSpPr>
          <p:nvPr>
            <p:ph sz="quarter" idx="1"/>
          </p:nvPr>
        </p:nvSpPr>
        <p:spPr/>
        <p:txBody>
          <a:bodyPr/>
          <a:lstStyle/>
          <a:p>
            <a:pPr>
              <a:defRPr/>
            </a:pPr>
            <a:r>
              <a:rPr lang="en-US" sz="3200" dirty="0"/>
              <a:t>What is the best med to add to LS regimen? </a:t>
            </a:r>
          </a:p>
          <a:p>
            <a:pPr marL="463326" indent="-463326">
              <a:buFont typeface="+mj-lt"/>
              <a:buAutoNum type="alphaUcPeriod"/>
              <a:defRPr/>
            </a:pPr>
            <a:r>
              <a:rPr lang="en-US" sz="3200" dirty="0"/>
              <a:t>Glipizide</a:t>
            </a:r>
          </a:p>
          <a:p>
            <a:pPr marL="463326" indent="-463326">
              <a:buFont typeface="+mj-lt"/>
              <a:buAutoNum type="alphaUcPeriod"/>
              <a:defRPr/>
            </a:pPr>
            <a:r>
              <a:rPr lang="en-US" sz="3200" dirty="0"/>
              <a:t>Dapagliflozin (</a:t>
            </a:r>
            <a:r>
              <a:rPr lang="en-US" sz="3200" dirty="0" err="1"/>
              <a:t>Farxiga</a:t>
            </a:r>
            <a:r>
              <a:rPr lang="en-US" sz="3200" dirty="0"/>
              <a:t>)</a:t>
            </a:r>
          </a:p>
          <a:p>
            <a:pPr marL="463326" indent="-463326">
              <a:buFont typeface="+mj-lt"/>
              <a:buAutoNum type="alphaUcPeriod"/>
              <a:defRPr/>
            </a:pPr>
            <a:r>
              <a:rPr lang="en-US" sz="3200" dirty="0"/>
              <a:t>Pioglitazone (Actos)</a:t>
            </a:r>
          </a:p>
          <a:p>
            <a:pPr marL="463326" indent="-463326">
              <a:buFont typeface="+mj-lt"/>
              <a:buAutoNum type="alphaUcPeriod"/>
              <a:defRPr/>
            </a:pPr>
            <a:r>
              <a:rPr lang="en-US" sz="3200" dirty="0"/>
              <a:t>Linagliptin (</a:t>
            </a:r>
            <a:r>
              <a:rPr lang="en-US" sz="3200" dirty="0" err="1"/>
              <a:t>Tradjenta</a:t>
            </a:r>
            <a:r>
              <a:rPr lang="en-US" sz="3200" dirty="0"/>
              <a:t>)</a:t>
            </a:r>
          </a:p>
          <a:p>
            <a:pPr marL="463326" indent="-463326">
              <a:buFont typeface="+mj-lt"/>
              <a:buAutoNum type="alphaUcPeriod"/>
              <a:defRPr/>
            </a:pPr>
            <a:r>
              <a:rPr lang="en-US" sz="3200" dirty="0"/>
              <a:t>More than 1 correct answer</a:t>
            </a:r>
          </a:p>
          <a:p>
            <a:pPr>
              <a:defRPr/>
            </a:pPr>
            <a:endParaRPr lang="en-US" dirty="0"/>
          </a:p>
          <a:p>
            <a:pPr>
              <a:defRPr/>
            </a:pPr>
            <a:endParaRPr lang="en-US" dirty="0"/>
          </a:p>
        </p:txBody>
      </p:sp>
      <p:sp>
        <p:nvSpPr>
          <p:cNvPr id="4" name="TextBox 3">
            <a:extLst>
              <a:ext uri="{FF2B5EF4-FFF2-40B4-BE49-F238E27FC236}">
                <a16:creationId xmlns:a16="http://schemas.microsoft.com/office/drawing/2014/main" id="{36096988-CBE1-4929-8501-73BB51655C03}"/>
              </a:ext>
            </a:extLst>
          </p:cNvPr>
          <p:cNvSpPr txBox="1"/>
          <p:nvPr/>
        </p:nvSpPr>
        <p:spPr>
          <a:xfrm>
            <a:off x="481360" y="4953000"/>
            <a:ext cx="8229599" cy="1755930"/>
          </a:xfrm>
          <a:prstGeom prst="rect">
            <a:avLst/>
          </a:prstGeom>
          <a:noFill/>
        </p:spPr>
        <p:txBody>
          <a:bodyPr wrap="square">
            <a:spAutoFit/>
          </a:bodyPr>
          <a:lstStyle/>
          <a:p>
            <a:pPr>
              <a:defRPr/>
            </a:pPr>
            <a:r>
              <a:rPr lang="en-US" sz="2162" dirty="0"/>
              <a:t>What teaching would you include?  </a:t>
            </a:r>
            <a:br>
              <a:rPr lang="en-US" sz="2162" dirty="0"/>
            </a:br>
            <a:r>
              <a:rPr lang="en-US" sz="2162" dirty="0"/>
              <a:t>Would we adjust the dulaglutide (Trulicity) dose?</a:t>
            </a:r>
          </a:p>
          <a:p>
            <a:pPr>
              <a:defRPr/>
            </a:pPr>
            <a:r>
              <a:rPr lang="en-US" sz="2162" dirty="0"/>
              <a:t>How would we manage other risk factors:</a:t>
            </a:r>
          </a:p>
          <a:p>
            <a:pPr marL="257404" indent="-257404">
              <a:buFont typeface="Arial" panose="020B0604020202020204" pitchFamily="34" charset="0"/>
              <a:buChar char="•"/>
              <a:defRPr/>
            </a:pPr>
            <a:r>
              <a:rPr lang="en-US" sz="2162" dirty="0"/>
              <a:t>Use of ACE-inhibitor/ARB, BP management</a:t>
            </a:r>
          </a:p>
          <a:p>
            <a:pPr marL="257404" indent="-257404">
              <a:buFont typeface="Arial" panose="020B0604020202020204" pitchFamily="34" charset="0"/>
              <a:buChar char="•"/>
              <a:defRPr/>
            </a:pPr>
            <a:r>
              <a:rPr lang="en-US" sz="2162" dirty="0"/>
              <a:t>Statin for CV risk   Refer to RD</a:t>
            </a:r>
            <a:endParaRPr lang="en-US" sz="1621" dirty="0"/>
          </a:p>
        </p:txBody>
      </p:sp>
      <p:sp>
        <p:nvSpPr>
          <p:cNvPr id="2" name="Oval 1">
            <a:extLst>
              <a:ext uri="{FF2B5EF4-FFF2-40B4-BE49-F238E27FC236}">
                <a16:creationId xmlns:a16="http://schemas.microsoft.com/office/drawing/2014/main" id="{4D63B57B-03AA-4790-A467-A98AA46C3E13}"/>
              </a:ext>
            </a:extLst>
          </p:cNvPr>
          <p:cNvSpPr/>
          <p:nvPr/>
        </p:nvSpPr>
        <p:spPr>
          <a:xfrm>
            <a:off x="457200" y="2286000"/>
            <a:ext cx="4869459" cy="564382"/>
          </a:xfrm>
          <a:prstGeom prst="ellipse">
            <a:avLst/>
          </a:prstGeom>
          <a:noFill/>
          <a:ln w="38100">
            <a:solidFill>
              <a:srgbClr val="7030A0"/>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621"/>
          </a:p>
        </p:txBody>
      </p:sp>
      <p:pic>
        <p:nvPicPr>
          <p:cNvPr id="5" name="Picture 4">
            <a:extLst>
              <a:ext uri="{FF2B5EF4-FFF2-40B4-BE49-F238E27FC236}">
                <a16:creationId xmlns:a16="http://schemas.microsoft.com/office/drawing/2014/main" id="{140D99FA-5047-9D38-FFF6-578321DA3C24}"/>
              </a:ext>
            </a:extLst>
          </p:cNvPr>
          <p:cNvPicPr>
            <a:picLocks noChangeAspect="1"/>
          </p:cNvPicPr>
          <p:nvPr/>
        </p:nvPicPr>
        <p:blipFill>
          <a:blip r:embed="rId3"/>
          <a:stretch>
            <a:fillRect/>
          </a:stretch>
        </p:blipFill>
        <p:spPr>
          <a:xfrm>
            <a:off x="6324600" y="2054713"/>
            <a:ext cx="2286000" cy="2062774"/>
          </a:xfrm>
          <a:prstGeom prst="rect">
            <a:avLst/>
          </a:prstGeom>
        </p:spPr>
      </p:pic>
    </p:spTree>
    <p:extLst>
      <p:ext uri="{BB962C8B-B14F-4D97-AF65-F5344CB8AC3E}">
        <p14:creationId xmlns:p14="http://schemas.microsoft.com/office/powerpoint/2010/main" val="17232590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31"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1000" fill="hold"/>
                                        <p:tgtEl>
                                          <p:spTgt spid="4"/>
                                        </p:tgtEl>
                                        <p:attrNameLst>
                                          <p:attrName>ppt_w</p:attrName>
                                        </p:attrNameLst>
                                      </p:cBhvr>
                                      <p:tavLst>
                                        <p:tav tm="0">
                                          <p:val>
                                            <p:fltVal val="0"/>
                                          </p:val>
                                        </p:tav>
                                        <p:tav tm="100000">
                                          <p:val>
                                            <p:strVal val="#ppt_w"/>
                                          </p:val>
                                        </p:tav>
                                      </p:tavLst>
                                    </p:anim>
                                    <p:anim calcmode="lin" valueType="num">
                                      <p:cBhvr>
                                        <p:cTn id="15" dur="1000" fill="hold"/>
                                        <p:tgtEl>
                                          <p:spTgt spid="4"/>
                                        </p:tgtEl>
                                        <p:attrNameLst>
                                          <p:attrName>ppt_h</p:attrName>
                                        </p:attrNameLst>
                                      </p:cBhvr>
                                      <p:tavLst>
                                        <p:tav tm="0">
                                          <p:val>
                                            <p:fltVal val="0"/>
                                          </p:val>
                                        </p:tav>
                                        <p:tav tm="100000">
                                          <p:val>
                                            <p:strVal val="#ppt_h"/>
                                          </p:val>
                                        </p:tav>
                                      </p:tavLst>
                                    </p:anim>
                                    <p:anim calcmode="lin" valueType="num">
                                      <p:cBhvr>
                                        <p:cTn id="16" dur="1000" fill="hold"/>
                                        <p:tgtEl>
                                          <p:spTgt spid="4"/>
                                        </p:tgtEl>
                                        <p:attrNameLst>
                                          <p:attrName>style.rotation</p:attrName>
                                        </p:attrNameLst>
                                      </p:cBhvr>
                                      <p:tavLst>
                                        <p:tav tm="0">
                                          <p:val>
                                            <p:fltVal val="90"/>
                                          </p:val>
                                        </p:tav>
                                        <p:tav tm="100000">
                                          <p:val>
                                            <p:fltVal val="0"/>
                                          </p:val>
                                        </p:tav>
                                      </p:tavLst>
                                    </p:anim>
                                    <p:animEffect transition="in" filter="fade">
                                      <p:cBhvr>
                                        <p:cTn id="1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B38742-8A32-56C7-FE84-575954B423D9}"/>
              </a:ext>
            </a:extLst>
          </p:cNvPr>
          <p:cNvSpPr>
            <a:spLocks noGrp="1"/>
          </p:cNvSpPr>
          <p:nvPr>
            <p:ph type="title"/>
          </p:nvPr>
        </p:nvSpPr>
        <p:spPr>
          <a:xfrm>
            <a:off x="455616" y="273050"/>
            <a:ext cx="8226425" cy="1143000"/>
          </a:xfrm>
        </p:spPr>
        <p:txBody>
          <a:bodyPr anchor="b">
            <a:normAutofit/>
          </a:bodyPr>
          <a:lstStyle/>
          <a:p>
            <a:r>
              <a:rPr lang="en-US" sz="4800" dirty="0"/>
              <a:t>Combo therapy first?</a:t>
            </a:r>
          </a:p>
        </p:txBody>
      </p:sp>
      <p:sp>
        <p:nvSpPr>
          <p:cNvPr id="4" name="Content Placeholder 3">
            <a:extLst>
              <a:ext uri="{FF2B5EF4-FFF2-40B4-BE49-F238E27FC236}">
                <a16:creationId xmlns:a16="http://schemas.microsoft.com/office/drawing/2014/main" id="{0222C899-F424-A79E-4B70-6178E2DBE79C}"/>
              </a:ext>
            </a:extLst>
          </p:cNvPr>
          <p:cNvSpPr>
            <a:spLocks noGrp="1"/>
          </p:cNvSpPr>
          <p:nvPr>
            <p:ph type="body" sz="half" idx="1"/>
          </p:nvPr>
        </p:nvSpPr>
        <p:spPr>
          <a:xfrm>
            <a:off x="455614" y="1598613"/>
            <a:ext cx="4037012" cy="4497387"/>
          </a:xfrm>
        </p:spPr>
        <p:txBody>
          <a:bodyPr>
            <a:normAutofit/>
          </a:bodyPr>
          <a:lstStyle/>
          <a:p>
            <a:r>
              <a:rPr lang="en-US" dirty="0"/>
              <a:t>Consider i</a:t>
            </a:r>
            <a:r>
              <a:rPr lang="en-US" b="0" i="0" dirty="0">
                <a:effectLst/>
              </a:rPr>
              <a:t>nitial combination therapy in people presenting with A1C levels 1.5–2.0% above goal.</a:t>
            </a:r>
            <a:endParaRPr lang="en-US" dirty="0"/>
          </a:p>
          <a:p>
            <a:endParaRPr lang="en-US" dirty="0"/>
          </a:p>
        </p:txBody>
      </p:sp>
      <p:sp>
        <p:nvSpPr>
          <p:cNvPr id="3" name="Content Placeholder 2">
            <a:extLst>
              <a:ext uri="{FF2B5EF4-FFF2-40B4-BE49-F238E27FC236}">
                <a16:creationId xmlns:a16="http://schemas.microsoft.com/office/drawing/2014/main" id="{75466EF5-9BF7-D252-E2EC-F0E9D050F518}"/>
              </a:ext>
            </a:extLst>
          </p:cNvPr>
          <p:cNvSpPr>
            <a:spLocks noGrp="1"/>
          </p:cNvSpPr>
          <p:nvPr>
            <p:ph sz="quarter" idx="2"/>
          </p:nvPr>
        </p:nvSpPr>
        <p:spPr>
          <a:xfrm>
            <a:off x="4645025" y="1598613"/>
            <a:ext cx="4037013" cy="2171700"/>
          </a:xfrm>
        </p:spPr>
        <p:txBody>
          <a:bodyPr>
            <a:normAutofit/>
          </a:bodyPr>
          <a:lstStyle/>
          <a:p>
            <a:pPr>
              <a:lnSpc>
                <a:spcPct val="90000"/>
              </a:lnSpc>
            </a:pPr>
            <a:r>
              <a:rPr lang="en-US" sz="2200" b="0" i="0">
                <a:effectLst/>
              </a:rPr>
              <a:t>Data supports initial combination therapy for more rapid attainment of glycemic goals and later combination therapy for longer durability of glycemic effect. </a:t>
            </a:r>
          </a:p>
        </p:txBody>
      </p:sp>
      <p:pic>
        <p:nvPicPr>
          <p:cNvPr id="6" name="Content Placeholder 5" descr="Person with a stethoscope with arm round person">
            <a:extLst>
              <a:ext uri="{FF2B5EF4-FFF2-40B4-BE49-F238E27FC236}">
                <a16:creationId xmlns:a16="http://schemas.microsoft.com/office/drawing/2014/main" id="{1459772D-2061-5BF4-6FEA-2D2FD88DD5EA}"/>
              </a:ext>
            </a:extLst>
          </p:cNvPr>
          <p:cNvPicPr>
            <a:picLocks noGrp="1" noChangeAspect="1"/>
          </p:cNvPicPr>
          <p:nvPr>
            <p:ph sz="quarter" idx="3"/>
          </p:nvPr>
        </p:nvPicPr>
        <p:blipFill>
          <a:blip r:embed="rId2" cstate="print">
            <a:extLst>
              <a:ext uri="{28A0092B-C50C-407E-A947-70E740481C1C}">
                <a14:useLocalDpi xmlns:a14="http://schemas.microsoft.com/office/drawing/2010/main" val="0"/>
              </a:ext>
            </a:extLst>
          </a:blip>
          <a:stretch>
            <a:fillRect/>
          </a:stretch>
        </p:blipFill>
        <p:spPr>
          <a:xfrm>
            <a:off x="5033566" y="3922713"/>
            <a:ext cx="3259930" cy="2173287"/>
          </a:xfrm>
        </p:spPr>
      </p:pic>
      <p:pic>
        <p:nvPicPr>
          <p:cNvPr id="5" name="Picture 4">
            <a:extLst>
              <a:ext uri="{FF2B5EF4-FFF2-40B4-BE49-F238E27FC236}">
                <a16:creationId xmlns:a16="http://schemas.microsoft.com/office/drawing/2014/main" id="{8C37B01E-4257-40DB-9B5B-6626BD7F2C6E}"/>
              </a:ext>
            </a:extLst>
          </p:cNvPr>
          <p:cNvPicPr>
            <a:picLocks noChangeAspect="1"/>
          </p:cNvPicPr>
          <p:nvPr/>
        </p:nvPicPr>
        <p:blipFill>
          <a:blip r:embed="rId3"/>
          <a:stretch>
            <a:fillRect/>
          </a:stretch>
        </p:blipFill>
        <p:spPr>
          <a:xfrm>
            <a:off x="5486400" y="6114897"/>
            <a:ext cx="2548869" cy="678518"/>
          </a:xfrm>
          <a:prstGeom prst="rect">
            <a:avLst/>
          </a:prstGeom>
        </p:spPr>
      </p:pic>
    </p:spTree>
    <p:extLst>
      <p:ext uri="{BB962C8B-B14F-4D97-AF65-F5344CB8AC3E}">
        <p14:creationId xmlns:p14="http://schemas.microsoft.com/office/powerpoint/2010/main" val="40938909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C9A5E9-F7D1-552E-8493-C44BAEFE067D}"/>
              </a:ext>
            </a:extLst>
          </p:cNvPr>
          <p:cNvSpPr>
            <a:spLocks noGrp="1"/>
          </p:cNvSpPr>
          <p:nvPr>
            <p:ph type="title"/>
          </p:nvPr>
        </p:nvSpPr>
        <p:spPr>
          <a:xfrm>
            <a:off x="457200" y="228600"/>
            <a:ext cx="8229600" cy="914400"/>
          </a:xfrm>
        </p:spPr>
        <p:txBody>
          <a:bodyPr anchor="b">
            <a:normAutofit/>
          </a:bodyPr>
          <a:lstStyle/>
          <a:p>
            <a:r>
              <a:rPr lang="en-US" dirty="0"/>
              <a:t>Add Meds to Lower A1C</a:t>
            </a:r>
          </a:p>
        </p:txBody>
      </p:sp>
      <p:sp>
        <p:nvSpPr>
          <p:cNvPr id="3" name="Content Placeholder 2">
            <a:extLst>
              <a:ext uri="{FF2B5EF4-FFF2-40B4-BE49-F238E27FC236}">
                <a16:creationId xmlns:a16="http://schemas.microsoft.com/office/drawing/2014/main" id="{FED1C136-A16C-6B62-D958-CBD1C7AE21C8}"/>
              </a:ext>
            </a:extLst>
          </p:cNvPr>
          <p:cNvSpPr>
            <a:spLocks noGrp="1"/>
          </p:cNvSpPr>
          <p:nvPr>
            <p:ph sz="quarter" idx="1"/>
          </p:nvPr>
        </p:nvSpPr>
        <p:spPr>
          <a:xfrm>
            <a:off x="457200" y="1219200"/>
            <a:ext cx="4041648" cy="4937760"/>
          </a:xfrm>
        </p:spPr>
        <p:txBody>
          <a:bodyPr>
            <a:normAutofit/>
          </a:bodyPr>
          <a:lstStyle/>
          <a:p>
            <a:pPr>
              <a:lnSpc>
                <a:spcPct val="90000"/>
              </a:lnSpc>
            </a:pPr>
            <a:r>
              <a:rPr lang="en-US" sz="3400" b="0" i="0" dirty="0">
                <a:effectLst/>
              </a:rPr>
              <a:t>Each new class of oral noninsulin agents added to metformin </a:t>
            </a:r>
          </a:p>
          <a:p>
            <a:pPr lvl="1">
              <a:lnSpc>
                <a:spcPct val="90000"/>
              </a:lnSpc>
            </a:pPr>
            <a:r>
              <a:rPr lang="en-US" sz="3400" dirty="0"/>
              <a:t>L</a:t>
            </a:r>
            <a:r>
              <a:rPr lang="en-US" sz="3400" b="0" i="0" dirty="0">
                <a:effectLst/>
              </a:rPr>
              <a:t>owers A1C </a:t>
            </a:r>
            <a:br>
              <a:rPr lang="en-US" sz="3400" b="0" i="0" dirty="0">
                <a:effectLst/>
              </a:rPr>
            </a:br>
            <a:r>
              <a:rPr lang="en-US" sz="3400" b="0" i="0" dirty="0">
                <a:effectLst/>
              </a:rPr>
              <a:t>0.7–1.0% </a:t>
            </a:r>
          </a:p>
          <a:p>
            <a:pPr>
              <a:lnSpc>
                <a:spcPct val="90000"/>
              </a:lnSpc>
            </a:pPr>
            <a:r>
              <a:rPr lang="en-US" sz="3400" dirty="0"/>
              <a:t>If</a:t>
            </a:r>
            <a:r>
              <a:rPr lang="en-US" sz="3400" b="0" i="0" dirty="0">
                <a:effectLst/>
              </a:rPr>
              <a:t> a GLP-1 RA or the dual GIP and GLP-1 RA is added, </a:t>
            </a:r>
          </a:p>
          <a:p>
            <a:pPr lvl="1">
              <a:lnSpc>
                <a:spcPct val="90000"/>
              </a:lnSpc>
            </a:pPr>
            <a:r>
              <a:rPr lang="en-US" sz="3400" dirty="0"/>
              <a:t>L</a:t>
            </a:r>
            <a:r>
              <a:rPr lang="en-US" sz="3400" b="0" i="0" dirty="0">
                <a:effectLst/>
              </a:rPr>
              <a:t>owers A1C 1-2%</a:t>
            </a:r>
            <a:endParaRPr lang="en-US" sz="3400" dirty="0"/>
          </a:p>
        </p:txBody>
      </p:sp>
      <p:pic>
        <p:nvPicPr>
          <p:cNvPr id="5" name="Picture 4" descr="Pharmacist looking in drawer">
            <a:extLst>
              <a:ext uri="{FF2B5EF4-FFF2-40B4-BE49-F238E27FC236}">
                <a16:creationId xmlns:a16="http://schemas.microsoft.com/office/drawing/2014/main" id="{4F65C17A-84CA-9CCC-5322-400192EE91BE}"/>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5814" r="19548" b="-3"/>
          <a:stretch/>
        </p:blipFill>
        <p:spPr>
          <a:xfrm>
            <a:off x="4632198" y="1216152"/>
            <a:ext cx="4041648" cy="4937760"/>
          </a:xfrm>
          <a:prstGeom prst="rect">
            <a:avLst/>
          </a:prstGeom>
          <a:noFill/>
        </p:spPr>
      </p:pic>
      <p:pic>
        <p:nvPicPr>
          <p:cNvPr id="4" name="Picture 3">
            <a:extLst>
              <a:ext uri="{FF2B5EF4-FFF2-40B4-BE49-F238E27FC236}">
                <a16:creationId xmlns:a16="http://schemas.microsoft.com/office/drawing/2014/main" id="{4C3BC26D-C5EE-0665-4708-DCB4D524C699}"/>
              </a:ext>
            </a:extLst>
          </p:cNvPr>
          <p:cNvPicPr>
            <a:picLocks noChangeAspect="1"/>
          </p:cNvPicPr>
          <p:nvPr/>
        </p:nvPicPr>
        <p:blipFill>
          <a:blip r:embed="rId3"/>
          <a:stretch>
            <a:fillRect/>
          </a:stretch>
        </p:blipFill>
        <p:spPr>
          <a:xfrm>
            <a:off x="5562600" y="6153912"/>
            <a:ext cx="2548869" cy="678518"/>
          </a:xfrm>
          <a:prstGeom prst="rect">
            <a:avLst/>
          </a:prstGeom>
        </p:spPr>
      </p:pic>
    </p:spTree>
    <p:extLst>
      <p:ext uri="{BB962C8B-B14F-4D97-AF65-F5344CB8AC3E}">
        <p14:creationId xmlns:p14="http://schemas.microsoft.com/office/powerpoint/2010/main" val="1834755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521046B-418B-409F-BE5F-4129503E98A5}"/>
              </a:ext>
            </a:extLst>
          </p:cNvPr>
          <p:cNvSpPr>
            <a:spLocks noGrp="1"/>
          </p:cNvSpPr>
          <p:nvPr>
            <p:ph type="title"/>
          </p:nvPr>
        </p:nvSpPr>
        <p:spPr>
          <a:xfrm>
            <a:off x="457200" y="152400"/>
            <a:ext cx="8229600" cy="723900"/>
          </a:xfrm>
        </p:spPr>
        <p:txBody>
          <a:bodyPr>
            <a:normAutofit fontScale="90000"/>
          </a:bodyPr>
          <a:lstStyle/>
          <a:p>
            <a:r>
              <a:rPr lang="en-US" dirty="0"/>
              <a:t>Consider Combo Meds</a:t>
            </a:r>
          </a:p>
        </p:txBody>
      </p:sp>
      <p:pic>
        <p:nvPicPr>
          <p:cNvPr id="10" name="Picture 9">
            <a:extLst>
              <a:ext uri="{FF2B5EF4-FFF2-40B4-BE49-F238E27FC236}">
                <a16:creationId xmlns:a16="http://schemas.microsoft.com/office/drawing/2014/main" id="{7E160BBB-9BC0-C207-7C39-C16743E7FF68}"/>
              </a:ext>
            </a:extLst>
          </p:cNvPr>
          <p:cNvPicPr>
            <a:picLocks noChangeAspect="1"/>
          </p:cNvPicPr>
          <p:nvPr/>
        </p:nvPicPr>
        <p:blipFill>
          <a:blip r:embed="rId3"/>
          <a:stretch>
            <a:fillRect/>
          </a:stretch>
        </p:blipFill>
        <p:spPr>
          <a:xfrm>
            <a:off x="457200" y="903287"/>
            <a:ext cx="8355232" cy="5775325"/>
          </a:xfrm>
          <a:prstGeom prst="rect">
            <a:avLst/>
          </a:prstGeom>
        </p:spPr>
      </p:pic>
      <p:sp>
        <p:nvSpPr>
          <p:cNvPr id="4" name="Oval 3">
            <a:extLst>
              <a:ext uri="{FF2B5EF4-FFF2-40B4-BE49-F238E27FC236}">
                <a16:creationId xmlns:a16="http://schemas.microsoft.com/office/drawing/2014/main" id="{401B5796-D80B-FACF-2321-1C9242FE57E4}"/>
              </a:ext>
            </a:extLst>
          </p:cNvPr>
          <p:cNvSpPr/>
          <p:nvPr/>
        </p:nvSpPr>
        <p:spPr>
          <a:xfrm>
            <a:off x="0" y="1962150"/>
            <a:ext cx="3429000" cy="723900"/>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C00000"/>
              </a:solidFill>
            </a:endParaRPr>
          </a:p>
        </p:txBody>
      </p:sp>
      <p:sp>
        <p:nvSpPr>
          <p:cNvPr id="2" name="Oval 1">
            <a:extLst>
              <a:ext uri="{FF2B5EF4-FFF2-40B4-BE49-F238E27FC236}">
                <a16:creationId xmlns:a16="http://schemas.microsoft.com/office/drawing/2014/main" id="{DF0A14B9-73D1-D8A0-CA4B-615204CA3606}"/>
              </a:ext>
            </a:extLst>
          </p:cNvPr>
          <p:cNvSpPr/>
          <p:nvPr/>
        </p:nvSpPr>
        <p:spPr>
          <a:xfrm>
            <a:off x="5638800" y="4343400"/>
            <a:ext cx="3429000" cy="2213264"/>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C00000"/>
              </a:solidFill>
            </a:endParaRPr>
          </a:p>
        </p:txBody>
      </p:sp>
      <p:sp>
        <p:nvSpPr>
          <p:cNvPr id="5" name="TextBox 4">
            <a:extLst>
              <a:ext uri="{FF2B5EF4-FFF2-40B4-BE49-F238E27FC236}">
                <a16:creationId xmlns:a16="http://schemas.microsoft.com/office/drawing/2014/main" id="{0E4862C6-0B7F-8765-F63F-A6711E7A3505}"/>
              </a:ext>
            </a:extLst>
          </p:cNvPr>
          <p:cNvSpPr txBox="1"/>
          <p:nvPr/>
        </p:nvSpPr>
        <p:spPr>
          <a:xfrm>
            <a:off x="3276600" y="6019800"/>
            <a:ext cx="2514600" cy="457200"/>
          </a:xfrm>
          <a:prstGeom prst="rect">
            <a:avLst/>
          </a:prstGeom>
          <a:solidFill>
            <a:schemeClr val="bg1"/>
          </a:solidFill>
        </p:spPr>
        <p:txBody>
          <a:bodyPr wrap="square" rtlCol="0">
            <a:spAutoFit/>
          </a:bodyPr>
          <a:lstStyle/>
          <a:p>
            <a:endParaRPr lang="en-US" dirty="0"/>
          </a:p>
        </p:txBody>
      </p:sp>
      <p:sp>
        <p:nvSpPr>
          <p:cNvPr id="3" name="Oval 2">
            <a:extLst>
              <a:ext uri="{FF2B5EF4-FFF2-40B4-BE49-F238E27FC236}">
                <a16:creationId xmlns:a16="http://schemas.microsoft.com/office/drawing/2014/main" id="{59AB7BBA-6EC8-2DF7-6FF2-967A8E80CB70}"/>
              </a:ext>
            </a:extLst>
          </p:cNvPr>
          <p:cNvSpPr/>
          <p:nvPr/>
        </p:nvSpPr>
        <p:spPr>
          <a:xfrm>
            <a:off x="17227" y="5683422"/>
            <a:ext cx="3429000" cy="990600"/>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C00000"/>
              </a:solidFill>
            </a:endParaRPr>
          </a:p>
        </p:txBody>
      </p:sp>
      <p:sp>
        <p:nvSpPr>
          <p:cNvPr id="6" name="TextBox 5">
            <a:extLst>
              <a:ext uri="{FF2B5EF4-FFF2-40B4-BE49-F238E27FC236}">
                <a16:creationId xmlns:a16="http://schemas.microsoft.com/office/drawing/2014/main" id="{458EA588-A511-0DEB-5809-7BC14D701CF7}"/>
              </a:ext>
            </a:extLst>
          </p:cNvPr>
          <p:cNvSpPr txBox="1"/>
          <p:nvPr/>
        </p:nvSpPr>
        <p:spPr>
          <a:xfrm>
            <a:off x="8077200" y="1143000"/>
            <a:ext cx="595829" cy="457200"/>
          </a:xfrm>
          <a:prstGeom prst="rect">
            <a:avLst/>
          </a:prstGeom>
          <a:solidFill>
            <a:schemeClr val="bg1"/>
          </a:solidFill>
        </p:spPr>
        <p:txBody>
          <a:bodyPr wrap="square" rtlCol="0">
            <a:spAutoFit/>
          </a:bodyPr>
          <a:lstStyle/>
          <a:p>
            <a:endParaRPr lang="en-US" dirty="0"/>
          </a:p>
        </p:txBody>
      </p:sp>
    </p:spTree>
    <p:extLst>
      <p:ext uri="{BB962C8B-B14F-4D97-AF65-F5344CB8AC3E}">
        <p14:creationId xmlns:p14="http://schemas.microsoft.com/office/powerpoint/2010/main" val="38636483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grpId="0" nodeType="click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wipe(down)">
                                      <p:cBhvr>
                                        <p:cTn id="25" dur="580">
                                          <p:stCondLst>
                                            <p:cond delay="0"/>
                                          </p:stCondLst>
                                        </p:cTn>
                                        <p:tgtEl>
                                          <p:spTgt spid="3"/>
                                        </p:tgtEl>
                                      </p:cBhvr>
                                    </p:animEffect>
                                    <p:anim calcmode="lin" valueType="num">
                                      <p:cBhvr>
                                        <p:cTn id="26"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31" dur="26">
                                          <p:stCondLst>
                                            <p:cond delay="650"/>
                                          </p:stCondLst>
                                        </p:cTn>
                                        <p:tgtEl>
                                          <p:spTgt spid="3"/>
                                        </p:tgtEl>
                                      </p:cBhvr>
                                      <p:to x="100000" y="60000"/>
                                    </p:animScale>
                                    <p:animScale>
                                      <p:cBhvr>
                                        <p:cTn id="32" dur="166" decel="50000">
                                          <p:stCondLst>
                                            <p:cond delay="676"/>
                                          </p:stCondLst>
                                        </p:cTn>
                                        <p:tgtEl>
                                          <p:spTgt spid="3"/>
                                        </p:tgtEl>
                                      </p:cBhvr>
                                      <p:to x="100000" y="100000"/>
                                    </p:animScale>
                                    <p:animScale>
                                      <p:cBhvr>
                                        <p:cTn id="33" dur="26">
                                          <p:stCondLst>
                                            <p:cond delay="1312"/>
                                          </p:stCondLst>
                                        </p:cTn>
                                        <p:tgtEl>
                                          <p:spTgt spid="3"/>
                                        </p:tgtEl>
                                      </p:cBhvr>
                                      <p:to x="100000" y="80000"/>
                                    </p:animScale>
                                    <p:animScale>
                                      <p:cBhvr>
                                        <p:cTn id="34" dur="166" decel="50000">
                                          <p:stCondLst>
                                            <p:cond delay="1338"/>
                                          </p:stCondLst>
                                        </p:cTn>
                                        <p:tgtEl>
                                          <p:spTgt spid="3"/>
                                        </p:tgtEl>
                                      </p:cBhvr>
                                      <p:to x="100000" y="100000"/>
                                    </p:animScale>
                                    <p:animScale>
                                      <p:cBhvr>
                                        <p:cTn id="35" dur="26">
                                          <p:stCondLst>
                                            <p:cond delay="1642"/>
                                          </p:stCondLst>
                                        </p:cTn>
                                        <p:tgtEl>
                                          <p:spTgt spid="3"/>
                                        </p:tgtEl>
                                      </p:cBhvr>
                                      <p:to x="100000" y="90000"/>
                                    </p:animScale>
                                    <p:animScale>
                                      <p:cBhvr>
                                        <p:cTn id="36" dur="166" decel="50000">
                                          <p:stCondLst>
                                            <p:cond delay="1668"/>
                                          </p:stCondLst>
                                        </p:cTn>
                                        <p:tgtEl>
                                          <p:spTgt spid="3"/>
                                        </p:tgtEl>
                                      </p:cBhvr>
                                      <p:to x="100000" y="100000"/>
                                    </p:animScale>
                                    <p:animScale>
                                      <p:cBhvr>
                                        <p:cTn id="37" dur="26">
                                          <p:stCondLst>
                                            <p:cond delay="1808"/>
                                          </p:stCondLst>
                                        </p:cTn>
                                        <p:tgtEl>
                                          <p:spTgt spid="3"/>
                                        </p:tgtEl>
                                      </p:cBhvr>
                                      <p:to x="100000" y="95000"/>
                                    </p:animScale>
                                    <p:animScale>
                                      <p:cBhvr>
                                        <p:cTn id="38" dur="166" decel="50000">
                                          <p:stCondLst>
                                            <p:cond delay="1834"/>
                                          </p:stCondLst>
                                        </p:cTn>
                                        <p:tgtEl>
                                          <p:spTgt spid="3"/>
                                        </p:tgtEl>
                                      </p:cBhvr>
                                      <p:to x="100000" y="100000"/>
                                    </p:animScale>
                                  </p:childTnLst>
                                </p:cTn>
                              </p:par>
                            </p:childTnLst>
                          </p:cTn>
                        </p:par>
                      </p:childTnLst>
                    </p:cTn>
                  </p:par>
                  <p:par>
                    <p:cTn id="39" fill="hold">
                      <p:stCondLst>
                        <p:cond delay="indefinite"/>
                      </p:stCondLst>
                      <p:childTnLst>
                        <p:par>
                          <p:cTn id="40" fill="hold">
                            <p:stCondLst>
                              <p:cond delay="0"/>
                            </p:stCondLst>
                            <p:childTnLst>
                              <p:par>
                                <p:cTn id="41" presetID="26" presetClass="entr" presetSubtype="0" fill="hold" grpId="0" nodeType="clickEffect">
                                  <p:stCondLst>
                                    <p:cond delay="0"/>
                                  </p:stCondLst>
                                  <p:childTnLst>
                                    <p:set>
                                      <p:cBhvr>
                                        <p:cTn id="42" dur="1" fill="hold">
                                          <p:stCondLst>
                                            <p:cond delay="0"/>
                                          </p:stCondLst>
                                        </p:cTn>
                                        <p:tgtEl>
                                          <p:spTgt spid="4"/>
                                        </p:tgtEl>
                                        <p:attrNameLst>
                                          <p:attrName>style.visibility</p:attrName>
                                        </p:attrNameLst>
                                      </p:cBhvr>
                                      <p:to>
                                        <p:strVal val="visible"/>
                                      </p:to>
                                    </p:set>
                                    <p:animEffect transition="in" filter="wipe(down)">
                                      <p:cBhvr>
                                        <p:cTn id="43" dur="580">
                                          <p:stCondLst>
                                            <p:cond delay="0"/>
                                          </p:stCondLst>
                                        </p:cTn>
                                        <p:tgtEl>
                                          <p:spTgt spid="4"/>
                                        </p:tgtEl>
                                      </p:cBhvr>
                                    </p:animEffect>
                                    <p:anim calcmode="lin" valueType="num">
                                      <p:cBhvr>
                                        <p:cTn id="44"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45"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46"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47"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48"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49" dur="26">
                                          <p:stCondLst>
                                            <p:cond delay="650"/>
                                          </p:stCondLst>
                                        </p:cTn>
                                        <p:tgtEl>
                                          <p:spTgt spid="4"/>
                                        </p:tgtEl>
                                      </p:cBhvr>
                                      <p:to x="100000" y="60000"/>
                                    </p:animScale>
                                    <p:animScale>
                                      <p:cBhvr>
                                        <p:cTn id="50" dur="166" decel="50000">
                                          <p:stCondLst>
                                            <p:cond delay="676"/>
                                          </p:stCondLst>
                                        </p:cTn>
                                        <p:tgtEl>
                                          <p:spTgt spid="4"/>
                                        </p:tgtEl>
                                      </p:cBhvr>
                                      <p:to x="100000" y="100000"/>
                                    </p:animScale>
                                    <p:animScale>
                                      <p:cBhvr>
                                        <p:cTn id="51" dur="26">
                                          <p:stCondLst>
                                            <p:cond delay="1312"/>
                                          </p:stCondLst>
                                        </p:cTn>
                                        <p:tgtEl>
                                          <p:spTgt spid="4"/>
                                        </p:tgtEl>
                                      </p:cBhvr>
                                      <p:to x="100000" y="80000"/>
                                    </p:animScale>
                                    <p:animScale>
                                      <p:cBhvr>
                                        <p:cTn id="52" dur="166" decel="50000">
                                          <p:stCondLst>
                                            <p:cond delay="1338"/>
                                          </p:stCondLst>
                                        </p:cTn>
                                        <p:tgtEl>
                                          <p:spTgt spid="4"/>
                                        </p:tgtEl>
                                      </p:cBhvr>
                                      <p:to x="100000" y="100000"/>
                                    </p:animScale>
                                    <p:animScale>
                                      <p:cBhvr>
                                        <p:cTn id="53" dur="26">
                                          <p:stCondLst>
                                            <p:cond delay="1642"/>
                                          </p:stCondLst>
                                        </p:cTn>
                                        <p:tgtEl>
                                          <p:spTgt spid="4"/>
                                        </p:tgtEl>
                                      </p:cBhvr>
                                      <p:to x="100000" y="90000"/>
                                    </p:animScale>
                                    <p:animScale>
                                      <p:cBhvr>
                                        <p:cTn id="54" dur="166" decel="50000">
                                          <p:stCondLst>
                                            <p:cond delay="1668"/>
                                          </p:stCondLst>
                                        </p:cTn>
                                        <p:tgtEl>
                                          <p:spTgt spid="4"/>
                                        </p:tgtEl>
                                      </p:cBhvr>
                                      <p:to x="100000" y="100000"/>
                                    </p:animScale>
                                    <p:animScale>
                                      <p:cBhvr>
                                        <p:cTn id="55" dur="26">
                                          <p:stCondLst>
                                            <p:cond delay="1808"/>
                                          </p:stCondLst>
                                        </p:cTn>
                                        <p:tgtEl>
                                          <p:spTgt spid="4"/>
                                        </p:tgtEl>
                                      </p:cBhvr>
                                      <p:to x="100000" y="95000"/>
                                    </p:animScale>
                                    <p:animScale>
                                      <p:cBhvr>
                                        <p:cTn id="56" dur="166" decel="50000">
                                          <p:stCondLst>
                                            <p:cond delay="1834"/>
                                          </p:stCondLst>
                                        </p:cTn>
                                        <p:tgtEl>
                                          <p:spTgt spid="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 grpId="0" animBg="1"/>
      <p:bldP spid="3"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9" name="Title 1">
            <a:extLst>
              <a:ext uri="{FF2B5EF4-FFF2-40B4-BE49-F238E27FC236}">
                <a16:creationId xmlns:a16="http://schemas.microsoft.com/office/drawing/2014/main" id="{8B02A293-8FB0-4C70-86EB-4B81BA0DBE7A}"/>
              </a:ext>
            </a:extLst>
          </p:cNvPr>
          <p:cNvSpPr>
            <a:spLocks noGrp="1" noChangeArrowheads="1"/>
          </p:cNvSpPr>
          <p:nvPr>
            <p:ph type="title"/>
          </p:nvPr>
        </p:nvSpPr>
        <p:spPr/>
        <p:txBody>
          <a:bodyPr>
            <a:normAutofit/>
          </a:bodyPr>
          <a:lstStyle/>
          <a:p>
            <a:pPr eaLnBrk="1" hangingPunct="1"/>
            <a:r>
              <a:rPr lang="en-US" altLang="en-US" sz="4800" dirty="0"/>
              <a:t>Next Step</a:t>
            </a:r>
            <a:r>
              <a:rPr lang="en-US" altLang="en-US" dirty="0"/>
              <a:t> for KR</a:t>
            </a:r>
            <a:endParaRPr lang="en-US" altLang="en-US" sz="4800" dirty="0"/>
          </a:p>
        </p:txBody>
      </p:sp>
      <p:sp>
        <p:nvSpPr>
          <p:cNvPr id="121860" name="Content Placeholder 2">
            <a:extLst>
              <a:ext uri="{FF2B5EF4-FFF2-40B4-BE49-F238E27FC236}">
                <a16:creationId xmlns:a16="http://schemas.microsoft.com/office/drawing/2014/main" id="{60930CE2-B642-4788-A61A-4AB77196BFEC}"/>
              </a:ext>
            </a:extLst>
          </p:cNvPr>
          <p:cNvSpPr>
            <a:spLocks noGrp="1" noChangeArrowheads="1"/>
          </p:cNvSpPr>
          <p:nvPr>
            <p:ph sz="quarter" idx="1"/>
          </p:nvPr>
        </p:nvSpPr>
        <p:spPr>
          <a:xfrm>
            <a:off x="457200" y="1219200"/>
            <a:ext cx="8229600" cy="5005357"/>
          </a:xfrm>
        </p:spPr>
        <p:txBody>
          <a:bodyPr/>
          <a:lstStyle/>
          <a:p>
            <a:pPr marL="0" indent="0" eaLnBrk="1" hangingPunct="1">
              <a:buNone/>
            </a:pPr>
            <a:r>
              <a:rPr lang="en-US" altLang="en-US" sz="3243" dirty="0"/>
              <a:t>KR is a 47yoM with type 2 diabetes x 5 years. Complains of dizziness, shakiness 3x a week, especially after surfing. Last A1C=6.7%.  </a:t>
            </a:r>
            <a:endParaRPr lang="en-US" altLang="en-US" sz="2522" dirty="0"/>
          </a:p>
        </p:txBody>
      </p:sp>
      <p:pic>
        <p:nvPicPr>
          <p:cNvPr id="3" name="Picture 2" descr="Woman carrying surfboard facing the sea">
            <a:extLst>
              <a:ext uri="{FF2B5EF4-FFF2-40B4-BE49-F238E27FC236}">
                <a16:creationId xmlns:a16="http://schemas.microsoft.com/office/drawing/2014/main" id="{A2B8C90C-E093-7025-D634-05286434F73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10200" y="3696187"/>
            <a:ext cx="3162300" cy="2108200"/>
          </a:xfrm>
          <a:prstGeom prst="rect">
            <a:avLst/>
          </a:prstGeom>
        </p:spPr>
      </p:pic>
      <p:sp>
        <p:nvSpPr>
          <p:cNvPr id="2" name="TextBox 1">
            <a:extLst>
              <a:ext uri="{FF2B5EF4-FFF2-40B4-BE49-F238E27FC236}">
                <a16:creationId xmlns:a16="http://schemas.microsoft.com/office/drawing/2014/main" id="{9C59769C-F38B-50EE-BF51-48A11D64E36D}"/>
              </a:ext>
            </a:extLst>
          </p:cNvPr>
          <p:cNvSpPr txBox="1"/>
          <p:nvPr/>
        </p:nvSpPr>
        <p:spPr>
          <a:xfrm>
            <a:off x="415615" y="2931348"/>
            <a:ext cx="4457700" cy="3293209"/>
          </a:xfrm>
          <a:prstGeom prst="rect">
            <a:avLst/>
          </a:prstGeom>
          <a:noFill/>
        </p:spPr>
        <p:txBody>
          <a:bodyPr wrap="square" rtlCol="0">
            <a:spAutoFit/>
          </a:bodyPr>
          <a:lstStyle/>
          <a:p>
            <a:pPr algn="ctr"/>
            <a:r>
              <a:rPr lang="en-US" sz="2400" dirty="0">
                <a:solidFill>
                  <a:srgbClr val="0070C0"/>
                </a:solidFill>
              </a:rPr>
              <a:t>Stopped KR’s glimepiride due to hypoglycemia and </a:t>
            </a:r>
            <a:r>
              <a:rPr lang="en-US" sz="2400" dirty="0" err="1">
                <a:solidFill>
                  <a:srgbClr val="0070C0"/>
                </a:solidFill>
              </a:rPr>
              <a:t>wt</a:t>
            </a:r>
            <a:r>
              <a:rPr lang="en-US" sz="2400" dirty="0">
                <a:solidFill>
                  <a:srgbClr val="0070C0"/>
                </a:solidFill>
              </a:rPr>
              <a:t> gain.  </a:t>
            </a:r>
          </a:p>
          <a:p>
            <a:pPr algn="ctr"/>
            <a:endParaRPr lang="en-US" sz="2400" dirty="0">
              <a:solidFill>
                <a:srgbClr val="0070C0"/>
              </a:solidFill>
            </a:endParaRPr>
          </a:p>
          <a:p>
            <a:pPr algn="ctr"/>
            <a:r>
              <a:rPr lang="en-US" sz="2400" dirty="0">
                <a:solidFill>
                  <a:srgbClr val="0070C0"/>
                </a:solidFill>
              </a:rPr>
              <a:t>Referred to DSME Program and RD/RDN</a:t>
            </a:r>
          </a:p>
          <a:p>
            <a:pPr algn="ctr"/>
            <a:endParaRPr lang="en-US" sz="2400" dirty="0">
              <a:solidFill>
                <a:srgbClr val="0070C0"/>
              </a:solidFill>
            </a:endParaRPr>
          </a:p>
          <a:p>
            <a:pPr algn="ctr"/>
            <a:r>
              <a:rPr lang="en-US" sz="3200" dirty="0">
                <a:solidFill>
                  <a:srgbClr val="0070C0"/>
                </a:solidFill>
              </a:rPr>
              <a:t>Had a recent “small stroke”</a:t>
            </a:r>
          </a:p>
        </p:txBody>
      </p:sp>
      <p:sp>
        <p:nvSpPr>
          <p:cNvPr id="6" name="Content Placeholder 2">
            <a:extLst>
              <a:ext uri="{FF2B5EF4-FFF2-40B4-BE49-F238E27FC236}">
                <a16:creationId xmlns:a16="http://schemas.microsoft.com/office/drawing/2014/main" id="{3438ACC0-A8C6-27D3-4023-44B340144E6A}"/>
              </a:ext>
            </a:extLst>
          </p:cNvPr>
          <p:cNvSpPr txBox="1">
            <a:spLocks noChangeArrowheads="1"/>
          </p:cNvSpPr>
          <p:nvPr/>
        </p:nvSpPr>
        <p:spPr>
          <a:xfrm>
            <a:off x="1530970" y="6096000"/>
            <a:ext cx="8229600" cy="3505200"/>
          </a:xfrm>
          <a:prstGeom prst="rect">
            <a:avLst/>
          </a:prstGeom>
        </p:spPr>
        <p:txBody>
          <a:bodyPr vert="horz">
            <a:normAutofit/>
          </a:bodyPr>
          <a:lstStyle>
            <a:lvl1pPr marL="205735" indent="-205735" algn="l" rtl="0" eaLnBrk="1" latinLnBrk="0" hangingPunct="1">
              <a:spcBef>
                <a:spcPts val="450"/>
              </a:spcBef>
              <a:buClr>
                <a:srgbClr val="86AA2C"/>
              </a:buClr>
              <a:buSzPct val="76000"/>
              <a:buFont typeface="Wingdings 3"/>
              <a:buChar char=""/>
              <a:defRPr kumimoji="0" sz="4000" kern="1200">
                <a:solidFill>
                  <a:schemeClr val="tx1"/>
                </a:solidFill>
                <a:latin typeface="Calibri" panose="020F0502020204030204" pitchFamily="34" charset="0"/>
                <a:ea typeface="+mn-ea"/>
                <a:cs typeface="+mn-cs"/>
              </a:defRPr>
            </a:lvl1pPr>
            <a:lvl2pPr marL="411470" indent="-205735" algn="l" rtl="0" eaLnBrk="1" latinLnBrk="0" hangingPunct="1">
              <a:spcBef>
                <a:spcPts val="375"/>
              </a:spcBef>
              <a:buClr>
                <a:srgbClr val="86AA2C"/>
              </a:buClr>
              <a:buSzPct val="76000"/>
              <a:buFont typeface="Wingdings 3"/>
              <a:buChar char=""/>
              <a:defRPr kumimoji="0" sz="3200" kern="1200">
                <a:solidFill>
                  <a:schemeClr val="tx1"/>
                </a:solidFill>
                <a:latin typeface="Calibri" panose="020F0502020204030204" pitchFamily="34" charset="0"/>
                <a:ea typeface="+mn-ea"/>
                <a:cs typeface="+mn-cs"/>
              </a:defRPr>
            </a:lvl2pPr>
            <a:lvl3pPr marL="617204" indent="-171446" algn="l" rtl="0" eaLnBrk="1" latinLnBrk="0" hangingPunct="1">
              <a:spcBef>
                <a:spcPts val="375"/>
              </a:spcBef>
              <a:buClr>
                <a:srgbClr val="86AA2C"/>
              </a:buClr>
              <a:buSzPct val="76000"/>
              <a:buFont typeface="Wingdings 3"/>
              <a:buChar char=""/>
              <a:defRPr kumimoji="0" sz="2800" kern="1200">
                <a:solidFill>
                  <a:schemeClr val="tx1"/>
                </a:solidFill>
                <a:latin typeface="Calibri" panose="020F0502020204030204" pitchFamily="34" charset="0"/>
                <a:ea typeface="+mn-ea"/>
                <a:cs typeface="+mn-cs"/>
              </a:defRPr>
            </a:lvl3pPr>
            <a:lvl4pPr marL="822940" indent="-171446" algn="l" rtl="0" eaLnBrk="1" latinLnBrk="0" hangingPunct="1">
              <a:spcBef>
                <a:spcPts val="300"/>
              </a:spcBef>
              <a:buClr>
                <a:srgbClr val="86AA2C"/>
              </a:buClr>
              <a:buSzPct val="70000"/>
              <a:buFont typeface="Wingdings"/>
              <a:buChar char=""/>
              <a:defRPr kumimoji="0" sz="2000" kern="1200">
                <a:solidFill>
                  <a:schemeClr val="tx1"/>
                </a:solidFill>
                <a:latin typeface="Calibri" panose="020F0502020204030204" pitchFamily="34" charset="0"/>
                <a:ea typeface="+mn-ea"/>
                <a:cs typeface="+mn-cs"/>
              </a:defRPr>
            </a:lvl4pPr>
            <a:lvl5pPr marL="1028675" indent="-171446" algn="l" rtl="0" eaLnBrk="1" latinLnBrk="0" hangingPunct="1">
              <a:spcBef>
                <a:spcPts val="225"/>
              </a:spcBef>
              <a:buClr>
                <a:srgbClr val="86AA2C"/>
              </a:buClr>
              <a:buSzPct val="70000"/>
              <a:buFont typeface="Wingdings"/>
              <a:buChar char=""/>
              <a:defRPr kumimoji="0" sz="2000" kern="1200">
                <a:solidFill>
                  <a:schemeClr val="tx1"/>
                </a:solidFill>
                <a:latin typeface="Calibri" panose="020F0502020204030204" pitchFamily="34" charset="0"/>
                <a:ea typeface="+mn-ea"/>
                <a:cs typeface="+mn-cs"/>
              </a:defRPr>
            </a:lvl5pPr>
            <a:lvl6pPr marL="1234409" indent="-137156" algn="l" rtl="0" eaLnBrk="1" latinLnBrk="0" hangingPunct="1">
              <a:spcBef>
                <a:spcPts val="225"/>
              </a:spcBef>
              <a:buClr>
                <a:srgbClr val="9FB8CD">
                  <a:shade val="75000"/>
                </a:srgbClr>
              </a:buClr>
              <a:buSzPct val="75000"/>
              <a:buFont typeface="Wingdings 3"/>
              <a:buChar char=""/>
              <a:defRPr kumimoji="0" lang="en-US" sz="1200" kern="1200" smtClean="0">
                <a:solidFill>
                  <a:schemeClr val="tx1"/>
                </a:solidFill>
                <a:latin typeface="+mn-lt"/>
                <a:ea typeface="+mn-ea"/>
                <a:cs typeface="+mn-cs"/>
              </a:defRPr>
            </a:lvl6pPr>
            <a:lvl7pPr marL="1371566" indent="-137156" algn="l" rtl="0" eaLnBrk="1" latinLnBrk="0" hangingPunct="1">
              <a:spcBef>
                <a:spcPts val="225"/>
              </a:spcBef>
              <a:buClr>
                <a:srgbClr val="727CA3">
                  <a:shade val="75000"/>
                </a:srgbClr>
              </a:buClr>
              <a:buSzPct val="75000"/>
              <a:buFont typeface="Wingdings 3"/>
              <a:buChar char=""/>
              <a:defRPr kumimoji="0" lang="en-US" sz="1050" kern="1200" smtClean="0">
                <a:solidFill>
                  <a:schemeClr val="tx1"/>
                </a:solidFill>
                <a:latin typeface="+mn-lt"/>
                <a:ea typeface="+mn-ea"/>
                <a:cs typeface="+mn-cs"/>
              </a:defRPr>
            </a:lvl7pPr>
            <a:lvl8pPr marL="1508723" indent="-137156" algn="l" rtl="0" eaLnBrk="1" latinLnBrk="0" hangingPunct="1">
              <a:spcBef>
                <a:spcPts val="225"/>
              </a:spcBef>
              <a:buClr>
                <a:prstClr val="white">
                  <a:shade val="50000"/>
                </a:prstClr>
              </a:buClr>
              <a:buSzPct val="75000"/>
              <a:buFont typeface="Wingdings 3"/>
              <a:buChar char=""/>
              <a:defRPr kumimoji="0" lang="en-US" sz="1050" kern="1200" smtClean="0">
                <a:solidFill>
                  <a:schemeClr val="tx1"/>
                </a:solidFill>
                <a:latin typeface="+mn-lt"/>
                <a:ea typeface="+mn-ea"/>
                <a:cs typeface="+mn-cs"/>
              </a:defRPr>
            </a:lvl8pPr>
            <a:lvl9pPr marL="1645879" indent="-137156" algn="l" rtl="0" eaLnBrk="1" latinLnBrk="0" hangingPunct="1">
              <a:spcBef>
                <a:spcPts val="225"/>
              </a:spcBef>
              <a:buClr>
                <a:srgbClr val="9FB8CD"/>
              </a:buClr>
              <a:buSzPct val="75000"/>
              <a:buFont typeface="Wingdings 3"/>
              <a:buChar char=""/>
              <a:defRPr kumimoji="0" lang="en-US" sz="900" kern="1200" smtClean="0">
                <a:solidFill>
                  <a:schemeClr val="tx1"/>
                </a:solidFill>
                <a:latin typeface="+mn-lt"/>
                <a:ea typeface="+mn-ea"/>
                <a:cs typeface="+mn-cs"/>
              </a:defRPr>
            </a:lvl9pPr>
          </a:lstStyle>
          <a:p>
            <a:pPr marL="0" indent="0">
              <a:buFont typeface="Wingdings 3"/>
              <a:buNone/>
            </a:pPr>
            <a:endParaRPr lang="en-US" altLang="en-US" sz="1800" dirty="0"/>
          </a:p>
        </p:txBody>
      </p:sp>
      <p:sp>
        <p:nvSpPr>
          <p:cNvPr id="8" name="TextBox 7">
            <a:extLst>
              <a:ext uri="{FF2B5EF4-FFF2-40B4-BE49-F238E27FC236}">
                <a16:creationId xmlns:a16="http://schemas.microsoft.com/office/drawing/2014/main" id="{85EB0504-6BBE-7F9B-4BDD-128D9C04D4F8}"/>
              </a:ext>
            </a:extLst>
          </p:cNvPr>
          <p:cNvSpPr txBox="1"/>
          <p:nvPr/>
        </p:nvSpPr>
        <p:spPr>
          <a:xfrm>
            <a:off x="5012706" y="5899431"/>
            <a:ext cx="3957288" cy="707886"/>
          </a:xfrm>
          <a:prstGeom prst="rect">
            <a:avLst/>
          </a:prstGeom>
          <a:noFill/>
        </p:spPr>
        <p:txBody>
          <a:bodyPr wrap="square">
            <a:spAutoFit/>
          </a:bodyPr>
          <a:lstStyle/>
          <a:p>
            <a:pPr marL="0" indent="0" algn="ctr">
              <a:buFont typeface="Wingdings 3"/>
              <a:buNone/>
            </a:pPr>
            <a:r>
              <a:rPr lang="en-US" sz="2000" b="1" dirty="0">
                <a:solidFill>
                  <a:srgbClr val="C00000"/>
                </a:solidFill>
                <a:latin typeface="Calibri" panose="020F0502020204030204" pitchFamily="34" charset="0"/>
                <a:cs typeface="Calibri" panose="020F0502020204030204" pitchFamily="34" charset="0"/>
              </a:rPr>
              <a:t>Goal is to reduce Major Adverse Cardiovascular Events</a:t>
            </a:r>
            <a:r>
              <a:rPr lang="en-US" sz="2000" dirty="0">
                <a:solidFill>
                  <a:srgbClr val="C00000"/>
                </a:solidFill>
                <a:latin typeface="Calibri" panose="020F0502020204030204" pitchFamily="34" charset="0"/>
                <a:cs typeface="Calibri" panose="020F0502020204030204" pitchFamily="34" charset="0"/>
              </a:rPr>
              <a:t> (MACE)</a:t>
            </a:r>
            <a:endParaRPr lang="en-US" altLang="en-US" sz="1400" dirty="0">
              <a:solidFill>
                <a:srgbClr val="C0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984039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xEl>
                                              <p:pRg st="4" end="4"/>
                                            </p:txEl>
                                          </p:spTgt>
                                        </p:tgtEl>
                                        <p:attrNameLst>
                                          <p:attrName>style.visibility</p:attrName>
                                        </p:attrNameLst>
                                      </p:cBhvr>
                                      <p:to>
                                        <p:strVal val="visible"/>
                                      </p:to>
                                    </p:set>
                                    <p:anim calcmode="lin" valueType="num">
                                      <p:cBhvr>
                                        <p:cTn id="7" dur="500" fill="hold"/>
                                        <p:tgtEl>
                                          <p:spTgt spid="2">
                                            <p:txEl>
                                              <p:pRg st="4" end="4"/>
                                            </p:txEl>
                                          </p:spTgt>
                                        </p:tgtEl>
                                        <p:attrNameLst>
                                          <p:attrName>ppt_w</p:attrName>
                                        </p:attrNameLst>
                                      </p:cBhvr>
                                      <p:tavLst>
                                        <p:tav tm="0">
                                          <p:val>
                                            <p:fltVal val="0"/>
                                          </p:val>
                                        </p:tav>
                                        <p:tav tm="100000">
                                          <p:val>
                                            <p:strVal val="#ppt_w"/>
                                          </p:val>
                                        </p:tav>
                                      </p:tavLst>
                                    </p:anim>
                                    <p:anim calcmode="lin" valueType="num">
                                      <p:cBhvr>
                                        <p:cTn id="8" dur="500" fill="hold"/>
                                        <p:tgtEl>
                                          <p:spTgt spid="2">
                                            <p:txEl>
                                              <p:pRg st="4" end="4"/>
                                            </p:txEl>
                                          </p:spTgt>
                                        </p:tgtEl>
                                        <p:attrNameLst>
                                          <p:attrName>ppt_h</p:attrName>
                                        </p:attrNameLst>
                                      </p:cBhvr>
                                      <p:tavLst>
                                        <p:tav tm="0">
                                          <p:val>
                                            <p:fltVal val="0"/>
                                          </p:val>
                                        </p:tav>
                                        <p:tav tm="100000">
                                          <p:val>
                                            <p:strVal val="#ppt_h"/>
                                          </p:val>
                                        </p:tav>
                                      </p:tavLst>
                                    </p:anim>
                                    <p:animEffect transition="in" filter="fade">
                                      <p:cBhvr>
                                        <p:cTn id="9"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9" name="Title 1">
            <a:extLst>
              <a:ext uri="{FF2B5EF4-FFF2-40B4-BE49-F238E27FC236}">
                <a16:creationId xmlns:a16="http://schemas.microsoft.com/office/drawing/2014/main" id="{8B02A293-8FB0-4C70-86EB-4B81BA0DBE7A}"/>
              </a:ext>
            </a:extLst>
          </p:cNvPr>
          <p:cNvSpPr>
            <a:spLocks noGrp="1" noChangeArrowheads="1"/>
          </p:cNvSpPr>
          <p:nvPr>
            <p:ph type="title"/>
          </p:nvPr>
        </p:nvSpPr>
        <p:spPr>
          <a:xfrm>
            <a:off x="457200" y="211114"/>
            <a:ext cx="8229600" cy="990600"/>
          </a:xfrm>
        </p:spPr>
        <p:txBody>
          <a:bodyPr>
            <a:normAutofit/>
          </a:bodyPr>
          <a:lstStyle/>
          <a:p>
            <a:pPr eaLnBrk="1" hangingPunct="1"/>
            <a:r>
              <a:rPr lang="en-US" altLang="en-US" sz="4800" dirty="0"/>
              <a:t>Next Step</a:t>
            </a:r>
            <a:r>
              <a:rPr lang="en-US" altLang="en-US" dirty="0"/>
              <a:t> for KR – Question 6</a:t>
            </a:r>
            <a:endParaRPr lang="en-US" altLang="en-US" sz="4800" dirty="0"/>
          </a:p>
        </p:txBody>
      </p:sp>
      <p:sp>
        <p:nvSpPr>
          <p:cNvPr id="121860" name="Content Placeholder 2">
            <a:extLst>
              <a:ext uri="{FF2B5EF4-FFF2-40B4-BE49-F238E27FC236}">
                <a16:creationId xmlns:a16="http://schemas.microsoft.com/office/drawing/2014/main" id="{60930CE2-B642-4788-A61A-4AB77196BFEC}"/>
              </a:ext>
            </a:extLst>
          </p:cNvPr>
          <p:cNvSpPr>
            <a:spLocks noGrp="1" noChangeArrowheads="1"/>
          </p:cNvSpPr>
          <p:nvPr>
            <p:ph sz="quarter" idx="1"/>
          </p:nvPr>
        </p:nvSpPr>
        <p:spPr>
          <a:xfrm>
            <a:off x="415615" y="1193508"/>
            <a:ext cx="8229600" cy="5005357"/>
          </a:xfrm>
        </p:spPr>
        <p:txBody>
          <a:bodyPr>
            <a:normAutofit lnSpcReduction="10000"/>
          </a:bodyPr>
          <a:lstStyle/>
          <a:p>
            <a:pPr marL="0" indent="0" eaLnBrk="1" hangingPunct="1">
              <a:buNone/>
            </a:pPr>
            <a:r>
              <a:rPr lang="en-US" altLang="en-US" sz="3243" dirty="0"/>
              <a:t>KR is a 47yoM with type 2 diabetes x 5 years.</a:t>
            </a:r>
          </a:p>
          <a:p>
            <a:pPr marL="0" indent="0" eaLnBrk="1" hangingPunct="1">
              <a:buNone/>
            </a:pPr>
            <a:r>
              <a:rPr lang="en-US" altLang="en-US" sz="3243" dirty="0"/>
              <a:t>Had recent stroke. A1C was 6.7% now increased to 8.2% after stopping glimepiride.  Not able to surf as much and gaining some weight. GFR 90+ and UACR less than 30mg/gm. What class of med would be best to start?</a:t>
            </a:r>
          </a:p>
          <a:p>
            <a:pPr marL="514350" indent="-514350" eaLnBrk="1" hangingPunct="1">
              <a:buAutoNum type="alphaUcPeriod"/>
            </a:pPr>
            <a:r>
              <a:rPr lang="en-US" altLang="en-US" sz="3243" dirty="0"/>
              <a:t>SGLT-2i</a:t>
            </a:r>
          </a:p>
          <a:p>
            <a:pPr marL="514350" indent="-514350" eaLnBrk="1" hangingPunct="1">
              <a:buAutoNum type="alphaUcPeriod"/>
            </a:pPr>
            <a:r>
              <a:rPr lang="en-US" altLang="en-US" sz="3243" dirty="0"/>
              <a:t>Biguanide - Metformin</a:t>
            </a:r>
          </a:p>
          <a:p>
            <a:pPr marL="514350" indent="-514350" eaLnBrk="1" hangingPunct="1">
              <a:buAutoNum type="alphaUcPeriod"/>
            </a:pPr>
            <a:r>
              <a:rPr lang="en-US" altLang="en-US" sz="3243" dirty="0"/>
              <a:t>DPP-IV</a:t>
            </a:r>
          </a:p>
          <a:p>
            <a:pPr marL="514350" indent="-514350" eaLnBrk="1" hangingPunct="1">
              <a:buAutoNum type="alphaUcPeriod"/>
            </a:pPr>
            <a:r>
              <a:rPr lang="en-US" altLang="en-US" sz="3243" dirty="0"/>
              <a:t>GLP-1 RA</a:t>
            </a:r>
          </a:p>
        </p:txBody>
      </p:sp>
      <p:pic>
        <p:nvPicPr>
          <p:cNvPr id="3" name="Picture 2" descr="Woman carrying surfboard facing the sea">
            <a:extLst>
              <a:ext uri="{FF2B5EF4-FFF2-40B4-BE49-F238E27FC236}">
                <a16:creationId xmlns:a16="http://schemas.microsoft.com/office/drawing/2014/main" id="{A2B8C90C-E093-7025-D634-05286434F73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10200" y="3696187"/>
            <a:ext cx="3162300" cy="2108200"/>
          </a:xfrm>
          <a:prstGeom prst="rect">
            <a:avLst/>
          </a:prstGeom>
        </p:spPr>
      </p:pic>
      <p:sp>
        <p:nvSpPr>
          <p:cNvPr id="6" name="Content Placeholder 2">
            <a:extLst>
              <a:ext uri="{FF2B5EF4-FFF2-40B4-BE49-F238E27FC236}">
                <a16:creationId xmlns:a16="http://schemas.microsoft.com/office/drawing/2014/main" id="{3438ACC0-A8C6-27D3-4023-44B340144E6A}"/>
              </a:ext>
            </a:extLst>
          </p:cNvPr>
          <p:cNvSpPr txBox="1">
            <a:spLocks noChangeArrowheads="1"/>
          </p:cNvSpPr>
          <p:nvPr/>
        </p:nvSpPr>
        <p:spPr>
          <a:xfrm>
            <a:off x="1530970" y="6096000"/>
            <a:ext cx="8229600" cy="3505200"/>
          </a:xfrm>
          <a:prstGeom prst="rect">
            <a:avLst/>
          </a:prstGeom>
        </p:spPr>
        <p:txBody>
          <a:bodyPr vert="horz">
            <a:normAutofit/>
          </a:bodyPr>
          <a:lstStyle>
            <a:lvl1pPr marL="205735" indent="-205735" algn="l" rtl="0" eaLnBrk="1" latinLnBrk="0" hangingPunct="1">
              <a:spcBef>
                <a:spcPts val="450"/>
              </a:spcBef>
              <a:buClr>
                <a:srgbClr val="86AA2C"/>
              </a:buClr>
              <a:buSzPct val="76000"/>
              <a:buFont typeface="Wingdings 3"/>
              <a:buChar char=""/>
              <a:defRPr kumimoji="0" sz="4000" kern="1200">
                <a:solidFill>
                  <a:schemeClr val="tx1"/>
                </a:solidFill>
                <a:latin typeface="Calibri" panose="020F0502020204030204" pitchFamily="34" charset="0"/>
                <a:ea typeface="+mn-ea"/>
                <a:cs typeface="+mn-cs"/>
              </a:defRPr>
            </a:lvl1pPr>
            <a:lvl2pPr marL="411470" indent="-205735" algn="l" rtl="0" eaLnBrk="1" latinLnBrk="0" hangingPunct="1">
              <a:spcBef>
                <a:spcPts val="375"/>
              </a:spcBef>
              <a:buClr>
                <a:srgbClr val="86AA2C"/>
              </a:buClr>
              <a:buSzPct val="76000"/>
              <a:buFont typeface="Wingdings 3"/>
              <a:buChar char=""/>
              <a:defRPr kumimoji="0" sz="3200" kern="1200">
                <a:solidFill>
                  <a:schemeClr val="tx1"/>
                </a:solidFill>
                <a:latin typeface="Calibri" panose="020F0502020204030204" pitchFamily="34" charset="0"/>
                <a:ea typeface="+mn-ea"/>
                <a:cs typeface="+mn-cs"/>
              </a:defRPr>
            </a:lvl2pPr>
            <a:lvl3pPr marL="617204" indent="-171446" algn="l" rtl="0" eaLnBrk="1" latinLnBrk="0" hangingPunct="1">
              <a:spcBef>
                <a:spcPts val="375"/>
              </a:spcBef>
              <a:buClr>
                <a:srgbClr val="86AA2C"/>
              </a:buClr>
              <a:buSzPct val="76000"/>
              <a:buFont typeface="Wingdings 3"/>
              <a:buChar char=""/>
              <a:defRPr kumimoji="0" sz="2800" kern="1200">
                <a:solidFill>
                  <a:schemeClr val="tx1"/>
                </a:solidFill>
                <a:latin typeface="Calibri" panose="020F0502020204030204" pitchFamily="34" charset="0"/>
                <a:ea typeface="+mn-ea"/>
                <a:cs typeface="+mn-cs"/>
              </a:defRPr>
            </a:lvl3pPr>
            <a:lvl4pPr marL="822940" indent="-171446" algn="l" rtl="0" eaLnBrk="1" latinLnBrk="0" hangingPunct="1">
              <a:spcBef>
                <a:spcPts val="300"/>
              </a:spcBef>
              <a:buClr>
                <a:srgbClr val="86AA2C"/>
              </a:buClr>
              <a:buSzPct val="70000"/>
              <a:buFont typeface="Wingdings"/>
              <a:buChar char=""/>
              <a:defRPr kumimoji="0" sz="2000" kern="1200">
                <a:solidFill>
                  <a:schemeClr val="tx1"/>
                </a:solidFill>
                <a:latin typeface="Calibri" panose="020F0502020204030204" pitchFamily="34" charset="0"/>
                <a:ea typeface="+mn-ea"/>
                <a:cs typeface="+mn-cs"/>
              </a:defRPr>
            </a:lvl4pPr>
            <a:lvl5pPr marL="1028675" indent="-171446" algn="l" rtl="0" eaLnBrk="1" latinLnBrk="0" hangingPunct="1">
              <a:spcBef>
                <a:spcPts val="225"/>
              </a:spcBef>
              <a:buClr>
                <a:srgbClr val="86AA2C"/>
              </a:buClr>
              <a:buSzPct val="70000"/>
              <a:buFont typeface="Wingdings"/>
              <a:buChar char=""/>
              <a:defRPr kumimoji="0" sz="2000" kern="1200">
                <a:solidFill>
                  <a:schemeClr val="tx1"/>
                </a:solidFill>
                <a:latin typeface="Calibri" panose="020F0502020204030204" pitchFamily="34" charset="0"/>
                <a:ea typeface="+mn-ea"/>
                <a:cs typeface="+mn-cs"/>
              </a:defRPr>
            </a:lvl5pPr>
            <a:lvl6pPr marL="1234409" indent="-137156" algn="l" rtl="0" eaLnBrk="1" latinLnBrk="0" hangingPunct="1">
              <a:spcBef>
                <a:spcPts val="225"/>
              </a:spcBef>
              <a:buClr>
                <a:srgbClr val="9FB8CD">
                  <a:shade val="75000"/>
                </a:srgbClr>
              </a:buClr>
              <a:buSzPct val="75000"/>
              <a:buFont typeface="Wingdings 3"/>
              <a:buChar char=""/>
              <a:defRPr kumimoji="0" lang="en-US" sz="1200" kern="1200" smtClean="0">
                <a:solidFill>
                  <a:schemeClr val="tx1"/>
                </a:solidFill>
                <a:latin typeface="+mn-lt"/>
                <a:ea typeface="+mn-ea"/>
                <a:cs typeface="+mn-cs"/>
              </a:defRPr>
            </a:lvl6pPr>
            <a:lvl7pPr marL="1371566" indent="-137156" algn="l" rtl="0" eaLnBrk="1" latinLnBrk="0" hangingPunct="1">
              <a:spcBef>
                <a:spcPts val="225"/>
              </a:spcBef>
              <a:buClr>
                <a:srgbClr val="727CA3">
                  <a:shade val="75000"/>
                </a:srgbClr>
              </a:buClr>
              <a:buSzPct val="75000"/>
              <a:buFont typeface="Wingdings 3"/>
              <a:buChar char=""/>
              <a:defRPr kumimoji="0" lang="en-US" sz="1050" kern="1200" smtClean="0">
                <a:solidFill>
                  <a:schemeClr val="tx1"/>
                </a:solidFill>
                <a:latin typeface="+mn-lt"/>
                <a:ea typeface="+mn-ea"/>
                <a:cs typeface="+mn-cs"/>
              </a:defRPr>
            </a:lvl7pPr>
            <a:lvl8pPr marL="1508723" indent="-137156" algn="l" rtl="0" eaLnBrk="1" latinLnBrk="0" hangingPunct="1">
              <a:spcBef>
                <a:spcPts val="225"/>
              </a:spcBef>
              <a:buClr>
                <a:prstClr val="white">
                  <a:shade val="50000"/>
                </a:prstClr>
              </a:buClr>
              <a:buSzPct val="75000"/>
              <a:buFont typeface="Wingdings 3"/>
              <a:buChar char=""/>
              <a:defRPr kumimoji="0" lang="en-US" sz="1050" kern="1200" smtClean="0">
                <a:solidFill>
                  <a:schemeClr val="tx1"/>
                </a:solidFill>
                <a:latin typeface="+mn-lt"/>
                <a:ea typeface="+mn-ea"/>
                <a:cs typeface="+mn-cs"/>
              </a:defRPr>
            </a:lvl8pPr>
            <a:lvl9pPr marL="1645879" indent="-137156" algn="l" rtl="0" eaLnBrk="1" latinLnBrk="0" hangingPunct="1">
              <a:spcBef>
                <a:spcPts val="225"/>
              </a:spcBef>
              <a:buClr>
                <a:srgbClr val="9FB8CD"/>
              </a:buClr>
              <a:buSzPct val="75000"/>
              <a:buFont typeface="Wingdings 3"/>
              <a:buChar char=""/>
              <a:defRPr kumimoji="0" lang="en-US" sz="900" kern="1200" smtClean="0">
                <a:solidFill>
                  <a:schemeClr val="tx1"/>
                </a:solidFill>
                <a:latin typeface="+mn-lt"/>
                <a:ea typeface="+mn-ea"/>
                <a:cs typeface="+mn-cs"/>
              </a:defRPr>
            </a:lvl9pPr>
          </a:lstStyle>
          <a:p>
            <a:pPr marL="0" indent="0">
              <a:buFont typeface="Wingdings 3"/>
              <a:buNone/>
            </a:pPr>
            <a:endParaRPr lang="en-US" altLang="en-US" sz="1800" dirty="0"/>
          </a:p>
        </p:txBody>
      </p:sp>
      <p:sp>
        <p:nvSpPr>
          <p:cNvPr id="4" name="Oval 3">
            <a:extLst>
              <a:ext uri="{FF2B5EF4-FFF2-40B4-BE49-F238E27FC236}">
                <a16:creationId xmlns:a16="http://schemas.microsoft.com/office/drawing/2014/main" id="{FC5D90B0-A1DD-EAD7-444E-175676A7B35C}"/>
              </a:ext>
            </a:extLst>
          </p:cNvPr>
          <p:cNvSpPr/>
          <p:nvPr/>
        </p:nvSpPr>
        <p:spPr>
          <a:xfrm>
            <a:off x="152235" y="5480331"/>
            <a:ext cx="3300763" cy="838200"/>
          </a:xfrm>
          <a:prstGeom prst="ellipse">
            <a:avLst/>
          </a:prstGeom>
          <a:noFill/>
          <a:ln w="57150">
            <a:solidFill>
              <a:srgbClr val="7030A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38100">
                <a:solidFill>
                  <a:schemeClr val="tx1"/>
                </a:solidFill>
              </a:ln>
            </a:endParaRPr>
          </a:p>
        </p:txBody>
      </p:sp>
    </p:spTree>
    <p:extLst>
      <p:ext uri="{BB962C8B-B14F-4D97-AF65-F5344CB8AC3E}">
        <p14:creationId xmlns:p14="http://schemas.microsoft.com/office/powerpoint/2010/main" val="38883304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A4CB2E-03F3-697B-062F-10BFECCAFFEE}"/>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5A6FD3E0-11E1-3D1F-C460-908B002E223A}"/>
              </a:ext>
            </a:extLst>
          </p:cNvPr>
          <p:cNvPicPr>
            <a:picLocks noChangeAspect="1"/>
          </p:cNvPicPr>
          <p:nvPr/>
        </p:nvPicPr>
        <p:blipFill>
          <a:blip r:embed="rId2"/>
          <a:stretch>
            <a:fillRect/>
          </a:stretch>
        </p:blipFill>
        <p:spPr>
          <a:xfrm>
            <a:off x="540645" y="151955"/>
            <a:ext cx="8062710" cy="6706045"/>
          </a:xfrm>
          <a:prstGeom prst="rect">
            <a:avLst/>
          </a:prstGeom>
        </p:spPr>
      </p:pic>
      <p:pic>
        <p:nvPicPr>
          <p:cNvPr id="2" name="Picture 1">
            <a:extLst>
              <a:ext uri="{FF2B5EF4-FFF2-40B4-BE49-F238E27FC236}">
                <a16:creationId xmlns:a16="http://schemas.microsoft.com/office/drawing/2014/main" id="{C24778E0-780A-5BB9-1ADB-0A90980A3E6D}"/>
              </a:ext>
            </a:extLst>
          </p:cNvPr>
          <p:cNvPicPr>
            <a:picLocks noChangeAspect="1"/>
          </p:cNvPicPr>
          <p:nvPr/>
        </p:nvPicPr>
        <p:blipFill>
          <a:blip r:embed="rId3"/>
          <a:stretch>
            <a:fillRect/>
          </a:stretch>
        </p:blipFill>
        <p:spPr>
          <a:xfrm>
            <a:off x="6054486" y="6179482"/>
            <a:ext cx="2548869" cy="678518"/>
          </a:xfrm>
          <a:prstGeom prst="rect">
            <a:avLst/>
          </a:prstGeom>
        </p:spPr>
      </p:pic>
      <p:sp>
        <p:nvSpPr>
          <p:cNvPr id="3" name="Oval 2">
            <a:extLst>
              <a:ext uri="{FF2B5EF4-FFF2-40B4-BE49-F238E27FC236}">
                <a16:creationId xmlns:a16="http://schemas.microsoft.com/office/drawing/2014/main" id="{FE6459B5-D4A3-9C56-FCF7-B3E1480DF816}"/>
              </a:ext>
            </a:extLst>
          </p:cNvPr>
          <p:cNvSpPr/>
          <p:nvPr/>
        </p:nvSpPr>
        <p:spPr>
          <a:xfrm>
            <a:off x="152400" y="1981200"/>
            <a:ext cx="2667000" cy="3810000"/>
          </a:xfrm>
          <a:prstGeom prst="ellipse">
            <a:avLst/>
          </a:prstGeom>
          <a:noFill/>
          <a:ln>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401332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Title 1">
            <a:extLst>
              <a:ext uri="{FF2B5EF4-FFF2-40B4-BE49-F238E27FC236}">
                <a16:creationId xmlns:a16="http://schemas.microsoft.com/office/drawing/2014/main" id="{8EF8B260-C55C-4F7F-A5D0-65AD2DC3E54B}"/>
              </a:ext>
            </a:extLst>
          </p:cNvPr>
          <p:cNvSpPr>
            <a:spLocks noGrp="1" noChangeArrowheads="1"/>
          </p:cNvSpPr>
          <p:nvPr>
            <p:ph type="title"/>
          </p:nvPr>
        </p:nvSpPr>
        <p:spPr>
          <a:xfrm>
            <a:off x="271557" y="108582"/>
            <a:ext cx="8501158" cy="991361"/>
          </a:xfrm>
        </p:spPr>
        <p:txBody>
          <a:bodyPr>
            <a:noAutofit/>
          </a:bodyPr>
          <a:lstStyle/>
          <a:p>
            <a:r>
              <a:rPr lang="en-US" altLang="en-US" sz="3200" dirty="0"/>
              <a:t>Atherosclerotic Cardiovascular Risk Reduction – High Importance</a:t>
            </a:r>
          </a:p>
        </p:txBody>
      </p:sp>
      <p:pic>
        <p:nvPicPr>
          <p:cNvPr id="10" name="Picture 9">
            <a:extLst>
              <a:ext uri="{FF2B5EF4-FFF2-40B4-BE49-F238E27FC236}">
                <a16:creationId xmlns:a16="http://schemas.microsoft.com/office/drawing/2014/main" id="{A6AB8AC3-B6A5-F5F4-A79D-A62AD6F27F89}"/>
              </a:ext>
            </a:extLst>
          </p:cNvPr>
          <p:cNvPicPr>
            <a:picLocks noChangeAspect="1"/>
          </p:cNvPicPr>
          <p:nvPr/>
        </p:nvPicPr>
        <p:blipFill>
          <a:blip r:embed="rId3"/>
          <a:stretch>
            <a:fillRect/>
          </a:stretch>
        </p:blipFill>
        <p:spPr>
          <a:xfrm>
            <a:off x="0" y="1115550"/>
            <a:ext cx="9144000" cy="991361"/>
          </a:xfrm>
          <a:prstGeom prst="rect">
            <a:avLst/>
          </a:prstGeom>
        </p:spPr>
      </p:pic>
      <p:sp>
        <p:nvSpPr>
          <p:cNvPr id="2" name="TextBox 1">
            <a:extLst>
              <a:ext uri="{FF2B5EF4-FFF2-40B4-BE49-F238E27FC236}">
                <a16:creationId xmlns:a16="http://schemas.microsoft.com/office/drawing/2014/main" id="{0D7D519B-A6D3-E283-3111-98AF400090F1}"/>
              </a:ext>
            </a:extLst>
          </p:cNvPr>
          <p:cNvSpPr txBox="1"/>
          <p:nvPr/>
        </p:nvSpPr>
        <p:spPr>
          <a:xfrm>
            <a:off x="6034140" y="2374972"/>
            <a:ext cx="2372045" cy="1323439"/>
          </a:xfrm>
          <a:prstGeom prst="rect">
            <a:avLst/>
          </a:prstGeom>
          <a:noFill/>
        </p:spPr>
        <p:txBody>
          <a:bodyPr wrap="square">
            <a:spAutoFit/>
          </a:bodyPr>
          <a:lstStyle/>
          <a:p>
            <a:pPr marL="0" indent="0" algn="ctr">
              <a:buFont typeface="Wingdings 3"/>
              <a:buNone/>
            </a:pPr>
            <a:r>
              <a:rPr lang="en-US" sz="2000" b="1" dirty="0">
                <a:solidFill>
                  <a:srgbClr val="C00000"/>
                </a:solidFill>
                <a:latin typeface="Calibri" panose="020F0502020204030204" pitchFamily="34" charset="0"/>
                <a:cs typeface="Calibri" panose="020F0502020204030204" pitchFamily="34" charset="0"/>
              </a:rPr>
              <a:t>Goal is to reduce Major Adverse Cardiovascular Events</a:t>
            </a:r>
            <a:r>
              <a:rPr lang="en-US" sz="2000" dirty="0">
                <a:solidFill>
                  <a:srgbClr val="C00000"/>
                </a:solidFill>
                <a:latin typeface="Calibri" panose="020F0502020204030204" pitchFamily="34" charset="0"/>
                <a:cs typeface="Calibri" panose="020F0502020204030204" pitchFamily="34" charset="0"/>
              </a:rPr>
              <a:t> (MACE)</a:t>
            </a:r>
            <a:endParaRPr lang="en-US" altLang="en-US" sz="1400" dirty="0">
              <a:solidFill>
                <a:srgbClr val="C00000"/>
              </a:solidFill>
              <a:latin typeface="Calibri" panose="020F0502020204030204" pitchFamily="34" charset="0"/>
              <a:cs typeface="Calibri" panose="020F0502020204030204" pitchFamily="34" charset="0"/>
            </a:endParaRPr>
          </a:p>
        </p:txBody>
      </p:sp>
      <p:pic>
        <p:nvPicPr>
          <p:cNvPr id="12" name="Picture 11">
            <a:extLst>
              <a:ext uri="{FF2B5EF4-FFF2-40B4-BE49-F238E27FC236}">
                <a16:creationId xmlns:a16="http://schemas.microsoft.com/office/drawing/2014/main" id="{55AC503E-125C-6B33-762F-3A74AAAC298C}"/>
              </a:ext>
            </a:extLst>
          </p:cNvPr>
          <p:cNvPicPr>
            <a:picLocks noChangeAspect="1"/>
          </p:cNvPicPr>
          <p:nvPr/>
        </p:nvPicPr>
        <p:blipFill>
          <a:blip r:embed="rId4"/>
          <a:stretch>
            <a:fillRect/>
          </a:stretch>
        </p:blipFill>
        <p:spPr>
          <a:xfrm>
            <a:off x="159034" y="2106911"/>
            <a:ext cx="5844810" cy="4649818"/>
          </a:xfrm>
          <a:prstGeom prst="rect">
            <a:avLst/>
          </a:prstGeom>
        </p:spPr>
      </p:pic>
      <p:pic>
        <p:nvPicPr>
          <p:cNvPr id="3" name="Picture 2">
            <a:extLst>
              <a:ext uri="{FF2B5EF4-FFF2-40B4-BE49-F238E27FC236}">
                <a16:creationId xmlns:a16="http://schemas.microsoft.com/office/drawing/2014/main" id="{FC451C72-21EE-CF15-A9B1-EE276C893798}"/>
              </a:ext>
            </a:extLst>
          </p:cNvPr>
          <p:cNvPicPr>
            <a:picLocks noChangeAspect="1"/>
          </p:cNvPicPr>
          <p:nvPr/>
        </p:nvPicPr>
        <p:blipFill>
          <a:blip r:embed="rId5"/>
          <a:stretch>
            <a:fillRect/>
          </a:stretch>
        </p:blipFill>
        <p:spPr>
          <a:xfrm>
            <a:off x="91074" y="1445132"/>
            <a:ext cx="8862124" cy="728181"/>
          </a:xfrm>
          <a:prstGeom prst="rect">
            <a:avLst/>
          </a:prstGeom>
        </p:spPr>
      </p:pic>
      <p:pic>
        <p:nvPicPr>
          <p:cNvPr id="4" name="Picture 3">
            <a:extLst>
              <a:ext uri="{FF2B5EF4-FFF2-40B4-BE49-F238E27FC236}">
                <a16:creationId xmlns:a16="http://schemas.microsoft.com/office/drawing/2014/main" id="{955BD103-742F-67BE-93A5-34458C839BB4}"/>
              </a:ext>
            </a:extLst>
          </p:cNvPr>
          <p:cNvPicPr>
            <a:picLocks noChangeAspect="1"/>
          </p:cNvPicPr>
          <p:nvPr/>
        </p:nvPicPr>
        <p:blipFill>
          <a:blip r:embed="rId6"/>
          <a:stretch>
            <a:fillRect/>
          </a:stretch>
        </p:blipFill>
        <p:spPr>
          <a:xfrm>
            <a:off x="6204086" y="6101163"/>
            <a:ext cx="2548869" cy="678518"/>
          </a:xfrm>
          <a:prstGeom prst="rect">
            <a:avLst/>
          </a:prstGeom>
        </p:spPr>
      </p:pic>
    </p:spTree>
    <p:extLst>
      <p:ext uri="{BB962C8B-B14F-4D97-AF65-F5344CB8AC3E}">
        <p14:creationId xmlns:p14="http://schemas.microsoft.com/office/powerpoint/2010/main" val="29268244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C914854-DBE9-41CC-3023-23D9E5B850B7}"/>
              </a:ext>
            </a:extLst>
          </p:cNvPr>
          <p:cNvSpPr>
            <a:spLocks noGrp="1"/>
          </p:cNvSpPr>
          <p:nvPr>
            <p:ph type="title"/>
          </p:nvPr>
        </p:nvSpPr>
        <p:spPr>
          <a:xfrm>
            <a:off x="304800" y="304771"/>
            <a:ext cx="8382000" cy="719461"/>
          </a:xfrm>
        </p:spPr>
        <p:txBody>
          <a:bodyPr>
            <a:normAutofit fontScale="90000"/>
          </a:bodyPr>
          <a:lstStyle/>
          <a:p>
            <a:r>
              <a:rPr lang="en-GR" sz="3000" dirty="0"/>
              <a:t>Choosing </a:t>
            </a:r>
            <a:r>
              <a:rPr lang="en-GB" sz="3000" dirty="0"/>
              <a:t>glucose-lowering </a:t>
            </a:r>
            <a:r>
              <a:rPr lang="en-GR" sz="3000" dirty="0"/>
              <a:t>medication in people with CVD</a:t>
            </a:r>
          </a:p>
        </p:txBody>
      </p:sp>
      <p:pic>
        <p:nvPicPr>
          <p:cNvPr id="7" name="Picture 6">
            <a:extLst>
              <a:ext uri="{FF2B5EF4-FFF2-40B4-BE49-F238E27FC236}">
                <a16:creationId xmlns:a16="http://schemas.microsoft.com/office/drawing/2014/main" id="{9A3EDCD4-99C9-8609-60AF-6354AC520AF8}"/>
              </a:ext>
            </a:extLst>
          </p:cNvPr>
          <p:cNvPicPr>
            <a:picLocks noChangeAspect="1"/>
          </p:cNvPicPr>
          <p:nvPr/>
        </p:nvPicPr>
        <p:blipFill>
          <a:blip r:embed="rId3"/>
          <a:stretch>
            <a:fillRect/>
          </a:stretch>
        </p:blipFill>
        <p:spPr>
          <a:xfrm>
            <a:off x="3252" y="1061462"/>
            <a:ext cx="9144000" cy="991361"/>
          </a:xfrm>
          <a:prstGeom prst="rect">
            <a:avLst/>
          </a:prstGeom>
        </p:spPr>
      </p:pic>
      <p:sp>
        <p:nvSpPr>
          <p:cNvPr id="8" name="TextBox 7">
            <a:extLst>
              <a:ext uri="{FF2B5EF4-FFF2-40B4-BE49-F238E27FC236}">
                <a16:creationId xmlns:a16="http://schemas.microsoft.com/office/drawing/2014/main" id="{1501EF83-3BCF-B59C-C69F-C7ADC4154C88}"/>
              </a:ext>
            </a:extLst>
          </p:cNvPr>
          <p:cNvSpPr txBox="1"/>
          <p:nvPr/>
        </p:nvSpPr>
        <p:spPr>
          <a:xfrm>
            <a:off x="4912311" y="1743990"/>
            <a:ext cx="4228437" cy="4893647"/>
          </a:xfrm>
          <a:prstGeom prst="rect">
            <a:avLst/>
          </a:prstGeom>
          <a:solidFill>
            <a:schemeClr val="bg1"/>
          </a:solidFill>
        </p:spPr>
        <p:txBody>
          <a:bodyPr wrap="square">
            <a:spAutoFit/>
          </a:bodyPr>
          <a:lstStyle/>
          <a:p>
            <a:pPr lvl="1"/>
            <a:r>
              <a:rPr lang="en-US" altLang="en-US" sz="2400" dirty="0"/>
              <a:t>Most effective meds based on Cardiovascular Outcomes Trial (CVOT)</a:t>
            </a:r>
          </a:p>
          <a:p>
            <a:pPr lvl="1"/>
            <a:endParaRPr lang="en-US" altLang="en-US" sz="2400" dirty="0"/>
          </a:p>
          <a:p>
            <a:pPr lvl="1"/>
            <a:r>
              <a:rPr lang="en-US" altLang="en-US" sz="2400" b="1" dirty="0">
                <a:solidFill>
                  <a:srgbClr val="0070C0"/>
                </a:solidFill>
              </a:rPr>
              <a:t>GLP-1 RA’s Preferred</a:t>
            </a:r>
            <a:br>
              <a:rPr lang="en-US" altLang="en-US" sz="2400" dirty="0"/>
            </a:br>
            <a:r>
              <a:rPr lang="en-US" altLang="en-US" sz="2400" dirty="0"/>
              <a:t>semaglutide (Ozempic), liraglutide (Victoza), dulaglutide (Trulicity)</a:t>
            </a:r>
          </a:p>
          <a:p>
            <a:pPr lvl="1"/>
            <a:endParaRPr lang="en-US" altLang="en-US" sz="2000" dirty="0"/>
          </a:p>
          <a:p>
            <a:pPr lvl="1"/>
            <a:r>
              <a:rPr lang="en-US" altLang="en-US" sz="2000" dirty="0"/>
              <a:t>              ~ Or~</a:t>
            </a:r>
          </a:p>
          <a:p>
            <a:pPr lvl="1"/>
            <a:r>
              <a:rPr lang="en-US" altLang="en-US" sz="2000" b="1" dirty="0">
                <a:solidFill>
                  <a:srgbClr val="0070C0"/>
                </a:solidFill>
              </a:rPr>
              <a:t>SGLT2i </a:t>
            </a:r>
            <a:br>
              <a:rPr lang="en-US" altLang="en-US" sz="2000" dirty="0"/>
            </a:br>
            <a:r>
              <a:rPr lang="en-US" altLang="en-US" sz="2000" dirty="0"/>
              <a:t>empagliflozin (Jardiance), canagliflozin (Invokana), dapagliflozin (Farxiga)</a:t>
            </a:r>
          </a:p>
        </p:txBody>
      </p:sp>
      <p:sp>
        <p:nvSpPr>
          <p:cNvPr id="2" name="TextBox 1">
            <a:extLst>
              <a:ext uri="{FF2B5EF4-FFF2-40B4-BE49-F238E27FC236}">
                <a16:creationId xmlns:a16="http://schemas.microsoft.com/office/drawing/2014/main" id="{61D32369-D297-48E5-AF00-985C0C0F99D4}"/>
              </a:ext>
            </a:extLst>
          </p:cNvPr>
          <p:cNvSpPr txBox="1"/>
          <p:nvPr/>
        </p:nvSpPr>
        <p:spPr>
          <a:xfrm>
            <a:off x="1219200" y="6438982"/>
            <a:ext cx="4096571" cy="338554"/>
          </a:xfrm>
          <a:prstGeom prst="rect">
            <a:avLst/>
          </a:prstGeom>
          <a:noFill/>
        </p:spPr>
        <p:txBody>
          <a:bodyPr wrap="none" rtlCol="0">
            <a:spAutoFit/>
          </a:bodyPr>
          <a:lstStyle/>
          <a:p>
            <a:pPr defTabSz="685800">
              <a:defRPr/>
            </a:pPr>
            <a:r>
              <a:rPr lang="en-US" sz="1600" dirty="0">
                <a:solidFill>
                  <a:prstClr val="black"/>
                </a:solidFill>
                <a:latin typeface="Calibri"/>
              </a:rPr>
              <a:t>ASCVD = atherosclerotic cardiovascular disease</a:t>
            </a:r>
          </a:p>
        </p:txBody>
      </p:sp>
      <p:pic>
        <p:nvPicPr>
          <p:cNvPr id="6" name="Picture 5">
            <a:extLst>
              <a:ext uri="{FF2B5EF4-FFF2-40B4-BE49-F238E27FC236}">
                <a16:creationId xmlns:a16="http://schemas.microsoft.com/office/drawing/2014/main" id="{D08635CF-331E-0929-5AF8-1C93C983A9C4}"/>
              </a:ext>
            </a:extLst>
          </p:cNvPr>
          <p:cNvPicPr>
            <a:picLocks noChangeAspect="1"/>
          </p:cNvPicPr>
          <p:nvPr/>
        </p:nvPicPr>
        <p:blipFill>
          <a:blip r:embed="rId4"/>
          <a:stretch>
            <a:fillRect/>
          </a:stretch>
        </p:blipFill>
        <p:spPr>
          <a:xfrm>
            <a:off x="667074" y="2378898"/>
            <a:ext cx="4443442" cy="4027951"/>
          </a:xfrm>
          <a:prstGeom prst="rect">
            <a:avLst/>
          </a:prstGeom>
        </p:spPr>
      </p:pic>
      <p:pic>
        <p:nvPicPr>
          <p:cNvPr id="11" name="Picture 10">
            <a:extLst>
              <a:ext uri="{FF2B5EF4-FFF2-40B4-BE49-F238E27FC236}">
                <a16:creationId xmlns:a16="http://schemas.microsoft.com/office/drawing/2014/main" id="{9E0E6547-3790-80DD-8AD6-E09C1C97787B}"/>
              </a:ext>
            </a:extLst>
          </p:cNvPr>
          <p:cNvPicPr>
            <a:picLocks noChangeAspect="1"/>
          </p:cNvPicPr>
          <p:nvPr/>
        </p:nvPicPr>
        <p:blipFill>
          <a:blip r:embed="rId5"/>
          <a:stretch>
            <a:fillRect/>
          </a:stretch>
        </p:blipFill>
        <p:spPr>
          <a:xfrm>
            <a:off x="53276" y="1780577"/>
            <a:ext cx="4967788" cy="465211"/>
          </a:xfrm>
          <a:prstGeom prst="rect">
            <a:avLst/>
          </a:prstGeom>
        </p:spPr>
      </p:pic>
      <p:pic>
        <p:nvPicPr>
          <p:cNvPr id="3" name="Picture 2">
            <a:extLst>
              <a:ext uri="{FF2B5EF4-FFF2-40B4-BE49-F238E27FC236}">
                <a16:creationId xmlns:a16="http://schemas.microsoft.com/office/drawing/2014/main" id="{F3B16B47-8E97-6236-6DB8-65285CB73503}"/>
              </a:ext>
            </a:extLst>
          </p:cNvPr>
          <p:cNvPicPr>
            <a:picLocks noChangeAspect="1"/>
          </p:cNvPicPr>
          <p:nvPr/>
        </p:nvPicPr>
        <p:blipFill>
          <a:blip r:embed="rId6"/>
          <a:stretch>
            <a:fillRect/>
          </a:stretch>
        </p:blipFill>
        <p:spPr>
          <a:xfrm>
            <a:off x="3660538" y="4781999"/>
            <a:ext cx="1822923" cy="452622"/>
          </a:xfrm>
          <a:prstGeom prst="rect">
            <a:avLst/>
          </a:prstGeom>
        </p:spPr>
      </p:pic>
      <p:sp>
        <p:nvSpPr>
          <p:cNvPr id="9" name="Oval 8">
            <a:extLst>
              <a:ext uri="{FF2B5EF4-FFF2-40B4-BE49-F238E27FC236}">
                <a16:creationId xmlns:a16="http://schemas.microsoft.com/office/drawing/2014/main" id="{B6FF2348-74A5-0262-0B66-AAE3E559157C}"/>
              </a:ext>
            </a:extLst>
          </p:cNvPr>
          <p:cNvSpPr/>
          <p:nvPr/>
        </p:nvSpPr>
        <p:spPr>
          <a:xfrm>
            <a:off x="152400" y="1981200"/>
            <a:ext cx="3886200" cy="3810000"/>
          </a:xfrm>
          <a:prstGeom prst="ellipse">
            <a:avLst/>
          </a:prstGeom>
          <a:noFill/>
          <a:ln>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78705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fltVal val="0"/>
                                          </p:val>
                                        </p:tav>
                                        <p:tav tm="100000">
                                          <p:val>
                                            <p:strVal val="#ppt_w"/>
                                          </p:val>
                                        </p:tav>
                                      </p:tavLst>
                                    </p:anim>
                                    <p:anim calcmode="lin" valueType="num">
                                      <p:cBhvr>
                                        <p:cTn id="8" dur="1000" fill="hold"/>
                                        <p:tgtEl>
                                          <p:spTgt spid="9"/>
                                        </p:tgtEl>
                                        <p:attrNameLst>
                                          <p:attrName>ppt_h</p:attrName>
                                        </p:attrNameLst>
                                      </p:cBhvr>
                                      <p:tavLst>
                                        <p:tav tm="0">
                                          <p:val>
                                            <p:fltVal val="0"/>
                                          </p:val>
                                        </p:tav>
                                        <p:tav tm="100000">
                                          <p:val>
                                            <p:strVal val="#ppt_h"/>
                                          </p:val>
                                        </p:tav>
                                      </p:tavLst>
                                    </p:anim>
                                    <p:anim calcmode="lin" valueType="num">
                                      <p:cBhvr>
                                        <p:cTn id="9" dur="1000" fill="hold"/>
                                        <p:tgtEl>
                                          <p:spTgt spid="9"/>
                                        </p:tgtEl>
                                        <p:attrNameLst>
                                          <p:attrName>style.rotation</p:attrName>
                                        </p:attrNameLst>
                                      </p:cBhvr>
                                      <p:tavLst>
                                        <p:tav tm="0">
                                          <p:val>
                                            <p:fltVal val="90"/>
                                          </p:val>
                                        </p:tav>
                                        <p:tav tm="100000">
                                          <p:val>
                                            <p:fltVal val="0"/>
                                          </p:val>
                                        </p:tav>
                                      </p:tavLst>
                                    </p:anim>
                                    <p:animEffect transition="in" filter="fade">
                                      <p:cBhvr>
                                        <p:cTn id="10"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74BE1C-F780-44E3-A1A5-2D3913B06756}"/>
              </a:ext>
            </a:extLst>
          </p:cNvPr>
          <p:cNvSpPr>
            <a:spLocks noGrp="1"/>
          </p:cNvSpPr>
          <p:nvPr>
            <p:ph type="title"/>
          </p:nvPr>
        </p:nvSpPr>
        <p:spPr>
          <a:xfrm>
            <a:off x="457200" y="152400"/>
            <a:ext cx="8229600" cy="1371600"/>
          </a:xfrm>
        </p:spPr>
        <p:txBody>
          <a:bodyPr>
            <a:normAutofit fontScale="90000"/>
          </a:bodyPr>
          <a:lstStyle/>
          <a:p>
            <a:r>
              <a:rPr lang="en-US" dirty="0"/>
              <a:t>Pharmacologic Approaches to Glycemic Treatment: 9</a:t>
            </a:r>
          </a:p>
        </p:txBody>
      </p:sp>
      <p:sp>
        <p:nvSpPr>
          <p:cNvPr id="4" name="TextBox 3">
            <a:extLst>
              <a:ext uri="{FF2B5EF4-FFF2-40B4-BE49-F238E27FC236}">
                <a16:creationId xmlns:a16="http://schemas.microsoft.com/office/drawing/2014/main" id="{170AC290-581B-637E-BCFF-046E0645B74F}"/>
              </a:ext>
            </a:extLst>
          </p:cNvPr>
          <p:cNvSpPr txBox="1"/>
          <p:nvPr/>
        </p:nvSpPr>
        <p:spPr>
          <a:xfrm>
            <a:off x="3989942" y="1899075"/>
            <a:ext cx="4615971" cy="1068010"/>
          </a:xfrm>
          <a:custGeom>
            <a:avLst/>
            <a:gdLst>
              <a:gd name="connsiteX0" fmla="*/ 0 w 4615971"/>
              <a:gd name="connsiteY0" fmla="*/ 0 h 1068010"/>
              <a:gd name="connsiteX1" fmla="*/ 623156 w 4615971"/>
              <a:gd name="connsiteY1" fmla="*/ 0 h 1068010"/>
              <a:gd name="connsiteX2" fmla="*/ 1107833 w 4615971"/>
              <a:gd name="connsiteY2" fmla="*/ 0 h 1068010"/>
              <a:gd name="connsiteX3" fmla="*/ 1684829 w 4615971"/>
              <a:gd name="connsiteY3" fmla="*/ 0 h 1068010"/>
              <a:gd name="connsiteX4" fmla="*/ 2307986 w 4615971"/>
              <a:gd name="connsiteY4" fmla="*/ 0 h 1068010"/>
              <a:gd name="connsiteX5" fmla="*/ 2884982 w 4615971"/>
              <a:gd name="connsiteY5" fmla="*/ 0 h 1068010"/>
              <a:gd name="connsiteX6" fmla="*/ 3415819 w 4615971"/>
              <a:gd name="connsiteY6" fmla="*/ 0 h 1068010"/>
              <a:gd name="connsiteX7" fmla="*/ 3900495 w 4615971"/>
              <a:gd name="connsiteY7" fmla="*/ 0 h 1068010"/>
              <a:gd name="connsiteX8" fmla="*/ 4615971 w 4615971"/>
              <a:gd name="connsiteY8" fmla="*/ 0 h 1068010"/>
              <a:gd name="connsiteX9" fmla="*/ 4615971 w 4615971"/>
              <a:gd name="connsiteY9" fmla="*/ 523325 h 1068010"/>
              <a:gd name="connsiteX10" fmla="*/ 4615971 w 4615971"/>
              <a:gd name="connsiteY10" fmla="*/ 1068010 h 1068010"/>
              <a:gd name="connsiteX11" fmla="*/ 3992815 w 4615971"/>
              <a:gd name="connsiteY11" fmla="*/ 1068010 h 1068010"/>
              <a:gd name="connsiteX12" fmla="*/ 3554298 w 4615971"/>
              <a:gd name="connsiteY12" fmla="*/ 1068010 h 1068010"/>
              <a:gd name="connsiteX13" fmla="*/ 2931142 w 4615971"/>
              <a:gd name="connsiteY13" fmla="*/ 1068010 h 1068010"/>
              <a:gd name="connsiteX14" fmla="*/ 2307986 w 4615971"/>
              <a:gd name="connsiteY14" fmla="*/ 1068010 h 1068010"/>
              <a:gd name="connsiteX15" fmla="*/ 1730989 w 4615971"/>
              <a:gd name="connsiteY15" fmla="*/ 1068010 h 1068010"/>
              <a:gd name="connsiteX16" fmla="*/ 1153993 w 4615971"/>
              <a:gd name="connsiteY16" fmla="*/ 1068010 h 1068010"/>
              <a:gd name="connsiteX17" fmla="*/ 576996 w 4615971"/>
              <a:gd name="connsiteY17" fmla="*/ 1068010 h 1068010"/>
              <a:gd name="connsiteX18" fmla="*/ 0 w 4615971"/>
              <a:gd name="connsiteY18" fmla="*/ 1068010 h 1068010"/>
              <a:gd name="connsiteX19" fmla="*/ 0 w 4615971"/>
              <a:gd name="connsiteY19" fmla="*/ 512645 h 1068010"/>
              <a:gd name="connsiteX20" fmla="*/ 0 w 4615971"/>
              <a:gd name="connsiteY20" fmla="*/ 0 h 1068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615971" h="1068010" extrusionOk="0">
                <a:moveTo>
                  <a:pt x="0" y="0"/>
                </a:moveTo>
                <a:cubicBezTo>
                  <a:pt x="280319" y="-19322"/>
                  <a:pt x="418515" y="65352"/>
                  <a:pt x="623156" y="0"/>
                </a:cubicBezTo>
                <a:cubicBezTo>
                  <a:pt x="827797" y="-65352"/>
                  <a:pt x="975236" y="53469"/>
                  <a:pt x="1107833" y="0"/>
                </a:cubicBezTo>
                <a:cubicBezTo>
                  <a:pt x="1240430" y="-53469"/>
                  <a:pt x="1414056" y="65562"/>
                  <a:pt x="1684829" y="0"/>
                </a:cubicBezTo>
                <a:cubicBezTo>
                  <a:pt x="1955602" y="-65562"/>
                  <a:pt x="2124516" y="5911"/>
                  <a:pt x="2307986" y="0"/>
                </a:cubicBezTo>
                <a:cubicBezTo>
                  <a:pt x="2491456" y="-5911"/>
                  <a:pt x="2641989" y="50155"/>
                  <a:pt x="2884982" y="0"/>
                </a:cubicBezTo>
                <a:cubicBezTo>
                  <a:pt x="3127975" y="-50155"/>
                  <a:pt x="3244062" y="4490"/>
                  <a:pt x="3415819" y="0"/>
                </a:cubicBezTo>
                <a:cubicBezTo>
                  <a:pt x="3587576" y="-4490"/>
                  <a:pt x="3670813" y="34641"/>
                  <a:pt x="3900495" y="0"/>
                </a:cubicBezTo>
                <a:cubicBezTo>
                  <a:pt x="4130177" y="-34641"/>
                  <a:pt x="4441722" y="55252"/>
                  <a:pt x="4615971" y="0"/>
                </a:cubicBezTo>
                <a:cubicBezTo>
                  <a:pt x="4672471" y="190975"/>
                  <a:pt x="4590673" y="271730"/>
                  <a:pt x="4615971" y="523325"/>
                </a:cubicBezTo>
                <a:cubicBezTo>
                  <a:pt x="4641269" y="774920"/>
                  <a:pt x="4559541" y="930184"/>
                  <a:pt x="4615971" y="1068010"/>
                </a:cubicBezTo>
                <a:cubicBezTo>
                  <a:pt x="4332973" y="1090222"/>
                  <a:pt x="4247586" y="1041399"/>
                  <a:pt x="3992815" y="1068010"/>
                </a:cubicBezTo>
                <a:cubicBezTo>
                  <a:pt x="3738044" y="1094621"/>
                  <a:pt x="3686043" y="1032942"/>
                  <a:pt x="3554298" y="1068010"/>
                </a:cubicBezTo>
                <a:cubicBezTo>
                  <a:pt x="3422553" y="1103078"/>
                  <a:pt x="3201148" y="1005305"/>
                  <a:pt x="2931142" y="1068010"/>
                </a:cubicBezTo>
                <a:cubicBezTo>
                  <a:pt x="2661136" y="1130715"/>
                  <a:pt x="2590983" y="1064029"/>
                  <a:pt x="2307986" y="1068010"/>
                </a:cubicBezTo>
                <a:cubicBezTo>
                  <a:pt x="2024989" y="1071991"/>
                  <a:pt x="2005897" y="1010176"/>
                  <a:pt x="1730989" y="1068010"/>
                </a:cubicBezTo>
                <a:cubicBezTo>
                  <a:pt x="1456081" y="1125844"/>
                  <a:pt x="1430214" y="1048475"/>
                  <a:pt x="1153993" y="1068010"/>
                </a:cubicBezTo>
                <a:cubicBezTo>
                  <a:pt x="877772" y="1087545"/>
                  <a:pt x="738859" y="1051941"/>
                  <a:pt x="576996" y="1068010"/>
                </a:cubicBezTo>
                <a:cubicBezTo>
                  <a:pt x="415133" y="1084079"/>
                  <a:pt x="146180" y="1057921"/>
                  <a:pt x="0" y="1068010"/>
                </a:cubicBezTo>
                <a:cubicBezTo>
                  <a:pt x="-30782" y="793238"/>
                  <a:pt x="39203" y="695803"/>
                  <a:pt x="0" y="512645"/>
                </a:cubicBezTo>
                <a:cubicBezTo>
                  <a:pt x="-39203" y="329487"/>
                  <a:pt x="44137" y="191696"/>
                  <a:pt x="0" y="0"/>
                </a:cubicBezTo>
                <a:close/>
              </a:path>
            </a:pathLst>
          </a:custGeom>
          <a:noFill/>
          <a:ln w="57150">
            <a:solidFill>
              <a:srgbClr val="7030A0"/>
            </a:solidFill>
            <a:extLst>
              <a:ext uri="{C807C97D-BFC1-408E-A445-0C87EB9F89A2}">
                <ask:lineSketchStyleProps xmlns:ask="http://schemas.microsoft.com/office/drawing/2018/sketchyshapes" sd="1041015238">
                  <a:prstGeom prst="rect">
                    <a:avLst/>
                  </a:prstGeom>
                  <ask:type>
                    <ask:lineSketchScribble/>
                  </ask:type>
                </ask:lineSketchStyleProps>
              </a:ext>
            </a:extLst>
          </a:ln>
        </p:spPr>
        <p:txBody>
          <a:bodyPr wrap="square" rtlCol="0">
            <a:spAutoFit/>
          </a:bodyPr>
          <a:lstStyle/>
          <a:p>
            <a:endParaRPr lang="en-US" dirty="0"/>
          </a:p>
        </p:txBody>
      </p:sp>
      <p:pic>
        <p:nvPicPr>
          <p:cNvPr id="3" name="Picture 2">
            <a:extLst>
              <a:ext uri="{FF2B5EF4-FFF2-40B4-BE49-F238E27FC236}">
                <a16:creationId xmlns:a16="http://schemas.microsoft.com/office/drawing/2014/main" id="{4A146878-2918-0EE4-DABB-67372B181664}"/>
              </a:ext>
            </a:extLst>
          </p:cNvPr>
          <p:cNvPicPr>
            <a:picLocks noChangeAspect="1"/>
          </p:cNvPicPr>
          <p:nvPr/>
        </p:nvPicPr>
        <p:blipFill>
          <a:blip r:embed="rId3"/>
          <a:stretch>
            <a:fillRect/>
          </a:stretch>
        </p:blipFill>
        <p:spPr>
          <a:xfrm>
            <a:off x="445514" y="1676400"/>
            <a:ext cx="3459869" cy="4557712"/>
          </a:xfrm>
          <a:prstGeom prst="rect">
            <a:avLst/>
          </a:prstGeom>
        </p:spPr>
      </p:pic>
      <p:sp>
        <p:nvSpPr>
          <p:cNvPr id="5" name="TextBox 4">
            <a:extLst>
              <a:ext uri="{FF2B5EF4-FFF2-40B4-BE49-F238E27FC236}">
                <a16:creationId xmlns:a16="http://schemas.microsoft.com/office/drawing/2014/main" id="{6A50754D-239B-E002-8331-87A91E31A185}"/>
              </a:ext>
            </a:extLst>
          </p:cNvPr>
          <p:cNvSpPr txBox="1"/>
          <p:nvPr/>
        </p:nvSpPr>
        <p:spPr>
          <a:xfrm>
            <a:off x="2865204" y="5486400"/>
            <a:ext cx="1031916" cy="595312"/>
          </a:xfrm>
          <a:prstGeom prst="rect">
            <a:avLst/>
          </a:prstGeom>
          <a:solidFill>
            <a:schemeClr val="bg1"/>
          </a:solidFill>
        </p:spPr>
        <p:txBody>
          <a:bodyPr wrap="square" rtlCol="0">
            <a:spAutoFit/>
          </a:bodyPr>
          <a:lstStyle/>
          <a:p>
            <a:endParaRPr lang="en-US" dirty="0"/>
          </a:p>
        </p:txBody>
      </p:sp>
      <p:pic>
        <p:nvPicPr>
          <p:cNvPr id="8" name="Picture 7">
            <a:extLst>
              <a:ext uri="{FF2B5EF4-FFF2-40B4-BE49-F238E27FC236}">
                <a16:creationId xmlns:a16="http://schemas.microsoft.com/office/drawing/2014/main" id="{71E1D817-71EA-B8A2-12EA-D0585E986E5E}"/>
              </a:ext>
            </a:extLst>
          </p:cNvPr>
          <p:cNvPicPr>
            <a:picLocks noChangeAspect="1"/>
          </p:cNvPicPr>
          <p:nvPr/>
        </p:nvPicPr>
        <p:blipFill>
          <a:blip r:embed="rId4"/>
          <a:stretch>
            <a:fillRect/>
          </a:stretch>
        </p:blipFill>
        <p:spPr>
          <a:xfrm>
            <a:off x="4152343" y="2032245"/>
            <a:ext cx="4534457" cy="714950"/>
          </a:xfrm>
          <a:prstGeom prst="rect">
            <a:avLst/>
          </a:prstGeom>
        </p:spPr>
      </p:pic>
      <p:sp>
        <p:nvSpPr>
          <p:cNvPr id="10" name="TextBox 9">
            <a:extLst>
              <a:ext uri="{FF2B5EF4-FFF2-40B4-BE49-F238E27FC236}">
                <a16:creationId xmlns:a16="http://schemas.microsoft.com/office/drawing/2014/main" id="{E14BE040-F1AB-E903-CB07-5F18F273F940}"/>
              </a:ext>
            </a:extLst>
          </p:cNvPr>
          <p:cNvSpPr txBox="1"/>
          <p:nvPr/>
        </p:nvSpPr>
        <p:spPr>
          <a:xfrm>
            <a:off x="4346057" y="3276600"/>
            <a:ext cx="4191000" cy="1569660"/>
          </a:xfrm>
          <a:prstGeom prst="rect">
            <a:avLst/>
          </a:prstGeom>
          <a:noFill/>
        </p:spPr>
        <p:txBody>
          <a:bodyPr wrap="square">
            <a:spAutoFit/>
          </a:bodyPr>
          <a:lstStyle/>
          <a:p>
            <a:r>
              <a:rPr lang="en-US" sz="1600" b="0" i="0" dirty="0">
                <a:solidFill>
                  <a:srgbClr val="383636"/>
                </a:solidFill>
                <a:effectLst/>
                <a:latin typeface="Calibri" panose="020F0502020204030204" pitchFamily="34" charset="0"/>
                <a:ea typeface="Calibri" panose="020F0502020204030204" pitchFamily="34" charset="0"/>
                <a:cs typeface="Calibri" panose="020F0502020204030204" pitchFamily="34" charset="0"/>
              </a:rPr>
              <a:t>American Diabetes Association Professional Practice Committee; 9. Pharmacologic Approaches to Glycemic Treatment: Standards of Care in Diabetes—2025. </a:t>
            </a:r>
            <a:r>
              <a:rPr lang="en-US" sz="1600" b="0" i="1" dirty="0">
                <a:solidFill>
                  <a:srgbClr val="383636"/>
                </a:solidFill>
                <a:effectLst/>
                <a:latin typeface="Calibri" panose="020F0502020204030204" pitchFamily="34" charset="0"/>
                <a:ea typeface="Calibri" panose="020F0502020204030204" pitchFamily="34" charset="0"/>
                <a:cs typeface="Calibri" panose="020F0502020204030204" pitchFamily="34" charset="0"/>
              </a:rPr>
              <a:t>Diabetes Care</a:t>
            </a:r>
            <a:r>
              <a:rPr lang="en-US" sz="1600" b="0" i="0" dirty="0">
                <a:solidFill>
                  <a:srgbClr val="383636"/>
                </a:solidFill>
                <a:effectLst/>
                <a:latin typeface="Calibri" panose="020F0502020204030204" pitchFamily="34" charset="0"/>
                <a:ea typeface="Calibri" panose="020F0502020204030204" pitchFamily="34" charset="0"/>
                <a:cs typeface="Calibri" panose="020F0502020204030204" pitchFamily="34" charset="0"/>
              </a:rPr>
              <a:t> 1 January 2025; 48 (Supplement_1): S181–S206. </a:t>
            </a:r>
            <a:r>
              <a:rPr lang="en-US" sz="1600" b="0" i="0" u="none" strike="noStrike" dirty="0">
                <a:solidFill>
                  <a:srgbClr val="0F5DB9"/>
                </a:solidFill>
                <a:effectLst/>
                <a:latin typeface="Calibri" panose="020F0502020204030204" pitchFamily="34" charset="0"/>
                <a:ea typeface="Calibri" panose="020F0502020204030204" pitchFamily="34" charset="0"/>
                <a:cs typeface="Calibri" panose="020F0502020204030204" pitchFamily="34" charset="0"/>
                <a:hlinkClick r:id="rId5"/>
              </a:rPr>
              <a:t>https://doi.org/10.2337/dc25-S009</a:t>
            </a:r>
            <a:endParaRPr lang="en-US" sz="1600" dirty="0">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8768829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C914854-DBE9-41CC-3023-23D9E5B850B7}"/>
              </a:ext>
            </a:extLst>
          </p:cNvPr>
          <p:cNvSpPr>
            <a:spLocks noGrp="1"/>
          </p:cNvSpPr>
          <p:nvPr>
            <p:ph type="title"/>
          </p:nvPr>
        </p:nvSpPr>
        <p:spPr>
          <a:xfrm>
            <a:off x="221456" y="300816"/>
            <a:ext cx="8701087" cy="994172"/>
          </a:xfrm>
        </p:spPr>
        <p:txBody>
          <a:bodyPr>
            <a:normAutofit/>
          </a:bodyPr>
          <a:lstStyle/>
          <a:p>
            <a:r>
              <a:rPr lang="en-GB" sz="2800" dirty="0"/>
              <a:t>Heart Failure - </a:t>
            </a:r>
            <a:r>
              <a:rPr lang="en-GR" sz="2800" dirty="0"/>
              <a:t>Choosing </a:t>
            </a:r>
            <a:r>
              <a:rPr lang="en-GB" sz="2800" dirty="0"/>
              <a:t>glucose-lowering</a:t>
            </a:r>
            <a:r>
              <a:rPr lang="en-GR" sz="2800" dirty="0"/>
              <a:t> medication in </a:t>
            </a:r>
            <a:r>
              <a:rPr lang="en-US" sz="2800" dirty="0"/>
              <a:t>people </a:t>
            </a:r>
            <a:r>
              <a:rPr lang="en-GR" sz="2800" dirty="0"/>
              <a:t>with</a:t>
            </a:r>
          </a:p>
        </p:txBody>
      </p:sp>
      <p:sp>
        <p:nvSpPr>
          <p:cNvPr id="5" name="TextBox 4">
            <a:extLst>
              <a:ext uri="{FF2B5EF4-FFF2-40B4-BE49-F238E27FC236}">
                <a16:creationId xmlns:a16="http://schemas.microsoft.com/office/drawing/2014/main" id="{974D7E1E-C80E-15E8-EADE-F3B890332DF9}"/>
              </a:ext>
            </a:extLst>
          </p:cNvPr>
          <p:cNvSpPr txBox="1"/>
          <p:nvPr/>
        </p:nvSpPr>
        <p:spPr>
          <a:xfrm>
            <a:off x="6130268" y="1413063"/>
            <a:ext cx="2617927" cy="3108543"/>
          </a:xfrm>
          <a:prstGeom prst="rect">
            <a:avLst/>
          </a:prstGeom>
          <a:noFill/>
        </p:spPr>
        <p:txBody>
          <a:bodyPr wrap="square">
            <a:spAutoFit/>
          </a:bodyPr>
          <a:lstStyle/>
          <a:p>
            <a:pPr lvl="0" algn="ctr"/>
            <a:r>
              <a:rPr lang="en-US" sz="2800" dirty="0">
                <a:solidFill>
                  <a:srgbClr val="C00000"/>
                </a:solidFill>
              </a:rPr>
              <a:t>In people with heart failure, use SGLT2i because they improve heart failure and kidney outcomes.</a:t>
            </a:r>
            <a:endParaRPr lang="en-GR" sz="2800" dirty="0">
              <a:solidFill>
                <a:srgbClr val="C00000"/>
              </a:solidFill>
            </a:endParaRPr>
          </a:p>
        </p:txBody>
      </p:sp>
      <p:pic>
        <p:nvPicPr>
          <p:cNvPr id="7" name="Picture 6">
            <a:extLst>
              <a:ext uri="{FF2B5EF4-FFF2-40B4-BE49-F238E27FC236}">
                <a16:creationId xmlns:a16="http://schemas.microsoft.com/office/drawing/2014/main" id="{34656263-702C-D4C7-DDCD-7A27D5BA51C2}"/>
              </a:ext>
            </a:extLst>
          </p:cNvPr>
          <p:cNvPicPr>
            <a:picLocks noChangeAspect="1"/>
          </p:cNvPicPr>
          <p:nvPr/>
        </p:nvPicPr>
        <p:blipFill>
          <a:blip r:embed="rId3"/>
          <a:stretch>
            <a:fillRect/>
          </a:stretch>
        </p:blipFill>
        <p:spPr>
          <a:xfrm>
            <a:off x="6324600" y="6083945"/>
            <a:ext cx="2548869" cy="678518"/>
          </a:xfrm>
          <a:prstGeom prst="rect">
            <a:avLst/>
          </a:prstGeom>
        </p:spPr>
      </p:pic>
      <p:pic>
        <p:nvPicPr>
          <p:cNvPr id="8" name="Picture 7">
            <a:extLst>
              <a:ext uri="{FF2B5EF4-FFF2-40B4-BE49-F238E27FC236}">
                <a16:creationId xmlns:a16="http://schemas.microsoft.com/office/drawing/2014/main" id="{BF552221-8B88-A6D7-56EA-FBB0014D40E2}"/>
              </a:ext>
            </a:extLst>
          </p:cNvPr>
          <p:cNvPicPr>
            <a:picLocks noChangeAspect="1"/>
          </p:cNvPicPr>
          <p:nvPr/>
        </p:nvPicPr>
        <p:blipFill>
          <a:blip r:embed="rId4"/>
          <a:stretch>
            <a:fillRect/>
          </a:stretch>
        </p:blipFill>
        <p:spPr>
          <a:xfrm>
            <a:off x="323435" y="1318858"/>
            <a:ext cx="5353465" cy="4854102"/>
          </a:xfrm>
          <a:prstGeom prst="rect">
            <a:avLst/>
          </a:prstGeom>
        </p:spPr>
      </p:pic>
      <p:sp>
        <p:nvSpPr>
          <p:cNvPr id="9" name="Oval 8">
            <a:extLst>
              <a:ext uri="{FF2B5EF4-FFF2-40B4-BE49-F238E27FC236}">
                <a16:creationId xmlns:a16="http://schemas.microsoft.com/office/drawing/2014/main" id="{E41090AD-AE78-20FE-11DE-C2B7EEF138AA}"/>
              </a:ext>
            </a:extLst>
          </p:cNvPr>
          <p:cNvSpPr/>
          <p:nvPr/>
        </p:nvSpPr>
        <p:spPr>
          <a:xfrm>
            <a:off x="3581400" y="1143000"/>
            <a:ext cx="2548869" cy="4788957"/>
          </a:xfrm>
          <a:prstGeom prst="ellipse">
            <a:avLst/>
          </a:prstGeom>
          <a:noFill/>
          <a:ln w="28575">
            <a:solidFill>
              <a:srgbClr val="C00000"/>
            </a:solid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39075D0D-2610-D3BC-FFE8-4CB1C3733239}"/>
              </a:ext>
            </a:extLst>
          </p:cNvPr>
          <p:cNvSpPr txBox="1"/>
          <p:nvPr/>
        </p:nvSpPr>
        <p:spPr>
          <a:xfrm>
            <a:off x="5758523" y="4626617"/>
            <a:ext cx="3261796" cy="1477328"/>
          </a:xfrm>
          <a:prstGeom prst="rect">
            <a:avLst/>
          </a:prstGeom>
          <a:noFill/>
        </p:spPr>
        <p:txBody>
          <a:bodyPr wrap="square">
            <a:spAutoFit/>
          </a:bodyPr>
          <a:lstStyle/>
          <a:p>
            <a:pPr lvl="1"/>
            <a:r>
              <a:rPr lang="en-US" altLang="en-US" sz="1800" b="1" dirty="0">
                <a:solidFill>
                  <a:srgbClr val="C00000"/>
                </a:solidFill>
              </a:rPr>
              <a:t>SGLT2i </a:t>
            </a:r>
            <a:br>
              <a:rPr lang="en-US" altLang="en-US" sz="1800" dirty="0"/>
            </a:br>
            <a:r>
              <a:rPr lang="en-US" altLang="en-US" sz="1800" dirty="0"/>
              <a:t>empagliflozin (Jardiance), canagliflozin (Invokana), dapagliflozin (Farxiga)</a:t>
            </a:r>
          </a:p>
          <a:p>
            <a:pPr algn="ctr"/>
            <a:r>
              <a:rPr lang="en-US" altLang="en-US" dirty="0"/>
              <a:t>ertugliflozin (Steglatro)</a:t>
            </a:r>
            <a:endParaRPr lang="en-US" altLang="en-US" sz="1800" dirty="0"/>
          </a:p>
        </p:txBody>
      </p:sp>
    </p:spTree>
    <p:extLst>
      <p:ext uri="{BB962C8B-B14F-4D97-AF65-F5344CB8AC3E}">
        <p14:creationId xmlns:p14="http://schemas.microsoft.com/office/powerpoint/2010/main" val="40019237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fltVal val="0"/>
                                          </p:val>
                                        </p:tav>
                                        <p:tav tm="100000">
                                          <p:val>
                                            <p:strVal val="#ppt_w"/>
                                          </p:val>
                                        </p:tav>
                                      </p:tavLst>
                                    </p:anim>
                                    <p:anim calcmode="lin" valueType="num">
                                      <p:cBhvr>
                                        <p:cTn id="8" dur="1000" fill="hold"/>
                                        <p:tgtEl>
                                          <p:spTgt spid="9"/>
                                        </p:tgtEl>
                                        <p:attrNameLst>
                                          <p:attrName>ppt_h</p:attrName>
                                        </p:attrNameLst>
                                      </p:cBhvr>
                                      <p:tavLst>
                                        <p:tav tm="0">
                                          <p:val>
                                            <p:fltVal val="0"/>
                                          </p:val>
                                        </p:tav>
                                        <p:tav tm="100000">
                                          <p:val>
                                            <p:strVal val="#ppt_h"/>
                                          </p:val>
                                        </p:tav>
                                      </p:tavLst>
                                    </p:anim>
                                    <p:anim calcmode="lin" valueType="num">
                                      <p:cBhvr>
                                        <p:cTn id="9" dur="1000" fill="hold"/>
                                        <p:tgtEl>
                                          <p:spTgt spid="9"/>
                                        </p:tgtEl>
                                        <p:attrNameLst>
                                          <p:attrName>style.rotation</p:attrName>
                                        </p:attrNameLst>
                                      </p:cBhvr>
                                      <p:tavLst>
                                        <p:tav tm="0">
                                          <p:val>
                                            <p:fltVal val="90"/>
                                          </p:val>
                                        </p:tav>
                                        <p:tav tm="100000">
                                          <p:val>
                                            <p:fltVal val="0"/>
                                          </p:val>
                                        </p:tav>
                                      </p:tavLst>
                                    </p:anim>
                                    <p:animEffect transition="in" filter="fade">
                                      <p:cBhvr>
                                        <p:cTn id="10"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F797BB-1378-437F-8FA8-5FDDFBC629E1}"/>
              </a:ext>
            </a:extLst>
          </p:cNvPr>
          <p:cNvSpPr>
            <a:spLocks noGrp="1"/>
          </p:cNvSpPr>
          <p:nvPr>
            <p:ph type="title"/>
          </p:nvPr>
        </p:nvSpPr>
        <p:spPr>
          <a:xfrm>
            <a:off x="455614" y="273050"/>
            <a:ext cx="8226425" cy="1143000"/>
          </a:xfrm>
        </p:spPr>
        <p:txBody>
          <a:bodyPr vert="horz" anchor="b" anchorCtr="0">
            <a:normAutofit/>
          </a:bodyPr>
          <a:lstStyle/>
          <a:p>
            <a:pPr>
              <a:defRPr/>
            </a:pPr>
            <a:r>
              <a:rPr kumimoji="0" lang="en-US" sz="4100" kern="1200">
                <a:latin typeface="Calibri" panose="020F0502020204030204" pitchFamily="34" charset="0"/>
                <a:ea typeface="+mj-ea"/>
                <a:cs typeface="+mj-cs"/>
              </a:rPr>
              <a:t>Diabetes + CKD – Increases CVD Risk</a:t>
            </a:r>
          </a:p>
        </p:txBody>
      </p:sp>
      <p:sp>
        <p:nvSpPr>
          <p:cNvPr id="3" name="Content Placeholder 2">
            <a:extLst>
              <a:ext uri="{FF2B5EF4-FFF2-40B4-BE49-F238E27FC236}">
                <a16:creationId xmlns:a16="http://schemas.microsoft.com/office/drawing/2014/main" id="{DA870FD3-1A38-4B22-9641-88629A09E29D}"/>
              </a:ext>
            </a:extLst>
          </p:cNvPr>
          <p:cNvSpPr>
            <a:spLocks noGrp="1"/>
          </p:cNvSpPr>
          <p:nvPr>
            <p:ph sz="half" idx="1"/>
          </p:nvPr>
        </p:nvSpPr>
        <p:spPr>
          <a:xfrm>
            <a:off x="455614" y="1598613"/>
            <a:ext cx="4037012" cy="5411787"/>
          </a:xfrm>
        </p:spPr>
        <p:txBody>
          <a:bodyPr vert="horz">
            <a:normAutofit fontScale="85000" lnSpcReduction="20000"/>
          </a:bodyPr>
          <a:lstStyle/>
          <a:p>
            <a:pPr>
              <a:lnSpc>
                <a:spcPct val="120000"/>
              </a:lnSpc>
            </a:pPr>
            <a:r>
              <a:rPr lang="en-US" sz="2800" dirty="0"/>
              <a:t>Chronic kidney disease (CKD)  is a frequent </a:t>
            </a:r>
            <a:r>
              <a:rPr lang="en-US" altLang="en-US" sz="2800" dirty="0"/>
              <a:t>complication in diabetes</a:t>
            </a:r>
          </a:p>
          <a:p>
            <a:pPr lvl="1">
              <a:lnSpc>
                <a:spcPct val="120000"/>
              </a:lnSpc>
            </a:pPr>
            <a:r>
              <a:rPr lang="en-US" altLang="en-US" sz="2800" dirty="0"/>
              <a:t>Type 1 diabetes </a:t>
            </a:r>
            <a:r>
              <a:rPr lang="en-US" altLang="en-US" sz="2800" b="1" dirty="0"/>
              <a:t>~</a:t>
            </a:r>
            <a:r>
              <a:rPr lang="en-US" altLang="en-US" sz="2800" dirty="0"/>
              <a:t>30%</a:t>
            </a:r>
          </a:p>
          <a:p>
            <a:pPr lvl="1">
              <a:lnSpc>
                <a:spcPct val="120000"/>
              </a:lnSpc>
            </a:pPr>
            <a:r>
              <a:rPr lang="en-US" altLang="en-US" sz="2800" dirty="0"/>
              <a:t>Type 2 diabetes </a:t>
            </a:r>
            <a:r>
              <a:rPr lang="en-US" altLang="en-US" sz="2800" b="1" dirty="0"/>
              <a:t>~</a:t>
            </a:r>
            <a:r>
              <a:rPr lang="en-US" altLang="en-US" sz="2800" dirty="0"/>
              <a:t>40%</a:t>
            </a:r>
          </a:p>
          <a:p>
            <a:pPr>
              <a:lnSpc>
                <a:spcPct val="120000"/>
              </a:lnSpc>
              <a:defRPr/>
            </a:pPr>
            <a:r>
              <a:rPr lang="en-US" sz="2800" dirty="0"/>
              <a:t>In several studies, participants on SGLT2i with GFRs of 30-60 (stage 3) reduced ASCVD risk and improved renal function </a:t>
            </a:r>
          </a:p>
          <a:p>
            <a:pPr lvl="1">
              <a:lnSpc>
                <a:spcPct val="120000"/>
              </a:lnSpc>
              <a:defRPr/>
            </a:pPr>
            <a:r>
              <a:rPr lang="en-US" sz="2800" dirty="0"/>
              <a:t>Slowed kidney disease or death</a:t>
            </a:r>
          </a:p>
          <a:p>
            <a:pPr lvl="1">
              <a:lnSpc>
                <a:spcPct val="120000"/>
              </a:lnSpc>
              <a:defRPr/>
            </a:pPr>
            <a:r>
              <a:rPr lang="en-US" sz="2800" dirty="0"/>
              <a:t>Reduced albuminuria</a:t>
            </a:r>
          </a:p>
          <a:p>
            <a:pPr>
              <a:lnSpc>
                <a:spcPct val="90000"/>
              </a:lnSpc>
              <a:defRPr/>
            </a:pPr>
            <a:endParaRPr lang="en-US" sz="2200" dirty="0"/>
          </a:p>
          <a:p>
            <a:pPr>
              <a:lnSpc>
                <a:spcPct val="90000"/>
              </a:lnSpc>
              <a:defRPr/>
            </a:pPr>
            <a:endParaRPr lang="en-US" sz="2200" dirty="0"/>
          </a:p>
          <a:p>
            <a:pPr>
              <a:lnSpc>
                <a:spcPct val="90000"/>
              </a:lnSpc>
              <a:defRPr/>
            </a:pPr>
            <a:endParaRPr lang="en-US" sz="2200" dirty="0"/>
          </a:p>
        </p:txBody>
      </p:sp>
      <p:pic>
        <p:nvPicPr>
          <p:cNvPr id="5" name="Picture 4" descr="Person wearing polo shirt">
            <a:extLst>
              <a:ext uri="{FF2B5EF4-FFF2-40B4-BE49-F238E27FC236}">
                <a16:creationId xmlns:a16="http://schemas.microsoft.com/office/drawing/2014/main" id="{F971F742-CA5F-2FB1-B1BA-00B1266907D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6521" r="5" b="12892"/>
          <a:stretch/>
        </p:blipFill>
        <p:spPr>
          <a:xfrm>
            <a:off x="4645025" y="1598613"/>
            <a:ext cx="4037013" cy="2171700"/>
          </a:xfrm>
          <a:prstGeom prst="rect">
            <a:avLst/>
          </a:prstGeom>
          <a:noFill/>
        </p:spPr>
      </p:pic>
      <p:sp>
        <p:nvSpPr>
          <p:cNvPr id="7" name="TextBox 6">
            <a:extLst>
              <a:ext uri="{FF2B5EF4-FFF2-40B4-BE49-F238E27FC236}">
                <a16:creationId xmlns:a16="http://schemas.microsoft.com/office/drawing/2014/main" id="{4A7C1D1B-43AC-48A2-A8A6-208A2E03A10C}"/>
              </a:ext>
            </a:extLst>
          </p:cNvPr>
          <p:cNvSpPr txBox="1"/>
          <p:nvPr/>
        </p:nvSpPr>
        <p:spPr>
          <a:xfrm>
            <a:off x="4645025" y="3922715"/>
            <a:ext cx="4037013" cy="2173287"/>
          </a:xfrm>
          <a:prstGeom prst="rect">
            <a:avLst/>
          </a:prstGeom>
        </p:spPr>
        <p:txBody>
          <a:bodyPr vert="horz">
            <a:normAutofit/>
          </a:bodyPr>
          <a:lstStyle/>
          <a:p>
            <a:pPr>
              <a:lnSpc>
                <a:spcPct val="90000"/>
              </a:lnSpc>
              <a:spcAft>
                <a:spcPts val="600"/>
              </a:spcAft>
              <a:buClr>
                <a:srgbClr val="86AA2C"/>
              </a:buClr>
              <a:defRPr/>
            </a:pPr>
            <a:r>
              <a:rPr lang="en-US" altLang="en-US" sz="2400" b="0" spc="-10" dirty="0">
                <a:latin typeface="Calibri" panose="020F0502020204030204" pitchFamily="34" charset="0"/>
              </a:rPr>
              <a:t>National Kidney Foundation. </a:t>
            </a:r>
            <a:r>
              <a:rPr lang="en-US" altLang="en-US" sz="2400" b="0" spc="-10" dirty="0">
                <a:latin typeface="Calibri" panose="020F0502020204030204" pitchFamily="34" charset="0"/>
                <a:hlinkClick r:id="rId3">
                  <a:extLst>
                    <a:ext uri="{A12FA001-AC4F-418D-AE19-62706E023703}">
                      <ahyp:hlinkClr xmlns:ahyp="http://schemas.microsoft.com/office/drawing/2018/hyperlinkcolor" val="tx"/>
                    </a:ext>
                  </a:extLst>
                </a:hlinkClick>
              </a:rPr>
              <a:t>https://www.kidney.org/atoz/content/diabetes</a:t>
            </a:r>
            <a:endParaRPr lang="en-US" altLang="en-US" sz="2400" b="0" spc="-10" dirty="0">
              <a:latin typeface="Calibri" panose="020F0502020204030204" pitchFamily="34" charset="0"/>
            </a:endParaRPr>
          </a:p>
        </p:txBody>
      </p:sp>
    </p:spTree>
    <p:extLst>
      <p:ext uri="{BB962C8B-B14F-4D97-AF65-F5344CB8AC3E}">
        <p14:creationId xmlns:p14="http://schemas.microsoft.com/office/powerpoint/2010/main" val="3424528847"/>
      </p:ext>
    </p:extLst>
  </p:cSld>
  <p:clrMapOvr>
    <a:masterClrMapping/>
  </p:clrMapOvr>
  <p:transition spd="med">
    <p:fade/>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Life Study	</a:t>
            </a:r>
          </a:p>
        </p:txBody>
      </p:sp>
      <p:sp>
        <p:nvSpPr>
          <p:cNvPr id="3" name="Content Placeholder 2"/>
          <p:cNvSpPr>
            <a:spLocks noGrp="1"/>
          </p:cNvSpPr>
          <p:nvPr>
            <p:ph sz="quarter" idx="1"/>
          </p:nvPr>
        </p:nvSpPr>
        <p:spPr>
          <a:xfrm>
            <a:off x="457200" y="1219200"/>
            <a:ext cx="5257800" cy="4937760"/>
          </a:xfrm>
        </p:spPr>
        <p:txBody>
          <a:bodyPr>
            <a:normAutofit fontScale="77500" lnSpcReduction="20000"/>
          </a:bodyPr>
          <a:lstStyle/>
          <a:p>
            <a:pPr>
              <a:lnSpc>
                <a:spcPct val="120000"/>
              </a:lnSpc>
            </a:pPr>
            <a:r>
              <a:rPr lang="en-US" dirty="0"/>
              <a:t>71-year-old woman with type 2 diabetes for past year. BMI 27. Has been trying to manage diabetes by limiting carbs, keeping active and taking sitagliptin. </a:t>
            </a:r>
            <a:br>
              <a:rPr lang="en-US" dirty="0"/>
            </a:br>
            <a:r>
              <a:rPr lang="en-US" dirty="0"/>
              <a:t>GFR 30s, UACR 300+. Good social support. A1c 7.9% </a:t>
            </a:r>
            <a:endParaRPr lang="en-US" sz="2800" dirty="0"/>
          </a:p>
          <a:p>
            <a:pPr lvl="1">
              <a:lnSpc>
                <a:spcPct val="120000"/>
              </a:lnSpc>
            </a:pPr>
            <a:r>
              <a:rPr lang="en-US" sz="4100" dirty="0"/>
              <a:t>What action needed?</a:t>
            </a:r>
          </a:p>
          <a:p>
            <a:pPr marL="274320" lvl="1" indent="0">
              <a:buNone/>
            </a:pPr>
            <a:endParaRPr lang="en-US" sz="2800" dirty="0"/>
          </a:p>
          <a:p>
            <a:endParaRPr lang="en-US" dirty="0"/>
          </a:p>
          <a:p>
            <a:pPr lvl="8"/>
            <a:endParaRPr lang="en-US" dirty="0"/>
          </a:p>
          <a:p>
            <a:endParaRPr lang="en-US" b="1" dirty="0"/>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15000" y="1432193"/>
            <a:ext cx="2969944" cy="1981200"/>
          </a:xfrm>
          <a:prstGeom prst="rect">
            <a:avLst/>
          </a:prstGeom>
        </p:spPr>
      </p:pic>
    </p:spTree>
    <p:custDataLst>
      <p:tags r:id="rId1"/>
    </p:custDataLst>
    <p:extLst>
      <p:ext uri="{BB962C8B-B14F-4D97-AF65-F5344CB8AC3E}">
        <p14:creationId xmlns:p14="http://schemas.microsoft.com/office/powerpoint/2010/main" val="34348022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295400"/>
          </a:xfrm>
        </p:spPr>
        <p:txBody>
          <a:bodyPr>
            <a:normAutofit fontScale="90000"/>
          </a:bodyPr>
          <a:lstStyle/>
          <a:p>
            <a:r>
              <a:rPr lang="en-US" dirty="0"/>
              <a:t>Chronic </a:t>
            </a:r>
            <a:r>
              <a:rPr lang="en-US" sz="4400" dirty="0"/>
              <a:t>Kidney Disease and Hypo Prevention – 2025 Update</a:t>
            </a:r>
            <a:endParaRPr lang="en-US" dirty="0"/>
          </a:p>
        </p:txBody>
      </p:sp>
      <p:sp>
        <p:nvSpPr>
          <p:cNvPr id="3" name="Content Placeholder 2"/>
          <p:cNvSpPr>
            <a:spLocks noGrp="1"/>
          </p:cNvSpPr>
          <p:nvPr>
            <p:ph sz="quarter" idx="1"/>
          </p:nvPr>
        </p:nvSpPr>
        <p:spPr>
          <a:xfrm>
            <a:off x="228600" y="1524000"/>
            <a:ext cx="5562600" cy="4937760"/>
          </a:xfrm>
        </p:spPr>
        <p:txBody>
          <a:bodyPr>
            <a:normAutofit/>
          </a:bodyPr>
          <a:lstStyle/>
          <a:p>
            <a:pPr lvl="1">
              <a:lnSpc>
                <a:spcPct val="110000"/>
              </a:lnSpc>
            </a:pPr>
            <a:r>
              <a:rPr lang="en-US" sz="2400" dirty="0">
                <a:cs typeface="Calibri" panose="020F0502020204030204" pitchFamily="34" charset="0"/>
              </a:rPr>
              <a:t>Optimize glucose and BP to protect kidneys.</a:t>
            </a:r>
          </a:p>
          <a:p>
            <a:pPr lvl="1">
              <a:lnSpc>
                <a:spcPct val="110000"/>
              </a:lnSpc>
            </a:pPr>
            <a:r>
              <a:rPr lang="en-US" sz="2400" dirty="0">
                <a:cs typeface="Calibri" panose="020F0502020204030204" pitchFamily="34" charset="0"/>
              </a:rPr>
              <a:t>Individuals with CKD, particularly advanced CKD and kidney failure, are at </a:t>
            </a:r>
            <a:r>
              <a:rPr lang="en-US" sz="2400" dirty="0">
                <a:solidFill>
                  <a:srgbClr val="0070C0"/>
                </a:solidFill>
                <a:cs typeface="Calibri" panose="020F0502020204030204" pitchFamily="34" charset="0"/>
              </a:rPr>
              <a:t>high risk for hypoglycemia</a:t>
            </a:r>
            <a:r>
              <a:rPr lang="en-US" sz="2400" dirty="0">
                <a:cs typeface="Calibri" panose="020F0502020204030204" pitchFamily="34" charset="0"/>
              </a:rPr>
              <a:t>.</a:t>
            </a:r>
          </a:p>
          <a:p>
            <a:pPr lvl="1">
              <a:lnSpc>
                <a:spcPct val="110000"/>
              </a:lnSpc>
            </a:pPr>
            <a:r>
              <a:rPr lang="en-US" sz="2400" dirty="0">
                <a:cs typeface="Calibri" panose="020F0502020204030204" pitchFamily="34" charset="0"/>
              </a:rPr>
              <a:t> If treated with insulin and/or sulfonylureas, </a:t>
            </a:r>
            <a:r>
              <a:rPr lang="en-US" sz="2400" dirty="0">
                <a:solidFill>
                  <a:srgbClr val="0070C0"/>
                </a:solidFill>
                <a:cs typeface="Calibri" panose="020F0502020204030204" pitchFamily="34" charset="0"/>
              </a:rPr>
              <a:t>treatment needs to be closely monitored and adjusted as eGFR declines </a:t>
            </a:r>
            <a:r>
              <a:rPr lang="en-US" sz="2400" dirty="0">
                <a:cs typeface="Calibri" panose="020F0502020204030204" pitchFamily="34" charset="0"/>
              </a:rPr>
              <a:t>and individuals need to be educated about and closely monitored for hypoglycemia occurrence.</a:t>
            </a:r>
            <a:endParaRPr lang="en-US" sz="2000" dirty="0"/>
          </a:p>
        </p:txBody>
      </p:sp>
      <p:pic>
        <p:nvPicPr>
          <p:cNvPr id="9" name="Picture 8">
            <a:extLst>
              <a:ext uri="{FF2B5EF4-FFF2-40B4-BE49-F238E27FC236}">
                <a16:creationId xmlns:a16="http://schemas.microsoft.com/office/drawing/2014/main" id="{F4A9BB63-6368-AA3B-49A8-AB0C645A8C5F}"/>
              </a:ext>
            </a:extLst>
          </p:cNvPr>
          <p:cNvPicPr>
            <a:picLocks noChangeAspect="1"/>
          </p:cNvPicPr>
          <p:nvPr/>
        </p:nvPicPr>
        <p:blipFill>
          <a:blip r:embed="rId3"/>
          <a:stretch>
            <a:fillRect/>
          </a:stretch>
        </p:blipFill>
        <p:spPr>
          <a:xfrm>
            <a:off x="5987350" y="1524000"/>
            <a:ext cx="2699450" cy="2327837"/>
          </a:xfrm>
          <a:prstGeom prst="rect">
            <a:avLst/>
          </a:prstGeom>
        </p:spPr>
      </p:pic>
      <p:pic>
        <p:nvPicPr>
          <p:cNvPr id="11" name="Picture 10">
            <a:extLst>
              <a:ext uri="{FF2B5EF4-FFF2-40B4-BE49-F238E27FC236}">
                <a16:creationId xmlns:a16="http://schemas.microsoft.com/office/drawing/2014/main" id="{DF6131ED-6357-6EAE-F5A7-C8BD0315BAA4}"/>
              </a:ext>
            </a:extLst>
          </p:cNvPr>
          <p:cNvPicPr>
            <a:picLocks noChangeAspect="1"/>
          </p:cNvPicPr>
          <p:nvPr/>
        </p:nvPicPr>
        <p:blipFill>
          <a:blip r:embed="rId4"/>
          <a:stretch>
            <a:fillRect/>
          </a:stretch>
        </p:blipFill>
        <p:spPr>
          <a:xfrm>
            <a:off x="6013056" y="4046000"/>
            <a:ext cx="2741188" cy="2101353"/>
          </a:xfrm>
          <a:prstGeom prst="rect">
            <a:avLst/>
          </a:prstGeom>
        </p:spPr>
      </p:pic>
      <p:pic>
        <p:nvPicPr>
          <p:cNvPr id="4" name="Picture 3">
            <a:extLst>
              <a:ext uri="{FF2B5EF4-FFF2-40B4-BE49-F238E27FC236}">
                <a16:creationId xmlns:a16="http://schemas.microsoft.com/office/drawing/2014/main" id="{F10222F1-0923-CF0C-1799-DE8F4242C63A}"/>
              </a:ext>
            </a:extLst>
          </p:cNvPr>
          <p:cNvPicPr>
            <a:picLocks noChangeAspect="1"/>
          </p:cNvPicPr>
          <p:nvPr/>
        </p:nvPicPr>
        <p:blipFill>
          <a:blip r:embed="rId5"/>
          <a:stretch>
            <a:fillRect/>
          </a:stretch>
        </p:blipFill>
        <p:spPr>
          <a:xfrm>
            <a:off x="1524000" y="6148809"/>
            <a:ext cx="2396469" cy="637949"/>
          </a:xfrm>
          <a:prstGeom prst="rect">
            <a:avLst/>
          </a:prstGeom>
        </p:spPr>
      </p:pic>
    </p:spTree>
    <p:custDataLst>
      <p:tags r:id="rId1"/>
    </p:custDataLst>
    <p:extLst>
      <p:ext uri="{BB962C8B-B14F-4D97-AF65-F5344CB8AC3E}">
        <p14:creationId xmlns:p14="http://schemas.microsoft.com/office/powerpoint/2010/main" val="17464173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C914854-DBE9-41CC-3023-23D9E5B850B7}"/>
              </a:ext>
            </a:extLst>
          </p:cNvPr>
          <p:cNvSpPr>
            <a:spLocks noGrp="1"/>
          </p:cNvSpPr>
          <p:nvPr>
            <p:ph type="title"/>
          </p:nvPr>
        </p:nvSpPr>
        <p:spPr>
          <a:xfrm>
            <a:off x="378618" y="201023"/>
            <a:ext cx="8386763" cy="950055"/>
          </a:xfrm>
        </p:spPr>
        <p:txBody>
          <a:bodyPr>
            <a:noAutofit/>
          </a:bodyPr>
          <a:lstStyle/>
          <a:p>
            <a:r>
              <a:rPr lang="en-GB" sz="3000" dirty="0"/>
              <a:t>Chronic Kidney Disease - </a:t>
            </a:r>
            <a:r>
              <a:rPr lang="en-GR" sz="3000" dirty="0"/>
              <a:t>Choosing </a:t>
            </a:r>
            <a:r>
              <a:rPr lang="en-US" sz="3000" dirty="0"/>
              <a:t>glucose-lowering</a:t>
            </a:r>
            <a:r>
              <a:rPr lang="en-GR" sz="3000" dirty="0"/>
              <a:t> medication </a:t>
            </a:r>
            <a:r>
              <a:rPr lang="en-US" sz="3000" dirty="0"/>
              <a:t> </a:t>
            </a:r>
            <a:endParaRPr lang="en-GR" sz="3000" dirty="0"/>
          </a:p>
        </p:txBody>
      </p:sp>
      <p:sp>
        <p:nvSpPr>
          <p:cNvPr id="6" name="TextBox 5">
            <a:extLst>
              <a:ext uri="{FF2B5EF4-FFF2-40B4-BE49-F238E27FC236}">
                <a16:creationId xmlns:a16="http://schemas.microsoft.com/office/drawing/2014/main" id="{A9546756-3EA2-E31D-0BC8-4D55E4107203}"/>
              </a:ext>
            </a:extLst>
          </p:cNvPr>
          <p:cNvSpPr txBox="1"/>
          <p:nvPr/>
        </p:nvSpPr>
        <p:spPr>
          <a:xfrm>
            <a:off x="4953000" y="1371600"/>
            <a:ext cx="3983379" cy="5078313"/>
          </a:xfrm>
          <a:prstGeom prst="rect">
            <a:avLst/>
          </a:prstGeom>
          <a:noFill/>
        </p:spPr>
        <p:txBody>
          <a:bodyPr wrap="square" rtlCol="0">
            <a:spAutoFit/>
          </a:bodyPr>
          <a:lstStyle/>
          <a:p>
            <a:pPr algn="ctr"/>
            <a:r>
              <a:rPr lang="en-US" sz="2400" dirty="0"/>
              <a:t>In renal failure, use SGLT-2 in people with GFR ≥ 20 and continue until initiation of dialysis or transplantation.</a:t>
            </a:r>
          </a:p>
          <a:p>
            <a:pPr algn="ctr"/>
            <a:r>
              <a:rPr lang="en-US" sz="2000" dirty="0">
                <a:solidFill>
                  <a:srgbClr val="0070C0"/>
                </a:solidFill>
              </a:rPr>
              <a:t>(When GFR &lt;45, SGLT-2’s don’t lower BG much.)</a:t>
            </a:r>
          </a:p>
          <a:p>
            <a:pPr algn="ctr"/>
            <a:endParaRPr lang="en-US" sz="2400" dirty="0"/>
          </a:p>
          <a:p>
            <a:pPr algn="ctr"/>
            <a:r>
              <a:rPr lang="en-US" sz="2400" dirty="0"/>
              <a:t>Or</a:t>
            </a:r>
          </a:p>
          <a:p>
            <a:pPr algn="ctr"/>
            <a:r>
              <a:rPr lang="en-US" sz="2400" dirty="0"/>
              <a:t>GLP* with proven CVD benefit if SGLT2 not tolerated or contraindicated</a:t>
            </a:r>
            <a:br>
              <a:rPr lang="en-US" sz="2400" dirty="0"/>
            </a:br>
            <a:endParaRPr lang="en-US" sz="2400" dirty="0"/>
          </a:p>
          <a:p>
            <a:pPr algn="ctr"/>
            <a:r>
              <a:rPr lang="en-US" sz="2000" dirty="0">
                <a:solidFill>
                  <a:srgbClr val="0070C0"/>
                </a:solidFill>
              </a:rPr>
              <a:t>*</a:t>
            </a:r>
            <a:r>
              <a:rPr lang="en-US" sz="2000" dirty="0" err="1">
                <a:solidFill>
                  <a:srgbClr val="0070C0"/>
                </a:solidFill>
              </a:rPr>
              <a:t>Semaglutide</a:t>
            </a:r>
            <a:r>
              <a:rPr lang="en-US" sz="2000" dirty="0">
                <a:solidFill>
                  <a:srgbClr val="0070C0"/>
                </a:solidFill>
              </a:rPr>
              <a:t> improves kidney function.</a:t>
            </a:r>
          </a:p>
        </p:txBody>
      </p:sp>
      <p:pic>
        <p:nvPicPr>
          <p:cNvPr id="7" name="Picture 6">
            <a:extLst>
              <a:ext uri="{FF2B5EF4-FFF2-40B4-BE49-F238E27FC236}">
                <a16:creationId xmlns:a16="http://schemas.microsoft.com/office/drawing/2014/main" id="{22C465D9-2D3D-82EC-7122-7ED6B3C12641}"/>
              </a:ext>
            </a:extLst>
          </p:cNvPr>
          <p:cNvPicPr>
            <a:picLocks noChangeAspect="1"/>
          </p:cNvPicPr>
          <p:nvPr/>
        </p:nvPicPr>
        <p:blipFill>
          <a:blip r:embed="rId2"/>
          <a:stretch>
            <a:fillRect/>
          </a:stretch>
        </p:blipFill>
        <p:spPr>
          <a:xfrm>
            <a:off x="378618" y="1197900"/>
            <a:ext cx="4469038" cy="5612281"/>
          </a:xfrm>
          <a:prstGeom prst="rect">
            <a:avLst/>
          </a:prstGeom>
        </p:spPr>
      </p:pic>
      <p:pic>
        <p:nvPicPr>
          <p:cNvPr id="8" name="Picture 7">
            <a:extLst>
              <a:ext uri="{FF2B5EF4-FFF2-40B4-BE49-F238E27FC236}">
                <a16:creationId xmlns:a16="http://schemas.microsoft.com/office/drawing/2014/main" id="{02CE5657-524C-6B47-8A72-10F99833CFFC}"/>
              </a:ext>
            </a:extLst>
          </p:cNvPr>
          <p:cNvPicPr>
            <a:picLocks noChangeAspect="1"/>
          </p:cNvPicPr>
          <p:nvPr/>
        </p:nvPicPr>
        <p:blipFill>
          <a:blip r:embed="rId3"/>
          <a:stretch>
            <a:fillRect/>
          </a:stretch>
        </p:blipFill>
        <p:spPr>
          <a:xfrm>
            <a:off x="273274" y="4495800"/>
            <a:ext cx="2548869" cy="678518"/>
          </a:xfrm>
          <a:prstGeom prst="rect">
            <a:avLst/>
          </a:prstGeom>
        </p:spPr>
      </p:pic>
      <p:sp>
        <p:nvSpPr>
          <p:cNvPr id="9" name="Oval 8">
            <a:extLst>
              <a:ext uri="{FF2B5EF4-FFF2-40B4-BE49-F238E27FC236}">
                <a16:creationId xmlns:a16="http://schemas.microsoft.com/office/drawing/2014/main" id="{E73BDDC8-9EBC-2618-8A7A-2D67003FC79D}"/>
              </a:ext>
            </a:extLst>
          </p:cNvPr>
          <p:cNvSpPr/>
          <p:nvPr/>
        </p:nvSpPr>
        <p:spPr>
          <a:xfrm>
            <a:off x="2819401" y="1371600"/>
            <a:ext cx="2285999" cy="4788957"/>
          </a:xfrm>
          <a:prstGeom prst="ellipse">
            <a:avLst/>
          </a:prstGeom>
          <a:noFill/>
          <a:ln w="28575">
            <a:solidFill>
              <a:srgbClr val="C00000"/>
            </a:solid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897113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fltVal val="0"/>
                                          </p:val>
                                        </p:tav>
                                        <p:tav tm="100000">
                                          <p:val>
                                            <p:strVal val="#ppt_w"/>
                                          </p:val>
                                        </p:tav>
                                      </p:tavLst>
                                    </p:anim>
                                    <p:anim calcmode="lin" valueType="num">
                                      <p:cBhvr>
                                        <p:cTn id="8" dur="1000" fill="hold"/>
                                        <p:tgtEl>
                                          <p:spTgt spid="9"/>
                                        </p:tgtEl>
                                        <p:attrNameLst>
                                          <p:attrName>ppt_h</p:attrName>
                                        </p:attrNameLst>
                                      </p:cBhvr>
                                      <p:tavLst>
                                        <p:tav tm="0">
                                          <p:val>
                                            <p:fltVal val="0"/>
                                          </p:val>
                                        </p:tav>
                                        <p:tav tm="100000">
                                          <p:val>
                                            <p:strVal val="#ppt_h"/>
                                          </p:val>
                                        </p:tav>
                                      </p:tavLst>
                                    </p:anim>
                                    <p:anim calcmode="lin" valueType="num">
                                      <p:cBhvr>
                                        <p:cTn id="9" dur="1000" fill="hold"/>
                                        <p:tgtEl>
                                          <p:spTgt spid="9"/>
                                        </p:tgtEl>
                                        <p:attrNameLst>
                                          <p:attrName>style.rotation</p:attrName>
                                        </p:attrNameLst>
                                      </p:cBhvr>
                                      <p:tavLst>
                                        <p:tav tm="0">
                                          <p:val>
                                            <p:fltVal val="90"/>
                                          </p:val>
                                        </p:tav>
                                        <p:tav tm="100000">
                                          <p:val>
                                            <p:fltVal val="0"/>
                                          </p:val>
                                        </p:tav>
                                      </p:tavLst>
                                    </p:anim>
                                    <p:animEffect transition="in" filter="fade">
                                      <p:cBhvr>
                                        <p:cTn id="10"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Life Study	</a:t>
            </a:r>
          </a:p>
        </p:txBody>
      </p:sp>
      <p:sp>
        <p:nvSpPr>
          <p:cNvPr id="3" name="Content Placeholder 2"/>
          <p:cNvSpPr>
            <a:spLocks noGrp="1"/>
          </p:cNvSpPr>
          <p:nvPr>
            <p:ph sz="quarter" idx="1"/>
          </p:nvPr>
        </p:nvSpPr>
        <p:spPr>
          <a:xfrm>
            <a:off x="457200" y="1219200"/>
            <a:ext cx="5257800" cy="5486400"/>
          </a:xfrm>
        </p:spPr>
        <p:txBody>
          <a:bodyPr>
            <a:normAutofit fontScale="77500" lnSpcReduction="20000"/>
          </a:bodyPr>
          <a:lstStyle/>
          <a:p>
            <a:pPr>
              <a:lnSpc>
                <a:spcPct val="120000"/>
              </a:lnSpc>
            </a:pPr>
            <a:r>
              <a:rPr lang="en-US" dirty="0"/>
              <a:t>71-year-old woman with type 2 diabetes for past year. BMI 27. Has been trying to manage diabetes by limiting carbs, keeping active and taking sitagliptin. </a:t>
            </a:r>
            <a:br>
              <a:rPr lang="en-US" dirty="0"/>
            </a:br>
            <a:r>
              <a:rPr lang="en-US" dirty="0"/>
              <a:t>GFR 30s, UACR 300+. Strong social support. A1c 7.9%</a:t>
            </a:r>
          </a:p>
          <a:p>
            <a:pPr>
              <a:lnSpc>
                <a:spcPct val="120000"/>
              </a:lnSpc>
            </a:pPr>
            <a:r>
              <a:rPr lang="en-US" dirty="0"/>
              <a:t>What action needed?</a:t>
            </a:r>
          </a:p>
          <a:p>
            <a:pPr lvl="1">
              <a:lnSpc>
                <a:spcPct val="120000"/>
              </a:lnSpc>
            </a:pPr>
            <a:r>
              <a:rPr lang="en-US" sz="4100" dirty="0">
                <a:solidFill>
                  <a:srgbClr val="0070C0"/>
                </a:solidFill>
              </a:rPr>
              <a:t>Refer to RD/RDN</a:t>
            </a:r>
          </a:p>
          <a:p>
            <a:pPr lvl="1">
              <a:lnSpc>
                <a:spcPct val="120000"/>
              </a:lnSpc>
            </a:pPr>
            <a:r>
              <a:rPr lang="en-US" sz="4100" dirty="0">
                <a:solidFill>
                  <a:srgbClr val="0070C0"/>
                </a:solidFill>
              </a:rPr>
              <a:t>Start on SGLT-2</a:t>
            </a:r>
          </a:p>
          <a:p>
            <a:pPr marL="274320" lvl="1" indent="0">
              <a:buNone/>
            </a:pPr>
            <a:endParaRPr lang="en-US" sz="2800" dirty="0"/>
          </a:p>
          <a:p>
            <a:endParaRPr lang="en-US" dirty="0"/>
          </a:p>
          <a:p>
            <a:pPr lvl="8"/>
            <a:endParaRPr lang="en-US" dirty="0"/>
          </a:p>
          <a:p>
            <a:endParaRPr lang="en-US" b="1" dirty="0"/>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15000" y="1432193"/>
            <a:ext cx="2969944" cy="1981200"/>
          </a:xfrm>
          <a:prstGeom prst="rect">
            <a:avLst/>
          </a:prstGeom>
        </p:spPr>
      </p:pic>
    </p:spTree>
    <p:custDataLst>
      <p:tags r:id="rId1"/>
    </p:custDataLst>
    <p:extLst>
      <p:ext uri="{BB962C8B-B14F-4D97-AF65-F5344CB8AC3E}">
        <p14:creationId xmlns:p14="http://schemas.microsoft.com/office/powerpoint/2010/main" val="18073357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 calcmode="lin" valueType="num">
                                      <p:cBhvr>
                                        <p:cTn id="7" dur="1000" fill="hold"/>
                                        <p:tgtEl>
                                          <p:spTgt spid="3">
                                            <p:txEl>
                                              <p:pRg st="2" end="2"/>
                                            </p:txEl>
                                          </p:spTgt>
                                        </p:tgtEl>
                                        <p:attrNameLst>
                                          <p:attrName>ppt_w</p:attrName>
                                        </p:attrNameLst>
                                      </p:cBhvr>
                                      <p:tavLst>
                                        <p:tav tm="0">
                                          <p:val>
                                            <p:fltVal val="0"/>
                                          </p:val>
                                        </p:tav>
                                        <p:tav tm="100000">
                                          <p:val>
                                            <p:strVal val="#ppt_w"/>
                                          </p:val>
                                        </p:tav>
                                      </p:tavLst>
                                    </p:anim>
                                    <p:anim calcmode="lin" valueType="num">
                                      <p:cBhvr>
                                        <p:cTn id="8" dur="1000" fill="hold"/>
                                        <p:tgtEl>
                                          <p:spTgt spid="3">
                                            <p:txEl>
                                              <p:pRg st="2" end="2"/>
                                            </p:txEl>
                                          </p:spTgt>
                                        </p:tgtEl>
                                        <p:attrNameLst>
                                          <p:attrName>ppt_h</p:attrName>
                                        </p:attrNameLst>
                                      </p:cBhvr>
                                      <p:tavLst>
                                        <p:tav tm="0">
                                          <p:val>
                                            <p:fltVal val="0"/>
                                          </p:val>
                                        </p:tav>
                                        <p:tav tm="100000">
                                          <p:val>
                                            <p:strVal val="#ppt_h"/>
                                          </p:val>
                                        </p:tav>
                                      </p:tavLst>
                                    </p:anim>
                                    <p:anim calcmode="lin" valueType="num">
                                      <p:cBhvr>
                                        <p:cTn id="9" dur="1000" fill="hold"/>
                                        <p:tgtEl>
                                          <p:spTgt spid="3">
                                            <p:txEl>
                                              <p:pRg st="2" end="2"/>
                                            </p:txEl>
                                          </p:spTgt>
                                        </p:tgtEl>
                                        <p:attrNameLst>
                                          <p:attrName>style.rotation</p:attrName>
                                        </p:attrNameLst>
                                      </p:cBhvr>
                                      <p:tavLst>
                                        <p:tav tm="0">
                                          <p:val>
                                            <p:fltVal val="90"/>
                                          </p:val>
                                        </p:tav>
                                        <p:tav tm="100000">
                                          <p:val>
                                            <p:fltVal val="0"/>
                                          </p:val>
                                        </p:tav>
                                      </p:tavLst>
                                    </p:anim>
                                    <p:animEffect transition="in" filter="fade">
                                      <p:cBhvr>
                                        <p:cTn id="10" dur="1000"/>
                                        <p:tgtEl>
                                          <p:spTgt spid="3">
                                            <p:txEl>
                                              <p:pRg st="2" end="2"/>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anim calcmode="lin" valueType="num">
                                      <p:cBhvr>
                                        <p:cTn id="15" dur="1000" fill="hold"/>
                                        <p:tgtEl>
                                          <p:spTgt spid="3">
                                            <p:txEl>
                                              <p:pRg st="3" end="3"/>
                                            </p:txEl>
                                          </p:spTgt>
                                        </p:tgtEl>
                                        <p:attrNameLst>
                                          <p:attrName>ppt_w</p:attrName>
                                        </p:attrNameLst>
                                      </p:cBhvr>
                                      <p:tavLst>
                                        <p:tav tm="0">
                                          <p:val>
                                            <p:fltVal val="0"/>
                                          </p:val>
                                        </p:tav>
                                        <p:tav tm="100000">
                                          <p:val>
                                            <p:strVal val="#ppt_w"/>
                                          </p:val>
                                        </p:tav>
                                      </p:tavLst>
                                    </p:anim>
                                    <p:anim calcmode="lin" valueType="num">
                                      <p:cBhvr>
                                        <p:cTn id="16" dur="1000" fill="hold"/>
                                        <p:tgtEl>
                                          <p:spTgt spid="3">
                                            <p:txEl>
                                              <p:pRg st="3" end="3"/>
                                            </p:txEl>
                                          </p:spTgt>
                                        </p:tgtEl>
                                        <p:attrNameLst>
                                          <p:attrName>ppt_h</p:attrName>
                                        </p:attrNameLst>
                                      </p:cBhvr>
                                      <p:tavLst>
                                        <p:tav tm="0">
                                          <p:val>
                                            <p:fltVal val="0"/>
                                          </p:val>
                                        </p:tav>
                                        <p:tav tm="100000">
                                          <p:val>
                                            <p:strVal val="#ppt_h"/>
                                          </p:val>
                                        </p:tav>
                                      </p:tavLst>
                                    </p:anim>
                                    <p:anim calcmode="lin" valueType="num">
                                      <p:cBhvr>
                                        <p:cTn id="17" dur="1000" fill="hold"/>
                                        <p:tgtEl>
                                          <p:spTgt spid="3">
                                            <p:txEl>
                                              <p:pRg st="3" end="3"/>
                                            </p:txEl>
                                          </p:spTgt>
                                        </p:tgtEl>
                                        <p:attrNameLst>
                                          <p:attrName>style.rotation</p:attrName>
                                        </p:attrNameLst>
                                      </p:cBhvr>
                                      <p:tavLst>
                                        <p:tav tm="0">
                                          <p:val>
                                            <p:fltVal val="90"/>
                                          </p:val>
                                        </p:tav>
                                        <p:tav tm="100000">
                                          <p:val>
                                            <p:fltVal val="0"/>
                                          </p:val>
                                        </p:tav>
                                      </p:tavLst>
                                    </p:anim>
                                    <p:animEffect transition="in" filter="fade">
                                      <p:cBhvr>
                                        <p:cTn id="18" dur="10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59261C-EE08-B353-2011-54E451262496}"/>
              </a:ext>
            </a:extLst>
          </p:cNvPr>
          <p:cNvSpPr>
            <a:spLocks noGrp="1"/>
          </p:cNvSpPr>
          <p:nvPr>
            <p:ph type="title"/>
          </p:nvPr>
        </p:nvSpPr>
        <p:spPr>
          <a:xfrm>
            <a:off x="457200" y="228600"/>
            <a:ext cx="8229600" cy="914400"/>
          </a:xfrm>
        </p:spPr>
        <p:txBody>
          <a:bodyPr anchor="b">
            <a:normAutofit/>
          </a:bodyPr>
          <a:lstStyle/>
          <a:p>
            <a:r>
              <a:rPr lang="en-US" dirty="0"/>
              <a:t>Poll Question 7</a:t>
            </a:r>
          </a:p>
        </p:txBody>
      </p:sp>
      <p:sp>
        <p:nvSpPr>
          <p:cNvPr id="3" name="Content Placeholder 2">
            <a:extLst>
              <a:ext uri="{FF2B5EF4-FFF2-40B4-BE49-F238E27FC236}">
                <a16:creationId xmlns:a16="http://schemas.microsoft.com/office/drawing/2014/main" id="{CFAC0389-F599-3520-C8C1-040755FCBA14}"/>
              </a:ext>
            </a:extLst>
          </p:cNvPr>
          <p:cNvSpPr>
            <a:spLocks noGrp="1"/>
          </p:cNvSpPr>
          <p:nvPr>
            <p:ph sz="quarter" idx="1"/>
          </p:nvPr>
        </p:nvSpPr>
        <p:spPr>
          <a:xfrm>
            <a:off x="457200" y="1219200"/>
            <a:ext cx="5486400" cy="4937760"/>
          </a:xfrm>
        </p:spPr>
        <p:txBody>
          <a:bodyPr>
            <a:normAutofit fontScale="92500"/>
          </a:bodyPr>
          <a:lstStyle/>
          <a:p>
            <a:pPr marL="0" marR="0" indent="0">
              <a:lnSpc>
                <a:spcPct val="110000"/>
              </a:lnSpc>
              <a:buNone/>
            </a:pPr>
            <a:r>
              <a:rPr lang="en-US" sz="2400" dirty="0">
                <a:effectLst/>
              </a:rPr>
              <a:t>In the 2025 ADA Standards, they have updated the term Non-Alcoholic Steatohepatitis (NASH) to Metabolic Associated Steatohepatitis (MASH). They also recommend  pharmacologic agents along with lifestyle interventions to treat people with diabetes and MASH.  Which of the following diabetes medications are recommended to treat MASH?</a:t>
            </a:r>
          </a:p>
          <a:p>
            <a:pPr marL="0" marR="0" indent="0">
              <a:lnSpc>
                <a:spcPct val="90000"/>
              </a:lnSpc>
              <a:buNone/>
            </a:pPr>
            <a:endParaRPr lang="en-US" sz="2400" dirty="0">
              <a:effectLst/>
            </a:endParaRPr>
          </a:p>
          <a:p>
            <a:pPr marL="342900" marR="0" lvl="0" indent="-342900">
              <a:lnSpc>
                <a:spcPct val="90000"/>
              </a:lnSpc>
              <a:buFont typeface="+mj-lt"/>
              <a:buAutoNum type="alphaUcPeriod"/>
              <a:tabLst>
                <a:tab pos="457200" algn="l"/>
              </a:tabLst>
            </a:pPr>
            <a:r>
              <a:rPr lang="en-US" sz="2400" dirty="0">
                <a:effectLst/>
              </a:rPr>
              <a:t>Vitamin E and SGLT-2</a:t>
            </a:r>
          </a:p>
          <a:p>
            <a:pPr marL="342900" marR="0" lvl="0" indent="-342900">
              <a:lnSpc>
                <a:spcPct val="90000"/>
              </a:lnSpc>
              <a:buFont typeface="+mj-lt"/>
              <a:buAutoNum type="alphaUcPeriod"/>
              <a:tabLst>
                <a:tab pos="457200" algn="l"/>
              </a:tabLst>
            </a:pPr>
            <a:r>
              <a:rPr lang="en-US" sz="2400" dirty="0">
                <a:effectLst/>
              </a:rPr>
              <a:t>Pioglitazone and/or GLP-1 RA / GIP </a:t>
            </a:r>
          </a:p>
          <a:p>
            <a:pPr marL="342900" marR="0" lvl="0" indent="-342900">
              <a:lnSpc>
                <a:spcPct val="90000"/>
              </a:lnSpc>
              <a:buFont typeface="+mj-lt"/>
              <a:buAutoNum type="alphaUcPeriod"/>
              <a:tabLst>
                <a:tab pos="457200" algn="l"/>
              </a:tabLst>
            </a:pPr>
            <a:r>
              <a:rPr lang="en-US" sz="2400" dirty="0">
                <a:effectLst/>
              </a:rPr>
              <a:t>Fish oil supplements and statin</a:t>
            </a:r>
          </a:p>
          <a:p>
            <a:pPr marL="342900" marR="0" lvl="0" indent="-342900">
              <a:lnSpc>
                <a:spcPct val="90000"/>
              </a:lnSpc>
              <a:buFont typeface="+mj-lt"/>
              <a:buAutoNum type="alphaUcPeriod"/>
              <a:tabLst>
                <a:tab pos="457200" algn="l"/>
              </a:tabLst>
            </a:pPr>
            <a:r>
              <a:rPr lang="en-US" sz="2400" dirty="0">
                <a:effectLst/>
              </a:rPr>
              <a:t>Metformin and/or bolus insulin therapy</a:t>
            </a:r>
          </a:p>
          <a:p>
            <a:pPr>
              <a:lnSpc>
                <a:spcPct val="90000"/>
              </a:lnSpc>
            </a:pPr>
            <a:endParaRPr lang="en-US" sz="1900" dirty="0"/>
          </a:p>
        </p:txBody>
      </p:sp>
      <p:pic>
        <p:nvPicPr>
          <p:cNvPr id="5" name="Picture 4" descr="Magnifying glass and question mark">
            <a:extLst>
              <a:ext uri="{FF2B5EF4-FFF2-40B4-BE49-F238E27FC236}">
                <a16:creationId xmlns:a16="http://schemas.microsoft.com/office/drawing/2014/main" id="{A23C93FE-C48C-C5D6-4BEC-8E9195E37579}"/>
              </a:ext>
            </a:extLst>
          </p:cNvPr>
          <p:cNvPicPr>
            <a:picLocks noChangeAspect="1"/>
          </p:cNvPicPr>
          <p:nvPr/>
        </p:nvPicPr>
        <p:blipFill>
          <a:blip r:embed="rId2" cstate="print">
            <a:extLst>
              <a:ext uri="{28A0092B-C50C-407E-A947-70E740481C1C}">
                <a14:useLocalDpi xmlns:a14="http://schemas.microsoft.com/office/drawing/2010/main" val="0"/>
              </a:ext>
            </a:extLst>
          </a:blip>
          <a:srcRect l="28652" r="25307" b="2"/>
          <a:stretch/>
        </p:blipFill>
        <p:spPr>
          <a:xfrm>
            <a:off x="6248400" y="1274359"/>
            <a:ext cx="2286000" cy="2792851"/>
          </a:xfrm>
          <a:prstGeom prst="rect">
            <a:avLst/>
          </a:prstGeom>
          <a:noFill/>
        </p:spPr>
      </p:pic>
      <p:sp>
        <p:nvSpPr>
          <p:cNvPr id="4" name="Oval 3">
            <a:extLst>
              <a:ext uri="{FF2B5EF4-FFF2-40B4-BE49-F238E27FC236}">
                <a16:creationId xmlns:a16="http://schemas.microsoft.com/office/drawing/2014/main" id="{5D085598-D6C5-0F19-C060-A58E9384564F}"/>
              </a:ext>
            </a:extLst>
          </p:cNvPr>
          <p:cNvSpPr/>
          <p:nvPr/>
        </p:nvSpPr>
        <p:spPr>
          <a:xfrm>
            <a:off x="304800" y="4953000"/>
            <a:ext cx="5638800" cy="457200"/>
          </a:xfrm>
          <a:prstGeom prst="ellipse">
            <a:avLst/>
          </a:prstGeom>
          <a:noFill/>
          <a:ln w="57150">
            <a:solidFill>
              <a:srgbClr val="7030A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38100">
                <a:solidFill>
                  <a:schemeClr val="tx1"/>
                </a:solidFill>
              </a:ln>
            </a:endParaRPr>
          </a:p>
        </p:txBody>
      </p:sp>
    </p:spTree>
    <p:extLst>
      <p:ext uri="{BB962C8B-B14F-4D97-AF65-F5344CB8AC3E}">
        <p14:creationId xmlns:p14="http://schemas.microsoft.com/office/powerpoint/2010/main" val="32340986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B32EEF-52B4-DBFF-64A1-E6BBCD487F44}"/>
              </a:ext>
            </a:extLst>
          </p:cNvPr>
          <p:cNvSpPr>
            <a:spLocks noGrp="1"/>
          </p:cNvSpPr>
          <p:nvPr>
            <p:ph type="title"/>
          </p:nvPr>
        </p:nvSpPr>
        <p:spPr/>
        <p:txBody>
          <a:bodyPr/>
          <a:lstStyle/>
          <a:p>
            <a:endParaRPr lang="en-US" dirty="0"/>
          </a:p>
        </p:txBody>
      </p:sp>
      <p:pic>
        <p:nvPicPr>
          <p:cNvPr id="8" name="Content Placeholder 7">
            <a:extLst>
              <a:ext uri="{FF2B5EF4-FFF2-40B4-BE49-F238E27FC236}">
                <a16:creationId xmlns:a16="http://schemas.microsoft.com/office/drawing/2014/main" id="{26E6FC22-AB6D-A95F-2FD9-B74B922331B8}"/>
              </a:ext>
            </a:extLst>
          </p:cNvPr>
          <p:cNvPicPr>
            <a:picLocks noGrp="1" noChangeAspect="1"/>
          </p:cNvPicPr>
          <p:nvPr>
            <p:ph sz="quarter" idx="1"/>
          </p:nvPr>
        </p:nvPicPr>
        <p:blipFill>
          <a:blip r:embed="rId2"/>
          <a:stretch>
            <a:fillRect/>
          </a:stretch>
        </p:blipFill>
        <p:spPr>
          <a:xfrm>
            <a:off x="1943286" y="1638507"/>
            <a:ext cx="5029902" cy="4877481"/>
          </a:xfrm>
        </p:spPr>
      </p:pic>
      <p:pic>
        <p:nvPicPr>
          <p:cNvPr id="10" name="Picture 9">
            <a:extLst>
              <a:ext uri="{FF2B5EF4-FFF2-40B4-BE49-F238E27FC236}">
                <a16:creationId xmlns:a16="http://schemas.microsoft.com/office/drawing/2014/main" id="{AC5CC792-5BD2-8DEA-1AE7-A56D95897EB6}"/>
              </a:ext>
            </a:extLst>
          </p:cNvPr>
          <p:cNvPicPr>
            <a:picLocks noChangeAspect="1"/>
          </p:cNvPicPr>
          <p:nvPr/>
        </p:nvPicPr>
        <p:blipFill>
          <a:blip r:embed="rId3"/>
          <a:stretch>
            <a:fillRect/>
          </a:stretch>
        </p:blipFill>
        <p:spPr>
          <a:xfrm>
            <a:off x="457200" y="170761"/>
            <a:ext cx="8229600" cy="1486107"/>
          </a:xfrm>
          <a:prstGeom prst="rect">
            <a:avLst/>
          </a:prstGeom>
        </p:spPr>
      </p:pic>
      <p:sp>
        <p:nvSpPr>
          <p:cNvPr id="11" name="Oval 10">
            <a:extLst>
              <a:ext uri="{FF2B5EF4-FFF2-40B4-BE49-F238E27FC236}">
                <a16:creationId xmlns:a16="http://schemas.microsoft.com/office/drawing/2014/main" id="{56B307FB-2E87-8366-5B18-0324BAC0BF85}"/>
              </a:ext>
            </a:extLst>
          </p:cNvPr>
          <p:cNvSpPr/>
          <p:nvPr/>
        </p:nvSpPr>
        <p:spPr>
          <a:xfrm>
            <a:off x="838200" y="4495800"/>
            <a:ext cx="7315200" cy="2362200"/>
          </a:xfrm>
          <a:prstGeom prst="ellipse">
            <a:avLst/>
          </a:prstGeom>
          <a:noFill/>
          <a:ln>
            <a:solidFill>
              <a:srgbClr val="C00000"/>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FE28CF96-97C8-9F5F-36EA-1AEA5B3FBAC2}"/>
              </a:ext>
            </a:extLst>
          </p:cNvPr>
          <p:cNvPicPr>
            <a:picLocks noChangeAspect="1"/>
          </p:cNvPicPr>
          <p:nvPr/>
        </p:nvPicPr>
        <p:blipFill>
          <a:blip r:embed="rId4"/>
          <a:stretch>
            <a:fillRect/>
          </a:stretch>
        </p:blipFill>
        <p:spPr>
          <a:xfrm>
            <a:off x="283195" y="1432631"/>
            <a:ext cx="8077200" cy="3287406"/>
          </a:xfrm>
          <a:prstGeom prst="rect">
            <a:avLst/>
          </a:prstGeom>
        </p:spPr>
      </p:pic>
      <p:pic>
        <p:nvPicPr>
          <p:cNvPr id="5" name="Picture 4">
            <a:extLst>
              <a:ext uri="{FF2B5EF4-FFF2-40B4-BE49-F238E27FC236}">
                <a16:creationId xmlns:a16="http://schemas.microsoft.com/office/drawing/2014/main" id="{65FFD61B-34D9-C177-8433-7369D43049E1}"/>
              </a:ext>
            </a:extLst>
          </p:cNvPr>
          <p:cNvPicPr>
            <a:picLocks noChangeAspect="1"/>
          </p:cNvPicPr>
          <p:nvPr/>
        </p:nvPicPr>
        <p:blipFill>
          <a:blip r:embed="rId5"/>
          <a:stretch>
            <a:fillRect/>
          </a:stretch>
        </p:blipFill>
        <p:spPr>
          <a:xfrm>
            <a:off x="426904" y="1403026"/>
            <a:ext cx="2396469" cy="637949"/>
          </a:xfrm>
          <a:prstGeom prst="rect">
            <a:avLst/>
          </a:prstGeom>
        </p:spPr>
      </p:pic>
    </p:spTree>
    <p:extLst>
      <p:ext uri="{BB962C8B-B14F-4D97-AF65-F5344CB8AC3E}">
        <p14:creationId xmlns:p14="http://schemas.microsoft.com/office/powerpoint/2010/main" val="17821001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1000" fill="hold"/>
                                        <p:tgtEl>
                                          <p:spTgt spid="11"/>
                                        </p:tgtEl>
                                        <p:attrNameLst>
                                          <p:attrName>ppt_w</p:attrName>
                                        </p:attrNameLst>
                                      </p:cBhvr>
                                      <p:tavLst>
                                        <p:tav tm="0">
                                          <p:val>
                                            <p:fltVal val="0"/>
                                          </p:val>
                                        </p:tav>
                                        <p:tav tm="100000">
                                          <p:val>
                                            <p:strVal val="#ppt_w"/>
                                          </p:val>
                                        </p:tav>
                                      </p:tavLst>
                                    </p:anim>
                                    <p:anim calcmode="lin" valueType="num">
                                      <p:cBhvr>
                                        <p:cTn id="8" dur="1000" fill="hold"/>
                                        <p:tgtEl>
                                          <p:spTgt spid="11"/>
                                        </p:tgtEl>
                                        <p:attrNameLst>
                                          <p:attrName>ppt_h</p:attrName>
                                        </p:attrNameLst>
                                      </p:cBhvr>
                                      <p:tavLst>
                                        <p:tav tm="0">
                                          <p:val>
                                            <p:fltVal val="0"/>
                                          </p:val>
                                        </p:tav>
                                        <p:tav tm="100000">
                                          <p:val>
                                            <p:strVal val="#ppt_h"/>
                                          </p:val>
                                        </p:tav>
                                      </p:tavLst>
                                    </p:anim>
                                    <p:anim calcmode="lin" valueType="num">
                                      <p:cBhvr>
                                        <p:cTn id="9" dur="1000" fill="hold"/>
                                        <p:tgtEl>
                                          <p:spTgt spid="11"/>
                                        </p:tgtEl>
                                        <p:attrNameLst>
                                          <p:attrName>style.rotation</p:attrName>
                                        </p:attrNameLst>
                                      </p:cBhvr>
                                      <p:tavLst>
                                        <p:tav tm="0">
                                          <p:val>
                                            <p:fltVal val="90"/>
                                          </p:val>
                                        </p:tav>
                                        <p:tav tm="100000">
                                          <p:val>
                                            <p:fltVal val="0"/>
                                          </p:val>
                                        </p:tav>
                                      </p:tavLst>
                                    </p:anim>
                                    <p:animEffect transition="in" filter="fade">
                                      <p:cBhvr>
                                        <p:cTn id="10" dur="10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p:cTn id="15" dur="1000" fill="hold"/>
                                        <p:tgtEl>
                                          <p:spTgt spid="4"/>
                                        </p:tgtEl>
                                        <p:attrNameLst>
                                          <p:attrName>ppt_w</p:attrName>
                                        </p:attrNameLst>
                                      </p:cBhvr>
                                      <p:tavLst>
                                        <p:tav tm="0">
                                          <p:val>
                                            <p:fltVal val="0"/>
                                          </p:val>
                                        </p:tav>
                                        <p:tav tm="100000">
                                          <p:val>
                                            <p:strVal val="#ppt_w"/>
                                          </p:val>
                                        </p:tav>
                                      </p:tavLst>
                                    </p:anim>
                                    <p:anim calcmode="lin" valueType="num">
                                      <p:cBhvr>
                                        <p:cTn id="16" dur="1000" fill="hold"/>
                                        <p:tgtEl>
                                          <p:spTgt spid="4"/>
                                        </p:tgtEl>
                                        <p:attrNameLst>
                                          <p:attrName>ppt_h</p:attrName>
                                        </p:attrNameLst>
                                      </p:cBhvr>
                                      <p:tavLst>
                                        <p:tav tm="0">
                                          <p:val>
                                            <p:fltVal val="0"/>
                                          </p:val>
                                        </p:tav>
                                        <p:tav tm="100000">
                                          <p:val>
                                            <p:strVal val="#ppt_h"/>
                                          </p:val>
                                        </p:tav>
                                      </p:tavLst>
                                    </p:anim>
                                    <p:anim calcmode="lin" valueType="num">
                                      <p:cBhvr>
                                        <p:cTn id="17" dur="1000" fill="hold"/>
                                        <p:tgtEl>
                                          <p:spTgt spid="4"/>
                                        </p:tgtEl>
                                        <p:attrNameLst>
                                          <p:attrName>style.rotation</p:attrName>
                                        </p:attrNameLst>
                                      </p:cBhvr>
                                      <p:tavLst>
                                        <p:tav tm="0">
                                          <p:val>
                                            <p:fltVal val="90"/>
                                          </p:val>
                                        </p:tav>
                                        <p:tav tm="100000">
                                          <p:val>
                                            <p:fltVal val="0"/>
                                          </p:val>
                                        </p:tav>
                                      </p:tavLst>
                                    </p:anim>
                                    <p:animEffect transition="in" filter="fade">
                                      <p:cBhvr>
                                        <p:cTn id="18"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C79C71-C8F4-51EC-E39B-64BE0F209DB1}"/>
              </a:ext>
            </a:extLst>
          </p:cNvPr>
          <p:cNvSpPr>
            <a:spLocks noGrp="1"/>
          </p:cNvSpPr>
          <p:nvPr>
            <p:ph type="title"/>
          </p:nvPr>
        </p:nvSpPr>
        <p:spPr/>
        <p:txBody>
          <a:bodyPr/>
          <a:lstStyle/>
          <a:p>
            <a:r>
              <a:rPr lang="en-US" dirty="0"/>
              <a:t> Wait, what about insulin?</a:t>
            </a:r>
          </a:p>
        </p:txBody>
      </p:sp>
      <p:pic>
        <p:nvPicPr>
          <p:cNvPr id="4" name="Picture 3">
            <a:extLst>
              <a:ext uri="{FF2B5EF4-FFF2-40B4-BE49-F238E27FC236}">
                <a16:creationId xmlns:a16="http://schemas.microsoft.com/office/drawing/2014/main" id="{45766DC4-22C6-0F53-7AF2-C27A6DEA56B3}"/>
              </a:ext>
            </a:extLst>
          </p:cNvPr>
          <p:cNvPicPr>
            <a:picLocks noChangeAspect="1"/>
          </p:cNvPicPr>
          <p:nvPr/>
        </p:nvPicPr>
        <p:blipFill>
          <a:blip r:embed="rId3"/>
          <a:stretch>
            <a:fillRect/>
          </a:stretch>
        </p:blipFill>
        <p:spPr>
          <a:xfrm>
            <a:off x="228600" y="1143000"/>
            <a:ext cx="8915400" cy="4816108"/>
          </a:xfrm>
          <a:prstGeom prst="rect">
            <a:avLst/>
          </a:prstGeom>
        </p:spPr>
      </p:pic>
      <p:pic>
        <p:nvPicPr>
          <p:cNvPr id="5" name="Picture 4">
            <a:extLst>
              <a:ext uri="{FF2B5EF4-FFF2-40B4-BE49-F238E27FC236}">
                <a16:creationId xmlns:a16="http://schemas.microsoft.com/office/drawing/2014/main" id="{61F10472-BF99-8358-16C8-326BA302A499}"/>
              </a:ext>
            </a:extLst>
          </p:cNvPr>
          <p:cNvPicPr>
            <a:picLocks noChangeAspect="1"/>
          </p:cNvPicPr>
          <p:nvPr/>
        </p:nvPicPr>
        <p:blipFill>
          <a:blip r:embed="rId4"/>
          <a:stretch>
            <a:fillRect/>
          </a:stretch>
        </p:blipFill>
        <p:spPr>
          <a:xfrm>
            <a:off x="6324600" y="6083945"/>
            <a:ext cx="2548869" cy="678518"/>
          </a:xfrm>
          <a:prstGeom prst="rect">
            <a:avLst/>
          </a:prstGeom>
        </p:spPr>
      </p:pic>
    </p:spTree>
    <p:extLst>
      <p:ext uri="{BB962C8B-B14F-4D97-AF65-F5344CB8AC3E}">
        <p14:creationId xmlns:p14="http://schemas.microsoft.com/office/powerpoint/2010/main" val="34695403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E9CE72-2930-6516-EF79-F17A9370B3A8}"/>
              </a:ext>
            </a:extLst>
          </p:cNvPr>
          <p:cNvSpPr>
            <a:spLocks noGrp="1"/>
          </p:cNvSpPr>
          <p:nvPr>
            <p:ph type="title"/>
          </p:nvPr>
        </p:nvSpPr>
        <p:spPr/>
        <p:txBody>
          <a:bodyPr>
            <a:noAutofit/>
          </a:bodyPr>
          <a:lstStyle/>
          <a:p>
            <a:r>
              <a:rPr lang="en-US" sz="3200" dirty="0"/>
              <a:t>Figure 9.4—Intensifying to injectable therapies in type 2 diabetes. </a:t>
            </a:r>
          </a:p>
        </p:txBody>
      </p:sp>
      <p:pic>
        <p:nvPicPr>
          <p:cNvPr id="4" name="Picture 3">
            <a:extLst>
              <a:ext uri="{FF2B5EF4-FFF2-40B4-BE49-F238E27FC236}">
                <a16:creationId xmlns:a16="http://schemas.microsoft.com/office/drawing/2014/main" id="{984C236A-A66E-91A3-DF48-7ECC0C8E191A}"/>
              </a:ext>
            </a:extLst>
          </p:cNvPr>
          <p:cNvPicPr>
            <a:picLocks noChangeAspect="1"/>
          </p:cNvPicPr>
          <p:nvPr/>
        </p:nvPicPr>
        <p:blipFill>
          <a:blip r:embed="rId2"/>
          <a:stretch>
            <a:fillRect/>
          </a:stretch>
        </p:blipFill>
        <p:spPr>
          <a:xfrm>
            <a:off x="0" y="1194868"/>
            <a:ext cx="9144000" cy="4468264"/>
          </a:xfrm>
          <a:prstGeom prst="rect">
            <a:avLst/>
          </a:prstGeom>
        </p:spPr>
      </p:pic>
      <p:pic>
        <p:nvPicPr>
          <p:cNvPr id="5" name="Picture 4">
            <a:extLst>
              <a:ext uri="{FF2B5EF4-FFF2-40B4-BE49-F238E27FC236}">
                <a16:creationId xmlns:a16="http://schemas.microsoft.com/office/drawing/2014/main" id="{1FEDBDF7-824E-73EE-E5F7-5E8DDE5888EA}"/>
              </a:ext>
            </a:extLst>
          </p:cNvPr>
          <p:cNvPicPr>
            <a:picLocks noChangeAspect="1"/>
          </p:cNvPicPr>
          <p:nvPr/>
        </p:nvPicPr>
        <p:blipFill>
          <a:blip r:embed="rId3"/>
          <a:stretch>
            <a:fillRect/>
          </a:stretch>
        </p:blipFill>
        <p:spPr>
          <a:xfrm>
            <a:off x="6324600" y="6083945"/>
            <a:ext cx="2548869" cy="678518"/>
          </a:xfrm>
          <a:prstGeom prst="rect">
            <a:avLst/>
          </a:prstGeom>
        </p:spPr>
      </p:pic>
    </p:spTree>
    <p:extLst>
      <p:ext uri="{BB962C8B-B14F-4D97-AF65-F5344CB8AC3E}">
        <p14:creationId xmlns:p14="http://schemas.microsoft.com/office/powerpoint/2010/main" val="18977236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nchor="b">
            <a:normAutofit/>
          </a:bodyPr>
          <a:lstStyle/>
          <a:p>
            <a:r>
              <a:rPr lang="en-US" dirty="0"/>
              <a:t>Topics</a:t>
            </a:r>
          </a:p>
        </p:txBody>
      </p:sp>
      <p:sp>
        <p:nvSpPr>
          <p:cNvPr id="3" name="Content Placeholder 2"/>
          <p:cNvSpPr>
            <a:spLocks noGrp="1"/>
          </p:cNvSpPr>
          <p:nvPr>
            <p:ph sz="quarter" idx="1"/>
          </p:nvPr>
        </p:nvSpPr>
        <p:spPr>
          <a:xfrm>
            <a:off x="457200" y="1219200"/>
            <a:ext cx="4648200" cy="4937760"/>
          </a:xfrm>
        </p:spPr>
        <p:txBody>
          <a:bodyPr>
            <a:normAutofit/>
          </a:bodyPr>
          <a:lstStyle/>
          <a:p>
            <a:pPr marL="0" indent="0">
              <a:lnSpc>
                <a:spcPct val="90000"/>
              </a:lnSpc>
              <a:buNone/>
            </a:pPr>
            <a:r>
              <a:rPr lang="en-US" sz="2400"/>
              <a:t>1</a:t>
            </a:r>
            <a:r>
              <a:rPr lang="en-US" sz="2400" dirty="0"/>
              <a:t>. Describe the role of Diabetes Care &amp; Education Specialists in advocating for optimal therapeutic approaches.</a:t>
            </a:r>
          </a:p>
          <a:p>
            <a:pPr marL="0" indent="0">
              <a:lnSpc>
                <a:spcPct val="90000"/>
              </a:lnSpc>
              <a:buNone/>
            </a:pPr>
            <a:r>
              <a:rPr lang="en-US" sz="2400" dirty="0"/>
              <a:t>2. Discuss the application of the new ADA Guidelines to improve glucose and reduce CV and renal risk.</a:t>
            </a:r>
          </a:p>
          <a:p>
            <a:pPr marL="0" indent="0">
              <a:lnSpc>
                <a:spcPct val="90000"/>
              </a:lnSpc>
              <a:buNone/>
            </a:pPr>
            <a:r>
              <a:rPr lang="en-US" sz="2400" dirty="0"/>
              <a:t>3. List strategies to initiate &amp; adjust oral &amp; injectable therapy using a person-centered approach.</a:t>
            </a:r>
          </a:p>
          <a:p>
            <a:pPr marL="0" indent="0">
              <a:lnSpc>
                <a:spcPct val="90000"/>
              </a:lnSpc>
              <a:buNone/>
            </a:pPr>
            <a:r>
              <a:rPr lang="en-US" sz="2400" dirty="0"/>
              <a:t>4. Apply new guidelines to individual case studies.</a:t>
            </a:r>
          </a:p>
        </p:txBody>
      </p:sp>
      <p:pic>
        <p:nvPicPr>
          <p:cNvPr id="6" name="Picture 5" descr="Stocking shelves at pharmacy">
            <a:extLst>
              <a:ext uri="{FF2B5EF4-FFF2-40B4-BE49-F238E27FC236}">
                <a16:creationId xmlns:a16="http://schemas.microsoft.com/office/drawing/2014/main" id="{33C849D0-1A36-AB7E-8CAE-06BF4545CFC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4556" r="20807" b="-3"/>
          <a:stretch/>
        </p:blipFill>
        <p:spPr>
          <a:xfrm>
            <a:off x="5326384" y="1380744"/>
            <a:ext cx="3353071" cy="4096512"/>
          </a:xfrm>
          <a:prstGeom prst="rect">
            <a:avLst/>
          </a:prstGeom>
          <a:noFill/>
        </p:spPr>
      </p:pic>
    </p:spTree>
    <p:extLst>
      <p:ext uri="{BB962C8B-B14F-4D97-AF65-F5344CB8AC3E}">
        <p14:creationId xmlns:p14="http://schemas.microsoft.com/office/powerpoint/2010/main" val="24953836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929D52-6F39-431B-9705-8387501F54C3}"/>
              </a:ext>
            </a:extLst>
          </p:cNvPr>
          <p:cNvSpPr>
            <a:spLocks noGrp="1"/>
          </p:cNvSpPr>
          <p:nvPr>
            <p:ph type="title"/>
          </p:nvPr>
        </p:nvSpPr>
        <p:spPr>
          <a:xfrm>
            <a:off x="457200" y="149200"/>
            <a:ext cx="8229600" cy="917599"/>
          </a:xfrm>
        </p:spPr>
        <p:txBody>
          <a:bodyPr>
            <a:noAutofit/>
          </a:bodyPr>
          <a:lstStyle/>
          <a:p>
            <a:r>
              <a:rPr lang="en-US" sz="3600" dirty="0"/>
              <a:t>Intensifying Injectable Therapy – Type 2</a:t>
            </a:r>
          </a:p>
        </p:txBody>
      </p:sp>
      <p:sp>
        <p:nvSpPr>
          <p:cNvPr id="3" name="Content Placeholder 2">
            <a:extLst>
              <a:ext uri="{FF2B5EF4-FFF2-40B4-BE49-F238E27FC236}">
                <a16:creationId xmlns:a16="http://schemas.microsoft.com/office/drawing/2014/main" id="{94851F29-8B9A-4795-8DE5-812A4D948E15}"/>
              </a:ext>
            </a:extLst>
          </p:cNvPr>
          <p:cNvSpPr>
            <a:spLocks noGrp="1"/>
          </p:cNvSpPr>
          <p:nvPr>
            <p:ph sz="quarter" idx="1"/>
          </p:nvPr>
        </p:nvSpPr>
        <p:spPr>
          <a:xfrm>
            <a:off x="304799" y="987401"/>
            <a:ext cx="6096001" cy="6062756"/>
          </a:xfrm>
        </p:spPr>
        <p:txBody>
          <a:bodyPr>
            <a:normAutofit fontScale="70000" lnSpcReduction="20000"/>
          </a:bodyPr>
          <a:lstStyle/>
          <a:p>
            <a:pPr>
              <a:lnSpc>
                <a:spcPct val="120000"/>
              </a:lnSpc>
            </a:pPr>
            <a:r>
              <a:rPr lang="en-US" sz="4000" dirty="0"/>
              <a:t>Consider GLP1 or GLP/GIP first</a:t>
            </a:r>
          </a:p>
          <a:p>
            <a:pPr>
              <a:lnSpc>
                <a:spcPct val="120000"/>
              </a:lnSpc>
            </a:pPr>
            <a:r>
              <a:rPr lang="en-US" sz="4000" dirty="0"/>
              <a:t>Start basal insulin 10 units or 0.1 to 0.2 units/kg day</a:t>
            </a:r>
          </a:p>
          <a:p>
            <a:pPr>
              <a:lnSpc>
                <a:spcPct val="120000"/>
              </a:lnSpc>
            </a:pPr>
            <a:r>
              <a:rPr lang="en-US" sz="4000" dirty="0"/>
              <a:t>Titrate up 2 units every 3 days, until FBG at goal</a:t>
            </a:r>
          </a:p>
          <a:p>
            <a:pPr>
              <a:lnSpc>
                <a:spcPct val="120000"/>
              </a:lnSpc>
            </a:pPr>
            <a:r>
              <a:rPr lang="en-US" sz="4000" dirty="0"/>
              <a:t>If AM hypo, decrease basal insulin 20%  </a:t>
            </a:r>
          </a:p>
          <a:p>
            <a:pPr>
              <a:lnSpc>
                <a:spcPct val="120000"/>
              </a:lnSpc>
            </a:pPr>
            <a:r>
              <a:rPr lang="en-US" sz="4000" dirty="0"/>
              <a:t>Over basalization if </a:t>
            </a:r>
            <a:r>
              <a:rPr lang="en-US" sz="4000" dirty="0">
                <a:solidFill>
                  <a:srgbClr val="0070C0"/>
                </a:solidFill>
              </a:rPr>
              <a:t>(basal &gt;0.5 unit/kg) </a:t>
            </a:r>
            <a:r>
              <a:rPr lang="en-US" sz="4000" dirty="0"/>
              <a:t>day</a:t>
            </a:r>
            <a:r>
              <a:rPr lang="en-US" dirty="0"/>
              <a:t> or overnight BG drops 50 mg/dL</a:t>
            </a:r>
            <a:endParaRPr lang="en-US" sz="4000" dirty="0"/>
          </a:p>
          <a:p>
            <a:pPr>
              <a:lnSpc>
                <a:spcPct val="120000"/>
              </a:lnSpc>
            </a:pPr>
            <a:r>
              <a:rPr lang="en-US" sz="4000" dirty="0"/>
              <a:t>Adding bolus</a:t>
            </a:r>
          </a:p>
          <a:p>
            <a:pPr lvl="1">
              <a:lnSpc>
                <a:spcPct val="120000"/>
              </a:lnSpc>
            </a:pPr>
            <a:r>
              <a:rPr lang="en-US" sz="3400" dirty="0"/>
              <a:t>Start with 4 units bolus at largest meal or </a:t>
            </a:r>
          </a:p>
          <a:p>
            <a:pPr lvl="1">
              <a:lnSpc>
                <a:spcPct val="120000"/>
              </a:lnSpc>
            </a:pPr>
            <a:r>
              <a:rPr lang="en-US" sz="3400" dirty="0"/>
              <a:t>Start 1-2 injections with 10% of basal or</a:t>
            </a:r>
          </a:p>
          <a:p>
            <a:pPr lvl="1">
              <a:lnSpc>
                <a:spcPct val="120000"/>
              </a:lnSpc>
            </a:pPr>
            <a:r>
              <a:rPr lang="en-US" sz="3400" dirty="0"/>
              <a:t>Switch to basal bolus combo</a:t>
            </a:r>
            <a:r>
              <a:rPr lang="en-US" sz="3200" dirty="0"/>
              <a:t> (like 70/30 ins)</a:t>
            </a:r>
          </a:p>
        </p:txBody>
      </p:sp>
      <p:pic>
        <p:nvPicPr>
          <p:cNvPr id="4" name="Picture 3">
            <a:extLst>
              <a:ext uri="{FF2B5EF4-FFF2-40B4-BE49-F238E27FC236}">
                <a16:creationId xmlns:a16="http://schemas.microsoft.com/office/drawing/2014/main" id="{21B1464B-3869-4952-AE39-523CAEEA6DD7}"/>
              </a:ext>
            </a:extLst>
          </p:cNvPr>
          <p:cNvPicPr>
            <a:picLocks noChangeAspect="1"/>
          </p:cNvPicPr>
          <p:nvPr/>
        </p:nvPicPr>
        <p:blipFill>
          <a:blip r:embed="rId3"/>
          <a:stretch>
            <a:fillRect/>
          </a:stretch>
        </p:blipFill>
        <p:spPr>
          <a:xfrm>
            <a:off x="6459985" y="1219200"/>
            <a:ext cx="2342002" cy="4100512"/>
          </a:xfrm>
          <a:prstGeom prst="rect">
            <a:avLst/>
          </a:prstGeom>
        </p:spPr>
      </p:pic>
      <p:pic>
        <p:nvPicPr>
          <p:cNvPr id="6" name="Picture 5">
            <a:extLst>
              <a:ext uri="{FF2B5EF4-FFF2-40B4-BE49-F238E27FC236}">
                <a16:creationId xmlns:a16="http://schemas.microsoft.com/office/drawing/2014/main" id="{AF2A35DB-9079-0698-D03F-087406D26EEA}"/>
              </a:ext>
            </a:extLst>
          </p:cNvPr>
          <p:cNvPicPr>
            <a:picLocks noChangeAspect="1"/>
          </p:cNvPicPr>
          <p:nvPr/>
        </p:nvPicPr>
        <p:blipFill>
          <a:blip r:embed="rId4"/>
          <a:stretch>
            <a:fillRect/>
          </a:stretch>
        </p:blipFill>
        <p:spPr>
          <a:xfrm>
            <a:off x="6342719" y="5440526"/>
            <a:ext cx="2548869" cy="678518"/>
          </a:xfrm>
          <a:prstGeom prst="rect">
            <a:avLst/>
          </a:prstGeom>
        </p:spPr>
      </p:pic>
    </p:spTree>
    <p:extLst>
      <p:ext uri="{BB962C8B-B14F-4D97-AF65-F5344CB8AC3E}">
        <p14:creationId xmlns:p14="http://schemas.microsoft.com/office/powerpoint/2010/main" val="19288049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23D399-C47A-5BC2-70AF-5B8C0BF58453}"/>
              </a:ext>
            </a:extLst>
          </p:cNvPr>
          <p:cNvSpPr>
            <a:spLocks noGrp="1"/>
          </p:cNvSpPr>
          <p:nvPr>
            <p:ph type="title"/>
          </p:nvPr>
        </p:nvSpPr>
        <p:spPr/>
        <p:txBody>
          <a:bodyPr/>
          <a:lstStyle/>
          <a:p>
            <a:r>
              <a:rPr lang="en-US" dirty="0" err="1"/>
              <a:t>Overbasalization</a:t>
            </a:r>
            <a:r>
              <a:rPr lang="en-US" dirty="0"/>
              <a:t> -2025 Update</a:t>
            </a:r>
          </a:p>
        </p:txBody>
      </p:sp>
      <p:sp>
        <p:nvSpPr>
          <p:cNvPr id="3" name="Content Placeholder 2">
            <a:extLst>
              <a:ext uri="{FF2B5EF4-FFF2-40B4-BE49-F238E27FC236}">
                <a16:creationId xmlns:a16="http://schemas.microsoft.com/office/drawing/2014/main" id="{DADDFA89-044C-57C9-111B-DD80C4CAF6C8}"/>
              </a:ext>
            </a:extLst>
          </p:cNvPr>
          <p:cNvSpPr>
            <a:spLocks noGrp="1"/>
          </p:cNvSpPr>
          <p:nvPr>
            <p:ph sz="quarter" idx="1"/>
          </p:nvPr>
        </p:nvSpPr>
        <p:spPr>
          <a:xfrm>
            <a:off x="495759" y="1285300"/>
            <a:ext cx="6590841" cy="4937760"/>
          </a:xfrm>
        </p:spPr>
        <p:txBody>
          <a:bodyPr>
            <a:normAutofit lnSpcReduction="10000"/>
          </a:bodyPr>
          <a:lstStyle/>
          <a:p>
            <a:pPr marL="0" marR="0"/>
            <a:r>
              <a:rPr lang="en-US" sz="3200" dirty="0">
                <a:solidFill>
                  <a:srgbClr val="0070C0"/>
                </a:solidFill>
                <a:effectLst/>
                <a:ea typeface="Calibri" panose="020F0502020204030204" pitchFamily="34" charset="0"/>
                <a:cs typeface="Calibri" panose="020F0502020204030204" pitchFamily="34" charset="0"/>
              </a:rPr>
              <a:t>Clinical signals of </a:t>
            </a:r>
            <a:r>
              <a:rPr lang="en-US" sz="3200" dirty="0" err="1">
                <a:solidFill>
                  <a:srgbClr val="0070C0"/>
                </a:solidFill>
                <a:effectLst/>
                <a:ea typeface="Calibri" panose="020F0502020204030204" pitchFamily="34" charset="0"/>
                <a:cs typeface="Calibri" panose="020F0502020204030204" pitchFamily="34" charset="0"/>
              </a:rPr>
              <a:t>overbasalization</a:t>
            </a:r>
            <a:r>
              <a:rPr lang="en-US" sz="3200" dirty="0">
                <a:solidFill>
                  <a:srgbClr val="0070C0"/>
                </a:solidFill>
                <a:effectLst/>
                <a:ea typeface="Calibri" panose="020F0502020204030204" pitchFamily="34" charset="0"/>
                <a:cs typeface="Calibri" panose="020F0502020204030204" pitchFamily="34" charset="0"/>
              </a:rPr>
              <a:t> include:</a:t>
            </a:r>
          </a:p>
          <a:p>
            <a:pPr marL="411469" lvl="2">
              <a:lnSpc>
                <a:spcPct val="110000"/>
              </a:lnSpc>
            </a:pPr>
            <a:r>
              <a:rPr lang="en-US" sz="2400" dirty="0">
                <a:effectLst/>
                <a:ea typeface="Calibri" panose="020F0502020204030204" pitchFamily="34" charset="0"/>
                <a:cs typeface="Calibri" panose="020F0502020204030204" pitchFamily="34" charset="0"/>
              </a:rPr>
              <a:t>high bedtime-to-morning or </a:t>
            </a:r>
            <a:r>
              <a:rPr lang="en-US" sz="2400" dirty="0" err="1">
                <a:effectLst/>
                <a:ea typeface="Calibri" panose="020F0502020204030204" pitchFamily="34" charset="0"/>
                <a:cs typeface="Calibri" panose="020F0502020204030204" pitchFamily="34" charset="0"/>
              </a:rPr>
              <a:t>preprandial</a:t>
            </a:r>
            <a:r>
              <a:rPr lang="en-US" sz="2400" dirty="0">
                <a:effectLst/>
                <a:ea typeface="Calibri" panose="020F0502020204030204" pitchFamily="34" charset="0"/>
                <a:cs typeface="Calibri" panose="020F0502020204030204" pitchFamily="34" charset="0"/>
              </a:rPr>
              <a:t>-to-postprandial glucose differential </a:t>
            </a:r>
          </a:p>
          <a:p>
            <a:pPr marL="617205" lvl="3">
              <a:lnSpc>
                <a:spcPct val="110000"/>
              </a:lnSpc>
            </a:pPr>
            <a:r>
              <a:rPr lang="en-US" dirty="0">
                <a:effectLst/>
                <a:ea typeface="Calibri" panose="020F0502020204030204" pitchFamily="34" charset="0"/>
                <a:cs typeface="Calibri" panose="020F0502020204030204" pitchFamily="34" charset="0"/>
              </a:rPr>
              <a:t>(e.g., bedtime-to-morning glucose differential ≥50 mg/dL [≥2.8 mmol/L]), </a:t>
            </a:r>
          </a:p>
          <a:p>
            <a:pPr marL="411469" lvl="2">
              <a:lnSpc>
                <a:spcPct val="110000"/>
              </a:lnSpc>
            </a:pPr>
            <a:r>
              <a:rPr lang="en-US" sz="2400" dirty="0">
                <a:effectLst/>
                <a:ea typeface="Calibri" panose="020F0502020204030204" pitchFamily="34" charset="0"/>
                <a:cs typeface="Calibri" panose="020F0502020204030204" pitchFamily="34" charset="0"/>
              </a:rPr>
              <a:t>hypoglycemia (aware or unaware), </a:t>
            </a:r>
          </a:p>
          <a:p>
            <a:pPr marL="411469" lvl="2">
              <a:lnSpc>
                <a:spcPct val="110000"/>
              </a:lnSpc>
            </a:pPr>
            <a:r>
              <a:rPr lang="en-US" sz="2400" dirty="0">
                <a:effectLst/>
                <a:ea typeface="Calibri" panose="020F0502020204030204" pitchFamily="34" charset="0"/>
                <a:cs typeface="Calibri" panose="020F0502020204030204" pitchFamily="34" charset="0"/>
              </a:rPr>
              <a:t>high glucose variability. </a:t>
            </a:r>
          </a:p>
          <a:p>
            <a:pPr marL="0" marR="0"/>
            <a:r>
              <a:rPr lang="en-US" sz="2800" dirty="0">
                <a:effectLst/>
                <a:ea typeface="Calibri" panose="020F0502020204030204" pitchFamily="34" charset="0"/>
                <a:cs typeface="Calibri" panose="020F0502020204030204" pitchFamily="34" charset="0"/>
              </a:rPr>
              <a:t>Evidence of </a:t>
            </a:r>
            <a:r>
              <a:rPr lang="en-US" sz="2800" dirty="0" err="1">
                <a:effectLst/>
                <a:ea typeface="Calibri" panose="020F0502020204030204" pitchFamily="34" charset="0"/>
                <a:cs typeface="Calibri" panose="020F0502020204030204" pitchFamily="34" charset="0"/>
              </a:rPr>
              <a:t>overbasalization</a:t>
            </a:r>
            <a:r>
              <a:rPr lang="en-US" sz="2800" dirty="0">
                <a:effectLst/>
                <a:ea typeface="Calibri" panose="020F0502020204030204" pitchFamily="34" charset="0"/>
                <a:cs typeface="Calibri" panose="020F0502020204030204" pitchFamily="34" charset="0"/>
              </a:rPr>
              <a:t> should prompt reevaluation of the glucose-lowering treatment plan to better address postprandial hyperglycemia.</a:t>
            </a:r>
            <a:endParaRPr lang="en-US" sz="2400" dirty="0">
              <a:effectLst/>
              <a:ea typeface="Calibri" panose="020F0502020204030204" pitchFamily="34" charset="0"/>
              <a:cs typeface="Calibri" panose="020F0502020204030204" pitchFamily="34" charset="0"/>
            </a:endParaRPr>
          </a:p>
          <a:p>
            <a:pPr marL="0" marR="0"/>
            <a:endParaRPr lang="en-US" sz="1800" dirty="0">
              <a:effectLst/>
              <a:latin typeface="Aptos" panose="020B0004020202020204" pitchFamily="34" charset="0"/>
              <a:ea typeface="Aptos" panose="020B0004020202020204" pitchFamily="34" charset="0"/>
              <a:cs typeface="Times New Roman" panose="02020603050405020304" pitchFamily="18" charset="0"/>
            </a:endParaRPr>
          </a:p>
        </p:txBody>
      </p:sp>
      <p:pic>
        <p:nvPicPr>
          <p:cNvPr id="4" name="Picture 3">
            <a:extLst>
              <a:ext uri="{FF2B5EF4-FFF2-40B4-BE49-F238E27FC236}">
                <a16:creationId xmlns:a16="http://schemas.microsoft.com/office/drawing/2014/main" id="{97EB02B0-7BB1-5770-95A6-E5B5C39C0604}"/>
              </a:ext>
            </a:extLst>
          </p:cNvPr>
          <p:cNvPicPr>
            <a:picLocks noChangeAspect="1"/>
          </p:cNvPicPr>
          <p:nvPr/>
        </p:nvPicPr>
        <p:blipFill>
          <a:blip r:embed="rId2"/>
          <a:stretch>
            <a:fillRect/>
          </a:stretch>
        </p:blipFill>
        <p:spPr>
          <a:xfrm>
            <a:off x="6096000" y="5914185"/>
            <a:ext cx="2396469" cy="637949"/>
          </a:xfrm>
          <a:prstGeom prst="rect">
            <a:avLst/>
          </a:prstGeom>
        </p:spPr>
      </p:pic>
      <p:pic>
        <p:nvPicPr>
          <p:cNvPr id="6" name="Picture 5" descr="Woman sitting on stairs playing with her hair">
            <a:extLst>
              <a:ext uri="{FF2B5EF4-FFF2-40B4-BE49-F238E27FC236}">
                <a16:creationId xmlns:a16="http://schemas.microsoft.com/office/drawing/2014/main" id="{C6A0AD5D-E8B4-CFAB-379D-F63DE21AA65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14167" y="1447800"/>
            <a:ext cx="2150735" cy="3220892"/>
          </a:xfrm>
          <a:prstGeom prst="rect">
            <a:avLst/>
          </a:prstGeom>
        </p:spPr>
      </p:pic>
    </p:spTree>
    <p:extLst>
      <p:ext uri="{BB962C8B-B14F-4D97-AF65-F5344CB8AC3E}">
        <p14:creationId xmlns:p14="http://schemas.microsoft.com/office/powerpoint/2010/main" val="7329380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Title 1"/>
          <p:cNvSpPr>
            <a:spLocks noGrp="1"/>
          </p:cNvSpPr>
          <p:nvPr>
            <p:ph type="title"/>
          </p:nvPr>
        </p:nvSpPr>
        <p:spPr/>
        <p:txBody>
          <a:bodyPr/>
          <a:lstStyle/>
          <a:p>
            <a:r>
              <a:rPr lang="en-US" dirty="0"/>
              <a:t>What next?</a:t>
            </a:r>
          </a:p>
        </p:txBody>
      </p:sp>
      <p:sp>
        <p:nvSpPr>
          <p:cNvPr id="3" name="Content Placeholder 2"/>
          <p:cNvSpPr>
            <a:spLocks noGrp="1"/>
          </p:cNvSpPr>
          <p:nvPr>
            <p:ph sz="quarter" idx="1"/>
          </p:nvPr>
        </p:nvSpPr>
        <p:spPr>
          <a:xfrm>
            <a:off x="457200" y="1219200"/>
            <a:ext cx="5715000" cy="5486400"/>
          </a:xfrm>
        </p:spPr>
        <p:txBody>
          <a:bodyPr>
            <a:normAutofit fontScale="85000" lnSpcReduction="10000"/>
          </a:bodyPr>
          <a:lstStyle/>
          <a:p>
            <a:pPr>
              <a:lnSpc>
                <a:spcPct val="120000"/>
              </a:lnSpc>
              <a:defRPr/>
            </a:pPr>
            <a:r>
              <a:rPr lang="en-US" dirty="0"/>
              <a:t>69 year old male, BMI 28, on Metformin 2000mg a day, Glipizide 40mg a day and </a:t>
            </a:r>
            <a:r>
              <a:rPr lang="en-US"/>
              <a:t>Empagliflozin 25mg </a:t>
            </a:r>
            <a:r>
              <a:rPr lang="en-US" dirty="0"/>
              <a:t>a day.</a:t>
            </a:r>
          </a:p>
          <a:p>
            <a:pPr>
              <a:lnSpc>
                <a:spcPct val="120000"/>
              </a:lnSpc>
              <a:defRPr/>
            </a:pPr>
            <a:r>
              <a:rPr lang="en-US" dirty="0"/>
              <a:t>A1c 10.7%.  GFR 50s.</a:t>
            </a:r>
          </a:p>
          <a:p>
            <a:pPr>
              <a:lnSpc>
                <a:spcPct val="120000"/>
              </a:lnSpc>
              <a:defRPr/>
            </a:pPr>
            <a:r>
              <a:rPr lang="en-US" dirty="0"/>
              <a:t>Complains of foot pain, polyuria, </a:t>
            </a:r>
          </a:p>
          <a:p>
            <a:pPr>
              <a:lnSpc>
                <a:spcPct val="120000"/>
              </a:lnSpc>
              <a:defRPr/>
            </a:pPr>
            <a:r>
              <a:rPr lang="en-US" dirty="0"/>
              <a:t>11 yr diabetes.</a:t>
            </a:r>
          </a:p>
          <a:p>
            <a:pPr>
              <a:lnSpc>
                <a:spcPct val="120000"/>
              </a:lnSpc>
              <a:defRPr/>
            </a:pPr>
            <a:r>
              <a:rPr lang="en-US" dirty="0"/>
              <a:t>What next?</a:t>
            </a:r>
          </a:p>
          <a:p>
            <a:pPr lvl="1">
              <a:defRPr/>
            </a:pPr>
            <a:endParaRPr lang="en-US" dirty="0"/>
          </a:p>
        </p:txBody>
      </p:sp>
      <p:pic>
        <p:nvPicPr>
          <p:cNvPr id="2355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72200" y="1219200"/>
            <a:ext cx="2554273" cy="2819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ustDataLst>
      <p:tags r:id="rId1"/>
    </p:custDataLst>
    <p:extLst>
      <p:ext uri="{BB962C8B-B14F-4D97-AF65-F5344CB8AC3E}">
        <p14:creationId xmlns:p14="http://schemas.microsoft.com/office/powerpoint/2010/main" val="5490266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Title 1"/>
          <p:cNvSpPr>
            <a:spLocks noGrp="1"/>
          </p:cNvSpPr>
          <p:nvPr>
            <p:ph type="title"/>
          </p:nvPr>
        </p:nvSpPr>
        <p:spPr/>
        <p:txBody>
          <a:bodyPr/>
          <a:lstStyle/>
          <a:p>
            <a:r>
              <a:rPr lang="en-US" dirty="0"/>
              <a:t>What next?</a:t>
            </a:r>
          </a:p>
        </p:txBody>
      </p:sp>
      <p:sp>
        <p:nvSpPr>
          <p:cNvPr id="3" name="Content Placeholder 2"/>
          <p:cNvSpPr>
            <a:spLocks noGrp="1"/>
          </p:cNvSpPr>
          <p:nvPr>
            <p:ph sz="quarter" idx="1"/>
          </p:nvPr>
        </p:nvSpPr>
        <p:spPr>
          <a:xfrm>
            <a:off x="457200" y="1219200"/>
            <a:ext cx="5715000" cy="5867400"/>
          </a:xfrm>
        </p:spPr>
        <p:txBody>
          <a:bodyPr>
            <a:normAutofit fontScale="70000" lnSpcReduction="20000"/>
          </a:bodyPr>
          <a:lstStyle/>
          <a:p>
            <a:pPr>
              <a:lnSpc>
                <a:spcPct val="120000"/>
              </a:lnSpc>
              <a:defRPr/>
            </a:pPr>
            <a:r>
              <a:rPr lang="en-US" dirty="0"/>
              <a:t>69-year-old male, BMI 28, on Metformin 2000mg a day, Glipizide 40mg a day and Empagliflozin 25mg a day.</a:t>
            </a:r>
          </a:p>
          <a:p>
            <a:pPr>
              <a:lnSpc>
                <a:spcPct val="120000"/>
              </a:lnSpc>
              <a:defRPr/>
            </a:pPr>
            <a:r>
              <a:rPr lang="en-US" dirty="0"/>
              <a:t>A1c 10.7%.  GFR 50s.</a:t>
            </a:r>
          </a:p>
          <a:p>
            <a:pPr>
              <a:lnSpc>
                <a:spcPct val="120000"/>
              </a:lnSpc>
              <a:defRPr/>
            </a:pPr>
            <a:r>
              <a:rPr lang="en-US" dirty="0"/>
              <a:t>Possible Solutions</a:t>
            </a:r>
          </a:p>
          <a:p>
            <a:pPr lvl="1">
              <a:lnSpc>
                <a:spcPct val="120000"/>
              </a:lnSpc>
              <a:defRPr/>
            </a:pPr>
            <a:r>
              <a:rPr lang="en-US" dirty="0"/>
              <a:t>Add Basal + GLP-1 combo or</a:t>
            </a:r>
          </a:p>
          <a:p>
            <a:pPr lvl="1">
              <a:lnSpc>
                <a:spcPct val="120000"/>
              </a:lnSpc>
              <a:defRPr/>
            </a:pPr>
            <a:r>
              <a:rPr lang="en-US" dirty="0"/>
              <a:t>Start basal insulin, then add GLP-1, then bolus insulin (stop glipizide)</a:t>
            </a:r>
          </a:p>
          <a:p>
            <a:pPr lvl="1">
              <a:lnSpc>
                <a:spcPct val="120000"/>
              </a:lnSpc>
              <a:defRPr/>
            </a:pPr>
            <a:r>
              <a:rPr lang="en-US" dirty="0"/>
              <a:t>Start 70/30 insulin, stop glipizide, keep metformin, </a:t>
            </a:r>
          </a:p>
          <a:p>
            <a:pPr lvl="2">
              <a:lnSpc>
                <a:spcPct val="120000"/>
              </a:lnSpc>
              <a:defRPr/>
            </a:pPr>
            <a:r>
              <a:rPr lang="en-US" dirty="0"/>
              <a:t>Add 70/30 insulin 1-2 times a day</a:t>
            </a:r>
          </a:p>
          <a:p>
            <a:pPr lvl="2">
              <a:lnSpc>
                <a:spcPct val="120000"/>
              </a:lnSpc>
              <a:defRPr/>
            </a:pPr>
            <a:r>
              <a:rPr lang="en-US" dirty="0"/>
              <a:t>100kg x 0.5 = 50 units daily (30units am/ 20units dinner)</a:t>
            </a:r>
          </a:p>
        </p:txBody>
      </p:sp>
      <p:pic>
        <p:nvPicPr>
          <p:cNvPr id="2355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72200" y="1219200"/>
            <a:ext cx="2554273" cy="2819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3">
            <a:extLst>
              <a:ext uri="{FF2B5EF4-FFF2-40B4-BE49-F238E27FC236}">
                <a16:creationId xmlns:a16="http://schemas.microsoft.com/office/drawing/2014/main" id="{82B51712-087D-39CD-0634-0FC005F00FBD}"/>
              </a:ext>
            </a:extLst>
          </p:cNvPr>
          <p:cNvPicPr>
            <a:picLocks noChangeAspect="1"/>
          </p:cNvPicPr>
          <p:nvPr/>
        </p:nvPicPr>
        <p:blipFill>
          <a:blip r:embed="rId5"/>
          <a:stretch>
            <a:fillRect/>
          </a:stretch>
        </p:blipFill>
        <p:spPr>
          <a:xfrm>
            <a:off x="5638800" y="4419600"/>
            <a:ext cx="3299864" cy="2037202"/>
          </a:xfrm>
          <a:prstGeom prst="rect">
            <a:avLst/>
          </a:prstGeom>
        </p:spPr>
      </p:pic>
    </p:spTree>
    <p:custDataLst>
      <p:tags r:id="rId1"/>
    </p:custDataLst>
    <p:extLst>
      <p:ext uri="{BB962C8B-B14F-4D97-AF65-F5344CB8AC3E}">
        <p14:creationId xmlns:p14="http://schemas.microsoft.com/office/powerpoint/2010/main" val="188936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996BAB-1F7E-4A3F-7794-ABBE773C08D3}"/>
              </a:ext>
            </a:extLst>
          </p:cNvPr>
          <p:cNvSpPr>
            <a:spLocks noGrp="1"/>
          </p:cNvSpPr>
          <p:nvPr>
            <p:ph type="title"/>
          </p:nvPr>
        </p:nvSpPr>
        <p:spPr/>
        <p:txBody>
          <a:bodyPr/>
          <a:lstStyle/>
          <a:p>
            <a:r>
              <a:rPr lang="en-US" dirty="0"/>
              <a:t>AACE 2023 Diabetes Guideline</a:t>
            </a:r>
          </a:p>
        </p:txBody>
      </p:sp>
      <p:pic>
        <p:nvPicPr>
          <p:cNvPr id="4" name="Main graphic">
            <a:extLst>
              <a:ext uri="{FF2B5EF4-FFF2-40B4-BE49-F238E27FC236}">
                <a16:creationId xmlns:a16="http://schemas.microsoft.com/office/drawing/2014/main" id="{4D4EFDB6-47B5-193A-88A7-64D8D801A58E}"/>
              </a:ext>
            </a:extLst>
          </p:cNvPr>
          <p:cNvPicPr/>
          <p:nvPr/>
        </p:nvPicPr>
        <p:blipFill>
          <a:blip r:embed="rId2"/>
          <a:stretch/>
        </p:blipFill>
        <p:spPr>
          <a:xfrm>
            <a:off x="838200" y="1156771"/>
            <a:ext cx="7467600" cy="5562600"/>
          </a:xfrm>
          <a:prstGeom prst="rect">
            <a:avLst/>
          </a:prstGeom>
          <a:ln>
            <a:noFill/>
          </a:ln>
        </p:spPr>
      </p:pic>
    </p:spTree>
    <p:extLst>
      <p:ext uri="{BB962C8B-B14F-4D97-AF65-F5344CB8AC3E}">
        <p14:creationId xmlns:p14="http://schemas.microsoft.com/office/powerpoint/2010/main" val="11746875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33AC56-5E8D-6493-9E75-AAFBB342512E}"/>
              </a:ext>
            </a:extLst>
          </p:cNvPr>
          <p:cNvSpPr>
            <a:spLocks noGrp="1"/>
          </p:cNvSpPr>
          <p:nvPr>
            <p:ph type="title"/>
          </p:nvPr>
        </p:nvSpPr>
        <p:spPr>
          <a:xfrm>
            <a:off x="455616" y="273050"/>
            <a:ext cx="8226425" cy="1143000"/>
          </a:xfrm>
        </p:spPr>
        <p:txBody>
          <a:bodyPr anchor="b">
            <a:normAutofit/>
          </a:bodyPr>
          <a:lstStyle/>
          <a:p>
            <a:r>
              <a:rPr lang="en-US" dirty="0"/>
              <a:t>Keep checking in</a:t>
            </a:r>
          </a:p>
        </p:txBody>
      </p:sp>
      <p:sp>
        <p:nvSpPr>
          <p:cNvPr id="3" name="Content Placeholder 2">
            <a:extLst>
              <a:ext uri="{FF2B5EF4-FFF2-40B4-BE49-F238E27FC236}">
                <a16:creationId xmlns:a16="http://schemas.microsoft.com/office/drawing/2014/main" id="{6F5C2AAB-38D5-ECAC-8B9A-CCA19E2B0127}"/>
              </a:ext>
            </a:extLst>
          </p:cNvPr>
          <p:cNvSpPr>
            <a:spLocks noGrp="1"/>
          </p:cNvSpPr>
          <p:nvPr>
            <p:ph type="body" sz="half" idx="1"/>
          </p:nvPr>
        </p:nvSpPr>
        <p:spPr>
          <a:xfrm>
            <a:off x="379417" y="1602285"/>
            <a:ext cx="4189411" cy="5255715"/>
          </a:xfrm>
        </p:spPr>
        <p:txBody>
          <a:bodyPr>
            <a:normAutofit lnSpcReduction="10000"/>
          </a:bodyPr>
          <a:lstStyle/>
          <a:p>
            <a:pPr>
              <a:lnSpc>
                <a:spcPct val="110000"/>
              </a:lnSpc>
            </a:pPr>
            <a:r>
              <a:rPr lang="en-US" sz="2400" b="0" i="0" dirty="0">
                <a:effectLst/>
              </a:rPr>
              <a:t>In all cases, treatment plans need to be continuously reviewed for efficacy, side effects, and burden.</a:t>
            </a:r>
          </a:p>
          <a:p>
            <a:pPr>
              <a:lnSpc>
                <a:spcPct val="110000"/>
              </a:lnSpc>
            </a:pPr>
            <a:r>
              <a:rPr lang="en-US" sz="2400" b="0" i="0" dirty="0">
                <a:effectLst/>
              </a:rPr>
              <a:t>Individual may require medication reduction or discontinuation. </a:t>
            </a:r>
          </a:p>
          <a:p>
            <a:pPr>
              <a:lnSpc>
                <a:spcPct val="110000"/>
              </a:lnSpc>
            </a:pPr>
            <a:r>
              <a:rPr lang="en-US" sz="2400" b="0" i="0" dirty="0">
                <a:effectLst/>
              </a:rPr>
              <a:t>Common reasons for this include ineffectiveness, hypoglycemia, intolerable side effects, new contraindications, expense, or a change in glycemic goals</a:t>
            </a:r>
            <a:endParaRPr lang="en-US" sz="2400" dirty="0"/>
          </a:p>
        </p:txBody>
      </p:sp>
      <p:pic>
        <p:nvPicPr>
          <p:cNvPr id="5" name="Picture 4" descr="Woman talking with therapist">
            <a:extLst>
              <a:ext uri="{FF2B5EF4-FFF2-40B4-BE49-F238E27FC236}">
                <a16:creationId xmlns:a16="http://schemas.microsoft.com/office/drawing/2014/main" id="{E079698E-0ABC-A762-9842-9B3F6CACA0D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40083" r="-1" b="-1"/>
          <a:stretch/>
        </p:blipFill>
        <p:spPr>
          <a:xfrm>
            <a:off x="4645025" y="1598613"/>
            <a:ext cx="4037013" cy="4497387"/>
          </a:xfrm>
          <a:prstGeom prst="rect">
            <a:avLst/>
          </a:prstGeom>
          <a:noFill/>
        </p:spPr>
      </p:pic>
      <p:pic>
        <p:nvPicPr>
          <p:cNvPr id="4" name="Picture 3">
            <a:extLst>
              <a:ext uri="{FF2B5EF4-FFF2-40B4-BE49-F238E27FC236}">
                <a16:creationId xmlns:a16="http://schemas.microsoft.com/office/drawing/2014/main" id="{F610C66A-69DD-29A5-42DE-1BD353E428AA}"/>
              </a:ext>
            </a:extLst>
          </p:cNvPr>
          <p:cNvPicPr>
            <a:picLocks noChangeAspect="1"/>
          </p:cNvPicPr>
          <p:nvPr/>
        </p:nvPicPr>
        <p:blipFill>
          <a:blip r:embed="rId3"/>
          <a:stretch>
            <a:fillRect/>
          </a:stretch>
        </p:blipFill>
        <p:spPr>
          <a:xfrm>
            <a:off x="5562600" y="6096000"/>
            <a:ext cx="2396469" cy="637949"/>
          </a:xfrm>
          <a:prstGeom prst="rect">
            <a:avLst/>
          </a:prstGeom>
        </p:spPr>
      </p:pic>
    </p:spTree>
    <p:extLst>
      <p:ext uri="{BB962C8B-B14F-4D97-AF65-F5344CB8AC3E}">
        <p14:creationId xmlns:p14="http://schemas.microsoft.com/office/powerpoint/2010/main" val="34683154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nchor="b">
            <a:normAutofit/>
          </a:bodyPr>
          <a:lstStyle/>
          <a:p>
            <a:r>
              <a:rPr lang="en-US" dirty="0"/>
              <a:t>Critical Points</a:t>
            </a:r>
          </a:p>
        </p:txBody>
      </p:sp>
      <p:sp>
        <p:nvSpPr>
          <p:cNvPr id="4" name="Content Placeholder 3"/>
          <p:cNvSpPr>
            <a:spLocks noGrp="1"/>
          </p:cNvSpPr>
          <p:nvPr>
            <p:ph sz="quarter" idx="1"/>
          </p:nvPr>
        </p:nvSpPr>
        <p:spPr>
          <a:xfrm>
            <a:off x="341552" y="1219200"/>
            <a:ext cx="4343400" cy="5638800"/>
          </a:xfrm>
        </p:spPr>
        <p:txBody>
          <a:bodyPr>
            <a:normAutofit fontScale="92500" lnSpcReduction="10000"/>
          </a:bodyPr>
          <a:lstStyle/>
          <a:p>
            <a:pPr eaLnBrk="0" hangingPunct="0">
              <a:lnSpc>
                <a:spcPct val="110000"/>
              </a:lnSpc>
              <a:spcAft>
                <a:spcPts val="1600"/>
              </a:spcAft>
            </a:pPr>
            <a:r>
              <a:rPr lang="en-US" sz="2000" dirty="0"/>
              <a:t>Individualize Glycemic targets &amp; BG-lowering approaches.</a:t>
            </a:r>
          </a:p>
          <a:p>
            <a:pPr eaLnBrk="0" hangingPunct="0">
              <a:lnSpc>
                <a:spcPct val="110000"/>
              </a:lnSpc>
              <a:spcAft>
                <a:spcPts val="1600"/>
              </a:spcAft>
            </a:pPr>
            <a:r>
              <a:rPr lang="en-US" sz="2000" dirty="0"/>
              <a:t>1st-line med based on careful assessment.</a:t>
            </a:r>
          </a:p>
          <a:p>
            <a:pPr eaLnBrk="0" hangingPunct="0">
              <a:lnSpc>
                <a:spcPct val="110000"/>
              </a:lnSpc>
              <a:spcAft>
                <a:spcPts val="1600"/>
              </a:spcAft>
            </a:pPr>
            <a:r>
              <a:rPr lang="en-US" sz="2000" dirty="0"/>
              <a:t>MNT, exercise, &amp; education: foundation T2DM therapy.</a:t>
            </a:r>
          </a:p>
          <a:p>
            <a:pPr eaLnBrk="0" hangingPunct="0">
              <a:lnSpc>
                <a:spcPct val="110000"/>
              </a:lnSpc>
              <a:spcAft>
                <a:spcPts val="1600"/>
              </a:spcAft>
            </a:pPr>
            <a:r>
              <a:rPr lang="en-US" sz="2000" dirty="0"/>
              <a:t>ASCVD, Heart failure and CKD risk reduction - a major focus of therapy.</a:t>
            </a:r>
          </a:p>
          <a:p>
            <a:pPr eaLnBrk="0" hangingPunct="0">
              <a:lnSpc>
                <a:spcPct val="110000"/>
              </a:lnSpc>
              <a:spcAft>
                <a:spcPts val="1600"/>
              </a:spcAft>
            </a:pPr>
            <a:r>
              <a:rPr lang="en-US" sz="2000" dirty="0"/>
              <a:t>Most important, make all treatment decisions in conjunction with the person’s preferences, needs &amp; values.</a:t>
            </a:r>
          </a:p>
          <a:p>
            <a:pPr eaLnBrk="0" hangingPunct="0">
              <a:lnSpc>
                <a:spcPct val="110000"/>
              </a:lnSpc>
              <a:spcAft>
                <a:spcPts val="1600"/>
              </a:spcAft>
            </a:pPr>
            <a:r>
              <a:rPr lang="en-US" sz="2000" dirty="0">
                <a:solidFill>
                  <a:srgbClr val="990000"/>
                </a:solidFill>
              </a:rPr>
              <a:t>Diabetes Specialists can break the cycle of clinical inertia and improve Quality of Life</a:t>
            </a:r>
          </a:p>
        </p:txBody>
      </p:sp>
      <p:pic>
        <p:nvPicPr>
          <p:cNvPr id="3" name="Picture 2"/>
          <p:cNvPicPr>
            <a:picLocks noChangeAspect="1"/>
          </p:cNvPicPr>
          <p:nvPr/>
        </p:nvPicPr>
        <p:blipFill rotWithShape="1">
          <a:blip r:embed="rId4"/>
          <a:srcRect t="13100" r="-2" b="5348"/>
          <a:stretch/>
        </p:blipFill>
        <p:spPr>
          <a:xfrm>
            <a:off x="5073863" y="1222002"/>
            <a:ext cx="3612937" cy="4413995"/>
          </a:xfrm>
          <a:prstGeom prst="rect">
            <a:avLst/>
          </a:prstGeom>
          <a:noFill/>
        </p:spPr>
      </p:pic>
      <p:pic>
        <p:nvPicPr>
          <p:cNvPr id="5" name="Picture 4">
            <a:extLst>
              <a:ext uri="{FF2B5EF4-FFF2-40B4-BE49-F238E27FC236}">
                <a16:creationId xmlns:a16="http://schemas.microsoft.com/office/drawing/2014/main" id="{265BF700-C6E9-0765-C5CF-088DE218D640}"/>
              </a:ext>
            </a:extLst>
          </p:cNvPr>
          <p:cNvPicPr>
            <a:picLocks noChangeAspect="1"/>
          </p:cNvPicPr>
          <p:nvPr/>
        </p:nvPicPr>
        <p:blipFill>
          <a:blip r:embed="rId5"/>
          <a:stretch>
            <a:fillRect/>
          </a:stretch>
        </p:blipFill>
        <p:spPr>
          <a:xfrm>
            <a:off x="6096000" y="5914185"/>
            <a:ext cx="2396469" cy="637949"/>
          </a:xfrm>
          <a:prstGeom prst="rect">
            <a:avLst/>
          </a:prstGeom>
        </p:spPr>
      </p:pic>
    </p:spTree>
    <p:custDataLst>
      <p:tags r:id="rId1"/>
    </p:custDataLst>
    <p:extLst>
      <p:ext uri="{BB962C8B-B14F-4D97-AF65-F5344CB8AC3E}">
        <p14:creationId xmlns:p14="http://schemas.microsoft.com/office/powerpoint/2010/main" val="35608476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1546" name="Rectangle 10"/>
          <p:cNvSpPr>
            <a:spLocks noGrp="1" noChangeArrowheads="1"/>
          </p:cNvSpPr>
          <p:nvPr>
            <p:ph type="title"/>
          </p:nvPr>
        </p:nvSpPr>
        <p:spPr/>
        <p:txBody>
          <a:bodyPr>
            <a:normAutofit fontScale="90000"/>
          </a:bodyPr>
          <a:lstStyle/>
          <a:p>
            <a:pPr eaLnBrk="1" hangingPunct="1">
              <a:defRPr/>
            </a:pPr>
            <a:r>
              <a:rPr lang="en-US" sz="6000" dirty="0"/>
              <a:t>Thank You</a:t>
            </a:r>
          </a:p>
        </p:txBody>
      </p:sp>
      <p:sp>
        <p:nvSpPr>
          <p:cNvPr id="5" name="Content Placeholder 4"/>
          <p:cNvSpPr>
            <a:spLocks noGrp="1"/>
          </p:cNvSpPr>
          <p:nvPr>
            <p:ph sz="quarter" idx="2"/>
          </p:nvPr>
        </p:nvSpPr>
        <p:spPr>
          <a:xfrm>
            <a:off x="3716867" y="1216152"/>
            <a:ext cx="4956979" cy="4937760"/>
          </a:xfrm>
        </p:spPr>
        <p:txBody>
          <a:bodyPr/>
          <a:lstStyle/>
          <a:p>
            <a:r>
              <a:rPr lang="fr-FR" dirty="0"/>
              <a:t>Thanks for joining us!</a:t>
            </a:r>
          </a:p>
          <a:p>
            <a:r>
              <a:rPr lang="fr-FR" dirty="0"/>
              <a:t>Please let us know if </a:t>
            </a:r>
            <a:r>
              <a:rPr lang="fr-FR" dirty="0" err="1"/>
              <a:t>we</a:t>
            </a:r>
            <a:r>
              <a:rPr lang="fr-FR" dirty="0"/>
              <a:t> can be of more service  </a:t>
            </a:r>
          </a:p>
          <a:p>
            <a:r>
              <a:rPr lang="fr-FR" sz="2800" dirty="0">
                <a:hlinkClick r:id="rId4"/>
              </a:rPr>
              <a:t>www.DiabetesEd.net</a:t>
            </a:r>
            <a:endParaRPr lang="fr-FR" sz="2800" dirty="0"/>
          </a:p>
          <a:p>
            <a:r>
              <a:rPr lang="fr-FR" sz="2800" dirty="0">
                <a:hlinkClick r:id="rId5"/>
              </a:rPr>
              <a:t>info@diabetesed.net</a:t>
            </a:r>
            <a:endParaRPr lang="fr-FR" sz="2800" dirty="0"/>
          </a:p>
          <a:p>
            <a:r>
              <a:rPr lang="fr-FR" sz="2800" dirty="0"/>
              <a:t>530 /893-8635</a:t>
            </a:r>
            <a:endParaRPr lang="en-US" sz="2800" dirty="0"/>
          </a:p>
        </p:txBody>
      </p:sp>
      <p:pic>
        <p:nvPicPr>
          <p:cNvPr id="3" name="Picture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57200" y="1311998"/>
            <a:ext cx="3259667" cy="4889501"/>
          </a:xfrm>
          <a:prstGeom prst="rect">
            <a:avLst/>
          </a:prstGeom>
        </p:spPr>
      </p:pic>
      <p:pic>
        <p:nvPicPr>
          <p:cNvPr id="6" name="Picture 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191000" y="5257800"/>
            <a:ext cx="4302034" cy="1371600"/>
          </a:xfrm>
          <a:prstGeom prst="rect">
            <a:avLst/>
          </a:prstGeom>
        </p:spPr>
      </p:pic>
    </p:spTree>
    <p:custDataLst>
      <p:tags r:id="rId1"/>
    </p:custDataLst>
    <p:extLst>
      <p:ext uri="{BB962C8B-B14F-4D97-AF65-F5344CB8AC3E}">
        <p14:creationId xmlns:p14="http://schemas.microsoft.com/office/powerpoint/2010/main" val="24651286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Title 1"/>
          <p:cNvSpPr>
            <a:spLocks noGrp="1"/>
          </p:cNvSpPr>
          <p:nvPr>
            <p:ph type="title"/>
          </p:nvPr>
        </p:nvSpPr>
        <p:spPr>
          <a:xfrm>
            <a:off x="685800" y="237068"/>
            <a:ext cx="7747000" cy="1016000"/>
          </a:xfrm>
        </p:spPr>
        <p:txBody>
          <a:bodyPr/>
          <a:lstStyle/>
          <a:p>
            <a:pPr eaLnBrk="1" hangingPunct="1"/>
            <a:r>
              <a:rPr lang="en-US"/>
              <a:t>Natural History of Diabetes</a:t>
            </a:r>
          </a:p>
        </p:txBody>
      </p:sp>
      <p:sp>
        <p:nvSpPr>
          <p:cNvPr id="8" name="Content Placeholder 3"/>
          <p:cNvSpPr txBox="1">
            <a:spLocks/>
          </p:cNvSpPr>
          <p:nvPr/>
        </p:nvSpPr>
        <p:spPr bwMode="auto">
          <a:xfrm>
            <a:off x="5791200" y="1938867"/>
            <a:ext cx="2641600" cy="1625600"/>
          </a:xfrm>
          <a:prstGeom prst="rect">
            <a:avLst/>
          </a:prstGeom>
          <a:noFill/>
          <a:ln w="9525">
            <a:noFill/>
            <a:miter lim="800000"/>
            <a:headEnd/>
            <a:tailEnd/>
          </a:ln>
          <a:effectLst/>
        </p:spPr>
        <p:txBody>
          <a:bodyPr/>
          <a:lstStyle/>
          <a:p>
            <a:pPr marL="304804" indent="-304804" eaLnBrk="1" fontAlgn="auto" hangingPunct="1">
              <a:spcBef>
                <a:spcPct val="20000"/>
              </a:spcBef>
              <a:spcAft>
                <a:spcPts val="0"/>
              </a:spcAft>
              <a:buClr>
                <a:srgbClr val="464653"/>
              </a:buClr>
              <a:buSzPct val="65000"/>
              <a:buFontTx/>
              <a:buBlip>
                <a:blip r:embed="rId4"/>
              </a:buBlip>
              <a:defRPr/>
            </a:pPr>
            <a:endParaRPr lang="en-US" sz="2844" kern="0" dirty="0">
              <a:solidFill>
                <a:prstClr val="black"/>
              </a:solidFill>
              <a:latin typeface="Gill Sans MT"/>
            </a:endParaRPr>
          </a:p>
        </p:txBody>
      </p:sp>
      <p:graphicFrame>
        <p:nvGraphicFramePr>
          <p:cNvPr id="9" name="Diagram 8"/>
          <p:cNvGraphicFramePr/>
          <p:nvPr/>
        </p:nvGraphicFramePr>
        <p:xfrm>
          <a:off x="778933" y="1329267"/>
          <a:ext cx="7653867" cy="4809067"/>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64517" name="TextBox 9"/>
          <p:cNvSpPr txBox="1">
            <a:spLocks noChangeArrowheads="1"/>
          </p:cNvSpPr>
          <p:nvPr/>
        </p:nvSpPr>
        <p:spPr bwMode="auto">
          <a:xfrm>
            <a:off x="1456267" y="5528733"/>
            <a:ext cx="6366933" cy="338554"/>
          </a:xfrm>
          <a:prstGeom prst="rect">
            <a:avLst/>
          </a:prstGeom>
          <a:solidFill>
            <a:srgbClr val="CCFF99"/>
          </a:solidFill>
          <a:ln w="9525">
            <a:noFill/>
            <a:miter lim="800000"/>
            <a:headEnd/>
            <a:tailEnd/>
          </a:ln>
        </p:spPr>
        <p:txBody>
          <a:bodyPr>
            <a:spAutoFit/>
          </a:bodyPr>
          <a:lstStyle/>
          <a:p>
            <a:pPr eaLnBrk="1" fontAlgn="auto" hangingPunct="1">
              <a:spcBef>
                <a:spcPts val="0"/>
              </a:spcBef>
              <a:spcAft>
                <a:spcPts val="0"/>
              </a:spcAft>
              <a:defRPr/>
            </a:pPr>
            <a:r>
              <a:rPr lang="en-US" sz="1600" b="1" dirty="0">
                <a:solidFill>
                  <a:prstClr val="black"/>
                </a:solidFill>
                <a:latin typeface="Gill Sans MT"/>
              </a:rPr>
              <a:t>Development of type 2 diabetes happens over years or decades</a:t>
            </a:r>
          </a:p>
        </p:txBody>
      </p:sp>
      <p:sp>
        <p:nvSpPr>
          <p:cNvPr id="70662" name="TextBox 12"/>
          <p:cNvSpPr txBox="1">
            <a:spLocks noChangeArrowheads="1"/>
          </p:cNvSpPr>
          <p:nvPr/>
        </p:nvSpPr>
        <p:spPr bwMode="auto">
          <a:xfrm>
            <a:off x="982134" y="4919133"/>
            <a:ext cx="47413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auto" hangingPunct="1">
              <a:spcBef>
                <a:spcPts val="0"/>
              </a:spcBef>
              <a:spcAft>
                <a:spcPts val="0"/>
              </a:spcAft>
            </a:pPr>
            <a:endParaRPr lang="en-US" sz="1600">
              <a:solidFill>
                <a:prstClr val="black"/>
              </a:solidFill>
            </a:endParaRPr>
          </a:p>
        </p:txBody>
      </p:sp>
      <p:sp>
        <p:nvSpPr>
          <p:cNvPr id="70663" name="Left Arrow 15"/>
          <p:cNvSpPr>
            <a:spLocks noChangeArrowheads="1"/>
          </p:cNvSpPr>
          <p:nvPr/>
        </p:nvSpPr>
        <p:spPr bwMode="auto">
          <a:xfrm>
            <a:off x="2879785" y="2137408"/>
            <a:ext cx="1207911" cy="677333"/>
          </a:xfrm>
          <a:prstGeom prst="leftArrow">
            <a:avLst>
              <a:gd name="adj1" fmla="val 63333"/>
              <a:gd name="adj2" fmla="val 50000"/>
            </a:avLst>
          </a:prstGeom>
          <a:solidFill>
            <a:schemeClr val="tx1"/>
          </a:solidFill>
          <a:ln w="12700" algn="ctr">
            <a:solidFill>
              <a:schemeClr val="tx1"/>
            </a:solidFill>
            <a:round/>
            <a:headEnd/>
            <a:tailEnd/>
          </a:ln>
        </p:spPr>
        <p:txBody>
          <a:bodyPr/>
          <a:lstStyle/>
          <a:p>
            <a:pPr eaLnBrk="1" fontAlgn="auto" hangingPunct="1">
              <a:spcBef>
                <a:spcPts val="0"/>
              </a:spcBef>
              <a:spcAft>
                <a:spcPts val="0"/>
              </a:spcAft>
            </a:pPr>
            <a:endParaRPr lang="en-US" sz="1600">
              <a:solidFill>
                <a:prstClr val="black"/>
              </a:solidFill>
              <a:latin typeface="Gill Sans MT"/>
            </a:endParaRPr>
          </a:p>
        </p:txBody>
      </p:sp>
      <p:sp>
        <p:nvSpPr>
          <p:cNvPr id="70664" name="Left Arrow 16"/>
          <p:cNvSpPr>
            <a:spLocks noChangeArrowheads="1"/>
          </p:cNvSpPr>
          <p:nvPr/>
        </p:nvSpPr>
        <p:spPr bwMode="auto">
          <a:xfrm>
            <a:off x="5257801" y="2074334"/>
            <a:ext cx="1346200" cy="821266"/>
          </a:xfrm>
          <a:prstGeom prst="leftArrow">
            <a:avLst>
              <a:gd name="adj1" fmla="val 50000"/>
              <a:gd name="adj2" fmla="val 50000"/>
            </a:avLst>
          </a:prstGeom>
          <a:solidFill>
            <a:schemeClr val="tx1"/>
          </a:solidFill>
          <a:ln w="12700" algn="ctr">
            <a:solidFill>
              <a:schemeClr val="tx1"/>
            </a:solidFill>
            <a:round/>
            <a:headEnd/>
            <a:tailEnd/>
          </a:ln>
        </p:spPr>
        <p:txBody>
          <a:bodyPr/>
          <a:lstStyle/>
          <a:p>
            <a:pPr eaLnBrk="1" fontAlgn="auto" hangingPunct="1">
              <a:spcBef>
                <a:spcPts val="0"/>
              </a:spcBef>
              <a:spcAft>
                <a:spcPts val="0"/>
              </a:spcAft>
            </a:pPr>
            <a:endParaRPr lang="en-US" sz="1600">
              <a:solidFill>
                <a:prstClr val="black"/>
              </a:solidFill>
              <a:latin typeface="Gill Sans MT"/>
            </a:endParaRPr>
          </a:p>
        </p:txBody>
      </p:sp>
      <p:sp>
        <p:nvSpPr>
          <p:cNvPr id="64521" name="TextBox 23"/>
          <p:cNvSpPr txBox="1">
            <a:spLocks noChangeArrowheads="1"/>
          </p:cNvSpPr>
          <p:nvPr/>
        </p:nvSpPr>
        <p:spPr bwMode="auto">
          <a:xfrm>
            <a:off x="3352800" y="2311400"/>
            <a:ext cx="666044" cy="338554"/>
          </a:xfrm>
          <a:prstGeom prst="rect">
            <a:avLst/>
          </a:prstGeom>
          <a:solidFill>
            <a:srgbClr val="CCFF33"/>
          </a:solidFill>
          <a:ln>
            <a:headEnd/>
            <a:tailEnd/>
          </a:ln>
        </p:spPr>
        <p:style>
          <a:lnRef idx="1">
            <a:schemeClr val="accent4"/>
          </a:lnRef>
          <a:fillRef idx="2">
            <a:schemeClr val="accent4"/>
          </a:fillRef>
          <a:effectRef idx="1">
            <a:schemeClr val="accent4"/>
          </a:effectRef>
          <a:fontRef idx="minor">
            <a:schemeClr val="dk1"/>
          </a:fontRef>
        </p:style>
        <p:txBody>
          <a:bodyPr wrap="square">
            <a:spAutoFit/>
          </a:bodyPr>
          <a:lstStyle/>
          <a:p>
            <a:pPr eaLnBrk="1" fontAlgn="auto" hangingPunct="1">
              <a:spcBef>
                <a:spcPts val="0"/>
              </a:spcBef>
              <a:spcAft>
                <a:spcPts val="0"/>
              </a:spcAft>
              <a:defRPr/>
            </a:pPr>
            <a:r>
              <a:rPr lang="en-US" sz="1600" dirty="0">
                <a:solidFill>
                  <a:prstClr val="black"/>
                </a:solidFill>
              </a:rPr>
              <a:t>Yes!</a:t>
            </a:r>
          </a:p>
        </p:txBody>
      </p:sp>
      <p:sp>
        <p:nvSpPr>
          <p:cNvPr id="64523" name="TextBox 14"/>
          <p:cNvSpPr txBox="1">
            <a:spLocks noChangeArrowheads="1"/>
          </p:cNvSpPr>
          <p:nvPr/>
        </p:nvSpPr>
        <p:spPr bwMode="auto">
          <a:xfrm>
            <a:off x="5926666" y="2306798"/>
            <a:ext cx="553156" cy="338554"/>
          </a:xfrm>
          <a:prstGeom prst="rect">
            <a:avLst/>
          </a:prstGeom>
          <a:solidFill>
            <a:srgbClr val="FF0000"/>
          </a:solidFill>
          <a:ln>
            <a:headEnd/>
            <a:tailEnd/>
          </a:ln>
        </p:spPr>
        <p:style>
          <a:lnRef idx="1">
            <a:schemeClr val="accent3"/>
          </a:lnRef>
          <a:fillRef idx="2">
            <a:schemeClr val="accent3"/>
          </a:fillRef>
          <a:effectRef idx="1">
            <a:schemeClr val="accent3"/>
          </a:effectRef>
          <a:fontRef idx="minor">
            <a:schemeClr val="dk1"/>
          </a:fontRef>
        </p:style>
        <p:txBody>
          <a:bodyPr>
            <a:spAutoFit/>
          </a:bodyPr>
          <a:lstStyle/>
          <a:p>
            <a:pPr eaLnBrk="1" fontAlgn="auto" hangingPunct="1">
              <a:spcBef>
                <a:spcPts val="0"/>
              </a:spcBef>
              <a:spcAft>
                <a:spcPts val="0"/>
              </a:spcAft>
              <a:defRPr/>
            </a:pPr>
            <a:r>
              <a:rPr lang="en-US" sz="1600" dirty="0">
                <a:solidFill>
                  <a:prstClr val="black"/>
                </a:solidFill>
              </a:rPr>
              <a:t>NO</a:t>
            </a:r>
          </a:p>
        </p:txBody>
      </p:sp>
    </p:spTree>
    <p:custDataLst>
      <p:tags r:id="rId1"/>
    </p:custDataLst>
    <p:extLst>
      <p:ext uri="{BB962C8B-B14F-4D97-AF65-F5344CB8AC3E}">
        <p14:creationId xmlns:p14="http://schemas.microsoft.com/office/powerpoint/2010/main" val="428779218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linds(horizont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9" grpId="0">
        <p:bldAsOne/>
      </p:bldGraphic>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p:txBody>
          <a:bodyPr/>
          <a:lstStyle/>
          <a:p>
            <a:pPr eaLnBrk="1" hangingPunct="1"/>
            <a:r>
              <a:rPr lang="en-US"/>
              <a:t>What is Type 2 Diabetes?</a:t>
            </a:r>
          </a:p>
        </p:txBody>
      </p:sp>
      <p:sp>
        <p:nvSpPr>
          <p:cNvPr id="54275" name="Rectangle 3"/>
          <p:cNvSpPr>
            <a:spLocks noGrp="1" noChangeArrowheads="1"/>
          </p:cNvSpPr>
          <p:nvPr>
            <p:ph idx="1"/>
          </p:nvPr>
        </p:nvSpPr>
        <p:spPr/>
        <p:txBody>
          <a:bodyPr/>
          <a:lstStyle/>
          <a:p>
            <a:pPr eaLnBrk="1" hangingPunct="1"/>
            <a:r>
              <a:rPr lang="en-US"/>
              <a:t>Complex metabolic disorder ….</a:t>
            </a:r>
          </a:p>
          <a:p>
            <a:pPr lvl="1" eaLnBrk="1" hangingPunct="1">
              <a:buFont typeface="Wingdings" pitchFamily="2" charset="2"/>
              <a:buNone/>
            </a:pPr>
            <a:r>
              <a:rPr lang="en-US"/>
              <a:t>(Insulin resistance and deficiency)</a:t>
            </a:r>
          </a:p>
          <a:p>
            <a:pPr eaLnBrk="1" hangingPunct="1">
              <a:buFont typeface="Wingdings" pitchFamily="2" charset="2"/>
              <a:buNone/>
            </a:pPr>
            <a:r>
              <a:rPr lang="en-US"/>
              <a:t>with social, behavioral and environmental risk factors unmasking the effects of genetic susceptibility.</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28491" y="4597036"/>
            <a:ext cx="2895602" cy="1934959"/>
          </a:xfrm>
          <a:prstGeom prst="rect">
            <a:avLst/>
          </a:prstGeom>
        </p:spPr>
      </p:pic>
      <p:sp>
        <p:nvSpPr>
          <p:cNvPr id="2" name="TextBox 1"/>
          <p:cNvSpPr txBox="1"/>
          <p:nvPr/>
        </p:nvSpPr>
        <p:spPr>
          <a:xfrm>
            <a:off x="685800" y="4572000"/>
            <a:ext cx="4038600" cy="1569660"/>
          </a:xfrm>
          <a:prstGeom prst="rect">
            <a:avLst/>
          </a:prstGeom>
          <a:noFill/>
        </p:spPr>
        <p:txBody>
          <a:bodyPr wrap="square" rtlCol="0">
            <a:spAutoFit/>
          </a:bodyPr>
          <a:lstStyle/>
          <a:p>
            <a:r>
              <a:rPr lang="en-US" sz="2400" dirty="0"/>
              <a:t>New Diagnosis? </a:t>
            </a:r>
            <a:br>
              <a:rPr lang="en-US" sz="2400" dirty="0"/>
            </a:br>
            <a:r>
              <a:rPr lang="en-US" sz="2400" dirty="0"/>
              <a:t>Call 800 – DIABETES to request “Getting Started Kit”</a:t>
            </a:r>
          </a:p>
          <a:p>
            <a:r>
              <a:rPr lang="en-US" sz="2400" dirty="0"/>
              <a:t>www.Diabetes.org</a:t>
            </a:r>
          </a:p>
        </p:txBody>
      </p:sp>
    </p:spTree>
    <p:custDataLst>
      <p:tags r:id="rId1"/>
    </p:custDataLst>
    <p:extLst>
      <p:ext uri="{BB962C8B-B14F-4D97-AF65-F5344CB8AC3E}">
        <p14:creationId xmlns:p14="http://schemas.microsoft.com/office/powerpoint/2010/main" val="12995496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TAG_BACKING_FORM_KEY" val="1771610-c:\users\bev_000\dropbox\a des admin folder\boot camp\boot camp slides 2014\boot camp class 2 handout questions.pptx"/>
  <p:tag name="ARTICULATE_PRESENTER_VERSION" val="7"/>
  <p:tag name="ARTICULATE_SLIDE_COUNT" val="86"/>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UDIO_ID" val="1272"/>
  <p:tag name="ELAPSEDTIME" val="127.6"/>
  <p:tag name="ANNOTATION_TYPE_1" val="2"/>
  <p:tag name="ANNOTATION_START_1" val="33.3"/>
  <p:tag name="ANNOTATION_END_1" val="33.3"/>
  <p:tag name="ANNOTATION_TOP_1" val="-37.2"/>
  <p:tag name="ANNOTATION_LEFT_1" val="-37.3"/>
  <p:tag name="ANNOTATION_WIDTH_1" val="650.5"/>
  <p:tag name="ANNOTATION_HEIGHT_1" val="506.4"/>
  <p:tag name="ANNOTATION_ANIMATION_1" val="4"/>
  <p:tag name="ANNOTATION_ROTATION_1" val="0"/>
  <p:tag name="ANNOTATION_SUB_TYPE_1" val="11"/>
  <p:tag name="ANNOTATION_LOOP_COUNT_1" val="1"/>
  <p:tag name="ANNOTATION_BOX_RADIUS_1" val="0"/>
  <p:tag name="ANNOTATION_SCALE_1" val="0"/>
  <p:tag name="ANNOTATION_BORDER_ALPHA_1" val="100"/>
  <p:tag name="ANNOTATION_BORDER_COLOR_1" val="16777215"/>
  <p:tag name="ANNOTATION_FILL_COLOR_1" val="855309"/>
  <p:tag name="ANNOTATION_FILL_ALPHA_1" val="50"/>
  <p:tag name="ANNOTATION_BORDER_WIDTH_1" val="2"/>
  <p:tag name="ANNOTATION_TYPE_2" val="2"/>
  <p:tag name="ANNOTATION_START_2" val="33.3"/>
  <p:tag name="ANNOTATION_END_2" val="53.4"/>
  <p:tag name="ANNOTATION_TOP_2" val="26.0"/>
  <p:tag name="ANNOTATION_LEFT_2" val="15.6"/>
  <p:tag name="ANNOTATION_WIDTH_2" val="555.1"/>
  <p:tag name="ANNOTATION_HEIGHT_2" val="104.8"/>
  <p:tag name="ANNOTATION_ANIMATION_2" val="4"/>
  <p:tag name="ANNOTATION_ROTATION_2" val="0"/>
  <p:tag name="ANNOTATION_SUB_TYPE_2" val="11"/>
  <p:tag name="ANNOTATION_LOOP_COUNT_2" val="1"/>
  <p:tag name="ANNOTATION_BOX_RADIUS_2" val="5"/>
  <p:tag name="ANNOTATION_SCALE_2" val="0"/>
  <p:tag name="ANNOTATION_BORDER_ALPHA_2" val="100"/>
  <p:tag name="ANNOTATION_BORDER_COLOR_2" val="16777215"/>
  <p:tag name="ANNOTATION_FILL_COLOR_2" val="855309"/>
  <p:tag name="ANNOTATION_FILL_ALPHA_2" val="50"/>
  <p:tag name="ANNOTATION_BORDER_WIDTH_2" val="2"/>
  <p:tag name="ANNOTATION_TYPE_3" val="2"/>
  <p:tag name="ANNOTATION_START_3" val="53.4"/>
  <p:tag name="ANNOTATION_END_3" val="66.7"/>
  <p:tag name="ANNOTATION_TOP_3" val="-37.2"/>
  <p:tag name="ANNOTATION_LEFT_3" val="-37.3"/>
  <p:tag name="ANNOTATION_WIDTH_3" val="650.5"/>
  <p:tag name="ANNOTATION_HEIGHT_3" val="506.4"/>
  <p:tag name="ANNOTATION_ANIMATION_3" val="4"/>
  <p:tag name="ANNOTATION_ROTATION_3" val="0"/>
  <p:tag name="ANNOTATION_SUB_TYPE_3" val="11"/>
  <p:tag name="ANNOTATION_LOOP_COUNT_3" val="1"/>
  <p:tag name="ANNOTATION_BOX_RADIUS_3" val="0"/>
  <p:tag name="ANNOTATION_SCALE_3" val="0"/>
  <p:tag name="ANNOTATION_BORDER_ALPHA_3" val="100"/>
  <p:tag name="ANNOTATION_BORDER_COLOR_3" val="16777215"/>
  <p:tag name="ANNOTATION_FILL_COLOR_3" val="855309"/>
  <p:tag name="ANNOTATION_FILL_ALPHA_3" val="50"/>
  <p:tag name="ANNOTATION_BORDER_WIDTH_3" val="2"/>
  <p:tag name="ANNOTATION_TYPE_4" val="2"/>
  <p:tag name="ANNOTATION_START_4" val="66.7"/>
  <p:tag name="ANNOTATION_END_4" val="66.7"/>
  <p:tag name="ANNOTATION_TOP_4" val="-37.2"/>
  <p:tag name="ANNOTATION_LEFT_4" val="-37.3"/>
  <p:tag name="ANNOTATION_WIDTH_4" val="650.5"/>
  <p:tag name="ANNOTATION_HEIGHT_4" val="506.4"/>
  <p:tag name="ANNOTATION_ANIMATION_4" val="4"/>
  <p:tag name="ANNOTATION_ROTATION_4" val="0"/>
  <p:tag name="ANNOTATION_SUB_TYPE_4" val="11"/>
  <p:tag name="ANNOTATION_LOOP_COUNT_4" val="1"/>
  <p:tag name="ANNOTATION_BOX_RADIUS_4" val="0"/>
  <p:tag name="ANNOTATION_SCALE_4" val="0"/>
  <p:tag name="ANNOTATION_BORDER_ALPHA_4" val="100"/>
  <p:tag name="ANNOTATION_BORDER_COLOR_4" val="16777215"/>
  <p:tag name="ANNOTATION_FILL_COLOR_4" val="855309"/>
  <p:tag name="ANNOTATION_FILL_ALPHA_4" val="50"/>
  <p:tag name="ANNOTATION_BORDER_WIDTH_4" val="2"/>
  <p:tag name="ANNOTATION_TYPE_5" val="2"/>
  <p:tag name="ANNOTATION_START_5" val="66.7"/>
  <p:tag name="ANNOTATION_END_5" val="82.0"/>
  <p:tag name="ANNOTATION_TOP_5" val="131.6"/>
  <p:tag name="ANNOTATION_LEFT_5" val="20.1"/>
  <p:tag name="ANNOTATION_WIDTH_5" val="401.6"/>
  <p:tag name="ANNOTATION_HEIGHT_5" val="95.9"/>
  <p:tag name="ANNOTATION_ANIMATION_5" val="4"/>
  <p:tag name="ANNOTATION_ROTATION_5" val="0"/>
  <p:tag name="ANNOTATION_SUB_TYPE_5" val="11"/>
  <p:tag name="ANNOTATION_LOOP_COUNT_5" val="1"/>
  <p:tag name="ANNOTATION_BOX_RADIUS_5" val="5"/>
  <p:tag name="ANNOTATION_SCALE_5" val="0"/>
  <p:tag name="ANNOTATION_BORDER_ALPHA_5" val="100"/>
  <p:tag name="ANNOTATION_BORDER_COLOR_5" val="16777215"/>
  <p:tag name="ANNOTATION_FILL_COLOR_5" val="855309"/>
  <p:tag name="ANNOTATION_FILL_ALPHA_5" val="50"/>
  <p:tag name="ANNOTATION_BORDER_WIDTH_5" val="2"/>
  <p:tag name="ANNOTATION_TYPE_6" val="2"/>
  <p:tag name="ANNOTATION_START_6" val="82.0"/>
  <p:tag name="ANNOTATION_END_6" val="86.6"/>
  <p:tag name="ANNOTATION_TOP_6" val="-37.2"/>
  <p:tag name="ANNOTATION_LEFT_6" val="-37.3"/>
  <p:tag name="ANNOTATION_WIDTH_6" val="650.5"/>
  <p:tag name="ANNOTATION_HEIGHT_6" val="506.4"/>
  <p:tag name="ANNOTATION_ANIMATION_6" val="4"/>
  <p:tag name="ANNOTATION_ROTATION_6" val="0"/>
  <p:tag name="ANNOTATION_SUB_TYPE_6" val="11"/>
  <p:tag name="ANNOTATION_LOOP_COUNT_6" val="1"/>
  <p:tag name="ANNOTATION_BOX_RADIUS_6" val="0"/>
  <p:tag name="ANNOTATION_SCALE_6" val="0"/>
  <p:tag name="ANNOTATION_BORDER_ALPHA_6" val="100"/>
  <p:tag name="ANNOTATION_BORDER_COLOR_6" val="16777215"/>
  <p:tag name="ANNOTATION_FILL_COLOR_6" val="855309"/>
  <p:tag name="ANNOTATION_FILL_ALPHA_6" val="50"/>
  <p:tag name="ANNOTATION_BORDER_WIDTH_6" val="2"/>
  <p:tag name="ANNOTATION_TYPE_7" val="2"/>
  <p:tag name="ANNOTATION_START_7" val="86.6"/>
  <p:tag name="ANNOTATION_END_7" val="86.6"/>
  <p:tag name="ANNOTATION_TOP_7" val="-37.2"/>
  <p:tag name="ANNOTATION_LEFT_7" val="-37.3"/>
  <p:tag name="ANNOTATION_WIDTH_7" val="650.5"/>
  <p:tag name="ANNOTATION_HEIGHT_7" val="506.4"/>
  <p:tag name="ANNOTATION_ANIMATION_7" val="4"/>
  <p:tag name="ANNOTATION_ROTATION_7" val="0"/>
  <p:tag name="ANNOTATION_SUB_TYPE_7" val="11"/>
  <p:tag name="ANNOTATION_LOOP_COUNT_7" val="1"/>
  <p:tag name="ANNOTATION_BOX_RADIUS_7" val="0"/>
  <p:tag name="ANNOTATION_SCALE_7" val="0"/>
  <p:tag name="ANNOTATION_BORDER_ALPHA_7" val="100"/>
  <p:tag name="ANNOTATION_BORDER_COLOR_7" val="16777215"/>
  <p:tag name="ANNOTATION_FILL_COLOR_7" val="855309"/>
  <p:tag name="ANNOTATION_FILL_ALPHA_7" val="50"/>
  <p:tag name="ANNOTATION_BORDER_WIDTH_7" val="2"/>
  <p:tag name="ANNOTATION_TYPE_8" val="2"/>
  <p:tag name="ANNOTATION_START_8" val="86.6"/>
  <p:tag name="ANNOTATION_END_8" val="93.4"/>
  <p:tag name="ANNOTATION_TOP_8" val="217.1"/>
  <p:tag name="ANNOTATION_LEFT_8" val="18.6"/>
  <p:tag name="ANNOTATION_WIDTH_8" val="421.8"/>
  <p:tag name="ANNOTATION_HEIGHT_8" val="86.3"/>
  <p:tag name="ANNOTATION_ANIMATION_8" val="4"/>
  <p:tag name="ANNOTATION_ROTATION_8" val="0"/>
  <p:tag name="ANNOTATION_SUB_TYPE_8" val="11"/>
  <p:tag name="ANNOTATION_LOOP_COUNT_8" val="1"/>
  <p:tag name="ANNOTATION_BOX_RADIUS_8" val="5"/>
  <p:tag name="ANNOTATION_SCALE_8" val="0"/>
  <p:tag name="ANNOTATION_BORDER_ALPHA_8" val="100"/>
  <p:tag name="ANNOTATION_BORDER_COLOR_8" val="16777215"/>
  <p:tag name="ANNOTATION_FILL_COLOR_8" val="855309"/>
  <p:tag name="ANNOTATION_FILL_ALPHA_8" val="50"/>
  <p:tag name="ANNOTATION_BORDER_WIDTH_8" val="2"/>
  <p:tag name="ANNOTATION_TYPE_9" val="2"/>
  <p:tag name="ANNOTATION_START_9" val="93.4"/>
  <p:tag name="ANNOTATION_END_9" val="108.5"/>
  <p:tag name="ANNOTATION_TOP_9" val="-37.2"/>
  <p:tag name="ANNOTATION_LEFT_9" val="-37.3"/>
  <p:tag name="ANNOTATION_WIDTH_9" val="650.5"/>
  <p:tag name="ANNOTATION_HEIGHT_9" val="506.4"/>
  <p:tag name="ANNOTATION_ANIMATION_9" val="4"/>
  <p:tag name="ANNOTATION_ROTATION_9" val="0"/>
  <p:tag name="ANNOTATION_SUB_TYPE_9" val="11"/>
  <p:tag name="ANNOTATION_LOOP_COUNT_9" val="1"/>
  <p:tag name="ANNOTATION_BOX_RADIUS_9" val="0"/>
  <p:tag name="ANNOTATION_SCALE_9" val="0"/>
  <p:tag name="ANNOTATION_BORDER_ALPHA_9" val="100"/>
  <p:tag name="ANNOTATION_BORDER_COLOR_9" val="16777215"/>
  <p:tag name="ANNOTATION_FILL_COLOR_9" val="855309"/>
  <p:tag name="ANNOTATION_FILL_ALPHA_9" val="50"/>
  <p:tag name="ANNOTATION_BORDER_WIDTH_9" val="2"/>
  <p:tag name="ANNOTATION_TYPE_10" val="0"/>
  <p:tag name="ANNOTATION_START_10" val="108.5"/>
  <p:tag name="ANNOTATION_TOP_10" val="321.2"/>
  <p:tag name="ANNOTATION_LEFT_10" val="23.8"/>
  <p:tag name="ANNOTATION_WIDTH_10" val="111.8"/>
  <p:tag name="ANNOTATION_HEIGHT_10" val="111.5"/>
  <p:tag name="ANNOTATION_ANIMATION_10" val="3"/>
  <p:tag name="ANNOTATION_ROTATION_10" val="0"/>
  <p:tag name="ANNOTATION_SUB_TYPE_10" val="2"/>
  <p:tag name="ANNOTATION_LOOP_COUNT_10" val="1"/>
  <p:tag name="ANNOTATION_BOX_RADIUS_10" val="0"/>
  <p:tag name="ANNOTATION_SCALE_10" val="125"/>
  <p:tag name="ANNOTATION_BORDER_ALPHA_10" val="100"/>
  <p:tag name="ANNOTATION_BORDER_COLOR_10" val="16777215"/>
  <p:tag name="ANNOTATION_FILL_COLOR_10" val="683492"/>
  <p:tag name="ANNOTATION_FILL_ALPHA_10" val="100"/>
  <p:tag name="ANNOTATION_BORDER_WIDTH_10" val="2"/>
  <p:tag name="ANNOTATION_COUNT" val="10"/>
  <p:tag name="ARTICULATE_SLIDE_NAV" val="40"/>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UDIO_ID" val="1274"/>
  <p:tag name="TIMELINE" val="3.1/8.6/53.0/67.5"/>
  <p:tag name="ELAPSEDTIME" val="101.3"/>
  <p:tag name="ANNOTATION_TYPE_1" val="2"/>
  <p:tag name="ANNOTATION_START_1" val="18.7"/>
  <p:tag name="ANNOTATION_END_1" val="18.7"/>
  <p:tag name="ANNOTATION_TOP_1" val="-37.2"/>
  <p:tag name="ANNOTATION_LEFT_1" val="-37.3"/>
  <p:tag name="ANNOTATION_WIDTH_1" val="650.5"/>
  <p:tag name="ANNOTATION_HEIGHT_1" val="506.4"/>
  <p:tag name="ANNOTATION_ANIMATION_1" val="4"/>
  <p:tag name="ANNOTATION_ROTATION_1" val="0"/>
  <p:tag name="ANNOTATION_SUB_TYPE_1" val="11"/>
  <p:tag name="ANNOTATION_LOOP_COUNT_1" val="1"/>
  <p:tag name="ANNOTATION_BOX_RADIUS_1" val="0"/>
  <p:tag name="ANNOTATION_SCALE_1" val="0"/>
  <p:tag name="ANNOTATION_BORDER_ALPHA_1" val="100"/>
  <p:tag name="ANNOTATION_BORDER_COLOR_1" val="16777215"/>
  <p:tag name="ANNOTATION_FILL_COLOR_1" val="855309"/>
  <p:tag name="ANNOTATION_FILL_ALPHA_1" val="50"/>
  <p:tag name="ANNOTATION_BORDER_WIDTH_1" val="2"/>
  <p:tag name="ANNOTATION_TYPE_2" val="2"/>
  <p:tag name="ANNOTATION_START_2" val="18.7"/>
  <p:tag name="ANNOTATION_END_2" val="50.1"/>
  <p:tag name="ANNOTATION_TOP_2" val="210.4"/>
  <p:tag name="ANNOTATION_LEFT_2" val="41.7"/>
  <p:tag name="ANNOTATION_WIDTH_2" val="397.9"/>
  <p:tag name="ANNOTATION_HEIGHT_2" val="60.2"/>
  <p:tag name="ANNOTATION_ANIMATION_2" val="4"/>
  <p:tag name="ANNOTATION_ROTATION_2" val="0"/>
  <p:tag name="ANNOTATION_SUB_TYPE_2" val="11"/>
  <p:tag name="ANNOTATION_LOOP_COUNT_2" val="1"/>
  <p:tag name="ANNOTATION_BOX_RADIUS_2" val="5"/>
  <p:tag name="ANNOTATION_SCALE_2" val="0"/>
  <p:tag name="ANNOTATION_BORDER_ALPHA_2" val="100"/>
  <p:tag name="ANNOTATION_BORDER_COLOR_2" val="16777215"/>
  <p:tag name="ANNOTATION_FILL_COLOR_2" val="855309"/>
  <p:tag name="ANNOTATION_FILL_ALPHA_2" val="50"/>
  <p:tag name="ANNOTATION_BORDER_WIDTH_2" val="2"/>
  <p:tag name="ANNOTATION_TYPE_3" val="2"/>
  <p:tag name="ANNOTATION_START_3" val="50.1"/>
  <p:tag name="ANNOTATION_TOP_3" val="-37.2"/>
  <p:tag name="ANNOTATION_LEFT_3" val="-37.3"/>
  <p:tag name="ANNOTATION_WIDTH_3" val="650.5"/>
  <p:tag name="ANNOTATION_HEIGHT_3" val="506.4"/>
  <p:tag name="ANNOTATION_ANIMATION_3" val="4"/>
  <p:tag name="ANNOTATION_ROTATION_3" val="0"/>
  <p:tag name="ANNOTATION_SUB_TYPE_3" val="11"/>
  <p:tag name="ANNOTATION_LOOP_COUNT_3" val="1"/>
  <p:tag name="ANNOTATION_BOX_RADIUS_3" val="0"/>
  <p:tag name="ANNOTATION_SCALE_3" val="0"/>
  <p:tag name="ANNOTATION_BORDER_ALPHA_3" val="100"/>
  <p:tag name="ANNOTATION_BORDER_COLOR_3" val="16777215"/>
  <p:tag name="ANNOTATION_FILL_COLOR_3" val="855309"/>
  <p:tag name="ANNOTATION_FILL_ALPHA_3" val="50"/>
  <p:tag name="ANNOTATION_BORDER_WIDTH_3" val="2"/>
  <p:tag name="ANNOTATION_COUNT" val="3"/>
  <p:tag name="ARTICULATE_SLIDE_NAV" val="45"/>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BULLET_10" val="8226"/>
  <p:tag name="MARGIN_1" val="0"/>
  <p:tag name="MARGIN_2" val="36"/>
  <p:tag name="MARGIN_3" val="72"/>
  <p:tag name="MARGIN_4" val="108"/>
  <p:tag name="MARGIN_5" val="144"/>
  <p:tag name="FONT_SIZE" val="12"/>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UDIO_ID" val="1314"/>
  <p:tag name="TIMELINE" val="6.7/36.7/69.0"/>
  <p:tag name="ELAPSEDTIME" val="104.2"/>
  <p:tag name="ANNOTATION_TYPE_1" val="0"/>
  <p:tag name="ANNOTATION_START_1" val="11.0"/>
  <p:tag name="ANNOTATION_END_1" val="22.4"/>
  <p:tag name="ANNOTATION_TOP_1" val="116.2"/>
  <p:tag name="ANNOTATION_LEFT_1" val="117.3"/>
  <p:tag name="ANNOTATION_WIDTH_1" val="109.9"/>
  <p:tag name="ANNOTATION_HEIGHT_1" val="109.6"/>
  <p:tag name="ANNOTATION_ANIMATION_1" val="3"/>
  <p:tag name="ANNOTATION_ROTATION_1" val="0"/>
  <p:tag name="ANNOTATION_SUB_TYPE_1" val="2"/>
  <p:tag name="ANNOTATION_LOOP_COUNT_1" val="1"/>
  <p:tag name="ANNOTATION_BOX_RADIUS_1" val="0"/>
  <p:tag name="ANNOTATION_SCALE_1" val="125"/>
  <p:tag name="ANNOTATION_BORDER_ALPHA_1" val="100"/>
  <p:tag name="ANNOTATION_BORDER_COLOR_1" val="16777215"/>
  <p:tag name="ANNOTATION_FILL_COLOR_1" val="683492"/>
  <p:tag name="ANNOTATION_FILL_ALPHA_1" val="100"/>
  <p:tag name="ANNOTATION_BORDER_WIDTH_1" val="2"/>
  <p:tag name="ANNOTATION_TYPE_2" val="0"/>
  <p:tag name="ANNOTATION_START_2" val="22.4"/>
  <p:tag name="ANNOTATION_END_2" val="30.0"/>
  <p:tag name="ANNOTATION_TOP_2" val="93.6"/>
  <p:tag name="ANNOTATION_LEFT_2" val="56.4"/>
  <p:tag name="ANNOTATION_WIDTH_2" val="109.9"/>
  <p:tag name="ANNOTATION_HEIGHT_2" val="109.6"/>
  <p:tag name="ANNOTATION_ANIMATION_2" val="3"/>
  <p:tag name="ANNOTATION_ROTATION_2" val="0"/>
  <p:tag name="ANNOTATION_SUB_TYPE_2" val="2"/>
  <p:tag name="ANNOTATION_LOOP_COUNT_2" val="1"/>
  <p:tag name="ANNOTATION_BOX_RADIUS_2" val="0"/>
  <p:tag name="ANNOTATION_SCALE_2" val="125"/>
  <p:tag name="ANNOTATION_BORDER_ALPHA_2" val="100"/>
  <p:tag name="ANNOTATION_BORDER_COLOR_2" val="16777215"/>
  <p:tag name="ANNOTATION_FILL_COLOR_2" val="683492"/>
  <p:tag name="ANNOTATION_FILL_ALPHA_2" val="100"/>
  <p:tag name="ANNOTATION_BORDER_WIDTH_2" val="2"/>
  <p:tag name="ANNOTATION_TYPE_3" val="0"/>
  <p:tag name="ANNOTATION_START_3" val="30.0"/>
  <p:tag name="ANNOTATION_END_3" val="41.2"/>
  <p:tag name="ANNOTATION_TOP_3" val="97.2"/>
  <p:tag name="ANNOTATION_LEFT_3" val="250.6"/>
  <p:tag name="ANNOTATION_WIDTH_3" val="109.9"/>
  <p:tag name="ANNOTATION_HEIGHT_3" val="109.6"/>
  <p:tag name="ANNOTATION_ANIMATION_3" val="3"/>
  <p:tag name="ANNOTATION_ROTATION_3" val="0"/>
  <p:tag name="ANNOTATION_SUB_TYPE_3" val="2"/>
  <p:tag name="ANNOTATION_LOOP_COUNT_3" val="1"/>
  <p:tag name="ANNOTATION_BOX_RADIUS_3" val="0"/>
  <p:tag name="ANNOTATION_SCALE_3" val="125"/>
  <p:tag name="ANNOTATION_BORDER_ALPHA_3" val="100"/>
  <p:tag name="ANNOTATION_BORDER_COLOR_3" val="16777215"/>
  <p:tag name="ANNOTATION_FILL_COLOR_3" val="683492"/>
  <p:tag name="ANNOTATION_FILL_ALPHA_3" val="100"/>
  <p:tag name="ANNOTATION_BORDER_WIDTH_3" val="2"/>
  <p:tag name="ANNOTATION_TYPE_4" val="0"/>
  <p:tag name="ANNOTATION_START_4" val="41.2"/>
  <p:tag name="ANNOTATION_END_4" val="47.5"/>
  <p:tag name="ANNOTATION_TOP_4" val="188.6"/>
  <p:tag name="ANNOTATION_LEFT_4" val="57.9"/>
  <p:tag name="ANNOTATION_WIDTH_4" val="109.9"/>
  <p:tag name="ANNOTATION_HEIGHT_4" val="109.6"/>
  <p:tag name="ANNOTATION_ANIMATION_4" val="3"/>
  <p:tag name="ANNOTATION_ROTATION_4" val="0"/>
  <p:tag name="ANNOTATION_SUB_TYPE_4" val="2"/>
  <p:tag name="ANNOTATION_LOOP_COUNT_4" val="1"/>
  <p:tag name="ANNOTATION_BOX_RADIUS_4" val="0"/>
  <p:tag name="ANNOTATION_SCALE_4" val="125"/>
  <p:tag name="ANNOTATION_BORDER_ALPHA_4" val="100"/>
  <p:tag name="ANNOTATION_BORDER_COLOR_4" val="16777215"/>
  <p:tag name="ANNOTATION_FILL_COLOR_4" val="683492"/>
  <p:tag name="ANNOTATION_FILL_ALPHA_4" val="100"/>
  <p:tag name="ANNOTATION_BORDER_WIDTH_4" val="2"/>
  <p:tag name="ANNOTATION_TYPE_5" val="0"/>
  <p:tag name="ANNOTATION_START_5" val="47.5"/>
  <p:tag name="ANNOTATION_END_5" val="55.5"/>
  <p:tag name="ANNOTATION_TOP_5" val="228.1"/>
  <p:tag name="ANNOTATION_LEFT_5" val="68.2"/>
  <p:tag name="ANNOTATION_WIDTH_5" val="109.9"/>
  <p:tag name="ANNOTATION_HEIGHT_5" val="109.6"/>
  <p:tag name="ANNOTATION_ANIMATION_5" val="3"/>
  <p:tag name="ANNOTATION_ROTATION_5" val="0"/>
  <p:tag name="ANNOTATION_SUB_TYPE_5" val="2"/>
  <p:tag name="ANNOTATION_LOOP_COUNT_5" val="1"/>
  <p:tag name="ANNOTATION_BOX_RADIUS_5" val="0"/>
  <p:tag name="ANNOTATION_SCALE_5" val="125"/>
  <p:tag name="ANNOTATION_BORDER_ALPHA_5" val="100"/>
  <p:tag name="ANNOTATION_BORDER_COLOR_5" val="16777215"/>
  <p:tag name="ANNOTATION_FILL_COLOR_5" val="683492"/>
  <p:tag name="ANNOTATION_FILL_ALPHA_5" val="100"/>
  <p:tag name="ANNOTATION_BORDER_WIDTH_5" val="2"/>
  <p:tag name="ANNOTATION_TYPE_6" val="0"/>
  <p:tag name="ANNOTATION_START_6" val="55.5"/>
  <p:tag name="ANNOTATION_END_6" val="63.6"/>
  <p:tag name="ANNOTATION_TOP_6" val="253.6"/>
  <p:tag name="ANNOTATION_LEFT_6" val="80.6"/>
  <p:tag name="ANNOTATION_WIDTH_6" val="109.9"/>
  <p:tag name="ANNOTATION_HEIGHT_6" val="109.6"/>
  <p:tag name="ANNOTATION_ANIMATION_6" val="3"/>
  <p:tag name="ANNOTATION_ROTATION_6" val="0"/>
  <p:tag name="ANNOTATION_SUB_TYPE_6" val="2"/>
  <p:tag name="ANNOTATION_LOOP_COUNT_6" val="1"/>
  <p:tag name="ANNOTATION_BOX_RADIUS_6" val="0"/>
  <p:tag name="ANNOTATION_SCALE_6" val="125"/>
  <p:tag name="ANNOTATION_BORDER_ALPHA_6" val="100"/>
  <p:tag name="ANNOTATION_BORDER_COLOR_6" val="16777215"/>
  <p:tag name="ANNOTATION_FILL_COLOR_6" val="683492"/>
  <p:tag name="ANNOTATION_FILL_ALPHA_6" val="100"/>
  <p:tag name="ANNOTATION_BORDER_WIDTH_6" val="2"/>
  <p:tag name="ANNOTATION_TYPE_7" val="0"/>
  <p:tag name="ANNOTATION_START_7" val="63.6"/>
  <p:tag name="ANNOTATION_END_7" val="73.2"/>
  <p:tag name="ANNOTATION_TOP_7" val="273.4"/>
  <p:tag name="ANNOTATION_LEFT_7" val="89.4"/>
  <p:tag name="ANNOTATION_WIDTH_7" val="109.9"/>
  <p:tag name="ANNOTATION_HEIGHT_7" val="109.6"/>
  <p:tag name="ANNOTATION_ANIMATION_7" val="3"/>
  <p:tag name="ANNOTATION_ROTATION_7" val="0"/>
  <p:tag name="ANNOTATION_SUB_TYPE_7" val="2"/>
  <p:tag name="ANNOTATION_LOOP_COUNT_7" val="1"/>
  <p:tag name="ANNOTATION_BOX_RADIUS_7" val="0"/>
  <p:tag name="ANNOTATION_SCALE_7" val="125"/>
  <p:tag name="ANNOTATION_BORDER_ALPHA_7" val="100"/>
  <p:tag name="ANNOTATION_BORDER_COLOR_7" val="16777215"/>
  <p:tag name="ANNOTATION_FILL_COLOR_7" val="683492"/>
  <p:tag name="ANNOTATION_FILL_ALPHA_7" val="100"/>
  <p:tag name="ANNOTATION_BORDER_WIDTH_7" val="2"/>
  <p:tag name="ANNOTATION_TYPE_8" val="0"/>
  <p:tag name="ANNOTATION_START_8" val="73.2"/>
  <p:tag name="ANNOTATION_END_8" val="87.6"/>
  <p:tag name="ANNOTATION_TOP_8" val="349.4"/>
  <p:tag name="ANNOTATION_LEFT_8" val="66.0"/>
  <p:tag name="ANNOTATION_WIDTH_8" val="109.9"/>
  <p:tag name="ANNOTATION_HEIGHT_8" val="109.6"/>
  <p:tag name="ANNOTATION_ANIMATION_8" val="3"/>
  <p:tag name="ANNOTATION_ROTATION_8" val="0"/>
  <p:tag name="ANNOTATION_SUB_TYPE_8" val="2"/>
  <p:tag name="ANNOTATION_LOOP_COUNT_8" val="1"/>
  <p:tag name="ANNOTATION_BOX_RADIUS_8" val="0"/>
  <p:tag name="ANNOTATION_SCALE_8" val="125"/>
  <p:tag name="ANNOTATION_BORDER_ALPHA_8" val="100"/>
  <p:tag name="ANNOTATION_BORDER_COLOR_8" val="16777215"/>
  <p:tag name="ANNOTATION_FILL_COLOR_8" val="683492"/>
  <p:tag name="ANNOTATION_FILL_ALPHA_8" val="100"/>
  <p:tag name="ANNOTATION_BORDER_WIDTH_8" val="2"/>
  <p:tag name="ANNOTATION_TYPE_9" val="0"/>
  <p:tag name="ANNOTATION_START_9" val="87.6"/>
  <p:tag name="ANNOTATION_TOP_9" val="376.4"/>
  <p:tag name="ANNOTATION_LEFT_9" val="68.9"/>
  <p:tag name="ANNOTATION_WIDTH_9" val="109.9"/>
  <p:tag name="ANNOTATION_HEIGHT_9" val="109.6"/>
  <p:tag name="ANNOTATION_ANIMATION_9" val="3"/>
  <p:tag name="ANNOTATION_ROTATION_9" val="0"/>
  <p:tag name="ANNOTATION_SUB_TYPE_9" val="2"/>
  <p:tag name="ANNOTATION_LOOP_COUNT_9" val="1"/>
  <p:tag name="ANNOTATION_BOX_RADIUS_9" val="0"/>
  <p:tag name="ANNOTATION_SCALE_9" val="125"/>
  <p:tag name="ANNOTATION_BORDER_ALPHA_9" val="100"/>
  <p:tag name="ANNOTATION_BORDER_COLOR_9" val="16777215"/>
  <p:tag name="ANNOTATION_FILL_COLOR_9" val="683492"/>
  <p:tag name="ANNOTATION_FILL_ALPHA_9" val="100"/>
  <p:tag name="ANNOTATION_BORDER_WIDTH_9" val="2"/>
  <p:tag name="ANNOTATION_COUNT" val="9"/>
  <p:tag name="ARTICULATE_SLIDE_GUID" val="cc8141c5-0f74-4eeb-a055-5cacdb5a870b"/>
  <p:tag name="ARTICULATE_SLIDE_NAV" val="54"/>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BULLET_10" val="8226"/>
  <p:tag name="MARGIN_1" val="0"/>
  <p:tag name="MARGIN_2" val="36"/>
  <p:tag name="MARGIN_3" val="72"/>
  <p:tag name="MARGIN_4" val="108"/>
  <p:tag name="MARGIN_5" val="144"/>
  <p:tag name="FONT_SIZE" val="12"/>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UDIO_ID" val="1303"/>
  <p:tag name="ELAPSEDTIME" val="206.3"/>
  <p:tag name="ANNOTATION_TYPE_1" val="2"/>
  <p:tag name="ANNOTATION_START_1" val="73.1"/>
  <p:tag name="ANNOTATION_END_1" val="73.1"/>
  <p:tag name="ANNOTATION_TOP_1" val="-37.2"/>
  <p:tag name="ANNOTATION_LEFT_1" val="-37.3"/>
  <p:tag name="ANNOTATION_WIDTH_1" val="650.5"/>
  <p:tag name="ANNOTATION_HEIGHT_1" val="506.4"/>
  <p:tag name="ANNOTATION_ANIMATION_1" val="4"/>
  <p:tag name="ANNOTATION_ROTATION_1" val="0"/>
  <p:tag name="ANNOTATION_SUB_TYPE_1" val="11"/>
  <p:tag name="ANNOTATION_LOOP_COUNT_1" val="1"/>
  <p:tag name="ANNOTATION_BOX_RADIUS_1" val="0"/>
  <p:tag name="ANNOTATION_SCALE_1" val="0"/>
  <p:tag name="ANNOTATION_BORDER_ALPHA_1" val="100"/>
  <p:tag name="ANNOTATION_BORDER_COLOR_1" val="16777215"/>
  <p:tag name="ANNOTATION_FILL_COLOR_1" val="855309"/>
  <p:tag name="ANNOTATION_FILL_ALPHA_1" val="50"/>
  <p:tag name="ANNOTATION_BORDER_WIDTH_1" val="2"/>
  <p:tag name="ANNOTATION_TYPE_2" val="2"/>
  <p:tag name="ANNOTATION_START_2" val="73.1"/>
  <p:tag name="ANNOTATION_END_2" val="82.6"/>
  <p:tag name="ANNOTATION_TOP_2" val="194.8"/>
  <p:tag name="ANNOTATION_LEFT_2" val="175.1"/>
  <p:tag name="ANNOTATION_WIDTH_2" val="134.9"/>
  <p:tag name="ANNOTATION_HEIGHT_2" val="38.7"/>
  <p:tag name="ANNOTATION_ANIMATION_2" val="4"/>
  <p:tag name="ANNOTATION_ROTATION_2" val="0"/>
  <p:tag name="ANNOTATION_SUB_TYPE_2" val="11"/>
  <p:tag name="ANNOTATION_LOOP_COUNT_2" val="1"/>
  <p:tag name="ANNOTATION_BOX_RADIUS_2" val="5"/>
  <p:tag name="ANNOTATION_SCALE_2" val="0"/>
  <p:tag name="ANNOTATION_BORDER_ALPHA_2" val="100"/>
  <p:tag name="ANNOTATION_BORDER_COLOR_2" val="16777215"/>
  <p:tag name="ANNOTATION_FILL_COLOR_2" val="855309"/>
  <p:tag name="ANNOTATION_FILL_ALPHA_2" val="50"/>
  <p:tag name="ANNOTATION_BORDER_WIDTH_2" val="2"/>
  <p:tag name="ANNOTATION_TYPE_3" val="2"/>
  <p:tag name="ANNOTATION_START_3" val="82.6"/>
  <p:tag name="ANNOTATION_END_3" val="90.8"/>
  <p:tag name="ANNOTATION_TOP_3" val="-37.2"/>
  <p:tag name="ANNOTATION_LEFT_3" val="-37.3"/>
  <p:tag name="ANNOTATION_WIDTH_3" val="650.5"/>
  <p:tag name="ANNOTATION_HEIGHT_3" val="506.4"/>
  <p:tag name="ANNOTATION_ANIMATION_3" val="4"/>
  <p:tag name="ANNOTATION_ROTATION_3" val="0"/>
  <p:tag name="ANNOTATION_SUB_TYPE_3" val="11"/>
  <p:tag name="ANNOTATION_LOOP_COUNT_3" val="1"/>
  <p:tag name="ANNOTATION_BOX_RADIUS_3" val="0"/>
  <p:tag name="ANNOTATION_SCALE_3" val="0"/>
  <p:tag name="ANNOTATION_BORDER_ALPHA_3" val="100"/>
  <p:tag name="ANNOTATION_BORDER_COLOR_3" val="16777215"/>
  <p:tag name="ANNOTATION_FILL_COLOR_3" val="855309"/>
  <p:tag name="ANNOTATION_FILL_ALPHA_3" val="50"/>
  <p:tag name="ANNOTATION_BORDER_WIDTH_3" val="2"/>
  <p:tag name="ANNOTATION_TYPE_4" val="2"/>
  <p:tag name="ANNOTATION_START_4" val="90.8"/>
  <p:tag name="ANNOTATION_END_4" val="90.8"/>
  <p:tag name="ANNOTATION_TOP_4" val="-37.2"/>
  <p:tag name="ANNOTATION_LEFT_4" val="-37.3"/>
  <p:tag name="ANNOTATION_WIDTH_4" val="650.5"/>
  <p:tag name="ANNOTATION_HEIGHT_4" val="506.4"/>
  <p:tag name="ANNOTATION_ANIMATION_4" val="4"/>
  <p:tag name="ANNOTATION_ROTATION_4" val="0"/>
  <p:tag name="ANNOTATION_SUB_TYPE_4" val="11"/>
  <p:tag name="ANNOTATION_LOOP_COUNT_4" val="1"/>
  <p:tag name="ANNOTATION_BOX_RADIUS_4" val="0"/>
  <p:tag name="ANNOTATION_SCALE_4" val="0"/>
  <p:tag name="ANNOTATION_BORDER_ALPHA_4" val="100"/>
  <p:tag name="ANNOTATION_BORDER_COLOR_4" val="16777215"/>
  <p:tag name="ANNOTATION_FILL_COLOR_4" val="855309"/>
  <p:tag name="ANNOTATION_FILL_ALPHA_4" val="50"/>
  <p:tag name="ANNOTATION_BORDER_WIDTH_4" val="2"/>
  <p:tag name="ANNOTATION_TYPE_5" val="2"/>
  <p:tag name="ANNOTATION_START_5" val="90.8"/>
  <p:tag name="ANNOTATION_END_5" val="99.9"/>
  <p:tag name="ANNOTATION_TOP_5" val="100.4"/>
  <p:tag name="ANNOTATION_LEFT_5" val="391.9"/>
  <p:tag name="ANNOTATION_WIDTH_5" val="122.9"/>
  <p:tag name="ANNOTATION_HEIGHT_5" val="39.4"/>
  <p:tag name="ANNOTATION_ANIMATION_5" val="4"/>
  <p:tag name="ANNOTATION_ROTATION_5" val="0"/>
  <p:tag name="ANNOTATION_SUB_TYPE_5" val="11"/>
  <p:tag name="ANNOTATION_LOOP_COUNT_5" val="1"/>
  <p:tag name="ANNOTATION_BOX_RADIUS_5" val="5"/>
  <p:tag name="ANNOTATION_SCALE_5" val="0"/>
  <p:tag name="ANNOTATION_BORDER_ALPHA_5" val="100"/>
  <p:tag name="ANNOTATION_BORDER_COLOR_5" val="16777215"/>
  <p:tag name="ANNOTATION_FILL_COLOR_5" val="855309"/>
  <p:tag name="ANNOTATION_FILL_ALPHA_5" val="50"/>
  <p:tag name="ANNOTATION_BORDER_WIDTH_5" val="2"/>
  <p:tag name="ANNOTATION_TYPE_6" val="2"/>
  <p:tag name="ANNOTATION_START_6" val="99.9"/>
  <p:tag name="ANNOTATION_END_6" val="104.1"/>
  <p:tag name="ANNOTATION_TOP_6" val="-37.2"/>
  <p:tag name="ANNOTATION_LEFT_6" val="-37.3"/>
  <p:tag name="ANNOTATION_WIDTH_6" val="650.5"/>
  <p:tag name="ANNOTATION_HEIGHT_6" val="506.4"/>
  <p:tag name="ANNOTATION_ANIMATION_6" val="4"/>
  <p:tag name="ANNOTATION_ROTATION_6" val="0"/>
  <p:tag name="ANNOTATION_SUB_TYPE_6" val="11"/>
  <p:tag name="ANNOTATION_LOOP_COUNT_6" val="1"/>
  <p:tag name="ANNOTATION_BOX_RADIUS_6" val="0"/>
  <p:tag name="ANNOTATION_SCALE_6" val="0"/>
  <p:tag name="ANNOTATION_BORDER_ALPHA_6" val="100"/>
  <p:tag name="ANNOTATION_BORDER_COLOR_6" val="16777215"/>
  <p:tag name="ANNOTATION_FILL_COLOR_6" val="855309"/>
  <p:tag name="ANNOTATION_FILL_ALPHA_6" val="50"/>
  <p:tag name="ANNOTATION_BORDER_WIDTH_6" val="2"/>
  <p:tag name="ANNOTATION_TYPE_7" val="2"/>
  <p:tag name="ANNOTATION_START_7" val="104.1"/>
  <p:tag name="ANNOTATION_END_7" val="104.1"/>
  <p:tag name="ANNOTATION_TOP_7" val="-37.2"/>
  <p:tag name="ANNOTATION_LEFT_7" val="-37.3"/>
  <p:tag name="ANNOTATION_WIDTH_7" val="650.5"/>
  <p:tag name="ANNOTATION_HEIGHT_7" val="506.4"/>
  <p:tag name="ANNOTATION_ANIMATION_7" val="4"/>
  <p:tag name="ANNOTATION_ROTATION_7" val="0"/>
  <p:tag name="ANNOTATION_SUB_TYPE_7" val="11"/>
  <p:tag name="ANNOTATION_LOOP_COUNT_7" val="1"/>
  <p:tag name="ANNOTATION_BOX_RADIUS_7" val="0"/>
  <p:tag name="ANNOTATION_SCALE_7" val="0"/>
  <p:tag name="ANNOTATION_BORDER_ALPHA_7" val="100"/>
  <p:tag name="ANNOTATION_BORDER_COLOR_7" val="16777215"/>
  <p:tag name="ANNOTATION_FILL_COLOR_7" val="855309"/>
  <p:tag name="ANNOTATION_FILL_ALPHA_7" val="50"/>
  <p:tag name="ANNOTATION_BORDER_WIDTH_7" val="2"/>
  <p:tag name="ANNOTATION_TYPE_8" val="2"/>
  <p:tag name="ANNOTATION_START_8" val="104.1"/>
  <p:tag name="ANNOTATION_END_8" val="112.7"/>
  <p:tag name="ANNOTATION_TOP_8" val="126.4"/>
  <p:tag name="ANNOTATION_LEFT_8" val="251.9"/>
  <p:tag name="ANNOTATION_WIDTH_8" val="196.0"/>
  <p:tag name="ANNOTATION_HEIGHT_8" val="42.4"/>
  <p:tag name="ANNOTATION_ANIMATION_8" val="4"/>
  <p:tag name="ANNOTATION_ROTATION_8" val="0"/>
  <p:tag name="ANNOTATION_SUB_TYPE_8" val="11"/>
  <p:tag name="ANNOTATION_LOOP_COUNT_8" val="1"/>
  <p:tag name="ANNOTATION_BOX_RADIUS_8" val="5"/>
  <p:tag name="ANNOTATION_SCALE_8" val="0"/>
  <p:tag name="ANNOTATION_BORDER_ALPHA_8" val="100"/>
  <p:tag name="ANNOTATION_BORDER_COLOR_8" val="16777215"/>
  <p:tag name="ANNOTATION_FILL_COLOR_8" val="855309"/>
  <p:tag name="ANNOTATION_FILL_ALPHA_8" val="50"/>
  <p:tag name="ANNOTATION_BORDER_WIDTH_8" val="2"/>
  <p:tag name="ANNOTATION_TYPE_9" val="2"/>
  <p:tag name="ANNOTATION_START_9" val="112.7"/>
  <p:tag name="ANNOTATION_TOP_9" val="-37.2"/>
  <p:tag name="ANNOTATION_LEFT_9" val="-37.3"/>
  <p:tag name="ANNOTATION_WIDTH_9" val="650.5"/>
  <p:tag name="ANNOTATION_HEIGHT_9" val="506.4"/>
  <p:tag name="ANNOTATION_ANIMATION_9" val="4"/>
  <p:tag name="ANNOTATION_ROTATION_9" val="0"/>
  <p:tag name="ANNOTATION_SUB_TYPE_9" val="11"/>
  <p:tag name="ANNOTATION_LOOP_COUNT_9" val="1"/>
  <p:tag name="ANNOTATION_BOX_RADIUS_9" val="0"/>
  <p:tag name="ANNOTATION_SCALE_9" val="0"/>
  <p:tag name="ANNOTATION_BORDER_ALPHA_9" val="100"/>
  <p:tag name="ANNOTATION_BORDER_COLOR_9" val="16777215"/>
  <p:tag name="ANNOTATION_FILL_COLOR_9" val="855309"/>
  <p:tag name="ANNOTATION_FILL_ALPHA_9" val="50"/>
  <p:tag name="ANNOTATION_BORDER_WIDTH_9" val="2"/>
  <p:tag name="ANNOTATION_COUNT" val="9"/>
  <p:tag name="ARTICULATE_SLIDE_NAV" val="43"/>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UDIO_ID" val="1303"/>
  <p:tag name="ELAPSEDTIME" val="206.3"/>
  <p:tag name="ANNOTATION_TYPE_1" val="2"/>
  <p:tag name="ANNOTATION_START_1" val="73.1"/>
  <p:tag name="ANNOTATION_END_1" val="73.1"/>
  <p:tag name="ANNOTATION_TOP_1" val="-37.2"/>
  <p:tag name="ANNOTATION_LEFT_1" val="-37.3"/>
  <p:tag name="ANNOTATION_WIDTH_1" val="650.5"/>
  <p:tag name="ANNOTATION_HEIGHT_1" val="506.4"/>
  <p:tag name="ANNOTATION_ANIMATION_1" val="4"/>
  <p:tag name="ANNOTATION_ROTATION_1" val="0"/>
  <p:tag name="ANNOTATION_SUB_TYPE_1" val="11"/>
  <p:tag name="ANNOTATION_LOOP_COUNT_1" val="1"/>
  <p:tag name="ANNOTATION_BOX_RADIUS_1" val="0"/>
  <p:tag name="ANNOTATION_SCALE_1" val="0"/>
  <p:tag name="ANNOTATION_BORDER_ALPHA_1" val="100"/>
  <p:tag name="ANNOTATION_BORDER_COLOR_1" val="16777215"/>
  <p:tag name="ANNOTATION_FILL_COLOR_1" val="855309"/>
  <p:tag name="ANNOTATION_FILL_ALPHA_1" val="50"/>
  <p:tag name="ANNOTATION_BORDER_WIDTH_1" val="2"/>
  <p:tag name="ANNOTATION_TYPE_2" val="2"/>
  <p:tag name="ANNOTATION_START_2" val="73.1"/>
  <p:tag name="ANNOTATION_END_2" val="82.6"/>
  <p:tag name="ANNOTATION_TOP_2" val="194.8"/>
  <p:tag name="ANNOTATION_LEFT_2" val="175.1"/>
  <p:tag name="ANNOTATION_WIDTH_2" val="134.9"/>
  <p:tag name="ANNOTATION_HEIGHT_2" val="38.7"/>
  <p:tag name="ANNOTATION_ANIMATION_2" val="4"/>
  <p:tag name="ANNOTATION_ROTATION_2" val="0"/>
  <p:tag name="ANNOTATION_SUB_TYPE_2" val="11"/>
  <p:tag name="ANNOTATION_LOOP_COUNT_2" val="1"/>
  <p:tag name="ANNOTATION_BOX_RADIUS_2" val="5"/>
  <p:tag name="ANNOTATION_SCALE_2" val="0"/>
  <p:tag name="ANNOTATION_BORDER_ALPHA_2" val="100"/>
  <p:tag name="ANNOTATION_BORDER_COLOR_2" val="16777215"/>
  <p:tag name="ANNOTATION_FILL_COLOR_2" val="855309"/>
  <p:tag name="ANNOTATION_FILL_ALPHA_2" val="50"/>
  <p:tag name="ANNOTATION_BORDER_WIDTH_2" val="2"/>
  <p:tag name="ANNOTATION_TYPE_3" val="2"/>
  <p:tag name="ANNOTATION_START_3" val="82.6"/>
  <p:tag name="ANNOTATION_END_3" val="90.8"/>
  <p:tag name="ANNOTATION_TOP_3" val="-37.2"/>
  <p:tag name="ANNOTATION_LEFT_3" val="-37.3"/>
  <p:tag name="ANNOTATION_WIDTH_3" val="650.5"/>
  <p:tag name="ANNOTATION_HEIGHT_3" val="506.4"/>
  <p:tag name="ANNOTATION_ANIMATION_3" val="4"/>
  <p:tag name="ANNOTATION_ROTATION_3" val="0"/>
  <p:tag name="ANNOTATION_SUB_TYPE_3" val="11"/>
  <p:tag name="ANNOTATION_LOOP_COUNT_3" val="1"/>
  <p:tag name="ANNOTATION_BOX_RADIUS_3" val="0"/>
  <p:tag name="ANNOTATION_SCALE_3" val="0"/>
  <p:tag name="ANNOTATION_BORDER_ALPHA_3" val="100"/>
  <p:tag name="ANNOTATION_BORDER_COLOR_3" val="16777215"/>
  <p:tag name="ANNOTATION_FILL_COLOR_3" val="855309"/>
  <p:tag name="ANNOTATION_FILL_ALPHA_3" val="50"/>
  <p:tag name="ANNOTATION_BORDER_WIDTH_3" val="2"/>
  <p:tag name="ANNOTATION_TYPE_4" val="2"/>
  <p:tag name="ANNOTATION_START_4" val="90.8"/>
  <p:tag name="ANNOTATION_END_4" val="90.8"/>
  <p:tag name="ANNOTATION_TOP_4" val="-37.2"/>
  <p:tag name="ANNOTATION_LEFT_4" val="-37.3"/>
  <p:tag name="ANNOTATION_WIDTH_4" val="650.5"/>
  <p:tag name="ANNOTATION_HEIGHT_4" val="506.4"/>
  <p:tag name="ANNOTATION_ANIMATION_4" val="4"/>
  <p:tag name="ANNOTATION_ROTATION_4" val="0"/>
  <p:tag name="ANNOTATION_SUB_TYPE_4" val="11"/>
  <p:tag name="ANNOTATION_LOOP_COUNT_4" val="1"/>
  <p:tag name="ANNOTATION_BOX_RADIUS_4" val="0"/>
  <p:tag name="ANNOTATION_SCALE_4" val="0"/>
  <p:tag name="ANNOTATION_BORDER_ALPHA_4" val="100"/>
  <p:tag name="ANNOTATION_BORDER_COLOR_4" val="16777215"/>
  <p:tag name="ANNOTATION_FILL_COLOR_4" val="855309"/>
  <p:tag name="ANNOTATION_FILL_ALPHA_4" val="50"/>
  <p:tag name="ANNOTATION_BORDER_WIDTH_4" val="2"/>
  <p:tag name="ANNOTATION_TYPE_5" val="2"/>
  <p:tag name="ANNOTATION_START_5" val="90.8"/>
  <p:tag name="ANNOTATION_END_5" val="99.9"/>
  <p:tag name="ANNOTATION_TOP_5" val="100.4"/>
  <p:tag name="ANNOTATION_LEFT_5" val="391.9"/>
  <p:tag name="ANNOTATION_WIDTH_5" val="122.9"/>
  <p:tag name="ANNOTATION_HEIGHT_5" val="39.4"/>
  <p:tag name="ANNOTATION_ANIMATION_5" val="4"/>
  <p:tag name="ANNOTATION_ROTATION_5" val="0"/>
  <p:tag name="ANNOTATION_SUB_TYPE_5" val="11"/>
  <p:tag name="ANNOTATION_LOOP_COUNT_5" val="1"/>
  <p:tag name="ANNOTATION_BOX_RADIUS_5" val="5"/>
  <p:tag name="ANNOTATION_SCALE_5" val="0"/>
  <p:tag name="ANNOTATION_BORDER_ALPHA_5" val="100"/>
  <p:tag name="ANNOTATION_BORDER_COLOR_5" val="16777215"/>
  <p:tag name="ANNOTATION_FILL_COLOR_5" val="855309"/>
  <p:tag name="ANNOTATION_FILL_ALPHA_5" val="50"/>
  <p:tag name="ANNOTATION_BORDER_WIDTH_5" val="2"/>
  <p:tag name="ANNOTATION_TYPE_6" val="2"/>
  <p:tag name="ANNOTATION_START_6" val="99.9"/>
  <p:tag name="ANNOTATION_END_6" val="104.1"/>
  <p:tag name="ANNOTATION_TOP_6" val="-37.2"/>
  <p:tag name="ANNOTATION_LEFT_6" val="-37.3"/>
  <p:tag name="ANNOTATION_WIDTH_6" val="650.5"/>
  <p:tag name="ANNOTATION_HEIGHT_6" val="506.4"/>
  <p:tag name="ANNOTATION_ANIMATION_6" val="4"/>
  <p:tag name="ANNOTATION_ROTATION_6" val="0"/>
  <p:tag name="ANNOTATION_SUB_TYPE_6" val="11"/>
  <p:tag name="ANNOTATION_LOOP_COUNT_6" val="1"/>
  <p:tag name="ANNOTATION_BOX_RADIUS_6" val="0"/>
  <p:tag name="ANNOTATION_SCALE_6" val="0"/>
  <p:tag name="ANNOTATION_BORDER_ALPHA_6" val="100"/>
  <p:tag name="ANNOTATION_BORDER_COLOR_6" val="16777215"/>
  <p:tag name="ANNOTATION_FILL_COLOR_6" val="855309"/>
  <p:tag name="ANNOTATION_FILL_ALPHA_6" val="50"/>
  <p:tag name="ANNOTATION_BORDER_WIDTH_6" val="2"/>
  <p:tag name="ANNOTATION_TYPE_7" val="2"/>
  <p:tag name="ANNOTATION_START_7" val="104.1"/>
  <p:tag name="ANNOTATION_END_7" val="104.1"/>
  <p:tag name="ANNOTATION_TOP_7" val="-37.2"/>
  <p:tag name="ANNOTATION_LEFT_7" val="-37.3"/>
  <p:tag name="ANNOTATION_WIDTH_7" val="650.5"/>
  <p:tag name="ANNOTATION_HEIGHT_7" val="506.4"/>
  <p:tag name="ANNOTATION_ANIMATION_7" val="4"/>
  <p:tag name="ANNOTATION_ROTATION_7" val="0"/>
  <p:tag name="ANNOTATION_SUB_TYPE_7" val="11"/>
  <p:tag name="ANNOTATION_LOOP_COUNT_7" val="1"/>
  <p:tag name="ANNOTATION_BOX_RADIUS_7" val="0"/>
  <p:tag name="ANNOTATION_SCALE_7" val="0"/>
  <p:tag name="ANNOTATION_BORDER_ALPHA_7" val="100"/>
  <p:tag name="ANNOTATION_BORDER_COLOR_7" val="16777215"/>
  <p:tag name="ANNOTATION_FILL_COLOR_7" val="855309"/>
  <p:tag name="ANNOTATION_FILL_ALPHA_7" val="50"/>
  <p:tag name="ANNOTATION_BORDER_WIDTH_7" val="2"/>
  <p:tag name="ANNOTATION_TYPE_8" val="2"/>
  <p:tag name="ANNOTATION_START_8" val="104.1"/>
  <p:tag name="ANNOTATION_END_8" val="112.7"/>
  <p:tag name="ANNOTATION_TOP_8" val="126.4"/>
  <p:tag name="ANNOTATION_LEFT_8" val="251.9"/>
  <p:tag name="ANNOTATION_WIDTH_8" val="196.0"/>
  <p:tag name="ANNOTATION_HEIGHT_8" val="42.4"/>
  <p:tag name="ANNOTATION_ANIMATION_8" val="4"/>
  <p:tag name="ANNOTATION_ROTATION_8" val="0"/>
  <p:tag name="ANNOTATION_SUB_TYPE_8" val="11"/>
  <p:tag name="ANNOTATION_LOOP_COUNT_8" val="1"/>
  <p:tag name="ANNOTATION_BOX_RADIUS_8" val="5"/>
  <p:tag name="ANNOTATION_SCALE_8" val="0"/>
  <p:tag name="ANNOTATION_BORDER_ALPHA_8" val="100"/>
  <p:tag name="ANNOTATION_BORDER_COLOR_8" val="16777215"/>
  <p:tag name="ANNOTATION_FILL_COLOR_8" val="855309"/>
  <p:tag name="ANNOTATION_FILL_ALPHA_8" val="50"/>
  <p:tag name="ANNOTATION_BORDER_WIDTH_8" val="2"/>
  <p:tag name="ANNOTATION_TYPE_9" val="2"/>
  <p:tag name="ANNOTATION_START_9" val="112.7"/>
  <p:tag name="ANNOTATION_TOP_9" val="-37.2"/>
  <p:tag name="ANNOTATION_LEFT_9" val="-37.3"/>
  <p:tag name="ANNOTATION_WIDTH_9" val="650.5"/>
  <p:tag name="ANNOTATION_HEIGHT_9" val="506.4"/>
  <p:tag name="ANNOTATION_ANIMATION_9" val="4"/>
  <p:tag name="ANNOTATION_ROTATION_9" val="0"/>
  <p:tag name="ANNOTATION_SUB_TYPE_9" val="11"/>
  <p:tag name="ANNOTATION_LOOP_COUNT_9" val="1"/>
  <p:tag name="ANNOTATION_BOX_RADIUS_9" val="0"/>
  <p:tag name="ANNOTATION_SCALE_9" val="0"/>
  <p:tag name="ANNOTATION_BORDER_ALPHA_9" val="100"/>
  <p:tag name="ANNOTATION_BORDER_COLOR_9" val="16777215"/>
  <p:tag name="ANNOTATION_FILL_COLOR_9" val="855309"/>
  <p:tag name="ANNOTATION_FILL_ALPHA_9" val="50"/>
  <p:tag name="ANNOTATION_BORDER_WIDTH_9" val="2"/>
  <p:tag name="ANNOTATION_COUNT" val="9"/>
  <p:tag name="ARTICULATE_SLIDE_NAV" val="43"/>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UDIO_ID" val="379"/>
  <p:tag name="ELAPSEDTIME" val="314.2"/>
  <p:tag name="ANNOTATION_TYPE_1" val="2"/>
  <p:tag name="ANNOTATION_START_1" val="14.4"/>
  <p:tag name="ANNOTATION_END_1" val="14.4"/>
  <p:tag name="ANNOTATION_TOP_1" val="-37.2"/>
  <p:tag name="ANNOTATION_LEFT_1" val="-37.3"/>
  <p:tag name="ANNOTATION_WIDTH_1" val="650.5"/>
  <p:tag name="ANNOTATION_HEIGHT_1" val="506.4"/>
  <p:tag name="ANNOTATION_ANIMATION_1" val="4"/>
  <p:tag name="ANNOTATION_ROTATION_1" val="0"/>
  <p:tag name="ANNOTATION_SUB_TYPE_1" val="11"/>
  <p:tag name="ANNOTATION_LOOP_COUNT_1" val="1"/>
  <p:tag name="ANNOTATION_BOX_RADIUS_1" val="0"/>
  <p:tag name="ANNOTATION_SCALE_1" val="0"/>
  <p:tag name="ANNOTATION_BORDER_ALPHA_1" val="100"/>
  <p:tag name="ANNOTATION_BORDER_COLOR_1" val="16777215"/>
  <p:tag name="ANNOTATION_FILL_COLOR_1" val="855309"/>
  <p:tag name="ANNOTATION_FILL_ALPHA_1" val="50"/>
  <p:tag name="ANNOTATION_BORDER_WIDTH_1" val="2"/>
  <p:tag name="ANNOTATION_TYPE_2" val="2"/>
  <p:tag name="ANNOTATION_START_2" val="14.4"/>
  <p:tag name="ANNOTATION_END_2" val="71.0"/>
  <p:tag name="ANNOTATION_TOP_2" val="55.8"/>
  <p:tag name="ANNOTATION_LEFT_2" val="11.2"/>
  <p:tag name="ANNOTATION_WIDTH_2" val="553.6"/>
  <p:tag name="ANNOTATION_HEIGHT_2" val="143.5"/>
  <p:tag name="ANNOTATION_ANIMATION_2" val="4"/>
  <p:tag name="ANNOTATION_ROTATION_2" val="0"/>
  <p:tag name="ANNOTATION_SUB_TYPE_2" val="11"/>
  <p:tag name="ANNOTATION_LOOP_COUNT_2" val="1"/>
  <p:tag name="ANNOTATION_BOX_RADIUS_2" val="5"/>
  <p:tag name="ANNOTATION_SCALE_2" val="0"/>
  <p:tag name="ANNOTATION_BORDER_ALPHA_2" val="100"/>
  <p:tag name="ANNOTATION_BORDER_COLOR_2" val="16777215"/>
  <p:tag name="ANNOTATION_FILL_COLOR_2" val="855309"/>
  <p:tag name="ANNOTATION_FILL_ALPHA_2" val="50"/>
  <p:tag name="ANNOTATION_BORDER_WIDTH_2" val="2"/>
  <p:tag name="ANNOTATION_TYPE_3" val="2"/>
  <p:tag name="ANNOTATION_START_3" val="71.0"/>
  <p:tag name="ANNOTATION_END_3" val="72.9"/>
  <p:tag name="ANNOTATION_TOP_3" val="-37.2"/>
  <p:tag name="ANNOTATION_LEFT_3" val="-37.3"/>
  <p:tag name="ANNOTATION_WIDTH_3" val="650.5"/>
  <p:tag name="ANNOTATION_HEIGHT_3" val="506.4"/>
  <p:tag name="ANNOTATION_ANIMATION_3" val="4"/>
  <p:tag name="ANNOTATION_ROTATION_3" val="0"/>
  <p:tag name="ANNOTATION_SUB_TYPE_3" val="11"/>
  <p:tag name="ANNOTATION_LOOP_COUNT_3" val="1"/>
  <p:tag name="ANNOTATION_BOX_RADIUS_3" val="0"/>
  <p:tag name="ANNOTATION_SCALE_3" val="0"/>
  <p:tag name="ANNOTATION_BORDER_ALPHA_3" val="100"/>
  <p:tag name="ANNOTATION_BORDER_COLOR_3" val="16777215"/>
  <p:tag name="ANNOTATION_FILL_COLOR_3" val="855309"/>
  <p:tag name="ANNOTATION_FILL_ALPHA_3" val="50"/>
  <p:tag name="ANNOTATION_BORDER_WIDTH_3" val="2"/>
  <p:tag name="ANNOTATION_TYPE_4" val="2"/>
  <p:tag name="ANNOTATION_START_4" val="72.9"/>
  <p:tag name="ANNOTATION_END_4" val="72.9"/>
  <p:tag name="ANNOTATION_TOP_4" val="-37.2"/>
  <p:tag name="ANNOTATION_LEFT_4" val="-37.3"/>
  <p:tag name="ANNOTATION_WIDTH_4" val="650.5"/>
  <p:tag name="ANNOTATION_HEIGHT_4" val="506.4"/>
  <p:tag name="ANNOTATION_ANIMATION_4" val="4"/>
  <p:tag name="ANNOTATION_ROTATION_4" val="0"/>
  <p:tag name="ANNOTATION_SUB_TYPE_4" val="11"/>
  <p:tag name="ANNOTATION_LOOP_COUNT_4" val="1"/>
  <p:tag name="ANNOTATION_BOX_RADIUS_4" val="0"/>
  <p:tag name="ANNOTATION_SCALE_4" val="0"/>
  <p:tag name="ANNOTATION_BORDER_ALPHA_4" val="100"/>
  <p:tag name="ANNOTATION_BORDER_COLOR_4" val="16777215"/>
  <p:tag name="ANNOTATION_FILL_COLOR_4" val="855309"/>
  <p:tag name="ANNOTATION_FILL_ALPHA_4" val="50"/>
  <p:tag name="ANNOTATION_BORDER_WIDTH_4" val="2"/>
  <p:tag name="ANNOTATION_TYPE_5" val="2"/>
  <p:tag name="ANNOTATION_START_5" val="72.9"/>
  <p:tag name="ANNOTATION_END_5" val="74.3"/>
  <p:tag name="ANNOTATION_TOP_5" val="322.0"/>
  <p:tag name="ANNOTATION_LEFT_5" val="22.4"/>
  <p:tag name="ANNOTATION_WIDTH_5" val="292.1"/>
  <p:tag name="ANNOTATION_HEIGHT_5" val="11.9"/>
  <p:tag name="ANNOTATION_ANIMATION_5" val="4"/>
  <p:tag name="ANNOTATION_ROTATION_5" val="0"/>
  <p:tag name="ANNOTATION_SUB_TYPE_5" val="11"/>
  <p:tag name="ANNOTATION_LOOP_COUNT_5" val="1"/>
  <p:tag name="ANNOTATION_BOX_RADIUS_5" val="5"/>
  <p:tag name="ANNOTATION_SCALE_5" val="0"/>
  <p:tag name="ANNOTATION_BORDER_ALPHA_5" val="100"/>
  <p:tag name="ANNOTATION_BORDER_COLOR_5" val="16777215"/>
  <p:tag name="ANNOTATION_FILL_COLOR_5" val="855309"/>
  <p:tag name="ANNOTATION_FILL_ALPHA_5" val="50"/>
  <p:tag name="ANNOTATION_BORDER_WIDTH_5" val="2"/>
  <p:tag name="ANNOTATION_TYPE_6" val="2"/>
  <p:tag name="ANNOTATION_START_6" val="74.3"/>
  <p:tag name="ANNOTATION_END_6" val="74.3"/>
  <p:tag name="ANNOTATION_TOP_6" val="-37.2"/>
  <p:tag name="ANNOTATION_LEFT_6" val="-37.3"/>
  <p:tag name="ANNOTATION_WIDTH_6" val="650.5"/>
  <p:tag name="ANNOTATION_HEIGHT_6" val="506.4"/>
  <p:tag name="ANNOTATION_ANIMATION_6" val="4"/>
  <p:tag name="ANNOTATION_ROTATION_6" val="0"/>
  <p:tag name="ANNOTATION_SUB_TYPE_6" val="11"/>
  <p:tag name="ANNOTATION_LOOP_COUNT_6" val="1"/>
  <p:tag name="ANNOTATION_BOX_RADIUS_6" val="0"/>
  <p:tag name="ANNOTATION_SCALE_6" val="0"/>
  <p:tag name="ANNOTATION_BORDER_ALPHA_6" val="100"/>
  <p:tag name="ANNOTATION_BORDER_COLOR_6" val="16777215"/>
  <p:tag name="ANNOTATION_FILL_COLOR_6" val="855309"/>
  <p:tag name="ANNOTATION_FILL_ALPHA_6" val="50"/>
  <p:tag name="ANNOTATION_BORDER_WIDTH_6" val="2"/>
  <p:tag name="ANNOTATION_TYPE_7" val="2"/>
  <p:tag name="ANNOTATION_START_7" val="74.3"/>
  <p:tag name="ANNOTATION_END_7" val="75.1"/>
  <p:tag name="ANNOTATION_TOP_7" val="339.8"/>
  <p:tag name="ANNOTATION_LEFT_7" val="321.2"/>
  <p:tag name="ANNOTATION_WIDTH_7" val="17.1"/>
  <p:tag name="ANNOTATION_HEIGHT_7" val="14.1"/>
  <p:tag name="ANNOTATION_ANIMATION_7" val="4"/>
  <p:tag name="ANNOTATION_ROTATION_7" val="0"/>
  <p:tag name="ANNOTATION_SUB_TYPE_7" val="11"/>
  <p:tag name="ANNOTATION_LOOP_COUNT_7" val="1"/>
  <p:tag name="ANNOTATION_BOX_RADIUS_7" val="5"/>
  <p:tag name="ANNOTATION_SCALE_7" val="0"/>
  <p:tag name="ANNOTATION_BORDER_ALPHA_7" val="100"/>
  <p:tag name="ANNOTATION_BORDER_COLOR_7" val="16777215"/>
  <p:tag name="ANNOTATION_FILL_COLOR_7" val="855309"/>
  <p:tag name="ANNOTATION_FILL_ALPHA_7" val="50"/>
  <p:tag name="ANNOTATION_BORDER_WIDTH_7" val="2"/>
  <p:tag name="ANNOTATION_TYPE_8" val="2"/>
  <p:tag name="ANNOTATION_START_8" val="75.1"/>
  <p:tag name="ANNOTATION_END_8" val="76.8"/>
  <p:tag name="ANNOTATION_TOP_8" val="-37.2"/>
  <p:tag name="ANNOTATION_LEFT_8" val="-37.3"/>
  <p:tag name="ANNOTATION_WIDTH_8" val="650.5"/>
  <p:tag name="ANNOTATION_HEIGHT_8" val="506.4"/>
  <p:tag name="ANNOTATION_ANIMATION_8" val="4"/>
  <p:tag name="ANNOTATION_ROTATION_8" val="0"/>
  <p:tag name="ANNOTATION_SUB_TYPE_8" val="11"/>
  <p:tag name="ANNOTATION_LOOP_COUNT_8" val="1"/>
  <p:tag name="ANNOTATION_BOX_RADIUS_8" val="0"/>
  <p:tag name="ANNOTATION_SCALE_8" val="0"/>
  <p:tag name="ANNOTATION_BORDER_ALPHA_8" val="100"/>
  <p:tag name="ANNOTATION_BORDER_COLOR_8" val="16777215"/>
  <p:tag name="ANNOTATION_FILL_COLOR_8" val="855309"/>
  <p:tag name="ANNOTATION_FILL_ALPHA_8" val="50"/>
  <p:tag name="ANNOTATION_BORDER_WIDTH_8" val="2"/>
  <p:tag name="ANNOTATION_TYPE_9" val="2"/>
  <p:tag name="ANNOTATION_START_9" val="76.8"/>
  <p:tag name="ANNOTATION_END_9" val="76.8"/>
  <p:tag name="ANNOTATION_TOP_9" val="-37.2"/>
  <p:tag name="ANNOTATION_LEFT_9" val="-37.3"/>
  <p:tag name="ANNOTATION_WIDTH_9" val="650.5"/>
  <p:tag name="ANNOTATION_HEIGHT_9" val="506.4"/>
  <p:tag name="ANNOTATION_ANIMATION_9" val="4"/>
  <p:tag name="ANNOTATION_ROTATION_9" val="0"/>
  <p:tag name="ANNOTATION_SUB_TYPE_9" val="11"/>
  <p:tag name="ANNOTATION_LOOP_COUNT_9" val="1"/>
  <p:tag name="ANNOTATION_BOX_RADIUS_9" val="0"/>
  <p:tag name="ANNOTATION_SCALE_9" val="0"/>
  <p:tag name="ANNOTATION_BORDER_ALPHA_9" val="100"/>
  <p:tag name="ANNOTATION_BORDER_COLOR_9" val="16777215"/>
  <p:tag name="ANNOTATION_FILL_COLOR_9" val="855309"/>
  <p:tag name="ANNOTATION_FILL_ALPHA_9" val="50"/>
  <p:tag name="ANNOTATION_BORDER_WIDTH_9" val="2"/>
  <p:tag name="ANNOTATION_TYPE_10" val="2"/>
  <p:tag name="ANNOTATION_START_10" val="76.8"/>
  <p:tag name="ANNOTATION_END_10" val="78.1"/>
  <p:tag name="ANNOTATION_TOP_10" val="302.6"/>
  <p:tag name="ANNOTATION_LEFT_10" val="22.4"/>
  <p:tag name="ANNOTATION_WIDTH_10" val="142.3"/>
  <p:tag name="ANNOTATION_HEIGHT_10" val="10.4"/>
  <p:tag name="ANNOTATION_ANIMATION_10" val="4"/>
  <p:tag name="ANNOTATION_ROTATION_10" val="0"/>
  <p:tag name="ANNOTATION_SUB_TYPE_10" val="11"/>
  <p:tag name="ANNOTATION_LOOP_COUNT_10" val="1"/>
  <p:tag name="ANNOTATION_BOX_RADIUS_10" val="5"/>
  <p:tag name="ANNOTATION_SCALE_10" val="0"/>
  <p:tag name="ANNOTATION_BORDER_ALPHA_10" val="100"/>
  <p:tag name="ANNOTATION_BORDER_COLOR_10" val="16777215"/>
  <p:tag name="ANNOTATION_FILL_COLOR_10" val="855309"/>
  <p:tag name="ANNOTATION_FILL_ALPHA_10" val="50"/>
  <p:tag name="ANNOTATION_BORDER_WIDTH_10" val="2"/>
  <p:tag name="ANNOTATION_TYPE_11" val="2"/>
  <p:tag name="ANNOTATION_START_11" val="78.1"/>
  <p:tag name="ANNOTATION_END_11" val="78.1"/>
  <p:tag name="ANNOTATION_TOP_11" val="-37.2"/>
  <p:tag name="ANNOTATION_LEFT_11" val="-37.3"/>
  <p:tag name="ANNOTATION_WIDTH_11" val="650.5"/>
  <p:tag name="ANNOTATION_HEIGHT_11" val="506.4"/>
  <p:tag name="ANNOTATION_ANIMATION_11" val="4"/>
  <p:tag name="ANNOTATION_ROTATION_11" val="0"/>
  <p:tag name="ANNOTATION_SUB_TYPE_11" val="11"/>
  <p:tag name="ANNOTATION_LOOP_COUNT_11" val="1"/>
  <p:tag name="ANNOTATION_BOX_RADIUS_11" val="0"/>
  <p:tag name="ANNOTATION_SCALE_11" val="0"/>
  <p:tag name="ANNOTATION_BORDER_ALPHA_11" val="100"/>
  <p:tag name="ANNOTATION_BORDER_COLOR_11" val="16777215"/>
  <p:tag name="ANNOTATION_FILL_COLOR_11" val="855309"/>
  <p:tag name="ANNOTATION_FILL_ALPHA_11" val="50"/>
  <p:tag name="ANNOTATION_BORDER_WIDTH_11" val="2"/>
  <p:tag name="ANNOTATION_TYPE_12" val="2"/>
  <p:tag name="ANNOTATION_START_12" val="78.1"/>
  <p:tag name="ANNOTATION_END_12" val="79.7"/>
  <p:tag name="ANNOTATION_TOP_12" val="314.5"/>
  <p:tag name="ANNOTATION_LEFT_12" val="172.1"/>
  <p:tag name="ANNOTATION_WIDTH_12" val="245.9"/>
  <p:tag name="ANNOTATION_HEIGHT_12" val="94.4"/>
  <p:tag name="ANNOTATION_ANIMATION_12" val="4"/>
  <p:tag name="ANNOTATION_ROTATION_12" val="0"/>
  <p:tag name="ANNOTATION_SUB_TYPE_12" val="11"/>
  <p:tag name="ANNOTATION_LOOP_COUNT_12" val="1"/>
  <p:tag name="ANNOTATION_BOX_RADIUS_12" val="5"/>
  <p:tag name="ANNOTATION_SCALE_12" val="0"/>
  <p:tag name="ANNOTATION_BORDER_ALPHA_12" val="100"/>
  <p:tag name="ANNOTATION_BORDER_COLOR_12" val="16777215"/>
  <p:tag name="ANNOTATION_FILL_COLOR_12" val="855309"/>
  <p:tag name="ANNOTATION_FILL_ALPHA_12" val="50"/>
  <p:tag name="ANNOTATION_BORDER_WIDTH_12" val="2"/>
  <p:tag name="ANNOTATION_TYPE_13" val="2"/>
  <p:tag name="ANNOTATION_START_13" val="79.7"/>
  <p:tag name="ANNOTATION_END_13" val="83.0"/>
  <p:tag name="ANNOTATION_TOP_13" val="-37.2"/>
  <p:tag name="ANNOTATION_LEFT_13" val="-37.3"/>
  <p:tag name="ANNOTATION_WIDTH_13" val="650.5"/>
  <p:tag name="ANNOTATION_HEIGHT_13" val="506.4"/>
  <p:tag name="ANNOTATION_ANIMATION_13" val="4"/>
  <p:tag name="ANNOTATION_ROTATION_13" val="0"/>
  <p:tag name="ANNOTATION_SUB_TYPE_13" val="11"/>
  <p:tag name="ANNOTATION_LOOP_COUNT_13" val="1"/>
  <p:tag name="ANNOTATION_BOX_RADIUS_13" val="0"/>
  <p:tag name="ANNOTATION_SCALE_13" val="0"/>
  <p:tag name="ANNOTATION_BORDER_ALPHA_13" val="100"/>
  <p:tag name="ANNOTATION_BORDER_COLOR_13" val="16777215"/>
  <p:tag name="ANNOTATION_FILL_COLOR_13" val="855309"/>
  <p:tag name="ANNOTATION_FILL_ALPHA_13" val="50"/>
  <p:tag name="ANNOTATION_BORDER_WIDTH_13" val="2"/>
  <p:tag name="ANNOTATION_TYPE_14" val="2"/>
  <p:tag name="ANNOTATION_START_14" val="83.0"/>
  <p:tag name="ANNOTATION_END_14" val="83.0"/>
  <p:tag name="ANNOTATION_TOP_14" val="-37.2"/>
  <p:tag name="ANNOTATION_LEFT_14" val="-37.3"/>
  <p:tag name="ANNOTATION_WIDTH_14" val="650.5"/>
  <p:tag name="ANNOTATION_HEIGHT_14" val="506.4"/>
  <p:tag name="ANNOTATION_ANIMATION_14" val="4"/>
  <p:tag name="ANNOTATION_ROTATION_14" val="0"/>
  <p:tag name="ANNOTATION_SUB_TYPE_14" val="11"/>
  <p:tag name="ANNOTATION_LOOP_COUNT_14" val="1"/>
  <p:tag name="ANNOTATION_BOX_RADIUS_14" val="0"/>
  <p:tag name="ANNOTATION_SCALE_14" val="0"/>
  <p:tag name="ANNOTATION_BORDER_ALPHA_14" val="100"/>
  <p:tag name="ANNOTATION_BORDER_COLOR_14" val="16777215"/>
  <p:tag name="ANNOTATION_FILL_COLOR_14" val="855309"/>
  <p:tag name="ANNOTATION_FILL_ALPHA_14" val="50"/>
  <p:tag name="ANNOTATION_BORDER_WIDTH_14" val="2"/>
  <p:tag name="ANNOTATION_TYPE_15" val="2"/>
  <p:tag name="ANNOTATION_START_15" val="83.0"/>
  <p:tag name="ANNOTATION_END_15" val="113.7"/>
  <p:tag name="ANNOTATION_TOP_15" val="327.9"/>
  <p:tag name="ANNOTATION_LEFT_15" val="70.8"/>
  <p:tag name="ANNOTATION_WIDTH_15" val="488.8"/>
  <p:tag name="ANNOTATION_HEIGHT_15" val="64.7"/>
  <p:tag name="ANNOTATION_ANIMATION_15" val="4"/>
  <p:tag name="ANNOTATION_ROTATION_15" val="0"/>
  <p:tag name="ANNOTATION_SUB_TYPE_15" val="11"/>
  <p:tag name="ANNOTATION_LOOP_COUNT_15" val="1"/>
  <p:tag name="ANNOTATION_BOX_RADIUS_15" val="5"/>
  <p:tag name="ANNOTATION_SCALE_15" val="0"/>
  <p:tag name="ANNOTATION_BORDER_ALPHA_15" val="100"/>
  <p:tag name="ANNOTATION_BORDER_COLOR_15" val="16777215"/>
  <p:tag name="ANNOTATION_FILL_COLOR_15" val="855309"/>
  <p:tag name="ANNOTATION_FILL_ALPHA_15" val="50"/>
  <p:tag name="ANNOTATION_BORDER_WIDTH_15" val="2"/>
  <p:tag name="ANNOTATION_TYPE_16" val="2"/>
  <p:tag name="ANNOTATION_START_16" val="113.7"/>
  <p:tag name="ANNOTATION_END_16" val="177.0"/>
  <p:tag name="ANNOTATION_TOP_16" val="-37.2"/>
  <p:tag name="ANNOTATION_LEFT_16" val="-37.3"/>
  <p:tag name="ANNOTATION_WIDTH_16" val="650.5"/>
  <p:tag name="ANNOTATION_HEIGHT_16" val="506.4"/>
  <p:tag name="ANNOTATION_ANIMATION_16" val="4"/>
  <p:tag name="ANNOTATION_ROTATION_16" val="0"/>
  <p:tag name="ANNOTATION_SUB_TYPE_16" val="11"/>
  <p:tag name="ANNOTATION_LOOP_COUNT_16" val="1"/>
  <p:tag name="ANNOTATION_BOX_RADIUS_16" val="0"/>
  <p:tag name="ANNOTATION_SCALE_16" val="0"/>
  <p:tag name="ANNOTATION_BORDER_ALPHA_16" val="100"/>
  <p:tag name="ANNOTATION_BORDER_COLOR_16" val="16777215"/>
  <p:tag name="ANNOTATION_FILL_COLOR_16" val="855309"/>
  <p:tag name="ANNOTATION_FILL_ALPHA_16" val="50"/>
  <p:tag name="ANNOTATION_BORDER_WIDTH_16" val="2"/>
  <p:tag name="ANNOTATION_TYPE_17" val="2"/>
  <p:tag name="ANNOTATION_START_17" val="177.0"/>
  <p:tag name="ANNOTATION_END_17" val="177.0"/>
  <p:tag name="ANNOTATION_TOP_17" val="-37.2"/>
  <p:tag name="ANNOTATION_LEFT_17" val="-37.3"/>
  <p:tag name="ANNOTATION_WIDTH_17" val="650.5"/>
  <p:tag name="ANNOTATION_HEIGHT_17" val="506.4"/>
  <p:tag name="ANNOTATION_ANIMATION_17" val="4"/>
  <p:tag name="ANNOTATION_ROTATION_17" val="0"/>
  <p:tag name="ANNOTATION_SUB_TYPE_17" val="11"/>
  <p:tag name="ANNOTATION_LOOP_COUNT_17" val="1"/>
  <p:tag name="ANNOTATION_BOX_RADIUS_17" val="0"/>
  <p:tag name="ANNOTATION_SCALE_17" val="0"/>
  <p:tag name="ANNOTATION_BORDER_ALPHA_17" val="100"/>
  <p:tag name="ANNOTATION_BORDER_COLOR_17" val="16777215"/>
  <p:tag name="ANNOTATION_FILL_COLOR_17" val="855309"/>
  <p:tag name="ANNOTATION_FILL_ALPHA_17" val="50"/>
  <p:tag name="ANNOTATION_BORDER_WIDTH_17" val="2"/>
  <p:tag name="ANNOTATION_TYPE_18" val="2"/>
  <p:tag name="ANNOTATION_START_18" val="177.0"/>
  <p:tag name="ANNOTATION_END_18" val="207.5"/>
  <p:tag name="ANNOTATION_TOP_18" val="177.0"/>
  <p:tag name="ANNOTATION_LEFT_18" val="15.6"/>
  <p:tag name="ANNOTATION_WIDTH_18" val="465.7"/>
  <p:tag name="ANNOTATION_HEIGHT_18" val="57.3"/>
  <p:tag name="ANNOTATION_ANIMATION_18" val="4"/>
  <p:tag name="ANNOTATION_ROTATION_18" val="0"/>
  <p:tag name="ANNOTATION_SUB_TYPE_18" val="11"/>
  <p:tag name="ANNOTATION_LOOP_COUNT_18" val="1"/>
  <p:tag name="ANNOTATION_BOX_RADIUS_18" val="5"/>
  <p:tag name="ANNOTATION_SCALE_18" val="0"/>
  <p:tag name="ANNOTATION_BORDER_ALPHA_18" val="100"/>
  <p:tag name="ANNOTATION_BORDER_COLOR_18" val="16777215"/>
  <p:tag name="ANNOTATION_FILL_COLOR_18" val="855309"/>
  <p:tag name="ANNOTATION_FILL_ALPHA_18" val="50"/>
  <p:tag name="ANNOTATION_BORDER_WIDTH_18" val="2"/>
  <p:tag name="ANNOTATION_TYPE_19" val="2"/>
  <p:tag name="ANNOTATION_START_19" val="207.5"/>
  <p:tag name="ANNOTATION_END_19" val="216.9"/>
  <p:tag name="ANNOTATION_TOP_19" val="-37.2"/>
  <p:tag name="ANNOTATION_LEFT_19" val="-37.3"/>
  <p:tag name="ANNOTATION_WIDTH_19" val="650.5"/>
  <p:tag name="ANNOTATION_HEIGHT_19" val="506.4"/>
  <p:tag name="ANNOTATION_ANIMATION_19" val="4"/>
  <p:tag name="ANNOTATION_ROTATION_19" val="0"/>
  <p:tag name="ANNOTATION_SUB_TYPE_19" val="11"/>
  <p:tag name="ANNOTATION_LOOP_COUNT_19" val="1"/>
  <p:tag name="ANNOTATION_BOX_RADIUS_19" val="0"/>
  <p:tag name="ANNOTATION_SCALE_19" val="0"/>
  <p:tag name="ANNOTATION_BORDER_ALPHA_19" val="100"/>
  <p:tag name="ANNOTATION_BORDER_COLOR_19" val="16777215"/>
  <p:tag name="ANNOTATION_FILL_COLOR_19" val="855309"/>
  <p:tag name="ANNOTATION_FILL_ALPHA_19" val="50"/>
  <p:tag name="ANNOTATION_BORDER_WIDTH_19" val="2"/>
  <p:tag name="ANNOTATION_TYPE_20" val="2"/>
  <p:tag name="ANNOTATION_START_20" val="216.9"/>
  <p:tag name="ANNOTATION_END_20" val="216.9"/>
  <p:tag name="ANNOTATION_TOP_20" val="-37.2"/>
  <p:tag name="ANNOTATION_LEFT_20" val="-37.3"/>
  <p:tag name="ANNOTATION_WIDTH_20" val="650.5"/>
  <p:tag name="ANNOTATION_HEIGHT_20" val="506.4"/>
  <p:tag name="ANNOTATION_ANIMATION_20" val="4"/>
  <p:tag name="ANNOTATION_ROTATION_20" val="0"/>
  <p:tag name="ANNOTATION_SUB_TYPE_20" val="11"/>
  <p:tag name="ANNOTATION_LOOP_COUNT_20" val="1"/>
  <p:tag name="ANNOTATION_BOX_RADIUS_20" val="0"/>
  <p:tag name="ANNOTATION_SCALE_20" val="0"/>
  <p:tag name="ANNOTATION_BORDER_ALPHA_20" val="100"/>
  <p:tag name="ANNOTATION_BORDER_COLOR_20" val="16777215"/>
  <p:tag name="ANNOTATION_FILL_COLOR_20" val="855309"/>
  <p:tag name="ANNOTATION_FILL_ALPHA_20" val="50"/>
  <p:tag name="ANNOTATION_BORDER_WIDTH_20" val="2"/>
  <p:tag name="ANNOTATION_TYPE_21" val="2"/>
  <p:tag name="ANNOTATION_START_21" val="216.9"/>
  <p:tag name="ANNOTATION_END_21" val="251.0"/>
  <p:tag name="ANNOTATION_TOP_21" val="240.9"/>
  <p:tag name="ANNOTATION_LEFT_21" val="28.3"/>
  <p:tag name="ANNOTATION_WIDTH_21" val="437.4"/>
  <p:tag name="ANNOTATION_HEIGHT_21" val="39.4"/>
  <p:tag name="ANNOTATION_ANIMATION_21" val="4"/>
  <p:tag name="ANNOTATION_ROTATION_21" val="0"/>
  <p:tag name="ANNOTATION_SUB_TYPE_21" val="11"/>
  <p:tag name="ANNOTATION_LOOP_COUNT_21" val="1"/>
  <p:tag name="ANNOTATION_BOX_RADIUS_21" val="5"/>
  <p:tag name="ANNOTATION_SCALE_21" val="0"/>
  <p:tag name="ANNOTATION_BORDER_ALPHA_21" val="100"/>
  <p:tag name="ANNOTATION_BORDER_COLOR_21" val="16777215"/>
  <p:tag name="ANNOTATION_FILL_COLOR_21" val="855309"/>
  <p:tag name="ANNOTATION_FILL_ALPHA_21" val="50"/>
  <p:tag name="ANNOTATION_BORDER_WIDTH_21" val="2"/>
  <p:tag name="ANNOTATION_TYPE_22" val="2"/>
  <p:tag name="ANNOTATION_START_22" val="251.0"/>
  <p:tag name="ANNOTATION_END_22" val="261.5"/>
  <p:tag name="ANNOTATION_TOP_22" val="-37.2"/>
  <p:tag name="ANNOTATION_LEFT_22" val="-37.3"/>
  <p:tag name="ANNOTATION_WIDTH_22" val="650.5"/>
  <p:tag name="ANNOTATION_HEIGHT_22" val="506.4"/>
  <p:tag name="ANNOTATION_ANIMATION_22" val="4"/>
  <p:tag name="ANNOTATION_ROTATION_22" val="0"/>
  <p:tag name="ANNOTATION_SUB_TYPE_22" val="11"/>
  <p:tag name="ANNOTATION_LOOP_COUNT_22" val="1"/>
  <p:tag name="ANNOTATION_BOX_RADIUS_22" val="0"/>
  <p:tag name="ANNOTATION_SCALE_22" val="0"/>
  <p:tag name="ANNOTATION_BORDER_ALPHA_22" val="100"/>
  <p:tag name="ANNOTATION_BORDER_COLOR_22" val="16777215"/>
  <p:tag name="ANNOTATION_FILL_COLOR_22" val="855309"/>
  <p:tag name="ANNOTATION_FILL_ALPHA_22" val="50"/>
  <p:tag name="ANNOTATION_BORDER_WIDTH_22" val="2"/>
  <p:tag name="ANNOTATION_TYPE_23" val="2"/>
  <p:tag name="ANNOTATION_START_23" val="261.5"/>
  <p:tag name="ANNOTATION_END_23" val="261.5"/>
  <p:tag name="ANNOTATION_TOP_23" val="-37.2"/>
  <p:tag name="ANNOTATION_LEFT_23" val="-37.3"/>
  <p:tag name="ANNOTATION_WIDTH_23" val="650.5"/>
  <p:tag name="ANNOTATION_HEIGHT_23" val="506.4"/>
  <p:tag name="ANNOTATION_ANIMATION_23" val="4"/>
  <p:tag name="ANNOTATION_ROTATION_23" val="0"/>
  <p:tag name="ANNOTATION_SUB_TYPE_23" val="11"/>
  <p:tag name="ANNOTATION_LOOP_COUNT_23" val="1"/>
  <p:tag name="ANNOTATION_BOX_RADIUS_23" val="0"/>
  <p:tag name="ANNOTATION_SCALE_23" val="0"/>
  <p:tag name="ANNOTATION_BORDER_ALPHA_23" val="100"/>
  <p:tag name="ANNOTATION_BORDER_COLOR_23" val="16777215"/>
  <p:tag name="ANNOTATION_FILL_COLOR_23" val="855309"/>
  <p:tag name="ANNOTATION_FILL_ALPHA_23" val="50"/>
  <p:tag name="ANNOTATION_BORDER_WIDTH_23" val="2"/>
  <p:tag name="ANNOTATION_TYPE_24" val="2"/>
  <p:tag name="ANNOTATION_START_24" val="261.5"/>
  <p:tag name="ANNOTATION_END_24" val="303.9"/>
  <p:tag name="ANNOTATION_TOP_24" val="270.7"/>
  <p:tag name="ANNOTATION_LEFT_24" val="29.8"/>
  <p:tag name="ANNOTATION_WIDTH_24" val="245.9"/>
  <p:tag name="ANNOTATION_HEIGHT_24" val="51.3"/>
  <p:tag name="ANNOTATION_ANIMATION_24" val="4"/>
  <p:tag name="ANNOTATION_ROTATION_24" val="0"/>
  <p:tag name="ANNOTATION_SUB_TYPE_24" val="11"/>
  <p:tag name="ANNOTATION_LOOP_COUNT_24" val="1"/>
  <p:tag name="ANNOTATION_BOX_RADIUS_24" val="5"/>
  <p:tag name="ANNOTATION_SCALE_24" val="0"/>
  <p:tag name="ANNOTATION_BORDER_ALPHA_24" val="100"/>
  <p:tag name="ANNOTATION_BORDER_COLOR_24" val="16777215"/>
  <p:tag name="ANNOTATION_FILL_COLOR_24" val="855309"/>
  <p:tag name="ANNOTATION_FILL_ALPHA_24" val="50"/>
  <p:tag name="ANNOTATION_BORDER_WIDTH_24" val="2"/>
  <p:tag name="ANNOTATION_TYPE_25" val="2"/>
  <p:tag name="ANNOTATION_START_25" val="303.9"/>
  <p:tag name="ANNOTATION_TOP_25" val="-37.2"/>
  <p:tag name="ANNOTATION_LEFT_25" val="-37.3"/>
  <p:tag name="ANNOTATION_WIDTH_25" val="650.5"/>
  <p:tag name="ANNOTATION_HEIGHT_25" val="506.4"/>
  <p:tag name="ANNOTATION_ANIMATION_25" val="4"/>
  <p:tag name="ANNOTATION_ROTATION_25" val="0"/>
  <p:tag name="ANNOTATION_SUB_TYPE_25" val="11"/>
  <p:tag name="ANNOTATION_LOOP_COUNT_25" val="1"/>
  <p:tag name="ANNOTATION_BOX_RADIUS_25" val="0"/>
  <p:tag name="ANNOTATION_SCALE_25" val="0"/>
  <p:tag name="ANNOTATION_BORDER_ALPHA_25" val="100"/>
  <p:tag name="ANNOTATION_BORDER_COLOR_25" val="16777215"/>
  <p:tag name="ANNOTATION_FILL_COLOR_25" val="855309"/>
  <p:tag name="ANNOTATION_FILL_ALPHA_25" val="50"/>
  <p:tag name="ANNOTATION_BORDER_WIDTH_25" val="2"/>
  <p:tag name="ANNOTATION_COUNT" val="25"/>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_rels/theme3.xml.rels><?xml version="1.0" encoding="UTF-8" standalone="yes"?>
<Relationships xmlns="http://schemas.openxmlformats.org/package/2006/relationships"><Relationship Id="rId1" Type="http://schemas.openxmlformats.org/officeDocument/2006/relationships/image" Target="../media/image1.jpeg"/></Relationships>
</file>

<file path=ppt/theme/_rels/theme4.xml.rels><?xml version="1.0" encoding="UTF-8" standalone="yes"?>
<Relationships xmlns="http://schemas.openxmlformats.org/package/2006/relationships"><Relationship Id="rId1" Type="http://schemas.openxmlformats.org/officeDocument/2006/relationships/image" Target="../media/image1.jpeg"/></Relationships>
</file>

<file path=ppt/theme/_rels/theme5.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1_Origin">
  <a:themeElements>
    <a:clrScheme name="Origin">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fontScheme name="Origin">
      <a:majorFont>
        <a:latin typeface="Bookman Old Style"/>
        <a:ea typeface=""/>
        <a:cs typeface=""/>
        <a:font script="Grek" typeface="Cambria"/>
        <a:font script="Cyrl" typeface="Cambria"/>
        <a:font script="Jpan" typeface="HG明朝E"/>
        <a:font script="Hang" typeface="돋움"/>
        <a:font script="Hans" typeface="宋体"/>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a:ea typeface=""/>
        <a:cs typeface=""/>
        <a:font script="Grek" typeface="Calibri"/>
        <a:font script="Cyrl" typeface="Calibri"/>
        <a:font script="Jpan" typeface="ＭＳ Ｐゴシック"/>
        <a:font script="Hang" typeface="맑은 고딕"/>
        <a:font script="Hans" typeface="华文新魏"/>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rigin">
      <a:fillStyleLst>
        <a:solidFill>
          <a:schemeClr val="phClr"/>
        </a:solidFill>
        <a:gradFill rotWithShape="1">
          <a:gsLst>
            <a:gs pos="0">
              <a:schemeClr val="phClr">
                <a:tint val="45000"/>
                <a:satMod val="200000"/>
              </a:schemeClr>
            </a:gs>
            <a:gs pos="30000">
              <a:schemeClr val="phClr">
                <a:tint val="61000"/>
                <a:satMod val="200000"/>
              </a:schemeClr>
            </a:gs>
            <a:gs pos="45000">
              <a:schemeClr val="phClr">
                <a:tint val="66000"/>
                <a:satMod val="200000"/>
              </a:schemeClr>
            </a:gs>
            <a:gs pos="55000">
              <a:schemeClr val="phClr">
                <a:tint val="66000"/>
                <a:satMod val="200000"/>
              </a:schemeClr>
            </a:gs>
            <a:gs pos="73000">
              <a:schemeClr val="phClr">
                <a:tint val="61000"/>
                <a:satMod val="200000"/>
              </a:schemeClr>
            </a:gs>
            <a:gs pos="100000">
              <a:schemeClr val="phClr">
                <a:tint val="45000"/>
                <a:satMod val="200000"/>
              </a:schemeClr>
            </a:gs>
          </a:gsLst>
          <a:lin ang="950000" scaled="1"/>
        </a:gradFill>
        <a:gradFill rotWithShape="1">
          <a:gsLst>
            <a:gs pos="0">
              <a:schemeClr val="phClr">
                <a:shade val="63000"/>
              </a:schemeClr>
            </a:gs>
            <a:gs pos="30000">
              <a:schemeClr val="phClr">
                <a:shade val="90000"/>
                <a:satMod val="110000"/>
              </a:schemeClr>
            </a:gs>
            <a:gs pos="45000">
              <a:schemeClr val="phClr">
                <a:shade val="100000"/>
                <a:satMod val="118000"/>
              </a:schemeClr>
            </a:gs>
            <a:gs pos="55000">
              <a:schemeClr val="phClr">
                <a:shade val="100000"/>
                <a:satMod val="118000"/>
              </a:schemeClr>
            </a:gs>
            <a:gs pos="73000">
              <a:schemeClr val="phClr">
                <a:shade val="90000"/>
                <a:satMod val="110000"/>
              </a:schemeClr>
            </a:gs>
            <a:gs pos="100000">
              <a:schemeClr val="phClr">
                <a:shade val="63000"/>
              </a:schemeClr>
            </a:gs>
          </a:gsLst>
          <a:lin ang="950000" scaled="1"/>
        </a:gradFill>
      </a:fillStyleLst>
      <a:lnStyleLst>
        <a:ln w="9525"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3000" dir="5400000" rotWithShape="0">
              <a:srgbClr val="000000">
                <a:alpha val="40000"/>
              </a:srgbClr>
            </a:outerShdw>
          </a:effectLst>
          <a:scene3d>
            <a:camera prst="orthographicFront" fov="0">
              <a:rot lat="0" lon="0" rev="0"/>
            </a:camera>
            <a:lightRig rig="balanced" dir="t">
              <a:rot lat="0" lon="0" rev="0"/>
            </a:lightRig>
          </a:scene3d>
          <a:sp3d prstMaterial="matte">
            <a:bevelT w="0" h="0"/>
            <a:contourClr>
              <a:schemeClr val="phClr">
                <a:tint val="100000"/>
                <a:shade val="100000"/>
                <a:hueMod val="100000"/>
                <a:satMod val="100000"/>
              </a:schemeClr>
            </a:contourClr>
          </a:sp3d>
        </a:effectStyle>
        <a:effectStyle>
          <a:effectLst>
            <a:outerShdw blurRad="50800" dist="25400" dir="5400000" rotWithShape="0">
              <a:srgbClr val="000000">
                <a:alpha val="50000"/>
              </a:srgbClr>
            </a:outerShdw>
          </a:effectLst>
          <a:scene3d>
            <a:camera prst="orthographicFront" fov="0">
              <a:rot lat="0" lon="0" rev="0"/>
            </a:camera>
            <a:lightRig rig="soft" dir="t">
              <a:rot lat="0" lon="0" rev="2700000"/>
            </a:lightRig>
          </a:scene3d>
          <a:sp3d prstMaterial="matte">
            <a:bevelT w="50800" h="50800"/>
            <a:contourClr>
              <a:schemeClr val="phClr"/>
            </a:contourClr>
          </a:sp3d>
        </a:effectStyle>
      </a:effectStyleLst>
      <a:bgFillStyleLst>
        <a:solidFill>
          <a:schemeClr val="phClr"/>
        </a:solidFill>
        <a:gradFill rotWithShape="1">
          <a:gsLst>
            <a:gs pos="0">
              <a:schemeClr val="phClr">
                <a:shade val="60000"/>
                <a:satMod val="300000"/>
              </a:schemeClr>
            </a:gs>
            <a:gs pos="30000">
              <a:schemeClr val="phClr">
                <a:shade val="80000"/>
                <a:satMod val="230000"/>
              </a:schemeClr>
            </a:gs>
            <a:gs pos="100000">
              <a:schemeClr val="phClr">
                <a:tint val="97000"/>
                <a:satMod val="220000"/>
              </a:schemeClr>
            </a:gs>
          </a:gsLst>
          <a:lin ang="16200000" scaled="1"/>
        </a:gradFill>
        <a:blipFill>
          <a:blip xmlns:r="http://schemas.openxmlformats.org/officeDocument/2006/relationships" r:embed="rId1">
            <a:duotone>
              <a:schemeClr val="phClr">
                <a:shade val="6000"/>
                <a:satMod val="120000"/>
              </a:schemeClr>
              <a:schemeClr val="phClr">
                <a:tint val="90000"/>
              </a:schemeClr>
            </a:duotone>
          </a:blip>
          <a:tile tx="0" ty="0" sx="35000" sy="40000" flip="x" algn="tl"/>
        </a:blipFill>
      </a:bgFillStyleLst>
    </a:fmtScheme>
  </a:themeElements>
  <a:objectDefaults/>
  <a:extraClrSchemeLst/>
</a:theme>
</file>

<file path=ppt/theme/theme2.xml><?xml version="1.0" encoding="utf-8"?>
<a:theme xmlns:a="http://schemas.openxmlformats.org/drawingml/2006/main" name="2_Origin">
  <a:themeElements>
    <a:clrScheme name="Origin">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fontScheme name="Origin">
      <a:majorFont>
        <a:latin typeface="Bookman Old Style"/>
        <a:ea typeface=""/>
        <a:cs typeface=""/>
        <a:font script="Grek" typeface="Cambria"/>
        <a:font script="Cyrl" typeface="Cambria"/>
        <a:font script="Jpan" typeface="HG明朝E"/>
        <a:font script="Hang" typeface="돋움"/>
        <a:font script="Hans" typeface="宋体"/>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a:ea typeface=""/>
        <a:cs typeface=""/>
        <a:font script="Grek" typeface="Calibri"/>
        <a:font script="Cyrl" typeface="Calibri"/>
        <a:font script="Jpan" typeface="ＭＳ Ｐゴシック"/>
        <a:font script="Hang" typeface="맑은 고딕"/>
        <a:font script="Hans" typeface="华文新魏"/>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rigin">
      <a:fillStyleLst>
        <a:solidFill>
          <a:schemeClr val="phClr"/>
        </a:solidFill>
        <a:gradFill rotWithShape="1">
          <a:gsLst>
            <a:gs pos="0">
              <a:schemeClr val="phClr">
                <a:tint val="45000"/>
                <a:satMod val="200000"/>
              </a:schemeClr>
            </a:gs>
            <a:gs pos="30000">
              <a:schemeClr val="phClr">
                <a:tint val="61000"/>
                <a:satMod val="200000"/>
              </a:schemeClr>
            </a:gs>
            <a:gs pos="45000">
              <a:schemeClr val="phClr">
                <a:tint val="66000"/>
                <a:satMod val="200000"/>
              </a:schemeClr>
            </a:gs>
            <a:gs pos="55000">
              <a:schemeClr val="phClr">
                <a:tint val="66000"/>
                <a:satMod val="200000"/>
              </a:schemeClr>
            </a:gs>
            <a:gs pos="73000">
              <a:schemeClr val="phClr">
                <a:tint val="61000"/>
                <a:satMod val="200000"/>
              </a:schemeClr>
            </a:gs>
            <a:gs pos="100000">
              <a:schemeClr val="phClr">
                <a:tint val="45000"/>
                <a:satMod val="200000"/>
              </a:schemeClr>
            </a:gs>
          </a:gsLst>
          <a:lin ang="950000" scaled="1"/>
        </a:gradFill>
        <a:gradFill rotWithShape="1">
          <a:gsLst>
            <a:gs pos="0">
              <a:schemeClr val="phClr">
                <a:shade val="63000"/>
              </a:schemeClr>
            </a:gs>
            <a:gs pos="30000">
              <a:schemeClr val="phClr">
                <a:shade val="90000"/>
                <a:satMod val="110000"/>
              </a:schemeClr>
            </a:gs>
            <a:gs pos="45000">
              <a:schemeClr val="phClr">
                <a:shade val="100000"/>
                <a:satMod val="118000"/>
              </a:schemeClr>
            </a:gs>
            <a:gs pos="55000">
              <a:schemeClr val="phClr">
                <a:shade val="100000"/>
                <a:satMod val="118000"/>
              </a:schemeClr>
            </a:gs>
            <a:gs pos="73000">
              <a:schemeClr val="phClr">
                <a:shade val="90000"/>
                <a:satMod val="110000"/>
              </a:schemeClr>
            </a:gs>
            <a:gs pos="100000">
              <a:schemeClr val="phClr">
                <a:shade val="63000"/>
              </a:schemeClr>
            </a:gs>
          </a:gsLst>
          <a:lin ang="950000" scaled="1"/>
        </a:gradFill>
      </a:fillStyleLst>
      <a:lnStyleLst>
        <a:ln w="9525"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3000" dir="5400000" rotWithShape="0">
              <a:srgbClr val="000000">
                <a:alpha val="40000"/>
              </a:srgbClr>
            </a:outerShdw>
          </a:effectLst>
          <a:scene3d>
            <a:camera prst="orthographicFront" fov="0">
              <a:rot lat="0" lon="0" rev="0"/>
            </a:camera>
            <a:lightRig rig="balanced" dir="t">
              <a:rot lat="0" lon="0" rev="0"/>
            </a:lightRig>
          </a:scene3d>
          <a:sp3d prstMaterial="matte">
            <a:bevelT w="0" h="0"/>
            <a:contourClr>
              <a:schemeClr val="phClr">
                <a:tint val="100000"/>
                <a:shade val="100000"/>
                <a:hueMod val="100000"/>
                <a:satMod val="100000"/>
              </a:schemeClr>
            </a:contourClr>
          </a:sp3d>
        </a:effectStyle>
        <a:effectStyle>
          <a:effectLst>
            <a:outerShdw blurRad="50800" dist="25400" dir="5400000" rotWithShape="0">
              <a:srgbClr val="000000">
                <a:alpha val="50000"/>
              </a:srgbClr>
            </a:outerShdw>
          </a:effectLst>
          <a:scene3d>
            <a:camera prst="orthographicFront" fov="0">
              <a:rot lat="0" lon="0" rev="0"/>
            </a:camera>
            <a:lightRig rig="soft" dir="t">
              <a:rot lat="0" lon="0" rev="2700000"/>
            </a:lightRig>
          </a:scene3d>
          <a:sp3d prstMaterial="matte">
            <a:bevelT w="50800" h="50800"/>
            <a:contourClr>
              <a:schemeClr val="phClr"/>
            </a:contourClr>
          </a:sp3d>
        </a:effectStyle>
      </a:effectStyleLst>
      <a:bgFillStyleLst>
        <a:solidFill>
          <a:schemeClr val="phClr"/>
        </a:solidFill>
        <a:gradFill rotWithShape="1">
          <a:gsLst>
            <a:gs pos="0">
              <a:schemeClr val="phClr">
                <a:shade val="60000"/>
                <a:satMod val="300000"/>
              </a:schemeClr>
            </a:gs>
            <a:gs pos="30000">
              <a:schemeClr val="phClr">
                <a:shade val="80000"/>
                <a:satMod val="230000"/>
              </a:schemeClr>
            </a:gs>
            <a:gs pos="100000">
              <a:schemeClr val="phClr">
                <a:tint val="97000"/>
                <a:satMod val="220000"/>
              </a:schemeClr>
            </a:gs>
          </a:gsLst>
          <a:lin ang="16200000" scaled="1"/>
        </a:gradFill>
        <a:blipFill>
          <a:blip xmlns:r="http://schemas.openxmlformats.org/officeDocument/2006/relationships" r:embed="rId1">
            <a:duotone>
              <a:schemeClr val="phClr">
                <a:shade val="6000"/>
                <a:satMod val="120000"/>
              </a:schemeClr>
              <a:schemeClr val="phClr">
                <a:tint val="90000"/>
              </a:schemeClr>
            </a:duotone>
          </a:blip>
          <a:tile tx="0" ty="0" sx="35000" sy="40000" flip="x" algn="tl"/>
        </a:blipFill>
      </a:bgFillStyleLst>
    </a:fmtScheme>
  </a:themeElements>
  <a:objectDefaults/>
  <a:extraClrSchemeLst/>
</a:theme>
</file>

<file path=ppt/theme/theme3.xml><?xml version="1.0" encoding="utf-8"?>
<a:theme xmlns:a="http://schemas.openxmlformats.org/drawingml/2006/main" name="3_Origin">
  <a:themeElements>
    <a:clrScheme name="Origin">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fontScheme name="Origin">
      <a:majorFont>
        <a:latin typeface="Bookman Old Style"/>
        <a:ea typeface=""/>
        <a:cs typeface=""/>
        <a:font script="Grek" typeface="Cambria"/>
        <a:font script="Cyrl" typeface="Cambria"/>
        <a:font script="Jpan" typeface="HG明朝E"/>
        <a:font script="Hang" typeface="돋움"/>
        <a:font script="Hans" typeface="宋体"/>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a:ea typeface=""/>
        <a:cs typeface=""/>
        <a:font script="Grek" typeface="Calibri"/>
        <a:font script="Cyrl" typeface="Calibri"/>
        <a:font script="Jpan" typeface="ＭＳ Ｐゴシック"/>
        <a:font script="Hang" typeface="맑은 고딕"/>
        <a:font script="Hans" typeface="华文新魏"/>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rigin">
      <a:fillStyleLst>
        <a:solidFill>
          <a:schemeClr val="phClr"/>
        </a:solidFill>
        <a:gradFill rotWithShape="1">
          <a:gsLst>
            <a:gs pos="0">
              <a:schemeClr val="phClr">
                <a:tint val="45000"/>
                <a:satMod val="200000"/>
              </a:schemeClr>
            </a:gs>
            <a:gs pos="30000">
              <a:schemeClr val="phClr">
                <a:tint val="61000"/>
                <a:satMod val="200000"/>
              </a:schemeClr>
            </a:gs>
            <a:gs pos="45000">
              <a:schemeClr val="phClr">
                <a:tint val="66000"/>
                <a:satMod val="200000"/>
              </a:schemeClr>
            </a:gs>
            <a:gs pos="55000">
              <a:schemeClr val="phClr">
                <a:tint val="66000"/>
                <a:satMod val="200000"/>
              </a:schemeClr>
            </a:gs>
            <a:gs pos="73000">
              <a:schemeClr val="phClr">
                <a:tint val="61000"/>
                <a:satMod val="200000"/>
              </a:schemeClr>
            </a:gs>
            <a:gs pos="100000">
              <a:schemeClr val="phClr">
                <a:tint val="45000"/>
                <a:satMod val="200000"/>
              </a:schemeClr>
            </a:gs>
          </a:gsLst>
          <a:lin ang="950000" scaled="1"/>
        </a:gradFill>
        <a:gradFill rotWithShape="1">
          <a:gsLst>
            <a:gs pos="0">
              <a:schemeClr val="phClr">
                <a:shade val="63000"/>
              </a:schemeClr>
            </a:gs>
            <a:gs pos="30000">
              <a:schemeClr val="phClr">
                <a:shade val="90000"/>
                <a:satMod val="110000"/>
              </a:schemeClr>
            </a:gs>
            <a:gs pos="45000">
              <a:schemeClr val="phClr">
                <a:shade val="100000"/>
                <a:satMod val="118000"/>
              </a:schemeClr>
            </a:gs>
            <a:gs pos="55000">
              <a:schemeClr val="phClr">
                <a:shade val="100000"/>
                <a:satMod val="118000"/>
              </a:schemeClr>
            </a:gs>
            <a:gs pos="73000">
              <a:schemeClr val="phClr">
                <a:shade val="90000"/>
                <a:satMod val="110000"/>
              </a:schemeClr>
            </a:gs>
            <a:gs pos="100000">
              <a:schemeClr val="phClr">
                <a:shade val="63000"/>
              </a:schemeClr>
            </a:gs>
          </a:gsLst>
          <a:lin ang="950000" scaled="1"/>
        </a:gradFill>
      </a:fillStyleLst>
      <a:lnStyleLst>
        <a:ln w="9525"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3000" dir="5400000" rotWithShape="0">
              <a:srgbClr val="000000">
                <a:alpha val="40000"/>
              </a:srgbClr>
            </a:outerShdw>
          </a:effectLst>
          <a:scene3d>
            <a:camera prst="orthographicFront" fov="0">
              <a:rot lat="0" lon="0" rev="0"/>
            </a:camera>
            <a:lightRig rig="balanced" dir="t">
              <a:rot lat="0" lon="0" rev="0"/>
            </a:lightRig>
          </a:scene3d>
          <a:sp3d prstMaterial="matte">
            <a:bevelT w="0" h="0"/>
            <a:contourClr>
              <a:schemeClr val="phClr">
                <a:tint val="100000"/>
                <a:shade val="100000"/>
                <a:hueMod val="100000"/>
                <a:satMod val="100000"/>
              </a:schemeClr>
            </a:contourClr>
          </a:sp3d>
        </a:effectStyle>
        <a:effectStyle>
          <a:effectLst>
            <a:outerShdw blurRad="50800" dist="25400" dir="5400000" rotWithShape="0">
              <a:srgbClr val="000000">
                <a:alpha val="50000"/>
              </a:srgbClr>
            </a:outerShdw>
          </a:effectLst>
          <a:scene3d>
            <a:camera prst="orthographicFront" fov="0">
              <a:rot lat="0" lon="0" rev="0"/>
            </a:camera>
            <a:lightRig rig="soft" dir="t">
              <a:rot lat="0" lon="0" rev="2700000"/>
            </a:lightRig>
          </a:scene3d>
          <a:sp3d prstMaterial="matte">
            <a:bevelT w="50800" h="50800"/>
            <a:contourClr>
              <a:schemeClr val="phClr"/>
            </a:contourClr>
          </a:sp3d>
        </a:effectStyle>
      </a:effectStyleLst>
      <a:bgFillStyleLst>
        <a:solidFill>
          <a:schemeClr val="phClr"/>
        </a:solidFill>
        <a:gradFill rotWithShape="1">
          <a:gsLst>
            <a:gs pos="0">
              <a:schemeClr val="phClr">
                <a:shade val="60000"/>
                <a:satMod val="300000"/>
              </a:schemeClr>
            </a:gs>
            <a:gs pos="30000">
              <a:schemeClr val="phClr">
                <a:shade val="80000"/>
                <a:satMod val="230000"/>
              </a:schemeClr>
            </a:gs>
            <a:gs pos="100000">
              <a:schemeClr val="phClr">
                <a:tint val="97000"/>
                <a:satMod val="220000"/>
              </a:schemeClr>
            </a:gs>
          </a:gsLst>
          <a:lin ang="16200000" scaled="1"/>
        </a:gradFill>
        <a:blipFill>
          <a:blip xmlns:r="http://schemas.openxmlformats.org/officeDocument/2006/relationships" r:embed="rId1">
            <a:duotone>
              <a:schemeClr val="phClr">
                <a:shade val="6000"/>
                <a:satMod val="120000"/>
              </a:schemeClr>
              <a:schemeClr val="phClr">
                <a:tint val="90000"/>
              </a:schemeClr>
            </a:duotone>
          </a:blip>
          <a:tile tx="0" ty="0" sx="35000" sy="40000" flip="x" algn="tl"/>
        </a:blipFill>
      </a:bgFillStyleLst>
    </a:fmtScheme>
  </a:themeElements>
  <a:objectDefaults/>
  <a:extraClrSchemeLst/>
</a:theme>
</file>

<file path=ppt/theme/theme4.xml><?xml version="1.0" encoding="utf-8"?>
<a:theme xmlns:a="http://schemas.openxmlformats.org/drawingml/2006/main" name="4_Origin">
  <a:themeElements>
    <a:clrScheme name="Origin">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fontScheme name="Origin">
      <a:majorFont>
        <a:latin typeface="Bookman Old Style"/>
        <a:ea typeface=""/>
        <a:cs typeface=""/>
        <a:font script="Grek" typeface="Cambria"/>
        <a:font script="Cyrl" typeface="Cambria"/>
        <a:font script="Jpan" typeface="HG明朝E"/>
        <a:font script="Hang" typeface="돋움"/>
        <a:font script="Hans" typeface="宋体"/>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a:ea typeface=""/>
        <a:cs typeface=""/>
        <a:font script="Grek" typeface="Calibri"/>
        <a:font script="Cyrl" typeface="Calibri"/>
        <a:font script="Jpan" typeface="ＭＳ Ｐゴシック"/>
        <a:font script="Hang" typeface="맑은 고딕"/>
        <a:font script="Hans" typeface="华文新魏"/>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rigin">
      <a:fillStyleLst>
        <a:solidFill>
          <a:schemeClr val="phClr"/>
        </a:solidFill>
        <a:gradFill rotWithShape="1">
          <a:gsLst>
            <a:gs pos="0">
              <a:schemeClr val="phClr">
                <a:tint val="45000"/>
                <a:satMod val="200000"/>
              </a:schemeClr>
            </a:gs>
            <a:gs pos="30000">
              <a:schemeClr val="phClr">
                <a:tint val="61000"/>
                <a:satMod val="200000"/>
              </a:schemeClr>
            </a:gs>
            <a:gs pos="45000">
              <a:schemeClr val="phClr">
                <a:tint val="66000"/>
                <a:satMod val="200000"/>
              </a:schemeClr>
            </a:gs>
            <a:gs pos="55000">
              <a:schemeClr val="phClr">
                <a:tint val="66000"/>
                <a:satMod val="200000"/>
              </a:schemeClr>
            </a:gs>
            <a:gs pos="73000">
              <a:schemeClr val="phClr">
                <a:tint val="61000"/>
                <a:satMod val="200000"/>
              </a:schemeClr>
            </a:gs>
            <a:gs pos="100000">
              <a:schemeClr val="phClr">
                <a:tint val="45000"/>
                <a:satMod val="200000"/>
              </a:schemeClr>
            </a:gs>
          </a:gsLst>
          <a:lin ang="950000" scaled="1"/>
        </a:gradFill>
        <a:gradFill rotWithShape="1">
          <a:gsLst>
            <a:gs pos="0">
              <a:schemeClr val="phClr">
                <a:shade val="63000"/>
              </a:schemeClr>
            </a:gs>
            <a:gs pos="30000">
              <a:schemeClr val="phClr">
                <a:shade val="90000"/>
                <a:satMod val="110000"/>
              </a:schemeClr>
            </a:gs>
            <a:gs pos="45000">
              <a:schemeClr val="phClr">
                <a:shade val="100000"/>
                <a:satMod val="118000"/>
              </a:schemeClr>
            </a:gs>
            <a:gs pos="55000">
              <a:schemeClr val="phClr">
                <a:shade val="100000"/>
                <a:satMod val="118000"/>
              </a:schemeClr>
            </a:gs>
            <a:gs pos="73000">
              <a:schemeClr val="phClr">
                <a:shade val="90000"/>
                <a:satMod val="110000"/>
              </a:schemeClr>
            </a:gs>
            <a:gs pos="100000">
              <a:schemeClr val="phClr">
                <a:shade val="63000"/>
              </a:schemeClr>
            </a:gs>
          </a:gsLst>
          <a:lin ang="950000" scaled="1"/>
        </a:gradFill>
      </a:fillStyleLst>
      <a:lnStyleLst>
        <a:ln w="9525"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3000" dir="5400000" rotWithShape="0">
              <a:srgbClr val="000000">
                <a:alpha val="40000"/>
              </a:srgbClr>
            </a:outerShdw>
          </a:effectLst>
          <a:scene3d>
            <a:camera prst="orthographicFront" fov="0">
              <a:rot lat="0" lon="0" rev="0"/>
            </a:camera>
            <a:lightRig rig="balanced" dir="t">
              <a:rot lat="0" lon="0" rev="0"/>
            </a:lightRig>
          </a:scene3d>
          <a:sp3d prstMaterial="matte">
            <a:bevelT w="0" h="0"/>
            <a:contourClr>
              <a:schemeClr val="phClr">
                <a:tint val="100000"/>
                <a:shade val="100000"/>
                <a:hueMod val="100000"/>
                <a:satMod val="100000"/>
              </a:schemeClr>
            </a:contourClr>
          </a:sp3d>
        </a:effectStyle>
        <a:effectStyle>
          <a:effectLst>
            <a:outerShdw blurRad="50800" dist="25400" dir="5400000" rotWithShape="0">
              <a:srgbClr val="000000">
                <a:alpha val="50000"/>
              </a:srgbClr>
            </a:outerShdw>
          </a:effectLst>
          <a:scene3d>
            <a:camera prst="orthographicFront" fov="0">
              <a:rot lat="0" lon="0" rev="0"/>
            </a:camera>
            <a:lightRig rig="soft" dir="t">
              <a:rot lat="0" lon="0" rev="2700000"/>
            </a:lightRig>
          </a:scene3d>
          <a:sp3d prstMaterial="matte">
            <a:bevelT w="50800" h="50800"/>
            <a:contourClr>
              <a:schemeClr val="phClr"/>
            </a:contourClr>
          </a:sp3d>
        </a:effectStyle>
      </a:effectStyleLst>
      <a:bgFillStyleLst>
        <a:solidFill>
          <a:schemeClr val="phClr"/>
        </a:solidFill>
        <a:gradFill rotWithShape="1">
          <a:gsLst>
            <a:gs pos="0">
              <a:schemeClr val="phClr">
                <a:shade val="60000"/>
                <a:satMod val="300000"/>
              </a:schemeClr>
            </a:gs>
            <a:gs pos="30000">
              <a:schemeClr val="phClr">
                <a:shade val="80000"/>
                <a:satMod val="230000"/>
              </a:schemeClr>
            </a:gs>
            <a:gs pos="100000">
              <a:schemeClr val="phClr">
                <a:tint val="97000"/>
                <a:satMod val="220000"/>
              </a:schemeClr>
            </a:gs>
          </a:gsLst>
          <a:lin ang="16200000" scaled="1"/>
        </a:gradFill>
        <a:blipFill>
          <a:blip xmlns:r="http://schemas.openxmlformats.org/officeDocument/2006/relationships" r:embed="rId1">
            <a:duotone>
              <a:schemeClr val="phClr">
                <a:shade val="6000"/>
                <a:satMod val="120000"/>
              </a:schemeClr>
              <a:schemeClr val="phClr">
                <a:tint val="90000"/>
              </a:schemeClr>
            </a:duotone>
          </a:blip>
          <a:tile tx="0" ty="0" sx="35000" sy="40000" flip="x" algn="tl"/>
        </a:blipFill>
      </a:bgFillStyleLst>
    </a:fmtScheme>
  </a:themeElements>
  <a:objectDefaults/>
  <a:extraClrSchemeLst/>
</a:theme>
</file>

<file path=ppt/theme/theme5.xml><?xml version="1.0" encoding="utf-8"?>
<a:theme xmlns:a="http://schemas.openxmlformats.org/drawingml/2006/main" name="Origin">
  <a:themeElements>
    <a:clrScheme name="Origin">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fontScheme name="Origin">
      <a:majorFont>
        <a:latin typeface="Bookman Old Style"/>
        <a:ea typeface=""/>
        <a:cs typeface=""/>
        <a:font script="Grek" typeface="Cambria"/>
        <a:font script="Cyrl" typeface="Cambria"/>
        <a:font script="Jpan" typeface="HG明朝E"/>
        <a:font script="Hang" typeface="돋움"/>
        <a:font script="Hans" typeface="宋体"/>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a:ea typeface=""/>
        <a:cs typeface=""/>
        <a:font script="Grek" typeface="Calibri"/>
        <a:font script="Cyrl" typeface="Calibri"/>
        <a:font script="Jpan" typeface="ＭＳ Ｐゴシック"/>
        <a:font script="Hang" typeface="맑은 고딕"/>
        <a:font script="Hans" typeface="华文新魏"/>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rigin">
      <a:fillStyleLst>
        <a:solidFill>
          <a:schemeClr val="phClr"/>
        </a:solidFill>
        <a:gradFill rotWithShape="1">
          <a:gsLst>
            <a:gs pos="0">
              <a:schemeClr val="phClr">
                <a:tint val="45000"/>
                <a:satMod val="200000"/>
              </a:schemeClr>
            </a:gs>
            <a:gs pos="30000">
              <a:schemeClr val="phClr">
                <a:tint val="61000"/>
                <a:satMod val="200000"/>
              </a:schemeClr>
            </a:gs>
            <a:gs pos="45000">
              <a:schemeClr val="phClr">
                <a:tint val="66000"/>
                <a:satMod val="200000"/>
              </a:schemeClr>
            </a:gs>
            <a:gs pos="55000">
              <a:schemeClr val="phClr">
                <a:tint val="66000"/>
                <a:satMod val="200000"/>
              </a:schemeClr>
            </a:gs>
            <a:gs pos="73000">
              <a:schemeClr val="phClr">
                <a:tint val="61000"/>
                <a:satMod val="200000"/>
              </a:schemeClr>
            </a:gs>
            <a:gs pos="100000">
              <a:schemeClr val="phClr">
                <a:tint val="45000"/>
                <a:satMod val="200000"/>
              </a:schemeClr>
            </a:gs>
          </a:gsLst>
          <a:lin ang="950000" scaled="1"/>
        </a:gradFill>
        <a:gradFill rotWithShape="1">
          <a:gsLst>
            <a:gs pos="0">
              <a:schemeClr val="phClr">
                <a:shade val="63000"/>
              </a:schemeClr>
            </a:gs>
            <a:gs pos="30000">
              <a:schemeClr val="phClr">
                <a:shade val="90000"/>
                <a:satMod val="110000"/>
              </a:schemeClr>
            </a:gs>
            <a:gs pos="45000">
              <a:schemeClr val="phClr">
                <a:shade val="100000"/>
                <a:satMod val="118000"/>
              </a:schemeClr>
            </a:gs>
            <a:gs pos="55000">
              <a:schemeClr val="phClr">
                <a:shade val="100000"/>
                <a:satMod val="118000"/>
              </a:schemeClr>
            </a:gs>
            <a:gs pos="73000">
              <a:schemeClr val="phClr">
                <a:shade val="90000"/>
                <a:satMod val="110000"/>
              </a:schemeClr>
            </a:gs>
            <a:gs pos="100000">
              <a:schemeClr val="phClr">
                <a:shade val="63000"/>
              </a:schemeClr>
            </a:gs>
          </a:gsLst>
          <a:lin ang="950000" scaled="1"/>
        </a:gradFill>
      </a:fillStyleLst>
      <a:lnStyleLst>
        <a:ln w="9525"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3000" dir="5400000" rotWithShape="0">
              <a:srgbClr val="000000">
                <a:alpha val="40000"/>
              </a:srgbClr>
            </a:outerShdw>
          </a:effectLst>
          <a:scene3d>
            <a:camera prst="orthographicFront" fov="0">
              <a:rot lat="0" lon="0" rev="0"/>
            </a:camera>
            <a:lightRig rig="balanced" dir="t">
              <a:rot lat="0" lon="0" rev="0"/>
            </a:lightRig>
          </a:scene3d>
          <a:sp3d prstMaterial="matte">
            <a:bevelT w="0" h="0"/>
            <a:contourClr>
              <a:schemeClr val="phClr">
                <a:tint val="100000"/>
                <a:shade val="100000"/>
                <a:hueMod val="100000"/>
                <a:satMod val="100000"/>
              </a:schemeClr>
            </a:contourClr>
          </a:sp3d>
        </a:effectStyle>
        <a:effectStyle>
          <a:effectLst>
            <a:outerShdw blurRad="50800" dist="25400" dir="5400000" rotWithShape="0">
              <a:srgbClr val="000000">
                <a:alpha val="50000"/>
              </a:srgbClr>
            </a:outerShdw>
          </a:effectLst>
          <a:scene3d>
            <a:camera prst="orthographicFront" fov="0">
              <a:rot lat="0" lon="0" rev="0"/>
            </a:camera>
            <a:lightRig rig="soft" dir="t">
              <a:rot lat="0" lon="0" rev="2700000"/>
            </a:lightRig>
          </a:scene3d>
          <a:sp3d prstMaterial="matte">
            <a:bevelT w="50800" h="50800"/>
            <a:contourClr>
              <a:schemeClr val="phClr"/>
            </a:contourClr>
          </a:sp3d>
        </a:effectStyle>
      </a:effectStyleLst>
      <a:bgFillStyleLst>
        <a:solidFill>
          <a:schemeClr val="phClr"/>
        </a:solidFill>
        <a:gradFill rotWithShape="1">
          <a:gsLst>
            <a:gs pos="0">
              <a:schemeClr val="phClr">
                <a:shade val="60000"/>
                <a:satMod val="300000"/>
              </a:schemeClr>
            </a:gs>
            <a:gs pos="30000">
              <a:schemeClr val="phClr">
                <a:shade val="80000"/>
                <a:satMod val="230000"/>
              </a:schemeClr>
            </a:gs>
            <a:gs pos="100000">
              <a:schemeClr val="phClr">
                <a:tint val="97000"/>
                <a:satMod val="220000"/>
              </a:schemeClr>
            </a:gs>
          </a:gsLst>
          <a:lin ang="16200000" scaled="1"/>
        </a:gradFill>
        <a:blipFill>
          <a:blip xmlns:r="http://schemas.openxmlformats.org/officeDocument/2006/relationships" r:embed="rId1">
            <a:duotone>
              <a:schemeClr val="phClr">
                <a:shade val="6000"/>
                <a:satMod val="120000"/>
              </a:schemeClr>
              <a:schemeClr val="phClr">
                <a:tint val="90000"/>
              </a:schemeClr>
            </a:duotone>
          </a:blip>
          <a:tile tx="0" ty="0" sx="35000" sy="40000" flip="x" algn="tl"/>
        </a:blip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rigin">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themeOverride>
</file>

<file path=ppt/theme/themeOverride2.xml><?xml version="1.0" encoding="utf-8"?>
<a:themeOverride xmlns:a="http://schemas.openxmlformats.org/drawingml/2006/main">
  <a:clrScheme name="Origin">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themeOverride>
</file>

<file path=ppt/theme/themeOverride3.xml><?xml version="1.0" encoding="utf-8"?>
<a:themeOverride xmlns:a="http://schemas.openxmlformats.org/drawingml/2006/main">
  <a:clrScheme name="Origin">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themeOverride>
</file>

<file path=ppt/theme/themeOverride4.xml><?xml version="1.0" encoding="utf-8"?>
<a:themeOverride xmlns:a="http://schemas.openxmlformats.org/drawingml/2006/main">
  <a:clrScheme name="Origin">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themeOverride>
</file>

<file path=docProps/app.xml><?xml version="1.0" encoding="utf-8"?>
<Properties xmlns="http://schemas.openxmlformats.org/officeDocument/2006/extended-properties" xmlns:vt="http://schemas.openxmlformats.org/officeDocument/2006/docPropsVTypes">
  <Template>Origin</Template>
  <TotalTime>17707</TotalTime>
  <Words>5127</Words>
  <Application>Microsoft Office PowerPoint</Application>
  <PresentationFormat>On-screen Show (4:3)</PresentationFormat>
  <Paragraphs>698</Paragraphs>
  <Slides>77</Slides>
  <Notes>45</Notes>
  <HiddenSlides>0</HiddenSlides>
  <MMClips>1</MMClips>
  <ScaleCrop>false</ScaleCrop>
  <HeadingPairs>
    <vt:vector size="6" baseType="variant">
      <vt:variant>
        <vt:lpstr>Fonts Used</vt:lpstr>
      </vt:variant>
      <vt:variant>
        <vt:i4>13</vt:i4>
      </vt:variant>
      <vt:variant>
        <vt:lpstr>Theme</vt:lpstr>
      </vt:variant>
      <vt:variant>
        <vt:i4>5</vt:i4>
      </vt:variant>
      <vt:variant>
        <vt:lpstr>Slide Titles</vt:lpstr>
      </vt:variant>
      <vt:variant>
        <vt:i4>77</vt:i4>
      </vt:variant>
    </vt:vector>
  </HeadingPairs>
  <TitlesOfParts>
    <vt:vector size="95" baseType="lpstr">
      <vt:lpstr>Aptos</vt:lpstr>
      <vt:lpstr>Arial</vt:lpstr>
      <vt:lpstr>Calibri</vt:lpstr>
      <vt:lpstr>Courier New</vt:lpstr>
      <vt:lpstr>Gill Sans MT</vt:lpstr>
      <vt:lpstr>Helvetica</vt:lpstr>
      <vt:lpstr>Helvetica Neue</vt:lpstr>
      <vt:lpstr>Monaco</vt:lpstr>
      <vt:lpstr>Times</vt:lpstr>
      <vt:lpstr>Times New Roman</vt:lpstr>
      <vt:lpstr>Trebuchet MS</vt:lpstr>
      <vt:lpstr>Wingdings</vt:lpstr>
      <vt:lpstr>Wingdings 3</vt:lpstr>
      <vt:lpstr>1_Origin</vt:lpstr>
      <vt:lpstr>2_Origin</vt:lpstr>
      <vt:lpstr>3_Origin</vt:lpstr>
      <vt:lpstr>4_Origin</vt:lpstr>
      <vt:lpstr>Origin</vt:lpstr>
      <vt:lpstr>PowerPoint Presentation</vt:lpstr>
      <vt:lpstr>Land Acknowledgment</vt:lpstr>
      <vt:lpstr>We are Here to Help!</vt:lpstr>
      <vt:lpstr>Diabetes Education Services Inclusion Statement</vt:lpstr>
      <vt:lpstr>Coach Bev has no Conflict of Interest</vt:lpstr>
      <vt:lpstr>Pharmacologic Approaches to Glycemic Treatment: 9</vt:lpstr>
      <vt:lpstr>Topics</vt:lpstr>
      <vt:lpstr>Natural History of Diabetes</vt:lpstr>
      <vt:lpstr>What is Type 2 Diabetes?</vt:lpstr>
      <vt:lpstr>Ominous Octet</vt:lpstr>
      <vt:lpstr>ABCs of Diabetes – ADA 2025</vt:lpstr>
      <vt:lpstr>Ambulatory Glucose Profile</vt:lpstr>
      <vt:lpstr>Breaking Through Clinical Inertia</vt:lpstr>
      <vt:lpstr>Diabetes Specialists have a lot to offer</vt:lpstr>
      <vt:lpstr>Choice of Glucose Lowering Meds</vt:lpstr>
      <vt:lpstr>Cost of Insulin &amp; Diabetes Meds- 2025 Update</vt:lpstr>
      <vt:lpstr>Medication Taking Behaviors</vt:lpstr>
      <vt:lpstr>Pharmacologic Approaches to Glycemic Treatment: 9</vt:lpstr>
      <vt:lpstr>Let’s Break it Down ADA 2025</vt:lpstr>
      <vt:lpstr>PowerPoint Presentation</vt:lpstr>
      <vt:lpstr>Quick Question 1 </vt:lpstr>
      <vt:lpstr>Metformin is “Usually” 1st Line  </vt:lpstr>
      <vt:lpstr>Quick Question 1</vt:lpstr>
      <vt:lpstr>PowerPoint Presentation</vt:lpstr>
      <vt:lpstr>Quick Question 2 </vt:lpstr>
      <vt:lpstr>Metformin and Kidney Disease – 2025 Update</vt:lpstr>
      <vt:lpstr>Sulfonylureas</vt:lpstr>
      <vt:lpstr>Case Study KR – Poll 3</vt:lpstr>
      <vt:lpstr>Hypoglycemia &amp; Next Steps</vt:lpstr>
      <vt:lpstr>DPP-4 Inhibitors – “Incretin Enhancers”  Januvia (sitagliptin) – Tradjenta (linagliptin) Nesina (alogliptin) </vt:lpstr>
      <vt:lpstr>Indications for Insulin Sensitizers – TZD’s  Pioglitazone (Actos)</vt:lpstr>
      <vt:lpstr>GLP &amp; GIP Receptor Agonists</vt:lpstr>
      <vt:lpstr>GLP-1 Effects in Humans Understanding the Natural Role of Incretins</vt:lpstr>
      <vt:lpstr>Pocket Card: GLP-1 &amp; GIP RA  </vt:lpstr>
      <vt:lpstr>Benefits of GLP-1 RA &amp; GIP/GLP-1 Receptor Agonists</vt:lpstr>
      <vt:lpstr>Pocket Card: GLP-1 &amp; GIP RA  </vt:lpstr>
      <vt:lpstr>Tirzepatide Wt loss and A1C impact</vt:lpstr>
      <vt:lpstr>GLP-1 /GIPs Approved for Weight Loss</vt:lpstr>
      <vt:lpstr>Assess Weight Loss Goals </vt:lpstr>
      <vt:lpstr>Case Study Question 4</vt:lpstr>
      <vt:lpstr>GLP-1/GIP Receptor Agonist Indications</vt:lpstr>
      <vt:lpstr>Counseling Points: GLP-1 RA &amp; GLP-1/GIP</vt:lpstr>
      <vt:lpstr>BREAK TIME</vt:lpstr>
      <vt:lpstr>PowerPoint Presentation</vt:lpstr>
      <vt:lpstr> SGLT2 Inhibitors- “Flozins” </vt:lpstr>
      <vt:lpstr>Benefits of SGLT-2 Inhibitors</vt:lpstr>
      <vt:lpstr>Side Effects of SGLT-2 Inhibitors</vt:lpstr>
      <vt:lpstr>SGLT-2i Indications Summary</vt:lpstr>
      <vt:lpstr>SGLT2i: Managing Adverse Effects</vt:lpstr>
      <vt:lpstr>Case Study LS</vt:lpstr>
      <vt:lpstr>LS continued Poll 5</vt:lpstr>
      <vt:lpstr>Combo therapy first?</vt:lpstr>
      <vt:lpstr>Add Meds to Lower A1C</vt:lpstr>
      <vt:lpstr>Consider Combo Meds</vt:lpstr>
      <vt:lpstr>Next Step for KR</vt:lpstr>
      <vt:lpstr>Next Step for KR – Question 6</vt:lpstr>
      <vt:lpstr>PowerPoint Presentation</vt:lpstr>
      <vt:lpstr>Atherosclerotic Cardiovascular Risk Reduction – High Importance</vt:lpstr>
      <vt:lpstr>Choosing glucose-lowering medication in people with CVD</vt:lpstr>
      <vt:lpstr>Heart Failure - Choosing glucose-lowering medication in people with</vt:lpstr>
      <vt:lpstr>Diabetes + CKD – Increases CVD Risk</vt:lpstr>
      <vt:lpstr>Life Study </vt:lpstr>
      <vt:lpstr>Chronic Kidney Disease and Hypo Prevention – 2025 Update</vt:lpstr>
      <vt:lpstr>Chronic Kidney Disease - Choosing glucose-lowering medication  </vt:lpstr>
      <vt:lpstr>Life Study </vt:lpstr>
      <vt:lpstr>Poll Question 7</vt:lpstr>
      <vt:lpstr>PowerPoint Presentation</vt:lpstr>
      <vt:lpstr> Wait, what about insulin?</vt:lpstr>
      <vt:lpstr>Figure 9.4—Intensifying to injectable therapies in type 2 diabetes. </vt:lpstr>
      <vt:lpstr>Intensifying Injectable Therapy – Type 2</vt:lpstr>
      <vt:lpstr>Overbasalization -2025 Update</vt:lpstr>
      <vt:lpstr>What next?</vt:lpstr>
      <vt:lpstr>What next?</vt:lpstr>
      <vt:lpstr>AACE 2023 Diabetes Guideline</vt:lpstr>
      <vt:lpstr>Keep checking in</vt:lpstr>
      <vt:lpstr>Critical Points</vt:lpstr>
      <vt:lpstr>Thank You</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DNSS</dc:creator>
  <cp:lastModifiedBy>Bryanna Sabourin</cp:lastModifiedBy>
  <cp:revision>752</cp:revision>
  <cp:lastPrinted>2019-03-26T17:05:59Z</cp:lastPrinted>
  <dcterms:created xsi:type="dcterms:W3CDTF">2014-04-17T17:56:59Z</dcterms:created>
  <dcterms:modified xsi:type="dcterms:W3CDTF">2025-07-24T11:56:51Z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Path">
    <vt:lpwstr>DES PPT template</vt:lpwstr>
  </property>
  <property fmtid="{D5CDD505-2E9C-101B-9397-08002B2CF9AE}" pid="3" name="ArticulateUseProject">
    <vt:lpwstr>1</vt:lpwstr>
  </property>
  <property fmtid="{D5CDD505-2E9C-101B-9397-08002B2CF9AE}" pid="4" name="ArticulateProjectVersion">
    <vt:lpwstr>7</vt:lpwstr>
  </property>
  <property fmtid="{D5CDD505-2E9C-101B-9397-08002B2CF9AE}" pid="5" name="ArticulateGUID">
    <vt:lpwstr>1F256B47-A1E3-4BA4-9FB8-D369DDBB301B</vt:lpwstr>
  </property>
  <property fmtid="{D5CDD505-2E9C-101B-9397-08002B2CF9AE}" pid="6" name="ArticulateProjectFull">
    <vt:lpwstr>C:\Users\beverly\Documents\Dropbox\A DES Admin Folder\boot camp\2015 Spring BootCamp\Boot Camp Class 2 2015.ppta</vt:lpwstr>
  </property>
</Properties>
</file>