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notesSlides/notesSlide2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35.xml" ContentType="application/vnd.openxmlformats-officedocument.presentationml.notesSlide+xml"/>
  <Override PartName="/ppt/tags/tag74.xml" ContentType="application/vnd.openxmlformats-officedocument.presentationml.tags+xml"/>
  <Override PartName="/ppt/notesSlides/notesSlide36.xml" ContentType="application/vnd.openxmlformats-officedocument.presentationml.notesSlide+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8.xml" ContentType="application/vnd.openxmlformats-officedocument.presentationml.notesSlide+xml"/>
  <Override PartName="/ppt/tags/tag80.xml" ContentType="application/vnd.openxmlformats-officedocument.presentationml.tags+xml"/>
  <Override PartName="/ppt/notesSlides/notesSlide3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0.xml" ContentType="application/vnd.openxmlformats-officedocument.presentationml.notesSlide+xml"/>
  <Override PartName="/ppt/tags/tag83.xml" ContentType="application/vnd.openxmlformats-officedocument.presentationml.tags+xml"/>
  <Override PartName="/ppt/notesSlides/notesSlide41.xml" ContentType="application/vnd.openxmlformats-officedocument.presentationml.notesSlide+xml"/>
  <Override PartName="/ppt/tags/tag84.xml" ContentType="application/vnd.openxmlformats-officedocument.presentationml.tags+xml"/>
  <Override PartName="/ppt/notesSlides/notesSlide42.xml" ContentType="application/vnd.openxmlformats-officedocument.presentationml.notesSlide+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notesSlides/notesSlide44.xml" ContentType="application/vnd.openxmlformats-officedocument.presentationml.notesSlide+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46.xml" ContentType="application/vnd.openxmlformats-officedocument.presentationml.notesSlide+xml"/>
  <Override PartName="/ppt/tags/tag90.xml" ContentType="application/vnd.openxmlformats-officedocument.presentationml.tags+xml"/>
  <Override PartName="/ppt/notesSlides/notesSlide4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49.xml" ContentType="application/vnd.openxmlformats-officedocument.presentationml.notesSlide+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4.xml" ContentType="application/vnd.openxmlformats-officedocument.presentationml.notesSlide+xml"/>
  <Override PartName="/ppt/tags/tag101.xml" ContentType="application/vnd.openxmlformats-officedocument.presentationml.tags+xml"/>
  <Override PartName="/ppt/notesSlides/notesSlide55.xml" ContentType="application/vnd.openxmlformats-officedocument.presentationml.notesSlide+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58.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59.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6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61.xml" ContentType="application/vnd.openxmlformats-officedocument.presentationml.notesSlide+xml"/>
  <Override PartName="/ppt/tags/tag137.xml" ContentType="application/vnd.openxmlformats-officedocument.presentationml.tags+xml"/>
  <Override PartName="/ppt/notesSlides/notesSlide6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63.xml" ContentType="application/vnd.openxmlformats-officedocument.presentationml.notesSlide+xml"/>
  <Override PartName="/ppt/tags/tag140.xml" ContentType="application/vnd.openxmlformats-officedocument.presentationml.tags+xml"/>
  <Override PartName="/ppt/notesSlides/notesSlide64.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65.xml" ContentType="application/vnd.openxmlformats-officedocument.presentationml.notesSlide+xml"/>
  <Override PartName="/ppt/tags/tag143.xml" ContentType="application/vnd.openxmlformats-officedocument.presentationml.tags+xml"/>
  <Override PartName="/ppt/notesSlides/notesSlide66.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67.xml" ContentType="application/vnd.openxmlformats-officedocument.presentationml.notesSlide+xml"/>
  <Override PartName="/ppt/tags/tag146.xml" ContentType="application/vnd.openxmlformats-officedocument.presentationml.tags+xml"/>
  <Override PartName="/ppt/notesSlides/notesSlide68.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69.xml" ContentType="application/vnd.openxmlformats-officedocument.presentationml.notesSlide+xml"/>
  <Override PartName="/ppt/tags/tag155.xml" ContentType="application/vnd.openxmlformats-officedocument.presentationml.tags+xml"/>
  <Override PartName="/ppt/notesSlides/notesSlide70.xml" ContentType="application/vnd.openxmlformats-officedocument.presentationml.notesSlide+xml"/>
  <Override PartName="/ppt/tags/tag156.xml" ContentType="application/vnd.openxmlformats-officedocument.presentationml.tags+xml"/>
  <Override PartName="/ppt/notesSlides/notesSlide71.xml" ContentType="application/vnd.openxmlformats-officedocument.presentationml.notesSlide+xml"/>
  <Override PartName="/ppt/tags/tag157.xml" ContentType="application/vnd.openxmlformats-officedocument.presentationml.tags+xml"/>
  <Override PartName="/ppt/notesSlides/notesSlide72.xml" ContentType="application/vnd.openxmlformats-officedocument.presentationml.notesSlide+xml"/>
  <Override PartName="/ppt/tags/tag158.xml" ContentType="application/vnd.openxmlformats-officedocument.presentationml.tags+xml"/>
  <Override PartName="/ppt/notesSlides/notesSlide73.xml" ContentType="application/vnd.openxmlformats-officedocument.presentationml.notesSlide+xml"/>
  <Override PartName="/ppt/tags/tag159.xml" ContentType="application/vnd.openxmlformats-officedocument.presentationml.tags+xml"/>
  <Override PartName="/ppt/notesSlides/notesSlide74.xml" ContentType="application/vnd.openxmlformats-officedocument.presentationml.notesSlide+xml"/>
  <Override PartName="/ppt/tags/tag160.xml" ContentType="application/vnd.openxmlformats-officedocument.presentationml.tags+xml"/>
  <Override PartName="/ppt/notesSlides/notesSlide75.xml" ContentType="application/vnd.openxmlformats-officedocument.presentationml.notesSlide+xml"/>
  <Override PartName="/ppt/tags/tag161.xml" ContentType="application/vnd.openxmlformats-officedocument.presentationml.tags+xml"/>
  <Override PartName="/ppt/notesSlides/notesSlide76.xml" ContentType="application/vnd.openxmlformats-officedocument.presentationml.notesSlide+xml"/>
  <Override PartName="/ppt/tags/tag162.xml" ContentType="application/vnd.openxmlformats-officedocument.presentationml.tags+xml"/>
  <Override PartName="/ppt/notesSlides/notesSlide77.xml" ContentType="application/vnd.openxmlformats-officedocument.presentationml.notesSlide+xml"/>
  <Override PartName="/ppt/tags/tag163.xml" ContentType="application/vnd.openxmlformats-officedocument.presentationml.tags+xml"/>
  <Override PartName="/ppt/notesSlides/notesSlide78.xml" ContentType="application/vnd.openxmlformats-officedocument.presentationml.notesSlide+xml"/>
  <Override PartName="/ppt/tags/tag164.xml" ContentType="application/vnd.openxmlformats-officedocument.presentationml.tags+xml"/>
  <Override PartName="/ppt/notesSlides/notesSlide79.xml" ContentType="application/vnd.openxmlformats-officedocument.presentationml.notesSlide+xml"/>
  <Override PartName="/ppt/tags/tag165.xml" ContentType="application/vnd.openxmlformats-officedocument.presentationml.tags+xml"/>
  <Override PartName="/ppt/notesSlides/notesSlide80.xml" ContentType="application/vnd.openxmlformats-officedocument.presentationml.notesSlide+xml"/>
  <Override PartName="/ppt/tags/tag166.xml" ContentType="application/vnd.openxmlformats-officedocument.presentationml.tags+xml"/>
  <Override PartName="/ppt/notesSlides/notesSlide81.xml" ContentType="application/vnd.openxmlformats-officedocument.presentationml.notesSlide+xml"/>
  <Override PartName="/ppt/tags/tag167.xml" ContentType="application/vnd.openxmlformats-officedocument.presentationml.tags+xml"/>
  <Override PartName="/ppt/notesSlides/notesSlide82.xml" ContentType="application/vnd.openxmlformats-officedocument.presentationml.notesSlide+xml"/>
  <Override PartName="/ppt/tags/tag168.xml" ContentType="application/vnd.openxmlformats-officedocument.presentationml.tags+xml"/>
  <Override PartName="/ppt/notesSlides/notesSlide83.xml" ContentType="application/vnd.openxmlformats-officedocument.presentationml.notesSlide+xml"/>
  <Override PartName="/ppt/tags/tag169.xml" ContentType="application/vnd.openxmlformats-officedocument.presentationml.tags+xml"/>
  <Override PartName="/ppt/notesSlides/notesSlide84.xml" ContentType="application/vnd.openxmlformats-officedocument.presentationml.notesSlide+xml"/>
  <Override PartName="/ppt/tags/tag170.xml" ContentType="application/vnd.openxmlformats-officedocument.presentationml.tags+xml"/>
  <Override PartName="/ppt/notesSlides/notesSlide85.xml" ContentType="application/vnd.openxmlformats-officedocument.presentationml.notesSlide+xml"/>
  <Override PartName="/ppt/tags/tag171.xml" ContentType="application/vnd.openxmlformats-officedocument.presentationml.tags+xml"/>
  <Override PartName="/ppt/notesSlides/notesSlide86.xml" ContentType="application/vnd.openxmlformats-officedocument.presentationml.notesSlide+xml"/>
  <Override PartName="/ppt/tags/tag172.xml" ContentType="application/vnd.openxmlformats-officedocument.presentationml.tags+xml"/>
  <Override PartName="/ppt/notesSlides/notesSlide87.xml" ContentType="application/vnd.openxmlformats-officedocument.presentationml.notesSlide+xml"/>
  <Override PartName="/ppt/tags/tag173.xml" ContentType="application/vnd.openxmlformats-officedocument.presentationml.tags+xml"/>
  <Override PartName="/ppt/notesSlides/notesSlide88.xml" ContentType="application/vnd.openxmlformats-officedocument.presentationml.notesSlide+xml"/>
  <Override PartName="/ppt/tags/tag174.xml" ContentType="application/vnd.openxmlformats-officedocument.presentationml.tags+xml"/>
  <Override PartName="/ppt/notesSlides/notesSlide89.xml" ContentType="application/vnd.openxmlformats-officedocument.presentationml.notesSlide+xml"/>
  <Override PartName="/ppt/tags/tag175.xml" ContentType="application/vnd.openxmlformats-officedocument.presentationml.tags+xml"/>
  <Override PartName="/ppt/notesSlides/notesSlide90.xml" ContentType="application/vnd.openxmlformats-officedocument.presentationml.notesSlide+xml"/>
  <Override PartName="/ppt/tags/tag176.xml" ContentType="application/vnd.openxmlformats-officedocument.presentationml.tags+xml"/>
  <Override PartName="/ppt/notesSlides/notesSlide91.xml" ContentType="application/vnd.openxmlformats-officedocument.presentationml.notesSlide+xml"/>
  <Override PartName="/ppt/tags/tag177.xml" ContentType="application/vnd.openxmlformats-officedocument.presentationml.tags+xml"/>
  <Override PartName="/ppt/notesSlides/notesSlide92.xml" ContentType="application/vnd.openxmlformats-officedocument.presentationml.notesSlide+xml"/>
  <Override PartName="/ppt/tags/tag178.xml" ContentType="application/vnd.openxmlformats-officedocument.presentationml.tags+xml"/>
  <Override PartName="/ppt/notesSlides/notesSlide93.xml" ContentType="application/vnd.openxmlformats-officedocument.presentationml.notesSlide+xml"/>
  <Override PartName="/ppt/tags/tag179.xml" ContentType="application/vnd.openxmlformats-officedocument.presentationml.tags+xml"/>
  <Override PartName="/ppt/notesSlides/notesSlide94.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95.xml" ContentType="application/vnd.openxmlformats-officedocument.presentationml.notesSlide+xml"/>
  <Override PartName="/ppt/tags/tag182.xml" ContentType="application/vnd.openxmlformats-officedocument.presentationml.tags+xml"/>
  <Override PartName="/ppt/notesSlides/notesSlide96.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97.xml" ContentType="application/vnd.openxmlformats-officedocument.presentationml.notesSlide+xml"/>
  <Override PartName="/ppt/tags/tag186.xml" ContentType="application/vnd.openxmlformats-officedocument.presentationml.tags+xml"/>
  <Override PartName="/ppt/notesSlides/notesSlide98.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99.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100.xml" ContentType="application/vnd.openxmlformats-officedocument.presentationml.notesSlide+xml"/>
  <Override PartName="/ppt/tags/tag191.xml" ContentType="application/vnd.openxmlformats-officedocument.presentationml.tags+xml"/>
  <Override PartName="/ppt/notesSlides/notesSlide101.xml" ContentType="application/vnd.openxmlformats-officedocument.presentationml.notesSlide+xml"/>
  <Override PartName="/ppt/tags/tag192.xml" ContentType="application/vnd.openxmlformats-officedocument.presentationml.tags+xml"/>
  <Override PartName="/ppt/notesSlides/notesSlide102.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03.xml" ContentType="application/vnd.openxmlformats-officedocument.presentationml.notesSlide+xml"/>
  <Override PartName="/ppt/tags/tag197.xml" ContentType="application/vnd.openxmlformats-officedocument.presentationml.tags+xml"/>
  <Override PartName="/ppt/notesSlides/notesSlide104.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105.xml" ContentType="application/vnd.openxmlformats-officedocument.presentationml.notesSlide+xml"/>
  <Override PartName="/ppt/tags/tag200.xml" ContentType="application/vnd.openxmlformats-officedocument.presentationml.tags+xml"/>
  <Override PartName="/ppt/notesSlides/notesSlide106.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07.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08.xml" ContentType="application/vnd.openxmlformats-officedocument.presentationml.notesSlide+xml"/>
  <Override PartName="/ppt/tags/tag209.xml" ContentType="application/vnd.openxmlformats-officedocument.presentationml.tags+xml"/>
  <Override PartName="/ppt/notesSlides/notesSlide109.xml" ContentType="application/vnd.openxmlformats-officedocument.presentationml.notesSlide+xml"/>
  <Override PartName="/ppt/tags/tag210.xml" ContentType="application/vnd.openxmlformats-officedocument.presentationml.tags+xml"/>
  <Override PartName="/ppt/notesSlides/notesSlide110.xml" ContentType="application/vnd.openxmlformats-officedocument.presentationml.notesSlide+xml"/>
  <Override PartName="/ppt/tags/tag211.xml" ContentType="application/vnd.openxmlformats-officedocument.presentationml.tags+xml"/>
  <Override PartName="/ppt/notesSlides/notesSlide111.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notesSlides/notesSlide112.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113.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14.xml" ContentType="application/vnd.openxmlformats-officedocument.presentationml.notesSlide+xml"/>
  <Override PartName="/ppt/tags/tag219.xml" ContentType="application/vnd.openxmlformats-officedocument.presentationml.tags+xml"/>
  <Override PartName="/ppt/notesSlides/notesSlide115.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notesSlides/notesSlide116.xml" ContentType="application/vnd.openxmlformats-officedocument.presentationml.notesSlide+xml"/>
  <Override PartName="/ppt/tags/tag222.xml" ContentType="application/vnd.openxmlformats-officedocument.presentationml.tags+xml"/>
  <Override PartName="/ppt/notesSlides/notesSlide117.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18.xml" ContentType="application/vnd.openxmlformats-officedocument.presentationml.notesSlide+xml"/>
  <Override PartName="/ppt/tags/tag225.xml" ContentType="application/vnd.openxmlformats-officedocument.presentationml.tags+xml"/>
  <Override PartName="/ppt/notesSlides/notesSlide119.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20.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notesSlides/notesSlide121.xml" ContentType="application/vnd.openxmlformats-officedocument.presentationml.notesSlide+xml"/>
  <Override PartName="/ppt/tags/tag230.xml" ContentType="application/vnd.openxmlformats-officedocument.presentationml.tags+xml"/>
  <Override PartName="/ppt/notesSlides/notesSlide122.xml" ContentType="application/vnd.openxmlformats-officedocument.presentationml.notesSlide+xml"/>
  <Override PartName="/ppt/tags/tag231.xml" ContentType="application/vnd.openxmlformats-officedocument.presentationml.tags+xml"/>
  <Override PartName="/ppt/notesSlides/notesSlide123.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notesSlides/notesSlide124.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6"/>
  </p:notesMasterIdLst>
  <p:handoutMasterIdLst>
    <p:handoutMasterId r:id="rId217"/>
  </p:handoutMasterIdLst>
  <p:sldIdLst>
    <p:sldId id="2347" r:id="rId3"/>
    <p:sldId id="2348" r:id="rId4"/>
    <p:sldId id="2576" r:id="rId5"/>
    <p:sldId id="2578" r:id="rId6"/>
    <p:sldId id="2579" r:id="rId7"/>
    <p:sldId id="2352" r:id="rId8"/>
    <p:sldId id="2353" r:id="rId9"/>
    <p:sldId id="2354" r:id="rId10"/>
    <p:sldId id="2580" r:id="rId11"/>
    <p:sldId id="2583" r:id="rId12"/>
    <p:sldId id="2679" r:id="rId13"/>
    <p:sldId id="2680" r:id="rId14"/>
    <p:sldId id="2681" r:id="rId15"/>
    <p:sldId id="2363" r:id="rId16"/>
    <p:sldId id="2364" r:id="rId17"/>
    <p:sldId id="2365" r:id="rId18"/>
    <p:sldId id="2366" r:id="rId19"/>
    <p:sldId id="2367" r:id="rId20"/>
    <p:sldId id="2588" r:id="rId21"/>
    <p:sldId id="2368" r:id="rId22"/>
    <p:sldId id="2370" r:id="rId23"/>
    <p:sldId id="2371" r:id="rId24"/>
    <p:sldId id="2374" r:id="rId25"/>
    <p:sldId id="2375" r:id="rId26"/>
    <p:sldId id="2376" r:id="rId27"/>
    <p:sldId id="2377" r:id="rId28"/>
    <p:sldId id="2378" r:id="rId29"/>
    <p:sldId id="2379" r:id="rId30"/>
    <p:sldId id="2380" r:id="rId31"/>
    <p:sldId id="2382" r:id="rId32"/>
    <p:sldId id="2383" r:id="rId33"/>
    <p:sldId id="2384" r:id="rId34"/>
    <p:sldId id="2386" r:id="rId35"/>
    <p:sldId id="2388" r:id="rId36"/>
    <p:sldId id="2389" r:id="rId37"/>
    <p:sldId id="2589" r:id="rId38"/>
    <p:sldId id="2590" r:id="rId39"/>
    <p:sldId id="2392" r:id="rId40"/>
    <p:sldId id="2606" r:id="rId41"/>
    <p:sldId id="2394" r:id="rId42"/>
    <p:sldId id="2395" r:id="rId43"/>
    <p:sldId id="2396" r:id="rId44"/>
    <p:sldId id="2592" r:id="rId45"/>
    <p:sldId id="2593" r:id="rId46"/>
    <p:sldId id="2595" r:id="rId47"/>
    <p:sldId id="2400" r:id="rId48"/>
    <p:sldId id="2594" r:id="rId49"/>
    <p:sldId id="2596" r:id="rId50"/>
    <p:sldId id="2402" r:id="rId51"/>
    <p:sldId id="2403" r:id="rId52"/>
    <p:sldId id="2404" r:id="rId53"/>
    <p:sldId id="2405" r:id="rId54"/>
    <p:sldId id="2407" r:id="rId55"/>
    <p:sldId id="2408" r:id="rId56"/>
    <p:sldId id="2409" r:id="rId57"/>
    <p:sldId id="2411" r:id="rId58"/>
    <p:sldId id="2410" r:id="rId59"/>
    <p:sldId id="2412" r:id="rId60"/>
    <p:sldId id="2414" r:id="rId61"/>
    <p:sldId id="2415" r:id="rId62"/>
    <p:sldId id="2416" r:id="rId63"/>
    <p:sldId id="2417" r:id="rId64"/>
    <p:sldId id="2418" r:id="rId65"/>
    <p:sldId id="2420" r:id="rId66"/>
    <p:sldId id="2421" r:id="rId67"/>
    <p:sldId id="2597" r:id="rId68"/>
    <p:sldId id="2598" r:id="rId69"/>
    <p:sldId id="2591" r:id="rId70"/>
    <p:sldId id="2425" r:id="rId71"/>
    <p:sldId id="2427" r:id="rId72"/>
    <p:sldId id="2428" r:id="rId73"/>
    <p:sldId id="2429" r:id="rId74"/>
    <p:sldId id="2431" r:id="rId75"/>
    <p:sldId id="2432" r:id="rId76"/>
    <p:sldId id="2433" r:id="rId77"/>
    <p:sldId id="2434" r:id="rId78"/>
    <p:sldId id="2436" r:id="rId79"/>
    <p:sldId id="2437" r:id="rId80"/>
    <p:sldId id="2438" r:id="rId81"/>
    <p:sldId id="2439" r:id="rId82"/>
    <p:sldId id="2440" r:id="rId83"/>
    <p:sldId id="2443" r:id="rId84"/>
    <p:sldId id="2444" r:id="rId85"/>
    <p:sldId id="2445" r:id="rId86"/>
    <p:sldId id="2609" r:id="rId87"/>
    <p:sldId id="2610" r:id="rId88"/>
    <p:sldId id="2611" r:id="rId89"/>
    <p:sldId id="2612" r:id="rId90"/>
    <p:sldId id="2616" r:id="rId91"/>
    <p:sldId id="2613" r:id="rId92"/>
    <p:sldId id="2623" r:id="rId93"/>
    <p:sldId id="2614" r:id="rId94"/>
    <p:sldId id="2615" r:id="rId95"/>
    <p:sldId id="2618" r:id="rId96"/>
    <p:sldId id="2620" r:id="rId97"/>
    <p:sldId id="2621" r:id="rId98"/>
    <p:sldId id="2667" r:id="rId99"/>
    <p:sldId id="2629" r:id="rId100"/>
    <p:sldId id="2631" r:id="rId101"/>
    <p:sldId id="2630" r:id="rId102"/>
    <p:sldId id="2636" r:id="rId103"/>
    <p:sldId id="2637" r:id="rId104"/>
    <p:sldId id="2638" r:id="rId105"/>
    <p:sldId id="2639" r:id="rId106"/>
    <p:sldId id="2640" r:id="rId107"/>
    <p:sldId id="2641" r:id="rId108"/>
    <p:sldId id="2642" r:id="rId109"/>
    <p:sldId id="2643" r:id="rId110"/>
    <p:sldId id="2644" r:id="rId111"/>
    <p:sldId id="2645" r:id="rId112"/>
    <p:sldId id="2646" r:id="rId113"/>
    <p:sldId id="2647" r:id="rId114"/>
    <p:sldId id="2648" r:id="rId115"/>
    <p:sldId id="2649" r:id="rId116"/>
    <p:sldId id="2650" r:id="rId117"/>
    <p:sldId id="2651" r:id="rId118"/>
    <p:sldId id="2652" r:id="rId119"/>
    <p:sldId id="2653" r:id="rId120"/>
    <p:sldId id="2654" r:id="rId121"/>
    <p:sldId id="2655" r:id="rId122"/>
    <p:sldId id="2656" r:id="rId123"/>
    <p:sldId id="2657" r:id="rId124"/>
    <p:sldId id="2658" r:id="rId125"/>
    <p:sldId id="2659" r:id="rId126"/>
    <p:sldId id="2660" r:id="rId127"/>
    <p:sldId id="2661" r:id="rId128"/>
    <p:sldId id="2662" r:id="rId129"/>
    <p:sldId id="2663" r:id="rId130"/>
    <p:sldId id="2664" r:id="rId131"/>
    <p:sldId id="2665" r:id="rId132"/>
    <p:sldId id="2666" r:id="rId133"/>
    <p:sldId id="2683" r:id="rId134"/>
    <p:sldId id="2477" r:id="rId135"/>
    <p:sldId id="2482" r:id="rId136"/>
    <p:sldId id="2483" r:id="rId137"/>
    <p:sldId id="2484" r:id="rId138"/>
    <p:sldId id="2485" r:id="rId139"/>
    <p:sldId id="2604" r:id="rId140"/>
    <p:sldId id="2668" r:id="rId141"/>
    <p:sldId id="2486" r:id="rId142"/>
    <p:sldId id="2678" r:id="rId143"/>
    <p:sldId id="2669" r:id="rId144"/>
    <p:sldId id="2670" r:id="rId145"/>
    <p:sldId id="2675" r:id="rId146"/>
    <p:sldId id="2671" r:id="rId147"/>
    <p:sldId id="2672" r:id="rId148"/>
    <p:sldId id="2674" r:id="rId149"/>
    <p:sldId id="2677" r:id="rId150"/>
    <p:sldId id="2490" r:id="rId151"/>
    <p:sldId id="2491" r:id="rId152"/>
    <p:sldId id="2492" r:id="rId153"/>
    <p:sldId id="2493" r:id="rId154"/>
    <p:sldId id="2494" r:id="rId155"/>
    <p:sldId id="2495" r:id="rId156"/>
    <p:sldId id="2496" r:id="rId157"/>
    <p:sldId id="2497" r:id="rId158"/>
    <p:sldId id="2498" r:id="rId159"/>
    <p:sldId id="2499" r:id="rId160"/>
    <p:sldId id="2500" r:id="rId161"/>
    <p:sldId id="2501" r:id="rId162"/>
    <p:sldId id="2502" r:id="rId163"/>
    <p:sldId id="2503" r:id="rId164"/>
    <p:sldId id="2504" r:id="rId165"/>
    <p:sldId id="2505" r:id="rId166"/>
    <p:sldId id="2506" r:id="rId167"/>
    <p:sldId id="2507" r:id="rId168"/>
    <p:sldId id="2509" r:id="rId169"/>
    <p:sldId id="2511" r:id="rId170"/>
    <p:sldId id="2512" r:id="rId171"/>
    <p:sldId id="2513" r:id="rId172"/>
    <p:sldId id="2514" r:id="rId173"/>
    <p:sldId id="2515" r:id="rId174"/>
    <p:sldId id="2516" r:id="rId175"/>
    <p:sldId id="2517" r:id="rId176"/>
    <p:sldId id="2518" r:id="rId177"/>
    <p:sldId id="2519" r:id="rId178"/>
    <p:sldId id="2520" r:id="rId179"/>
    <p:sldId id="2690" r:id="rId180"/>
    <p:sldId id="2522" r:id="rId181"/>
    <p:sldId id="2523" r:id="rId182"/>
    <p:sldId id="2524" r:id="rId183"/>
    <p:sldId id="2608" r:id="rId184"/>
    <p:sldId id="2525" r:id="rId185"/>
    <p:sldId id="2526" r:id="rId186"/>
    <p:sldId id="2527" r:id="rId187"/>
    <p:sldId id="2528" r:id="rId188"/>
    <p:sldId id="2530" r:id="rId189"/>
    <p:sldId id="2531" r:id="rId190"/>
    <p:sldId id="2532" r:id="rId191"/>
    <p:sldId id="2533" r:id="rId192"/>
    <p:sldId id="2534" r:id="rId193"/>
    <p:sldId id="2535" r:id="rId194"/>
    <p:sldId id="2536" r:id="rId195"/>
    <p:sldId id="2685" r:id="rId196"/>
    <p:sldId id="2686" r:id="rId197"/>
    <p:sldId id="2687" r:id="rId198"/>
    <p:sldId id="2538" r:id="rId199"/>
    <p:sldId id="2539" r:id="rId200"/>
    <p:sldId id="2540" r:id="rId201"/>
    <p:sldId id="2541" r:id="rId202"/>
    <p:sldId id="2542" r:id="rId203"/>
    <p:sldId id="2688" r:id="rId204"/>
    <p:sldId id="2544" r:id="rId205"/>
    <p:sldId id="2549" r:id="rId206"/>
    <p:sldId id="2545" r:id="rId207"/>
    <p:sldId id="2550" r:id="rId208"/>
    <p:sldId id="2607" r:id="rId209"/>
    <p:sldId id="2557" r:id="rId210"/>
    <p:sldId id="2624" r:id="rId211"/>
    <p:sldId id="2552" r:id="rId212"/>
    <p:sldId id="2555" r:id="rId213"/>
    <p:sldId id="2689" r:id="rId214"/>
    <p:sldId id="2346" r:id="rId215"/>
  </p:sldIdLst>
  <p:sldSz cx="9144000" cy="6858000" type="letter"/>
  <p:notesSz cx="7315200" cy="9601200"/>
  <p:custDataLst>
    <p:tags r:id="rId21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100" d="100"/>
          <a:sy n="100" d="100"/>
        </p:scale>
        <p:origin x="255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780" y="9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notesMaster" Target="notesMasters/notesMaster1.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222"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presProps" Target="presProps.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theme" Target="theme/theme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image" Target="../media/image25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image" Target="../media/image1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1.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a:t>
            </a:r>
            <a:r>
              <a:rPr lang="en-US" sz="1200" i="1" dirty="0"/>
              <a:t>Education Services</a:t>
            </a:r>
            <a:r>
              <a:rPr lang="en-US" sz="1200" i="1" baseline="30000" dirty="0"/>
              <a:t>©      </a:t>
            </a:r>
            <a:r>
              <a:rPr lang="en-US" sz="1200" b="1" dirty="0"/>
              <a:t>www.DiabetesEd.net</a:t>
            </a:r>
            <a:endParaRPr lang="en-US" sz="1200" b="1" dirty="0"/>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198.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28.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32.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2</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17</a:t>
            </a:fld>
            <a:endParaRPr lang="en-US" smtClean="0">
              <a:latin typeface="Times New Roman" pitchFamily="18" charset="0"/>
            </a:endParaRPr>
          </a:p>
        </p:txBody>
      </p:sp>
      <p:sp>
        <p:nvSpPr>
          <p:cNvPr id="214019" name="Rectangle 7"/>
          <p:cNvSpPr txBox="1">
            <a:spLocks noGrp="1" noChangeArrowheads="1"/>
          </p:cNvSpPr>
          <p:nvPr/>
        </p:nvSpPr>
        <p:spPr bwMode="auto">
          <a:xfrm>
            <a:off x="4144964"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83" tIns="48140" rIns="96283" bIns="4814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17</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4144964"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83" tIns="48140" rIns="96283" bIns="4814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17</a:t>
            </a:fld>
            <a:endParaRPr lang="en-US" sz="1300"/>
          </a:p>
        </p:txBody>
      </p:sp>
      <p:sp>
        <p:nvSpPr>
          <p:cNvPr id="214022" name="Rectangle 2"/>
          <p:cNvSpPr>
            <a:spLocks noGrp="1" noRot="1" noChangeAspect="1" noChangeArrowheads="1" noTextEdit="1"/>
          </p:cNvSpPr>
          <p:nvPr>
            <p:ph type="sldImg"/>
          </p:nvPr>
        </p:nvSpPr>
        <p:spPr>
          <a:xfrm>
            <a:off x="407988" y="400050"/>
            <a:ext cx="3735387" cy="2800350"/>
          </a:xfrm>
          <a:ln/>
        </p:spPr>
      </p:sp>
      <p:sp>
        <p:nvSpPr>
          <p:cNvPr id="214023" name="Rectangle 3"/>
          <p:cNvSpPr>
            <a:spLocks noGrp="1" noChangeArrowheads="1"/>
          </p:cNvSpPr>
          <p:nvPr>
            <p:ph type="body" idx="1"/>
          </p:nvPr>
        </p:nvSpPr>
        <p:spPr>
          <a:xfrm>
            <a:off x="406401" y="3359151"/>
            <a:ext cx="6502400" cy="59277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179</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179</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179</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180</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7AD2FD3-2207-4741-8EE7-5B4079A46C46}" type="slidenum">
              <a:rPr lang="en-US" sz="1200"/>
              <a:pPr eaLnBrk="1" hangingPunct="1"/>
              <a:t>181</a:t>
            </a:fld>
            <a:endParaRPr lang="en-US" sz="1200"/>
          </a:p>
        </p:txBody>
      </p:sp>
    </p:spTree>
    <p:extLst>
      <p:ext uri="{BB962C8B-B14F-4D97-AF65-F5344CB8AC3E}">
        <p14:creationId xmlns:p14="http://schemas.microsoft.com/office/powerpoint/2010/main" val="18635725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183</a:t>
            </a:fld>
            <a:endParaRPr lang="en-US" smtClean="0">
              <a:latin typeface="Times New Roman" pitchFamily="18" charset="0"/>
            </a:endParaRPr>
          </a:p>
        </p:txBody>
      </p:sp>
      <p:sp>
        <p:nvSpPr>
          <p:cNvPr id="10445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183</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183</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184</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184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184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185</a:t>
            </a:fld>
            <a:endParaRPr lang="en-US" smtClean="0">
              <a:latin typeface="Times New Roman" pitchFamily="18" charset="0"/>
            </a:endParaRPr>
          </a:p>
        </p:txBody>
      </p:sp>
      <p:sp>
        <p:nvSpPr>
          <p:cNvPr id="10752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185</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185</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186</a:t>
            </a:fld>
            <a:endParaRPr lang="en-US" smtClean="0">
              <a:latin typeface="Times New Roman" pitchFamily="18" charset="0"/>
            </a:endParaRPr>
          </a:p>
        </p:txBody>
      </p:sp>
      <p:sp>
        <p:nvSpPr>
          <p:cNvPr id="10854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186</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186</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96975" y="693738"/>
            <a:ext cx="4619625" cy="3463925"/>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187</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193</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194</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194</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194</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195</a:t>
            </a:fld>
            <a:endParaRPr lang="en-US" smtClean="0">
              <a:latin typeface="Times New Roman" pitchFamily="18" charset="0"/>
            </a:endParaRPr>
          </a:p>
        </p:txBody>
      </p:sp>
      <p:sp>
        <p:nvSpPr>
          <p:cNvPr id="12800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195</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195</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196</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9E916F88-B4F4-4385-9206-BEC7AA53E166}" type="slidenum">
              <a:rPr lang="en-US" sz="1200"/>
              <a:pPr eaLnBrk="1" hangingPunct="1"/>
              <a:t>197</a:t>
            </a:fld>
            <a:endParaRPr lang="en-US" sz="1200"/>
          </a:p>
        </p:txBody>
      </p:sp>
      <p:sp>
        <p:nvSpPr>
          <p:cNvPr id="290819" name="Rectangle 7"/>
          <p:cNvSpPr txBox="1">
            <a:spLocks noGrp="1" noChangeArrowheads="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197</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90823" name="Slide Number Placeholder 4"/>
          <p:cNvSpPr txBox="1">
            <a:spLocks noGrp="1"/>
          </p:cNvSpPr>
          <p:nvPr/>
        </p:nvSpPr>
        <p:spPr bwMode="auto">
          <a:xfrm>
            <a:off x="4055165" y="8996207"/>
            <a:ext cx="3101009" cy="46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10" tIns="47254" rIns="94510" bIns="4725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197</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198</a:t>
            </a:fld>
            <a:endParaRPr lang="en-US" smtClean="0">
              <a:latin typeface="Times New Roman" pitchFamily="18" charset="0"/>
            </a:endParaRPr>
          </a:p>
        </p:txBody>
      </p:sp>
      <p:sp>
        <p:nvSpPr>
          <p:cNvPr id="1208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198</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198</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73063" y="387350"/>
            <a:ext cx="3614737" cy="2711450"/>
          </a:xfrm>
          <a:ln/>
        </p:spPr>
      </p:sp>
      <p:sp>
        <p:nvSpPr>
          <p:cNvPr id="120839" name="Rectangle 3"/>
          <p:cNvSpPr>
            <a:spLocks noGrp="1" noChangeArrowheads="1"/>
          </p:cNvSpPr>
          <p:nvPr>
            <p:ph type="body" idx="1"/>
            <p:custDataLst>
              <p:tags r:id="rId1"/>
            </p:custDataLst>
          </p:nvPr>
        </p:nvSpPr>
        <p:spPr>
          <a:xfrm>
            <a:off x="388940" y="3253261"/>
            <a:ext cx="6232525" cy="573954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199</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200</a:t>
            </a:fld>
            <a:endParaRPr lang="en-US" smtClean="0">
              <a:latin typeface="Times New Roman" pitchFamily="18" charset="0"/>
            </a:endParaRPr>
          </a:p>
        </p:txBody>
      </p:sp>
      <p:sp>
        <p:nvSpPr>
          <p:cNvPr id="12288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200</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200</a:t>
            </a:fld>
            <a:endParaRPr lang="en-US" sz="1200">
              <a:latin typeface="Times New Roman" pitchFamily="18" charset="0"/>
            </a:endParaRPr>
          </a:p>
        </p:txBody>
      </p:sp>
    </p:spTree>
    <p:extLst>
      <p:ext uri="{BB962C8B-B14F-4D97-AF65-F5344CB8AC3E}">
        <p14:creationId xmlns:p14="http://schemas.microsoft.com/office/powerpoint/2010/main" val="7118575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202</a:t>
            </a:fld>
            <a:endParaRPr lang="en-US" smtClean="0">
              <a:latin typeface="Times New Roman" pitchFamily="18" charset="0"/>
            </a:endParaRPr>
          </a:p>
        </p:txBody>
      </p:sp>
      <p:sp>
        <p:nvSpPr>
          <p:cNvPr id="12288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202</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202</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203</a:t>
            </a:fld>
            <a:endParaRPr lang="en-US" smtClean="0">
              <a:latin typeface="Times New Roman" pitchFamily="18" charset="0"/>
            </a:endParaRPr>
          </a:p>
        </p:txBody>
      </p:sp>
      <p:sp>
        <p:nvSpPr>
          <p:cNvPr id="12390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203</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203</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205</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5D93AD6-6416-4CBA-8D19-CC590EC91A9A}" type="slidenum">
              <a:rPr lang="en-US" sz="1200"/>
              <a:pPr eaLnBrk="1" hangingPunct="1"/>
              <a:t>206</a:t>
            </a:fld>
            <a:endParaRPr lang="en-US" sz="1200"/>
          </a:p>
        </p:txBody>
      </p:sp>
    </p:spTree>
    <p:extLst>
      <p:ext uri="{BB962C8B-B14F-4D97-AF65-F5344CB8AC3E}">
        <p14:creationId xmlns:p14="http://schemas.microsoft.com/office/powerpoint/2010/main" val="2444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207</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207</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207</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208</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209</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210</a:t>
            </a:fld>
            <a:endParaRPr lang="en-US" smtClean="0">
              <a:latin typeface="Times New Roman" pitchFamily="18" charset="0"/>
            </a:endParaRPr>
          </a:p>
        </p:txBody>
      </p:sp>
      <p:sp>
        <p:nvSpPr>
          <p:cNvPr id="1310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210</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210</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98563" y="695325"/>
            <a:ext cx="4616450" cy="3462338"/>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211</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213</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257300" y="720725"/>
            <a:ext cx="4802188" cy="3600450"/>
          </a:xfrm>
          <a:ln/>
        </p:spPr>
      </p:sp>
      <p:sp>
        <p:nvSpPr>
          <p:cNvPr id="218117" name="Rectangle 3"/>
          <p:cNvSpPr>
            <a:spLocks noGrp="1" noChangeArrowheads="1"/>
          </p:cNvSpPr>
          <p:nvPr>
            <p:ph type="body" idx="1"/>
          </p:nvPr>
        </p:nvSpPr>
        <p:spPr>
          <a:xfrm>
            <a:off x="731839" y="4560890"/>
            <a:ext cx="585152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22</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25</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26</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71BED6AF-C4A9-4846-AB77-46E4D6C060A7}" type="slidenum">
              <a:rPr lang="en-US" sz="1200"/>
              <a:pPr eaLnBrk="1" hangingPunct="1"/>
              <a:t>28</a:t>
            </a:fld>
            <a:endParaRPr lang="en-US" sz="1200"/>
          </a:p>
        </p:txBody>
      </p:sp>
    </p:spTree>
    <p:extLst>
      <p:ext uri="{BB962C8B-B14F-4D97-AF65-F5344CB8AC3E}">
        <p14:creationId xmlns:p14="http://schemas.microsoft.com/office/powerpoint/2010/main" val="174198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33</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34</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903288" y="720725"/>
            <a:ext cx="4079875" cy="3059113"/>
          </a:xfrm>
          <a:ln/>
        </p:spPr>
      </p:sp>
      <p:sp>
        <p:nvSpPr>
          <p:cNvPr id="227333" name="Rectangle 3"/>
          <p:cNvSpPr>
            <a:spLocks noGrp="1" noChangeArrowheads="1"/>
          </p:cNvSpPr>
          <p:nvPr>
            <p:ph type="body" idx="1"/>
          </p:nvPr>
        </p:nvSpPr>
        <p:spPr>
          <a:xfrm>
            <a:off x="762000" y="4071938"/>
            <a:ext cx="5718175" cy="49974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9046"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9046" algn="l"/>
              </a:tabLst>
            </a:pPr>
            <a:r>
              <a:rPr lang="en-US" smtClean="0"/>
              <a:t>In the natural history of type 2 diabetes, insulin resistance rises, insulin secretion falls, and glucose levels begin to rise before diabetes is diagnosed. </a:t>
            </a:r>
          </a:p>
          <a:p>
            <a:pPr>
              <a:tabLst>
                <a:tab pos="119046"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9046"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9046"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9046" algn="l"/>
              </a:tabLst>
            </a:pPr>
            <a:endParaRPr lang="en-US" baseline="30000" smtClean="0"/>
          </a:p>
          <a:p>
            <a:pPr>
              <a:tabLst>
                <a:tab pos="119046" algn="l"/>
              </a:tabLst>
            </a:pPr>
            <a:endParaRPr lang="en-US" baseline="30000"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endParaRPr lang="en-US" b="1" smtClean="0"/>
          </a:p>
          <a:p>
            <a:pPr>
              <a:tabLst>
                <a:tab pos="119046" algn="l"/>
              </a:tabLst>
            </a:pPr>
            <a:r>
              <a:rPr lang="en-US" b="1" smtClean="0"/>
              <a:t>References:</a:t>
            </a:r>
          </a:p>
          <a:p>
            <a:pPr>
              <a:tabLst>
                <a:tab pos="119046"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9046"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3E207F66-1F6E-4970-BC2A-766BDF232AF3}" type="slidenum">
              <a:rPr lang="en-US" sz="1200"/>
              <a:pPr eaLnBrk="1" hangingPunct="1"/>
              <a:t>35</a:t>
            </a:fld>
            <a:endParaRPr lang="en-US" sz="1200"/>
          </a:p>
        </p:txBody>
      </p:sp>
    </p:spTree>
    <p:extLst>
      <p:ext uri="{BB962C8B-B14F-4D97-AF65-F5344CB8AC3E}">
        <p14:creationId xmlns:p14="http://schemas.microsoft.com/office/powerpoint/2010/main" val="4207339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39</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40</a:t>
            </a:fld>
            <a:endParaRPr lang="en-US" sz="1300"/>
          </a:p>
        </p:txBody>
      </p:sp>
      <p:sp>
        <p:nvSpPr>
          <p:cNvPr id="290819" name="Rectangle 7"/>
          <p:cNvSpPr txBox="1">
            <a:spLocks noGrp="1" noChangeArrowheads="1"/>
          </p:cNvSpPr>
          <p:nvPr/>
        </p:nvSpPr>
        <p:spPr bwMode="auto">
          <a:xfrm>
            <a:off x="4145280" y="9146144"/>
            <a:ext cx="3169920" cy="4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40</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145280" y="9146144"/>
            <a:ext cx="3169920" cy="4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40</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830" indent="-333903">
              <a:spcBef>
                <a:spcPct val="30000"/>
              </a:spcBef>
              <a:defRPr sz="1300">
                <a:solidFill>
                  <a:schemeClr val="tx1"/>
                </a:solidFill>
                <a:latin typeface="Times New Roman" panose="02020603050405020304" pitchFamily="18" charset="0"/>
              </a:defRPr>
            </a:lvl2pPr>
            <a:lvl3pPr marL="1340643" indent="-266787">
              <a:spcBef>
                <a:spcPct val="30000"/>
              </a:spcBef>
              <a:defRPr sz="1300">
                <a:solidFill>
                  <a:schemeClr val="tx1"/>
                </a:solidFill>
                <a:latin typeface="Times New Roman" panose="02020603050405020304" pitchFamily="18" charset="0"/>
              </a:defRPr>
            </a:lvl3pPr>
            <a:lvl4pPr marL="1877571" indent="-266787">
              <a:spcBef>
                <a:spcPct val="30000"/>
              </a:spcBef>
              <a:defRPr sz="1300">
                <a:solidFill>
                  <a:schemeClr val="tx1"/>
                </a:solidFill>
                <a:latin typeface="Times New Roman" panose="02020603050405020304" pitchFamily="18" charset="0"/>
              </a:defRPr>
            </a:lvl4pPr>
            <a:lvl5pPr marL="2412820" indent="-266787">
              <a:spcBef>
                <a:spcPct val="30000"/>
              </a:spcBef>
              <a:defRPr sz="1300">
                <a:solidFill>
                  <a:schemeClr val="tx1"/>
                </a:solidFill>
                <a:latin typeface="Times New Roman" panose="02020603050405020304" pitchFamily="18" charset="0"/>
              </a:defRPr>
            </a:lvl5pPr>
            <a:lvl6pPr marL="2896056" indent="-266787" eaLnBrk="0" fontAlgn="base" hangingPunct="0">
              <a:spcBef>
                <a:spcPct val="30000"/>
              </a:spcBef>
              <a:spcAft>
                <a:spcPct val="0"/>
              </a:spcAft>
              <a:defRPr sz="1300">
                <a:solidFill>
                  <a:schemeClr val="tx1"/>
                </a:solidFill>
                <a:latin typeface="Times New Roman" panose="02020603050405020304" pitchFamily="18" charset="0"/>
              </a:defRPr>
            </a:lvl6pPr>
            <a:lvl7pPr marL="3379292" indent="-266787" eaLnBrk="0" fontAlgn="base" hangingPunct="0">
              <a:spcBef>
                <a:spcPct val="30000"/>
              </a:spcBef>
              <a:spcAft>
                <a:spcPct val="0"/>
              </a:spcAft>
              <a:defRPr sz="1300">
                <a:solidFill>
                  <a:schemeClr val="tx1"/>
                </a:solidFill>
                <a:latin typeface="Times New Roman" panose="02020603050405020304" pitchFamily="18" charset="0"/>
              </a:defRPr>
            </a:lvl7pPr>
            <a:lvl8pPr marL="3862527" indent="-266787" eaLnBrk="0" fontAlgn="base" hangingPunct="0">
              <a:spcBef>
                <a:spcPct val="30000"/>
              </a:spcBef>
              <a:spcAft>
                <a:spcPct val="0"/>
              </a:spcAft>
              <a:defRPr sz="1300">
                <a:solidFill>
                  <a:schemeClr val="tx1"/>
                </a:solidFill>
                <a:latin typeface="Times New Roman" panose="02020603050405020304" pitchFamily="18" charset="0"/>
              </a:defRPr>
            </a:lvl8pPr>
            <a:lvl9pPr marL="4345762" indent="-26678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5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70830" indent="-333903">
              <a:spcBef>
                <a:spcPct val="30000"/>
              </a:spcBef>
              <a:defRPr sz="1300">
                <a:solidFill>
                  <a:schemeClr val="tx1"/>
                </a:solidFill>
                <a:latin typeface="Times New Roman" panose="02020603050405020304" pitchFamily="18" charset="0"/>
              </a:defRPr>
            </a:lvl2pPr>
            <a:lvl3pPr marL="1340643" indent="-266787">
              <a:spcBef>
                <a:spcPct val="30000"/>
              </a:spcBef>
              <a:defRPr sz="1300">
                <a:solidFill>
                  <a:schemeClr val="tx1"/>
                </a:solidFill>
                <a:latin typeface="Times New Roman" panose="02020603050405020304" pitchFamily="18" charset="0"/>
              </a:defRPr>
            </a:lvl3pPr>
            <a:lvl4pPr marL="1877571" indent="-266787">
              <a:spcBef>
                <a:spcPct val="30000"/>
              </a:spcBef>
              <a:defRPr sz="1300">
                <a:solidFill>
                  <a:schemeClr val="tx1"/>
                </a:solidFill>
                <a:latin typeface="Times New Roman" panose="02020603050405020304" pitchFamily="18" charset="0"/>
              </a:defRPr>
            </a:lvl4pPr>
            <a:lvl5pPr marL="2412820" indent="-266787">
              <a:spcBef>
                <a:spcPct val="30000"/>
              </a:spcBef>
              <a:defRPr sz="1300">
                <a:solidFill>
                  <a:schemeClr val="tx1"/>
                </a:solidFill>
                <a:latin typeface="Times New Roman" panose="02020603050405020304" pitchFamily="18" charset="0"/>
              </a:defRPr>
            </a:lvl5pPr>
            <a:lvl6pPr marL="2896056" indent="-266787" eaLnBrk="0" fontAlgn="base" hangingPunct="0">
              <a:spcBef>
                <a:spcPct val="30000"/>
              </a:spcBef>
              <a:spcAft>
                <a:spcPct val="0"/>
              </a:spcAft>
              <a:defRPr sz="1300">
                <a:solidFill>
                  <a:schemeClr val="tx1"/>
                </a:solidFill>
                <a:latin typeface="Times New Roman" panose="02020603050405020304" pitchFamily="18" charset="0"/>
              </a:defRPr>
            </a:lvl6pPr>
            <a:lvl7pPr marL="3379292" indent="-266787" eaLnBrk="0" fontAlgn="base" hangingPunct="0">
              <a:spcBef>
                <a:spcPct val="30000"/>
              </a:spcBef>
              <a:spcAft>
                <a:spcPct val="0"/>
              </a:spcAft>
              <a:defRPr sz="1300">
                <a:solidFill>
                  <a:schemeClr val="tx1"/>
                </a:solidFill>
                <a:latin typeface="Times New Roman" panose="02020603050405020304" pitchFamily="18" charset="0"/>
              </a:defRPr>
            </a:lvl7pPr>
            <a:lvl8pPr marL="3862527" indent="-266787" eaLnBrk="0" fontAlgn="base" hangingPunct="0">
              <a:spcBef>
                <a:spcPct val="30000"/>
              </a:spcBef>
              <a:spcAft>
                <a:spcPct val="0"/>
              </a:spcAft>
              <a:defRPr sz="1300">
                <a:solidFill>
                  <a:schemeClr val="tx1"/>
                </a:solidFill>
                <a:latin typeface="Times New Roman" panose="02020603050405020304" pitchFamily="18" charset="0"/>
              </a:defRPr>
            </a:lvl8pPr>
            <a:lvl9pPr marL="4345762" indent="-26678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500"/>
              <a:pPr>
                <a:spcBef>
                  <a:spcPct val="0"/>
                </a:spcBef>
              </a:pPr>
              <a:t>42</a:t>
            </a:fld>
            <a:endParaRPr lang="en-US" sz="1500"/>
          </a:p>
        </p:txBody>
      </p:sp>
    </p:spTree>
    <p:extLst>
      <p:ext uri="{BB962C8B-B14F-4D97-AF65-F5344CB8AC3E}">
        <p14:creationId xmlns:p14="http://schemas.microsoft.com/office/powerpoint/2010/main" val="4102469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fld id="{14D281A3-0F60-4513-BD39-E92EA1A6639C}" type="slidenum">
              <a:rPr lang="en-US" sz="1200">
                <a:solidFill>
                  <a:prstClr val="black"/>
                </a:solidFill>
              </a:rPr>
              <a:pPr/>
              <a:t>45</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fld id="{6CA442B7-7999-4C04-A871-C3EB39AAB729}" type="slidenum">
              <a:rPr lang="en-US" sz="1200">
                <a:solidFill>
                  <a:prstClr val="black"/>
                </a:solidFill>
              </a:rPr>
              <a:pPr/>
              <a:t>47</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51</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C378A3FC-A43D-44EB-A4ED-621FAED01260}" type="slidenum">
              <a:rPr lang="en-US" sz="1200"/>
              <a:pPr eaLnBrk="1" hangingPunct="1"/>
              <a:t>56</a:t>
            </a:fld>
            <a:endParaRPr lang="en-US" sz="1200"/>
          </a:p>
        </p:txBody>
      </p:sp>
    </p:spTree>
    <p:extLst>
      <p:ext uri="{BB962C8B-B14F-4D97-AF65-F5344CB8AC3E}">
        <p14:creationId xmlns:p14="http://schemas.microsoft.com/office/powerpoint/2010/main" val="3299611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13872E-1B2C-45E7-BEB0-04587E7E4990}" type="slidenum">
              <a:rPr lang="en-US" sz="1200"/>
              <a:pPr eaLnBrk="1" hangingPunct="1"/>
              <a:t>57</a:t>
            </a:fld>
            <a:endParaRPr lang="en-US" sz="1200"/>
          </a:p>
        </p:txBody>
      </p:sp>
    </p:spTree>
    <p:extLst>
      <p:ext uri="{BB962C8B-B14F-4D97-AF65-F5344CB8AC3E}">
        <p14:creationId xmlns:p14="http://schemas.microsoft.com/office/powerpoint/2010/main" val="292197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B896B472-23FF-405B-9425-906560F4FA33}" type="slidenum">
              <a:rPr lang="en-US" sz="1200"/>
              <a:pPr eaLnBrk="1" hangingPunct="1"/>
              <a:t>58</a:t>
            </a:fld>
            <a:endParaRPr lang="en-US" sz="1200"/>
          </a:p>
        </p:txBody>
      </p:sp>
    </p:spTree>
    <p:extLst>
      <p:ext uri="{BB962C8B-B14F-4D97-AF65-F5344CB8AC3E}">
        <p14:creationId xmlns:p14="http://schemas.microsoft.com/office/powerpoint/2010/main" val="3176319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59</a:t>
            </a:fld>
            <a:endParaRPr lang="en-US" sz="1200">
              <a:solidFill>
                <a:srgbClr val="000000"/>
              </a:solidFill>
            </a:endParaRPr>
          </a:p>
        </p:txBody>
      </p:sp>
    </p:spTree>
    <p:extLst>
      <p:ext uri="{BB962C8B-B14F-4D97-AF65-F5344CB8AC3E}">
        <p14:creationId xmlns:p14="http://schemas.microsoft.com/office/powerpoint/2010/main" val="3425374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ADFDA2DB-989E-41FF-91F1-8897ED22D32A}" type="slidenum">
              <a:rPr lang="en-US" sz="1200"/>
              <a:pPr eaLnBrk="1" hangingPunct="1"/>
              <a:t>60</a:t>
            </a:fld>
            <a:endParaRPr lang="en-US" sz="1200"/>
          </a:p>
        </p:txBody>
      </p:sp>
    </p:spTree>
    <p:extLst>
      <p:ext uri="{BB962C8B-B14F-4D97-AF65-F5344CB8AC3E}">
        <p14:creationId xmlns:p14="http://schemas.microsoft.com/office/powerpoint/2010/main" val="26136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E880EDCB-C949-4A3F-A69F-61D92BFB0E42}" type="slidenum">
              <a:rPr lang="en-US" sz="1200"/>
              <a:pPr eaLnBrk="1" hangingPunct="1"/>
              <a:t>61</a:t>
            </a:fld>
            <a:endParaRPr lang="en-US" sz="1200"/>
          </a:p>
        </p:txBody>
      </p:sp>
    </p:spTree>
    <p:extLst>
      <p:ext uri="{BB962C8B-B14F-4D97-AF65-F5344CB8AC3E}">
        <p14:creationId xmlns:p14="http://schemas.microsoft.com/office/powerpoint/2010/main" val="1089361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64</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12AA2E53-B21E-40B2-8B95-62E789B65732}" type="slidenum">
              <a:rPr lang="en-US" sz="1200"/>
              <a:pPr eaLnBrk="1" hangingPunct="1"/>
              <a:t>71</a:t>
            </a:fld>
            <a:endParaRPr lang="en-US" sz="1200"/>
          </a:p>
        </p:txBody>
      </p:sp>
    </p:spTree>
    <p:extLst>
      <p:ext uri="{BB962C8B-B14F-4D97-AF65-F5344CB8AC3E}">
        <p14:creationId xmlns:p14="http://schemas.microsoft.com/office/powerpoint/2010/main" val="3179195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72</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9B2F18F-446B-4A40-BF89-FFA292D5827B}" type="slidenum">
              <a:rPr lang="en-US" sz="1200"/>
              <a:pPr eaLnBrk="1" hangingPunct="1"/>
              <a:t>73</a:t>
            </a:fld>
            <a:endParaRPr lang="en-US" sz="1200"/>
          </a:p>
        </p:txBody>
      </p:sp>
    </p:spTree>
    <p:extLst>
      <p:ext uri="{BB962C8B-B14F-4D97-AF65-F5344CB8AC3E}">
        <p14:creationId xmlns:p14="http://schemas.microsoft.com/office/powerpoint/2010/main" val="2760187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77</a:t>
            </a:fld>
            <a:endParaRPr lang="en-US" sz="1200"/>
          </a:p>
        </p:txBody>
      </p:sp>
    </p:spTree>
    <p:extLst>
      <p:ext uri="{BB962C8B-B14F-4D97-AF65-F5344CB8AC3E}">
        <p14:creationId xmlns:p14="http://schemas.microsoft.com/office/powerpoint/2010/main" val="3484757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204AD8E7-CC02-48E5-9425-8C83C3C373B5}" type="slidenum">
              <a:rPr lang="en-US" sz="1200"/>
              <a:pPr eaLnBrk="1" hangingPunct="1"/>
              <a:t>78</a:t>
            </a:fld>
            <a:endParaRPr lang="en-US" sz="1200"/>
          </a:p>
        </p:txBody>
      </p:sp>
    </p:spTree>
    <p:extLst>
      <p:ext uri="{BB962C8B-B14F-4D97-AF65-F5344CB8AC3E}">
        <p14:creationId xmlns:p14="http://schemas.microsoft.com/office/powerpoint/2010/main" val="388117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C8C0DCD6-70E5-434E-8328-729844F2ABCB}" type="slidenum">
              <a:rPr lang="en-US" sz="1200"/>
              <a:pPr eaLnBrk="1" hangingPunct="1"/>
              <a:t>8</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9F65FF4F-BFE1-4C58-B864-BA1DC5AF9AAA}" type="slidenum">
              <a:rPr lang="en-US" sz="1200"/>
              <a:pPr eaLnBrk="1" hangingPunct="1"/>
              <a:t>80</a:t>
            </a:fld>
            <a:endParaRPr lang="en-US" sz="1200"/>
          </a:p>
        </p:txBody>
      </p:sp>
    </p:spTree>
    <p:extLst>
      <p:ext uri="{BB962C8B-B14F-4D97-AF65-F5344CB8AC3E}">
        <p14:creationId xmlns:p14="http://schemas.microsoft.com/office/powerpoint/2010/main" val="1361629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AF6F4467-F934-4744-A8B0-07EE095F2EB3}" type="slidenum">
              <a:rPr lang="en-US" sz="1200"/>
              <a:pPr eaLnBrk="1" hangingPunct="1"/>
              <a:t>81</a:t>
            </a:fld>
            <a:endParaRPr lang="en-US" sz="1200"/>
          </a:p>
        </p:txBody>
      </p:sp>
    </p:spTree>
    <p:extLst>
      <p:ext uri="{BB962C8B-B14F-4D97-AF65-F5344CB8AC3E}">
        <p14:creationId xmlns:p14="http://schemas.microsoft.com/office/powerpoint/2010/main" val="217038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DCD69F63-0E7D-41AF-B4D0-91FFAEF28275}" type="slidenum">
              <a:rPr lang="en-US" sz="1200"/>
              <a:pPr eaLnBrk="1" hangingPunct="1"/>
              <a:t>82</a:t>
            </a:fld>
            <a:endParaRPr lang="en-US" sz="1200"/>
          </a:p>
        </p:txBody>
      </p:sp>
    </p:spTree>
    <p:extLst>
      <p:ext uri="{BB962C8B-B14F-4D97-AF65-F5344CB8AC3E}">
        <p14:creationId xmlns:p14="http://schemas.microsoft.com/office/powerpoint/2010/main" val="1416012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8D99A03C-2D96-4A8B-8258-453544665A49}" type="slidenum">
              <a:rPr lang="en-US" sz="1200"/>
              <a:pPr eaLnBrk="1" hangingPunct="1"/>
              <a:t>83</a:t>
            </a:fld>
            <a:endParaRPr lang="en-US" sz="1200"/>
          </a:p>
        </p:txBody>
      </p:sp>
    </p:spTree>
    <p:extLst>
      <p:ext uri="{BB962C8B-B14F-4D97-AF65-F5344CB8AC3E}">
        <p14:creationId xmlns:p14="http://schemas.microsoft.com/office/powerpoint/2010/main" val="1222058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321F86C9-8F1E-4169-BD9A-0E71CA7EE9D1}" type="slidenum">
              <a:rPr lang="en-US" sz="1200"/>
              <a:pPr eaLnBrk="1" hangingPunct="1"/>
              <a:t>84</a:t>
            </a:fld>
            <a:endParaRPr lang="en-US" sz="1200"/>
          </a:p>
        </p:txBody>
      </p:sp>
    </p:spTree>
    <p:extLst>
      <p:ext uri="{BB962C8B-B14F-4D97-AF65-F5344CB8AC3E}">
        <p14:creationId xmlns:p14="http://schemas.microsoft.com/office/powerpoint/2010/main" val="4032733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85</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86</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038" indent="-319246" eaLnBrk="0" hangingPunct="0">
              <a:defRPr sz="1600">
                <a:solidFill>
                  <a:schemeClr val="tx1"/>
                </a:solidFill>
                <a:latin typeface="Tahoma" pitchFamily="34" charset="0"/>
              </a:defRPr>
            </a:lvl2pPr>
            <a:lvl3pPr marL="1276981" indent="-255396" eaLnBrk="0" hangingPunct="0">
              <a:defRPr sz="1600">
                <a:solidFill>
                  <a:schemeClr val="tx1"/>
                </a:solidFill>
                <a:latin typeface="Tahoma" pitchFamily="34" charset="0"/>
              </a:defRPr>
            </a:lvl3pPr>
            <a:lvl4pPr marL="1787773" indent="-255396" eaLnBrk="0" hangingPunct="0">
              <a:defRPr sz="1600">
                <a:solidFill>
                  <a:schemeClr val="tx1"/>
                </a:solidFill>
                <a:latin typeface="Tahoma" pitchFamily="34" charset="0"/>
              </a:defRPr>
            </a:lvl4pPr>
            <a:lvl5pPr marL="2298566" indent="-255396" eaLnBrk="0" hangingPunct="0">
              <a:defRPr sz="1600">
                <a:solidFill>
                  <a:schemeClr val="tx1"/>
                </a:solidFill>
                <a:latin typeface="Tahoma" pitchFamily="34" charset="0"/>
              </a:defRPr>
            </a:lvl5pPr>
            <a:lvl6pPr marL="2809358" indent="-255396" eaLnBrk="0" fontAlgn="base" hangingPunct="0">
              <a:spcBef>
                <a:spcPct val="0"/>
              </a:spcBef>
              <a:spcAft>
                <a:spcPct val="0"/>
              </a:spcAft>
              <a:defRPr sz="1600">
                <a:solidFill>
                  <a:schemeClr val="tx1"/>
                </a:solidFill>
                <a:latin typeface="Tahoma" pitchFamily="34" charset="0"/>
              </a:defRPr>
            </a:lvl6pPr>
            <a:lvl7pPr marL="3320150" indent="-255396" eaLnBrk="0" fontAlgn="base" hangingPunct="0">
              <a:spcBef>
                <a:spcPct val="0"/>
              </a:spcBef>
              <a:spcAft>
                <a:spcPct val="0"/>
              </a:spcAft>
              <a:defRPr sz="1600">
                <a:solidFill>
                  <a:schemeClr val="tx1"/>
                </a:solidFill>
                <a:latin typeface="Tahoma" pitchFamily="34" charset="0"/>
              </a:defRPr>
            </a:lvl7pPr>
            <a:lvl8pPr marL="3830943" indent="-255396" eaLnBrk="0" fontAlgn="base" hangingPunct="0">
              <a:spcBef>
                <a:spcPct val="0"/>
              </a:spcBef>
              <a:spcAft>
                <a:spcPct val="0"/>
              </a:spcAft>
              <a:defRPr sz="1600">
                <a:solidFill>
                  <a:schemeClr val="tx1"/>
                </a:solidFill>
                <a:latin typeface="Tahoma" pitchFamily="34" charset="0"/>
              </a:defRPr>
            </a:lvl8pPr>
            <a:lvl9pPr marL="4341734" indent="-255396" eaLnBrk="0" fontAlgn="base" hangingPunct="0">
              <a:spcBef>
                <a:spcPct val="0"/>
              </a:spcBef>
              <a:spcAft>
                <a:spcPct val="0"/>
              </a:spcAft>
              <a:defRPr sz="16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87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80997" y="4789380"/>
            <a:ext cx="6240891" cy="453639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88</a:t>
            </a:fld>
            <a:endParaRPr lang="en-US" smtClean="0"/>
          </a:p>
        </p:txBody>
      </p:sp>
      <p:sp>
        <p:nvSpPr>
          <p:cNvPr id="205828" name="Rectangle 2"/>
          <p:cNvSpPr>
            <a:spLocks noGrp="1" noRot="1" noChangeAspect="1" noChangeArrowheads="1" noTextEdit="1"/>
          </p:cNvSpPr>
          <p:nvPr>
            <p:ph type="sldImg"/>
          </p:nvPr>
        </p:nvSpPr>
        <p:spPr>
          <a:xfrm>
            <a:off x="1381125" y="757238"/>
            <a:ext cx="5041900" cy="3781425"/>
          </a:xfrm>
          <a:ln/>
        </p:spPr>
      </p:sp>
      <p:sp>
        <p:nvSpPr>
          <p:cNvPr id="205829" name="Rectangle 3"/>
          <p:cNvSpPr>
            <a:spLocks noGrp="1" noChangeArrowheads="1"/>
          </p:cNvSpPr>
          <p:nvPr>
            <p:ph type="body" idx="1"/>
            <p:custDataLst>
              <p:tags r:id="rId1"/>
            </p:custDataLst>
          </p:nvPr>
        </p:nvSpPr>
        <p:spPr>
          <a:xfrm>
            <a:off x="310986" y="5111675"/>
            <a:ext cx="7198581" cy="453119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89</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018F8F80-A854-40D0-A308-8C93D88FFCC7}" type="slidenum">
              <a:rPr lang="en-US" sz="1200"/>
              <a:pPr eaLnBrk="1" hangingPunct="1"/>
              <a:t>11</a:t>
            </a:fld>
            <a:endParaRPr lang="en-US" sz="120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90</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038" indent="-319246" eaLnBrk="0" hangingPunct="0">
              <a:defRPr sz="1600">
                <a:solidFill>
                  <a:schemeClr val="tx1"/>
                </a:solidFill>
                <a:latin typeface="Tahoma" pitchFamily="34" charset="0"/>
              </a:defRPr>
            </a:lvl2pPr>
            <a:lvl3pPr marL="1276981" indent="-255396" eaLnBrk="0" hangingPunct="0">
              <a:defRPr sz="1600">
                <a:solidFill>
                  <a:schemeClr val="tx1"/>
                </a:solidFill>
                <a:latin typeface="Tahoma" pitchFamily="34" charset="0"/>
              </a:defRPr>
            </a:lvl3pPr>
            <a:lvl4pPr marL="1787773" indent="-255396" eaLnBrk="0" hangingPunct="0">
              <a:defRPr sz="1600">
                <a:solidFill>
                  <a:schemeClr val="tx1"/>
                </a:solidFill>
                <a:latin typeface="Tahoma" pitchFamily="34" charset="0"/>
              </a:defRPr>
            </a:lvl4pPr>
            <a:lvl5pPr marL="2298566" indent="-255396" eaLnBrk="0" hangingPunct="0">
              <a:defRPr sz="1600">
                <a:solidFill>
                  <a:schemeClr val="tx1"/>
                </a:solidFill>
                <a:latin typeface="Tahoma" pitchFamily="34" charset="0"/>
              </a:defRPr>
            </a:lvl5pPr>
            <a:lvl6pPr marL="2809358" indent="-255396" eaLnBrk="0" fontAlgn="base" hangingPunct="0">
              <a:spcBef>
                <a:spcPct val="0"/>
              </a:spcBef>
              <a:spcAft>
                <a:spcPct val="0"/>
              </a:spcAft>
              <a:defRPr sz="1600">
                <a:solidFill>
                  <a:schemeClr val="tx1"/>
                </a:solidFill>
                <a:latin typeface="Tahoma" pitchFamily="34" charset="0"/>
              </a:defRPr>
            </a:lvl6pPr>
            <a:lvl7pPr marL="3320150" indent="-255396" eaLnBrk="0" fontAlgn="base" hangingPunct="0">
              <a:spcBef>
                <a:spcPct val="0"/>
              </a:spcBef>
              <a:spcAft>
                <a:spcPct val="0"/>
              </a:spcAft>
              <a:defRPr sz="1600">
                <a:solidFill>
                  <a:schemeClr val="tx1"/>
                </a:solidFill>
                <a:latin typeface="Tahoma" pitchFamily="34" charset="0"/>
              </a:defRPr>
            </a:lvl7pPr>
            <a:lvl8pPr marL="3830943" indent="-255396" eaLnBrk="0" fontAlgn="base" hangingPunct="0">
              <a:spcBef>
                <a:spcPct val="0"/>
              </a:spcBef>
              <a:spcAft>
                <a:spcPct val="0"/>
              </a:spcAft>
              <a:defRPr sz="1600">
                <a:solidFill>
                  <a:schemeClr val="tx1"/>
                </a:solidFill>
                <a:latin typeface="Tahoma" pitchFamily="34" charset="0"/>
              </a:defRPr>
            </a:lvl8pPr>
            <a:lvl9pPr marL="4341734" indent="-255396"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91</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4BE74A9C-F736-4A46-8F04-E497F0990AF5}" type="slidenum">
              <a:rPr lang="en-US" sz="1200"/>
              <a:pPr eaLnBrk="1" hangingPunct="1"/>
              <a:t>92</a:t>
            </a:fld>
            <a:endParaRPr lang="en-US" sz="1200"/>
          </a:p>
        </p:txBody>
      </p:sp>
    </p:spTree>
    <p:extLst>
      <p:ext uri="{BB962C8B-B14F-4D97-AF65-F5344CB8AC3E}">
        <p14:creationId xmlns:p14="http://schemas.microsoft.com/office/powerpoint/2010/main" val="6590954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Tahoma" pitchFamily="34" charset="0"/>
              </a:defRPr>
            </a:lvl1pPr>
            <a:lvl2pPr marL="861125" indent="-331202" eaLnBrk="0" hangingPunct="0">
              <a:defRPr sz="1700">
                <a:solidFill>
                  <a:schemeClr val="tx1"/>
                </a:solidFill>
                <a:latin typeface="Tahoma" pitchFamily="34" charset="0"/>
              </a:defRPr>
            </a:lvl2pPr>
            <a:lvl3pPr marL="1324806" indent="-264961" eaLnBrk="0" hangingPunct="0">
              <a:defRPr sz="1700">
                <a:solidFill>
                  <a:schemeClr val="tx1"/>
                </a:solidFill>
                <a:latin typeface="Tahoma" pitchFamily="34" charset="0"/>
              </a:defRPr>
            </a:lvl3pPr>
            <a:lvl4pPr marL="1854729" indent="-264961" eaLnBrk="0" hangingPunct="0">
              <a:defRPr sz="1700">
                <a:solidFill>
                  <a:schemeClr val="tx1"/>
                </a:solidFill>
                <a:latin typeface="Tahoma" pitchFamily="34" charset="0"/>
              </a:defRPr>
            </a:lvl4pPr>
            <a:lvl5pPr marL="2384651" indent="-264961" eaLnBrk="0" hangingPunct="0">
              <a:defRPr sz="1700">
                <a:solidFill>
                  <a:schemeClr val="tx1"/>
                </a:solidFill>
                <a:latin typeface="Tahoma" pitchFamily="34" charset="0"/>
              </a:defRPr>
            </a:lvl5pPr>
            <a:lvl6pPr marL="2914574" indent="-264961" eaLnBrk="0" fontAlgn="base" hangingPunct="0">
              <a:spcBef>
                <a:spcPct val="0"/>
              </a:spcBef>
              <a:spcAft>
                <a:spcPct val="0"/>
              </a:spcAft>
              <a:defRPr sz="1700">
                <a:solidFill>
                  <a:schemeClr val="tx1"/>
                </a:solidFill>
                <a:latin typeface="Tahoma" pitchFamily="34" charset="0"/>
              </a:defRPr>
            </a:lvl6pPr>
            <a:lvl7pPr marL="3444497" indent="-264961" eaLnBrk="0" fontAlgn="base" hangingPunct="0">
              <a:spcBef>
                <a:spcPct val="0"/>
              </a:spcBef>
              <a:spcAft>
                <a:spcPct val="0"/>
              </a:spcAft>
              <a:defRPr sz="1700">
                <a:solidFill>
                  <a:schemeClr val="tx1"/>
                </a:solidFill>
                <a:latin typeface="Tahoma" pitchFamily="34" charset="0"/>
              </a:defRPr>
            </a:lvl7pPr>
            <a:lvl8pPr marL="3974419" indent="-264961" eaLnBrk="0" fontAlgn="base" hangingPunct="0">
              <a:spcBef>
                <a:spcPct val="0"/>
              </a:spcBef>
              <a:spcAft>
                <a:spcPct val="0"/>
              </a:spcAft>
              <a:defRPr sz="1700">
                <a:solidFill>
                  <a:schemeClr val="tx1"/>
                </a:solidFill>
                <a:latin typeface="Tahoma" pitchFamily="34" charset="0"/>
              </a:defRPr>
            </a:lvl8pPr>
            <a:lvl9pPr marL="4504341" indent="-264961" eaLnBrk="0" fontAlgn="base" hangingPunct="0">
              <a:spcBef>
                <a:spcPct val="0"/>
              </a:spcBef>
              <a:spcAft>
                <a:spcPct val="0"/>
              </a:spcAft>
              <a:defRPr sz="17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93</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96</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82ADA409-6FF0-430E-8BAE-51E3B7C8C9E6}" type="slidenum">
              <a:rPr lang="en-US" sz="1200"/>
              <a:pPr eaLnBrk="1" hangingPunct="1"/>
              <a:t>97</a:t>
            </a:fld>
            <a:endParaRPr lang="en-US" sz="1200"/>
          </a:p>
        </p:txBody>
      </p:sp>
    </p:spTree>
    <p:extLst>
      <p:ext uri="{BB962C8B-B14F-4D97-AF65-F5344CB8AC3E}">
        <p14:creationId xmlns:p14="http://schemas.microsoft.com/office/powerpoint/2010/main" val="4206067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102</a:t>
            </a:fld>
            <a:endParaRPr lang="en-US" sz="1200"/>
          </a:p>
        </p:txBody>
      </p:sp>
    </p:spTree>
    <p:extLst>
      <p:ext uri="{BB962C8B-B14F-4D97-AF65-F5344CB8AC3E}">
        <p14:creationId xmlns:p14="http://schemas.microsoft.com/office/powerpoint/2010/main" val="2109372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110</a:t>
            </a:fld>
            <a:endParaRPr lang="en-US" sz="1300"/>
          </a:p>
        </p:txBody>
      </p:sp>
    </p:spTree>
    <p:extLst>
      <p:ext uri="{BB962C8B-B14F-4D97-AF65-F5344CB8AC3E}">
        <p14:creationId xmlns:p14="http://schemas.microsoft.com/office/powerpoint/2010/main" val="371218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200">
                <a:solidFill>
                  <a:schemeClr val="tx1"/>
                </a:solidFill>
                <a:latin typeface="Arial" charset="0"/>
              </a:defRPr>
            </a:lvl1pPr>
            <a:lvl2pPr marL="853038" indent="-328092">
              <a:defRPr sz="3200">
                <a:solidFill>
                  <a:schemeClr val="tx1"/>
                </a:solidFill>
                <a:latin typeface="Arial" charset="0"/>
              </a:defRPr>
            </a:lvl2pPr>
            <a:lvl3pPr marL="1312365" indent="-262473">
              <a:defRPr sz="3200">
                <a:solidFill>
                  <a:schemeClr val="tx1"/>
                </a:solidFill>
                <a:latin typeface="Arial" charset="0"/>
              </a:defRPr>
            </a:lvl3pPr>
            <a:lvl4pPr marL="1837311" indent="-262473">
              <a:defRPr sz="3200">
                <a:solidFill>
                  <a:schemeClr val="tx1"/>
                </a:solidFill>
                <a:latin typeface="Arial" charset="0"/>
              </a:defRPr>
            </a:lvl4pPr>
            <a:lvl5pPr marL="2362259" indent="-262473">
              <a:defRPr sz="3200">
                <a:solidFill>
                  <a:schemeClr val="tx1"/>
                </a:solidFill>
                <a:latin typeface="Arial" charset="0"/>
              </a:defRPr>
            </a:lvl5pPr>
            <a:lvl6pPr marL="2887204" indent="-262473" eaLnBrk="0" fontAlgn="base" hangingPunct="0">
              <a:spcBef>
                <a:spcPct val="0"/>
              </a:spcBef>
              <a:spcAft>
                <a:spcPct val="0"/>
              </a:spcAft>
              <a:defRPr sz="3200">
                <a:solidFill>
                  <a:schemeClr val="tx1"/>
                </a:solidFill>
                <a:latin typeface="Arial" charset="0"/>
              </a:defRPr>
            </a:lvl6pPr>
            <a:lvl7pPr marL="3412151" indent="-262473" eaLnBrk="0" fontAlgn="base" hangingPunct="0">
              <a:spcBef>
                <a:spcPct val="0"/>
              </a:spcBef>
              <a:spcAft>
                <a:spcPct val="0"/>
              </a:spcAft>
              <a:defRPr sz="3200">
                <a:solidFill>
                  <a:schemeClr val="tx1"/>
                </a:solidFill>
                <a:latin typeface="Arial" charset="0"/>
              </a:defRPr>
            </a:lvl7pPr>
            <a:lvl8pPr marL="3937097" indent="-262473" eaLnBrk="0" fontAlgn="base" hangingPunct="0">
              <a:spcBef>
                <a:spcPct val="0"/>
              </a:spcBef>
              <a:spcAft>
                <a:spcPct val="0"/>
              </a:spcAft>
              <a:defRPr sz="3200">
                <a:solidFill>
                  <a:schemeClr val="tx1"/>
                </a:solidFill>
                <a:latin typeface="Arial" charset="0"/>
              </a:defRPr>
            </a:lvl8pPr>
            <a:lvl9pPr marL="4462043" indent="-262473" eaLnBrk="0" fontAlgn="base" hangingPunct="0">
              <a:spcBef>
                <a:spcPct val="0"/>
              </a:spcBef>
              <a:spcAft>
                <a:spcPct val="0"/>
              </a:spcAft>
              <a:defRPr sz="3200">
                <a:solidFill>
                  <a:schemeClr val="tx1"/>
                </a:solidFill>
                <a:latin typeface="Arial" charset="0"/>
              </a:defRPr>
            </a:lvl9pPr>
          </a:lstStyle>
          <a:p>
            <a:r>
              <a:rPr lang="en-US" sz="15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200">
                <a:solidFill>
                  <a:schemeClr val="tx1"/>
                </a:solidFill>
                <a:latin typeface="Arial" charset="0"/>
              </a:defRPr>
            </a:lvl1pPr>
            <a:lvl2pPr marL="853038" indent="-328092">
              <a:defRPr sz="3200">
                <a:solidFill>
                  <a:schemeClr val="tx1"/>
                </a:solidFill>
                <a:latin typeface="Arial" charset="0"/>
              </a:defRPr>
            </a:lvl2pPr>
            <a:lvl3pPr marL="1312365" indent="-262473">
              <a:defRPr sz="3200">
                <a:solidFill>
                  <a:schemeClr val="tx1"/>
                </a:solidFill>
                <a:latin typeface="Arial" charset="0"/>
              </a:defRPr>
            </a:lvl3pPr>
            <a:lvl4pPr marL="1837311" indent="-262473">
              <a:defRPr sz="3200">
                <a:solidFill>
                  <a:schemeClr val="tx1"/>
                </a:solidFill>
                <a:latin typeface="Arial" charset="0"/>
              </a:defRPr>
            </a:lvl4pPr>
            <a:lvl5pPr marL="2362259" indent="-262473">
              <a:defRPr sz="3200">
                <a:solidFill>
                  <a:schemeClr val="tx1"/>
                </a:solidFill>
                <a:latin typeface="Arial" charset="0"/>
              </a:defRPr>
            </a:lvl5pPr>
            <a:lvl6pPr marL="2887204" indent="-262473" eaLnBrk="0" fontAlgn="base" hangingPunct="0">
              <a:spcBef>
                <a:spcPct val="0"/>
              </a:spcBef>
              <a:spcAft>
                <a:spcPct val="0"/>
              </a:spcAft>
              <a:defRPr sz="3200">
                <a:solidFill>
                  <a:schemeClr val="tx1"/>
                </a:solidFill>
                <a:latin typeface="Arial" charset="0"/>
              </a:defRPr>
            </a:lvl6pPr>
            <a:lvl7pPr marL="3412151" indent="-262473" eaLnBrk="0" fontAlgn="base" hangingPunct="0">
              <a:spcBef>
                <a:spcPct val="0"/>
              </a:spcBef>
              <a:spcAft>
                <a:spcPct val="0"/>
              </a:spcAft>
              <a:defRPr sz="3200">
                <a:solidFill>
                  <a:schemeClr val="tx1"/>
                </a:solidFill>
                <a:latin typeface="Arial" charset="0"/>
              </a:defRPr>
            </a:lvl7pPr>
            <a:lvl8pPr marL="3937097" indent="-262473" eaLnBrk="0" fontAlgn="base" hangingPunct="0">
              <a:spcBef>
                <a:spcPct val="0"/>
              </a:spcBef>
              <a:spcAft>
                <a:spcPct val="0"/>
              </a:spcAft>
              <a:defRPr sz="3200">
                <a:solidFill>
                  <a:schemeClr val="tx1"/>
                </a:solidFill>
                <a:latin typeface="Arial" charset="0"/>
              </a:defRPr>
            </a:lvl8pPr>
            <a:lvl9pPr marL="4462043" indent="-262473" eaLnBrk="0" fontAlgn="base" hangingPunct="0">
              <a:spcBef>
                <a:spcPct val="0"/>
              </a:spcBef>
              <a:spcAft>
                <a:spcPct val="0"/>
              </a:spcAft>
              <a:defRPr sz="3200">
                <a:solidFill>
                  <a:schemeClr val="tx1"/>
                </a:solidFill>
                <a:latin typeface="Arial" charset="0"/>
              </a:defRPr>
            </a:lvl9pPr>
          </a:lstStyle>
          <a:p>
            <a:fld id="{CB67A8D9-921C-4120-A615-D7B7F25E9E2A}" type="slidenum">
              <a:rPr lang="en-US" sz="1500">
                <a:solidFill>
                  <a:srgbClr val="000000"/>
                </a:solidFill>
                <a:latin typeface="Times New Roman" pitchFamily="18" charset="0"/>
              </a:rPr>
              <a:pPr/>
              <a:t>12</a:t>
            </a:fld>
            <a:endParaRPr lang="en-US" sz="1500">
              <a:solidFill>
                <a:srgbClr val="000000"/>
              </a:solidFill>
              <a:latin typeface="Times New Roman" pitchFamily="18" charset="0"/>
            </a:endParaRPr>
          </a:p>
        </p:txBody>
      </p:sp>
    </p:spTree>
    <p:extLst>
      <p:ext uri="{BB962C8B-B14F-4D97-AF65-F5344CB8AC3E}">
        <p14:creationId xmlns:p14="http://schemas.microsoft.com/office/powerpoint/2010/main" val="2433101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128</a:t>
            </a:fld>
            <a:endParaRPr lang="en-US" sz="1300"/>
          </a:p>
        </p:txBody>
      </p:sp>
    </p:spTree>
    <p:extLst>
      <p:ext uri="{BB962C8B-B14F-4D97-AF65-F5344CB8AC3E}">
        <p14:creationId xmlns:p14="http://schemas.microsoft.com/office/powerpoint/2010/main" val="2874889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a:pPr>
                <a:spcBef>
                  <a:spcPct val="0"/>
                </a:spcBef>
              </a:pPr>
              <a:t>130</a:t>
            </a:fld>
            <a:endParaRPr lang="en-US" sz="1300"/>
          </a:p>
        </p:txBody>
      </p:sp>
    </p:spTree>
    <p:extLst>
      <p:ext uri="{BB962C8B-B14F-4D97-AF65-F5344CB8AC3E}">
        <p14:creationId xmlns:p14="http://schemas.microsoft.com/office/powerpoint/2010/main" val="722991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a:pPr>
                <a:spcBef>
                  <a:spcPct val="0"/>
                </a:spcBef>
              </a:pPr>
              <a:t>131</a:t>
            </a:fld>
            <a:endParaRPr lang="en-US" sz="1300"/>
          </a:p>
        </p:txBody>
      </p:sp>
    </p:spTree>
    <p:extLst>
      <p:ext uri="{BB962C8B-B14F-4D97-AF65-F5344CB8AC3E}">
        <p14:creationId xmlns:p14="http://schemas.microsoft.com/office/powerpoint/2010/main" val="3321152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7FD22BE-53CC-4C3D-8C89-5493A7DFB505}" type="slidenum">
              <a:rPr lang="en-US" sz="1300"/>
              <a:pPr eaLnBrk="1" hangingPunct="1"/>
              <a:t>133</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134</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7E2468D-A70E-42FD-AC57-DC531BF0041D}" type="slidenum">
              <a:rPr lang="en-US" sz="1300"/>
              <a:pPr eaLnBrk="1" hangingPunct="1"/>
              <a:t>136</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8470CB6-84CA-4855-B5FA-128C37304519}" type="slidenum">
              <a:rPr lang="en-US" sz="1300"/>
              <a:pPr eaLnBrk="1" hangingPunct="1"/>
              <a:t>137</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FB5C6E28-0FAC-4EF6-AE2E-681C9BAF6A48}" type="slidenum">
              <a:rPr lang="en-US" sz="1300"/>
              <a:pPr eaLnBrk="1" hangingPunct="1"/>
              <a:t>139</a:t>
            </a:fld>
            <a:endParaRPr lang="en-US" sz="1300"/>
          </a:p>
        </p:txBody>
      </p:sp>
    </p:spTree>
    <p:extLst>
      <p:ext uri="{BB962C8B-B14F-4D97-AF65-F5344CB8AC3E}">
        <p14:creationId xmlns:p14="http://schemas.microsoft.com/office/powerpoint/2010/main" val="738951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43BDB-ED31-4401-82D6-BAF40B375F9B}" type="slidenum">
              <a:rPr lang="en-US" sz="1300"/>
              <a:pPr eaLnBrk="1" hangingPunct="1"/>
              <a:t>140</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30654161-19B0-4DF2-A95E-C96C3BF72B88}" type="slidenum">
              <a:rPr lang="en-US" sz="1300"/>
              <a:pPr eaLnBrk="1" hangingPunct="1"/>
              <a:t>148</a:t>
            </a:fld>
            <a:endParaRPr lang="en-US" sz="1300"/>
          </a:p>
        </p:txBody>
      </p:sp>
    </p:spTree>
    <p:extLst>
      <p:ext uri="{BB962C8B-B14F-4D97-AF65-F5344CB8AC3E}">
        <p14:creationId xmlns:p14="http://schemas.microsoft.com/office/powerpoint/2010/main" val="367517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14</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149</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89E1010-01BA-4387-8ACE-2B3FE67A7E2C}" type="slidenum">
              <a:rPr lang="en-US" sz="1300"/>
              <a:pPr eaLnBrk="1" hangingPunct="1"/>
              <a:t>150</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B784F5C0-498B-44EB-A6D1-A1901035A3D7}" type="slidenum">
              <a:rPr lang="en-US" sz="1300"/>
              <a:pPr eaLnBrk="1" hangingPunct="1"/>
              <a:t>151</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C2E8815-B2F5-4605-8A46-0FF0B5BEA31C}" type="slidenum">
              <a:rPr lang="en-US" sz="1300"/>
              <a:pPr eaLnBrk="1" hangingPunct="1"/>
              <a:t>152</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300"/>
              <a:pPr eaLnBrk="1" hangingPunct="1"/>
              <a:t>153</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EAD2A28-9BAC-419B-A128-546E1BF264A9}" type="slidenum">
              <a:rPr lang="en-US" sz="1300"/>
              <a:pPr eaLnBrk="1" hangingPunct="1"/>
              <a:t>154</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B1AF129-3B9C-49E1-9121-D46A0F734775}" type="slidenum">
              <a:rPr lang="en-US" sz="1300"/>
              <a:pPr eaLnBrk="1" hangingPunct="1"/>
              <a:t>155</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675B2BDB-2ECF-4BDC-815D-1208ABA5F518}" type="slidenum">
              <a:rPr lang="en-US" sz="1300"/>
              <a:pPr eaLnBrk="1" hangingPunct="1"/>
              <a:t>156</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EDB238E-CEC3-4F8F-96E1-27337104856F}" type="slidenum">
              <a:rPr lang="en-US" sz="1300"/>
              <a:pPr eaLnBrk="1" hangingPunct="1"/>
              <a:t>157</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300"/>
              <a:pPr eaLnBrk="1" hangingPunct="1"/>
              <a:t>158</a:t>
            </a:fld>
            <a:endParaRPr lang="en-US" sz="1300"/>
          </a:p>
        </p:txBody>
      </p:sp>
    </p:spTree>
    <p:extLst>
      <p:ext uri="{BB962C8B-B14F-4D97-AF65-F5344CB8AC3E}">
        <p14:creationId xmlns:p14="http://schemas.microsoft.com/office/powerpoint/2010/main" val="190157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84EEC668-4884-4126-9F42-DF1FFF36805C}" type="slidenum">
              <a:rPr lang="en-US" sz="1300"/>
              <a:pPr eaLnBrk="1" hangingPunct="1"/>
              <a:t>159</a:t>
            </a:fld>
            <a:endParaRPr lang="en-US" sz="1300"/>
          </a:p>
        </p:txBody>
      </p:sp>
    </p:spTree>
    <p:extLst>
      <p:ext uri="{BB962C8B-B14F-4D97-AF65-F5344CB8AC3E}">
        <p14:creationId xmlns:p14="http://schemas.microsoft.com/office/powerpoint/2010/main" val="23510684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8C08100-DC7F-44EA-8367-0F61908CDEA9}" type="slidenum">
              <a:rPr lang="en-US" sz="1300"/>
              <a:pPr eaLnBrk="1" hangingPunct="1"/>
              <a:t>160</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45A37B4-071F-4CF2-BC56-DE4487E5CA6A}" type="slidenum">
              <a:rPr lang="en-US" sz="1300"/>
              <a:pPr eaLnBrk="1" hangingPunct="1"/>
              <a:t>161</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1C564856-DD6C-43CD-B6DE-8886B373C3EC}" type="slidenum">
              <a:rPr lang="en-US" sz="1300"/>
              <a:pPr eaLnBrk="1" hangingPunct="1"/>
              <a:t>162</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A2ED0D0C-BFD7-4D1A-A7E9-1E179E877D39}" type="slidenum">
              <a:rPr lang="en-US" sz="1300"/>
              <a:pPr eaLnBrk="1" hangingPunct="1"/>
              <a:t>163</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7BFEBAC-F6A3-489A-B006-0BEE77927FFA}" type="slidenum">
              <a:rPr lang="en-US" sz="1300"/>
              <a:pPr eaLnBrk="1" hangingPunct="1"/>
              <a:t>164</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2B9613D5-3D7D-4B4B-BC77-9B76372E5C7E}" type="slidenum">
              <a:rPr lang="en-US" sz="1300"/>
              <a:pPr eaLnBrk="1" hangingPunct="1"/>
              <a:t>165</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0A861C3-138D-4111-BE25-E209CDA42088}" type="slidenum">
              <a:rPr lang="en-US" sz="1300"/>
              <a:pPr eaLnBrk="1" hangingPunct="1"/>
              <a:t>166</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167</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F31D295-B800-4A5C-A11C-A901595E3573}" type="slidenum">
              <a:rPr lang="en-US" sz="1300"/>
              <a:pPr eaLnBrk="1" hangingPunct="1"/>
              <a:t>168</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16</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169</a:t>
            </a:fld>
            <a:endParaRPr lang="en-US" smtClean="0">
              <a:latin typeface="Times New Roman" pitchFamily="18" charset="0"/>
            </a:endParaRPr>
          </a:p>
        </p:txBody>
      </p:sp>
      <p:sp>
        <p:nvSpPr>
          <p:cNvPr id="92163"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169</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169</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170</a:t>
            </a:fld>
            <a:endParaRPr lang="en-US" smtClean="0">
              <a:latin typeface="Times New Roman" pitchFamily="18" charset="0"/>
            </a:endParaRPr>
          </a:p>
        </p:txBody>
      </p:sp>
      <p:sp>
        <p:nvSpPr>
          <p:cNvPr id="9318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170</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170</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171</a:t>
            </a:fld>
            <a:endParaRPr lang="en-US" smtClean="0">
              <a:latin typeface="Times New Roman" pitchFamily="18" charset="0"/>
            </a:endParaRPr>
          </a:p>
        </p:txBody>
      </p:sp>
      <p:sp>
        <p:nvSpPr>
          <p:cNvPr id="9523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171</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171</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9838" y="723900"/>
            <a:ext cx="4835525" cy="3625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172</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239838" y="723900"/>
            <a:ext cx="4835525" cy="3625850"/>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173</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174</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175</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175</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9" tIns="48154" rIns="96309" bIns="481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175</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257300" y="720725"/>
            <a:ext cx="4803775" cy="36020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176</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176</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176</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177</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177</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177</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178</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178</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178</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96975" y="693738"/>
            <a:ext cx="4619625" cy="3463925"/>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3.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xml"/><Relationship Id="rId1" Type="http://schemas.openxmlformats.org/officeDocument/2006/relationships/tags" Target="../tags/tag10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23.xml"/><Relationship Id="rId1" Type="http://schemas.openxmlformats.org/officeDocument/2006/relationships/tags" Target="../tags/tag10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32.wmf"/></Relationships>
</file>

<file path=ppt/slides/_rels/slide10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3.xml"/><Relationship Id="rId1" Type="http://schemas.openxmlformats.org/officeDocument/2006/relationships/tags" Target="../tags/tag109.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3.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3.xml"/><Relationship Id="rId1" Type="http://schemas.openxmlformats.org/officeDocument/2006/relationships/tags" Target="../tags/tag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3.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slideLayout" Target="../slideLayouts/slideLayout23.xml"/><Relationship Id="rId1" Type="http://schemas.openxmlformats.org/officeDocument/2006/relationships/tags" Target="../tags/tag1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slideLayout" Target="../slideLayouts/slideLayout23.xml"/><Relationship Id="rId1" Type="http://schemas.openxmlformats.org/officeDocument/2006/relationships/tags" Target="../tags/tag115.xml"/><Relationship Id="rId5" Type="http://schemas.openxmlformats.org/officeDocument/2006/relationships/image" Target="../media/image141.wmf"/><Relationship Id="rId4" Type="http://schemas.openxmlformats.org/officeDocument/2006/relationships/image" Target="../media/image140.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wmf"/></Relationships>
</file>

<file path=ppt/slides/_rels/slide110.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slideLayout" Target="../slideLayouts/slideLayout23.xml"/><Relationship Id="rId7" Type="http://schemas.openxmlformats.org/officeDocument/2006/relationships/oleObject" Target="../embeddings/oleObject9.bin"/><Relationship Id="rId2" Type="http://schemas.openxmlformats.org/officeDocument/2006/relationships/tags" Target="../tags/tag116.xml"/><Relationship Id="rId1" Type="http://schemas.openxmlformats.org/officeDocument/2006/relationships/vmlDrawing" Target="../drawings/vmlDrawing7.vml"/><Relationship Id="rId6" Type="http://schemas.openxmlformats.org/officeDocument/2006/relationships/image" Target="../media/image142.wmf"/><Relationship Id="rId5" Type="http://schemas.openxmlformats.org/officeDocument/2006/relationships/oleObject" Target="../embeddings/oleObject8.bin"/><Relationship Id="rId4" Type="http://schemas.openxmlformats.org/officeDocument/2006/relationships/notesSlide" Target="../notesSlides/notesSlide59.xml"/><Relationship Id="rId9" Type="http://schemas.openxmlformats.org/officeDocument/2006/relationships/image" Target="../media/image144.jpeg"/></Relationships>
</file>

<file path=ppt/slides/_rels/slide111.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17.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2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3.xml"/><Relationship Id="rId1" Type="http://schemas.openxmlformats.org/officeDocument/2006/relationships/tags" Target="../tags/tag12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24.jpeg"/><Relationship Id="rId4" Type="http://schemas.openxmlformats.org/officeDocument/2006/relationships/hyperlink" Target="http://www.medpagetoday.com/MeetingCoverage/ENDO/46473"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3.xml"/><Relationship Id="rId1" Type="http://schemas.openxmlformats.org/officeDocument/2006/relationships/tags" Target="../tags/tag126.xml"/><Relationship Id="rId4" Type="http://schemas.microsoft.com/office/2007/relationships/hdphoto" Target="../media/hdphoto4.wdp"/></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7.xml"/><Relationship Id="rId1" Type="http://schemas.openxmlformats.org/officeDocument/2006/relationships/vmlDrawing" Target="../drawings/vmlDrawing8.vml"/><Relationship Id="rId5" Type="http://schemas.openxmlformats.org/officeDocument/2006/relationships/image" Target="../media/image160.wmf"/><Relationship Id="rId4" Type="http://schemas.openxmlformats.org/officeDocument/2006/relationships/oleObject" Target="../embeddings/oleObject10.bin"/></Relationships>
</file>

<file path=ppt/slides/_rels/slide122.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jpe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164.jpeg"/><Relationship Id="rId11" Type="http://schemas.openxmlformats.org/officeDocument/2006/relationships/image" Target="../media/image169.jpeg"/><Relationship Id="rId5" Type="http://schemas.openxmlformats.org/officeDocument/2006/relationships/image" Target="../media/image163.png"/><Relationship Id="rId10" Type="http://schemas.openxmlformats.org/officeDocument/2006/relationships/image" Target="../media/image168.jpeg"/><Relationship Id="rId4" Type="http://schemas.openxmlformats.org/officeDocument/2006/relationships/image" Target="../media/image162.png"/><Relationship Id="rId9" Type="http://schemas.openxmlformats.org/officeDocument/2006/relationships/image" Target="../media/image167.jpeg"/></Relationships>
</file>

<file path=ppt/slides/_rels/slide123.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62.png"/><Relationship Id="rId7" Type="http://schemas.openxmlformats.org/officeDocument/2006/relationships/image" Target="../media/image174.jpeg"/><Relationship Id="rId12" Type="http://schemas.openxmlformats.org/officeDocument/2006/relationships/image" Target="../media/image179.png"/><Relationship Id="rId2" Type="http://schemas.openxmlformats.org/officeDocument/2006/relationships/slideLayout" Target="../slideLayouts/slideLayout23.xml"/><Relationship Id="rId1" Type="http://schemas.openxmlformats.org/officeDocument/2006/relationships/tags" Target="../tags/tag129.xml"/><Relationship Id="rId6" Type="http://schemas.openxmlformats.org/officeDocument/2006/relationships/image" Target="../media/image173.jpeg"/><Relationship Id="rId11" Type="http://schemas.openxmlformats.org/officeDocument/2006/relationships/image" Target="../media/image178.png"/><Relationship Id="rId5" Type="http://schemas.openxmlformats.org/officeDocument/2006/relationships/image" Target="../media/image172.jpeg"/><Relationship Id="rId10" Type="http://schemas.openxmlformats.org/officeDocument/2006/relationships/image" Target="../media/image177.png"/><Relationship Id="rId4" Type="http://schemas.openxmlformats.org/officeDocument/2006/relationships/image" Target="../media/image171.jpeg"/><Relationship Id="rId9" Type="http://schemas.openxmlformats.org/officeDocument/2006/relationships/image" Target="../media/image176.jpeg"/></Relationships>
</file>

<file path=ppt/slides/_rels/slide124.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slideLayout" Target="../slideLayouts/slideLayout23.xml"/><Relationship Id="rId1" Type="http://schemas.openxmlformats.org/officeDocument/2006/relationships/tags" Target="../tags/tag130.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 Id="rId9" Type="http://schemas.openxmlformats.org/officeDocument/2006/relationships/image" Target="../media/image186.jpeg"/></Relationships>
</file>

<file path=ppt/slides/_rels/slide125.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62.png"/><Relationship Id="rId7" Type="http://schemas.openxmlformats.org/officeDocument/2006/relationships/image" Target="../media/image190.jpeg"/><Relationship Id="rId12" Type="http://schemas.openxmlformats.org/officeDocument/2006/relationships/image" Target="../media/image195.png"/><Relationship Id="rId2" Type="http://schemas.openxmlformats.org/officeDocument/2006/relationships/slideLayout" Target="../slideLayouts/slideLayout23.xml"/><Relationship Id="rId1" Type="http://schemas.openxmlformats.org/officeDocument/2006/relationships/tags" Target="../tags/tag131.xml"/><Relationship Id="rId6" Type="http://schemas.openxmlformats.org/officeDocument/2006/relationships/image" Target="../media/image189.jpe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jpeg"/><Relationship Id="rId9" Type="http://schemas.openxmlformats.org/officeDocument/2006/relationships/image" Target="../media/image192.jpeg"/></Relationships>
</file>

<file path=ppt/slides/_rels/slide12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97.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199.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34.xml"/><Relationship Id="rId4" Type="http://schemas.openxmlformats.org/officeDocument/2006/relationships/image" Target="../media/image200.emf"/></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5.xml"/><Relationship Id="rId1" Type="http://schemas.openxmlformats.org/officeDocument/2006/relationships/vmlDrawing" Target="../drawings/vmlDrawing9.vml"/><Relationship Id="rId5" Type="http://schemas.openxmlformats.org/officeDocument/2006/relationships/image" Target="../media/image201.emf"/><Relationship Id="rId4" Type="http://schemas.openxmlformats.org/officeDocument/2006/relationships/oleObject" Target="../embeddings/Microsoft_Word_97_-_2003_Document1.doc"/></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36.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37.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39.xml"/><Relationship Id="rId5" Type="http://schemas.openxmlformats.org/officeDocument/2006/relationships/image" Target="../media/image202.png"/><Relationship Id="rId4" Type="http://schemas.openxmlformats.org/officeDocument/2006/relationships/image" Target="../media/image51.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0.xml"/><Relationship Id="rId5" Type="http://schemas.openxmlformats.org/officeDocument/2006/relationships/image" Target="../media/image203.png"/><Relationship Id="rId4" Type="http://schemas.openxmlformats.org/officeDocument/2006/relationships/notesSlide" Target="../notesSlides/notesSlide64.xml"/></Relationships>
</file>

<file path=ppt/slides/_rels/slide1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43.xml"/><Relationship Id="rId5" Type="http://schemas.openxmlformats.org/officeDocument/2006/relationships/image" Target="../media/image206.wmf"/><Relationship Id="rId4" Type="http://schemas.openxmlformats.org/officeDocument/2006/relationships/image" Target="../media/image205.wmf"/></Relationships>
</file>

<file path=ppt/slides/_rels/slide13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45.xml"/><Relationship Id="rId6" Type="http://schemas.openxmlformats.org/officeDocument/2006/relationships/image" Target="../media/image210.png"/><Relationship Id="rId5" Type="http://schemas.openxmlformats.org/officeDocument/2006/relationships/image" Target="../media/image209.jpeg"/><Relationship Id="rId4" Type="http://schemas.openxmlformats.org/officeDocument/2006/relationships/image" Target="../media/image20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3.xml"/><Relationship Id="rId1" Type="http://schemas.openxmlformats.org/officeDocument/2006/relationships/tags" Target="../tags/tag148.xml"/><Relationship Id="rId5" Type="http://schemas.openxmlformats.org/officeDocument/2006/relationships/image" Target="../media/image213.png"/><Relationship Id="rId4" Type="http://schemas.openxmlformats.org/officeDocument/2006/relationships/image" Target="../media/image212.png"/></Relationships>
</file>

<file path=ppt/slides/_rels/slide14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4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4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217.png"/></Relationships>
</file>

<file path=ppt/slides/_rels/slide14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219.png"/></Relationships>
</file>

<file path=ppt/slides/_rels/slide14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206.w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5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10.vml"/><Relationship Id="rId6" Type="http://schemas.openxmlformats.org/officeDocument/2006/relationships/image" Target="../media/image221.emf"/><Relationship Id="rId5" Type="http://schemas.openxmlformats.org/officeDocument/2006/relationships/oleObject" Target="../embeddings/Microsoft_Word_97_-_2003_Document2.doc"/><Relationship Id="rId4" Type="http://schemas.openxmlformats.org/officeDocument/2006/relationships/notesSlide" Target="../notesSlides/notesSlide7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205.wmf"/></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vmlDrawing" Target="../drawings/vmlDrawing11.vml"/><Relationship Id="rId6" Type="http://schemas.openxmlformats.org/officeDocument/2006/relationships/image" Target="../media/image222.emf"/><Relationship Id="rId5" Type="http://schemas.openxmlformats.org/officeDocument/2006/relationships/oleObject" Target="../embeddings/Microsoft_Word_97_-_2003_Document3.doc"/><Relationship Id="rId4" Type="http://schemas.openxmlformats.org/officeDocument/2006/relationships/notesSlide" Target="../notesSlides/notesSlide74.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60.xml"/><Relationship Id="rId4" Type="http://schemas.openxmlformats.org/officeDocument/2006/relationships/image" Target="../media/image223.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1.xml"/><Relationship Id="rId1" Type="http://schemas.openxmlformats.org/officeDocument/2006/relationships/vmlDrawing" Target="../drawings/vmlDrawing12.vml"/><Relationship Id="rId6" Type="http://schemas.openxmlformats.org/officeDocument/2006/relationships/image" Target="../media/image224.emf"/><Relationship Id="rId5" Type="http://schemas.openxmlformats.org/officeDocument/2006/relationships/oleObject" Target="../embeddings/Microsoft_Word_97_-_2003_Document4.doc"/><Relationship Id="rId4" Type="http://schemas.openxmlformats.org/officeDocument/2006/relationships/notesSlide" Target="../notesSlides/notesSlide76.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2.xml"/><Relationship Id="rId1" Type="http://schemas.openxmlformats.org/officeDocument/2006/relationships/vmlDrawing" Target="../drawings/vmlDrawing13.vml"/><Relationship Id="rId6" Type="http://schemas.openxmlformats.org/officeDocument/2006/relationships/image" Target="../media/image225.emf"/><Relationship Id="rId5" Type="http://schemas.openxmlformats.org/officeDocument/2006/relationships/oleObject" Target="../embeddings/Microsoft_Word_97_-_2003_Document5.doc"/><Relationship Id="rId4" Type="http://schemas.openxmlformats.org/officeDocument/2006/relationships/notesSlide" Target="../notesSlides/notesSlide77.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226.wmf"/></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64.xml"/><Relationship Id="rId4" Type="http://schemas.openxmlformats.org/officeDocument/2006/relationships/image" Target="../media/image227.wmf"/></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5.xml"/><Relationship Id="rId1" Type="http://schemas.openxmlformats.org/officeDocument/2006/relationships/vmlDrawing" Target="../drawings/vmlDrawing14.vml"/><Relationship Id="rId6" Type="http://schemas.openxmlformats.org/officeDocument/2006/relationships/image" Target="../media/image228.emf"/><Relationship Id="rId5" Type="http://schemas.openxmlformats.org/officeDocument/2006/relationships/oleObject" Target="../embeddings/Microsoft_Word_97_-_2003_Document6.doc"/><Relationship Id="rId4" Type="http://schemas.openxmlformats.org/officeDocument/2006/relationships/notesSlide" Target="../notesSlides/notesSlide8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6.xml"/><Relationship Id="rId1" Type="http://schemas.openxmlformats.org/officeDocument/2006/relationships/vmlDrawing" Target="../drawings/vmlDrawing15.vml"/><Relationship Id="rId6" Type="http://schemas.openxmlformats.org/officeDocument/2006/relationships/image" Target="../media/image229.emf"/><Relationship Id="rId5" Type="http://schemas.openxmlformats.org/officeDocument/2006/relationships/oleObject" Target="../embeddings/Microsoft_Word_97_-_2003_Document7.doc"/><Relationship Id="rId4" Type="http://schemas.openxmlformats.org/officeDocument/2006/relationships/notesSlide" Target="../notesSlides/notesSlide81.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7.xml"/><Relationship Id="rId1" Type="http://schemas.openxmlformats.org/officeDocument/2006/relationships/vmlDrawing" Target="../drawings/vmlDrawing16.vml"/><Relationship Id="rId6" Type="http://schemas.openxmlformats.org/officeDocument/2006/relationships/image" Target="../media/image230.emf"/><Relationship Id="rId5" Type="http://schemas.openxmlformats.org/officeDocument/2006/relationships/oleObject" Target="../embeddings/Microsoft_Word_97_-_2003_Document8.doc"/><Relationship Id="rId4" Type="http://schemas.openxmlformats.org/officeDocument/2006/relationships/notesSlide" Target="../notesSlides/notesSlide8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68.xml"/><Relationship Id="rId5" Type="http://schemas.openxmlformats.org/officeDocument/2006/relationships/image" Target="../media/image232.png"/><Relationship Id="rId4" Type="http://schemas.openxmlformats.org/officeDocument/2006/relationships/image" Target="../media/image231.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232.png"/><Relationship Id="rId4" Type="http://schemas.openxmlformats.org/officeDocument/2006/relationships/image" Target="../media/image23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70.xml"/><Relationship Id="rId5" Type="http://schemas.openxmlformats.org/officeDocument/2006/relationships/image" Target="../media/image232.png"/><Relationship Id="rId4" Type="http://schemas.openxmlformats.org/officeDocument/2006/relationships/image" Target="../media/image231.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1.xml"/><Relationship Id="rId1" Type="http://schemas.openxmlformats.org/officeDocument/2006/relationships/vmlDrawing" Target="../drawings/vmlDrawing17.vml"/><Relationship Id="rId6" Type="http://schemas.openxmlformats.org/officeDocument/2006/relationships/image" Target="../media/image233.emf"/><Relationship Id="rId5" Type="http://schemas.openxmlformats.org/officeDocument/2006/relationships/oleObject" Target="../embeddings/Microsoft_Word_97_-_2003_Document9.doc"/><Relationship Id="rId4" Type="http://schemas.openxmlformats.org/officeDocument/2006/relationships/notesSlide" Target="../notesSlides/notesSlide8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73.xml"/><Relationship Id="rId6" Type="http://schemas.openxmlformats.org/officeDocument/2006/relationships/image" Target="../media/image235.jpeg"/><Relationship Id="rId5" Type="http://schemas.openxmlformats.org/officeDocument/2006/relationships/hyperlink" Target="http://www.ciwmb.ca.gov/HHW/HealthCare/Collection/" TargetMode="External"/><Relationship Id="rId4" Type="http://schemas.openxmlformats.org/officeDocument/2006/relationships/image" Target="../media/image234.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75.xml"/><Relationship Id="rId4" Type="http://schemas.openxmlformats.org/officeDocument/2006/relationships/image" Target="../media/image2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76.xml"/><Relationship Id="rId5" Type="http://schemas.openxmlformats.org/officeDocument/2006/relationships/image" Target="../media/image237.jpeg"/><Relationship Id="rId4" Type="http://schemas.openxmlformats.org/officeDocument/2006/relationships/hyperlink" Target="http://www.pparx.org/" TargetMode="Externa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238.wmf"/></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239.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40.WMF"/></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51.png"/><Relationship Id="rId5" Type="http://schemas.openxmlformats.org/officeDocument/2006/relationships/image" Target="../media/image241.wmf"/><Relationship Id="rId4" Type="http://schemas.openxmlformats.org/officeDocument/2006/relationships/notesSlide" Target="../notesSlides/notesSlide97.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242.PNG"/></Relationships>
</file>

<file path=ppt/slides/_rels/slide1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92.xml"/><Relationship Id="rId4" Type="http://schemas.openxmlformats.org/officeDocument/2006/relationships/image" Target="../media/image243.jpeg"/></Relationships>
</file>

<file path=ppt/slides/_rels/slide182.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slideLayout" Target="../slideLayouts/slideLayout23.xml"/><Relationship Id="rId1" Type="http://schemas.openxmlformats.org/officeDocument/2006/relationships/tags" Target="../tags/tag193.xml"/></Relationships>
</file>

<file path=ppt/slides/_rels/slide183.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246.wmf"/><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245.jpeg"/><Relationship Id="rId5" Type="http://schemas.openxmlformats.org/officeDocument/2006/relationships/notesSlide" Target="../notesSlides/notesSlide103.xml"/><Relationship Id="rId4"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97.xml"/><Relationship Id="rId4" Type="http://schemas.openxmlformats.org/officeDocument/2006/relationships/image" Target="../media/image247.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200.xml"/><Relationship Id="rId4" Type="http://schemas.openxmlformats.org/officeDocument/2006/relationships/image" Target="../media/image248.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88.xml.rels><?xml version="1.0" encoding="UTF-8" standalone="yes"?>
<Relationships xmlns="http://schemas.openxmlformats.org/package/2006/relationships"><Relationship Id="rId3" Type="http://schemas.openxmlformats.org/officeDocument/2006/relationships/image" Target="../media/image249.WMF"/><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89.x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slideLayout" Target="../slideLayouts/slideLayout23.xml"/><Relationship Id="rId1" Type="http://schemas.openxmlformats.org/officeDocument/2006/relationships/tags" Target="../tags/tag20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05.xml"/><Relationship Id="rId5" Type="http://schemas.openxmlformats.org/officeDocument/2006/relationships/image" Target="../media/image251.jpeg"/><Relationship Id="rId4" Type="http://schemas.openxmlformats.org/officeDocument/2006/relationships/image" Target="../media/image52.png"/></Relationships>
</file>

<file path=ppt/slides/_rels/slide1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206.xml"/><Relationship Id="rId5" Type="http://schemas.openxmlformats.org/officeDocument/2006/relationships/image" Target="../media/image253.WMF"/><Relationship Id="rId4" Type="http://schemas.openxmlformats.org/officeDocument/2006/relationships/image" Target="../media/image252.png"/></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7.xml"/><Relationship Id="rId1" Type="http://schemas.openxmlformats.org/officeDocument/2006/relationships/vmlDrawing" Target="../drawings/vmlDrawing18.vml"/><Relationship Id="rId6" Type="http://schemas.openxmlformats.org/officeDocument/2006/relationships/image" Target="../media/image254.wmf"/><Relationship Id="rId5" Type="http://schemas.openxmlformats.org/officeDocument/2006/relationships/oleObject" Target="../embeddings/oleObject11.bin"/><Relationship Id="rId4" Type="http://schemas.openxmlformats.org/officeDocument/2006/relationships/image" Target="../media/image252.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208.xml"/><Relationship Id="rId4" Type="http://schemas.openxmlformats.org/officeDocument/2006/relationships/image" Target="../media/image255.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10.xml"/><Relationship Id="rId4" Type="http://schemas.openxmlformats.org/officeDocument/2006/relationships/image" Target="../media/image256.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image" Target="../media/image257.jpeg"/><Relationship Id="rId4" Type="http://schemas.openxmlformats.org/officeDocument/2006/relationships/notesSlide" Target="../notesSlides/notesSlide112.xml"/></Relationships>
</file>

<file path=ppt/slides/_rels/slide198.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28.png"/><Relationship Id="rId5" Type="http://schemas.openxmlformats.org/officeDocument/2006/relationships/notesSlide" Target="../notesSlides/notesSlide113.xml"/><Relationship Id="rId4"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slideLayout" Target="../slideLayouts/slideLayout23.xml"/><Relationship Id="rId7" Type="http://schemas.openxmlformats.org/officeDocument/2006/relationships/oleObject" Target="../embeddings/oleObject13.bin"/><Relationship Id="rId2" Type="http://schemas.openxmlformats.org/officeDocument/2006/relationships/tags" Target="../tags/tag218.xml"/><Relationship Id="rId1" Type="http://schemas.openxmlformats.org/officeDocument/2006/relationships/vmlDrawing" Target="../drawings/vmlDrawing19.vml"/><Relationship Id="rId6" Type="http://schemas.openxmlformats.org/officeDocument/2006/relationships/image" Target="../media/image258.png"/><Relationship Id="rId5" Type="http://schemas.openxmlformats.org/officeDocument/2006/relationships/oleObject" Target="../embeddings/oleObject12.bin"/><Relationship Id="rId4" Type="http://schemas.openxmlformats.org/officeDocument/2006/relationships/notesSlide" Target="../notesSlides/notesSlide1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4.jpeg"/><Relationship Id="rId5" Type="http://schemas.openxmlformats.org/officeDocument/2006/relationships/hyperlink" Target="http://www.worlddiabetesday.org/node/4494" TargetMode="External"/><Relationship Id="rId4" Type="http://schemas.openxmlformats.org/officeDocument/2006/relationships/image" Target="../media/image34.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0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23.xml"/><Relationship Id="rId1" Type="http://schemas.openxmlformats.org/officeDocument/2006/relationships/tags" Target="../tags/tag220.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21.xml"/><Relationship Id="rId5" Type="http://schemas.openxmlformats.org/officeDocument/2006/relationships/image" Target="../media/image262.png"/><Relationship Id="rId4" Type="http://schemas.openxmlformats.org/officeDocument/2006/relationships/image" Target="../media/image261.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22.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slideLayout" Target="../slideLayouts/slideLayout23.xml"/><Relationship Id="rId1" Type="http://schemas.openxmlformats.org/officeDocument/2006/relationships/tags" Target="../tags/tag223.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24.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25.xml"/><Relationship Id="rId4" Type="http://schemas.openxmlformats.org/officeDocument/2006/relationships/image" Target="../media/image264.gif"/></Relationships>
</file>

<file path=ppt/slides/_rels/slide20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265.png"/><Relationship Id="rId4" Type="http://schemas.openxmlformats.org/officeDocument/2006/relationships/notesSlide" Target="../notesSlides/notesSlide120.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29.xml"/><Relationship Id="rId4" Type="http://schemas.openxmlformats.org/officeDocument/2006/relationships/image" Target="../media/image266.WMF"/></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3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5.jp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3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33.xml"/></Relationships>
</file>

<file path=ppt/slides/_rels/slide2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3.xml"/><Relationship Id="rId1" Type="http://schemas.openxmlformats.org/officeDocument/2006/relationships/tags" Target="../tags/tag234.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5.xml"/><Relationship Id="rId1" Type="http://schemas.openxmlformats.org/officeDocument/2006/relationships/tags" Target="../tags/tag235.xml"/><Relationship Id="rId5" Type="http://schemas.openxmlformats.org/officeDocument/2006/relationships/image" Target="../media/image268.tif"/><Relationship Id="rId4" Type="http://schemas.openxmlformats.org/officeDocument/2006/relationships/image" Target="../media/image26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3.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30.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oleObject" Target="../embeddings/oleObject2.bin"/><Relationship Id="rId4" Type="http://schemas.openxmlformats.org/officeDocument/2006/relationships/notesSlide" Target="../notesSlides/notesSlide19.xml"/><Relationship Id="rId9"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66.w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slideLayout" Target="../slideLayouts/slideLayout23.xml"/><Relationship Id="rId7" Type="http://schemas.openxmlformats.org/officeDocument/2006/relationships/image" Target="../media/image69.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2.xml"/><Relationship Id="rId6" Type="http://schemas.openxmlformats.org/officeDocument/2006/relationships/image" Target="../media/image68.wmf"/><Relationship Id="rId11" Type="http://schemas.openxmlformats.org/officeDocument/2006/relationships/image" Target="../media/image73.wmf"/><Relationship Id="rId5" Type="http://schemas.openxmlformats.org/officeDocument/2006/relationships/image" Target="../media/image67.wmf"/><Relationship Id="rId10" Type="http://schemas.openxmlformats.org/officeDocument/2006/relationships/image" Target="../media/image72.wmf"/><Relationship Id="rId4" Type="http://schemas.openxmlformats.org/officeDocument/2006/relationships/notesSlide" Target="../notesSlides/notesSlide23.xml"/><Relationship Id="rId9" Type="http://schemas.openxmlformats.org/officeDocument/2006/relationships/image" Target="../media/image71.wm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9.WMF"/></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58.xml"/><Relationship Id="rId6" Type="http://schemas.openxmlformats.org/officeDocument/2006/relationships/image" Target="../media/image85.PNG"/><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6.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6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hyperlink" Target="http://www.worlddiabetesday.org/node/4494"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2.xml"/><Relationship Id="rId1" Type="http://schemas.openxmlformats.org/officeDocument/2006/relationships/vmlDrawing" Target="../drawings/vmlDrawing3.vml"/><Relationship Id="rId6" Type="http://schemas.openxmlformats.org/officeDocument/2006/relationships/image" Target="../media/image91.wmf"/><Relationship Id="rId5" Type="http://schemas.openxmlformats.org/officeDocument/2006/relationships/oleObject" Target="../embeddings/oleObject4.bin"/><Relationship Id="rId4"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7.xml"/><Relationship Id="rId1" Type="http://schemas.openxmlformats.org/officeDocument/2006/relationships/tags" Target="../tags/tag63.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slideLayout" Target="../slideLayouts/slideLayout23.xml"/><Relationship Id="rId1" Type="http://schemas.openxmlformats.org/officeDocument/2006/relationships/tags" Target="../tags/tag67.xml"/><Relationship Id="rId5" Type="http://schemas.openxmlformats.org/officeDocument/2006/relationships/image" Target="../media/image98.jp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73.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74.xml"/><Relationship Id="rId4"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6.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8.jpe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08.jpe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4.xml"/><Relationship Id="rId6" Type="http://schemas.openxmlformats.org/officeDocument/2006/relationships/image" Target="../media/image109.jpeg"/><Relationship Id="rId11" Type="http://schemas.openxmlformats.org/officeDocument/2006/relationships/image" Target="../media/image113.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12.png"/><Relationship Id="rId4" Type="http://schemas.openxmlformats.org/officeDocument/2006/relationships/notesSlide" Target="../notesSlides/notesSlide42.xml"/><Relationship Id="rId9" Type="http://schemas.openxmlformats.org/officeDocument/2006/relationships/image" Target="../media/image111.w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7.xml"/><Relationship Id="rId5" Type="http://schemas.openxmlformats.org/officeDocument/2006/relationships/image" Target="../media/image115.png"/><Relationship Id="rId4" Type="http://schemas.openxmlformats.org/officeDocument/2006/relationships/notesSlide" Target="../notesSlides/notesSlide4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16.jpeg"/><Relationship Id="rId4" Type="http://schemas.openxmlformats.org/officeDocument/2006/relationships/notesSlide" Target="../notesSlides/notesSlide4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0.xml"/><Relationship Id="rId1" Type="http://schemas.openxmlformats.org/officeDocument/2006/relationships/vmlDrawing" Target="../drawings/vmlDrawing4.vml"/><Relationship Id="rId6" Type="http://schemas.openxmlformats.org/officeDocument/2006/relationships/image" Target="../media/image117.emf"/><Relationship Id="rId5" Type="http://schemas.openxmlformats.org/officeDocument/2006/relationships/oleObject" Target="../embeddings/oleObject5.bin"/><Relationship Id="rId4" Type="http://schemas.openxmlformats.org/officeDocument/2006/relationships/notesSlide" Target="../notesSlides/notesSlide4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2.xml"/><Relationship Id="rId1" Type="http://schemas.openxmlformats.org/officeDocument/2006/relationships/vmlDrawing" Target="../drawings/vmlDrawing5.vml"/><Relationship Id="rId6" Type="http://schemas.openxmlformats.org/officeDocument/2006/relationships/image" Target="../media/image118.emf"/><Relationship Id="rId5" Type="http://schemas.openxmlformats.org/officeDocument/2006/relationships/oleObject" Target="../embeddings/oleObject6.bin"/><Relationship Id="rId4" Type="http://schemas.openxmlformats.org/officeDocument/2006/relationships/notesSlide" Target="../notesSlides/notesSlide4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119.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0.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2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2.wm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8.xml"/><Relationship Id="rId1" Type="http://schemas.openxmlformats.org/officeDocument/2006/relationships/tags" Target="../tags/tag98.xml"/><Relationship Id="rId4" Type="http://schemas.openxmlformats.org/officeDocument/2006/relationships/hyperlink" Target="http://www.diabetesed.net/page/_files/umpierrezInpatientnonicuGuidelines1.ppt" TargetMode="Externa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23.wmf"/><Relationship Id="rId4" Type="http://schemas.openxmlformats.org/officeDocument/2006/relationships/notesSlide" Target="../notesSlides/notesSlide5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1.xml"/><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125.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3.xml"/><Relationship Id="rId1" Type="http://schemas.openxmlformats.org/officeDocument/2006/relationships/vmlDrawing" Target="../drawings/vmlDrawing6.vml"/><Relationship Id="rId6" Type="http://schemas.openxmlformats.org/officeDocument/2006/relationships/image" Target="../media/image126.wmf"/><Relationship Id="rId5" Type="http://schemas.openxmlformats.org/officeDocument/2006/relationships/oleObject" Target="../embeddings/oleObject7.bin"/><Relationship Id="rId4" Type="http://schemas.openxmlformats.org/officeDocument/2006/relationships/notesSlide" Target="../notesSlides/notesSlide5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3.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64"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65"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78779" y="1752600"/>
            <a:ext cx="8229600" cy="4754734"/>
          </a:xfrm>
        </p:spPr>
        <p:txBody>
          <a:bodyPr>
            <a:normAutofit fontScale="70000" lnSpcReduction="20000"/>
          </a:bodyPr>
          <a:lstStyle/>
          <a:p>
            <a:r>
              <a:rPr lang="en-US" dirty="0" smtClean="0"/>
              <a:t>Lower levels among </a:t>
            </a:r>
            <a:r>
              <a:rPr lang="en-US" dirty="0"/>
              <a:t>obese and </a:t>
            </a:r>
            <a:r>
              <a:rPr lang="en-US" dirty="0" smtClean="0"/>
              <a:t>DM patients </a:t>
            </a:r>
            <a:r>
              <a:rPr lang="en-US" dirty="0"/>
              <a:t>compared with healthy </a:t>
            </a:r>
            <a:r>
              <a:rPr lang="en-US" dirty="0" smtClean="0"/>
              <a:t>controls of:</a:t>
            </a:r>
            <a:endParaRPr lang="en-US" dirty="0"/>
          </a:p>
          <a:p>
            <a:pPr lvl="1"/>
            <a:r>
              <a:rPr lang="en-US" sz="3200" i="1" dirty="0" err="1"/>
              <a:t>Firmicutes</a:t>
            </a:r>
            <a:r>
              <a:rPr lang="en-US" sz="3200" dirty="0"/>
              <a:t>: 4% lower in obese patients, 13% lower in </a:t>
            </a:r>
            <a:r>
              <a:rPr lang="en-US" sz="3200" dirty="0" smtClean="0"/>
              <a:t>DM</a:t>
            </a:r>
            <a:endParaRPr lang="en-US" sz="3200" dirty="0"/>
          </a:p>
          <a:p>
            <a:pPr lvl="1"/>
            <a:r>
              <a:rPr lang="en-US" sz="3200" i="1" dirty="0" err="1"/>
              <a:t>Bifidobacteria</a:t>
            </a:r>
            <a:r>
              <a:rPr lang="en-US" sz="3200" dirty="0"/>
              <a:t>: 14% lower in obese patients, 28% lower </a:t>
            </a:r>
            <a:r>
              <a:rPr lang="en-US" sz="3200" dirty="0" smtClean="0"/>
              <a:t>DM</a:t>
            </a:r>
            <a:endParaRPr lang="en-US" sz="3200" dirty="0"/>
          </a:p>
          <a:p>
            <a:pPr lvl="1"/>
            <a:r>
              <a:rPr lang="en-US" sz="3200" i="1" dirty="0"/>
              <a:t>Clostridium </a:t>
            </a:r>
            <a:r>
              <a:rPr lang="en-US" sz="3200" i="1" dirty="0" err="1"/>
              <a:t>Leptum</a:t>
            </a:r>
            <a:r>
              <a:rPr lang="en-US" sz="3200" dirty="0"/>
              <a:t>: 14% lower in obese patients, 11% lower </a:t>
            </a:r>
            <a:r>
              <a:rPr lang="en-US" sz="3200" dirty="0" smtClean="0"/>
              <a:t>DM</a:t>
            </a:r>
          </a:p>
          <a:p>
            <a:pPr lvl="1"/>
            <a:endParaRPr lang="en-US" sz="2800" dirty="0"/>
          </a:p>
          <a:p>
            <a:r>
              <a:rPr lang="en-US" sz="3400" dirty="0" smtClean="0"/>
              <a:t>Based on prospective study involving:</a:t>
            </a:r>
          </a:p>
          <a:p>
            <a:pPr lvl="1"/>
            <a:r>
              <a:rPr lang="en-US" sz="2800" dirty="0" smtClean="0"/>
              <a:t>27 morbidly obese </a:t>
            </a:r>
            <a:r>
              <a:rPr lang="en-US" sz="2800" dirty="0" err="1" smtClean="0"/>
              <a:t>pts</a:t>
            </a:r>
            <a:r>
              <a:rPr lang="en-US" sz="2800" dirty="0" smtClean="0"/>
              <a:t> with mean BMI of 40</a:t>
            </a:r>
          </a:p>
          <a:p>
            <a:pPr lvl="1"/>
            <a:r>
              <a:rPr lang="en-US" sz="2800" dirty="0" smtClean="0"/>
              <a:t>26 </a:t>
            </a:r>
            <a:r>
              <a:rPr lang="en-US" sz="2800" dirty="0" err="1" smtClean="0"/>
              <a:t>pts</a:t>
            </a:r>
            <a:r>
              <a:rPr lang="en-US" sz="2800" dirty="0" smtClean="0"/>
              <a:t> with new type 2   – BMI 29</a:t>
            </a:r>
          </a:p>
          <a:p>
            <a:pPr lvl="1"/>
            <a:r>
              <a:rPr lang="en-US" sz="2800" dirty="0" smtClean="0"/>
              <a:t>28 healthy controls (mean BMI 23 kg/m2). </a:t>
            </a:r>
          </a:p>
          <a:p>
            <a:pPr lvl="1"/>
            <a:endParaRPr lang="en-US" sz="2800" dirty="0" smtClean="0"/>
          </a:p>
          <a:p>
            <a:r>
              <a:rPr lang="en-US" dirty="0" smtClean="0"/>
              <a:t>“The human gut </a:t>
            </a:r>
            <a:r>
              <a:rPr lang="en-US" dirty="0" err="1" smtClean="0"/>
              <a:t>microbiome</a:t>
            </a:r>
            <a:r>
              <a:rPr lang="en-US" dirty="0" smtClean="0"/>
              <a:t> consists of some 100 trillion bacteria, or some 100 trillion friends you didn't know you had.”</a:t>
            </a:r>
          </a:p>
          <a:p>
            <a:pPr algn="r">
              <a:defRPr/>
            </a:pPr>
            <a:r>
              <a:rPr lang="en-US" sz="2900" dirty="0" err="1" smtClean="0"/>
              <a:t>Yalcin</a:t>
            </a:r>
            <a:r>
              <a:rPr lang="en-US" sz="2900" dirty="0" smtClean="0"/>
              <a:t> </a:t>
            </a:r>
            <a:r>
              <a:rPr lang="en-US" sz="2900" dirty="0" err="1"/>
              <a:t>Basaran</a:t>
            </a:r>
            <a:r>
              <a:rPr lang="en-US" sz="2900" dirty="0"/>
              <a:t>, MD, </a:t>
            </a:r>
            <a:r>
              <a:rPr lang="en-US" sz="2900" dirty="0" smtClean="0"/>
              <a:t>presented at </a:t>
            </a:r>
            <a:r>
              <a:rPr lang="en-US" sz="2900" dirty="0" smtClean="0">
                <a:hlinkClick r:id="rId4"/>
              </a:rPr>
              <a:t>International Endocrine Meeting</a:t>
            </a:r>
            <a:endParaRPr lang="en-US" sz="2900" dirty="0" smtClean="0"/>
          </a:p>
          <a:p>
            <a:pPr marL="0" indent="0" algn="r">
              <a:buFont typeface="Wingdings" pitchFamily="2" charset="2"/>
              <a:buNone/>
              <a:defRPr/>
            </a:pPr>
            <a:r>
              <a:rPr lang="en-US" sz="2000" dirty="0" smtClean="0"/>
              <a:t>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505200"/>
            <a:ext cx="1554360" cy="1536356"/>
          </a:xfrm>
          <a:prstGeom prst="rect">
            <a:avLst/>
          </a:prstGeom>
        </p:spPr>
      </p:pic>
    </p:spTree>
    <p:custDataLst>
      <p:tags r:id="rId1"/>
    </p:custDataLst>
    <p:extLst>
      <p:ext uri="{BB962C8B-B14F-4D97-AF65-F5344CB8AC3E}">
        <p14:creationId xmlns:p14="http://schemas.microsoft.com/office/powerpoint/2010/main" val="11653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57"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81"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45678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23122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3390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31427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14400"/>
          </a:xfrm>
        </p:spPr>
        <p:txBody>
          <a:bodyPr>
            <a:normAutofit/>
          </a:bodyPr>
          <a:lstStyle/>
          <a:p>
            <a:r>
              <a:rPr lang="en-US" dirty="0" err="1" smtClean="0"/>
              <a:t>Afrezza</a:t>
            </a:r>
            <a:r>
              <a:rPr lang="en-US" dirty="0" smtClean="0"/>
              <a:t>– Storage</a:t>
            </a:r>
            <a:endParaRPr lang="en-US" dirty="0"/>
          </a:p>
        </p:txBody>
      </p:sp>
      <p:sp>
        <p:nvSpPr>
          <p:cNvPr id="3" name="Rectangle 2"/>
          <p:cNvSpPr/>
          <p:nvPr/>
        </p:nvSpPr>
        <p:spPr>
          <a:xfrm>
            <a:off x="304800" y="1219200"/>
            <a:ext cx="8534400" cy="2441694"/>
          </a:xfrm>
          <a:prstGeom prst="rect">
            <a:avLst/>
          </a:prstGeom>
        </p:spPr>
        <p:txBody>
          <a:bodyPr wrap="square">
            <a:spAutoFit/>
          </a:bodyPr>
          <a:lstStyle/>
          <a:p>
            <a:pPr marL="274320" lvl="0" indent="-274320" eaLnBrk="1" fontAlgn="auto" hangingPunct="1">
              <a:spcBef>
                <a:spcPts val="600"/>
              </a:spcBef>
              <a:spcAft>
                <a:spcPts val="0"/>
              </a:spcAft>
              <a:buClr>
                <a:srgbClr val="5E3886"/>
              </a:buClr>
              <a:buSzPct val="76000"/>
              <a:buFont typeface="Wingdings 3"/>
              <a:buChar char=""/>
            </a:pPr>
            <a:r>
              <a:rPr lang="en-US" sz="3200" dirty="0">
                <a:solidFill>
                  <a:prstClr val="black"/>
                </a:solidFill>
                <a:latin typeface="Calibri" panose="020F0502020204030204" pitchFamily="34" charset="0"/>
              </a:rPr>
              <a:t>Storage:</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Refrigerated - Not in use and sealed –till expires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Foil package at room temp – use within 10 days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Once strips opened, </a:t>
            </a:r>
            <a:r>
              <a:rPr lang="en-US" sz="2600" dirty="0">
                <a:solidFill>
                  <a:prstClr val="black"/>
                </a:solidFill>
                <a:latin typeface="Calibri" panose="020F0502020204030204" pitchFamily="34" charset="0"/>
              </a:rPr>
              <a:t>good for 3 days</a:t>
            </a:r>
          </a:p>
          <a:p>
            <a:pPr marL="274320" lvl="1" eaLnBrk="1" fontAlgn="auto" hangingPunct="1">
              <a:spcBef>
                <a:spcPts val="500"/>
              </a:spcBef>
              <a:spcAft>
                <a:spcPts val="0"/>
              </a:spcAft>
              <a:buClr>
                <a:srgbClr val="5E3886"/>
              </a:buClr>
              <a:buSzPct val="76000"/>
            </a:pPr>
            <a:endParaRPr lang="en-US" sz="2600" dirty="0">
              <a:solidFill>
                <a:prstClr val="black"/>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439888" y="3200400"/>
            <a:ext cx="7959424" cy="2927469"/>
          </a:xfrm>
          <a:prstGeom prst="rect">
            <a:avLst/>
          </a:prstGeom>
        </p:spPr>
      </p:pic>
    </p:spTree>
    <p:custDataLst>
      <p:tags r:id="rId1"/>
    </p:custDataLst>
    <p:extLst>
      <p:ext uri="{BB962C8B-B14F-4D97-AF65-F5344CB8AC3E}">
        <p14:creationId xmlns:p14="http://schemas.microsoft.com/office/powerpoint/2010/main" val="34211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53000" y="762000"/>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66225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9245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711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8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511"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35" name="Document" r:id="rId5" imgW="7887878" imgH="5429624" progId="Word.Document.8">
                  <p:embed/>
                </p:oleObj>
              </mc:Choice>
              <mc:Fallback>
                <p:oleObj name="Document" r:id="rId5" imgW="7887878" imgH="5429624" progId="Word.Document.8">
                  <p:embed/>
                  <p:pic>
                    <p:nvPicPr>
                      <p:cNvPr id="0" name=""/>
                      <p:cNvPicPr>
                        <a:picLocks noChangeAspect="1" noChangeArrowheads="1"/>
                      </p:cNvPicPr>
                      <p:nvPr/>
                    </p:nvPicPr>
                    <p:blipFill>
                      <a:blip r:embed="rId6"/>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59"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83"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607"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631"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55"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80"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703"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798"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799"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Exenatide</a:t>
            </a:r>
            <a:r>
              <a:rPr lang="en-US" dirty="0" smtClean="0"/>
              <a:t> XR - </a:t>
            </a:r>
            <a:r>
              <a:rPr lang="en-US" dirty="0" err="1" smtClean="0"/>
              <a:t>Bydureon</a:t>
            </a:r>
            <a:endParaRPr lang="en-US" dirty="0" smtClean="0"/>
          </a:p>
        </p:txBody>
      </p:sp>
      <p:sp>
        <p:nvSpPr>
          <p:cNvPr id="1509379" name="Rectangle 3"/>
          <p:cNvSpPr>
            <a:spLocks noGrp="1" noChangeArrowheads="1"/>
          </p:cNvSpPr>
          <p:nvPr>
            <p:ph sz="quarter" idx="1"/>
          </p:nvPr>
        </p:nvSpPr>
        <p:spPr>
          <a:xfrm>
            <a:off x="457200" y="1219200"/>
            <a:ext cx="7391400" cy="493776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smtClean="0"/>
              <a:t>Pt will need to mix powdered form and inject – Pen in future</a:t>
            </a:r>
          </a:p>
          <a:p>
            <a:pPr eaLnBrk="1" hangingPunct="1">
              <a:defRPr/>
            </a:pPr>
            <a:r>
              <a:rPr lang="en-US" b="1" dirty="0" smtClean="0"/>
              <a:t>Caution</a:t>
            </a:r>
            <a:r>
              <a:rPr lang="en-US" sz="2800" dirty="0" smtClean="0">
                <a:solidFill>
                  <a:schemeClr val="accent4">
                    <a:lumMod val="75000"/>
                  </a:schemeClr>
                </a:solidFill>
              </a:rPr>
              <a:t>: </a:t>
            </a:r>
            <a:r>
              <a:rPr lang="en-US" sz="2800" dirty="0" smtClean="0"/>
              <a:t>not indicated for those with history of medullary thyroid tumor -  pancreatitis warning</a:t>
            </a:r>
          </a:p>
        </p:txBody>
      </p:sp>
    </p:spTree>
    <p:custDataLst>
      <p:tags r:id="rId1"/>
    </p:custDataLst>
    <p:extLst>
      <p:ext uri="{BB962C8B-B14F-4D97-AF65-F5344CB8AC3E}">
        <p14:creationId xmlns:p14="http://schemas.microsoft.com/office/powerpoint/2010/main" val="2408516803"/>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152400"/>
            <a:ext cx="8229600" cy="1219200"/>
          </a:xfrm>
        </p:spPr>
        <p:txBody>
          <a:bodyPr>
            <a:normAutofit fontScale="90000"/>
          </a:bodyPr>
          <a:lstStyle/>
          <a:p>
            <a:pPr>
              <a:defRPr/>
            </a:pPr>
            <a:r>
              <a:rPr lang="en-US" dirty="0" smtClean="0"/>
              <a:t>$323.44 for four doses, or about $4,200 a year.</a:t>
            </a:r>
          </a:p>
        </p:txBody>
      </p:sp>
      <p:pic>
        <p:nvPicPr>
          <p:cNvPr id="144386" name="Picture 2"/>
          <p:cNvPicPr>
            <a:picLocks noChangeAspect="1" noChangeArrowheads="1"/>
          </p:cNvPicPr>
          <p:nvPr/>
        </p:nvPicPr>
        <p:blipFill>
          <a:blip r:embed="rId3"/>
          <a:srcRect/>
          <a:stretch>
            <a:fillRect/>
          </a:stretch>
        </p:blipFill>
        <p:spPr bwMode="auto">
          <a:xfrm>
            <a:off x="609600" y="1461317"/>
            <a:ext cx="7627481" cy="47145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ustDataLst>
      <p:tags r:id="rId1"/>
    </p:custDataLst>
    <p:extLst>
      <p:ext uri="{BB962C8B-B14F-4D97-AF65-F5344CB8AC3E}">
        <p14:creationId xmlns:p14="http://schemas.microsoft.com/office/powerpoint/2010/main" val="162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29080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299"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96"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97"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86" y="264795"/>
            <a:ext cx="8229600" cy="1219200"/>
          </a:xfrm>
        </p:spPr>
        <p:txBody>
          <a:bodyPr>
            <a:normAutofit fontScale="90000"/>
          </a:bodyPr>
          <a:lstStyle/>
          <a:p>
            <a:pPr>
              <a:defRPr/>
            </a:pPr>
            <a:r>
              <a:rPr lang="en-US" dirty="0" smtClean="0"/>
              <a:t>Flash Mob – World Diabetes Day to Beat </a:t>
            </a:r>
            <a:r>
              <a:rPr lang="en-US" dirty="0" smtClean="0"/>
              <a:t>It – </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normAutofit lnSpcReduction="10000"/>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a:t>
            </a:r>
            <a:r>
              <a:rPr lang="en-US" sz="2800" dirty="0" smtClean="0"/>
              <a:t>down/up</a:t>
            </a:r>
          </a:p>
          <a:p>
            <a:pPr>
              <a:buFont typeface="Arial" panose="020B0604020202020204" pitchFamily="34" charset="0"/>
              <a:buChar char="•"/>
              <a:defRPr/>
            </a:pPr>
            <a:r>
              <a:rPr lang="en-US" sz="2800" dirty="0" smtClean="0"/>
              <a:t>To print out steps, go to DiabetesEd.net, bottom of home page – Flash Mob steps</a:t>
            </a:r>
            <a:endParaRPr lang="en-US" sz="28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994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3489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91"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sz="quarter" idx="1"/>
          </p:nvPr>
        </p:nvPicPr>
        <p:blipFill>
          <a:blip r:embed="rId3"/>
          <a:stretch>
            <a:fillRect/>
          </a:stretch>
        </p:blipFill>
        <p:spPr>
          <a:xfrm>
            <a:off x="1314450" y="1835150"/>
            <a:ext cx="6515100" cy="3705225"/>
          </a:xfrm>
          <a:prstGeom prst="rect">
            <a:avLst/>
          </a:prstGeom>
        </p:spPr>
      </p:pic>
      <p:sp>
        <p:nvSpPr>
          <p:cNvPr id="6" name="TextBox 5"/>
          <p:cNvSpPr txBox="1"/>
          <p:nvPr/>
        </p:nvSpPr>
        <p:spPr>
          <a:xfrm>
            <a:off x="6267450" y="5880521"/>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24865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73"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97"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09"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181.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19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7.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9.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14.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29.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3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2.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15583</TotalTime>
  <Pages>98</Pages>
  <Words>10811</Words>
  <Application>Microsoft Office PowerPoint</Application>
  <PresentationFormat>Letter Paper (8.5x11 in)</PresentationFormat>
  <Paragraphs>2071</Paragraphs>
  <Slides>213</Slides>
  <Notes>125</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213</vt:i4>
      </vt:variant>
    </vt:vector>
  </HeadingPairs>
  <TitlesOfParts>
    <vt:vector size="238"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Type 2 in Kids </vt:lpstr>
      <vt:lpstr>Global Epidemic</vt:lpstr>
      <vt:lpstr> World Diabetes Day  November 14</vt:lpstr>
      <vt:lpstr>Age-adjusted Diabetes Prevalence  20 yrs or older, by race/ethnicity— U.S. 20014</vt:lpstr>
      <vt:lpstr>  Why Should Zip Code Determine Life Expectancy?</vt:lpstr>
      <vt:lpstr>Engaging and supporting Kids to help slow the epidemic</vt:lpstr>
      <vt:lpstr>Thoughts on Diabetes,  Weight, Social Change</vt:lpstr>
      <vt:lpstr>Weight and Gut Bacteria  New and Early Research</vt:lpstr>
      <vt:lpstr>Free Live Webinars and Live Seminars at DiabetesEd.net</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Medalist Study – Harvard Joslin Diabetes Center </vt:lpstr>
      <vt:lpstr>Type 1 Summary</vt:lpstr>
      <vt:lpstr>Type 1 in Hospital </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Flash Mob – World Diabetes Day to Beat It – </vt:lpstr>
      <vt:lpstr>Life Study – Mrs. Jones</vt:lpstr>
      <vt:lpstr>What Do You Say? Mrs. Jones asks you</vt:lpstr>
      <vt:lpstr>Running into Roadblocks?</vt:lpstr>
      <vt:lpstr>No one is Unmotivated</vt:lpstr>
      <vt:lpstr>Overcoming barriers</vt:lpstr>
      <vt:lpstr>How Often Should I Check?</vt:lpstr>
      <vt:lpstr>How will it help me?</vt:lpstr>
      <vt:lpstr>New Meters – a little goes a long way</vt:lpstr>
      <vt:lpstr>DiaBingo</vt:lpstr>
      <vt:lpstr>Complications - Why?</vt:lpstr>
      <vt:lpstr>Diabetes Complications</vt:lpstr>
      <vt:lpstr>   Control Matters</vt:lpstr>
      <vt:lpstr>Financial Advisor</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ABCs of Diabetes</vt:lpstr>
      <vt:lpstr>PowerPoint Presentation</vt:lpstr>
      <vt:lpstr>     A1c and Estimated Avg Glucose (eAG) 2008 </vt:lpstr>
      <vt:lpstr>ABCs of Diabetes –  </vt:lpstr>
      <vt:lpstr>“Legacy Effect”</vt:lpstr>
      <vt:lpstr>How are we doing?  Reaching goal</vt:lpstr>
      <vt:lpstr>Vaccinations- Immunizations</vt:lpstr>
      <vt:lpstr>DiaBingo- G</vt:lpstr>
      <vt:lpstr>Mr. Jones -  What are Your Recommendations?</vt:lpstr>
      <vt:lpstr>Diabetes Care Guidelines- ADA</vt:lpstr>
      <vt:lpstr>Foot Care </vt:lpstr>
      <vt:lpstr>Foot Wounds</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5 Survival Skills</vt:lpstr>
      <vt:lpstr>Bottom Line</vt:lpstr>
      <vt:lpstr>Diabetes Self-Management</vt:lpstr>
      <vt:lpstr>Obesity in America</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DiaBingo - N</vt:lpstr>
      <vt:lpstr> Insulin – the Ultimate Hormone Replacement Therapy  </vt:lpstr>
      <vt:lpstr>Psychological Insulin Resistance (PIR)</vt:lpstr>
      <vt:lpstr>Needle Size often a Barrier Size Does Matter</vt:lpstr>
      <vt:lpstr>Physiologic Insulin Secretion:    24-Hour Profile </vt:lpstr>
      <vt:lpstr>Insulin Action Teams</vt:lpstr>
      <vt:lpstr>Cost Per Vial in Northern CA</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Storage</vt:lpstr>
      <vt:lpstr>Afrezza – Combos to get right dose</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DiaBingo - I</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PowerPoint Presentation</vt:lpstr>
      <vt:lpstr>DPP-IV Inhibitors – How do they rate?  </vt:lpstr>
      <vt:lpstr>Incretin Mimetics –  “Gut Hormone Imitators” GLP-1 Agonists</vt:lpstr>
      <vt:lpstr>GLP-1 Effects in Humans Understanding the Natural Role of Incretins</vt:lpstr>
      <vt:lpstr>Incretin Mimetics Exenatide (Byetta), Exenatide XR (Bydureon)</vt:lpstr>
      <vt:lpstr>Incretin Mimetics –  Exenatide XR - Bydureon</vt:lpstr>
      <vt:lpstr>$323.44 for four doses, or about $4,200 a year.</vt:lpstr>
      <vt:lpstr>Incretin Mimetics –  Albiglutide - Tanzeum</vt:lpstr>
      <vt:lpstr>Incretin Mimetics - GLP-1 Analog Liraglutide (Victoza)</vt:lpstr>
      <vt:lpstr>For all the Previous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750</cp:revision>
  <cp:lastPrinted>2014-08-28T19:22:30Z</cp:lastPrinted>
  <dcterms:created xsi:type="dcterms:W3CDTF">1998-04-16T17:55:30Z</dcterms:created>
  <dcterms:modified xsi:type="dcterms:W3CDTF">2014-08-28T19:22:58Z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EE8EC8D8-428B-464C-9824-21F202F6BA73</vt:lpwstr>
  </property>
  <property fmtid="{D5CDD505-2E9C-101B-9397-08002B2CF9AE}" pid="5" name="ArticulateProjectFull">
    <vt:lpwstr>C:\Users\beverly\Documents\Dropbox\A DES Admin Folder\2014 DM 21st Century Proposals\2014 Latest Slide Handouts\2014 21st Century slides\21 Century New Aug 2014 handout.ppta</vt:lpwstr>
  </property>
</Properties>
</file>