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notesSlides/notesSlide44.xml" ContentType="application/vnd.openxmlformats-officedocument.presentationml.notesSlide+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notesSlides/notesSlide4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notesSlides/notesSlide4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notesSlides/notesSlide56.xml" ContentType="application/vnd.openxmlformats-officedocument.presentationml.notesSlide+xml"/>
  <Override PartName="/ppt/tags/tag102.xml" ContentType="application/vnd.openxmlformats-officedocument.presentationml.tags+xml"/>
  <Override PartName="/ppt/notesSlides/notesSlide5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8.xml" ContentType="application/vnd.openxmlformats-officedocument.presentationml.notesSlide+xml"/>
  <Override PartName="/ppt/tags/tag105.xml" ContentType="application/vnd.openxmlformats-officedocument.presentationml.tags+xml"/>
  <Override PartName="/ppt/notesSlides/notesSlide5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1.xml" ContentType="application/vnd.openxmlformats-officedocument.presentationml.notesSlide+xml"/>
  <Override PartName="/ppt/tags/tag110.xml" ContentType="application/vnd.openxmlformats-officedocument.presentationml.tags+xml"/>
  <Override PartName="/ppt/notesSlides/notesSlide62.xml" ContentType="application/vnd.openxmlformats-officedocument.presentationml.notesSlide+xml"/>
  <Override PartName="/ppt/tags/tag111.xml" ContentType="application/vnd.openxmlformats-officedocument.presentationml.tags+xml"/>
  <Override PartName="/ppt/notesSlides/notesSlide63.xml" ContentType="application/vnd.openxmlformats-officedocument.presentationml.notesSlide+xml"/>
  <Override PartName="/ppt/tags/tag112.xml" ContentType="application/vnd.openxmlformats-officedocument.presentationml.tags+xml"/>
  <Override PartName="/ppt/notesSlides/notesSlide64.xml" ContentType="application/vnd.openxmlformats-officedocument.presentationml.notesSlide+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6.xml" ContentType="application/vnd.openxmlformats-officedocument.presentationml.notesSlide+xml"/>
  <Override PartName="/ppt/tags/tag116.xml" ContentType="application/vnd.openxmlformats-officedocument.presentationml.tags+xml"/>
  <Override PartName="/ppt/notesSlides/notesSlide67.xml" ContentType="application/vnd.openxmlformats-officedocument.presentationml.notesSlide+xml"/>
  <Override PartName="/ppt/tags/tag117.xml" ContentType="application/vnd.openxmlformats-officedocument.presentationml.tags+xml"/>
  <Override PartName="/ppt/notesSlides/notesSlide68.xml" ContentType="application/vnd.openxmlformats-officedocument.presentationml.notesSlide+xml"/>
  <Override PartName="/ppt/tags/tag118.xml" ContentType="application/vnd.openxmlformats-officedocument.presentationml.tags+xml"/>
  <Override PartName="/ppt/notesSlides/notesSlide69.xml" ContentType="application/vnd.openxmlformats-officedocument.presentationml.notesSlide+xml"/>
  <Override PartName="/ppt/tags/tag119.xml" ContentType="application/vnd.openxmlformats-officedocument.presentationml.tags+xml"/>
  <Override PartName="/ppt/notesSlides/notesSlide70.xml" ContentType="application/vnd.openxmlformats-officedocument.presentationml.notesSlide+xml"/>
  <Override PartName="/ppt/tags/tag120.xml" ContentType="application/vnd.openxmlformats-officedocument.presentationml.tags+xml"/>
  <Override PartName="/ppt/notesSlides/notesSlide71.xml" ContentType="application/vnd.openxmlformats-officedocument.presentationml.notesSlide+xml"/>
  <Override PartName="/ppt/tags/tag121.xml" ContentType="application/vnd.openxmlformats-officedocument.presentationml.tags+xml"/>
  <Override PartName="/ppt/notesSlides/notesSlide72.xml" ContentType="application/vnd.openxmlformats-officedocument.presentationml.notesSlide+xml"/>
  <Override PartName="/ppt/tags/tag122.xml" ContentType="application/vnd.openxmlformats-officedocument.presentationml.tags+xml"/>
  <Override PartName="/ppt/notesSlides/notesSlide7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7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7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76.xml" ContentType="application/vnd.openxmlformats-officedocument.presentationml.notesSlide+xml"/>
  <Override PartName="/ppt/tags/tag129.xml" ContentType="application/vnd.openxmlformats-officedocument.presentationml.tags+xml"/>
  <Override PartName="/ppt/notesSlides/notesSlide7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78.xml" ContentType="application/vnd.openxmlformats-officedocument.presentationml.notesSlide+xml"/>
  <Override PartName="/ppt/tags/tag133.xml" ContentType="application/vnd.openxmlformats-officedocument.presentationml.tags+xml"/>
  <Override PartName="/ppt/notesSlides/notesSlide79.xml" ContentType="application/vnd.openxmlformats-officedocument.presentationml.notesSlide+xml"/>
  <Override PartName="/ppt/tags/tag134.xml" ContentType="application/vnd.openxmlformats-officedocument.presentationml.tags+xml"/>
  <Override PartName="/ppt/notesSlides/notesSlide8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81.xml" ContentType="application/vnd.openxmlformats-officedocument.presentationml.notesSlide+xml"/>
  <Override PartName="/ppt/tags/tag143.xml" ContentType="application/vnd.openxmlformats-officedocument.presentationml.tags+xml"/>
  <Override PartName="/ppt/notesSlides/notesSlide82.xml" ContentType="application/vnd.openxmlformats-officedocument.presentationml.notesSlide+xml"/>
  <Override PartName="/ppt/tags/tag144.xml" ContentType="application/vnd.openxmlformats-officedocument.presentationml.tags+xml"/>
  <Override PartName="/ppt/notesSlides/notesSlide83.xml" ContentType="application/vnd.openxmlformats-officedocument.presentationml.notesSlide+xml"/>
  <Override PartName="/ppt/tags/tag145.xml" ContentType="application/vnd.openxmlformats-officedocument.presentationml.tags+xml"/>
  <Override PartName="/ppt/notesSlides/notesSlide84.xml" ContentType="application/vnd.openxmlformats-officedocument.presentationml.notesSlide+xml"/>
  <Override PartName="/ppt/tags/tag146.xml" ContentType="application/vnd.openxmlformats-officedocument.presentationml.tags+xml"/>
  <Override PartName="/ppt/notesSlides/notesSlide85.xml" ContentType="application/vnd.openxmlformats-officedocument.presentationml.notesSlide+xml"/>
  <Override PartName="/ppt/tags/tag147.xml" ContentType="application/vnd.openxmlformats-officedocument.presentationml.tags+xml"/>
  <Override PartName="/ppt/notesSlides/notesSlide86.xml" ContentType="application/vnd.openxmlformats-officedocument.presentationml.notesSlide+xml"/>
  <Override PartName="/ppt/tags/tag148.xml" ContentType="application/vnd.openxmlformats-officedocument.presentationml.tags+xml"/>
  <Override PartName="/ppt/notesSlides/notesSlide87.xml" ContentType="application/vnd.openxmlformats-officedocument.presentationml.notesSlide+xml"/>
  <Override PartName="/ppt/tags/tag149.xml" ContentType="application/vnd.openxmlformats-officedocument.presentationml.tags+xml"/>
  <Override PartName="/ppt/notesSlides/notesSlide88.xml" ContentType="application/vnd.openxmlformats-officedocument.presentationml.notesSlide+xml"/>
  <Override PartName="/ppt/tags/tag150.xml" ContentType="application/vnd.openxmlformats-officedocument.presentationml.tags+xml"/>
  <Override PartName="/ppt/notesSlides/notesSlide89.xml" ContentType="application/vnd.openxmlformats-officedocument.presentationml.notesSlide+xml"/>
  <Override PartName="/ppt/tags/tag151.xml" ContentType="application/vnd.openxmlformats-officedocument.presentationml.tags+xml"/>
  <Override PartName="/ppt/notesSlides/notesSlide90.xml" ContentType="application/vnd.openxmlformats-officedocument.presentationml.notesSlide+xml"/>
  <Override PartName="/ppt/tags/tag152.xml" ContentType="application/vnd.openxmlformats-officedocument.presentationml.tags+xml"/>
  <Override PartName="/ppt/notesSlides/notesSlide91.xml" ContentType="application/vnd.openxmlformats-officedocument.presentationml.notesSlide+xml"/>
  <Override PartName="/ppt/tags/tag153.xml" ContentType="application/vnd.openxmlformats-officedocument.presentationml.tags+xml"/>
  <Override PartName="/ppt/notesSlides/notesSlide92.xml" ContentType="application/vnd.openxmlformats-officedocument.presentationml.notesSlide+xml"/>
  <Override PartName="/ppt/tags/tag154.xml" ContentType="application/vnd.openxmlformats-officedocument.presentationml.tags+xml"/>
  <Override PartName="/ppt/notesSlides/notesSlide93.xml" ContentType="application/vnd.openxmlformats-officedocument.presentationml.notesSlide+xml"/>
  <Override PartName="/ppt/tags/tag155.xml" ContentType="application/vnd.openxmlformats-officedocument.presentationml.tags+xml"/>
  <Override PartName="/ppt/notesSlides/notesSlide94.xml" ContentType="application/vnd.openxmlformats-officedocument.presentationml.notesSlide+xml"/>
  <Override PartName="/ppt/tags/tag156.xml" ContentType="application/vnd.openxmlformats-officedocument.presentationml.tags+xml"/>
  <Override PartName="/ppt/notesSlides/notesSlide95.xml" ContentType="application/vnd.openxmlformats-officedocument.presentationml.notesSlide+xml"/>
  <Override PartName="/ppt/tags/tag157.xml" ContentType="application/vnd.openxmlformats-officedocument.presentationml.tags+xml"/>
  <Override PartName="/ppt/notesSlides/notesSlide96.xml" ContentType="application/vnd.openxmlformats-officedocument.presentationml.notesSlide+xml"/>
  <Override PartName="/ppt/tags/tag158.xml" ContentType="application/vnd.openxmlformats-officedocument.presentationml.tags+xml"/>
  <Override PartName="/ppt/notesSlides/notesSlide97.xml" ContentType="application/vnd.openxmlformats-officedocument.presentationml.notesSlide+xml"/>
  <Override PartName="/ppt/tags/tag159.xml" ContentType="application/vnd.openxmlformats-officedocument.presentationml.tags+xml"/>
  <Override PartName="/ppt/notesSlides/notesSlide98.xml" ContentType="application/vnd.openxmlformats-officedocument.presentationml.notesSlide+xml"/>
  <Override PartName="/ppt/tags/tag160.xml" ContentType="application/vnd.openxmlformats-officedocument.presentationml.tags+xml"/>
  <Override PartName="/ppt/notesSlides/notesSlide99.xml" ContentType="application/vnd.openxmlformats-officedocument.presentationml.notesSlide+xml"/>
  <Override PartName="/ppt/tags/tag161.xml" ContentType="application/vnd.openxmlformats-officedocument.presentationml.tags+xml"/>
  <Override PartName="/ppt/notesSlides/notesSlide100.xml" ContentType="application/vnd.openxmlformats-officedocument.presentationml.notesSlide+xml"/>
  <Override PartName="/ppt/tags/tag162.xml" ContentType="application/vnd.openxmlformats-officedocument.presentationml.tags+xml"/>
  <Override PartName="/ppt/notesSlides/notesSlide101.xml" ContentType="application/vnd.openxmlformats-officedocument.presentationml.notesSlide+xml"/>
  <Override PartName="/ppt/tags/tag163.xml" ContentType="application/vnd.openxmlformats-officedocument.presentationml.tags+xml"/>
  <Override PartName="/ppt/notesSlides/notesSlide102.xml" ContentType="application/vnd.openxmlformats-officedocument.presentationml.notesSlide+xml"/>
  <Override PartName="/ppt/tags/tag164.xml" ContentType="application/vnd.openxmlformats-officedocument.presentationml.tags+xml"/>
  <Override PartName="/ppt/notesSlides/notesSlide103.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04.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10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0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0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108.xml" ContentType="application/vnd.openxmlformats-officedocument.presentationml.notesSlide+xml"/>
  <Override PartName="/ppt/tags/tag200.xml" ContentType="application/vnd.openxmlformats-officedocument.presentationml.tags+xml"/>
  <Override PartName="/ppt/notesSlides/notesSlide109.xml" ContentType="application/vnd.openxmlformats-officedocument.presentationml.notesSlide+xml"/>
  <Override PartName="/ppt/tags/tag201.xml" ContentType="application/vnd.openxmlformats-officedocument.presentationml.tags+xml"/>
  <Override PartName="/ppt/notesSlides/notesSlide11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111.xml" ContentType="application/vnd.openxmlformats-officedocument.presentationml.notesSlide+xml"/>
  <Override PartName="/ppt/tags/tag204.xml" ContentType="application/vnd.openxmlformats-officedocument.presentationml.tags+xml"/>
  <Override PartName="/ppt/notesSlides/notesSlide112.xml" ContentType="application/vnd.openxmlformats-officedocument.presentationml.notesSlide+xml"/>
  <Override PartName="/ppt/tags/tag205.xml" ContentType="application/vnd.openxmlformats-officedocument.presentationml.tags+xml"/>
  <Override PartName="/ppt/notesSlides/notesSlide113.xml" ContentType="application/vnd.openxmlformats-officedocument.presentationml.notesSlide+xml"/>
  <Override PartName="/ppt/tags/tag206.xml" ContentType="application/vnd.openxmlformats-officedocument.presentationml.tags+xml"/>
  <Override PartName="/ppt/notesSlides/notesSlide114.xml" ContentType="application/vnd.openxmlformats-officedocument.presentationml.notesSlide+xml"/>
  <Override PartName="/ppt/tags/tag207.xml" ContentType="application/vnd.openxmlformats-officedocument.presentationml.tags+xml"/>
  <Override PartName="/ppt/notesSlides/notesSlide115.xml" ContentType="application/vnd.openxmlformats-officedocument.presentationml.notesSlide+xml"/>
  <Override PartName="/ppt/tags/tag208.xml" ContentType="application/vnd.openxmlformats-officedocument.presentationml.tags+xml"/>
  <Override PartName="/ppt/notesSlides/notesSlide11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1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8.xml" ContentType="application/vnd.openxmlformats-officedocument.presentationml.notesSlide+xml"/>
  <Override PartName="/ppt/tags/tag214.xml" ContentType="application/vnd.openxmlformats-officedocument.presentationml.tags+xml"/>
  <Override PartName="/ppt/notesSlides/notesSlide11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20.xml" ContentType="application/vnd.openxmlformats-officedocument.presentationml.notesSlide+xml"/>
  <Override PartName="/ppt/tags/tag222.xml" ContentType="application/vnd.openxmlformats-officedocument.presentationml.tags+xml"/>
  <Override PartName="/ppt/notesSlides/notesSlide121.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122.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123.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24.xml" ContentType="application/vnd.openxmlformats-officedocument.presentationml.notesSlide+xml"/>
  <Override PartName="/ppt/tags/tag231.xml" ContentType="application/vnd.openxmlformats-officedocument.presentationml.tags+xml"/>
  <Override PartName="/ppt/notesSlides/notesSlide12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126.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127.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128.xml" ContentType="application/vnd.openxmlformats-officedocument.presentationml.notesSlide+xml"/>
  <Override PartName="/ppt/tags/tag239.xml" ContentType="application/vnd.openxmlformats-officedocument.presentationml.tags+xml"/>
  <Override PartName="/ppt/notesSlides/notesSlide129.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30"/>
  </p:notesMasterIdLst>
  <p:handoutMasterIdLst>
    <p:handoutMasterId r:id="rId231"/>
  </p:handoutMasterIdLst>
  <p:sldIdLst>
    <p:sldId id="2347" r:id="rId3"/>
    <p:sldId id="2348" r:id="rId4"/>
    <p:sldId id="2576" r:id="rId5"/>
    <p:sldId id="2578" r:id="rId6"/>
    <p:sldId id="2577" r:id="rId7"/>
    <p:sldId id="2579" r:id="rId8"/>
    <p:sldId id="2352" r:id="rId9"/>
    <p:sldId id="2353" r:id="rId10"/>
    <p:sldId id="2354" r:id="rId11"/>
    <p:sldId id="2580" r:id="rId12"/>
    <p:sldId id="2583" r:id="rId13"/>
    <p:sldId id="2679" r:id="rId14"/>
    <p:sldId id="2680" r:id="rId15"/>
    <p:sldId id="2681" r:id="rId16"/>
    <p:sldId id="2361" r:id="rId17"/>
    <p:sldId id="2586" r:id="rId18"/>
    <p:sldId id="2363" r:id="rId19"/>
    <p:sldId id="2364" r:id="rId20"/>
    <p:sldId id="2365" r:id="rId21"/>
    <p:sldId id="2366" r:id="rId22"/>
    <p:sldId id="2367" r:id="rId23"/>
    <p:sldId id="2588" r:id="rId24"/>
    <p:sldId id="2368" r:id="rId25"/>
    <p:sldId id="2370" r:id="rId26"/>
    <p:sldId id="2371" r:id="rId27"/>
    <p:sldId id="2372" r:id="rId28"/>
    <p:sldId id="2373" r:id="rId29"/>
    <p:sldId id="2374" r:id="rId30"/>
    <p:sldId id="2375" r:id="rId31"/>
    <p:sldId id="2376" r:id="rId32"/>
    <p:sldId id="2377" r:id="rId33"/>
    <p:sldId id="2378" r:id="rId34"/>
    <p:sldId id="2379" r:id="rId35"/>
    <p:sldId id="2380" r:id="rId36"/>
    <p:sldId id="2381" r:id="rId37"/>
    <p:sldId id="2382" r:id="rId38"/>
    <p:sldId id="2383" r:id="rId39"/>
    <p:sldId id="2384" r:id="rId40"/>
    <p:sldId id="2587" r:id="rId41"/>
    <p:sldId id="2386" r:id="rId42"/>
    <p:sldId id="2387" r:id="rId43"/>
    <p:sldId id="2388" r:id="rId44"/>
    <p:sldId id="2389" r:id="rId45"/>
    <p:sldId id="2589" r:id="rId46"/>
    <p:sldId id="2590" r:id="rId47"/>
    <p:sldId id="2392" r:id="rId48"/>
    <p:sldId id="2393" r:id="rId49"/>
    <p:sldId id="2606" r:id="rId50"/>
    <p:sldId id="2394" r:id="rId51"/>
    <p:sldId id="2395" r:id="rId52"/>
    <p:sldId id="2396" r:id="rId53"/>
    <p:sldId id="2592" r:id="rId54"/>
    <p:sldId id="2593" r:id="rId55"/>
    <p:sldId id="2595" r:id="rId56"/>
    <p:sldId id="2400" r:id="rId57"/>
    <p:sldId id="2594" r:id="rId58"/>
    <p:sldId id="2596" r:id="rId59"/>
    <p:sldId id="2402" r:id="rId60"/>
    <p:sldId id="2691" r:id="rId61"/>
    <p:sldId id="2692" r:id="rId62"/>
    <p:sldId id="2404" r:id="rId63"/>
    <p:sldId id="2405" r:id="rId64"/>
    <p:sldId id="2406" r:id="rId65"/>
    <p:sldId id="2407" r:id="rId66"/>
    <p:sldId id="2408" r:id="rId67"/>
    <p:sldId id="2409" r:id="rId68"/>
    <p:sldId id="2411" r:id="rId69"/>
    <p:sldId id="2410" r:id="rId70"/>
    <p:sldId id="2412" r:id="rId71"/>
    <p:sldId id="2415" r:id="rId72"/>
    <p:sldId id="2416" r:id="rId73"/>
    <p:sldId id="2417" r:id="rId74"/>
    <p:sldId id="2418" r:id="rId75"/>
    <p:sldId id="2419" r:id="rId76"/>
    <p:sldId id="2420" r:id="rId77"/>
    <p:sldId id="2421" r:id="rId78"/>
    <p:sldId id="2693" r:id="rId79"/>
    <p:sldId id="2597" r:id="rId80"/>
    <p:sldId id="2598" r:id="rId81"/>
    <p:sldId id="2591" r:id="rId82"/>
    <p:sldId id="2425" r:id="rId83"/>
    <p:sldId id="2426" r:id="rId84"/>
    <p:sldId id="2427" r:id="rId85"/>
    <p:sldId id="2428" r:id="rId86"/>
    <p:sldId id="2429" r:id="rId87"/>
    <p:sldId id="2430" r:id="rId88"/>
    <p:sldId id="2431" r:id="rId89"/>
    <p:sldId id="2432" r:id="rId90"/>
    <p:sldId id="2434" r:id="rId91"/>
    <p:sldId id="2435" r:id="rId92"/>
    <p:sldId id="2436" r:id="rId93"/>
    <p:sldId id="2437" r:id="rId94"/>
    <p:sldId id="2438" r:id="rId95"/>
    <p:sldId id="2439" r:id="rId96"/>
    <p:sldId id="2440" r:id="rId97"/>
    <p:sldId id="2441" r:id="rId98"/>
    <p:sldId id="2442" r:id="rId99"/>
    <p:sldId id="2443" r:id="rId100"/>
    <p:sldId id="2444" r:id="rId101"/>
    <p:sldId id="2445" r:id="rId102"/>
    <p:sldId id="2609" r:id="rId103"/>
    <p:sldId id="2610" r:id="rId104"/>
    <p:sldId id="2611" r:id="rId105"/>
    <p:sldId id="2612" r:id="rId106"/>
    <p:sldId id="2616" r:id="rId107"/>
    <p:sldId id="2613" r:id="rId108"/>
    <p:sldId id="2623" r:id="rId109"/>
    <p:sldId id="2614" r:id="rId110"/>
    <p:sldId id="2615" r:id="rId111"/>
    <p:sldId id="2618" r:id="rId112"/>
    <p:sldId id="2620" r:id="rId113"/>
    <p:sldId id="2621" r:id="rId114"/>
    <p:sldId id="2667" r:id="rId115"/>
    <p:sldId id="2702" r:id="rId116"/>
    <p:sldId id="2703" r:id="rId117"/>
    <p:sldId id="2704" r:id="rId118"/>
    <p:sldId id="2705" r:id="rId119"/>
    <p:sldId id="2706" r:id="rId120"/>
    <p:sldId id="2707" r:id="rId121"/>
    <p:sldId id="2708" r:id="rId122"/>
    <p:sldId id="2709" r:id="rId123"/>
    <p:sldId id="2710" r:id="rId124"/>
    <p:sldId id="2711" r:id="rId125"/>
    <p:sldId id="2712" r:id="rId126"/>
    <p:sldId id="2713" r:id="rId127"/>
    <p:sldId id="2714" r:id="rId128"/>
    <p:sldId id="2715" r:id="rId129"/>
    <p:sldId id="2716" r:id="rId130"/>
    <p:sldId id="2717" r:id="rId131"/>
    <p:sldId id="2718" r:id="rId132"/>
    <p:sldId id="2719" r:id="rId133"/>
    <p:sldId id="2720" r:id="rId134"/>
    <p:sldId id="2721" r:id="rId135"/>
    <p:sldId id="2722" r:id="rId136"/>
    <p:sldId id="2723" r:id="rId137"/>
    <p:sldId id="2724" r:id="rId138"/>
    <p:sldId id="2725" r:id="rId139"/>
    <p:sldId id="2726" r:id="rId140"/>
    <p:sldId id="2727" r:id="rId141"/>
    <p:sldId id="2728" r:id="rId142"/>
    <p:sldId id="2729" r:id="rId143"/>
    <p:sldId id="2730" r:id="rId144"/>
    <p:sldId id="2731" r:id="rId145"/>
    <p:sldId id="2732" r:id="rId146"/>
    <p:sldId id="2733" r:id="rId147"/>
    <p:sldId id="2734" r:id="rId148"/>
    <p:sldId id="2735" r:id="rId149"/>
    <p:sldId id="2736" r:id="rId150"/>
    <p:sldId id="2737" r:id="rId151"/>
    <p:sldId id="2738" r:id="rId152"/>
    <p:sldId id="2739" r:id="rId153"/>
    <p:sldId id="2740" r:id="rId154"/>
    <p:sldId id="2741" r:id="rId155"/>
    <p:sldId id="2742" r:id="rId156"/>
    <p:sldId id="2743" r:id="rId157"/>
    <p:sldId id="2744" r:id="rId158"/>
    <p:sldId id="2745" r:id="rId159"/>
    <p:sldId id="2746" r:id="rId160"/>
    <p:sldId id="2701" r:id="rId161"/>
    <p:sldId id="2628" r:id="rId162"/>
    <p:sldId id="2629" r:id="rId163"/>
    <p:sldId id="2633" r:id="rId164"/>
    <p:sldId id="2631" r:id="rId165"/>
    <p:sldId id="2630" r:id="rId166"/>
    <p:sldId id="2636" r:id="rId167"/>
    <p:sldId id="2637" r:id="rId168"/>
    <p:sldId id="2638" r:id="rId169"/>
    <p:sldId id="2639" r:id="rId170"/>
    <p:sldId id="2640" r:id="rId171"/>
    <p:sldId id="2641" r:id="rId172"/>
    <p:sldId id="2642" r:id="rId173"/>
    <p:sldId id="2643" r:id="rId174"/>
    <p:sldId id="2644" r:id="rId175"/>
    <p:sldId id="2645" r:id="rId176"/>
    <p:sldId id="2646" r:id="rId177"/>
    <p:sldId id="2647" r:id="rId178"/>
    <p:sldId id="2648" r:id="rId179"/>
    <p:sldId id="2649" r:id="rId180"/>
    <p:sldId id="2650" r:id="rId181"/>
    <p:sldId id="2651" r:id="rId182"/>
    <p:sldId id="2652" r:id="rId183"/>
    <p:sldId id="2653" r:id="rId184"/>
    <p:sldId id="2654" r:id="rId185"/>
    <p:sldId id="2655" r:id="rId186"/>
    <p:sldId id="2656" r:id="rId187"/>
    <p:sldId id="2657" r:id="rId188"/>
    <p:sldId id="2658" r:id="rId189"/>
    <p:sldId id="2659" r:id="rId190"/>
    <p:sldId id="2660" r:id="rId191"/>
    <p:sldId id="2661" r:id="rId192"/>
    <p:sldId id="2662" r:id="rId193"/>
    <p:sldId id="2663" r:id="rId194"/>
    <p:sldId id="2664" r:id="rId195"/>
    <p:sldId id="2665" r:id="rId196"/>
    <p:sldId id="2666" r:id="rId197"/>
    <p:sldId id="2684" r:id="rId198"/>
    <p:sldId id="2683" r:id="rId199"/>
    <p:sldId id="2512" r:id="rId200"/>
    <p:sldId id="2513" r:id="rId201"/>
    <p:sldId id="2514" r:id="rId202"/>
    <p:sldId id="2515" r:id="rId203"/>
    <p:sldId id="2517" r:id="rId204"/>
    <p:sldId id="2518" r:id="rId205"/>
    <p:sldId id="2608" r:id="rId206"/>
    <p:sldId id="2520" r:id="rId207"/>
    <p:sldId id="2524" r:id="rId208"/>
    <p:sldId id="2526" r:id="rId209"/>
    <p:sldId id="2531" r:id="rId210"/>
    <p:sldId id="2532" r:id="rId211"/>
    <p:sldId id="2533" r:id="rId212"/>
    <p:sldId id="2534" r:id="rId213"/>
    <p:sldId id="2535" r:id="rId214"/>
    <p:sldId id="2536" r:id="rId215"/>
    <p:sldId id="2685" r:id="rId216"/>
    <p:sldId id="2537" r:id="rId217"/>
    <p:sldId id="2538" r:id="rId218"/>
    <p:sldId id="2539" r:id="rId219"/>
    <p:sldId id="2540" r:id="rId220"/>
    <p:sldId id="2688" r:id="rId221"/>
    <p:sldId id="2696" r:id="rId222"/>
    <p:sldId id="2697" r:id="rId223"/>
    <p:sldId id="2550" r:id="rId224"/>
    <p:sldId id="2698" r:id="rId225"/>
    <p:sldId id="2557" r:id="rId226"/>
    <p:sldId id="2552" r:id="rId227"/>
    <p:sldId id="2689" r:id="rId228"/>
    <p:sldId id="2346" r:id="rId229"/>
  </p:sldIdLst>
  <p:sldSz cx="9144000" cy="6858000" type="letter"/>
  <p:notesSz cx="7010400" cy="9296400"/>
  <p:custDataLst>
    <p:tags r:id="rId232"/>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100" d="100"/>
          <a:sy n="100" d="100"/>
        </p:scale>
        <p:origin x="255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94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notesMaster" Target="notesMasters/notesMaster1.xml"/><Relationship Id="rId235"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tableStyles" Target="tableStyles.xml"/><Relationship Id="rId26" Type="http://schemas.openxmlformats.org/officeDocument/2006/relationships/slide" Target="slides/slide24.xml"/><Relationship Id="rId231" Type="http://schemas.openxmlformats.org/officeDocument/2006/relationships/handoutMaster" Target="handoutMasters/handout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ags" Target="tags/tag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image" Target="../media/image21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image" Target="../media/image28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12.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21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23.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225.xml"/><Relationship Id="rId2" Type="http://schemas.openxmlformats.org/officeDocument/2006/relationships/notesMaster" Target="../notesMasters/notesMaster1.xml"/><Relationship Id="rId1" Type="http://schemas.openxmlformats.org/officeDocument/2006/relationships/tags" Target="../tags/tag240.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156</a:t>
            </a:fld>
            <a:endParaRPr lang="en-US" sz="1300"/>
          </a:p>
        </p:txBody>
      </p:sp>
    </p:spTree>
    <p:extLst>
      <p:ext uri="{BB962C8B-B14F-4D97-AF65-F5344CB8AC3E}">
        <p14:creationId xmlns:p14="http://schemas.microsoft.com/office/powerpoint/2010/main" val="26078185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157</a:t>
            </a:fld>
            <a:endParaRPr lang="en-US" sz="1200" smtClean="0">
              <a:solidFill>
                <a:srgbClr val="000000"/>
              </a:solidFill>
            </a:endParaRPr>
          </a:p>
        </p:txBody>
      </p:sp>
    </p:spTree>
    <p:extLst>
      <p:ext uri="{BB962C8B-B14F-4D97-AF65-F5344CB8AC3E}">
        <p14:creationId xmlns:p14="http://schemas.microsoft.com/office/powerpoint/2010/main" val="1382077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158</a:t>
            </a:fld>
            <a:endParaRPr lang="en-US" sz="1300"/>
          </a:p>
        </p:txBody>
      </p:sp>
    </p:spTree>
    <p:extLst>
      <p:ext uri="{BB962C8B-B14F-4D97-AF65-F5344CB8AC3E}">
        <p14:creationId xmlns:p14="http://schemas.microsoft.com/office/powerpoint/2010/main" val="40145569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3893E4-B465-4C46-BDFB-5871BE8F3A5A}" type="slidenum">
              <a:rPr lang="en-US" sz="1200" smtClean="0"/>
              <a:pPr eaLnBrk="1" hangingPunct="1"/>
              <a:t>159</a:t>
            </a:fld>
            <a:endParaRPr lang="en-US" sz="1200" smtClean="0"/>
          </a:p>
        </p:txBody>
      </p:sp>
    </p:spTree>
    <p:extLst>
      <p:ext uri="{BB962C8B-B14F-4D97-AF65-F5344CB8AC3E}">
        <p14:creationId xmlns:p14="http://schemas.microsoft.com/office/powerpoint/2010/main" val="31321606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162</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166</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174</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192</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194</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195</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196</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198</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198</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198</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199</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199</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199</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200</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200</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200</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201</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203</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205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206</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207</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207</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207</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213</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214</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214</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214</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216</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216</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216</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217</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217</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217</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218</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218</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218</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219</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219</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219</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222</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223</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223</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223</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392695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224</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225</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225</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225</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227</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37</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39</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40</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43</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47</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48</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49</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49</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49</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51</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56</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59</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60</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61</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63</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67</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68</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69</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70</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71</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85</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90</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91</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92</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12</a:t>
            </a:fld>
            <a:endParaRPr lang="en-US" sz="1200" smtClean="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94</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95</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96</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97</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98</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99</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100</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101</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102</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103</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13</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2433101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104</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105</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106</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107</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108</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109</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112</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113</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114</a:t>
            </a:fld>
            <a:endParaRPr lang="en-US" sz="1300"/>
          </a:p>
        </p:txBody>
      </p:sp>
    </p:spTree>
    <p:extLst>
      <p:ext uri="{BB962C8B-B14F-4D97-AF65-F5344CB8AC3E}">
        <p14:creationId xmlns:p14="http://schemas.microsoft.com/office/powerpoint/2010/main" val="3713509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115</a:t>
            </a:fld>
            <a:endParaRPr lang="en-US" sz="1300"/>
          </a:p>
        </p:txBody>
      </p:sp>
    </p:spTree>
    <p:extLst>
      <p:ext uri="{BB962C8B-B14F-4D97-AF65-F5344CB8AC3E}">
        <p14:creationId xmlns:p14="http://schemas.microsoft.com/office/powerpoint/2010/main" val="2940295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116</a:t>
            </a:fld>
            <a:endParaRPr lang="en-US" sz="1300"/>
          </a:p>
        </p:txBody>
      </p:sp>
    </p:spTree>
    <p:extLst>
      <p:ext uri="{BB962C8B-B14F-4D97-AF65-F5344CB8AC3E}">
        <p14:creationId xmlns:p14="http://schemas.microsoft.com/office/powerpoint/2010/main" val="1709747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117</a:t>
            </a:fld>
            <a:endParaRPr lang="en-US" sz="1300"/>
          </a:p>
        </p:txBody>
      </p:sp>
    </p:spTree>
    <p:extLst>
      <p:ext uri="{BB962C8B-B14F-4D97-AF65-F5344CB8AC3E}">
        <p14:creationId xmlns:p14="http://schemas.microsoft.com/office/powerpoint/2010/main" val="2521687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119</a:t>
            </a:fld>
            <a:endParaRPr lang="en-US" sz="1300" dirty="0">
              <a:solidFill>
                <a:srgbClr val="000000"/>
              </a:solidFill>
            </a:endParaRPr>
          </a:p>
        </p:txBody>
      </p:sp>
    </p:spTree>
    <p:extLst>
      <p:ext uri="{BB962C8B-B14F-4D97-AF65-F5344CB8AC3E}">
        <p14:creationId xmlns:p14="http://schemas.microsoft.com/office/powerpoint/2010/main" val="2965114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121</a:t>
            </a:fld>
            <a:endParaRPr lang="en-US" sz="1300"/>
          </a:p>
        </p:txBody>
      </p:sp>
    </p:spTree>
    <p:extLst>
      <p:ext uri="{BB962C8B-B14F-4D97-AF65-F5344CB8AC3E}">
        <p14:creationId xmlns:p14="http://schemas.microsoft.com/office/powerpoint/2010/main" val="1049963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123</a:t>
            </a:fld>
            <a:endParaRPr lang="en-US" sz="1300"/>
          </a:p>
        </p:txBody>
      </p:sp>
    </p:spTree>
    <p:extLst>
      <p:ext uri="{BB962C8B-B14F-4D97-AF65-F5344CB8AC3E}">
        <p14:creationId xmlns:p14="http://schemas.microsoft.com/office/powerpoint/2010/main" val="35696518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124</a:t>
            </a:fld>
            <a:endParaRPr lang="en-US" sz="1300"/>
          </a:p>
        </p:txBody>
      </p:sp>
    </p:spTree>
    <p:extLst>
      <p:ext uri="{BB962C8B-B14F-4D97-AF65-F5344CB8AC3E}">
        <p14:creationId xmlns:p14="http://schemas.microsoft.com/office/powerpoint/2010/main" val="643562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127</a:t>
            </a:fld>
            <a:endParaRPr lang="en-US" sz="1300"/>
          </a:p>
        </p:txBody>
      </p:sp>
    </p:spTree>
    <p:extLst>
      <p:ext uri="{BB962C8B-B14F-4D97-AF65-F5344CB8AC3E}">
        <p14:creationId xmlns:p14="http://schemas.microsoft.com/office/powerpoint/2010/main" val="4134757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128</a:t>
            </a:fld>
            <a:endParaRPr lang="en-US" sz="1300"/>
          </a:p>
        </p:txBody>
      </p:sp>
    </p:spTree>
    <p:extLst>
      <p:ext uri="{BB962C8B-B14F-4D97-AF65-F5344CB8AC3E}">
        <p14:creationId xmlns:p14="http://schemas.microsoft.com/office/powerpoint/2010/main" val="382539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129</a:t>
            </a:fld>
            <a:endParaRPr lang="en-US" sz="1300"/>
          </a:p>
        </p:txBody>
      </p:sp>
    </p:spTree>
    <p:extLst>
      <p:ext uri="{BB962C8B-B14F-4D97-AF65-F5344CB8AC3E}">
        <p14:creationId xmlns:p14="http://schemas.microsoft.com/office/powerpoint/2010/main" val="2740340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137</a:t>
            </a:fld>
            <a:endParaRPr lang="en-US" sz="1300"/>
          </a:p>
        </p:txBody>
      </p:sp>
    </p:spTree>
    <p:extLst>
      <p:ext uri="{BB962C8B-B14F-4D97-AF65-F5344CB8AC3E}">
        <p14:creationId xmlns:p14="http://schemas.microsoft.com/office/powerpoint/2010/main" val="35406119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138</a:t>
            </a:fld>
            <a:endParaRPr lang="en-US" sz="1300"/>
          </a:p>
        </p:txBody>
      </p:sp>
    </p:spTree>
    <p:extLst>
      <p:ext uri="{BB962C8B-B14F-4D97-AF65-F5344CB8AC3E}">
        <p14:creationId xmlns:p14="http://schemas.microsoft.com/office/powerpoint/2010/main" val="40020623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139</a:t>
            </a:fld>
            <a:endParaRPr lang="en-US" sz="1300"/>
          </a:p>
        </p:txBody>
      </p:sp>
    </p:spTree>
    <p:extLst>
      <p:ext uri="{BB962C8B-B14F-4D97-AF65-F5344CB8AC3E}">
        <p14:creationId xmlns:p14="http://schemas.microsoft.com/office/powerpoint/2010/main" val="18923299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140</a:t>
            </a:fld>
            <a:endParaRPr lang="en-US" sz="1300"/>
          </a:p>
        </p:txBody>
      </p:sp>
    </p:spTree>
    <p:extLst>
      <p:ext uri="{BB962C8B-B14F-4D97-AF65-F5344CB8AC3E}">
        <p14:creationId xmlns:p14="http://schemas.microsoft.com/office/powerpoint/2010/main" val="2963190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141</a:t>
            </a:fld>
            <a:endParaRPr lang="en-US" sz="1300"/>
          </a:p>
        </p:txBody>
      </p:sp>
    </p:spTree>
    <p:extLst>
      <p:ext uri="{BB962C8B-B14F-4D97-AF65-F5344CB8AC3E}">
        <p14:creationId xmlns:p14="http://schemas.microsoft.com/office/powerpoint/2010/main" val="2561049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142</a:t>
            </a:fld>
            <a:endParaRPr lang="en-US" sz="1300"/>
          </a:p>
        </p:txBody>
      </p:sp>
    </p:spTree>
    <p:extLst>
      <p:ext uri="{BB962C8B-B14F-4D97-AF65-F5344CB8AC3E}">
        <p14:creationId xmlns:p14="http://schemas.microsoft.com/office/powerpoint/2010/main" val="3695091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143</a:t>
            </a:fld>
            <a:endParaRPr lang="en-US" sz="1300"/>
          </a:p>
        </p:txBody>
      </p:sp>
    </p:spTree>
    <p:extLst>
      <p:ext uri="{BB962C8B-B14F-4D97-AF65-F5344CB8AC3E}">
        <p14:creationId xmlns:p14="http://schemas.microsoft.com/office/powerpoint/2010/main" val="30015944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144</a:t>
            </a:fld>
            <a:endParaRPr lang="en-US" sz="1300"/>
          </a:p>
        </p:txBody>
      </p:sp>
    </p:spTree>
    <p:extLst>
      <p:ext uri="{BB962C8B-B14F-4D97-AF65-F5344CB8AC3E}">
        <p14:creationId xmlns:p14="http://schemas.microsoft.com/office/powerpoint/2010/main" val="20367911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145</a:t>
            </a:fld>
            <a:endParaRPr lang="en-US" sz="1300"/>
          </a:p>
        </p:txBody>
      </p:sp>
    </p:spTree>
    <p:extLst>
      <p:ext uri="{BB962C8B-B14F-4D97-AF65-F5344CB8AC3E}">
        <p14:creationId xmlns:p14="http://schemas.microsoft.com/office/powerpoint/2010/main" val="115691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146</a:t>
            </a:fld>
            <a:endParaRPr lang="en-US" sz="1300"/>
          </a:p>
        </p:txBody>
      </p:sp>
    </p:spTree>
    <p:extLst>
      <p:ext uri="{BB962C8B-B14F-4D97-AF65-F5344CB8AC3E}">
        <p14:creationId xmlns:p14="http://schemas.microsoft.com/office/powerpoint/2010/main" val="25041333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147</a:t>
            </a:fld>
            <a:endParaRPr lang="en-US" sz="1300"/>
          </a:p>
        </p:txBody>
      </p:sp>
    </p:spTree>
    <p:extLst>
      <p:ext uri="{BB962C8B-B14F-4D97-AF65-F5344CB8AC3E}">
        <p14:creationId xmlns:p14="http://schemas.microsoft.com/office/powerpoint/2010/main" val="2558945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148</a:t>
            </a:fld>
            <a:endParaRPr lang="en-US" sz="1300"/>
          </a:p>
        </p:txBody>
      </p:sp>
    </p:spTree>
    <p:extLst>
      <p:ext uri="{BB962C8B-B14F-4D97-AF65-F5344CB8AC3E}">
        <p14:creationId xmlns:p14="http://schemas.microsoft.com/office/powerpoint/2010/main" val="3225367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149</a:t>
            </a:fld>
            <a:endParaRPr lang="en-US" sz="1300"/>
          </a:p>
        </p:txBody>
      </p:sp>
    </p:spTree>
    <p:extLst>
      <p:ext uri="{BB962C8B-B14F-4D97-AF65-F5344CB8AC3E}">
        <p14:creationId xmlns:p14="http://schemas.microsoft.com/office/powerpoint/2010/main" val="3416019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150</a:t>
            </a:fld>
            <a:endParaRPr lang="en-US" sz="1300"/>
          </a:p>
        </p:txBody>
      </p:sp>
    </p:spTree>
    <p:extLst>
      <p:ext uri="{BB962C8B-B14F-4D97-AF65-F5344CB8AC3E}">
        <p14:creationId xmlns:p14="http://schemas.microsoft.com/office/powerpoint/2010/main" val="28496783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151</a:t>
            </a:fld>
            <a:endParaRPr lang="en-US" sz="1300"/>
          </a:p>
        </p:txBody>
      </p:sp>
    </p:spTree>
    <p:extLst>
      <p:ext uri="{BB962C8B-B14F-4D97-AF65-F5344CB8AC3E}">
        <p14:creationId xmlns:p14="http://schemas.microsoft.com/office/powerpoint/2010/main" val="41941923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152</a:t>
            </a:fld>
            <a:endParaRPr lang="en-US" sz="1300"/>
          </a:p>
        </p:txBody>
      </p:sp>
    </p:spTree>
    <p:extLst>
      <p:ext uri="{BB962C8B-B14F-4D97-AF65-F5344CB8AC3E}">
        <p14:creationId xmlns:p14="http://schemas.microsoft.com/office/powerpoint/2010/main" val="15716563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153</a:t>
            </a:fld>
            <a:endParaRPr lang="en-US" sz="1300"/>
          </a:p>
        </p:txBody>
      </p:sp>
    </p:spTree>
    <p:extLst>
      <p:ext uri="{BB962C8B-B14F-4D97-AF65-F5344CB8AC3E}">
        <p14:creationId xmlns:p14="http://schemas.microsoft.com/office/powerpoint/2010/main" val="16145588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154</a:t>
            </a:fld>
            <a:endParaRPr lang="en-US" sz="1300"/>
          </a:p>
        </p:txBody>
      </p:sp>
    </p:spTree>
    <p:extLst>
      <p:ext uri="{BB962C8B-B14F-4D97-AF65-F5344CB8AC3E}">
        <p14:creationId xmlns:p14="http://schemas.microsoft.com/office/powerpoint/2010/main" val="20136981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155</a:t>
            </a:fld>
            <a:endParaRPr lang="en-US" sz="1300"/>
          </a:p>
        </p:txBody>
      </p:sp>
    </p:spTree>
    <p:extLst>
      <p:ext uri="{BB962C8B-B14F-4D97-AF65-F5344CB8AC3E}">
        <p14:creationId xmlns:p14="http://schemas.microsoft.com/office/powerpoint/2010/main" val="329486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2.xml"/><Relationship Id="rId5" Type="http://schemas.openxmlformats.org/officeDocument/2006/relationships/image" Target="../media/image136.png"/><Relationship Id="rId4" Type="http://schemas.openxmlformats.org/officeDocument/2006/relationships/notesSlide" Target="../notesSlides/notesSlide5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37.jpeg"/><Relationship Id="rId4" Type="http://schemas.openxmlformats.org/officeDocument/2006/relationships/notesSlide" Target="../notesSlides/notesSlide5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5.xml"/><Relationship Id="rId1" Type="http://schemas.openxmlformats.org/officeDocument/2006/relationships/vmlDrawing" Target="../drawings/vmlDrawing4.vml"/><Relationship Id="rId6" Type="http://schemas.openxmlformats.org/officeDocument/2006/relationships/image" Target="../media/image138.emf"/><Relationship Id="rId5" Type="http://schemas.openxmlformats.org/officeDocument/2006/relationships/oleObject" Target="../embeddings/oleObject5.bin"/><Relationship Id="rId4" Type="http://schemas.openxmlformats.org/officeDocument/2006/relationships/notesSlide" Target="../notesSlides/notesSlide5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5.vml"/><Relationship Id="rId6" Type="http://schemas.openxmlformats.org/officeDocument/2006/relationships/image" Target="../media/image139.emf"/><Relationship Id="rId5" Type="http://schemas.openxmlformats.org/officeDocument/2006/relationships/oleObject" Target="../embeddings/oleObject6.bin"/><Relationship Id="rId4" Type="http://schemas.openxmlformats.org/officeDocument/2006/relationships/notesSlide" Target="../notesSlides/notesSlide6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9.xml"/><Relationship Id="rId4" Type="http://schemas.openxmlformats.org/officeDocument/2006/relationships/image" Target="../media/image14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3.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hyperlink" Target="http://www.diabetesed.net/page/_files/umpierrezInpatientnonicuGuidelines1.p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44.wmf"/><Relationship Id="rId4" Type="http://schemas.openxmlformats.org/officeDocument/2006/relationships/notesSlide" Target="../notesSlides/notesSlide6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8.xml"/><Relationship Id="rId1" Type="http://schemas.openxmlformats.org/officeDocument/2006/relationships/vmlDrawing" Target="../drawings/vmlDrawing6.vml"/><Relationship Id="rId6" Type="http://schemas.openxmlformats.org/officeDocument/2006/relationships/image" Target="../media/image147.wmf"/><Relationship Id="rId5" Type="http://schemas.openxmlformats.org/officeDocument/2006/relationships/oleObject" Target="../embeddings/oleObject7.bin"/><Relationship Id="rId4" Type="http://schemas.openxmlformats.org/officeDocument/2006/relationships/notesSlide" Target="../notesSlides/notesSlide6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4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0.xml"/><Relationship Id="rId5" Type="http://schemas.openxmlformats.org/officeDocument/2006/relationships/image" Target="../media/image149.png"/><Relationship Id="rId4" Type="http://schemas.openxmlformats.org/officeDocument/2006/relationships/image" Target="../media/image5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4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54.jpeg"/><Relationship Id="rId4" Type="http://schemas.openxmlformats.org/officeDocument/2006/relationships/image" Target="../media/image15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wmf"/></Relationships>
</file>

<file path=ppt/slides/_rels/slide1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56.png"/><Relationship Id="rId4" Type="http://schemas.openxmlformats.org/officeDocument/2006/relationships/notesSlide" Target="../notesSlides/notesSlide75.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59.wmf"/><Relationship Id="rId4" Type="http://schemas.openxmlformats.org/officeDocument/2006/relationships/image" Target="../media/image158.wmf"/></Relationships>
</file>

<file path=ppt/slides/_rels/slide125.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1.png"/><Relationship Id="rId4" Type="http://schemas.openxmlformats.org/officeDocument/2006/relationships/image" Target="../media/image16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63.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3.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hyperlink" Target="http://www.medpagetoday.com/MeetingCoverage/ENDO/46473" TargetMode="Externa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36.xml"/><Relationship Id="rId5" Type="http://schemas.openxmlformats.org/officeDocument/2006/relationships/image" Target="../media/image169.png"/><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173.png"/></Relationships>
</file>

<file path=ppt/slides/_rels/slide1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40.xml"/><Relationship Id="rId4" Type="http://schemas.openxmlformats.org/officeDocument/2006/relationships/image" Target="../media/image175.png"/></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59.wm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7.emf"/><Relationship Id="rId2" Type="http://schemas.openxmlformats.org/officeDocument/2006/relationships/tags" Target="../tags/tag144.xml"/><Relationship Id="rId1" Type="http://schemas.openxmlformats.org/officeDocument/2006/relationships/vmlDrawing" Target="../drawings/vmlDrawing7.vml"/><Relationship Id="rId6" Type="http://schemas.openxmlformats.org/officeDocument/2006/relationships/oleObject" Target="../embeddings/Microsoft_Word_97_-_2003_Document1.doc"/><Relationship Id="rId5" Type="http://schemas.openxmlformats.org/officeDocument/2006/relationships/oleObject" Target="../embeddings/oleObject8.bin"/><Relationship Id="rId4" Type="http://schemas.openxmlformats.org/officeDocument/2006/relationships/notesSlide" Target="../notesSlides/notesSlide8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6.xml"/><Relationship Id="rId4" Type="http://schemas.openxmlformats.org/officeDocument/2006/relationships/image" Target="../media/image158.wmf"/></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8.emf"/><Relationship Id="rId2" Type="http://schemas.openxmlformats.org/officeDocument/2006/relationships/tags" Target="../tags/tag147.xml"/><Relationship Id="rId1" Type="http://schemas.openxmlformats.org/officeDocument/2006/relationships/vmlDrawing" Target="../drawings/vmlDrawing8.vml"/><Relationship Id="rId6" Type="http://schemas.openxmlformats.org/officeDocument/2006/relationships/oleObject" Target="../embeddings/Microsoft_Word_97_-_2003_Document2.doc"/><Relationship Id="rId5" Type="http://schemas.openxmlformats.org/officeDocument/2006/relationships/oleObject" Target="../embeddings/oleObject9.bin"/><Relationship Id="rId4" Type="http://schemas.openxmlformats.org/officeDocument/2006/relationships/notesSlide" Target="../notesSlides/notesSlide8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79.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0.emf"/><Relationship Id="rId2" Type="http://schemas.openxmlformats.org/officeDocument/2006/relationships/tags" Target="../tags/tag149.xml"/><Relationship Id="rId1" Type="http://schemas.openxmlformats.org/officeDocument/2006/relationships/vmlDrawing" Target="../drawings/vmlDrawing9.vml"/><Relationship Id="rId6" Type="http://schemas.openxmlformats.org/officeDocument/2006/relationships/oleObject" Target="../embeddings/Microsoft_Word_97_-_2003_Document3.doc"/><Relationship Id="rId5" Type="http://schemas.openxmlformats.org/officeDocument/2006/relationships/oleObject" Target="../embeddings/oleObject10.bin"/><Relationship Id="rId4" Type="http://schemas.openxmlformats.org/officeDocument/2006/relationships/notesSlide" Target="../notesSlides/notesSlide88.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50.xml"/><Relationship Id="rId1" Type="http://schemas.openxmlformats.org/officeDocument/2006/relationships/vmlDrawing" Target="../drawings/vmlDrawing10.vml"/><Relationship Id="rId6" Type="http://schemas.openxmlformats.org/officeDocument/2006/relationships/oleObject" Target="../embeddings/Microsoft_Word_97_-_2003_Document4.doc"/><Relationship Id="rId5" Type="http://schemas.openxmlformats.org/officeDocument/2006/relationships/oleObject" Target="../embeddings/oleObject11.bin"/><Relationship Id="rId4" Type="http://schemas.openxmlformats.org/officeDocument/2006/relationships/notesSlide" Target="../notesSlides/notesSlide8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2.wmf"/></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83.wmf"/></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4.emf"/><Relationship Id="rId2" Type="http://schemas.openxmlformats.org/officeDocument/2006/relationships/tags" Target="../tags/tag153.xml"/><Relationship Id="rId1" Type="http://schemas.openxmlformats.org/officeDocument/2006/relationships/vmlDrawing" Target="../drawings/vmlDrawing11.vml"/><Relationship Id="rId6" Type="http://schemas.openxmlformats.org/officeDocument/2006/relationships/oleObject" Target="../embeddings/Microsoft_Word_97_-_2003_Document5.doc"/><Relationship Id="rId5" Type="http://schemas.openxmlformats.org/officeDocument/2006/relationships/oleObject" Target="../embeddings/oleObject12.bin"/><Relationship Id="rId4" Type="http://schemas.openxmlformats.org/officeDocument/2006/relationships/notesSlide" Target="../notesSlides/notesSlide9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5.emf"/><Relationship Id="rId2" Type="http://schemas.openxmlformats.org/officeDocument/2006/relationships/tags" Target="../tags/tag154.xml"/><Relationship Id="rId1" Type="http://schemas.openxmlformats.org/officeDocument/2006/relationships/vmlDrawing" Target="../drawings/vmlDrawing12.vml"/><Relationship Id="rId6" Type="http://schemas.openxmlformats.org/officeDocument/2006/relationships/oleObject" Target="../embeddings/Microsoft_Word_97_-_2003_Document6.doc"/><Relationship Id="rId5" Type="http://schemas.openxmlformats.org/officeDocument/2006/relationships/oleObject" Target="../embeddings/oleObject13.bin"/><Relationship Id="rId4" Type="http://schemas.openxmlformats.org/officeDocument/2006/relationships/notesSlide" Target="../notesSlides/notesSlide9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6.emf"/><Relationship Id="rId2" Type="http://schemas.openxmlformats.org/officeDocument/2006/relationships/tags" Target="../tags/tag155.xml"/><Relationship Id="rId1" Type="http://schemas.openxmlformats.org/officeDocument/2006/relationships/vmlDrawing" Target="../drawings/vmlDrawing13.vml"/><Relationship Id="rId6" Type="http://schemas.openxmlformats.org/officeDocument/2006/relationships/oleObject" Target="../embeddings/Microsoft_Word_97_-_2003_Document7.doc"/><Relationship Id="rId5" Type="http://schemas.openxmlformats.org/officeDocument/2006/relationships/oleObject" Target="../embeddings/oleObject14.bin"/><Relationship Id="rId4" Type="http://schemas.openxmlformats.org/officeDocument/2006/relationships/notesSlide" Target="../notesSlides/notesSlide94.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56.xml"/><Relationship Id="rId5" Type="http://schemas.openxmlformats.org/officeDocument/2006/relationships/image" Target="../media/image188.png"/><Relationship Id="rId4" Type="http://schemas.openxmlformats.org/officeDocument/2006/relationships/image" Target="../media/image187.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57.xml"/><Relationship Id="rId5" Type="http://schemas.openxmlformats.org/officeDocument/2006/relationships/image" Target="../media/image188.png"/><Relationship Id="rId4" Type="http://schemas.openxmlformats.org/officeDocument/2006/relationships/image" Target="../media/image187.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188.png"/><Relationship Id="rId4" Type="http://schemas.openxmlformats.org/officeDocument/2006/relationships/image" Target="../media/image187.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9.emf"/><Relationship Id="rId2" Type="http://schemas.openxmlformats.org/officeDocument/2006/relationships/tags" Target="../tags/tag159.xml"/><Relationship Id="rId1" Type="http://schemas.openxmlformats.org/officeDocument/2006/relationships/vmlDrawing" Target="../drawings/vmlDrawing14.vml"/><Relationship Id="rId6" Type="http://schemas.openxmlformats.org/officeDocument/2006/relationships/oleObject" Target="../embeddings/Microsoft_Word_97_-_2003_Document8.doc"/><Relationship Id="rId5" Type="http://schemas.openxmlformats.org/officeDocument/2006/relationships/oleObject" Target="../embeddings/oleObject15.bin"/><Relationship Id="rId4" Type="http://schemas.openxmlformats.org/officeDocument/2006/relationships/notesSlide" Target="../notesSlides/notesSlide98.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61.xml"/><Relationship Id="rId6" Type="http://schemas.openxmlformats.org/officeDocument/2006/relationships/image" Target="../media/image191.jpeg"/><Relationship Id="rId5" Type="http://schemas.openxmlformats.org/officeDocument/2006/relationships/hyperlink" Target="http://www.ciwmb.ca.gov/HHW/HealthCare/Collection/" TargetMode="External"/><Relationship Id="rId4" Type="http://schemas.openxmlformats.org/officeDocument/2006/relationships/image" Target="../media/image190.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62.xml"/><Relationship Id="rId4" Type="http://schemas.openxmlformats.org/officeDocument/2006/relationships/image" Target="../media/image93.wmf"/></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64.xml"/><Relationship Id="rId6" Type="http://schemas.openxmlformats.org/officeDocument/2006/relationships/image" Target="cid:image005.png@01CFE14F.40ADED40" TargetMode="External"/><Relationship Id="rId5" Type="http://schemas.openxmlformats.org/officeDocument/2006/relationships/image" Target="../media/image193.png"/><Relationship Id="rId4" Type="http://schemas.openxmlformats.org/officeDocument/2006/relationships/image" Target="../media/image192.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3.xml"/><Relationship Id="rId1" Type="http://schemas.openxmlformats.org/officeDocument/2006/relationships/tags" Target="../tags/tag166.xml"/><Relationship Id="rId5" Type="http://schemas.openxmlformats.org/officeDocument/2006/relationships/image" Target="../media/image197.png"/><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19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65.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02.wmf"/></Relationships>
</file>

<file path=ppt/slides/_rels/slide16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9.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2.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3.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slideLayout" Target="../slideLayouts/slideLayout23.xml"/><Relationship Id="rId1" Type="http://schemas.openxmlformats.org/officeDocument/2006/relationships/tags" Target="../tags/tag178.xml"/><Relationship Id="rId5" Type="http://schemas.openxmlformats.org/officeDocument/2006/relationships/image" Target="../media/image211.wmf"/><Relationship Id="rId4" Type="http://schemas.openxmlformats.org/officeDocument/2006/relationships/image" Target="../media/image210.wmf"/></Relationships>
</file>

<file path=ppt/slides/_rels/slide174.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slideLayout" Target="../slideLayouts/slideLayout23.xml"/><Relationship Id="rId7" Type="http://schemas.openxmlformats.org/officeDocument/2006/relationships/oleObject" Target="../embeddings/oleObject17.bin"/><Relationship Id="rId2" Type="http://schemas.openxmlformats.org/officeDocument/2006/relationships/tags" Target="../tags/tag179.xml"/><Relationship Id="rId1" Type="http://schemas.openxmlformats.org/officeDocument/2006/relationships/vmlDrawing" Target="../drawings/vmlDrawing15.vml"/><Relationship Id="rId6" Type="http://schemas.openxmlformats.org/officeDocument/2006/relationships/image" Target="../media/image212.wmf"/><Relationship Id="rId5" Type="http://schemas.openxmlformats.org/officeDocument/2006/relationships/oleObject" Target="../embeddings/oleObject16.bin"/><Relationship Id="rId4" Type="http://schemas.openxmlformats.org/officeDocument/2006/relationships/notesSlide" Target="../notesSlides/notesSlide106.xml"/><Relationship Id="rId9" Type="http://schemas.openxmlformats.org/officeDocument/2006/relationships/image" Target="../media/image214.jpeg"/></Relationships>
</file>

<file path=ppt/slides/_rels/slide175.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jpeg"/><Relationship Id="rId2" Type="http://schemas.openxmlformats.org/officeDocument/2006/relationships/slideLayout" Target="../slideLayouts/slideLayout23.xml"/><Relationship Id="rId1" Type="http://schemas.openxmlformats.org/officeDocument/2006/relationships/tags" Target="../tags/tag180.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17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22.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29.jpeg"/></Relationships>
</file>

<file path=ppt/slides/_rels/slide18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89.xml"/><Relationship Id="rId4" Type="http://schemas.microsoft.com/office/2007/relationships/hdphoto" Target="../media/hdphoto4.wdp"/></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0.xml"/><Relationship Id="rId1" Type="http://schemas.openxmlformats.org/officeDocument/2006/relationships/vmlDrawing" Target="../drawings/vmlDrawing16.vml"/><Relationship Id="rId5" Type="http://schemas.openxmlformats.org/officeDocument/2006/relationships/image" Target="../media/image230.wmf"/><Relationship Id="rId4" Type="http://schemas.openxmlformats.org/officeDocument/2006/relationships/oleObject" Target="../embeddings/oleObject18.bin"/></Relationships>
</file>

<file path=ppt/slides/_rels/slide186.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png"/><Relationship Id="rId7" Type="http://schemas.openxmlformats.org/officeDocument/2006/relationships/image" Target="../media/image235.png"/><Relationship Id="rId12" Type="http://schemas.openxmlformats.org/officeDocument/2006/relationships/image" Target="../media/image240.jpeg"/><Relationship Id="rId2" Type="http://schemas.openxmlformats.org/officeDocument/2006/relationships/slideLayout" Target="../slideLayouts/slideLayout23.xml"/><Relationship Id="rId1" Type="http://schemas.openxmlformats.org/officeDocument/2006/relationships/tags" Target="../tags/tag191.xml"/><Relationship Id="rId6" Type="http://schemas.openxmlformats.org/officeDocument/2006/relationships/image" Target="../media/image234.jpeg"/><Relationship Id="rId11" Type="http://schemas.openxmlformats.org/officeDocument/2006/relationships/image" Target="../media/image239.jpeg"/><Relationship Id="rId5" Type="http://schemas.openxmlformats.org/officeDocument/2006/relationships/image" Target="../media/image233.png"/><Relationship Id="rId10" Type="http://schemas.openxmlformats.org/officeDocument/2006/relationships/image" Target="../media/image238.jpeg"/><Relationship Id="rId4" Type="http://schemas.openxmlformats.org/officeDocument/2006/relationships/image" Target="../media/image232.png"/><Relationship Id="rId9" Type="http://schemas.openxmlformats.org/officeDocument/2006/relationships/image" Target="../media/image237.jpeg"/></Relationships>
</file>

<file path=ppt/slides/_rels/slide187.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32.png"/><Relationship Id="rId7" Type="http://schemas.openxmlformats.org/officeDocument/2006/relationships/image" Target="../media/image244.jpeg"/><Relationship Id="rId12" Type="http://schemas.openxmlformats.org/officeDocument/2006/relationships/image" Target="../media/image249.png"/><Relationship Id="rId2" Type="http://schemas.openxmlformats.org/officeDocument/2006/relationships/slideLayout" Target="../slideLayouts/slideLayout23.xml"/><Relationship Id="rId1" Type="http://schemas.openxmlformats.org/officeDocument/2006/relationships/tags" Target="../tags/tag192.xml"/><Relationship Id="rId6" Type="http://schemas.openxmlformats.org/officeDocument/2006/relationships/image" Target="../media/image243.jpeg"/><Relationship Id="rId11" Type="http://schemas.openxmlformats.org/officeDocument/2006/relationships/image" Target="../media/image248.png"/><Relationship Id="rId5" Type="http://schemas.openxmlformats.org/officeDocument/2006/relationships/image" Target="../media/image242.jpeg"/><Relationship Id="rId10" Type="http://schemas.openxmlformats.org/officeDocument/2006/relationships/image" Target="../media/image247.png"/><Relationship Id="rId4" Type="http://schemas.openxmlformats.org/officeDocument/2006/relationships/image" Target="../media/image241.jpeg"/><Relationship Id="rId9" Type="http://schemas.openxmlformats.org/officeDocument/2006/relationships/image" Target="../media/image246.jpeg"/></Relationships>
</file>

<file path=ppt/slides/_rels/slide188.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50.jpeg"/><Relationship Id="rId7" Type="http://schemas.openxmlformats.org/officeDocument/2006/relationships/image" Target="../media/image254.jpe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 Id="rId9" Type="http://schemas.openxmlformats.org/officeDocument/2006/relationships/image" Target="../media/image256.jpeg"/></Relationships>
</file>

<file path=ppt/slides/_rels/slide189.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32.png"/><Relationship Id="rId7" Type="http://schemas.openxmlformats.org/officeDocument/2006/relationships/image" Target="../media/image260.jpeg"/><Relationship Id="rId12" Type="http://schemas.openxmlformats.org/officeDocument/2006/relationships/image" Target="../media/image265.pn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59.jpeg"/><Relationship Id="rId11" Type="http://schemas.openxmlformats.org/officeDocument/2006/relationships/image" Target="../media/image264.jpeg"/><Relationship Id="rId5" Type="http://schemas.openxmlformats.org/officeDocument/2006/relationships/image" Target="../media/image258.png"/><Relationship Id="rId10" Type="http://schemas.openxmlformats.org/officeDocument/2006/relationships/image" Target="../media/image263.jpeg"/><Relationship Id="rId4" Type="http://schemas.openxmlformats.org/officeDocument/2006/relationships/image" Target="../media/image257.jpeg"/><Relationship Id="rId9" Type="http://schemas.openxmlformats.org/officeDocument/2006/relationships/image" Target="../media/image26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slideLayout" Target="../slideLayouts/slideLayout23.xml"/><Relationship Id="rId1" Type="http://schemas.openxmlformats.org/officeDocument/2006/relationships/tags" Target="../tags/tag195.xml"/><Relationship Id="rId4" Type="http://schemas.openxmlformats.org/officeDocument/2006/relationships/image" Target="../media/image267.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69.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7.xml"/><Relationship Id="rId4" Type="http://schemas.openxmlformats.org/officeDocument/2006/relationships/image" Target="../media/image270.emf"/></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8.xml"/><Relationship Id="rId1" Type="http://schemas.openxmlformats.org/officeDocument/2006/relationships/vmlDrawing" Target="../drawings/vmlDrawing17.vml"/><Relationship Id="rId6" Type="http://schemas.openxmlformats.org/officeDocument/2006/relationships/image" Target="../media/image271.emf"/><Relationship Id="rId5" Type="http://schemas.openxmlformats.org/officeDocument/2006/relationships/oleObject" Target="../embeddings/Microsoft_Word_97_-_2003_Document9.doc"/><Relationship Id="rId4" Type="http://schemas.openxmlformats.org/officeDocument/2006/relationships/oleObject" Target="../embeddings/oleObject19.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99.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0.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93.wmf"/></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03.xml"/><Relationship Id="rId4" Type="http://schemas.openxmlformats.org/officeDocument/2006/relationships/image" Target="../media/image272.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73.jpeg"/><Relationship Id="rId4" Type="http://schemas.openxmlformats.org/officeDocument/2006/relationships/hyperlink" Target="http://www.pparx.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1.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6.xml"/><Relationship Id="rId4" Type="http://schemas.openxmlformats.org/officeDocument/2006/relationships/image" Target="../media/image274.wmf"/></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75.WMF"/></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08.xml"/></Relationships>
</file>

<file path=ppt/slides/_rels/slide204.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13.xml"/><Relationship Id="rId4" Type="http://schemas.openxmlformats.org/officeDocument/2006/relationships/image" Target="../media/image277.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4.xml"/><Relationship Id="rId4" Type="http://schemas.openxmlformats.org/officeDocument/2006/relationships/image" Target="../media/image278.WMF"/></Relationships>
</file>

<file path=ppt/slides/_rels/slide208.x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9.xml.rels><?xml version="1.0" encoding="UTF-8" standalone="yes"?>
<Relationships xmlns="http://schemas.openxmlformats.org/package/2006/relationships"><Relationship Id="rId3" Type="http://schemas.openxmlformats.org/officeDocument/2006/relationships/image" Target="../media/image280.WMF"/><Relationship Id="rId2" Type="http://schemas.openxmlformats.org/officeDocument/2006/relationships/slideLayout" Target="../slideLayouts/slideLayout23.xml"/><Relationship Id="rId1" Type="http://schemas.openxmlformats.org/officeDocument/2006/relationships/tags" Target="../tags/tag2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2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18.xml"/><Relationship Id="rId5" Type="http://schemas.openxmlformats.org/officeDocument/2006/relationships/image" Target="../media/image281.jpeg"/><Relationship Id="rId4" Type="http://schemas.openxmlformats.org/officeDocument/2006/relationships/image" Target="../media/image57.png"/></Relationships>
</file>

<file path=ppt/slides/_rels/slide2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219.xml"/><Relationship Id="rId5" Type="http://schemas.openxmlformats.org/officeDocument/2006/relationships/image" Target="../media/image283.WMF"/><Relationship Id="rId4" Type="http://schemas.openxmlformats.org/officeDocument/2006/relationships/image" Target="../media/image282.png"/></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0.xml"/><Relationship Id="rId1" Type="http://schemas.openxmlformats.org/officeDocument/2006/relationships/vmlDrawing" Target="../drawings/vmlDrawing18.vml"/><Relationship Id="rId6" Type="http://schemas.openxmlformats.org/officeDocument/2006/relationships/image" Target="../media/image284.wmf"/><Relationship Id="rId5" Type="http://schemas.openxmlformats.org/officeDocument/2006/relationships/oleObject" Target="../embeddings/oleObject20.bin"/><Relationship Id="rId4" Type="http://schemas.openxmlformats.org/officeDocument/2006/relationships/image" Target="../media/image282.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285.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22.xml"/></Relationships>
</file>

<file path=ppt/slides/_rels/slide215.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slideLayout" Target="../slideLayouts/slideLayout23.xml"/><Relationship Id="rId1" Type="http://schemas.openxmlformats.org/officeDocument/2006/relationships/tags" Target="../tags/tag223.xml"/></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287.jpeg"/><Relationship Id="rId4" Type="http://schemas.openxmlformats.org/officeDocument/2006/relationships/notesSlide" Target="../notesSlides/notesSlide122.xml"/></Relationships>
</file>

<file path=ppt/slides/_rels/slide217.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31.png"/><Relationship Id="rId5" Type="http://schemas.openxmlformats.org/officeDocument/2006/relationships/notesSlide" Target="../notesSlides/notesSlide123.xml"/><Relationship Id="rId4"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slideLayout" Target="../slideLayouts/slideLayout23.xml"/><Relationship Id="rId7" Type="http://schemas.openxmlformats.org/officeDocument/2006/relationships/oleObject" Target="../embeddings/oleObject22.bin"/><Relationship Id="rId2" Type="http://schemas.openxmlformats.org/officeDocument/2006/relationships/tags" Target="../tags/tag230.xml"/><Relationship Id="rId1" Type="http://schemas.openxmlformats.org/officeDocument/2006/relationships/vmlDrawing" Target="../drawings/vmlDrawing19.vml"/><Relationship Id="rId6" Type="http://schemas.openxmlformats.org/officeDocument/2006/relationships/image" Target="../media/image288.png"/><Relationship Id="rId5" Type="http://schemas.openxmlformats.org/officeDocument/2006/relationships/oleObject" Target="../embeddings/oleObject21.bin"/><Relationship Id="rId4" Type="http://schemas.openxmlformats.org/officeDocument/2006/relationships/notesSlide" Target="../notesSlides/notesSlide124.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31.xml"/><Relationship Id="rId5" Type="http://schemas.openxmlformats.org/officeDocument/2006/relationships/image" Target="../media/image291.png"/><Relationship Id="rId4" Type="http://schemas.openxmlformats.org/officeDocument/2006/relationships/image" Target="../media/image290.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22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slideLayout" Target="../slideLayouts/slideLayout23.xml"/><Relationship Id="rId1" Type="http://schemas.openxmlformats.org/officeDocument/2006/relationships/tags" Target="../tags/tag232.xml"/></Relationships>
</file>

<file path=ppt/slides/_rels/slide221.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slideLayout" Target="../slideLayouts/slideLayout23.xml"/><Relationship Id="rId1" Type="http://schemas.openxmlformats.org/officeDocument/2006/relationships/tags" Target="../tags/tag233.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34.xml"/><Relationship Id="rId4" Type="http://schemas.openxmlformats.org/officeDocument/2006/relationships/image" Target="../media/image294.gif"/></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97.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notesSlide" Target="../notesSlides/notesSlide127.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38.xml"/><Relationship Id="rId4" Type="http://schemas.openxmlformats.org/officeDocument/2006/relationships/image" Target="../media/image298.WMF"/></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241.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5.xml"/><Relationship Id="rId1" Type="http://schemas.openxmlformats.org/officeDocument/2006/relationships/tags" Target="../tags/tag242.xml"/><Relationship Id="rId5" Type="http://schemas.openxmlformats.org/officeDocument/2006/relationships/image" Target="../media/image300.tif"/><Relationship Id="rId4" Type="http://schemas.openxmlformats.org/officeDocument/2006/relationships/image" Target="../media/image29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5.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40.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1.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8.wmf"/></Relationships>
</file>

<file path=ppt/slides/_rels/slide49.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slideLayout" Target="../slideLayouts/slideLayout23.xml"/><Relationship Id="rId7" Type="http://schemas.openxmlformats.org/officeDocument/2006/relationships/image" Target="../media/image8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notesSlide" Target="../notesSlides/notesSlide29.xml"/><Relationship Id="rId9" Type="http://schemas.openxmlformats.org/officeDocument/2006/relationships/image" Target="../media/image83.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91.WMF"/></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3.w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5.wmf"/></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8.xml"/><Relationship Id="rId6" Type="http://schemas.openxmlformats.org/officeDocument/2006/relationships/image" Target="../media/image98.PNG"/><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9.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7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1.xml"/><Relationship Id="rId1" Type="http://schemas.openxmlformats.org/officeDocument/2006/relationships/vmlDrawing" Target="../drawings/vmlDrawing3.vml"/><Relationship Id="rId6" Type="http://schemas.openxmlformats.org/officeDocument/2006/relationships/image" Target="../media/image104.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2.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23.xml"/><Relationship Id="rId1" Type="http://schemas.openxmlformats.org/officeDocument/2006/relationships/tags" Target="../tags/tag77.xml"/><Relationship Id="rId5" Type="http://schemas.openxmlformats.org/officeDocument/2006/relationships/image" Target="../media/image115.jpe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4.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93.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27.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8.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29.jpeg"/></Relationships>
</file>

<file path=ppt/slides/_rels/slide9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9.xml"/><Relationship Id="rId6" Type="http://schemas.openxmlformats.org/officeDocument/2006/relationships/image" Target="../media/image130.jpeg"/><Relationship Id="rId11" Type="http://schemas.openxmlformats.org/officeDocument/2006/relationships/image" Target="../media/image13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3.png"/><Relationship Id="rId4" Type="http://schemas.openxmlformats.org/officeDocument/2006/relationships/notesSlide" Target="../notesSlides/notesSlide54.xml"/><Relationship Id="rId9" Type="http://schemas.openxmlformats.org/officeDocument/2006/relationships/image" Target="../media/image132.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7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80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14"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07927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204039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850140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721908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13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407959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023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4659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79118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81440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32957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96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231931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2485122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17966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81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78779" y="1752600"/>
            <a:ext cx="8229600" cy="4754734"/>
          </a:xfrm>
        </p:spPr>
        <p:txBody>
          <a:bodyPr>
            <a:normAutofit fontScale="70000" lnSpcReduction="20000"/>
          </a:bodyPr>
          <a:lstStyle/>
          <a:p>
            <a:r>
              <a:rPr lang="en-US" dirty="0" smtClean="0"/>
              <a:t>Lower levels among </a:t>
            </a:r>
            <a:r>
              <a:rPr lang="en-US" dirty="0"/>
              <a:t>obese and </a:t>
            </a:r>
            <a:r>
              <a:rPr lang="en-US" dirty="0" smtClean="0"/>
              <a:t>DM patients </a:t>
            </a:r>
            <a:r>
              <a:rPr lang="en-US" dirty="0"/>
              <a:t>compared with healthy </a:t>
            </a:r>
            <a:r>
              <a:rPr lang="en-US" dirty="0" smtClean="0"/>
              <a:t>controls of:</a:t>
            </a:r>
            <a:endParaRPr lang="en-US" dirty="0"/>
          </a:p>
          <a:p>
            <a:pPr lvl="1"/>
            <a:r>
              <a:rPr lang="en-US" sz="3200" i="1" dirty="0" err="1"/>
              <a:t>Firmicutes</a:t>
            </a:r>
            <a:r>
              <a:rPr lang="en-US" sz="3200" dirty="0"/>
              <a:t>: 4% lower in obese patients, 13% lower in </a:t>
            </a:r>
            <a:r>
              <a:rPr lang="en-US" sz="3200" dirty="0" smtClean="0"/>
              <a:t>DM</a:t>
            </a:r>
            <a:endParaRPr lang="en-US" sz="3200" dirty="0"/>
          </a:p>
          <a:p>
            <a:pPr lvl="1"/>
            <a:r>
              <a:rPr lang="en-US" sz="3200" i="1" dirty="0" err="1"/>
              <a:t>Bifidobacteria</a:t>
            </a:r>
            <a:r>
              <a:rPr lang="en-US" sz="3200" dirty="0"/>
              <a:t>: 14% lower in obese patients, 28% lower </a:t>
            </a:r>
            <a:r>
              <a:rPr lang="en-US" sz="3200" dirty="0" smtClean="0"/>
              <a:t>DM</a:t>
            </a:r>
            <a:endParaRPr lang="en-US" sz="3200" dirty="0"/>
          </a:p>
          <a:p>
            <a:pPr lvl="1"/>
            <a:r>
              <a:rPr lang="en-US" sz="3200" i="1" dirty="0"/>
              <a:t>Clostridium </a:t>
            </a:r>
            <a:r>
              <a:rPr lang="en-US" sz="3200" i="1" dirty="0" err="1"/>
              <a:t>Leptum</a:t>
            </a:r>
            <a:r>
              <a:rPr lang="en-US" sz="3200" dirty="0"/>
              <a:t>: 14% lower in obese patients, 11% lower </a:t>
            </a:r>
            <a:r>
              <a:rPr lang="en-US" sz="3200" dirty="0" smtClean="0"/>
              <a:t>DM</a:t>
            </a:r>
          </a:p>
          <a:p>
            <a:pPr lvl="1"/>
            <a:endParaRPr lang="en-US" sz="2800" dirty="0"/>
          </a:p>
          <a:p>
            <a:r>
              <a:rPr lang="en-US" sz="3400" dirty="0" smtClean="0"/>
              <a:t>Based on prospective study involving:</a:t>
            </a:r>
          </a:p>
          <a:p>
            <a:pPr lvl="1"/>
            <a:r>
              <a:rPr lang="en-US" sz="2800" dirty="0" smtClean="0"/>
              <a:t>27 morbidly obese </a:t>
            </a:r>
            <a:r>
              <a:rPr lang="en-US" sz="2800" dirty="0" err="1" smtClean="0"/>
              <a:t>pts</a:t>
            </a:r>
            <a:r>
              <a:rPr lang="en-US" sz="2800" dirty="0" smtClean="0"/>
              <a:t> with mean BMI of 40</a:t>
            </a:r>
          </a:p>
          <a:p>
            <a:pPr lvl="1"/>
            <a:r>
              <a:rPr lang="en-US" sz="2800" dirty="0" smtClean="0"/>
              <a:t>26 </a:t>
            </a:r>
            <a:r>
              <a:rPr lang="en-US" sz="2800" dirty="0" err="1" smtClean="0"/>
              <a:t>pts</a:t>
            </a:r>
            <a:r>
              <a:rPr lang="en-US" sz="2800" dirty="0" smtClean="0"/>
              <a:t> with new type 2   – BMI 29</a:t>
            </a:r>
          </a:p>
          <a:p>
            <a:pPr lvl="1"/>
            <a:r>
              <a:rPr lang="en-US" sz="2800" dirty="0" smtClean="0"/>
              <a:t>28 healthy controls (mean BMI 23 kg/m2). </a:t>
            </a:r>
          </a:p>
          <a:p>
            <a:pPr lvl="1"/>
            <a:endParaRPr lang="en-US" sz="2800" dirty="0" smtClean="0"/>
          </a:p>
          <a:p>
            <a:r>
              <a:rPr lang="en-US" dirty="0" smtClean="0"/>
              <a:t>“The human gut </a:t>
            </a:r>
            <a:r>
              <a:rPr lang="en-US" dirty="0" err="1" smtClean="0"/>
              <a:t>microbiome</a:t>
            </a:r>
            <a:r>
              <a:rPr lang="en-US" dirty="0" smtClean="0"/>
              <a:t> consists of some 100 trillion bacteria, or some 100 trillion friends you didn't know you had.”</a:t>
            </a:r>
          </a:p>
          <a:p>
            <a:pPr algn="r">
              <a:defRPr/>
            </a:pPr>
            <a:r>
              <a:rPr lang="en-US" sz="2900" dirty="0" err="1" smtClean="0"/>
              <a:t>Yalcin</a:t>
            </a:r>
            <a:r>
              <a:rPr lang="en-US" sz="2900" dirty="0" smtClean="0"/>
              <a:t> </a:t>
            </a:r>
            <a:r>
              <a:rPr lang="en-US" sz="2900" dirty="0" err="1"/>
              <a:t>Basaran</a:t>
            </a:r>
            <a:r>
              <a:rPr lang="en-US" sz="2900" dirty="0"/>
              <a:t>, MD, </a:t>
            </a:r>
            <a:r>
              <a:rPr lang="en-US" sz="2900" dirty="0" smtClean="0"/>
              <a:t>presented at </a:t>
            </a:r>
            <a:r>
              <a:rPr lang="en-US" sz="2900" dirty="0" smtClean="0">
                <a:hlinkClick r:id="rId4"/>
              </a:rPr>
              <a:t>International Endocrine Meeting</a:t>
            </a:r>
            <a:endParaRPr lang="en-US" sz="2900" dirty="0" smtClean="0"/>
          </a:p>
          <a:p>
            <a:pPr marL="0" indent="0" algn="r">
              <a:buFont typeface="Wingdings" pitchFamily="2" charset="2"/>
              <a:buNone/>
              <a:defRPr/>
            </a:pPr>
            <a:r>
              <a:rPr lang="en-US" sz="2000" dirty="0" smtClean="0"/>
              <a:t>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505200"/>
            <a:ext cx="1554360" cy="1536356"/>
          </a:xfrm>
          <a:prstGeom prst="rect">
            <a:avLst/>
          </a:prstGeom>
        </p:spPr>
      </p:pic>
    </p:spTree>
    <p:custDataLst>
      <p:tags r:id="rId1"/>
    </p:custDataLst>
    <p:extLst>
      <p:ext uri="{BB962C8B-B14F-4D97-AF65-F5344CB8AC3E}">
        <p14:creationId xmlns:p14="http://schemas.microsoft.com/office/powerpoint/2010/main" val="11653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355550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408209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5273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14400"/>
          </a:xfrm>
        </p:spPr>
        <p:txBody>
          <a:bodyPr>
            <a:normAutofit/>
          </a:bodyPr>
          <a:lstStyle/>
          <a:p>
            <a:r>
              <a:rPr lang="en-US" dirty="0" err="1" smtClean="0"/>
              <a:t>Afrezza</a:t>
            </a:r>
            <a:r>
              <a:rPr lang="en-US" dirty="0" smtClean="0"/>
              <a:t>– Storage</a:t>
            </a:r>
            <a:endParaRPr lang="en-US" dirty="0"/>
          </a:p>
        </p:txBody>
      </p:sp>
      <p:sp>
        <p:nvSpPr>
          <p:cNvPr id="3" name="Rectangle 2"/>
          <p:cNvSpPr/>
          <p:nvPr/>
        </p:nvSpPr>
        <p:spPr>
          <a:xfrm>
            <a:off x="304800" y="1219200"/>
            <a:ext cx="8534400" cy="2441694"/>
          </a:xfrm>
          <a:prstGeom prst="rect">
            <a:avLst/>
          </a:prstGeom>
        </p:spPr>
        <p:txBody>
          <a:bodyPr wrap="square">
            <a:spAutoFit/>
          </a:bodyPr>
          <a:lstStyle/>
          <a:p>
            <a:pPr marL="274320" lvl="0" indent="-274320" eaLnBrk="1" fontAlgn="auto" hangingPunct="1">
              <a:spcBef>
                <a:spcPts val="600"/>
              </a:spcBef>
              <a:spcAft>
                <a:spcPts val="0"/>
              </a:spcAft>
              <a:buClr>
                <a:srgbClr val="5E3886"/>
              </a:buClr>
              <a:buSzPct val="76000"/>
              <a:buFont typeface="Wingdings 3"/>
              <a:buChar char=""/>
            </a:pPr>
            <a:r>
              <a:rPr lang="en-US" sz="3200" dirty="0">
                <a:solidFill>
                  <a:prstClr val="black"/>
                </a:solidFill>
                <a:latin typeface="Calibri" panose="020F0502020204030204" pitchFamily="34" charset="0"/>
              </a:rPr>
              <a:t>Storage:</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Refrigerated - Not in use and sealed –till expires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Foil package at room temp – use within 10 days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Once strips opened, </a:t>
            </a:r>
            <a:r>
              <a:rPr lang="en-US" sz="2600" dirty="0">
                <a:solidFill>
                  <a:prstClr val="black"/>
                </a:solidFill>
                <a:latin typeface="Calibri" panose="020F0502020204030204" pitchFamily="34" charset="0"/>
              </a:rPr>
              <a:t>good for 3 days</a:t>
            </a:r>
          </a:p>
          <a:p>
            <a:pPr marL="274320" lvl="1" eaLnBrk="1" fontAlgn="auto" hangingPunct="1">
              <a:spcBef>
                <a:spcPts val="500"/>
              </a:spcBef>
              <a:spcAft>
                <a:spcPts val="0"/>
              </a:spcAft>
              <a:buClr>
                <a:srgbClr val="5E3886"/>
              </a:buClr>
              <a:buSzPct val="76000"/>
            </a:pPr>
            <a:endParaRPr lang="en-US" sz="2600" dirty="0">
              <a:solidFill>
                <a:prstClr val="black"/>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439888" y="3200400"/>
            <a:ext cx="7959424" cy="2927469"/>
          </a:xfrm>
          <a:prstGeom prst="rect">
            <a:avLst/>
          </a:prstGeom>
        </p:spPr>
      </p:pic>
    </p:spTree>
    <p:custDataLst>
      <p:tags r:id="rId1"/>
    </p:custDataLst>
    <p:extLst>
      <p:ext uri="{BB962C8B-B14F-4D97-AF65-F5344CB8AC3E}">
        <p14:creationId xmlns:p14="http://schemas.microsoft.com/office/powerpoint/2010/main" val="12537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53000" y="762000"/>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25269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354970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354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31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6667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0902"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484310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148252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2336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1926" name="Document" r:id="rId6" imgW="7887878" imgH="5429624" progId="Word.Document.8">
                  <p:embed/>
                </p:oleObj>
              </mc:Choice>
              <mc:Fallback>
                <p:oleObj name="Document" r:id="rId6" imgW="7887878" imgH="5429624" progId="Word.Document.8">
                  <p:embed/>
                  <p:pic>
                    <p:nvPicPr>
                      <p:cNvPr id="0" name=""/>
                      <p:cNvPicPr>
                        <a:picLocks noChangeAspect="1" noChangeArrowheads="1"/>
                      </p:cNvPicPr>
                      <p:nvPr/>
                    </p:nvPicPr>
                    <p:blipFill>
                      <a:blip r:embed="rId7"/>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986871"/>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0496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2950"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0990376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3974"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56942021"/>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4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01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4998"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9618496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6022"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806810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87046"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19842381"/>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20380372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3234728889"/>
      </p:ext>
    </p:extLst>
  </p:cSld>
  <p:clrMapOvr>
    <a:masterClrMapping/>
  </p:clrMapOvr>
  <p:transition>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314081459"/>
      </p:ext>
    </p:extLst>
  </p:cSld>
  <p:clrMapOvr>
    <a:masterClrMapping/>
  </p:clrMapOvr>
  <p:transition>
    <p:rand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88070"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3077508"/>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334410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7239673"/>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127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0916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19100" y="228600"/>
            <a:ext cx="8458200" cy="838200"/>
          </a:xfrm>
        </p:spPr>
        <p:txBody>
          <a:bodyPr/>
          <a:lstStyle/>
          <a:p>
            <a:r>
              <a:rPr lang="en-US" sz="4400" dirty="0" smtClean="0"/>
              <a:t>Medical Nutrition Therapy</a:t>
            </a:r>
          </a:p>
        </p:txBody>
      </p:sp>
      <p:sp>
        <p:nvSpPr>
          <p:cNvPr id="165891" name="Content Placeholder 2"/>
          <p:cNvSpPr>
            <a:spLocks noGrp="1"/>
          </p:cNvSpPr>
          <p:nvPr>
            <p:ph idx="1"/>
          </p:nvPr>
        </p:nvSpPr>
        <p:spPr>
          <a:xfrm>
            <a:off x="609600" y="1219200"/>
            <a:ext cx="8077200" cy="5334000"/>
          </a:xfrm>
        </p:spPr>
        <p:txBody>
          <a:bodyPr/>
          <a:lstStyle/>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lgn="ctr">
              <a:buFont typeface="Wingdings" pitchFamily="2" charset="2"/>
              <a:buNone/>
            </a:pPr>
            <a:r>
              <a:rPr lang="en-US" smtClean="0">
                <a:effectLst/>
              </a:rPr>
              <a:t>Patsy Obayashi, MS, RD, CDE</a:t>
            </a:r>
          </a:p>
          <a:p>
            <a:pPr marL="0" indent="0" algn="ctr">
              <a:buFont typeface="Wingdings" pitchFamily="2" charset="2"/>
              <a:buNone/>
            </a:pPr>
            <a:r>
              <a:rPr lang="en-US" smtClean="0">
                <a:effectLst/>
              </a:rPr>
              <a:t>Transplant Dietitian</a:t>
            </a:r>
          </a:p>
          <a:p>
            <a:pPr marL="0" indent="0" algn="ctr">
              <a:buFont typeface="Wingdings" pitchFamily="2" charset="2"/>
              <a:buNone/>
            </a:pPr>
            <a:r>
              <a:rPr lang="en-US" smtClean="0">
                <a:effectLst/>
              </a:rPr>
              <a:t>Stanford Hospital and Clinics</a:t>
            </a:r>
          </a:p>
          <a:p>
            <a:pPr marL="0" indent="0" algn="ctr">
              <a:buFont typeface="Wingdings" pitchFamily="2" charset="2"/>
              <a:buNone/>
            </a:pPr>
            <a:endParaRPr lang="en-US" smtClean="0">
              <a:solidFill>
                <a:srgbClr val="FFCCFF"/>
              </a:solidFill>
              <a:effectLst/>
            </a:endParaRPr>
          </a:p>
        </p:txBody>
      </p:sp>
      <p:pic>
        <p:nvPicPr>
          <p:cNvPr id="165892" name="Picture 8" descr="C:\Users\Beverly\AppData\Local\Microsoft\Windows\Temporary Internet Files\Content.IE5\Z2J1B3R6\MP9004075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65225"/>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id:image005.png@01CFE14F.40ADED4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19100" y="5410200"/>
            <a:ext cx="1613338" cy="678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080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10100" y="93465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239144" y="835408"/>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200400" y="3429000"/>
            <a:ext cx="5753100" cy="2598988"/>
          </a:xfrm>
          <a:prstGeom prst="rect">
            <a:avLst/>
          </a:prstGeom>
        </p:spPr>
      </p:pic>
      <p:pic>
        <p:nvPicPr>
          <p:cNvPr id="6" name="Picture 5"/>
          <p:cNvPicPr>
            <a:picLocks noChangeAspect="1"/>
          </p:cNvPicPr>
          <p:nvPr/>
        </p:nvPicPr>
        <p:blipFill>
          <a:blip r:embed="rId5"/>
          <a:stretch>
            <a:fillRect/>
          </a:stretch>
        </p:blipFill>
        <p:spPr>
          <a:xfrm>
            <a:off x="5029200" y="88959"/>
            <a:ext cx="3657600" cy="746449"/>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74"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75"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62"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86"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708"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0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0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12657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2002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40554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29080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04"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0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0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96"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075" y="3310890"/>
            <a:ext cx="1912227" cy="2549636"/>
          </a:xfrm>
          <a:prstGeom prst="rect">
            <a:avLst/>
          </a:prstGeom>
        </p:spPr>
      </p:pic>
      <p:sp>
        <p:nvSpPr>
          <p:cNvPr id="11" name="Content Placeholder 10"/>
          <p:cNvSpPr>
            <a:spLocks noGrp="1"/>
          </p:cNvSpPr>
          <p:nvPr>
            <p:ph sz="quarter" idx="1"/>
          </p:nvPr>
        </p:nvSpPr>
        <p:spPr/>
        <p:txBody>
          <a:bodyPr/>
          <a:lstStyle/>
          <a:p>
            <a:endParaRPr lang="en-US" dirty="0"/>
          </a:p>
        </p:txBody>
      </p:sp>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82757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5.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7.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3.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26.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15617</TotalTime>
  <Pages>98</Pages>
  <Words>9893</Words>
  <Application>Microsoft Office PowerPoint</Application>
  <PresentationFormat>Letter Paper (8.5x11 in)</PresentationFormat>
  <Paragraphs>1931</Paragraphs>
  <Slides>227</Slides>
  <Notes>130</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227</vt:i4>
      </vt:variant>
    </vt:vector>
  </HeadingPairs>
  <TitlesOfParts>
    <vt:vector size="252"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Engaging and supporting Kids to help slow the epidemic</vt:lpstr>
      <vt:lpstr>Thoughts on Diabetes,  Weight, Social Change</vt:lpstr>
      <vt:lpstr>Weight and Gut Bacteria  New and Early Research</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Diabetes Bingo - “DiaBingo” Shout out Right Answer</vt:lpstr>
      <vt:lpstr>DiaBingo</vt:lpstr>
      <vt:lpstr>Life Study – Mrs. Jones</vt:lpstr>
      <vt:lpstr>What Do You Say? Mrs. Jones asks you</vt:lpstr>
      <vt:lpstr>I don’t want to!</vt:lpstr>
      <vt:lpstr>Running into Roadblocks?</vt:lpstr>
      <vt:lpstr>No one is Unmotivated</vt:lpstr>
      <vt:lpstr>Overcoming barriers</vt:lpstr>
      <vt:lpstr>How Often Should I Check?</vt:lpstr>
      <vt:lpstr>How will it help me?</vt:lpstr>
      <vt:lpstr>New Meters – a little goes a long way</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Flash Mob – World Diabetes Day to Beat It</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5 Survival Skills</vt:lpstr>
      <vt:lpstr>Bottom Line</vt:lpstr>
      <vt:lpstr>Diabetes Self-Management</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Storage</vt:lpstr>
      <vt:lpstr>Afrezza – Combos to get right dose</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Medical Nutrition Therapy</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Diabetes Bingo - “DiaBingo” Shout out Right Answer</vt:lpstr>
      <vt:lpstr>DiaBingo - N</vt:lpstr>
      <vt:lpstr>Diabetes Meds for Type 2:  Objectives</vt:lpstr>
      <vt:lpstr>Resources for Medications</vt:lpstr>
      <vt:lpstr>Diabetes Agents Considerations</vt:lpstr>
      <vt:lpstr>PowerPoint Presentation</vt:lpstr>
      <vt:lpstr>Ideal Diabetes Med -  </vt:lpstr>
      <vt:lpstr>Action/Classes of Type 2 Meds</vt:lpstr>
      <vt:lpstr>PowerPoint Presentation</vt:lpstr>
      <vt:lpstr>Biguanides - Metformin</vt:lpstr>
      <vt:lpstr>What is next step?</vt:lpstr>
      <vt:lpstr>Sulfonylureas - Squirts</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For all the Previous DPP-IV and GLP-1 Agonists</vt:lpstr>
      <vt:lpstr>Next Step?</vt:lpstr>
      <vt:lpstr> SGLT2 Inhibitors- “Glucoretics” </vt:lpstr>
      <vt:lpstr>Considerations</vt:lpstr>
      <vt:lpstr>PowerPoint Presentation</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752</cp:revision>
  <cp:lastPrinted>2014-06-29T17:39:19Z</cp:lastPrinted>
  <dcterms:created xsi:type="dcterms:W3CDTF">1998-04-16T17:55:30Z</dcterms:created>
  <dcterms:modified xsi:type="dcterms:W3CDTF">2014-11-10T19:21:41Z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68B4A12E-5F5E-484F-AECA-10BA13CDCEE7</vt:lpwstr>
  </property>
  <property fmtid="{D5CDD505-2E9C-101B-9397-08002B2CF9AE}" pid="5" name="ArticulateProjectFull">
    <vt:lpwstr>C:\Users\beverly\Documents\Dropbox\A DES Admin Folder\Diabetes in the 21st Century Secured Gigs\Hosp Secured Gigs\Stanford\2014\21 Century New Aug 2014.ppta</vt:lpwstr>
  </property>
</Properties>
</file>