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31.xml" ContentType="application/vnd.openxmlformats-officedocument.presentationml.notesSlide+xml"/>
  <Override PartName="/ppt/tags/tag57.xml" ContentType="application/vnd.openxmlformats-officedocument.presentationml.tags+xml"/>
  <Override PartName="/ppt/notesSlides/notesSlide32.xml" ContentType="application/vnd.openxmlformats-officedocument.presentationml.notesSlide+xml"/>
  <Override PartName="/ppt/tags/tag58.xml" ContentType="application/vnd.openxmlformats-officedocument.presentationml.tags+xml"/>
  <Override PartName="/ppt/notesSlides/notesSlide33.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notesSlides/notesSlide36.xml" ContentType="application/vnd.openxmlformats-officedocument.presentationml.notesSlide+xml"/>
  <Override PartName="/ppt/tags/tag66.xml" ContentType="application/vnd.openxmlformats-officedocument.presentationml.tags+xml"/>
  <Override PartName="/ppt/notesSlides/notesSlide37.xml" ContentType="application/vnd.openxmlformats-officedocument.presentationml.notesSlide+xml"/>
  <Override PartName="/ppt/tags/tag67.xml" ContentType="application/vnd.openxmlformats-officedocument.presentationml.tags+xml"/>
  <Override PartName="/ppt/notesSlides/notesSlide38.xml" ContentType="application/vnd.openxmlformats-officedocument.presentationml.notesSlide+xml"/>
  <Override PartName="/ppt/tags/tag68.xml" ContentType="application/vnd.openxmlformats-officedocument.presentationml.tags+xml"/>
  <Override PartName="/ppt/notesSlides/notesSlide3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4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41.xml" ContentType="application/vnd.openxmlformats-officedocument.presentationml.notesSlide+xml"/>
  <Override PartName="/ppt/tags/tag81.xml" ContentType="application/vnd.openxmlformats-officedocument.presentationml.tags+xml"/>
  <Override PartName="/ppt/notesSlides/notesSlide42.xml" ContentType="application/vnd.openxmlformats-officedocument.presentationml.notesSlide+xml"/>
  <Override PartName="/ppt/tags/tag82.xml" ContentType="application/vnd.openxmlformats-officedocument.presentationml.tags+xml"/>
  <Override PartName="/ppt/notesSlides/notesSlide43.xml" ContentType="application/vnd.openxmlformats-officedocument.presentationml.notesSlide+xml"/>
  <Override PartName="/ppt/tags/tag83.xml" ContentType="application/vnd.openxmlformats-officedocument.presentationml.tags+xml"/>
  <Override PartName="/ppt/notesSlides/notesSlide4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45.xml" ContentType="application/vnd.openxmlformats-officedocument.presentationml.notesSlide+xml"/>
  <Override PartName="/ppt/tags/tag87.xml" ContentType="application/vnd.openxmlformats-officedocument.presentationml.tags+xml"/>
  <Override PartName="/ppt/notesSlides/notesSlide46.xml" ContentType="application/vnd.openxmlformats-officedocument.presentationml.notesSlide+xml"/>
  <Override PartName="/ppt/tags/tag88.xml" ContentType="application/vnd.openxmlformats-officedocument.presentationml.tags+xml"/>
  <Override PartName="/ppt/notesSlides/notesSlide47.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48.xml" ContentType="application/vnd.openxmlformats-officedocument.presentationml.notesSlide+xml"/>
  <Override PartName="/ppt/tags/tag91.xml" ContentType="application/vnd.openxmlformats-officedocument.presentationml.tags+xml"/>
  <Override PartName="/ppt/notesSlides/notesSlide49.xml" ContentType="application/vnd.openxmlformats-officedocument.presentationml.notesSlide+xml"/>
  <Override PartName="/ppt/tags/tag92.xml" ContentType="application/vnd.openxmlformats-officedocument.presentationml.tags+xml"/>
  <Override PartName="/ppt/notesSlides/notesSlide50.xml" ContentType="application/vnd.openxmlformats-officedocument.presentationml.notesSlide+xml"/>
  <Override PartName="/ppt/tags/tag93.xml" ContentType="application/vnd.openxmlformats-officedocument.presentationml.tags+xml"/>
  <Override PartName="/ppt/notesSlides/notesSlide51.xml" ContentType="application/vnd.openxmlformats-officedocument.presentationml.notesSlide+xml"/>
  <Override PartName="/ppt/tags/tag94.xml" ContentType="application/vnd.openxmlformats-officedocument.presentationml.tags+xml"/>
  <Override PartName="/ppt/notesSlides/notesSlide52.xml" ContentType="application/vnd.openxmlformats-officedocument.presentationml.notesSlide+xml"/>
  <Override PartName="/ppt/tags/tag95.xml" ContentType="application/vnd.openxmlformats-officedocument.presentationml.tags+xml"/>
  <Override PartName="/ppt/notesSlides/notesSlide53.xml" ContentType="application/vnd.openxmlformats-officedocument.presentationml.notesSlide+xml"/>
  <Override PartName="/ppt/tags/tag96.xml" ContentType="application/vnd.openxmlformats-officedocument.presentationml.tags+xml"/>
  <Override PartName="/ppt/notesSlides/notesSlide54.xml" ContentType="application/vnd.openxmlformats-officedocument.presentationml.notesSlide+xml"/>
  <Override PartName="/ppt/tags/tag97.xml" ContentType="application/vnd.openxmlformats-officedocument.presentationml.tags+xml"/>
  <Override PartName="/ppt/notesSlides/notesSlide5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56.xml" ContentType="application/vnd.openxmlformats-officedocument.presentationml.notesSlide+xml"/>
  <Override PartName="/ppt/tags/tag100.xml" ContentType="application/vnd.openxmlformats-officedocument.presentationml.tags+xml"/>
  <Override PartName="/ppt/notesSlides/notesSlide57.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8.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9.xml" ContentType="application/vnd.openxmlformats-officedocument.presentationml.notesSlide+xml"/>
  <Override PartName="/ppt/tags/tag105.xml" ContentType="application/vnd.openxmlformats-officedocument.presentationml.tags+xml"/>
  <Override PartName="/ppt/notesSlides/notesSlide60.xml" ContentType="application/vnd.openxmlformats-officedocument.presentationml.notesSlide+xml"/>
  <Override PartName="/ppt/tags/tag106.xml" ContentType="application/vnd.openxmlformats-officedocument.presentationml.tags+xml"/>
  <Override PartName="/ppt/notesSlides/notesSlide61.xml" ContentType="application/vnd.openxmlformats-officedocument.presentationml.notesSlide+xml"/>
  <Override PartName="/ppt/tags/tag107.xml" ContentType="application/vnd.openxmlformats-officedocument.presentationml.tags+xml"/>
  <Override PartName="/ppt/notesSlides/notesSlide62.xml" ContentType="application/vnd.openxmlformats-officedocument.presentationml.notesSlide+xml"/>
  <Override PartName="/ppt/tags/tag108.xml" ContentType="application/vnd.openxmlformats-officedocument.presentationml.tags+xml"/>
  <Override PartName="/ppt/notesSlides/notesSlide63.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4.xml" ContentType="application/vnd.openxmlformats-officedocument.presentationml.notesSlide+xml"/>
  <Override PartName="/ppt/tags/tag111.xml" ContentType="application/vnd.openxmlformats-officedocument.presentationml.tags+xml"/>
  <Override PartName="/ppt/notesSlides/notesSlide65.xml" ContentType="application/vnd.openxmlformats-officedocument.presentationml.notesSlide+xml"/>
  <Override PartName="/ppt/tags/tag112.xml" ContentType="application/vnd.openxmlformats-officedocument.presentationml.tags+xml"/>
  <Override PartName="/ppt/notesSlides/notesSlide66.xml" ContentType="application/vnd.openxmlformats-officedocument.presentationml.notesSlide+xml"/>
  <Override PartName="/ppt/tags/tag113.xml" ContentType="application/vnd.openxmlformats-officedocument.presentationml.tags+xml"/>
  <Override PartName="/ppt/notesSlides/notesSlide67.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6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69.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70.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71.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72.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73.xml" ContentType="application/vnd.openxmlformats-officedocument.presentationml.notesSlide+xml"/>
  <Override PartName="/ppt/tags/tag149.xml" ContentType="application/vnd.openxmlformats-officedocument.presentationml.tags+xml"/>
  <Override PartName="/ppt/notesSlides/notesSlide74.xml" ContentType="application/vnd.openxmlformats-officedocument.presentationml.notesSlide+xml"/>
  <Override PartName="/ppt/tags/tag150.xml" ContentType="application/vnd.openxmlformats-officedocument.presentationml.tags+xml"/>
  <Override PartName="/ppt/notesSlides/notesSlide75.xml" ContentType="application/vnd.openxmlformats-officedocument.presentationml.notesSlide+xml"/>
  <Override PartName="/ppt/tags/tag151.xml" ContentType="application/vnd.openxmlformats-officedocument.presentationml.tags+xml"/>
  <Override PartName="/ppt/notesSlides/notesSlide76.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77.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78.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79.xml" ContentType="application/vnd.openxmlformats-officedocument.presentationml.notesSlide+xml"/>
  <Override PartName="/ppt/tags/tag158.xml" ContentType="application/vnd.openxmlformats-officedocument.presentationml.tags+xml"/>
  <Override PartName="/ppt/notesSlides/notesSlide80.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81.xml" ContentType="application/vnd.openxmlformats-officedocument.presentationml.notesSlide+xml"/>
  <Override PartName="/ppt/tags/tag162.xml" ContentType="application/vnd.openxmlformats-officedocument.presentationml.tags+xml"/>
  <Override PartName="/ppt/notesSlides/notesSlide82.xml" ContentType="application/vnd.openxmlformats-officedocument.presentationml.notesSlide+xml"/>
  <Override PartName="/ppt/tags/tag163.xml" ContentType="application/vnd.openxmlformats-officedocument.presentationml.tags+xml"/>
  <Override PartName="/ppt/notesSlides/notesSlide83.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84.xml" ContentType="application/vnd.openxmlformats-officedocument.presentationml.notesSlide+xml"/>
  <Override PartName="/ppt/tags/tag170.xml" ContentType="application/vnd.openxmlformats-officedocument.presentationml.tags+xml"/>
  <Override PartName="/ppt/notesSlides/notesSlide85.xml" ContentType="application/vnd.openxmlformats-officedocument.presentationml.notesSlide+xml"/>
  <Override PartName="/ppt/tags/tag171.xml" ContentType="application/vnd.openxmlformats-officedocument.presentationml.tags+xml"/>
  <Override PartName="/ppt/notesSlides/notesSlide86.xml" ContentType="application/vnd.openxmlformats-officedocument.presentationml.notesSlide+xml"/>
  <Override PartName="/ppt/tags/tag172.xml" ContentType="application/vnd.openxmlformats-officedocument.presentationml.tags+xml"/>
  <Override PartName="/ppt/notesSlides/notesSlide87.xml" ContentType="application/vnd.openxmlformats-officedocument.presentationml.notesSlide+xml"/>
  <Override PartName="/ppt/tags/tag173.xml" ContentType="application/vnd.openxmlformats-officedocument.presentationml.tags+xml"/>
  <Override PartName="/ppt/notesSlides/notesSlide88.xml" ContentType="application/vnd.openxmlformats-officedocument.presentationml.notesSlide+xml"/>
  <Override PartName="/ppt/tags/tag174.xml" ContentType="application/vnd.openxmlformats-officedocument.presentationml.tags+xml"/>
  <Override PartName="/ppt/notesSlides/notesSlide89.xml" ContentType="application/vnd.openxmlformats-officedocument.presentationml.notesSlide+xml"/>
  <Override PartName="/ppt/tags/tag175.xml" ContentType="application/vnd.openxmlformats-officedocument.presentationml.tags+xml"/>
  <Override PartName="/ppt/notesSlides/notesSlide90.xml" ContentType="application/vnd.openxmlformats-officedocument.presentationml.notesSlide+xml"/>
  <Override PartName="/ppt/tags/tag176.xml" ContentType="application/vnd.openxmlformats-officedocument.presentationml.tags+xml"/>
  <Override PartName="/ppt/notesSlides/notesSlide91.xml" ContentType="application/vnd.openxmlformats-officedocument.presentationml.notesSlide+xml"/>
  <Override PartName="/ppt/tags/tag177.xml" ContentType="application/vnd.openxmlformats-officedocument.presentationml.tags+xml"/>
  <Override PartName="/ppt/notesSlides/notesSlide92.xml" ContentType="application/vnd.openxmlformats-officedocument.presentationml.notesSlide+xml"/>
  <Override PartName="/ppt/tags/tag178.xml" ContentType="application/vnd.openxmlformats-officedocument.presentationml.tags+xml"/>
  <Override PartName="/ppt/notesSlides/notesSlide93.xml" ContentType="application/vnd.openxmlformats-officedocument.presentationml.notesSlide+xml"/>
  <Override PartName="/ppt/tags/tag179.xml" ContentType="application/vnd.openxmlformats-officedocument.presentationml.tags+xml"/>
  <Override PartName="/ppt/notesSlides/notesSlide94.xml" ContentType="application/vnd.openxmlformats-officedocument.presentationml.notesSlide+xml"/>
  <Override PartName="/ppt/tags/tag180.xml" ContentType="application/vnd.openxmlformats-officedocument.presentationml.tags+xml"/>
  <Override PartName="/ppt/notesSlides/notesSlide95.xml" ContentType="application/vnd.openxmlformats-officedocument.presentationml.notesSlide+xml"/>
  <Override PartName="/ppt/tags/tag181.xml" ContentType="application/vnd.openxmlformats-officedocument.presentationml.tags+xml"/>
  <Override PartName="/ppt/notesSlides/notesSlide96.xml" ContentType="application/vnd.openxmlformats-officedocument.presentationml.notesSlide+xml"/>
  <Override PartName="/ppt/tags/tag182.xml" ContentType="application/vnd.openxmlformats-officedocument.presentationml.tags+xml"/>
  <Override PartName="/ppt/notesSlides/notesSlide97.xml" ContentType="application/vnd.openxmlformats-officedocument.presentationml.notesSlide+xml"/>
  <Override PartName="/ppt/tags/tag183.xml" ContentType="application/vnd.openxmlformats-officedocument.presentationml.tags+xml"/>
  <Override PartName="/ppt/notesSlides/notesSlide98.xml" ContentType="application/vnd.openxmlformats-officedocument.presentationml.notesSlide+xml"/>
  <Override PartName="/ppt/tags/tag184.xml" ContentType="application/vnd.openxmlformats-officedocument.presentationml.tags+xml"/>
  <Override PartName="/ppt/notesSlides/notesSlide99.xml" ContentType="application/vnd.openxmlformats-officedocument.presentationml.notesSlide+xml"/>
  <Override PartName="/ppt/tags/tag185.xml" ContentType="application/vnd.openxmlformats-officedocument.presentationml.tags+xml"/>
  <Override PartName="/ppt/notesSlides/notesSlide100.xml" ContentType="application/vnd.openxmlformats-officedocument.presentationml.notesSlide+xml"/>
  <Override PartName="/ppt/tags/tag186.xml" ContentType="application/vnd.openxmlformats-officedocument.presentationml.tags+xml"/>
  <Override PartName="/ppt/notesSlides/notesSlide101.xml" ContentType="application/vnd.openxmlformats-officedocument.presentationml.notesSlide+xml"/>
  <Override PartName="/ppt/tags/tag187.xml" ContentType="application/vnd.openxmlformats-officedocument.presentationml.tags+xml"/>
  <Override PartName="/ppt/notesSlides/notesSlide102.xml" ContentType="application/vnd.openxmlformats-officedocument.presentationml.notesSlide+xml"/>
  <Override PartName="/ppt/tags/tag188.xml" ContentType="application/vnd.openxmlformats-officedocument.presentationml.tags+xml"/>
  <Override PartName="/ppt/notesSlides/notesSlide103.xml" ContentType="application/vnd.openxmlformats-officedocument.presentationml.notesSlide+xml"/>
  <Override PartName="/ppt/tags/tag189.xml" ContentType="application/vnd.openxmlformats-officedocument.presentationml.tags+xml"/>
  <Override PartName="/ppt/notesSlides/notesSlide104.xml" ContentType="application/vnd.openxmlformats-officedocument.presentationml.notesSlide+xml"/>
  <Override PartName="/ppt/tags/tag190.xml" ContentType="application/vnd.openxmlformats-officedocument.presentationml.tags+xml"/>
  <Override PartName="/ppt/notesSlides/notesSlide105.xml" ContentType="application/vnd.openxmlformats-officedocument.presentationml.notesSlide+xml"/>
  <Override PartName="/ppt/tags/tag191.xml" ContentType="application/vnd.openxmlformats-officedocument.presentationml.tags+xml"/>
  <Override PartName="/ppt/notesSlides/notesSlide106.xml" ContentType="application/vnd.openxmlformats-officedocument.presentationml.notesSlide+xml"/>
  <Override PartName="/ppt/tags/tag192.xml" ContentType="application/vnd.openxmlformats-officedocument.presentationml.tags+xml"/>
  <Override PartName="/ppt/notesSlides/notesSlide107.xml" ContentType="application/vnd.openxmlformats-officedocument.presentationml.notesSlide+xml"/>
  <Override PartName="/ppt/tags/tag193.xml" ContentType="application/vnd.openxmlformats-officedocument.presentationml.tags+xml"/>
  <Override PartName="/ppt/notesSlides/notesSlide108.xml" ContentType="application/vnd.openxmlformats-officedocument.presentationml.notesSlide+xml"/>
  <Override PartName="/ppt/tags/tag194.xml" ContentType="application/vnd.openxmlformats-officedocument.presentationml.tags+xml"/>
  <Override PartName="/ppt/notesSlides/notesSlide109.xml" ContentType="application/vnd.openxmlformats-officedocument.presentationml.notesSlide+xml"/>
  <Override PartName="/ppt/tags/tag195.xml" ContentType="application/vnd.openxmlformats-officedocument.presentationml.tags+xml"/>
  <Override PartName="/ppt/notesSlides/notesSlide110.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12.xml" ContentType="application/vnd.openxmlformats-officedocument.presentationml.notesSlide+xml"/>
  <Override PartName="/ppt/tags/tag201.xml" ContentType="application/vnd.openxmlformats-officedocument.presentationml.tags+xml"/>
  <Override PartName="/ppt/notesSlides/notesSlide113.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14.xml" ContentType="application/vnd.openxmlformats-officedocument.presentationml.notesSlide+xml"/>
  <Override PartName="/ppt/tags/tag209.xml" ContentType="application/vnd.openxmlformats-officedocument.presentationml.tags+xml"/>
  <Override PartName="/ppt/notesSlides/notesSlide115.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116.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117.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118.xml" ContentType="application/vnd.openxmlformats-officedocument.presentationml.notesSlide+xml"/>
  <Override PartName="/ppt/tags/tag218.xml" ContentType="application/vnd.openxmlformats-officedocument.presentationml.tags+xml"/>
  <Override PartName="/ppt/notesSlides/notesSlide119.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20.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notesSlides/notesSlide121.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notesSlides/notesSlide122.xml" ContentType="application/vnd.openxmlformats-officedocument.presentationml.notesSlide+xml"/>
  <Override PartName="/ppt/tags/tag226.xml" ContentType="application/vnd.openxmlformats-officedocument.presentationml.tags+xml"/>
  <Override PartName="/ppt/notesSlides/notesSlide123.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17"/>
  </p:notesMasterIdLst>
  <p:handoutMasterIdLst>
    <p:handoutMasterId r:id="rId218"/>
  </p:handoutMasterIdLst>
  <p:sldIdLst>
    <p:sldId id="2347" r:id="rId3"/>
    <p:sldId id="2348" r:id="rId4"/>
    <p:sldId id="2576" r:id="rId5"/>
    <p:sldId id="2578" r:id="rId6"/>
    <p:sldId id="2577" r:id="rId7"/>
    <p:sldId id="2579" r:id="rId8"/>
    <p:sldId id="2352" r:id="rId9"/>
    <p:sldId id="2353" r:id="rId10"/>
    <p:sldId id="2354" r:id="rId11"/>
    <p:sldId id="2580" r:id="rId12"/>
    <p:sldId id="2679" r:id="rId13"/>
    <p:sldId id="2681" r:id="rId14"/>
    <p:sldId id="2361" r:id="rId15"/>
    <p:sldId id="2586" r:id="rId16"/>
    <p:sldId id="2363" r:id="rId17"/>
    <p:sldId id="2364" r:id="rId18"/>
    <p:sldId id="2365" r:id="rId19"/>
    <p:sldId id="2366" r:id="rId20"/>
    <p:sldId id="2367" r:id="rId21"/>
    <p:sldId id="2588" r:id="rId22"/>
    <p:sldId id="2368" r:id="rId23"/>
    <p:sldId id="2370" r:id="rId24"/>
    <p:sldId id="2371" r:id="rId25"/>
    <p:sldId id="2372" r:id="rId26"/>
    <p:sldId id="2373" r:id="rId27"/>
    <p:sldId id="2374" r:id="rId28"/>
    <p:sldId id="2375" r:id="rId29"/>
    <p:sldId id="2377" r:id="rId30"/>
    <p:sldId id="2376" r:id="rId31"/>
    <p:sldId id="2378" r:id="rId32"/>
    <p:sldId id="2379" r:id="rId33"/>
    <p:sldId id="2380" r:id="rId34"/>
    <p:sldId id="2381" r:id="rId35"/>
    <p:sldId id="2382" r:id="rId36"/>
    <p:sldId id="2383" r:id="rId37"/>
    <p:sldId id="2384" r:id="rId38"/>
    <p:sldId id="2587" r:id="rId39"/>
    <p:sldId id="2730" r:id="rId40"/>
    <p:sldId id="2386" r:id="rId41"/>
    <p:sldId id="2388" r:id="rId42"/>
    <p:sldId id="2389" r:id="rId43"/>
    <p:sldId id="2589" r:id="rId44"/>
    <p:sldId id="2590" r:id="rId45"/>
    <p:sldId id="2392" r:id="rId46"/>
    <p:sldId id="2393" r:id="rId47"/>
    <p:sldId id="2606" r:id="rId48"/>
    <p:sldId id="2394" r:id="rId49"/>
    <p:sldId id="2395" r:id="rId50"/>
    <p:sldId id="2396" r:id="rId51"/>
    <p:sldId id="2592" r:id="rId52"/>
    <p:sldId id="2593" r:id="rId53"/>
    <p:sldId id="2594" r:id="rId54"/>
    <p:sldId id="2596" r:id="rId55"/>
    <p:sldId id="2402" r:id="rId56"/>
    <p:sldId id="2691" r:id="rId57"/>
    <p:sldId id="2692" r:id="rId58"/>
    <p:sldId id="2404" r:id="rId59"/>
    <p:sldId id="2405" r:id="rId60"/>
    <p:sldId id="2406" r:id="rId61"/>
    <p:sldId id="2407" r:id="rId62"/>
    <p:sldId id="2408" r:id="rId63"/>
    <p:sldId id="2409" r:id="rId64"/>
    <p:sldId id="2411" r:id="rId65"/>
    <p:sldId id="2410" r:id="rId66"/>
    <p:sldId id="2412" r:id="rId67"/>
    <p:sldId id="2415" r:id="rId68"/>
    <p:sldId id="2416" r:id="rId69"/>
    <p:sldId id="2417" r:id="rId70"/>
    <p:sldId id="2418" r:id="rId71"/>
    <p:sldId id="2419" r:id="rId72"/>
    <p:sldId id="2420" r:id="rId73"/>
    <p:sldId id="2421" r:id="rId74"/>
    <p:sldId id="2597" r:id="rId75"/>
    <p:sldId id="2598" r:id="rId76"/>
    <p:sldId id="2591" r:id="rId77"/>
    <p:sldId id="2425" r:id="rId78"/>
    <p:sldId id="2426" r:id="rId79"/>
    <p:sldId id="2427" r:id="rId80"/>
    <p:sldId id="2428" r:id="rId81"/>
    <p:sldId id="2429" r:id="rId82"/>
    <p:sldId id="2430" r:id="rId83"/>
    <p:sldId id="2431" r:id="rId84"/>
    <p:sldId id="2432" r:id="rId85"/>
    <p:sldId id="2434" r:id="rId86"/>
    <p:sldId id="2435" r:id="rId87"/>
    <p:sldId id="2436" r:id="rId88"/>
    <p:sldId id="2437" r:id="rId89"/>
    <p:sldId id="2438" r:id="rId90"/>
    <p:sldId id="2439" r:id="rId91"/>
    <p:sldId id="2440" r:id="rId92"/>
    <p:sldId id="2441" r:id="rId93"/>
    <p:sldId id="2442" r:id="rId94"/>
    <p:sldId id="2443" r:id="rId95"/>
    <p:sldId id="2444" r:id="rId96"/>
    <p:sldId id="2445" r:id="rId97"/>
    <p:sldId id="2609" r:id="rId98"/>
    <p:sldId id="2610" r:id="rId99"/>
    <p:sldId id="2611" r:id="rId100"/>
    <p:sldId id="2612" r:id="rId101"/>
    <p:sldId id="2616" r:id="rId102"/>
    <p:sldId id="2613" r:id="rId103"/>
    <p:sldId id="2623" r:id="rId104"/>
    <p:sldId id="2614" r:id="rId105"/>
    <p:sldId id="2615" r:id="rId106"/>
    <p:sldId id="2618" r:id="rId107"/>
    <p:sldId id="2620" r:id="rId108"/>
    <p:sldId id="2621" r:id="rId109"/>
    <p:sldId id="2667" r:id="rId110"/>
    <p:sldId id="2628" r:id="rId111"/>
    <p:sldId id="2629" r:id="rId112"/>
    <p:sldId id="2633" r:id="rId113"/>
    <p:sldId id="2631" r:id="rId114"/>
    <p:sldId id="2636" r:id="rId115"/>
    <p:sldId id="2637" r:id="rId116"/>
    <p:sldId id="2638" r:id="rId117"/>
    <p:sldId id="2639" r:id="rId118"/>
    <p:sldId id="2640" r:id="rId119"/>
    <p:sldId id="2641" r:id="rId120"/>
    <p:sldId id="2642" r:id="rId121"/>
    <p:sldId id="2644" r:id="rId122"/>
    <p:sldId id="2645" r:id="rId123"/>
    <p:sldId id="2646" r:id="rId124"/>
    <p:sldId id="2647" r:id="rId125"/>
    <p:sldId id="2648" r:id="rId126"/>
    <p:sldId id="2649" r:id="rId127"/>
    <p:sldId id="2650" r:id="rId128"/>
    <p:sldId id="2651" r:id="rId129"/>
    <p:sldId id="2652" r:id="rId130"/>
    <p:sldId id="2653" r:id="rId131"/>
    <p:sldId id="2654" r:id="rId132"/>
    <p:sldId id="2655" r:id="rId133"/>
    <p:sldId id="2656" r:id="rId134"/>
    <p:sldId id="2657" r:id="rId135"/>
    <p:sldId id="2658" r:id="rId136"/>
    <p:sldId id="2659" r:id="rId137"/>
    <p:sldId id="2660" r:id="rId138"/>
    <p:sldId id="2661" r:id="rId139"/>
    <p:sldId id="2662" r:id="rId140"/>
    <p:sldId id="2663" r:id="rId141"/>
    <p:sldId id="2664" r:id="rId142"/>
    <p:sldId id="2684" r:id="rId143"/>
    <p:sldId id="2683" r:id="rId144"/>
    <p:sldId id="2476" r:id="rId145"/>
    <p:sldId id="2477" r:id="rId146"/>
    <p:sldId id="2478" r:id="rId147"/>
    <p:sldId id="2479" r:id="rId148"/>
    <p:sldId id="2480" r:id="rId149"/>
    <p:sldId id="2601" r:id="rId150"/>
    <p:sldId id="2602" r:id="rId151"/>
    <p:sldId id="2482" r:id="rId152"/>
    <p:sldId id="2483" r:id="rId153"/>
    <p:sldId id="2484" r:id="rId154"/>
    <p:sldId id="2485" r:id="rId155"/>
    <p:sldId id="2699" r:id="rId156"/>
    <p:sldId id="2604" r:id="rId157"/>
    <p:sldId id="2487" r:id="rId158"/>
    <p:sldId id="2668" r:id="rId159"/>
    <p:sldId id="2486" r:id="rId160"/>
    <p:sldId id="2678" r:id="rId161"/>
    <p:sldId id="2669" r:id="rId162"/>
    <p:sldId id="2670" r:id="rId163"/>
    <p:sldId id="2672" r:id="rId164"/>
    <p:sldId id="2674" r:id="rId165"/>
    <p:sldId id="2677" r:id="rId166"/>
    <p:sldId id="2490" r:id="rId167"/>
    <p:sldId id="2491" r:id="rId168"/>
    <p:sldId id="2492" r:id="rId169"/>
    <p:sldId id="2493" r:id="rId170"/>
    <p:sldId id="2494" r:id="rId171"/>
    <p:sldId id="2495" r:id="rId172"/>
    <p:sldId id="2496" r:id="rId173"/>
    <p:sldId id="2497" r:id="rId174"/>
    <p:sldId id="2498" r:id="rId175"/>
    <p:sldId id="2499" r:id="rId176"/>
    <p:sldId id="2500" r:id="rId177"/>
    <p:sldId id="2501" r:id="rId178"/>
    <p:sldId id="2502" r:id="rId179"/>
    <p:sldId id="2503" r:id="rId180"/>
    <p:sldId id="2504" r:id="rId181"/>
    <p:sldId id="2505" r:id="rId182"/>
    <p:sldId id="2506" r:id="rId183"/>
    <p:sldId id="2507" r:id="rId184"/>
    <p:sldId id="2509" r:id="rId185"/>
    <p:sldId id="2605" r:id="rId186"/>
    <p:sldId id="2511" r:id="rId187"/>
    <p:sldId id="2700" r:id="rId188"/>
    <p:sldId id="2702" r:id="rId189"/>
    <p:sldId id="2703" r:id="rId190"/>
    <p:sldId id="2704" r:id="rId191"/>
    <p:sldId id="2705" r:id="rId192"/>
    <p:sldId id="2706" r:id="rId193"/>
    <p:sldId id="2707" r:id="rId194"/>
    <p:sldId id="2708" r:id="rId195"/>
    <p:sldId id="2709" r:id="rId196"/>
    <p:sldId id="2710" r:id="rId197"/>
    <p:sldId id="2711" r:id="rId198"/>
    <p:sldId id="2712" r:id="rId199"/>
    <p:sldId id="2713" r:id="rId200"/>
    <p:sldId id="2714" r:id="rId201"/>
    <p:sldId id="2715" r:id="rId202"/>
    <p:sldId id="2716" r:id="rId203"/>
    <p:sldId id="2717" r:id="rId204"/>
    <p:sldId id="2718" r:id="rId205"/>
    <p:sldId id="2719" r:id="rId206"/>
    <p:sldId id="2720" r:id="rId207"/>
    <p:sldId id="2721" r:id="rId208"/>
    <p:sldId id="2722" r:id="rId209"/>
    <p:sldId id="2723" r:id="rId210"/>
    <p:sldId id="2724" r:id="rId211"/>
    <p:sldId id="2725" r:id="rId212"/>
    <p:sldId id="2726" r:id="rId213"/>
    <p:sldId id="2727" r:id="rId214"/>
    <p:sldId id="2728" r:id="rId215"/>
    <p:sldId id="2729" r:id="rId216"/>
  </p:sldIdLst>
  <p:sldSz cx="9144000" cy="6858000" type="letter"/>
  <p:notesSz cx="7010400" cy="9296400"/>
  <p:custDataLst>
    <p:tags r:id="rId219"/>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100" d="100"/>
          <a:sy n="100" d="100"/>
        </p:scale>
        <p:origin x="2556"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796"/>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222"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tags" Target="tags/tag1.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viewProps" Target="view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5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5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71.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image" Target="../media/image27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196.xml"/></Relationships>
</file>

<file path=ppt/notesSlides/_rels/notesSlide11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02.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16.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24.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180</a:t>
            </a:fld>
            <a:endParaRPr lang="en-US" sz="1300"/>
          </a:p>
        </p:txBody>
      </p:sp>
    </p:spTree>
    <p:extLst>
      <p:ext uri="{BB962C8B-B14F-4D97-AF65-F5344CB8AC3E}">
        <p14:creationId xmlns:p14="http://schemas.microsoft.com/office/powerpoint/2010/main" val="16660774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181</a:t>
            </a:fld>
            <a:endParaRPr lang="en-US" sz="1300"/>
          </a:p>
        </p:txBody>
      </p:sp>
    </p:spTree>
    <p:extLst>
      <p:ext uri="{BB962C8B-B14F-4D97-AF65-F5344CB8AC3E}">
        <p14:creationId xmlns:p14="http://schemas.microsoft.com/office/powerpoint/2010/main" val="5639826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182</a:t>
            </a:fld>
            <a:endParaRPr lang="en-US" sz="1300"/>
          </a:p>
        </p:txBody>
      </p:sp>
    </p:spTree>
    <p:extLst>
      <p:ext uri="{BB962C8B-B14F-4D97-AF65-F5344CB8AC3E}">
        <p14:creationId xmlns:p14="http://schemas.microsoft.com/office/powerpoint/2010/main" val="32810233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183</a:t>
            </a:fld>
            <a:endParaRPr lang="en-US" sz="1300"/>
          </a:p>
        </p:txBody>
      </p:sp>
    </p:spTree>
    <p:extLst>
      <p:ext uri="{BB962C8B-B14F-4D97-AF65-F5344CB8AC3E}">
        <p14:creationId xmlns:p14="http://schemas.microsoft.com/office/powerpoint/2010/main" val="21605147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184</a:t>
            </a:fld>
            <a:endParaRPr lang="en-US" sz="1200" smtClean="0">
              <a:solidFill>
                <a:srgbClr val="000000"/>
              </a:solidFill>
            </a:endParaRPr>
          </a:p>
        </p:txBody>
      </p:sp>
    </p:spTree>
    <p:extLst>
      <p:ext uri="{BB962C8B-B14F-4D97-AF65-F5344CB8AC3E}">
        <p14:creationId xmlns:p14="http://schemas.microsoft.com/office/powerpoint/2010/main" val="29677514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185</a:t>
            </a:fld>
            <a:endParaRPr lang="en-US" sz="1300"/>
          </a:p>
        </p:txBody>
      </p:sp>
    </p:spTree>
    <p:extLst>
      <p:ext uri="{BB962C8B-B14F-4D97-AF65-F5344CB8AC3E}">
        <p14:creationId xmlns:p14="http://schemas.microsoft.com/office/powerpoint/2010/main" val="29428575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186</a:t>
            </a:fld>
            <a:endParaRPr lang="en-US" smtClean="0">
              <a:latin typeface="Times New Roman" pitchFamily="18" charset="0"/>
            </a:endParaRPr>
          </a:p>
        </p:txBody>
      </p:sp>
      <p:sp>
        <p:nvSpPr>
          <p:cNvPr id="9216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186</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186</a:t>
            </a:fld>
            <a:endParaRPr lang="en-US" sz="1200">
              <a:latin typeface="Times New Roman" pitchFamily="18" charset="0"/>
            </a:endParaRPr>
          </a:p>
        </p:txBody>
      </p:sp>
    </p:spTree>
    <p:extLst>
      <p:ext uri="{BB962C8B-B14F-4D97-AF65-F5344CB8AC3E}">
        <p14:creationId xmlns:p14="http://schemas.microsoft.com/office/powerpoint/2010/main" val="19088359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187</a:t>
            </a:fld>
            <a:endParaRPr lang="en-US" smtClean="0">
              <a:latin typeface="Times New Roman" pitchFamily="18" charset="0"/>
            </a:endParaRPr>
          </a:p>
        </p:txBody>
      </p:sp>
      <p:sp>
        <p:nvSpPr>
          <p:cNvPr id="9523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187</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187</a:t>
            </a:fld>
            <a:endParaRPr lang="en-US" sz="1200">
              <a:latin typeface="Times New Roman" pitchFamily="18" charset="0"/>
            </a:endParaRPr>
          </a:p>
        </p:txBody>
      </p:sp>
    </p:spTree>
    <p:extLst>
      <p:ext uri="{BB962C8B-B14F-4D97-AF65-F5344CB8AC3E}">
        <p14:creationId xmlns:p14="http://schemas.microsoft.com/office/powerpoint/2010/main" val="25610176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723900"/>
            <a:ext cx="4835525" cy="3625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188</a:t>
            </a:fld>
            <a:endParaRPr lang="en-US"/>
          </a:p>
        </p:txBody>
      </p:sp>
    </p:spTree>
    <p:extLst>
      <p:ext uri="{BB962C8B-B14F-4D97-AF65-F5344CB8AC3E}">
        <p14:creationId xmlns:p14="http://schemas.microsoft.com/office/powerpoint/2010/main" val="34478697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189</a:t>
            </a:fld>
            <a:endParaRPr lang="en-US" smtClean="0">
              <a:latin typeface="Times New Roman" pitchFamily="18" charset="0"/>
            </a:endParaRPr>
          </a:p>
        </p:txBody>
      </p:sp>
    </p:spTree>
    <p:extLst>
      <p:ext uri="{BB962C8B-B14F-4D97-AF65-F5344CB8AC3E}">
        <p14:creationId xmlns:p14="http://schemas.microsoft.com/office/powerpoint/2010/main" val="1394183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20</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190</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9" tIns="48154" rIns="96309" bIns="481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190</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9" tIns="48154" rIns="96309" bIns="481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190</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257300" y="720725"/>
            <a:ext cx="4803775" cy="36020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7998318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192</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192</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192</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9058032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E7AD2FD3-2207-4741-8EE7-5B4079A46C46}" type="slidenum">
              <a:rPr lang="en-US" sz="1200"/>
              <a:pPr eaLnBrk="1" hangingPunct="1"/>
              <a:t>193</a:t>
            </a:fld>
            <a:endParaRPr lang="en-US" sz="1200"/>
          </a:p>
        </p:txBody>
      </p:sp>
    </p:spTree>
    <p:extLst>
      <p:ext uri="{BB962C8B-B14F-4D97-AF65-F5344CB8AC3E}">
        <p14:creationId xmlns:p14="http://schemas.microsoft.com/office/powerpoint/2010/main" val="12945204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194</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194</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194</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9931743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200</a:t>
            </a:fld>
            <a:endParaRPr lang="en-US" smtClean="0">
              <a:latin typeface="Times New Roman" pitchFamily="18" charset="0"/>
            </a:endParaRPr>
          </a:p>
        </p:txBody>
      </p:sp>
    </p:spTree>
    <p:extLst>
      <p:ext uri="{BB962C8B-B14F-4D97-AF65-F5344CB8AC3E}">
        <p14:creationId xmlns:p14="http://schemas.microsoft.com/office/powerpoint/2010/main" val="16521891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201</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201</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201</a:t>
            </a:fld>
            <a:endParaRPr lang="en-US" sz="1200">
              <a:latin typeface="Times New Roman" pitchFamily="18" charset="0"/>
            </a:endParaRPr>
          </a:p>
        </p:txBody>
      </p:sp>
    </p:spTree>
    <p:extLst>
      <p:ext uri="{BB962C8B-B14F-4D97-AF65-F5344CB8AC3E}">
        <p14:creationId xmlns:p14="http://schemas.microsoft.com/office/powerpoint/2010/main" val="8625699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9E916F88-B4F4-4385-9206-BEC7AA53E166}" type="slidenum">
              <a:rPr lang="en-US" sz="1200"/>
              <a:pPr eaLnBrk="1" hangingPunct="1"/>
              <a:t>203</a:t>
            </a:fld>
            <a:endParaRPr lang="en-US" sz="1200"/>
          </a:p>
        </p:txBody>
      </p:sp>
      <p:sp>
        <p:nvSpPr>
          <p:cNvPr id="290819" name="Rectangle 7"/>
          <p:cNvSpPr txBox="1">
            <a:spLocks noGrp="1" noChangeArrowheads="1"/>
          </p:cNvSpPr>
          <p:nvPr/>
        </p:nvSpPr>
        <p:spPr bwMode="auto">
          <a:xfrm>
            <a:off x="4055165" y="8996207"/>
            <a:ext cx="3101009" cy="4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10" tIns="47254" rIns="94510" bIns="47254"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203</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Diabetes Educational Services© (530) 893 - 8635 </a:t>
            </a:r>
          </a:p>
        </p:txBody>
      </p:sp>
      <p:sp>
        <p:nvSpPr>
          <p:cNvPr id="290823" name="Slide Number Placeholder 4"/>
          <p:cNvSpPr txBox="1">
            <a:spLocks noGrp="1"/>
          </p:cNvSpPr>
          <p:nvPr/>
        </p:nvSpPr>
        <p:spPr bwMode="auto">
          <a:xfrm>
            <a:off x="4055165" y="8996207"/>
            <a:ext cx="3101009" cy="4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10" tIns="47254" rIns="94510" bIns="47254"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203</a:t>
            </a:fld>
            <a:endParaRPr lang="en-US" sz="1200"/>
          </a:p>
        </p:txBody>
      </p:sp>
    </p:spTree>
    <p:extLst>
      <p:ext uri="{BB962C8B-B14F-4D97-AF65-F5344CB8AC3E}">
        <p14:creationId xmlns:p14="http://schemas.microsoft.com/office/powerpoint/2010/main" val="7074291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204</a:t>
            </a:fld>
            <a:endParaRPr lang="en-US" smtClean="0">
              <a:latin typeface="Times New Roman" pitchFamily="18" charset="0"/>
            </a:endParaRPr>
          </a:p>
        </p:txBody>
      </p:sp>
      <p:sp>
        <p:nvSpPr>
          <p:cNvPr id="12083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204</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204</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73063" y="387350"/>
            <a:ext cx="3614737" cy="2711450"/>
          </a:xfrm>
          <a:ln/>
        </p:spPr>
      </p:sp>
      <p:sp>
        <p:nvSpPr>
          <p:cNvPr id="120839" name="Rectangle 3"/>
          <p:cNvSpPr>
            <a:spLocks noGrp="1" noChangeArrowheads="1"/>
          </p:cNvSpPr>
          <p:nvPr>
            <p:ph type="body" idx="1"/>
            <p:custDataLst>
              <p:tags r:id="rId1"/>
            </p:custDataLst>
          </p:nvPr>
        </p:nvSpPr>
        <p:spPr>
          <a:xfrm>
            <a:off x="388940" y="3253261"/>
            <a:ext cx="6232525" cy="573954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4709137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205</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205</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205</a:t>
            </a:fld>
            <a:endParaRPr lang="en-US" sz="1200">
              <a:latin typeface="Times New Roman" pitchFamily="18" charset="0"/>
            </a:endParaRPr>
          </a:p>
        </p:txBody>
      </p:sp>
    </p:spTree>
    <p:extLst>
      <p:ext uri="{BB962C8B-B14F-4D97-AF65-F5344CB8AC3E}">
        <p14:creationId xmlns:p14="http://schemas.microsoft.com/office/powerpoint/2010/main" val="16336951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206</a:t>
            </a:fld>
            <a:endParaRPr lang="en-US" smtClean="0">
              <a:latin typeface="Times New Roman" pitchFamily="18" charset="0"/>
            </a:endParaRPr>
          </a:p>
        </p:txBody>
      </p:sp>
      <p:sp>
        <p:nvSpPr>
          <p:cNvPr id="12288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206</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206</a:t>
            </a:fld>
            <a:endParaRPr lang="en-US" sz="1200">
              <a:latin typeface="Times New Roman" pitchFamily="18" charset="0"/>
            </a:endParaRPr>
          </a:p>
        </p:txBody>
      </p:sp>
    </p:spTree>
    <p:extLst>
      <p:ext uri="{BB962C8B-B14F-4D97-AF65-F5344CB8AC3E}">
        <p14:creationId xmlns:p14="http://schemas.microsoft.com/office/powerpoint/2010/main" val="314177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21</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E5D93AD6-6416-4CBA-8D19-CC590EC91A9A}" type="slidenum">
              <a:rPr lang="en-US" sz="1200"/>
              <a:pPr eaLnBrk="1" hangingPunct="1"/>
              <a:t>209</a:t>
            </a:fld>
            <a:endParaRPr lang="en-US" sz="1200"/>
          </a:p>
        </p:txBody>
      </p:sp>
    </p:spTree>
    <p:extLst>
      <p:ext uri="{BB962C8B-B14F-4D97-AF65-F5344CB8AC3E}">
        <p14:creationId xmlns:p14="http://schemas.microsoft.com/office/powerpoint/2010/main" val="21629566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210</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210</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210</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3634811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211</a:t>
            </a:fld>
            <a:endParaRPr lang="en-US">
              <a:latin typeface="Times New Roman" panose="02020603050405020304" pitchFamily="18" charset="0"/>
            </a:endParaRPr>
          </a:p>
        </p:txBody>
      </p:sp>
    </p:spTree>
    <p:extLst>
      <p:ext uri="{BB962C8B-B14F-4D97-AF65-F5344CB8AC3E}">
        <p14:creationId xmlns:p14="http://schemas.microsoft.com/office/powerpoint/2010/main" val="32330767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212</a:t>
            </a:fld>
            <a:endParaRPr lang="en-US" smtClean="0">
              <a:latin typeface="Times New Roman" pitchFamily="18" charset="0"/>
            </a:endParaRPr>
          </a:p>
        </p:txBody>
      </p:sp>
      <p:sp>
        <p:nvSpPr>
          <p:cNvPr id="1310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212</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212</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98563" y="695325"/>
            <a:ext cx="4616450" cy="3462338"/>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253366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214</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22</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23</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24</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25</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31</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33</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35</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39</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40</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41</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45</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46</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47</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47</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47</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49</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52</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55</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56</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57</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59</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63</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64</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65</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66</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67</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71</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79</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80</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81</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82</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85</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86</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87</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89</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90</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11</a:t>
            </a:fld>
            <a:endParaRPr lang="en-US" sz="1200" smtClean="0"/>
          </a:p>
        </p:txBody>
      </p:sp>
    </p:spTree>
    <p:extLst>
      <p:ext uri="{BB962C8B-B14F-4D97-AF65-F5344CB8AC3E}">
        <p14:creationId xmlns:p14="http://schemas.microsoft.com/office/powerpoint/2010/main" val="430680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91</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92</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93</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94</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95</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96</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97</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98</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574487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99</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1722906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100</a:t>
            </a:fld>
            <a:endParaRPr lang="en-US"/>
          </a:p>
        </p:txBody>
      </p:sp>
    </p:spTree>
    <p:extLst>
      <p:ext uri="{BB962C8B-B14F-4D97-AF65-F5344CB8AC3E}">
        <p14:creationId xmlns:p14="http://schemas.microsoft.com/office/powerpoint/2010/main" val="4139099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13</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101</a:t>
            </a:fld>
            <a:endParaRPr lang="en-US" smtClean="0">
              <a:latin typeface="Times New Roman" pitchFamily="18" charset="0"/>
            </a:endParaRPr>
          </a:p>
        </p:txBody>
      </p:sp>
    </p:spTree>
    <p:extLst>
      <p:ext uri="{BB962C8B-B14F-4D97-AF65-F5344CB8AC3E}">
        <p14:creationId xmlns:p14="http://schemas.microsoft.com/office/powerpoint/2010/main" val="1127284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102</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588128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103</a:t>
            </a:fld>
            <a:endParaRPr lang="en-US" sz="1200" smtClean="0"/>
          </a:p>
        </p:txBody>
      </p:sp>
    </p:spTree>
    <p:extLst>
      <p:ext uri="{BB962C8B-B14F-4D97-AF65-F5344CB8AC3E}">
        <p14:creationId xmlns:p14="http://schemas.microsoft.com/office/powerpoint/2010/main" val="659095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104</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105</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106</a:t>
            </a:fld>
            <a:endParaRPr lang="en-US">
              <a:solidFill>
                <a:srgbClr val="000000"/>
              </a:solidFill>
            </a:endParaRPr>
          </a:p>
        </p:txBody>
      </p:sp>
    </p:spTree>
    <p:extLst>
      <p:ext uri="{BB962C8B-B14F-4D97-AF65-F5344CB8AC3E}">
        <p14:creationId xmlns:p14="http://schemas.microsoft.com/office/powerpoint/2010/main" val="845467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107</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108</a:t>
            </a:fld>
            <a:endParaRPr lang="en-US" sz="1200" smtClean="0"/>
          </a:p>
        </p:txBody>
      </p:sp>
    </p:spTree>
    <p:extLst>
      <p:ext uri="{BB962C8B-B14F-4D97-AF65-F5344CB8AC3E}">
        <p14:creationId xmlns:p14="http://schemas.microsoft.com/office/powerpoint/2010/main" val="42060676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111</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114</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121</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139</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141</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143</a:t>
            </a:fld>
            <a:endParaRPr lang="en-US" sz="1300"/>
          </a:p>
        </p:txBody>
      </p:sp>
    </p:spTree>
    <p:extLst>
      <p:ext uri="{BB962C8B-B14F-4D97-AF65-F5344CB8AC3E}">
        <p14:creationId xmlns:p14="http://schemas.microsoft.com/office/powerpoint/2010/main" val="39613727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144</a:t>
            </a:fld>
            <a:endParaRPr lang="en-US" sz="1300"/>
          </a:p>
        </p:txBody>
      </p:sp>
    </p:spTree>
    <p:extLst>
      <p:ext uri="{BB962C8B-B14F-4D97-AF65-F5344CB8AC3E}">
        <p14:creationId xmlns:p14="http://schemas.microsoft.com/office/powerpoint/2010/main" val="3371103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145</a:t>
            </a:fld>
            <a:endParaRPr lang="en-US" sz="1300"/>
          </a:p>
        </p:txBody>
      </p:sp>
    </p:spTree>
    <p:extLst>
      <p:ext uri="{BB962C8B-B14F-4D97-AF65-F5344CB8AC3E}">
        <p14:creationId xmlns:p14="http://schemas.microsoft.com/office/powerpoint/2010/main" val="34053660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146</a:t>
            </a:fld>
            <a:endParaRPr lang="en-US" sz="1300"/>
          </a:p>
        </p:txBody>
      </p:sp>
    </p:spTree>
    <p:extLst>
      <p:ext uri="{BB962C8B-B14F-4D97-AF65-F5344CB8AC3E}">
        <p14:creationId xmlns:p14="http://schemas.microsoft.com/office/powerpoint/2010/main" val="25793061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148</a:t>
            </a:fld>
            <a:endParaRPr lang="en-US" sz="1300" dirty="0">
              <a:solidFill>
                <a:srgbClr val="000000"/>
              </a:solidFill>
            </a:endParaRPr>
          </a:p>
        </p:txBody>
      </p:sp>
    </p:spTree>
    <p:extLst>
      <p:ext uri="{BB962C8B-B14F-4D97-AF65-F5344CB8AC3E}">
        <p14:creationId xmlns:p14="http://schemas.microsoft.com/office/powerpoint/2010/main" val="42948619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150</a:t>
            </a:fld>
            <a:endParaRPr lang="en-US" sz="1300"/>
          </a:p>
        </p:txBody>
      </p:sp>
    </p:spTree>
    <p:extLst>
      <p:ext uri="{BB962C8B-B14F-4D97-AF65-F5344CB8AC3E}">
        <p14:creationId xmlns:p14="http://schemas.microsoft.com/office/powerpoint/2010/main" val="2131049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152</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16</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153</a:t>
            </a:fld>
            <a:endParaRPr lang="en-US" sz="1300"/>
          </a:p>
        </p:txBody>
      </p:sp>
    </p:spTree>
    <p:extLst>
      <p:ext uri="{BB962C8B-B14F-4D97-AF65-F5344CB8AC3E}">
        <p14:creationId xmlns:p14="http://schemas.microsoft.com/office/powerpoint/2010/main" val="41250998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156</a:t>
            </a:fld>
            <a:endParaRPr lang="en-US" sz="1300"/>
          </a:p>
        </p:txBody>
      </p:sp>
    </p:spTree>
    <p:extLst>
      <p:ext uri="{BB962C8B-B14F-4D97-AF65-F5344CB8AC3E}">
        <p14:creationId xmlns:p14="http://schemas.microsoft.com/office/powerpoint/2010/main" val="7432721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157</a:t>
            </a:fld>
            <a:endParaRPr lang="en-US" sz="1300"/>
          </a:p>
        </p:txBody>
      </p:sp>
    </p:spTree>
    <p:extLst>
      <p:ext uri="{BB962C8B-B14F-4D97-AF65-F5344CB8AC3E}">
        <p14:creationId xmlns:p14="http://schemas.microsoft.com/office/powerpoint/2010/main" val="7389511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158</a:t>
            </a:fld>
            <a:endParaRPr lang="en-US" sz="1300"/>
          </a:p>
        </p:txBody>
      </p:sp>
    </p:spTree>
    <p:extLst>
      <p:ext uri="{BB962C8B-B14F-4D97-AF65-F5344CB8AC3E}">
        <p14:creationId xmlns:p14="http://schemas.microsoft.com/office/powerpoint/2010/main" val="38182309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164</a:t>
            </a:fld>
            <a:endParaRPr lang="en-US" sz="1300"/>
          </a:p>
        </p:txBody>
      </p:sp>
    </p:spTree>
    <p:extLst>
      <p:ext uri="{BB962C8B-B14F-4D97-AF65-F5344CB8AC3E}">
        <p14:creationId xmlns:p14="http://schemas.microsoft.com/office/powerpoint/2010/main" val="36751764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165</a:t>
            </a:fld>
            <a:endParaRPr lang="en-US" sz="1300"/>
          </a:p>
        </p:txBody>
      </p:sp>
    </p:spTree>
    <p:extLst>
      <p:ext uri="{BB962C8B-B14F-4D97-AF65-F5344CB8AC3E}">
        <p14:creationId xmlns:p14="http://schemas.microsoft.com/office/powerpoint/2010/main" val="31008626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166</a:t>
            </a:fld>
            <a:endParaRPr lang="en-US" sz="1300"/>
          </a:p>
        </p:txBody>
      </p:sp>
    </p:spTree>
    <p:extLst>
      <p:ext uri="{BB962C8B-B14F-4D97-AF65-F5344CB8AC3E}">
        <p14:creationId xmlns:p14="http://schemas.microsoft.com/office/powerpoint/2010/main" val="41397853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167</a:t>
            </a:fld>
            <a:endParaRPr lang="en-US" sz="1300"/>
          </a:p>
        </p:txBody>
      </p:sp>
    </p:spTree>
    <p:extLst>
      <p:ext uri="{BB962C8B-B14F-4D97-AF65-F5344CB8AC3E}">
        <p14:creationId xmlns:p14="http://schemas.microsoft.com/office/powerpoint/2010/main" val="15015412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168</a:t>
            </a:fld>
            <a:endParaRPr lang="en-US" sz="1300"/>
          </a:p>
        </p:txBody>
      </p:sp>
    </p:spTree>
    <p:extLst>
      <p:ext uri="{BB962C8B-B14F-4D97-AF65-F5344CB8AC3E}">
        <p14:creationId xmlns:p14="http://schemas.microsoft.com/office/powerpoint/2010/main" val="14275687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169</a:t>
            </a:fld>
            <a:endParaRPr lang="en-US" sz="1300"/>
          </a:p>
        </p:txBody>
      </p:sp>
    </p:spTree>
    <p:extLst>
      <p:ext uri="{BB962C8B-B14F-4D97-AF65-F5344CB8AC3E}">
        <p14:creationId xmlns:p14="http://schemas.microsoft.com/office/powerpoint/2010/main" val="133287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170</a:t>
            </a:fld>
            <a:endParaRPr lang="en-US" sz="1300"/>
          </a:p>
        </p:txBody>
      </p:sp>
    </p:spTree>
    <p:extLst>
      <p:ext uri="{BB962C8B-B14F-4D97-AF65-F5344CB8AC3E}">
        <p14:creationId xmlns:p14="http://schemas.microsoft.com/office/powerpoint/2010/main" val="30122414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171</a:t>
            </a:fld>
            <a:endParaRPr lang="en-US" sz="1300"/>
          </a:p>
        </p:txBody>
      </p:sp>
    </p:spTree>
    <p:extLst>
      <p:ext uri="{BB962C8B-B14F-4D97-AF65-F5344CB8AC3E}">
        <p14:creationId xmlns:p14="http://schemas.microsoft.com/office/powerpoint/2010/main" val="17959199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172</a:t>
            </a:fld>
            <a:endParaRPr lang="en-US" sz="1300"/>
          </a:p>
        </p:txBody>
      </p:sp>
    </p:spTree>
    <p:extLst>
      <p:ext uri="{BB962C8B-B14F-4D97-AF65-F5344CB8AC3E}">
        <p14:creationId xmlns:p14="http://schemas.microsoft.com/office/powerpoint/2010/main" val="12745704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173</a:t>
            </a:fld>
            <a:endParaRPr lang="en-US" sz="1300"/>
          </a:p>
        </p:txBody>
      </p:sp>
    </p:spTree>
    <p:extLst>
      <p:ext uri="{BB962C8B-B14F-4D97-AF65-F5344CB8AC3E}">
        <p14:creationId xmlns:p14="http://schemas.microsoft.com/office/powerpoint/2010/main" val="17605043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174</a:t>
            </a:fld>
            <a:endParaRPr lang="en-US" sz="1300"/>
          </a:p>
        </p:txBody>
      </p:sp>
    </p:spTree>
    <p:extLst>
      <p:ext uri="{BB962C8B-B14F-4D97-AF65-F5344CB8AC3E}">
        <p14:creationId xmlns:p14="http://schemas.microsoft.com/office/powerpoint/2010/main" val="19015740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175</a:t>
            </a:fld>
            <a:endParaRPr lang="en-US" sz="1300"/>
          </a:p>
        </p:txBody>
      </p:sp>
    </p:spTree>
    <p:extLst>
      <p:ext uri="{BB962C8B-B14F-4D97-AF65-F5344CB8AC3E}">
        <p14:creationId xmlns:p14="http://schemas.microsoft.com/office/powerpoint/2010/main" val="23510684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176</a:t>
            </a:fld>
            <a:endParaRPr lang="en-US" sz="1300"/>
          </a:p>
        </p:txBody>
      </p:sp>
    </p:spTree>
    <p:extLst>
      <p:ext uri="{BB962C8B-B14F-4D97-AF65-F5344CB8AC3E}">
        <p14:creationId xmlns:p14="http://schemas.microsoft.com/office/powerpoint/2010/main" val="3924074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177</a:t>
            </a:fld>
            <a:endParaRPr lang="en-US" sz="1300"/>
          </a:p>
        </p:txBody>
      </p:sp>
    </p:spTree>
    <p:extLst>
      <p:ext uri="{BB962C8B-B14F-4D97-AF65-F5344CB8AC3E}">
        <p14:creationId xmlns:p14="http://schemas.microsoft.com/office/powerpoint/2010/main" val="42674151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178</a:t>
            </a:fld>
            <a:endParaRPr lang="en-US" sz="1300"/>
          </a:p>
        </p:txBody>
      </p:sp>
    </p:spTree>
    <p:extLst>
      <p:ext uri="{BB962C8B-B14F-4D97-AF65-F5344CB8AC3E}">
        <p14:creationId xmlns:p14="http://schemas.microsoft.com/office/powerpoint/2010/main" val="16234812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179</a:t>
            </a:fld>
            <a:endParaRPr lang="en-US" sz="1300"/>
          </a:p>
        </p:txBody>
      </p:sp>
    </p:spTree>
    <p:extLst>
      <p:ext uri="{BB962C8B-B14F-4D97-AF65-F5344CB8AC3E}">
        <p14:creationId xmlns:p14="http://schemas.microsoft.com/office/powerpoint/2010/main" val="4046483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6"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8"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135.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05.xml"/><Relationship Id="rId4" Type="http://schemas.openxmlformats.org/officeDocument/2006/relationships/image" Target="../media/image136.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6.xml"/><Relationship Id="rId4" Type="http://schemas.openxmlformats.org/officeDocument/2006/relationships/image" Target="../media/image137.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07.xml"/><Relationship Id="rId4" Type="http://schemas.openxmlformats.org/officeDocument/2006/relationships/image" Target="../media/image138.w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8.xml"/><Relationship Id="rId1" Type="http://schemas.openxmlformats.org/officeDocument/2006/relationships/tags" Target="../tags/tag108.xml"/><Relationship Id="rId4" Type="http://schemas.openxmlformats.org/officeDocument/2006/relationships/hyperlink" Target="http://www.diabetesed.net/page/_files/umpierrezInpatientnonicuGuidelines1.ppt" TargetMode="Externa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39.wmf"/><Relationship Id="rId4" Type="http://schemas.openxmlformats.org/officeDocument/2006/relationships/notesSlide" Target="../notesSlides/notesSlide64.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40.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41.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3.xml"/><Relationship Id="rId1" Type="http://schemas.openxmlformats.org/officeDocument/2006/relationships/vmlDrawing" Target="../drawings/vmlDrawing6.vml"/><Relationship Id="rId6" Type="http://schemas.openxmlformats.org/officeDocument/2006/relationships/image" Target="../media/image142.wmf"/><Relationship Id="rId5" Type="http://schemas.openxmlformats.org/officeDocument/2006/relationships/oleObject" Target="../embeddings/oleObject7.bin"/><Relationship Id="rId4" Type="http://schemas.openxmlformats.org/officeDocument/2006/relationships/notesSlide" Target="../notesSlides/notesSlide6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23.xml"/><Relationship Id="rId1" Type="http://schemas.openxmlformats.org/officeDocument/2006/relationships/tags" Target="../tags/tag1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wmf"/></Relationships>
</file>

<file path=ppt/slides/_rels/slide1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3.xml"/><Relationship Id="rId1" Type="http://schemas.openxmlformats.org/officeDocument/2006/relationships/tags" Target="../tags/tag115.xml"/><Relationship Id="rId5" Type="http://schemas.openxmlformats.org/officeDocument/2006/relationships/image" Target="../media/image146.png"/><Relationship Id="rId4" Type="http://schemas.openxmlformats.org/officeDocument/2006/relationships/image" Target="../media/image145.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47.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3.xml"/><Relationship Id="rId1" Type="http://schemas.openxmlformats.org/officeDocument/2006/relationships/tags" Target="../tags/tag1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3.xml"/><Relationship Id="rId1" Type="http://schemas.openxmlformats.org/officeDocument/2006/relationships/tags" Target="../tags/tag118.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19.xml"/><Relationship Id="rId4" Type="http://schemas.openxmlformats.org/officeDocument/2006/relationships/image" Target="../media/image150.wmf"/></Relationships>
</file>

<file path=ppt/slides/_rels/slide11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23.xml"/><Relationship Id="rId1" Type="http://schemas.openxmlformats.org/officeDocument/2006/relationships/tags" Target="../tags/tag120.xml"/></Relationships>
</file>

<file path=ppt/slides/_rels/slide11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3.xml"/><Relationship Id="rId1" Type="http://schemas.openxmlformats.org/officeDocument/2006/relationships/tags" Target="../tags/tag121.xml"/></Relationships>
</file>

<file path=ppt/slides/_rels/slide117.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slideLayout" Target="../slideLayouts/slideLayout23.xml"/><Relationship Id="rId1" Type="http://schemas.openxmlformats.org/officeDocument/2006/relationships/tags" Target="../tags/tag1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3.xml"/><Relationship Id="rId1" Type="http://schemas.openxmlformats.org/officeDocument/2006/relationships/tags" Target="../tags/tag123.xml"/></Relationships>
</file>

<file path=ppt/slides/_rels/slide1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slideLayout" Target="../slideLayouts/slideLayout23.xml"/><Relationship Id="rId1" Type="http://schemas.openxmlformats.org/officeDocument/2006/relationships/tags" Target="../tags/tag125.xml"/><Relationship Id="rId5" Type="http://schemas.openxmlformats.org/officeDocument/2006/relationships/image" Target="../media/image158.wmf"/><Relationship Id="rId4" Type="http://schemas.openxmlformats.org/officeDocument/2006/relationships/image" Target="../media/image157.wmf"/></Relationships>
</file>

<file path=ppt/slides/_rels/slide121.xml.rels><?xml version="1.0" encoding="UTF-8" standalone="yes"?>
<Relationships xmlns="http://schemas.openxmlformats.org/package/2006/relationships"><Relationship Id="rId8" Type="http://schemas.openxmlformats.org/officeDocument/2006/relationships/image" Target="../media/image160.wmf"/><Relationship Id="rId3" Type="http://schemas.openxmlformats.org/officeDocument/2006/relationships/slideLayout" Target="../slideLayouts/slideLayout23.xml"/><Relationship Id="rId7" Type="http://schemas.openxmlformats.org/officeDocument/2006/relationships/oleObject" Target="../embeddings/oleObject9.bin"/><Relationship Id="rId2" Type="http://schemas.openxmlformats.org/officeDocument/2006/relationships/tags" Target="../tags/tag126.xml"/><Relationship Id="rId1" Type="http://schemas.openxmlformats.org/officeDocument/2006/relationships/vmlDrawing" Target="../drawings/vmlDrawing7.vml"/><Relationship Id="rId6" Type="http://schemas.openxmlformats.org/officeDocument/2006/relationships/image" Target="../media/image159.wmf"/><Relationship Id="rId5" Type="http://schemas.openxmlformats.org/officeDocument/2006/relationships/oleObject" Target="../embeddings/oleObject8.bin"/><Relationship Id="rId4" Type="http://schemas.openxmlformats.org/officeDocument/2006/relationships/notesSlide" Target="../notesSlides/notesSlide70.xml"/><Relationship Id="rId9" Type="http://schemas.openxmlformats.org/officeDocument/2006/relationships/image" Target="../media/image161.jpeg"/></Relationships>
</file>

<file path=ppt/slides/_rels/slide122.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png"/><Relationship Id="rId7" Type="http://schemas.openxmlformats.org/officeDocument/2006/relationships/image" Target="../media/image166.jpeg"/><Relationship Id="rId2" Type="http://schemas.openxmlformats.org/officeDocument/2006/relationships/slideLayout" Target="../slideLayouts/slideLayout23.xml"/><Relationship Id="rId1" Type="http://schemas.openxmlformats.org/officeDocument/2006/relationships/tags" Target="../tags/tag127.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23.xml"/><Relationship Id="rId1" Type="http://schemas.openxmlformats.org/officeDocument/2006/relationships/tags" Target="../tags/tag128.xml"/><Relationship Id="rId4" Type="http://schemas.openxmlformats.org/officeDocument/2006/relationships/image" Target="../media/image169.jpeg"/></Relationships>
</file>

<file path=ppt/slides/_rels/slide124.x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slideLayout" Target="../slideLayouts/slideLayout23.xml"/><Relationship Id="rId1" Type="http://schemas.openxmlformats.org/officeDocument/2006/relationships/tags" Target="../tags/tag129.xml"/></Relationships>
</file>

<file path=ppt/slides/_rels/slide12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23.xml"/><Relationship Id="rId1" Type="http://schemas.openxmlformats.org/officeDocument/2006/relationships/tags" Target="../tags/tag130.xml"/></Relationships>
</file>

<file path=ppt/slides/_rels/slide12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3.xml"/><Relationship Id="rId1" Type="http://schemas.openxmlformats.org/officeDocument/2006/relationships/tags" Target="../tags/tag132.xml"/></Relationships>
</file>

<file path=ppt/slides/_rels/slide12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3.xml"/><Relationship Id="rId1" Type="http://schemas.openxmlformats.org/officeDocument/2006/relationships/tags" Target="../tags/tag133.xml"/></Relationships>
</file>

<file path=ppt/slides/_rels/slide12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25.jpeg"/></Relationships>
</file>

<file path=ppt/slides/_rels/slide13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3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23.xml"/><Relationship Id="rId1" Type="http://schemas.openxmlformats.org/officeDocument/2006/relationships/tags" Target="../tags/tag136.xml"/><Relationship Id="rId4" Type="http://schemas.microsoft.com/office/2007/relationships/hdphoto" Target="../media/hdphoto4.wdp"/></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7.xml"/><Relationship Id="rId1" Type="http://schemas.openxmlformats.org/officeDocument/2006/relationships/vmlDrawing" Target="../drawings/vmlDrawing8.vml"/><Relationship Id="rId5" Type="http://schemas.openxmlformats.org/officeDocument/2006/relationships/image" Target="../media/image177.wmf"/><Relationship Id="rId4" Type="http://schemas.openxmlformats.org/officeDocument/2006/relationships/oleObject" Target="../embeddings/oleObject10.bin"/></Relationships>
</file>

<file path=ppt/slides/_rels/slide133.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187.jpeg"/><Relationship Id="rId2" Type="http://schemas.openxmlformats.org/officeDocument/2006/relationships/slideLayout" Target="../slideLayouts/slideLayout23.xml"/><Relationship Id="rId1" Type="http://schemas.openxmlformats.org/officeDocument/2006/relationships/tags" Target="../tags/tag138.xml"/><Relationship Id="rId6" Type="http://schemas.openxmlformats.org/officeDocument/2006/relationships/image" Target="../media/image181.jpeg"/><Relationship Id="rId11" Type="http://schemas.openxmlformats.org/officeDocument/2006/relationships/image" Target="../media/image186.jpeg"/><Relationship Id="rId5" Type="http://schemas.openxmlformats.org/officeDocument/2006/relationships/image" Target="../media/image180.png"/><Relationship Id="rId10" Type="http://schemas.openxmlformats.org/officeDocument/2006/relationships/image" Target="../media/image185.jpeg"/><Relationship Id="rId4" Type="http://schemas.openxmlformats.org/officeDocument/2006/relationships/image" Target="../media/image179.png"/><Relationship Id="rId9" Type="http://schemas.openxmlformats.org/officeDocument/2006/relationships/image" Target="../media/image184.jpeg"/></Relationships>
</file>

<file path=ppt/slides/_rels/slide134.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79.png"/><Relationship Id="rId7" Type="http://schemas.openxmlformats.org/officeDocument/2006/relationships/image" Target="../media/image191.jpeg"/><Relationship Id="rId12" Type="http://schemas.openxmlformats.org/officeDocument/2006/relationships/image" Target="../media/image196.png"/><Relationship Id="rId2" Type="http://schemas.openxmlformats.org/officeDocument/2006/relationships/slideLayout" Target="../slideLayouts/slideLayout23.xml"/><Relationship Id="rId1" Type="http://schemas.openxmlformats.org/officeDocument/2006/relationships/tags" Target="../tags/tag139.xml"/><Relationship Id="rId6" Type="http://schemas.openxmlformats.org/officeDocument/2006/relationships/image" Target="../media/image190.jpeg"/><Relationship Id="rId11" Type="http://schemas.openxmlformats.org/officeDocument/2006/relationships/image" Target="../media/image195.png"/><Relationship Id="rId5" Type="http://schemas.openxmlformats.org/officeDocument/2006/relationships/image" Target="../media/image189.jpeg"/><Relationship Id="rId10" Type="http://schemas.openxmlformats.org/officeDocument/2006/relationships/image" Target="../media/image194.png"/><Relationship Id="rId4" Type="http://schemas.openxmlformats.org/officeDocument/2006/relationships/image" Target="../media/image188.jpeg"/><Relationship Id="rId9" Type="http://schemas.openxmlformats.org/officeDocument/2006/relationships/image" Target="../media/image193.jpeg"/></Relationships>
</file>

<file path=ppt/slides/_rels/slide135.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7.jpeg"/><Relationship Id="rId7" Type="http://schemas.openxmlformats.org/officeDocument/2006/relationships/image" Target="../media/image201.jpeg"/><Relationship Id="rId2" Type="http://schemas.openxmlformats.org/officeDocument/2006/relationships/slideLayout" Target="../slideLayouts/slideLayout23.xml"/><Relationship Id="rId1" Type="http://schemas.openxmlformats.org/officeDocument/2006/relationships/tags" Target="../tags/tag140.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 Id="rId9" Type="http://schemas.openxmlformats.org/officeDocument/2006/relationships/image" Target="../media/image203.jpeg"/></Relationships>
</file>

<file path=ppt/slides/_rels/slide136.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179.png"/><Relationship Id="rId7" Type="http://schemas.openxmlformats.org/officeDocument/2006/relationships/image" Target="../media/image207.jpeg"/><Relationship Id="rId12" Type="http://schemas.openxmlformats.org/officeDocument/2006/relationships/image" Target="../media/image212.png"/><Relationship Id="rId2" Type="http://schemas.openxmlformats.org/officeDocument/2006/relationships/slideLayout" Target="../slideLayouts/slideLayout23.xml"/><Relationship Id="rId1" Type="http://schemas.openxmlformats.org/officeDocument/2006/relationships/tags" Target="../tags/tag141.xml"/><Relationship Id="rId6" Type="http://schemas.openxmlformats.org/officeDocument/2006/relationships/image" Target="../media/image206.jpeg"/><Relationship Id="rId11" Type="http://schemas.openxmlformats.org/officeDocument/2006/relationships/image" Target="../media/image211.jpeg"/><Relationship Id="rId5" Type="http://schemas.openxmlformats.org/officeDocument/2006/relationships/image" Target="../media/image205.png"/><Relationship Id="rId10" Type="http://schemas.openxmlformats.org/officeDocument/2006/relationships/image" Target="../media/image210.jpeg"/><Relationship Id="rId4" Type="http://schemas.openxmlformats.org/officeDocument/2006/relationships/image" Target="../media/image204.jpeg"/><Relationship Id="rId9" Type="http://schemas.openxmlformats.org/officeDocument/2006/relationships/image" Target="../media/image209.jpeg"/></Relationships>
</file>

<file path=ppt/slides/_rels/slide13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23.xml"/><Relationship Id="rId1" Type="http://schemas.openxmlformats.org/officeDocument/2006/relationships/tags" Target="../tags/tag142.xml"/><Relationship Id="rId4" Type="http://schemas.openxmlformats.org/officeDocument/2006/relationships/image" Target="../media/image214.jpeg"/></Relationships>
</file>

<file path=ppt/slides/_rels/slide138.x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slideLayout" Target="../slideLayouts/slideLayout23.xml"/><Relationship Id="rId1" Type="http://schemas.openxmlformats.org/officeDocument/2006/relationships/tags" Target="../tags/tag143.xml"/><Relationship Id="rId4" Type="http://schemas.openxmlformats.org/officeDocument/2006/relationships/image" Target="../media/image216.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44.xml"/><Relationship Id="rId4" Type="http://schemas.openxmlformats.org/officeDocument/2006/relationships/image" Target="../media/image217.em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5.xml"/><Relationship Id="rId1" Type="http://schemas.openxmlformats.org/officeDocument/2006/relationships/vmlDrawing" Target="../drawings/vmlDrawing9.vml"/><Relationship Id="rId5" Type="http://schemas.openxmlformats.org/officeDocument/2006/relationships/image" Target="../media/image218.emf"/><Relationship Id="rId4" Type="http://schemas.openxmlformats.org/officeDocument/2006/relationships/oleObject" Target="../embeddings/Microsoft_Word_97_-_2003_Document1.doc"/></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46.xml"/><Relationship Id="rId4" Type="http://schemas.openxmlformats.org/officeDocument/2006/relationships/image" Target="../media/image89.wmf"/></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219.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49.xml"/><Relationship Id="rId5" Type="http://schemas.openxmlformats.org/officeDocument/2006/relationships/image" Target="../media/image220.png"/><Relationship Id="rId4" Type="http://schemas.openxmlformats.org/officeDocument/2006/relationships/image" Target="../media/image54.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50.xml"/><Relationship Id="rId4" Type="http://schemas.openxmlformats.org/officeDocument/2006/relationships/image" Target="../media/image221.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39.jpeg"/></Relationships>
</file>

<file path=ppt/slides/_rels/slide14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223.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53.xml"/><Relationship Id="rId5" Type="http://schemas.openxmlformats.org/officeDocument/2006/relationships/image" Target="../media/image225.jpeg"/><Relationship Id="rId4" Type="http://schemas.openxmlformats.org/officeDocument/2006/relationships/image" Target="../media/image224.jpeg"/></Relationships>
</file>

<file path=ppt/slides/_rels/slide14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23.xml"/><Relationship Id="rId1" Type="http://schemas.openxmlformats.org/officeDocument/2006/relationships/tags" Target="../tags/tag15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55.xml"/><Relationship Id="rId5" Type="http://schemas.openxmlformats.org/officeDocument/2006/relationships/image" Target="../media/image227.png"/><Relationship Id="rId4" Type="http://schemas.openxmlformats.org/officeDocument/2006/relationships/notesSlide" Target="../notesSlides/notesSlide78.xml"/></Relationships>
</file>

<file path=ppt/slides/_rels/slide15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slideLayout" Target="../slideLayouts/slideLayout23.xml"/><Relationship Id="rId1" Type="http://schemas.openxmlformats.org/officeDocument/2006/relationships/tags" Target="../tags/tag156.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57.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58.xml"/><Relationship Id="rId5" Type="http://schemas.openxmlformats.org/officeDocument/2006/relationships/image" Target="../media/image230.wmf"/><Relationship Id="rId4" Type="http://schemas.openxmlformats.org/officeDocument/2006/relationships/image" Target="../media/image229.wmf"/></Relationships>
</file>

<file path=ppt/slides/_rels/slide154.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59.xml"/><Relationship Id="rId5" Type="http://schemas.openxmlformats.org/officeDocument/2006/relationships/image" Target="../media/image232.png"/><Relationship Id="rId4" Type="http://schemas.openxmlformats.org/officeDocument/2006/relationships/image" Target="../media/image231.jpeg"/></Relationships>
</file>

<file path=ppt/slides/_rels/slide155.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61.xml"/><Relationship Id="rId4" Type="http://schemas.openxmlformats.org/officeDocument/2006/relationships/image" Target="../media/image234.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62.xml"/><Relationship Id="rId6" Type="http://schemas.openxmlformats.org/officeDocument/2006/relationships/image" Target="../media/image237.png"/><Relationship Id="rId5" Type="http://schemas.openxmlformats.org/officeDocument/2006/relationships/image" Target="../media/image236.jpeg"/><Relationship Id="rId4" Type="http://schemas.openxmlformats.org/officeDocument/2006/relationships/image" Target="../media/image235.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63.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27.jpeg"/></Relationships>
</file>

<file path=ppt/slides/_rels/slide16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slideLayout" Target="../slideLayouts/slideLayout23.xml"/><Relationship Id="rId1" Type="http://schemas.openxmlformats.org/officeDocument/2006/relationships/tags" Target="../tags/tag165.xml"/><Relationship Id="rId5" Type="http://schemas.openxmlformats.org/officeDocument/2006/relationships/image" Target="../media/image240.png"/><Relationship Id="rId4" Type="http://schemas.openxmlformats.org/officeDocument/2006/relationships/image" Target="../media/image239.png"/></Relationships>
</file>

<file path=ppt/slides/_rels/slide16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slideLayout" Target="../slideLayouts/slideLayout23.xml"/><Relationship Id="rId1" Type="http://schemas.openxmlformats.org/officeDocument/2006/relationships/tags" Target="../tags/tag166.xml"/></Relationships>
</file>

<file path=ppt/slides/_rels/slide16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slideLayout" Target="../slideLayouts/slideLayout23.xml"/><Relationship Id="rId1" Type="http://schemas.openxmlformats.org/officeDocument/2006/relationships/tags" Target="../tags/tag167.xml"/><Relationship Id="rId4" Type="http://schemas.openxmlformats.org/officeDocument/2006/relationships/image" Target="../media/image243.png"/></Relationships>
</file>

<file path=ppt/slides/_rels/slide16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69.xml"/><Relationship Id="rId4" Type="http://schemas.openxmlformats.org/officeDocument/2006/relationships/image" Target="../media/image230.wmf"/></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70.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1.xml"/><Relationship Id="rId1" Type="http://schemas.openxmlformats.org/officeDocument/2006/relationships/vmlDrawing" Target="../drawings/vmlDrawing10.vml"/><Relationship Id="rId6" Type="http://schemas.openxmlformats.org/officeDocument/2006/relationships/image" Target="../media/image245.emf"/><Relationship Id="rId5" Type="http://schemas.openxmlformats.org/officeDocument/2006/relationships/oleObject" Target="../embeddings/Microsoft_Word_97_-_2003_Document2.doc"/><Relationship Id="rId4" Type="http://schemas.openxmlformats.org/officeDocument/2006/relationships/notesSlide" Target="../notesSlides/notesSlide86.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72.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73.xml"/><Relationship Id="rId4" Type="http://schemas.openxmlformats.org/officeDocument/2006/relationships/image" Target="../media/image229.wmf"/></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4.xml"/><Relationship Id="rId1" Type="http://schemas.openxmlformats.org/officeDocument/2006/relationships/vmlDrawing" Target="../drawings/vmlDrawing11.vml"/><Relationship Id="rId6" Type="http://schemas.openxmlformats.org/officeDocument/2006/relationships/image" Target="../media/image246.emf"/><Relationship Id="rId5" Type="http://schemas.openxmlformats.org/officeDocument/2006/relationships/oleObject" Target="../embeddings/Microsoft_Word_97_-_2003_Document3.doc"/><Relationship Id="rId4" Type="http://schemas.openxmlformats.org/officeDocument/2006/relationships/notesSlide" Target="../notesSlides/notesSlide8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75.xml"/><Relationship Id="rId4" Type="http://schemas.openxmlformats.org/officeDocument/2006/relationships/image" Target="../media/image247.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6.xml"/><Relationship Id="rId1" Type="http://schemas.openxmlformats.org/officeDocument/2006/relationships/vmlDrawing" Target="../drawings/vmlDrawing12.vml"/><Relationship Id="rId6" Type="http://schemas.openxmlformats.org/officeDocument/2006/relationships/image" Target="../media/image248.emf"/><Relationship Id="rId5" Type="http://schemas.openxmlformats.org/officeDocument/2006/relationships/oleObject" Target="../embeddings/Microsoft_Word_97_-_2003_Document4.doc"/><Relationship Id="rId4" Type="http://schemas.openxmlformats.org/officeDocument/2006/relationships/notesSlide" Target="../notesSlides/notesSlide91.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7.xml"/><Relationship Id="rId1" Type="http://schemas.openxmlformats.org/officeDocument/2006/relationships/vmlDrawing" Target="../drawings/vmlDrawing13.vml"/><Relationship Id="rId6" Type="http://schemas.openxmlformats.org/officeDocument/2006/relationships/image" Target="../media/image249.emf"/><Relationship Id="rId5" Type="http://schemas.openxmlformats.org/officeDocument/2006/relationships/oleObject" Target="../embeddings/Microsoft_Word_97_-_2003_Document5.doc"/><Relationship Id="rId4" Type="http://schemas.openxmlformats.org/officeDocument/2006/relationships/notesSlide" Target="../notesSlides/notesSlide9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78.xml"/><Relationship Id="rId4" Type="http://schemas.openxmlformats.org/officeDocument/2006/relationships/image" Target="../media/image250.wmf"/></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79.xml"/><Relationship Id="rId4" Type="http://schemas.openxmlformats.org/officeDocument/2006/relationships/image" Target="../media/image251.wmf"/></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0.xml"/><Relationship Id="rId1" Type="http://schemas.openxmlformats.org/officeDocument/2006/relationships/vmlDrawing" Target="../drawings/vmlDrawing14.vml"/><Relationship Id="rId6" Type="http://schemas.openxmlformats.org/officeDocument/2006/relationships/image" Target="../media/image252.emf"/><Relationship Id="rId5" Type="http://schemas.openxmlformats.org/officeDocument/2006/relationships/oleObject" Target="../embeddings/Microsoft_Word_97_-_2003_Document6.doc"/><Relationship Id="rId4" Type="http://schemas.openxmlformats.org/officeDocument/2006/relationships/notesSlide" Target="../notesSlides/notesSlide95.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1.xml"/><Relationship Id="rId1" Type="http://schemas.openxmlformats.org/officeDocument/2006/relationships/vmlDrawing" Target="../drawings/vmlDrawing15.vml"/><Relationship Id="rId6" Type="http://schemas.openxmlformats.org/officeDocument/2006/relationships/image" Target="../media/image253.emf"/><Relationship Id="rId5" Type="http://schemas.openxmlformats.org/officeDocument/2006/relationships/oleObject" Target="../embeddings/Microsoft_Word_97_-_2003_Document7.doc"/><Relationship Id="rId4" Type="http://schemas.openxmlformats.org/officeDocument/2006/relationships/notesSlide" Target="../notesSlides/notesSlide96.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2.xml"/><Relationship Id="rId1" Type="http://schemas.openxmlformats.org/officeDocument/2006/relationships/vmlDrawing" Target="../drawings/vmlDrawing16.vml"/><Relationship Id="rId6" Type="http://schemas.openxmlformats.org/officeDocument/2006/relationships/image" Target="../media/image254.emf"/><Relationship Id="rId5" Type="http://schemas.openxmlformats.org/officeDocument/2006/relationships/oleObject" Target="../embeddings/Microsoft_Word_97_-_2003_Document8.doc"/><Relationship Id="rId4" Type="http://schemas.openxmlformats.org/officeDocument/2006/relationships/notesSlide" Target="../notesSlides/notesSlide9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83.xml"/><Relationship Id="rId5" Type="http://schemas.openxmlformats.org/officeDocument/2006/relationships/image" Target="../media/image256.png"/><Relationship Id="rId4" Type="http://schemas.openxmlformats.org/officeDocument/2006/relationships/image" Target="../media/image2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84.xml"/><Relationship Id="rId5" Type="http://schemas.openxmlformats.org/officeDocument/2006/relationships/image" Target="../media/image256.png"/><Relationship Id="rId4" Type="http://schemas.openxmlformats.org/officeDocument/2006/relationships/image" Target="../media/image25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9.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85.xml"/><Relationship Id="rId5" Type="http://schemas.openxmlformats.org/officeDocument/2006/relationships/image" Target="../media/image256.png"/><Relationship Id="rId4" Type="http://schemas.openxmlformats.org/officeDocument/2006/relationships/image" Target="../media/image255.png"/></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6.xml"/><Relationship Id="rId1" Type="http://schemas.openxmlformats.org/officeDocument/2006/relationships/vmlDrawing" Target="../drawings/vmlDrawing17.vml"/><Relationship Id="rId6" Type="http://schemas.openxmlformats.org/officeDocument/2006/relationships/image" Target="../media/image257.emf"/><Relationship Id="rId5" Type="http://schemas.openxmlformats.org/officeDocument/2006/relationships/oleObject" Target="../embeddings/Microsoft_Word_97_-_2003_Document9.doc"/><Relationship Id="rId4" Type="http://schemas.openxmlformats.org/officeDocument/2006/relationships/notesSlide" Target="../notesSlides/notesSlide101.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88.xml"/><Relationship Id="rId6" Type="http://schemas.openxmlformats.org/officeDocument/2006/relationships/image" Target="../media/image259.jpeg"/><Relationship Id="rId5" Type="http://schemas.openxmlformats.org/officeDocument/2006/relationships/hyperlink" Target="http://www.ciwmb.ca.gov/HHW/HealthCare/Collection/" TargetMode="External"/><Relationship Id="rId4" Type="http://schemas.openxmlformats.org/officeDocument/2006/relationships/image" Target="../media/image258.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89.xml"/><Relationship Id="rId4" Type="http://schemas.openxmlformats.org/officeDocument/2006/relationships/image" Target="../media/image89.wmf"/></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91.xml"/><Relationship Id="rId4" Type="http://schemas.openxmlformats.org/officeDocument/2006/relationships/image" Target="../media/image260.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93.xml"/><Relationship Id="rId4" Type="http://schemas.openxmlformats.org/officeDocument/2006/relationships/image" Target="../media/image261.wmf"/></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94.xml"/><Relationship Id="rId4" Type="http://schemas.openxmlformats.org/officeDocument/2006/relationships/image" Target="../media/image262.WMF"/></Relationships>
</file>

<file path=ppt/slides/_rels/slide1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95.xml"/></Relationships>
</file>

<file path=ppt/slides/_rels/slide191.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9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200.xml"/><Relationship Id="rId4" Type="http://schemas.openxmlformats.org/officeDocument/2006/relationships/image" Target="../media/image264.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201.xml"/><Relationship Id="rId4" Type="http://schemas.openxmlformats.org/officeDocument/2006/relationships/image" Target="../media/image265.WMF"/></Relationships>
</file>

<file path=ppt/slides/_rels/slide195.xml.rels><?xml version="1.0" encoding="UTF-8" standalone="yes"?>
<Relationships xmlns="http://schemas.openxmlformats.org/package/2006/relationships"><Relationship Id="rId3" Type="http://schemas.openxmlformats.org/officeDocument/2006/relationships/image" Target="../media/image266.WMF"/><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6.x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slideLayout" Target="../slideLayouts/slideLayout23.xml"/><Relationship Id="rId1" Type="http://schemas.openxmlformats.org/officeDocument/2006/relationships/tags" Target="../tags/tag204.xml"/></Relationships>
</file>

<file path=ppt/slides/_rels/slide1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205.xml"/><Relationship Id="rId5" Type="http://schemas.openxmlformats.org/officeDocument/2006/relationships/image" Target="../media/image268.jpeg"/><Relationship Id="rId4" Type="http://schemas.openxmlformats.org/officeDocument/2006/relationships/image" Target="../media/image55.png"/></Relationships>
</file>

<file path=ppt/slides/_rels/slide1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206.xml"/><Relationship Id="rId5" Type="http://schemas.openxmlformats.org/officeDocument/2006/relationships/image" Target="../media/image270.WMF"/><Relationship Id="rId4" Type="http://schemas.openxmlformats.org/officeDocument/2006/relationships/image" Target="../media/image269.png"/></Relationships>
</file>

<file path=ppt/slides/_rels/slide19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7.xml"/><Relationship Id="rId1" Type="http://schemas.openxmlformats.org/officeDocument/2006/relationships/vmlDrawing" Target="../drawings/vmlDrawing18.vml"/><Relationship Id="rId6" Type="http://schemas.openxmlformats.org/officeDocument/2006/relationships/image" Target="../media/image271.wmf"/><Relationship Id="rId5" Type="http://schemas.openxmlformats.org/officeDocument/2006/relationships/oleObject" Target="../embeddings/oleObject11.bin"/><Relationship Id="rId4" Type="http://schemas.openxmlformats.org/officeDocument/2006/relationships/image" Target="../media/image2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208.xml"/><Relationship Id="rId4" Type="http://schemas.openxmlformats.org/officeDocument/2006/relationships/image" Target="../media/image272.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209.xml"/></Relationships>
</file>

<file path=ppt/slides/_rels/slide202.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2.xml"/><Relationship Id="rId1" Type="http://schemas.openxmlformats.org/officeDocument/2006/relationships/tags" Target="../tags/tag211.xml"/><Relationship Id="rId5" Type="http://schemas.openxmlformats.org/officeDocument/2006/relationships/image" Target="../media/image274.jpeg"/><Relationship Id="rId4" Type="http://schemas.openxmlformats.org/officeDocument/2006/relationships/notesSlide" Target="../notesSlides/notesSlide116.xml"/></Relationships>
</file>

<file path=ppt/slides/_rels/slide204.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29.png"/><Relationship Id="rId5" Type="http://schemas.openxmlformats.org/officeDocument/2006/relationships/notesSlide" Target="../notesSlides/notesSlide117.xml"/><Relationship Id="rId4"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slideLayout" Target="../slideLayouts/slideLayout23.xml"/><Relationship Id="rId7" Type="http://schemas.openxmlformats.org/officeDocument/2006/relationships/oleObject" Target="../embeddings/oleObject13.bin"/><Relationship Id="rId2" Type="http://schemas.openxmlformats.org/officeDocument/2006/relationships/tags" Target="../tags/tag217.xml"/><Relationship Id="rId1" Type="http://schemas.openxmlformats.org/officeDocument/2006/relationships/vmlDrawing" Target="../drawings/vmlDrawing19.vml"/><Relationship Id="rId6" Type="http://schemas.openxmlformats.org/officeDocument/2006/relationships/image" Target="../media/image275.png"/><Relationship Id="rId5" Type="http://schemas.openxmlformats.org/officeDocument/2006/relationships/oleObject" Target="../embeddings/oleObject12.bin"/><Relationship Id="rId4" Type="http://schemas.openxmlformats.org/officeDocument/2006/relationships/notesSlide" Target="../notesSlides/notesSlide118.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8.xml"/><Relationship Id="rId5" Type="http://schemas.openxmlformats.org/officeDocument/2006/relationships/image" Target="../media/image278.png"/><Relationship Id="rId4" Type="http://schemas.openxmlformats.org/officeDocument/2006/relationships/image" Target="../media/image277.png"/></Relationships>
</file>

<file path=ppt/slides/_rels/slide20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slideLayout" Target="../slideLayouts/slideLayout23.xml"/><Relationship Id="rId1" Type="http://schemas.openxmlformats.org/officeDocument/2006/relationships/tags" Target="../tags/tag219.xml"/></Relationships>
</file>

<file path=ppt/slides/_rels/slide208.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slideLayout" Target="../slideLayouts/slideLayout23.xml"/><Relationship Id="rId1" Type="http://schemas.openxmlformats.org/officeDocument/2006/relationships/tags" Target="../tags/tag220.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21.xml"/><Relationship Id="rId4" Type="http://schemas.openxmlformats.org/officeDocument/2006/relationships/image" Target="../media/image281.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15.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84.pn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notesSlide" Target="../notesSlides/notesSlide121.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25.xml"/><Relationship Id="rId4" Type="http://schemas.openxmlformats.org/officeDocument/2006/relationships/image" Target="../media/image285.WMF"/></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tags" Target="../tags/tag226.xml"/></Relationships>
</file>

<file path=ppt/slides/_rels/slide2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3.xml"/><Relationship Id="rId1" Type="http://schemas.openxmlformats.org/officeDocument/2006/relationships/tags" Target="../tags/tag228.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5.xml"/><Relationship Id="rId1" Type="http://schemas.openxmlformats.org/officeDocument/2006/relationships/tags" Target="../tags/tag229.xml"/><Relationship Id="rId5" Type="http://schemas.openxmlformats.org/officeDocument/2006/relationships/image" Target="../media/image287.tif"/><Relationship Id="rId4" Type="http://schemas.openxmlformats.org/officeDocument/2006/relationships/image" Target="../media/image28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7.png"/><Relationship Id="rId2" Type="http://schemas.openxmlformats.org/officeDocument/2006/relationships/slideLayout" Target="../slideLayouts/slideLayout23.xml"/><Relationship Id="rId1" Type="http://schemas.openxmlformats.org/officeDocument/2006/relationships/tags" Target="../tags/tag3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38.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0.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oleObject" Target="../embeddings/oleObject2.bin"/><Relationship Id="rId4" Type="http://schemas.openxmlformats.org/officeDocument/2006/relationships/notesSlide" Target="../notesSlides/notesSlide23.xml"/><Relationship Id="rId9"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7.xml"/><Relationship Id="rId4" Type="http://schemas.openxmlformats.org/officeDocument/2006/relationships/image" Target="../media/image76.wmf"/></Relationships>
</file>

<file path=ppt/slides/_rels/slide47.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slideLayout" Target="../slideLayouts/slideLayout23.xml"/><Relationship Id="rId7" Type="http://schemas.openxmlformats.org/officeDocument/2006/relationships/image" Target="../media/image79.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8.xml"/><Relationship Id="rId6" Type="http://schemas.openxmlformats.org/officeDocument/2006/relationships/image" Target="../media/image78.wmf"/><Relationship Id="rId11" Type="http://schemas.openxmlformats.org/officeDocument/2006/relationships/image" Target="../media/image83.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notesSlide" Target="../notesSlides/notesSlide28.xml"/><Relationship Id="rId9" Type="http://schemas.openxmlformats.org/officeDocument/2006/relationships/image" Target="../media/image81.wm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0.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87.WMF"/></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6.xml"/><Relationship Id="rId4" Type="http://schemas.openxmlformats.org/officeDocument/2006/relationships/image" Target="../media/image89.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1.w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3.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4.xml"/><Relationship Id="rId6" Type="http://schemas.openxmlformats.org/officeDocument/2006/relationships/image" Target="../media/image94.PNG"/><Relationship Id="rId5" Type="http://schemas.openxmlformats.org/officeDocument/2006/relationships/image" Target="../media/image55.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5.xml"/><Relationship Id="rId4" Type="http://schemas.openxmlformats.org/officeDocument/2006/relationships/image" Target="../media/image95.W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6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7.xml"/><Relationship Id="rId1" Type="http://schemas.openxmlformats.org/officeDocument/2006/relationships/vmlDrawing" Target="../drawings/vmlDrawing3.vml"/><Relationship Id="rId6" Type="http://schemas.openxmlformats.org/officeDocument/2006/relationships/image" Target="../media/image100.wmf"/><Relationship Id="rId5" Type="http://schemas.openxmlformats.org/officeDocument/2006/relationships/oleObject" Target="../embeddings/oleObject4.bin"/><Relationship Id="rId4" Type="http://schemas.openxmlformats.org/officeDocument/2006/relationships/notesSlide" Target="../notesSlides/notesSlide3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7.xml"/><Relationship Id="rId1" Type="http://schemas.openxmlformats.org/officeDocument/2006/relationships/tags" Target="../tags/tag68.xml"/><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3.xml"/><Relationship Id="rId1" Type="http://schemas.openxmlformats.org/officeDocument/2006/relationships/tags" Target="../tags/tag7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23.xml"/><Relationship Id="rId1" Type="http://schemas.openxmlformats.org/officeDocument/2006/relationships/tags" Target="../tags/tag73.xml"/><Relationship Id="rId5" Type="http://schemas.openxmlformats.org/officeDocument/2006/relationships/image" Target="../media/image111.jpg"/><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19.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89.wmf"/></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91.xml"/><Relationship Id="rId4" Type="http://schemas.openxmlformats.org/officeDocument/2006/relationships/image" Target="../media/image122.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2.xml"/><Relationship Id="rId4" Type="http://schemas.openxmlformats.org/officeDocument/2006/relationships/image" Target="../media/image123.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3.xml"/><Relationship Id="rId4" Type="http://schemas.openxmlformats.org/officeDocument/2006/relationships/image" Target="../media/image124.jpeg"/></Relationships>
</file>

<file path=ppt/slides/_rels/slide9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94.xml"/><Relationship Id="rId6" Type="http://schemas.openxmlformats.org/officeDocument/2006/relationships/image" Target="../media/image125.jpeg"/><Relationship Id="rId11" Type="http://schemas.openxmlformats.org/officeDocument/2006/relationships/image" Target="../media/image129.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28.png"/><Relationship Id="rId4" Type="http://schemas.openxmlformats.org/officeDocument/2006/relationships/notesSlide" Target="../notesSlides/notesSlide52.xml"/><Relationship Id="rId9" Type="http://schemas.openxmlformats.org/officeDocument/2006/relationships/image" Target="../media/image127.wm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95.xml"/><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97.xml"/><Relationship Id="rId5" Type="http://schemas.openxmlformats.org/officeDocument/2006/relationships/image" Target="../media/image131.png"/><Relationship Id="rId4" Type="http://schemas.openxmlformats.org/officeDocument/2006/relationships/notesSlide" Target="../notesSlides/notesSlide5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32.jpeg"/><Relationship Id="rId4" Type="http://schemas.openxmlformats.org/officeDocument/2006/relationships/notesSlide" Target="../notesSlides/notesSlide5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0.xml"/><Relationship Id="rId1" Type="http://schemas.openxmlformats.org/officeDocument/2006/relationships/vmlDrawing" Target="../drawings/vmlDrawing4.vml"/><Relationship Id="rId6" Type="http://schemas.openxmlformats.org/officeDocument/2006/relationships/image" Target="../media/image133.emf"/><Relationship Id="rId5" Type="http://schemas.openxmlformats.org/officeDocument/2006/relationships/oleObject" Target="../embeddings/oleObject5.bin"/><Relationship Id="rId4" Type="http://schemas.openxmlformats.org/officeDocument/2006/relationships/notesSlide" Target="../notesSlides/notesSlide5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2.xml"/><Relationship Id="rId1" Type="http://schemas.openxmlformats.org/officeDocument/2006/relationships/vmlDrawing" Target="../drawings/vmlDrawing5.vml"/><Relationship Id="rId6" Type="http://schemas.openxmlformats.org/officeDocument/2006/relationships/image" Target="../media/image134.emf"/><Relationship Id="rId5" Type="http://schemas.openxmlformats.org/officeDocument/2006/relationships/oleObject" Target="../embeddings/oleObject6.bin"/><Relationship Id="rId4" Type="http://schemas.openxmlformats.org/officeDocument/2006/relationships/notesSlide" Target="../notesSlides/notesSlide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79590897"/>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10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2007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5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7000"/>
            <a:ext cx="626745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431952"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 PCP, Home Health</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52401"/>
            <a:ext cx="2647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9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810"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a:t>Thoughts on Diabetes, </a:t>
            </a:r>
            <a:r>
              <a:rPr lang="en-US" sz="3200" dirty="0" smtClean="0"/>
              <a:t/>
            </a:r>
            <a:br>
              <a:rPr lang="en-US" sz="3200" dirty="0" smtClean="0"/>
            </a:br>
            <a:r>
              <a:rPr lang="en-US" sz="3200" dirty="0" smtClean="0"/>
              <a:t>Weight</a:t>
            </a:r>
            <a:r>
              <a:rPr lang="en-US" sz="3200" dirty="0"/>
              <a:t>, Social Change</a:t>
            </a:r>
          </a:p>
        </p:txBody>
      </p:sp>
      <p:sp>
        <p:nvSpPr>
          <p:cNvPr id="3" name="Content Placeholder 2"/>
          <p:cNvSpPr>
            <a:spLocks noGrp="1"/>
          </p:cNvSpPr>
          <p:nvPr>
            <p:ph sz="quarter" idx="1"/>
          </p:nvPr>
        </p:nvSpPr>
        <p:spPr>
          <a:xfrm>
            <a:off x="457200" y="1371600"/>
            <a:ext cx="8229600" cy="478536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637" y="12573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7311435" y="4505122"/>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17" y="500284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1163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10100" y="934650"/>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239144" y="835408"/>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200400" y="3429000"/>
            <a:ext cx="5753100" cy="2598988"/>
          </a:xfrm>
          <a:prstGeom prst="rect">
            <a:avLst/>
          </a:prstGeom>
        </p:spPr>
      </p:pic>
      <p:pic>
        <p:nvPicPr>
          <p:cNvPr id="6" name="Picture 5"/>
          <p:cNvPicPr>
            <a:picLocks noChangeAspect="1"/>
          </p:cNvPicPr>
          <p:nvPr/>
        </p:nvPicPr>
        <p:blipFill>
          <a:blip r:embed="rId5"/>
          <a:stretch>
            <a:fillRect/>
          </a:stretch>
        </p:blipFill>
        <p:spPr>
          <a:xfrm>
            <a:off x="5029200" y="88959"/>
            <a:ext cx="3657600" cy="746449"/>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10400" cy="56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90500"/>
            <a:ext cx="8229600" cy="990600"/>
          </a:xfrm>
        </p:spPr>
        <p:txBody>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sp>
        <p:nvSpPr>
          <p:cNvPr id="3" name="Content Placeholder 2"/>
          <p:cNvSpPr>
            <a:spLocks noGrp="1"/>
          </p:cNvSpPr>
          <p:nvPr>
            <p:ph sz="quarter" idx="1"/>
          </p:nvPr>
        </p:nvSpPr>
        <p:spPr/>
        <p:txBody>
          <a:bodyPr/>
          <a:lstStyle/>
          <a:p>
            <a:endParaRPr lang="en-US" dirty="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38081"/>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833772"/>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28621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66"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67"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58"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93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33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82"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0311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9626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1077820"/>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2128707"/>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50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27124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61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324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2163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957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uiExpand="1"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130143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25085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1343594"/>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45678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17104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231228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33390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Foil Packages Contain</a:t>
            </a:r>
            <a:br>
              <a:rPr lang="en-US" dirty="0" smtClean="0"/>
            </a:br>
            <a:r>
              <a:rPr lang="en-US" dirty="0" smtClean="0"/>
              <a:t>30 cartridges – Use w/in 10 days</a:t>
            </a:r>
            <a:endParaRPr lang="en-US" dirty="0"/>
          </a:p>
        </p:txBody>
      </p:sp>
      <p:pic>
        <p:nvPicPr>
          <p:cNvPr id="3" name="Picture 2"/>
          <p:cNvPicPr>
            <a:picLocks noChangeAspect="1"/>
          </p:cNvPicPr>
          <p:nvPr/>
        </p:nvPicPr>
        <p:blipFill>
          <a:blip r:embed="rId3"/>
          <a:stretch>
            <a:fillRect/>
          </a:stretch>
        </p:blipFill>
        <p:spPr>
          <a:xfrm>
            <a:off x="928687" y="1595437"/>
            <a:ext cx="7286625" cy="3667125"/>
          </a:xfrm>
          <a:prstGeom prst="rect">
            <a:avLst/>
          </a:prstGeom>
        </p:spPr>
      </p:pic>
      <p:sp>
        <p:nvSpPr>
          <p:cNvPr id="4" name="TextBox 3"/>
          <p:cNvSpPr txBox="1"/>
          <p:nvPr/>
        </p:nvSpPr>
        <p:spPr>
          <a:xfrm>
            <a:off x="928687" y="5288320"/>
            <a:ext cx="7148513" cy="830997"/>
          </a:xfrm>
          <a:prstGeom prst="rect">
            <a:avLst/>
          </a:prstGeom>
          <a:noFill/>
        </p:spPr>
        <p:txBody>
          <a:bodyPr wrap="square" rtlCol="0">
            <a:spAutoFit/>
          </a:bodyPr>
          <a:lstStyle/>
          <a:p>
            <a:r>
              <a:rPr lang="en-US" sz="2400" dirty="0" smtClean="0"/>
              <a:t>Let cartridges and inhaler sit at room temp for 10 minutes before using</a:t>
            </a:r>
            <a:endParaRPr lang="en-US" sz="2400" dirty="0"/>
          </a:p>
        </p:txBody>
      </p:sp>
    </p:spTree>
    <p:custDataLst>
      <p:tags r:id="rId1"/>
    </p:custDataLst>
    <p:extLst>
      <p:ext uri="{BB962C8B-B14F-4D97-AF65-F5344CB8AC3E}">
        <p14:creationId xmlns:p14="http://schemas.microsoft.com/office/powerpoint/2010/main" val="31427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1535645" y="5486661"/>
            <a:ext cx="1458589" cy="1194435"/>
          </a:xfrm>
          <a:prstGeom prst="rect">
            <a:avLst/>
          </a:prstGeom>
        </p:spPr>
      </p:pic>
    </p:spTree>
    <p:custDataLst>
      <p:tags r:id="rId1"/>
    </p:custDataLst>
    <p:extLst>
      <p:ext uri="{BB962C8B-B14F-4D97-AF65-F5344CB8AC3E}">
        <p14:creationId xmlns:p14="http://schemas.microsoft.com/office/powerpoint/2010/main" val="9245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13711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486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2479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2971254683"/>
              </p:ext>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61512"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94250339"/>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9958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3829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879870181"/>
              </p:ext>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62536" name="Document" r:id="rId5" imgW="7887878" imgH="5429624" progId="Word.Document.8">
                  <p:embed/>
                </p:oleObj>
              </mc:Choice>
              <mc:Fallback>
                <p:oleObj name="Document" r:id="rId5" imgW="7887878" imgH="5429624" progId="Word.Document.8">
                  <p:embed/>
                  <p:pic>
                    <p:nvPicPr>
                      <p:cNvPr id="0" name=""/>
                      <p:cNvPicPr>
                        <a:picLocks noChangeAspect="1" noChangeArrowheads="1"/>
                      </p:cNvPicPr>
                      <p:nvPr/>
                    </p:nvPicPr>
                    <p:blipFill>
                      <a:blip r:embed="rId6"/>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4957196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18980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1090149308"/>
              </p:ext>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63560"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578561887"/>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ext uri="{D42A27DB-BD31-4B8C-83A1-F6EECF244321}">
                <p14:modId xmlns:p14="http://schemas.microsoft.com/office/powerpoint/2010/main" val="1699238411"/>
              </p:ext>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64584"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25394525"/>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37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78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ext uri="{D42A27DB-BD31-4B8C-83A1-F6EECF244321}">
                <p14:modId xmlns:p14="http://schemas.microsoft.com/office/powerpoint/2010/main" val="639541322"/>
              </p:ext>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65608"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029452731"/>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1120175888"/>
              </p:ext>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66632"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69442944"/>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4091536648"/>
              </p:ext>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67656"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87156500"/>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4026923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421376792"/>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85481352"/>
      </p:ext>
    </p:extLst>
  </p:cSld>
  <p:clrMapOvr>
    <a:masterClrMapping/>
  </p:clrMapOvr>
  <p:transition>
    <p:random/>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952846224"/>
              </p:ext>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68681"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6695578"/>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3441145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3862170"/>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221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33812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0453299"/>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0281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7560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sz="quarter" idx="1"/>
          </p:nvPr>
        </p:nvSpPr>
        <p:spPr>
          <a:xfrm>
            <a:off x="457200" y="1600200"/>
            <a:ext cx="8229600" cy="455676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209800" cy="3010475"/>
          </a:xfrm>
          <a:prstGeom prst="rect">
            <a:avLst/>
          </a:prstGeom>
        </p:spPr>
      </p:pic>
    </p:spTree>
    <p:custDataLst>
      <p:tags r:id="rId1"/>
    </p:custDataLst>
    <p:extLst>
      <p:ext uri="{BB962C8B-B14F-4D97-AF65-F5344CB8AC3E}">
        <p14:creationId xmlns:p14="http://schemas.microsoft.com/office/powerpoint/2010/main" val="59434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242710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56"/>
            <a:ext cx="9144000" cy="6858000"/>
          </a:xfrm>
          <a:prstGeom prst="rect">
            <a:avLst/>
          </a:prstGeom>
        </p:spPr>
      </p:pic>
    </p:spTree>
    <p:custDataLst>
      <p:tags r:id="rId1"/>
    </p:custDataLst>
    <p:extLst>
      <p:ext uri="{BB962C8B-B14F-4D97-AF65-F5344CB8AC3E}">
        <p14:creationId xmlns:p14="http://schemas.microsoft.com/office/powerpoint/2010/main" val="123741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2357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267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190479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269359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4064431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50713273"/>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371042640"/>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79877"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73412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578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36495144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905000"/>
          </a:xfrm>
        </p:spPr>
        <p:txBody>
          <a:bodyPr>
            <a:normAutofit fontScale="90000"/>
          </a:bodyPr>
          <a:lstStyle/>
          <a:p>
            <a:r>
              <a:rPr lang="en-US" dirty="0" smtClean="0"/>
              <a:t>If on Metformin and Sulfonylurea – BG still high, other options? </a:t>
            </a:r>
            <a:br>
              <a:rPr lang="en-US" dirty="0" smtClean="0"/>
            </a:br>
            <a:r>
              <a:rPr lang="en-US" dirty="0" smtClean="0"/>
              <a:t>Pt overweight.</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2286000"/>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452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9672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12042553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fontScale="92500"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a:t>
            </a:r>
          </a:p>
          <a:p>
            <a:pPr lvl="1" eaLnBrk="1" hangingPunct="1">
              <a:defRPr/>
            </a:pPr>
            <a:r>
              <a:rPr lang="en-US" dirty="0" smtClean="0">
                <a:solidFill>
                  <a:srgbClr val="C00000"/>
                </a:solidFill>
              </a:rPr>
              <a:t>Preserves Beta Cells</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80904"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80905"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14103319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8" end="8"/>
                                            </p:txEl>
                                          </p:spTgt>
                                        </p:tgtEl>
                                        <p:attrNameLst>
                                          <p:attrName>style.visibility</p:attrName>
                                        </p:attrNameLst>
                                      </p:cBhvr>
                                      <p:to>
                                        <p:strVal val="visible"/>
                                      </p:to>
                                    </p:set>
                                    <p:anim calcmode="lin" valueType="num">
                                      <p:cBhvr additive="base">
                                        <p:cTn id="32"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7" end="7"/>
                                            </p:txEl>
                                          </p:spTgt>
                                        </p:tgtEl>
                                        <p:attrNameLst>
                                          <p:attrName>style.visibility</p:attrName>
                                        </p:attrNameLst>
                                      </p:cBhvr>
                                      <p:to>
                                        <p:strVal val="visible"/>
                                      </p:to>
                                    </p:set>
                                    <p:anim calcmode="lin" valueType="num">
                                      <p:cBhvr additive="base">
                                        <p:cTn id="4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30000"/>
                            </p:stCondLst>
                            <p:childTnLst>
                              <p:par>
                                <p:cTn id="55" presetID="2" presetClass="entr" presetSubtype="4" fill="hold" nodeType="afterEffect">
                                  <p:stCondLst>
                                    <p:cond delay="0"/>
                                  </p:stCondLst>
                                  <p:childTnLst>
                                    <p:set>
                                      <p:cBhvr>
                                        <p:cTn id="56" dur="1" fill="hold">
                                          <p:stCondLst>
                                            <p:cond delay="0"/>
                                          </p:stCondLst>
                                        </p:cTn>
                                        <p:tgtEl>
                                          <p:spTgt spid="1509379">
                                            <p:txEl>
                                              <p:pRg st="10" end="10"/>
                                            </p:txEl>
                                          </p:spTgt>
                                        </p:tgtEl>
                                        <p:attrNameLst>
                                          <p:attrName>style.visibility</p:attrName>
                                        </p:attrNameLst>
                                      </p:cBhvr>
                                      <p:to>
                                        <p:strVal val="visible"/>
                                      </p:to>
                                    </p:set>
                                    <p:anim calcmode="lin" valueType="num">
                                      <p:cBhvr additive="base">
                                        <p:cTn id="57" dur="3000" fill="hold"/>
                                        <p:tgtEl>
                                          <p:spTgt spid="1509379">
                                            <p:txEl>
                                              <p:pRg st="10" end="10"/>
                                            </p:txEl>
                                          </p:spTgt>
                                        </p:tgtEl>
                                        <p:attrNameLst>
                                          <p:attrName>ppt_x</p:attrName>
                                        </p:attrNameLst>
                                      </p:cBhvr>
                                      <p:tavLst>
                                        <p:tav tm="0">
                                          <p:val>
                                            <p:strVal val="#ppt_x"/>
                                          </p:val>
                                        </p:tav>
                                        <p:tav tm="100000">
                                          <p:val>
                                            <p:strVal val="#ppt_x"/>
                                          </p:val>
                                        </p:tav>
                                      </p:tavLst>
                                    </p:anim>
                                    <p:anim calcmode="lin" valueType="num">
                                      <p:cBhvr additive="base">
                                        <p:cTn id="58" dur="3000" fill="hold"/>
                                        <p:tgtEl>
                                          <p:spTgt spid="15093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Albiglutide</a:t>
            </a:r>
            <a:r>
              <a:rPr lang="en-US" dirty="0" smtClean="0"/>
              <a:t> - </a:t>
            </a:r>
            <a:r>
              <a:rPr lang="en-US" dirty="0" err="1" smtClean="0"/>
              <a:t>Tanzeum</a:t>
            </a:r>
            <a:endParaRPr lang="en-US" dirty="0" smtClean="0"/>
          </a:p>
        </p:txBody>
      </p:sp>
      <p:sp>
        <p:nvSpPr>
          <p:cNvPr id="1509379" name="Rectangle 3"/>
          <p:cNvSpPr>
            <a:spLocks noGrp="1" noChangeArrowheads="1"/>
          </p:cNvSpPr>
          <p:nvPr>
            <p:ph sz="quarter" idx="1"/>
          </p:nvPr>
        </p:nvSpPr>
        <p:spPr>
          <a:xfrm>
            <a:off x="457200" y="1371600"/>
            <a:ext cx="4876800" cy="3733800"/>
          </a:xfrm>
        </p:spPr>
        <p:txBody>
          <a:bodyPr>
            <a:normAutofit/>
          </a:bodyPr>
          <a:lstStyle/>
          <a:p>
            <a:pPr marL="0" indent="0" eaLnBrk="1" hangingPunct="1">
              <a:buFont typeface="Wingdings" pitchFamily="2" charset="2"/>
              <a:buNone/>
              <a:defRPr/>
            </a:pPr>
            <a:endParaRPr lang="en-US" sz="1100" dirty="0" smtClean="0"/>
          </a:p>
          <a:p>
            <a:pPr eaLnBrk="1" hangingPunct="1">
              <a:defRPr/>
            </a:pPr>
            <a:r>
              <a:rPr lang="en-US" sz="2400" b="1" dirty="0" smtClean="0"/>
              <a:t>Once a Week Dosing</a:t>
            </a:r>
            <a:r>
              <a:rPr lang="en-US" sz="2400" dirty="0" smtClean="0"/>
              <a:t>: 30 – 50mg</a:t>
            </a:r>
          </a:p>
          <a:p>
            <a:pPr eaLnBrk="1" hangingPunct="1">
              <a:defRPr/>
            </a:pPr>
            <a:r>
              <a:rPr lang="en-US" sz="2400" b="1" dirty="0" smtClean="0"/>
              <a:t>Efficacy:</a:t>
            </a:r>
            <a:r>
              <a:rPr lang="en-US" sz="2400" dirty="0" smtClean="0"/>
              <a:t> </a:t>
            </a:r>
            <a:br>
              <a:rPr lang="en-US" sz="2400" dirty="0" smtClean="0"/>
            </a:br>
            <a:r>
              <a:rPr lang="en-US" sz="2400" dirty="0" smtClean="0"/>
              <a:t>Decreases A1c by ~ 1%, wt by ~2lbs </a:t>
            </a:r>
          </a:p>
          <a:p>
            <a:pPr eaLnBrk="1" hangingPunct="1">
              <a:defRPr/>
            </a:pPr>
            <a:r>
              <a:rPr lang="en-US" sz="2400" b="1" dirty="0" smtClean="0"/>
              <a:t>Indication</a:t>
            </a:r>
            <a:r>
              <a:rPr lang="en-US" sz="2400" dirty="0" smtClean="0"/>
              <a:t>: For type 2s only   </a:t>
            </a:r>
          </a:p>
          <a:p>
            <a:pPr eaLnBrk="1" hangingPunct="1">
              <a:defRPr/>
            </a:pPr>
            <a:r>
              <a:rPr lang="en-US" sz="2400" b="1" dirty="0" smtClean="0"/>
              <a:t>Other</a:t>
            </a:r>
            <a:r>
              <a:rPr lang="en-US" sz="2400" dirty="0" smtClean="0"/>
              <a:t>: Pen injector</a:t>
            </a:r>
          </a:p>
          <a:p>
            <a:pPr eaLnBrk="1" hangingPunct="1">
              <a:defRPr/>
            </a:pPr>
            <a:r>
              <a:rPr lang="en-US" sz="2400" b="1" dirty="0" smtClean="0"/>
              <a:t>Caution</a:t>
            </a:r>
            <a:r>
              <a:rPr lang="en-US" sz="2400" dirty="0" smtClean="0">
                <a:solidFill>
                  <a:schemeClr val="accent4">
                    <a:lumMod val="75000"/>
                  </a:schemeClr>
                </a:solidFill>
              </a:rPr>
              <a:t>: </a:t>
            </a:r>
            <a:r>
              <a:rPr lang="en-US" sz="2400" dirty="0" smtClean="0"/>
              <a:t>not indicated for those with history of medullary thyroid tumor -  pancreatitis warning  </a:t>
            </a:r>
          </a:p>
        </p:txBody>
      </p:sp>
      <p:pic>
        <p:nvPicPr>
          <p:cNvPr id="2" name="Picture 1"/>
          <p:cNvPicPr>
            <a:picLocks noChangeAspect="1"/>
          </p:cNvPicPr>
          <p:nvPr/>
        </p:nvPicPr>
        <p:blipFill>
          <a:blip r:embed="rId4"/>
          <a:stretch>
            <a:fillRect/>
          </a:stretch>
        </p:blipFill>
        <p:spPr>
          <a:xfrm>
            <a:off x="5408471" y="1371600"/>
            <a:ext cx="3303729" cy="3733800"/>
          </a:xfrm>
          <a:prstGeom prst="rect">
            <a:avLst/>
          </a:prstGeom>
        </p:spPr>
      </p:pic>
      <p:pic>
        <p:nvPicPr>
          <p:cNvPr id="3" name="Picture 2"/>
          <p:cNvPicPr>
            <a:picLocks noChangeAspect="1"/>
          </p:cNvPicPr>
          <p:nvPr/>
        </p:nvPicPr>
        <p:blipFill>
          <a:blip r:embed="rId5"/>
          <a:stretch>
            <a:fillRect/>
          </a:stretch>
        </p:blipFill>
        <p:spPr>
          <a:xfrm>
            <a:off x="457200" y="5197475"/>
            <a:ext cx="7515225" cy="1076325"/>
          </a:xfrm>
          <a:prstGeom prst="rect">
            <a:avLst/>
          </a:prstGeom>
        </p:spPr>
      </p:pic>
    </p:spTree>
    <p:custDataLst>
      <p:tags r:id="rId1"/>
    </p:custDataLst>
    <p:extLst>
      <p:ext uri="{BB962C8B-B14F-4D97-AF65-F5344CB8AC3E}">
        <p14:creationId xmlns:p14="http://schemas.microsoft.com/office/powerpoint/2010/main" val="1619506115"/>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990600" y="152400"/>
            <a:ext cx="7032916" cy="5986555"/>
          </a:xfrm>
          <a:prstGeom prst="rect">
            <a:avLst/>
          </a:prstGeom>
        </p:spPr>
      </p:pic>
    </p:spTree>
    <p:custDataLst>
      <p:tags r:id="rId1"/>
    </p:custDataLst>
    <p:extLst>
      <p:ext uri="{BB962C8B-B14F-4D97-AF65-F5344CB8AC3E}">
        <p14:creationId xmlns:p14="http://schemas.microsoft.com/office/powerpoint/2010/main" val="416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600"/>
            <a:ext cx="8229600" cy="1314550"/>
          </a:xfrm>
        </p:spPr>
        <p:txBody>
          <a:bodyPr>
            <a:normAutofit fontScale="90000"/>
          </a:bodyPr>
          <a:lstStyle/>
          <a:p>
            <a:r>
              <a:rPr lang="en-US" dirty="0" smtClean="0"/>
              <a:t>For all the Previous DPP-IV and GLP-1 Agonists</a:t>
            </a:r>
            <a:endParaRPr lang="en-US" dirty="0"/>
          </a:p>
        </p:txBody>
      </p:sp>
      <p:sp>
        <p:nvSpPr>
          <p:cNvPr id="4" name="Content Placeholder 3"/>
          <p:cNvSpPr>
            <a:spLocks noGrp="1"/>
          </p:cNvSpPr>
          <p:nvPr>
            <p:ph sz="quarter" idx="1"/>
          </p:nvPr>
        </p:nvSpPr>
        <p:spPr>
          <a:xfrm>
            <a:off x="457200" y="1600200"/>
            <a:ext cx="4648200" cy="4556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00200"/>
            <a:ext cx="2927604" cy="4404360"/>
          </a:xfrm>
          <a:prstGeom prst="rect">
            <a:avLst/>
          </a:prstGeom>
        </p:spPr>
      </p:pic>
    </p:spTree>
    <p:custDataLst>
      <p:tags r:id="rId1"/>
    </p:custDataLst>
    <p:extLst>
      <p:ext uri="{BB962C8B-B14F-4D97-AF65-F5344CB8AC3E}">
        <p14:creationId xmlns:p14="http://schemas.microsoft.com/office/powerpoint/2010/main" val="232059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err="1" smtClean="0"/>
              <a:t>Exenatide</a:t>
            </a:r>
            <a:r>
              <a:rPr lang="en-US" dirty="0" smtClean="0"/>
              <a:t> 10mcg before 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776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858000"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705600" y="3048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498316" y="2162857"/>
            <a:ext cx="7655084" cy="2088929"/>
          </a:xfrm>
          <a:prstGeom prst="rect">
            <a:avLst/>
          </a:prstGeom>
        </p:spPr>
      </p:pic>
      <p:pic>
        <p:nvPicPr>
          <p:cNvPr id="4" name="Picture 3"/>
          <p:cNvPicPr>
            <a:picLocks noChangeAspect="1"/>
          </p:cNvPicPr>
          <p:nvPr/>
        </p:nvPicPr>
        <p:blipFill>
          <a:blip r:embed="rId7"/>
          <a:stretch>
            <a:fillRect/>
          </a:stretch>
        </p:blipFill>
        <p:spPr>
          <a:xfrm>
            <a:off x="498316" y="4286076"/>
            <a:ext cx="4572000" cy="1921213"/>
          </a:xfrm>
          <a:prstGeom prst="rect">
            <a:avLst/>
          </a:prstGeom>
        </p:spPr>
      </p:pic>
    </p:spTree>
    <p:custDataLst>
      <p:tags r:id="rId1"/>
    </p:custDataLst>
    <p:extLst>
      <p:ext uri="{BB962C8B-B14F-4D97-AF65-F5344CB8AC3E}">
        <p14:creationId xmlns:p14="http://schemas.microsoft.com/office/powerpoint/2010/main" val="75591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215886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8423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12934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00"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32662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398"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399"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a:t>
            </a:r>
            <a:r>
              <a:rPr lang="en-US" dirty="0" smtClean="0"/>
              <a:t>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392"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sym typeface="Monotype Sorts" pitchFamily="2" charset="2"/>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sz="quarter" idx="1"/>
          </p:nvPr>
        </p:nvSpPr>
        <p:spPr/>
        <p:txBody>
          <a:bodyPr lIns="90477" tIns="44445" rIns="90477" bIns="44445"/>
          <a:lstStyle/>
          <a:p>
            <a:pPr lvl="1" eaLnBrk="1" hangingPunct="1">
              <a:buSzPct val="75000"/>
              <a:buFont typeface="Wingdings" pitchFamily="2" charset="2"/>
              <a:buNone/>
            </a:pPr>
            <a:r>
              <a:rPr lang="en-US" sz="6000" dirty="0" smtClean="0">
                <a:solidFill>
                  <a:srgbClr val="7030A0"/>
                </a:solidFill>
              </a:rPr>
              <a:t>A</a:t>
            </a:r>
            <a:r>
              <a:rPr lang="en-US" sz="6000" dirty="0" smtClean="0"/>
              <a:t>1C</a:t>
            </a:r>
          </a:p>
          <a:p>
            <a:pPr lvl="1" eaLnBrk="1" hangingPunct="1">
              <a:buSzPct val="75000"/>
              <a:buFont typeface="Wingdings" pitchFamily="2" charset="2"/>
              <a:buNone/>
            </a:pPr>
            <a:r>
              <a:rPr lang="en-US" sz="6000" dirty="0" smtClean="0">
                <a:solidFill>
                  <a:srgbClr val="7030A0"/>
                </a:solidFill>
              </a:rPr>
              <a:t>B</a:t>
            </a:r>
            <a:r>
              <a:rPr lang="en-US" sz="6000" dirty="0" smtClean="0"/>
              <a:t>lood Pressure</a:t>
            </a:r>
          </a:p>
          <a:p>
            <a:pPr lvl="1" eaLnBrk="1" hangingPunct="1">
              <a:buSzPct val="75000"/>
              <a:buFont typeface="Wingdings" pitchFamily="2" charset="2"/>
              <a:buNone/>
            </a:pPr>
            <a:r>
              <a:rPr lang="en-US" sz="6000" dirty="0" smtClean="0">
                <a:solidFill>
                  <a:srgbClr val="7030A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4261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3774"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5709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74798"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323890738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2.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04.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13.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17.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25.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15599</TotalTime>
  <Pages>98</Pages>
  <Words>9374</Words>
  <Application>Microsoft Office PowerPoint</Application>
  <PresentationFormat>Letter Paper (8.5x11 in)</PresentationFormat>
  <Paragraphs>1835</Paragraphs>
  <Slides>214</Slides>
  <Notes>124</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4</vt:i4>
      </vt:variant>
      <vt:variant>
        <vt:lpstr>Slide Titles</vt:lpstr>
      </vt:variant>
      <vt:variant>
        <vt:i4>214</vt:i4>
      </vt:variant>
    </vt:vector>
  </HeadingPairs>
  <TitlesOfParts>
    <vt:vector size="239" baseType="lpstr">
      <vt:lpstr>ＭＳ Ｐゴシック</vt:lpstr>
      <vt:lpstr>SimSun</vt:lpstr>
      <vt:lpstr>Antique Olive</vt:lpstr>
      <vt:lpstr>Arial</vt:lpstr>
      <vt:lpstr>Arial Black</vt:lpstr>
      <vt:lpstr>Arial Narrow</vt:lpstr>
      <vt:lpstr>Calibri</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Diabetes in America 2014</vt:lpstr>
      <vt:lpstr> My Boys –Robert and Jackson</vt:lpstr>
      <vt:lpstr>Type 2 in Kids </vt:lpstr>
      <vt:lpstr>Global Epidemic</vt:lpstr>
      <vt:lpstr> World Diabetes Day  November 14</vt:lpstr>
      <vt:lpstr>Age-adjusted Diabetes Prevalence  20 yrs or older, by race/ethnicity— U.S. 20014</vt:lpstr>
      <vt:lpstr>  Why Should Zip Code Determine Life Expectancy?</vt:lpstr>
      <vt:lpstr>Thoughts on Diabetes,  Weight, Social Change</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PowerPoint Presentation</vt:lpstr>
      <vt:lpstr>Incidence of Type 1 in Youth  </vt:lpstr>
      <vt:lpstr>Type 1 – 10% of all Diabetes Genetics and Risk Factors</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Type 1 Summary</vt:lpstr>
      <vt:lpstr>Type 1 in Hospital </vt:lpstr>
      <vt:lpstr>PowerPoint Presentation</vt:lpstr>
      <vt:lpstr>BMI – Visual Image</vt:lpstr>
      <vt:lpstr>PowerPoint Presentation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Postnatal Health:  Maternal Behavior</vt:lpstr>
      <vt:lpstr>Start Metformin therapy</vt:lpstr>
      <vt:lpstr>Other Causes of Hyperglycemia</vt:lpstr>
      <vt:lpstr>Diabetes Bingo - “DiaBingo” Shout out Right Answer</vt:lpstr>
      <vt:lpstr>DiaBingo</vt:lpstr>
      <vt:lpstr>Life Study – Mrs. Jones</vt:lpstr>
      <vt:lpstr>What Do You Say? Mrs. Jones asks you</vt:lpstr>
      <vt:lpstr>I don’t want to!</vt:lpstr>
      <vt:lpstr>Running into Roadblocks?</vt:lpstr>
      <vt:lpstr>No one is Unmotivated</vt:lpstr>
      <vt:lpstr>Overcoming barriers</vt:lpstr>
      <vt:lpstr>How Often Should I Check?</vt:lpstr>
      <vt:lpstr>How will it help me?</vt:lpstr>
      <vt:lpstr>New Meters – a little goes a long way</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vt:lpstr>
      <vt:lpstr>PowerPoint Presentation</vt:lpstr>
      <vt:lpstr>     A1c and Estimated Avg Glucose (eAG) 2008 </vt:lpstr>
      <vt:lpstr>PowerPoint Presentation</vt:lpstr>
      <vt:lpstr>ABCs of Diabetes –  </vt:lpstr>
      <vt:lpstr>“Legacy Effect”</vt:lpstr>
      <vt:lpstr>Vaccinations- Immunizations</vt:lpstr>
      <vt:lpstr>Diabetes Bingo “DiaBingo” Shout out Right Answer</vt:lpstr>
      <vt:lpstr>DiaBingo- G</vt:lpstr>
      <vt:lpstr>Mr. Jones -  What are Your Recommendations?</vt:lpstr>
      <vt:lpstr>Diabetes Care Guidelines- ADA</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In Patient Strategies – Start Early, Focus on Survival Skills </vt:lpstr>
      <vt:lpstr>PowerPoint Presentation</vt:lpstr>
      <vt:lpstr>Now What?</vt:lpstr>
      <vt:lpstr>5 Survival Skills</vt:lpstr>
      <vt:lpstr>Bottom Line</vt:lpstr>
      <vt:lpstr>Diabetes Self-Management</vt:lpstr>
      <vt:lpstr>PowerPoint Presentation</vt:lpstr>
      <vt:lpstr>Obesity in America</vt:lpstr>
      <vt:lpstr>Bigger Meals, Bigger Kids</vt:lpstr>
      <vt:lpstr>Average American Consumes 25 teaspoons of sugar a day (400 cals)</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Diabetes Bingo - “DiaBingo” Shout out Right Answer</vt:lpstr>
      <vt:lpstr>DiaBingo - N</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Afrezza – Inhaled Insulin –  Approved 2014</vt:lpstr>
      <vt:lpstr>Bolus Insulins   (½ of total daily dose ÷ meals)</vt:lpstr>
      <vt:lpstr>Afrezza Dosing and Considerations</vt:lpstr>
      <vt:lpstr>Afrezza Inhaler</vt:lpstr>
      <vt:lpstr>Afrezza – Foil Packages Contain 30 cartridges – Use w/in 10 days</vt:lpstr>
      <vt:lpstr>Afrezza – Loading Cartridge into device</vt:lpstr>
      <vt:lpstr>Afrezza – Proper Inhale Technique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Diabetes Meds for Type 2:  Objectives</vt:lpstr>
      <vt:lpstr>Diabetes Agents Considerations</vt:lpstr>
      <vt:lpstr>PowerPoint Presentation</vt:lpstr>
      <vt:lpstr>Ideal Diabetes Med -  </vt:lpstr>
      <vt:lpstr>Action/Classes of Type 2 Meds</vt:lpstr>
      <vt:lpstr>PowerPoint Presentation</vt:lpstr>
      <vt:lpstr>Biguanides - Metformin</vt:lpstr>
      <vt:lpstr>What is next step?</vt:lpstr>
      <vt:lpstr>Sulfonylureas - Squirts</vt:lpstr>
      <vt:lpstr>What Medications Cause Hypoglycemia?</vt:lpstr>
      <vt:lpstr>Hypoglycemia = “Limiting Factor”</vt:lpstr>
      <vt:lpstr>Hypoglycemic Symptoms</vt:lpstr>
      <vt:lpstr>Treatment of Hypoglycemia</vt:lpstr>
      <vt:lpstr>15 - 20 Gms Carb Sources</vt:lpstr>
      <vt:lpstr>What questions?</vt:lpstr>
      <vt:lpstr>DPP-4 Inhibitors – “Incretin Enhancers”  Januvia (sitagliptin) – Tradjenta (linagliptin)  Onglyza (saxagliptin)  Nesina (alogliptin) </vt:lpstr>
      <vt:lpstr>If on Metformin and Sulfonylurea – BG still high, other options?  Pt overweight.</vt:lpstr>
      <vt:lpstr>Incretin Mimetics –  “Gut Hormone Imitators” GLP-1 Agonists</vt:lpstr>
      <vt:lpstr>GLP-1 Effects in Humans Understanding the Natural Role of Incretins</vt:lpstr>
      <vt:lpstr>Incretin Mimetics Exenatide (Byetta), Exenatide XR (Bydureon)</vt:lpstr>
      <vt:lpstr>Incretin Mimetics –  Albiglutide - Tanzeum</vt:lpstr>
      <vt:lpstr>PowerPoint Presentation</vt:lpstr>
      <vt:lpstr>For all the Previous DPP-IV and GLP-1 Agonists</vt:lpstr>
      <vt:lpstr>Next Step?</vt:lpstr>
      <vt:lpstr> SGLT2 Inhibitors- “Glucoretics” </vt:lpstr>
      <vt:lpstr>Considerations</vt:lpstr>
      <vt:lpstr>PowerPoint Presentation</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751</cp:revision>
  <cp:lastPrinted>2014-06-29T17:39:19Z</cp:lastPrinted>
  <dcterms:created xsi:type="dcterms:W3CDTF">1998-04-16T17:55:30Z</dcterms:created>
  <dcterms:modified xsi:type="dcterms:W3CDTF">2014-11-10T20:30:16Z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8689BD6A-AFBA-4263-86F7-C13361113EB9</vt:lpwstr>
  </property>
  <property fmtid="{D5CDD505-2E9C-101B-9397-08002B2CF9AE}" pid="5" name="ArticulateProjectFull">
    <vt:lpwstr>C:\Users\beverly\Documents\Dropbox\A DES Admin Folder\2014 DM 21st Century Proposals\2014 Latest Slide Handouts\2014 21st Century slides\21 Century New Nov 2014.ppta</vt:lpwstr>
  </property>
</Properties>
</file>