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2.xml" ContentType="application/vnd.openxmlformats-officedocument.presentationml.notesSlide+xml"/>
  <Override PartName="/ppt/tags/tag61.xml" ContentType="application/vnd.openxmlformats-officedocument.presentationml.tags+xml"/>
  <Override PartName="/ppt/notesSlides/notesSlide33.xml" ContentType="application/vnd.openxmlformats-officedocument.presentationml.notesSlide+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notesSlides/notesSlide35.xml" ContentType="application/vnd.openxmlformats-officedocument.presentationml.notesSlide+xml"/>
  <Override PartName="/ppt/tags/tag64.xml" ContentType="application/vnd.openxmlformats-officedocument.presentationml.tags+xml"/>
  <Override PartName="/ppt/notesSlides/notesSlide3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notesSlides/notesSlide4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4.xml" ContentType="application/vnd.openxmlformats-officedocument.presentationml.notesSlide+xml"/>
  <Override PartName="/ppt/tags/tag86.xml" ContentType="application/vnd.openxmlformats-officedocument.presentationml.tags+xml"/>
  <Override PartName="/ppt/notesSlides/notesSlide45.xml" ContentType="application/vnd.openxmlformats-officedocument.presentationml.notesSlide+xml"/>
  <Override PartName="/ppt/tags/tag87.xml" ContentType="application/vnd.openxmlformats-officedocument.presentationml.tags+xml"/>
  <Override PartName="/ppt/notesSlides/notesSlide46.xml" ContentType="application/vnd.openxmlformats-officedocument.presentationml.notesSlide+xml"/>
  <Override PartName="/ppt/tags/tag88.xml" ContentType="application/vnd.openxmlformats-officedocument.presentationml.tags+xml"/>
  <Override PartName="/ppt/notesSlides/notesSlide4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4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4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0.xml" ContentType="application/vnd.openxmlformats-officedocument.presentationml.notesSlide+xml"/>
  <Override PartName="/ppt/tags/tag99.xml" ContentType="application/vnd.openxmlformats-officedocument.presentationml.tags+xml"/>
  <Override PartName="/ppt/notesSlides/notesSlide5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52.xml" ContentType="application/vnd.openxmlformats-officedocument.presentationml.notesSlide+xml"/>
  <Override PartName="/ppt/tags/tag102.xml" ContentType="application/vnd.openxmlformats-officedocument.presentationml.tags+xml"/>
  <Override PartName="/ppt/notesSlides/notesSlide5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4.xml" ContentType="application/vnd.openxmlformats-officedocument.presentationml.notesSlide+xml"/>
  <Override PartName="/ppt/tags/tag105.xml" ContentType="application/vnd.openxmlformats-officedocument.presentationml.tags+xml"/>
  <Override PartName="/ppt/notesSlides/notesSlide5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56.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7.xml" ContentType="application/vnd.openxmlformats-officedocument.presentationml.notesSlide+xml"/>
  <Override PartName="/ppt/tags/tag110.xml" ContentType="application/vnd.openxmlformats-officedocument.presentationml.tags+xml"/>
  <Override PartName="/ppt/notesSlides/notesSlide5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59.xml" ContentType="application/vnd.openxmlformats-officedocument.presentationml.notesSlide+xml"/>
  <Override PartName="/ppt/tags/tag113.xml" ContentType="application/vnd.openxmlformats-officedocument.presentationml.tags+xml"/>
  <Override PartName="/ppt/notesSlides/notesSlide60.xml" ContentType="application/vnd.openxmlformats-officedocument.presentationml.notesSlide+xml"/>
  <Override PartName="/ppt/tags/tag114.xml" ContentType="application/vnd.openxmlformats-officedocument.presentationml.tags+xml"/>
  <Override PartName="/ppt/notesSlides/notesSlide61.xml" ContentType="application/vnd.openxmlformats-officedocument.presentationml.notesSlide+xml"/>
  <Override PartName="/ppt/tags/tag115.xml" ContentType="application/vnd.openxmlformats-officedocument.presentationml.tags+xml"/>
  <Override PartName="/ppt/notesSlides/notesSlide62.xml" ContentType="application/vnd.openxmlformats-officedocument.presentationml.notesSlide+xml"/>
  <Override PartName="/ppt/tags/tag116.xml" ContentType="application/vnd.openxmlformats-officedocument.presentationml.tags+xml"/>
  <Override PartName="/ppt/notesSlides/notesSlide63.xml" ContentType="application/vnd.openxmlformats-officedocument.presentationml.notesSlide+xml"/>
  <Override PartName="/ppt/tags/tag117.xml" ContentType="application/vnd.openxmlformats-officedocument.presentationml.tags+xml"/>
  <Override PartName="/ppt/notesSlides/notesSlide64.xml" ContentType="application/vnd.openxmlformats-officedocument.presentationml.notesSlide+xml"/>
  <Override PartName="/ppt/tags/tag118.xml" ContentType="application/vnd.openxmlformats-officedocument.presentationml.tags+xml"/>
  <Override PartName="/ppt/notesSlides/notesSlide65.xml" ContentType="application/vnd.openxmlformats-officedocument.presentationml.notesSlide+xml"/>
  <Override PartName="/ppt/tags/tag119.xml" ContentType="application/vnd.openxmlformats-officedocument.presentationml.tags+xml"/>
  <Override PartName="/ppt/notesSlides/notesSlide66.xml" ContentType="application/vnd.openxmlformats-officedocument.presentationml.notesSlide+xml"/>
  <Override PartName="/ppt/tags/tag120.xml" ContentType="application/vnd.openxmlformats-officedocument.presentationml.tags+xml"/>
  <Override PartName="/ppt/notesSlides/notesSlide67.xml" ContentType="application/vnd.openxmlformats-officedocument.presentationml.notesSlide+xml"/>
  <Override PartName="/ppt/tags/tag121.xml" ContentType="application/vnd.openxmlformats-officedocument.presentationml.tags+xml"/>
  <Override PartName="/ppt/notesSlides/notesSlide68.xml" ContentType="application/vnd.openxmlformats-officedocument.presentationml.notesSlide+xml"/>
  <Override PartName="/ppt/tags/tag122.xml" ContentType="application/vnd.openxmlformats-officedocument.presentationml.tags+xml"/>
  <Override PartName="/ppt/notesSlides/notesSlide69.xml" ContentType="application/vnd.openxmlformats-officedocument.presentationml.notesSlide+xml"/>
  <Override PartName="/ppt/tags/tag123.xml" ContentType="application/vnd.openxmlformats-officedocument.presentationml.tags+xml"/>
  <Override PartName="/ppt/notesSlides/notesSlide70.xml" ContentType="application/vnd.openxmlformats-officedocument.presentationml.notesSlide+xml"/>
  <Override PartName="/ppt/tags/tag124.xml" ContentType="application/vnd.openxmlformats-officedocument.presentationml.tags+xml"/>
  <Override PartName="/ppt/notesSlides/notesSlide7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72.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73.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74.xml" ContentType="application/vnd.openxmlformats-officedocument.presentationml.notesSlide+xml"/>
  <Override PartName="/ppt/tags/tag134.xml" ContentType="application/vnd.openxmlformats-officedocument.presentationml.tags+xml"/>
  <Override PartName="/ppt/notesSlides/notesSlide75.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6.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77.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78.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79.xml" ContentType="application/vnd.openxmlformats-officedocument.presentationml.notesSlide+xml"/>
  <Override PartName="/ppt/tags/tag162.xml" ContentType="application/vnd.openxmlformats-officedocument.presentationml.tags+xml"/>
  <Override PartName="/ppt/notesSlides/notesSlide80.xml" ContentType="application/vnd.openxmlformats-officedocument.presentationml.notesSlide+xml"/>
  <Override PartName="/ppt/tags/tag163.xml" ContentType="application/vnd.openxmlformats-officedocument.presentationml.tags+xml"/>
  <Override PartName="/ppt/notesSlides/notesSlide81.xml" ContentType="application/vnd.openxmlformats-officedocument.presentationml.notesSlide+xml"/>
  <Override PartName="/ppt/tags/tag164.xml" ContentType="application/vnd.openxmlformats-officedocument.presentationml.tags+xml"/>
  <Override PartName="/ppt/notesSlides/notesSlide8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8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8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85.xml" ContentType="application/vnd.openxmlformats-officedocument.presentationml.notesSlide+xml"/>
  <Override PartName="/ppt/tags/tag171.xml" ContentType="application/vnd.openxmlformats-officedocument.presentationml.tags+xml"/>
  <Override PartName="/ppt/notesSlides/notesSlide86.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87.xml" ContentType="application/vnd.openxmlformats-officedocument.presentationml.notesSlide+xml"/>
  <Override PartName="/ppt/tags/tag175.xml" ContentType="application/vnd.openxmlformats-officedocument.presentationml.tags+xml"/>
  <Override PartName="/ppt/notesSlides/notesSlide88.xml" ContentType="application/vnd.openxmlformats-officedocument.presentationml.notesSlide+xml"/>
  <Override PartName="/ppt/tags/tag176.xml" ContentType="application/vnd.openxmlformats-officedocument.presentationml.tags+xml"/>
  <Override PartName="/ppt/notesSlides/notesSlide89.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90.xml" ContentType="application/vnd.openxmlformats-officedocument.presentationml.notesSlide+xml"/>
  <Override PartName="/ppt/tags/tag183.xml" ContentType="application/vnd.openxmlformats-officedocument.presentationml.tags+xml"/>
  <Override PartName="/ppt/notesSlides/notesSlide91.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92.xml" ContentType="application/vnd.openxmlformats-officedocument.presentationml.notesSlide+xml"/>
  <Override PartName="/ppt/tags/tag186.xml" ContentType="application/vnd.openxmlformats-officedocument.presentationml.tags+xml"/>
  <Override PartName="/ppt/notesSlides/notesSlide93.xml" ContentType="application/vnd.openxmlformats-officedocument.presentationml.notesSlide+xml"/>
  <Override PartName="/ppt/tags/tag187.xml" ContentType="application/vnd.openxmlformats-officedocument.presentationml.tags+xml"/>
  <Override PartName="/ppt/notesSlides/notesSlide94.xml" ContentType="application/vnd.openxmlformats-officedocument.presentationml.notesSlide+xml"/>
  <Override PartName="/ppt/tags/tag188.xml" ContentType="application/vnd.openxmlformats-officedocument.presentationml.tags+xml"/>
  <Override PartName="/ppt/notesSlides/notesSlide95.xml" ContentType="application/vnd.openxmlformats-officedocument.presentationml.notesSlide+xml"/>
  <Override PartName="/ppt/tags/tag189.xml" ContentType="application/vnd.openxmlformats-officedocument.presentationml.tags+xml"/>
  <Override PartName="/ppt/notesSlides/notesSlide96.xml" ContentType="application/vnd.openxmlformats-officedocument.presentationml.notesSlide+xml"/>
  <Override PartName="/ppt/tags/tag190.xml" ContentType="application/vnd.openxmlformats-officedocument.presentationml.tags+xml"/>
  <Override PartName="/ppt/notesSlides/notesSlide97.xml" ContentType="application/vnd.openxmlformats-officedocument.presentationml.notesSlide+xml"/>
  <Override PartName="/ppt/tags/tag191.xml" ContentType="application/vnd.openxmlformats-officedocument.presentationml.tags+xml"/>
  <Override PartName="/ppt/notesSlides/notesSlide98.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99.xml" ContentType="application/vnd.openxmlformats-officedocument.presentationml.notesSlide+xml"/>
  <Override PartName="/ppt/tags/tag194.xml" ContentType="application/vnd.openxmlformats-officedocument.presentationml.tags+xml"/>
  <Override PartName="/ppt/notesSlides/notesSlide100.xml" ContentType="application/vnd.openxmlformats-officedocument.presentationml.notesSlide+xml"/>
  <Override PartName="/ppt/tags/tag195.xml" ContentType="application/vnd.openxmlformats-officedocument.presentationml.tags+xml"/>
  <Override PartName="/ppt/notesSlides/notesSlide10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102.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103.xml" ContentType="application/vnd.openxmlformats-officedocument.presentationml.notesSlide+xml"/>
  <Override PartName="/ppt/tags/tag204.xml" ContentType="application/vnd.openxmlformats-officedocument.presentationml.tags+xml"/>
  <Override PartName="/ppt/notesSlides/notesSlide104.xml" ContentType="application/vnd.openxmlformats-officedocument.presentationml.notesSlide+xml"/>
  <Override PartName="/ppt/tags/tag205.xml" ContentType="application/vnd.openxmlformats-officedocument.presentationml.tags+xml"/>
  <Override PartName="/ppt/notesSlides/notesSlide105.xml" ContentType="application/vnd.openxmlformats-officedocument.presentationml.notesSlide+xml"/>
  <Override PartName="/ppt/tags/tag206.xml" ContentType="application/vnd.openxmlformats-officedocument.presentationml.tags+xml"/>
  <Override PartName="/ppt/notesSlides/notesSlide106.xml" ContentType="application/vnd.openxmlformats-officedocument.presentationml.notesSlide+xml"/>
  <Override PartName="/ppt/tags/tag207.xml" ContentType="application/vnd.openxmlformats-officedocument.presentationml.tags+xml"/>
  <Override PartName="/ppt/notesSlides/notesSlide107.xml" ContentType="application/vnd.openxmlformats-officedocument.presentationml.notesSlide+xml"/>
  <Override PartName="/ppt/tags/tag208.xml" ContentType="application/vnd.openxmlformats-officedocument.presentationml.tags+xml"/>
  <Override PartName="/ppt/notesSlides/notesSlide108.xml" ContentType="application/vnd.openxmlformats-officedocument.presentationml.notesSlide+xml"/>
  <Override PartName="/ppt/tags/tag209.xml" ContentType="application/vnd.openxmlformats-officedocument.presentationml.tags+xml"/>
  <Override PartName="/ppt/notesSlides/notesSlide109.xml" ContentType="application/vnd.openxmlformats-officedocument.presentationml.notesSlide+xml"/>
  <Override PartName="/ppt/tags/tag210.xml" ContentType="application/vnd.openxmlformats-officedocument.presentationml.tags+xml"/>
  <Override PartName="/ppt/notesSlides/notesSlide110.xml" ContentType="application/vnd.openxmlformats-officedocument.presentationml.notesSlide+xml"/>
  <Override PartName="/ppt/tags/tag211.xml" ContentType="application/vnd.openxmlformats-officedocument.presentationml.tags+xml"/>
  <Override PartName="/ppt/notesSlides/notesSlide111.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07"/>
  </p:notesMasterIdLst>
  <p:handoutMasterIdLst>
    <p:handoutMasterId r:id="rId208"/>
  </p:handoutMasterIdLst>
  <p:sldIdLst>
    <p:sldId id="2347" r:id="rId3"/>
    <p:sldId id="2769" r:id="rId4"/>
    <p:sldId id="2348" r:id="rId5"/>
    <p:sldId id="2576" r:id="rId6"/>
    <p:sldId id="2578" r:id="rId7"/>
    <p:sldId id="2577" r:id="rId8"/>
    <p:sldId id="2579" r:id="rId9"/>
    <p:sldId id="2352" r:id="rId10"/>
    <p:sldId id="2353" r:id="rId11"/>
    <p:sldId id="2354" r:id="rId12"/>
    <p:sldId id="2580" r:id="rId13"/>
    <p:sldId id="2681" r:id="rId14"/>
    <p:sldId id="2786" r:id="rId15"/>
    <p:sldId id="2586" r:id="rId16"/>
    <p:sldId id="2762" r:id="rId17"/>
    <p:sldId id="2763" r:id="rId18"/>
    <p:sldId id="2365" r:id="rId19"/>
    <p:sldId id="2366" r:id="rId20"/>
    <p:sldId id="2735" r:id="rId21"/>
    <p:sldId id="2367" r:id="rId22"/>
    <p:sldId id="2588" r:id="rId23"/>
    <p:sldId id="2368" r:id="rId24"/>
    <p:sldId id="2370" r:id="rId25"/>
    <p:sldId id="2371" r:id="rId26"/>
    <p:sldId id="2372" r:id="rId27"/>
    <p:sldId id="2373" r:id="rId28"/>
    <p:sldId id="2374" r:id="rId29"/>
    <p:sldId id="2377" r:id="rId30"/>
    <p:sldId id="2376" r:id="rId31"/>
    <p:sldId id="2378" r:id="rId32"/>
    <p:sldId id="2379" r:id="rId33"/>
    <p:sldId id="2380" r:id="rId34"/>
    <p:sldId id="2381" r:id="rId35"/>
    <p:sldId id="2382" r:id="rId36"/>
    <p:sldId id="2383" r:id="rId37"/>
    <p:sldId id="2384" r:id="rId38"/>
    <p:sldId id="2587" r:id="rId39"/>
    <p:sldId id="2749" r:id="rId40"/>
    <p:sldId id="2386" r:id="rId41"/>
    <p:sldId id="2388" r:id="rId42"/>
    <p:sldId id="2389" r:id="rId43"/>
    <p:sldId id="2589" r:id="rId44"/>
    <p:sldId id="2590" r:id="rId45"/>
    <p:sldId id="2392" r:id="rId46"/>
    <p:sldId id="2393" r:id="rId47"/>
    <p:sldId id="2606" r:id="rId48"/>
    <p:sldId id="2394" r:id="rId49"/>
    <p:sldId id="2736" r:id="rId50"/>
    <p:sldId id="2395" r:id="rId51"/>
    <p:sldId id="2592" r:id="rId52"/>
    <p:sldId id="2593" r:id="rId53"/>
    <p:sldId id="2594" r:id="rId54"/>
    <p:sldId id="2596" r:id="rId55"/>
    <p:sldId id="2732" r:id="rId56"/>
    <p:sldId id="2402" r:id="rId57"/>
    <p:sldId id="2396" r:id="rId58"/>
    <p:sldId id="2691" r:id="rId59"/>
    <p:sldId id="2692" r:id="rId60"/>
    <p:sldId id="2404" r:id="rId61"/>
    <p:sldId id="2784" r:id="rId62"/>
    <p:sldId id="2405" r:id="rId63"/>
    <p:sldId id="2406" r:id="rId64"/>
    <p:sldId id="2408" r:id="rId65"/>
    <p:sldId id="2409" r:id="rId66"/>
    <p:sldId id="2731" r:id="rId67"/>
    <p:sldId id="2410" r:id="rId68"/>
    <p:sldId id="2412" r:id="rId69"/>
    <p:sldId id="2415" r:id="rId70"/>
    <p:sldId id="2416" r:id="rId71"/>
    <p:sldId id="2417" r:id="rId72"/>
    <p:sldId id="2418" r:id="rId73"/>
    <p:sldId id="2419" r:id="rId74"/>
    <p:sldId id="2420" r:id="rId75"/>
    <p:sldId id="2421" r:id="rId76"/>
    <p:sldId id="2597" r:id="rId77"/>
    <p:sldId id="2598" r:id="rId78"/>
    <p:sldId id="2591" r:id="rId79"/>
    <p:sldId id="2425" r:id="rId80"/>
    <p:sldId id="2426" r:id="rId81"/>
    <p:sldId id="2751" r:id="rId82"/>
    <p:sldId id="2428" r:id="rId83"/>
    <p:sldId id="2752" r:id="rId84"/>
    <p:sldId id="2429" r:id="rId85"/>
    <p:sldId id="2430" r:id="rId86"/>
    <p:sldId id="2432" r:id="rId87"/>
    <p:sldId id="2753" r:id="rId88"/>
    <p:sldId id="2431" r:id="rId89"/>
    <p:sldId id="2770" r:id="rId90"/>
    <p:sldId id="2771" r:id="rId91"/>
    <p:sldId id="2772" r:id="rId92"/>
    <p:sldId id="2773" r:id="rId93"/>
    <p:sldId id="2434" r:id="rId94"/>
    <p:sldId id="2750" r:id="rId95"/>
    <p:sldId id="2435" r:id="rId96"/>
    <p:sldId id="2436" r:id="rId97"/>
    <p:sldId id="2438" r:id="rId98"/>
    <p:sldId id="2437" r:id="rId99"/>
    <p:sldId id="2609" r:id="rId100"/>
    <p:sldId id="2610" r:id="rId101"/>
    <p:sldId id="2774" r:id="rId102"/>
    <p:sldId id="2775" r:id="rId103"/>
    <p:sldId id="2777" r:id="rId104"/>
    <p:sldId id="2778" r:id="rId105"/>
    <p:sldId id="2618" r:id="rId106"/>
    <p:sldId id="2779" r:id="rId107"/>
    <p:sldId id="2780" r:id="rId108"/>
    <p:sldId id="2781" r:id="rId109"/>
    <p:sldId id="2440" r:id="rId110"/>
    <p:sldId id="2441" r:id="rId111"/>
    <p:sldId id="2442" r:id="rId112"/>
    <p:sldId id="2443" r:id="rId113"/>
    <p:sldId id="2444" r:id="rId114"/>
    <p:sldId id="2445" r:id="rId115"/>
    <p:sldId id="2620" r:id="rId116"/>
    <p:sldId id="2615" r:id="rId117"/>
    <p:sldId id="2621" r:id="rId118"/>
    <p:sldId id="2628" r:id="rId119"/>
    <p:sldId id="2629" r:id="rId120"/>
    <p:sldId id="2633" r:id="rId121"/>
    <p:sldId id="2631" r:id="rId122"/>
    <p:sldId id="2785" r:id="rId123"/>
    <p:sldId id="2637" r:id="rId124"/>
    <p:sldId id="2638" r:id="rId125"/>
    <p:sldId id="2639" r:id="rId126"/>
    <p:sldId id="2782" r:id="rId127"/>
    <p:sldId id="2783" r:id="rId128"/>
    <p:sldId id="2640" r:id="rId129"/>
    <p:sldId id="2641" r:id="rId130"/>
    <p:sldId id="2642" r:id="rId131"/>
    <p:sldId id="2644" r:id="rId132"/>
    <p:sldId id="2645" r:id="rId133"/>
    <p:sldId id="2646" r:id="rId134"/>
    <p:sldId id="2647" r:id="rId135"/>
    <p:sldId id="2648" r:id="rId136"/>
    <p:sldId id="2649" r:id="rId137"/>
    <p:sldId id="2650" r:id="rId138"/>
    <p:sldId id="2651" r:id="rId139"/>
    <p:sldId id="2652" r:id="rId140"/>
    <p:sldId id="2653" r:id="rId141"/>
    <p:sldId id="2654" r:id="rId142"/>
    <p:sldId id="2655" r:id="rId143"/>
    <p:sldId id="2656" r:id="rId144"/>
    <p:sldId id="2657" r:id="rId145"/>
    <p:sldId id="2658" r:id="rId146"/>
    <p:sldId id="2659" r:id="rId147"/>
    <p:sldId id="2660" r:id="rId148"/>
    <p:sldId id="2661" r:id="rId149"/>
    <p:sldId id="2662" r:id="rId150"/>
    <p:sldId id="2663" r:id="rId151"/>
    <p:sldId id="2664" r:id="rId152"/>
    <p:sldId id="2684" r:id="rId153"/>
    <p:sldId id="2683" r:id="rId154"/>
    <p:sldId id="2476" r:id="rId155"/>
    <p:sldId id="2477" r:id="rId156"/>
    <p:sldId id="2478" r:id="rId157"/>
    <p:sldId id="2479" r:id="rId158"/>
    <p:sldId id="2480" r:id="rId159"/>
    <p:sldId id="2601" r:id="rId160"/>
    <p:sldId id="2602" r:id="rId161"/>
    <p:sldId id="2482" r:id="rId162"/>
    <p:sldId id="2483" r:id="rId163"/>
    <p:sldId id="2484" r:id="rId164"/>
    <p:sldId id="2485" r:id="rId165"/>
    <p:sldId id="2699" r:id="rId166"/>
    <p:sldId id="2604" r:id="rId167"/>
    <p:sldId id="2487" r:id="rId168"/>
    <p:sldId id="2668" r:id="rId169"/>
    <p:sldId id="2486" r:id="rId170"/>
    <p:sldId id="2678" r:id="rId171"/>
    <p:sldId id="2669" r:id="rId172"/>
    <p:sldId id="2670" r:id="rId173"/>
    <p:sldId id="2672" r:id="rId174"/>
    <p:sldId id="2674" r:id="rId175"/>
    <p:sldId id="2677" r:id="rId176"/>
    <p:sldId id="2490" r:id="rId177"/>
    <p:sldId id="2747" r:id="rId178"/>
    <p:sldId id="2746" r:id="rId179"/>
    <p:sldId id="2755" r:id="rId180"/>
    <p:sldId id="2491" r:id="rId181"/>
    <p:sldId id="2492" r:id="rId182"/>
    <p:sldId id="2493" r:id="rId183"/>
    <p:sldId id="2494" r:id="rId184"/>
    <p:sldId id="2744" r:id="rId185"/>
    <p:sldId id="2754" r:id="rId186"/>
    <p:sldId id="2496" r:id="rId187"/>
    <p:sldId id="2497" r:id="rId188"/>
    <p:sldId id="2501" r:id="rId189"/>
    <p:sldId id="2756" r:id="rId190"/>
    <p:sldId id="2757" r:id="rId191"/>
    <p:sldId id="2758" r:id="rId192"/>
    <p:sldId id="2759" r:id="rId193"/>
    <p:sldId id="2760" r:id="rId194"/>
    <p:sldId id="2761" r:id="rId195"/>
    <p:sldId id="2502" r:id="rId196"/>
    <p:sldId id="2503" r:id="rId197"/>
    <p:sldId id="2504" r:id="rId198"/>
    <p:sldId id="2505" r:id="rId199"/>
    <p:sldId id="2506" r:id="rId200"/>
    <p:sldId id="2507" r:id="rId201"/>
    <p:sldId id="2509" r:id="rId202"/>
    <p:sldId id="2605" r:id="rId203"/>
    <p:sldId id="2511" r:id="rId204"/>
    <p:sldId id="2728" r:id="rId205"/>
    <p:sldId id="2729" r:id="rId206"/>
  </p:sldIdLst>
  <p:sldSz cx="9144000" cy="6858000" type="letter"/>
  <p:notesSz cx="7010400" cy="9296400"/>
  <p:custDataLst>
    <p:tags r:id="rId209"/>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118" d="100"/>
          <a:sy n="118" d="100"/>
        </p:scale>
        <p:origin x="20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heme" Target="theme/theme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tags" Target="tags/tag1.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7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7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198.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3</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186</a:t>
            </a:fld>
            <a:endParaRPr lang="en-US" sz="1300"/>
          </a:p>
        </p:txBody>
      </p:sp>
    </p:spTree>
    <p:extLst>
      <p:ext uri="{BB962C8B-B14F-4D97-AF65-F5344CB8AC3E}">
        <p14:creationId xmlns:p14="http://schemas.microsoft.com/office/powerpoint/2010/main" val="12745704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187</a:t>
            </a:fld>
            <a:endParaRPr lang="en-US" sz="1300"/>
          </a:p>
        </p:txBody>
      </p:sp>
    </p:spTree>
    <p:extLst>
      <p:ext uri="{BB962C8B-B14F-4D97-AF65-F5344CB8AC3E}">
        <p14:creationId xmlns:p14="http://schemas.microsoft.com/office/powerpoint/2010/main" val="392407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189</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189</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189</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092726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194</a:t>
            </a:fld>
            <a:endParaRPr lang="en-US" sz="1300"/>
          </a:p>
        </p:txBody>
      </p:sp>
    </p:spTree>
    <p:extLst>
      <p:ext uri="{BB962C8B-B14F-4D97-AF65-F5344CB8AC3E}">
        <p14:creationId xmlns:p14="http://schemas.microsoft.com/office/powerpoint/2010/main" val="42674151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195</a:t>
            </a:fld>
            <a:endParaRPr lang="en-US" sz="1300"/>
          </a:p>
        </p:txBody>
      </p:sp>
    </p:spTree>
    <p:extLst>
      <p:ext uri="{BB962C8B-B14F-4D97-AF65-F5344CB8AC3E}">
        <p14:creationId xmlns:p14="http://schemas.microsoft.com/office/powerpoint/2010/main" val="16234812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196</a:t>
            </a:fld>
            <a:endParaRPr lang="en-US" sz="1300"/>
          </a:p>
        </p:txBody>
      </p:sp>
    </p:spTree>
    <p:extLst>
      <p:ext uri="{BB962C8B-B14F-4D97-AF65-F5344CB8AC3E}">
        <p14:creationId xmlns:p14="http://schemas.microsoft.com/office/powerpoint/2010/main" val="40464839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197</a:t>
            </a:fld>
            <a:endParaRPr lang="en-US" sz="1300"/>
          </a:p>
        </p:txBody>
      </p:sp>
    </p:spTree>
    <p:extLst>
      <p:ext uri="{BB962C8B-B14F-4D97-AF65-F5344CB8AC3E}">
        <p14:creationId xmlns:p14="http://schemas.microsoft.com/office/powerpoint/2010/main" val="16660774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198</a:t>
            </a:fld>
            <a:endParaRPr lang="en-US" sz="1300"/>
          </a:p>
        </p:txBody>
      </p:sp>
    </p:spTree>
    <p:extLst>
      <p:ext uri="{BB962C8B-B14F-4D97-AF65-F5344CB8AC3E}">
        <p14:creationId xmlns:p14="http://schemas.microsoft.com/office/powerpoint/2010/main" val="5639826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199</a:t>
            </a:fld>
            <a:endParaRPr lang="en-US" sz="1300"/>
          </a:p>
        </p:txBody>
      </p:sp>
    </p:spTree>
    <p:extLst>
      <p:ext uri="{BB962C8B-B14F-4D97-AF65-F5344CB8AC3E}">
        <p14:creationId xmlns:p14="http://schemas.microsoft.com/office/powerpoint/2010/main" val="32810233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200</a:t>
            </a:fld>
            <a:endParaRPr lang="en-US" sz="1300"/>
          </a:p>
        </p:txBody>
      </p:sp>
    </p:spTree>
    <p:extLst>
      <p:ext uri="{BB962C8B-B14F-4D97-AF65-F5344CB8AC3E}">
        <p14:creationId xmlns:p14="http://schemas.microsoft.com/office/powerpoint/2010/main" val="2160514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201</a:t>
            </a:fld>
            <a:endParaRPr lang="en-US" sz="1200" smtClean="0">
              <a:solidFill>
                <a:srgbClr val="000000"/>
              </a:solidFill>
            </a:endParaRPr>
          </a:p>
        </p:txBody>
      </p:sp>
    </p:spTree>
    <p:extLst>
      <p:ext uri="{BB962C8B-B14F-4D97-AF65-F5344CB8AC3E}">
        <p14:creationId xmlns:p14="http://schemas.microsoft.com/office/powerpoint/2010/main" val="29677514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202</a:t>
            </a:fld>
            <a:endParaRPr lang="en-US" sz="1300"/>
          </a:p>
        </p:txBody>
      </p:sp>
    </p:spTree>
    <p:extLst>
      <p:ext uri="{BB962C8B-B14F-4D97-AF65-F5344CB8AC3E}">
        <p14:creationId xmlns:p14="http://schemas.microsoft.com/office/powerpoint/2010/main" val="29428575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204</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24</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25</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26</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31</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33</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35</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39</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40</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41</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45</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52</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54</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54</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54</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27594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56</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57</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58</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59</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60</a:t>
            </a:fld>
            <a:endParaRPr lang="en-US" sz="1200" smtClean="0"/>
          </a:p>
        </p:txBody>
      </p:sp>
    </p:spTree>
    <p:extLst>
      <p:ext uri="{BB962C8B-B14F-4D97-AF65-F5344CB8AC3E}">
        <p14:creationId xmlns:p14="http://schemas.microsoft.com/office/powerpoint/2010/main" val="246005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62</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65</a:t>
            </a:fld>
            <a:endParaRPr kumimoji="0" lang="en-US"/>
          </a:p>
        </p:txBody>
      </p:sp>
    </p:spTree>
    <p:extLst>
      <p:ext uri="{BB962C8B-B14F-4D97-AF65-F5344CB8AC3E}">
        <p14:creationId xmlns:p14="http://schemas.microsoft.com/office/powerpoint/2010/main" val="4106584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66</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67</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68</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69</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73</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81</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82</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83</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84</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87</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90</a:t>
            </a:fld>
            <a:endParaRPr lang="en-US"/>
          </a:p>
        </p:txBody>
      </p:sp>
    </p:spTree>
    <p:extLst>
      <p:ext uri="{BB962C8B-B14F-4D97-AF65-F5344CB8AC3E}">
        <p14:creationId xmlns:p14="http://schemas.microsoft.com/office/powerpoint/2010/main" val="368711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13</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94</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95</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97</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98</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99</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100</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653109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101</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25442439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102</a:t>
            </a:fld>
            <a:endParaRPr lang="en-US" smtClean="0">
              <a:latin typeface="Times New Roman" pitchFamily="18" charset="0"/>
            </a:endParaRPr>
          </a:p>
        </p:txBody>
      </p:sp>
    </p:spTree>
    <p:extLst>
      <p:ext uri="{BB962C8B-B14F-4D97-AF65-F5344CB8AC3E}">
        <p14:creationId xmlns:p14="http://schemas.microsoft.com/office/powerpoint/2010/main" val="2147044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103</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1008303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104</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1028413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105</a:t>
            </a:fld>
            <a:endParaRPr lang="en-US" sz="1200" smtClean="0"/>
          </a:p>
        </p:txBody>
      </p:sp>
    </p:spTree>
    <p:extLst>
      <p:ext uri="{BB962C8B-B14F-4D97-AF65-F5344CB8AC3E}">
        <p14:creationId xmlns:p14="http://schemas.microsoft.com/office/powerpoint/2010/main" val="1863705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106</a:t>
            </a:fld>
            <a:endParaRPr lang="en-US" sz="1200" smtClean="0"/>
          </a:p>
        </p:txBody>
      </p:sp>
    </p:spTree>
    <p:extLst>
      <p:ext uri="{BB962C8B-B14F-4D97-AF65-F5344CB8AC3E}">
        <p14:creationId xmlns:p14="http://schemas.microsoft.com/office/powerpoint/2010/main" val="2962279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107</a:t>
            </a:fld>
            <a:endParaRPr lang="en-US" sz="1200" smtClean="0"/>
          </a:p>
        </p:txBody>
      </p:sp>
    </p:spTree>
    <p:extLst>
      <p:ext uri="{BB962C8B-B14F-4D97-AF65-F5344CB8AC3E}">
        <p14:creationId xmlns:p14="http://schemas.microsoft.com/office/powerpoint/2010/main" val="12261227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108</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109</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110</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111</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112</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113</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114</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985321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115</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116</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119</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122</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125</a:t>
            </a:fld>
            <a:endParaRPr lang="en-US" smtClean="0">
              <a:latin typeface="Times New Roman" pitchFamily="18" charset="0"/>
            </a:endParaRPr>
          </a:p>
        </p:txBody>
      </p:sp>
    </p:spTree>
    <p:extLst>
      <p:ext uri="{BB962C8B-B14F-4D97-AF65-F5344CB8AC3E}">
        <p14:creationId xmlns:p14="http://schemas.microsoft.com/office/powerpoint/2010/main" val="39312991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126</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126</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126</a:t>
            </a:fld>
            <a:endParaRPr lang="en-US" sz="1200">
              <a:latin typeface="Times New Roman" pitchFamily="18" charset="0"/>
            </a:endParaRPr>
          </a:p>
        </p:txBody>
      </p:sp>
    </p:spTree>
    <p:extLst>
      <p:ext uri="{BB962C8B-B14F-4D97-AF65-F5344CB8AC3E}">
        <p14:creationId xmlns:p14="http://schemas.microsoft.com/office/powerpoint/2010/main" val="26103579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131</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149</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151</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153</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154</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155</a:t>
            </a:fld>
            <a:endParaRPr lang="en-US" sz="1300"/>
          </a:p>
        </p:txBody>
      </p:sp>
    </p:spTree>
    <p:extLst>
      <p:ext uri="{BB962C8B-B14F-4D97-AF65-F5344CB8AC3E}">
        <p14:creationId xmlns:p14="http://schemas.microsoft.com/office/powerpoint/2010/main" val="34053660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156</a:t>
            </a:fld>
            <a:endParaRPr lang="en-US" sz="1300"/>
          </a:p>
        </p:txBody>
      </p:sp>
    </p:spTree>
    <p:extLst>
      <p:ext uri="{BB962C8B-B14F-4D97-AF65-F5344CB8AC3E}">
        <p14:creationId xmlns:p14="http://schemas.microsoft.com/office/powerpoint/2010/main" val="2579306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158</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160</a:t>
            </a:fld>
            <a:endParaRPr lang="en-US" sz="1300"/>
          </a:p>
        </p:txBody>
      </p:sp>
    </p:spTree>
    <p:extLst>
      <p:ext uri="{BB962C8B-B14F-4D97-AF65-F5344CB8AC3E}">
        <p14:creationId xmlns:p14="http://schemas.microsoft.com/office/powerpoint/2010/main" val="2131049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162</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163</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166</a:t>
            </a:fld>
            <a:endParaRPr lang="en-US" sz="1300"/>
          </a:p>
        </p:txBody>
      </p:sp>
    </p:spTree>
    <p:extLst>
      <p:ext uri="{BB962C8B-B14F-4D97-AF65-F5344CB8AC3E}">
        <p14:creationId xmlns:p14="http://schemas.microsoft.com/office/powerpoint/2010/main" val="7432721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167</a:t>
            </a:fld>
            <a:endParaRPr lang="en-US" sz="1300"/>
          </a:p>
        </p:txBody>
      </p:sp>
    </p:spTree>
    <p:extLst>
      <p:ext uri="{BB962C8B-B14F-4D97-AF65-F5344CB8AC3E}">
        <p14:creationId xmlns:p14="http://schemas.microsoft.com/office/powerpoint/2010/main" val="738951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168</a:t>
            </a:fld>
            <a:endParaRPr lang="en-US" sz="1300"/>
          </a:p>
        </p:txBody>
      </p:sp>
    </p:spTree>
    <p:extLst>
      <p:ext uri="{BB962C8B-B14F-4D97-AF65-F5344CB8AC3E}">
        <p14:creationId xmlns:p14="http://schemas.microsoft.com/office/powerpoint/2010/main" val="381823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174</a:t>
            </a:fld>
            <a:endParaRPr lang="en-US" sz="1300"/>
          </a:p>
        </p:txBody>
      </p:sp>
    </p:spTree>
    <p:extLst>
      <p:ext uri="{BB962C8B-B14F-4D97-AF65-F5344CB8AC3E}">
        <p14:creationId xmlns:p14="http://schemas.microsoft.com/office/powerpoint/2010/main" val="36751764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175</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177</a:t>
            </a:fld>
            <a:endParaRPr lang="en-US" sz="1300"/>
          </a:p>
        </p:txBody>
      </p:sp>
    </p:spTree>
    <p:extLst>
      <p:ext uri="{BB962C8B-B14F-4D97-AF65-F5344CB8AC3E}">
        <p14:creationId xmlns:p14="http://schemas.microsoft.com/office/powerpoint/2010/main" val="20317873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178</a:t>
            </a:fld>
            <a:endParaRPr lang="en-US" sz="1300"/>
          </a:p>
        </p:txBody>
      </p:sp>
    </p:spTree>
    <p:extLst>
      <p:ext uri="{BB962C8B-B14F-4D97-AF65-F5344CB8AC3E}">
        <p14:creationId xmlns:p14="http://schemas.microsoft.com/office/powerpoint/2010/main" val="38575168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179</a:t>
            </a:fld>
            <a:endParaRPr lang="en-US" sz="1300"/>
          </a:p>
        </p:txBody>
      </p:sp>
    </p:spTree>
    <p:extLst>
      <p:ext uri="{BB962C8B-B14F-4D97-AF65-F5344CB8AC3E}">
        <p14:creationId xmlns:p14="http://schemas.microsoft.com/office/powerpoint/2010/main" val="41397853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180</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181</a:t>
            </a:fld>
            <a:endParaRPr lang="en-US" sz="1300"/>
          </a:p>
        </p:txBody>
      </p:sp>
    </p:spTree>
    <p:extLst>
      <p:ext uri="{BB962C8B-B14F-4D97-AF65-F5344CB8AC3E}">
        <p14:creationId xmlns:p14="http://schemas.microsoft.com/office/powerpoint/2010/main" val="14275687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182</a:t>
            </a:fld>
            <a:endParaRPr lang="en-US" sz="1300"/>
          </a:p>
        </p:txBody>
      </p:sp>
    </p:spTree>
    <p:extLst>
      <p:ext uri="{BB962C8B-B14F-4D97-AF65-F5344CB8AC3E}">
        <p14:creationId xmlns:p14="http://schemas.microsoft.com/office/powerpoint/2010/main" val="13328773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183</a:t>
            </a:fld>
            <a:endParaRPr lang="en-US"/>
          </a:p>
        </p:txBody>
      </p:sp>
    </p:spTree>
    <p:extLst>
      <p:ext uri="{BB962C8B-B14F-4D97-AF65-F5344CB8AC3E}">
        <p14:creationId xmlns:p14="http://schemas.microsoft.com/office/powerpoint/2010/main" val="1546569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185</a:t>
            </a:fld>
            <a:endParaRPr lang="en-US" sz="1300"/>
          </a:p>
        </p:txBody>
      </p:sp>
    </p:spTree>
    <p:extLst>
      <p:ext uri="{BB962C8B-B14F-4D97-AF65-F5344CB8AC3E}">
        <p14:creationId xmlns:p14="http://schemas.microsoft.com/office/powerpoint/2010/main" val="1795919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5.xml"/><Relationship Id="rId1" Type="http://schemas.openxmlformats.org/officeDocument/2006/relationships/vmlDrawing" Target="../drawings/vmlDrawing4.vml"/><Relationship Id="rId6" Type="http://schemas.openxmlformats.org/officeDocument/2006/relationships/image" Target="../media/image136.emf"/><Relationship Id="rId5" Type="http://schemas.openxmlformats.org/officeDocument/2006/relationships/oleObject" Target="../embeddings/oleObject5.bin"/><Relationship Id="rId4" Type="http://schemas.openxmlformats.org/officeDocument/2006/relationships/notesSlide" Target="../notesSlides/notesSlide55.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7.xml"/><Relationship Id="rId1" Type="http://schemas.openxmlformats.org/officeDocument/2006/relationships/vmlDrawing" Target="../drawings/vmlDrawing5.vml"/><Relationship Id="rId6" Type="http://schemas.openxmlformats.org/officeDocument/2006/relationships/image" Target="../media/image137.emf"/><Relationship Id="rId5" Type="http://schemas.openxmlformats.org/officeDocument/2006/relationships/oleObject" Target="../embeddings/oleObject6.bin"/><Relationship Id="rId4" Type="http://schemas.openxmlformats.org/officeDocument/2006/relationships/notesSlide" Target="../notesSlides/notesSlide5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109.xml"/><Relationship Id="rId4" Type="http://schemas.openxmlformats.org/officeDocument/2006/relationships/image" Target="../media/image138.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139.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40.wmf"/><Relationship Id="rId4" Type="http://schemas.openxmlformats.org/officeDocument/2006/relationships/notesSlide" Target="../notesSlides/notesSlide59.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13.xml"/><Relationship Id="rId4" Type="http://schemas.openxmlformats.org/officeDocument/2006/relationships/image" Target="../media/image141.w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14.xml"/><Relationship Id="rId4" Type="http://schemas.openxmlformats.org/officeDocument/2006/relationships/image" Target="../media/image142.jp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43.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45.jpeg"/></Relationships>
</file>

<file path=ppt/slides/_rels/slide11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9.xml"/><Relationship Id="rId6" Type="http://schemas.openxmlformats.org/officeDocument/2006/relationships/image" Target="../media/image146.jpeg"/><Relationship Id="rId11" Type="http://schemas.openxmlformats.org/officeDocument/2006/relationships/image" Target="../media/image150.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49.png"/><Relationship Id="rId4" Type="http://schemas.openxmlformats.org/officeDocument/2006/relationships/notesSlide" Target="../notesSlides/notesSlide66.xml"/><Relationship Id="rId9" Type="http://schemas.openxmlformats.org/officeDocument/2006/relationships/image" Target="../media/image148.wm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20.xml"/><Relationship Id="rId4" Type="http://schemas.openxmlformats.org/officeDocument/2006/relationships/image" Target="../media/image151.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152.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123.xml"/><Relationship Id="rId4" Type="http://schemas.openxmlformats.org/officeDocument/2006/relationships/hyperlink" Target="http://www.diabetesed.net/page/_files/umpierrezInpatientnonicuGuidelines1.ppt" TargetMode="Externa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4.xml"/><Relationship Id="rId4" Type="http://schemas.openxmlformats.org/officeDocument/2006/relationships/image" Target="../media/image153.jpeg"/></Relationships>
</file>

<file path=ppt/slides/_rels/slide11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3.xml"/><Relationship Id="rId1" Type="http://schemas.openxmlformats.org/officeDocument/2006/relationships/tags" Target="../tags/tag126.xml"/><Relationship Id="rId5" Type="http://schemas.openxmlformats.org/officeDocument/2006/relationships/image" Target="../media/image157.png"/><Relationship Id="rId4" Type="http://schemas.openxmlformats.org/officeDocument/2006/relationships/image" Target="../media/image15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7.xml"/><Relationship Id="rId4" Type="http://schemas.openxmlformats.org/officeDocument/2006/relationships/image" Target="../media/image15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30.xml"/><Relationship Id="rId4" Type="http://schemas.openxmlformats.org/officeDocument/2006/relationships/image" Target="../media/image161.wmf"/></Relationships>
</file>

<file path=ppt/slides/_rels/slide12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33.xml"/><Relationship Id="rId4" Type="http://schemas.openxmlformats.org/officeDocument/2006/relationships/image" Target="../media/image164.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27.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2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slideLayout" Target="../slideLayouts/slideLayout23.xml"/><Relationship Id="rId1" Type="http://schemas.openxmlformats.org/officeDocument/2006/relationships/tags" Target="../tags/tag138.xml"/><Relationship Id="rId5" Type="http://schemas.openxmlformats.org/officeDocument/2006/relationships/image" Target="../media/image170.wmf"/><Relationship Id="rId4" Type="http://schemas.openxmlformats.org/officeDocument/2006/relationships/image" Target="../media/image169.wmf"/></Relationships>
</file>

<file path=ppt/slides/_rels/slide131.x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slideLayout" Target="../slideLayouts/slideLayout23.xml"/><Relationship Id="rId7" Type="http://schemas.openxmlformats.org/officeDocument/2006/relationships/oleObject" Target="../embeddings/oleObject8.bin"/><Relationship Id="rId2" Type="http://schemas.openxmlformats.org/officeDocument/2006/relationships/tags" Target="../tags/tag139.xml"/><Relationship Id="rId1" Type="http://schemas.openxmlformats.org/officeDocument/2006/relationships/vmlDrawing" Target="../drawings/vmlDrawing6.vml"/><Relationship Id="rId6" Type="http://schemas.openxmlformats.org/officeDocument/2006/relationships/image" Target="../media/image171.wmf"/><Relationship Id="rId5" Type="http://schemas.openxmlformats.org/officeDocument/2006/relationships/oleObject" Target="../embeddings/oleObject7.bin"/><Relationship Id="rId4" Type="http://schemas.openxmlformats.org/officeDocument/2006/relationships/notesSlide" Target="../notesSlides/notesSlide76.xml"/><Relationship Id="rId9" Type="http://schemas.openxmlformats.org/officeDocument/2006/relationships/image" Target="../media/image173.jpeg"/></Relationships>
</file>

<file path=ppt/slides/_rels/slide13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40.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3.xml"/><Relationship Id="rId1" Type="http://schemas.openxmlformats.org/officeDocument/2006/relationships/tags" Target="../tags/tag141.xml"/><Relationship Id="rId4" Type="http://schemas.openxmlformats.org/officeDocument/2006/relationships/image" Target="../media/image18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3.xml"/><Relationship Id="rId1" Type="http://schemas.openxmlformats.org/officeDocument/2006/relationships/tags" Target="../tags/tag144.xml"/></Relationships>
</file>

<file path=ppt/slides/_rels/slide13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3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3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slideLayout" Target="../slideLayouts/slideLayout23.xml"/><Relationship Id="rId1" Type="http://schemas.openxmlformats.org/officeDocument/2006/relationships/tags" Target="../tags/tag148.xml"/></Relationships>
</file>

<file path=ppt/slides/_rels/slide14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slideLayout" Target="../slideLayouts/slideLayout23.xml"/><Relationship Id="rId1" Type="http://schemas.openxmlformats.org/officeDocument/2006/relationships/tags" Target="../tags/tag149.xml"/><Relationship Id="rId4" Type="http://schemas.microsoft.com/office/2007/relationships/hdphoto" Target="../media/hdphoto4.wdp"/></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0.xml"/><Relationship Id="rId1" Type="http://schemas.openxmlformats.org/officeDocument/2006/relationships/vmlDrawing" Target="../drawings/vmlDrawing7.vml"/><Relationship Id="rId5" Type="http://schemas.openxmlformats.org/officeDocument/2006/relationships/image" Target="../media/image189.wmf"/><Relationship Id="rId4" Type="http://schemas.openxmlformats.org/officeDocument/2006/relationships/oleObject" Target="../embeddings/oleObject9.bin"/></Relationships>
</file>

<file path=ppt/slides/_rels/slide143.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99.jpeg"/><Relationship Id="rId2" Type="http://schemas.openxmlformats.org/officeDocument/2006/relationships/slideLayout" Target="../slideLayouts/slideLayout23.xml"/><Relationship Id="rId1" Type="http://schemas.openxmlformats.org/officeDocument/2006/relationships/tags" Target="../tags/tag151.xml"/><Relationship Id="rId6" Type="http://schemas.openxmlformats.org/officeDocument/2006/relationships/image" Target="../media/image193.jpeg"/><Relationship Id="rId11" Type="http://schemas.openxmlformats.org/officeDocument/2006/relationships/image" Target="../media/image198.jpeg"/><Relationship Id="rId5" Type="http://schemas.openxmlformats.org/officeDocument/2006/relationships/image" Target="../media/image192.png"/><Relationship Id="rId10" Type="http://schemas.openxmlformats.org/officeDocument/2006/relationships/image" Target="../media/image197.jpeg"/><Relationship Id="rId4" Type="http://schemas.openxmlformats.org/officeDocument/2006/relationships/image" Target="../media/image191.png"/><Relationship Id="rId9" Type="http://schemas.openxmlformats.org/officeDocument/2006/relationships/image" Target="../media/image196.jpeg"/></Relationships>
</file>

<file path=ppt/slides/_rels/slide14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1.png"/><Relationship Id="rId7" Type="http://schemas.openxmlformats.org/officeDocument/2006/relationships/image" Target="../media/image203.jpeg"/><Relationship Id="rId12" Type="http://schemas.openxmlformats.org/officeDocument/2006/relationships/image" Target="../media/image208.png"/><Relationship Id="rId2" Type="http://schemas.openxmlformats.org/officeDocument/2006/relationships/slideLayout" Target="../slideLayouts/slideLayout23.xml"/><Relationship Id="rId1" Type="http://schemas.openxmlformats.org/officeDocument/2006/relationships/tags" Target="../tags/tag152.xml"/><Relationship Id="rId6" Type="http://schemas.openxmlformats.org/officeDocument/2006/relationships/image" Target="../media/image202.jpeg"/><Relationship Id="rId11" Type="http://schemas.openxmlformats.org/officeDocument/2006/relationships/image" Target="../media/image207.png"/><Relationship Id="rId5" Type="http://schemas.openxmlformats.org/officeDocument/2006/relationships/image" Target="../media/image201.jpeg"/><Relationship Id="rId10" Type="http://schemas.openxmlformats.org/officeDocument/2006/relationships/image" Target="../media/image206.png"/><Relationship Id="rId4" Type="http://schemas.openxmlformats.org/officeDocument/2006/relationships/image" Target="../media/image200.jpeg"/><Relationship Id="rId9" Type="http://schemas.openxmlformats.org/officeDocument/2006/relationships/image" Target="../media/image205.jpeg"/></Relationships>
</file>

<file path=ppt/slides/_rels/slide145.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slideLayout" Target="../slideLayouts/slideLayout23.xml"/><Relationship Id="rId1" Type="http://schemas.openxmlformats.org/officeDocument/2006/relationships/tags" Target="../tags/tag153.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 Id="rId9" Type="http://schemas.openxmlformats.org/officeDocument/2006/relationships/image" Target="../media/image215.jpeg"/></Relationships>
</file>

<file path=ppt/slides/_rels/slide146.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191.png"/><Relationship Id="rId7" Type="http://schemas.openxmlformats.org/officeDocument/2006/relationships/image" Target="../media/image219.jpeg"/><Relationship Id="rId12" Type="http://schemas.openxmlformats.org/officeDocument/2006/relationships/image" Target="../media/image224.png"/><Relationship Id="rId2" Type="http://schemas.openxmlformats.org/officeDocument/2006/relationships/slideLayout" Target="../slideLayouts/slideLayout23.xml"/><Relationship Id="rId1" Type="http://schemas.openxmlformats.org/officeDocument/2006/relationships/tags" Target="../tags/tag154.xml"/><Relationship Id="rId6" Type="http://schemas.openxmlformats.org/officeDocument/2006/relationships/image" Target="../media/image218.jpeg"/><Relationship Id="rId11" Type="http://schemas.openxmlformats.org/officeDocument/2006/relationships/image" Target="../media/image223.jpeg"/><Relationship Id="rId5" Type="http://schemas.openxmlformats.org/officeDocument/2006/relationships/image" Target="../media/image217.png"/><Relationship Id="rId10" Type="http://schemas.openxmlformats.org/officeDocument/2006/relationships/image" Target="../media/image222.jpeg"/><Relationship Id="rId4" Type="http://schemas.openxmlformats.org/officeDocument/2006/relationships/image" Target="../media/image216.jpeg"/><Relationship Id="rId9" Type="http://schemas.openxmlformats.org/officeDocument/2006/relationships/image" Target="../media/image221.jpeg"/></Relationships>
</file>

<file path=ppt/slides/_rels/slide14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3.xml"/><Relationship Id="rId1" Type="http://schemas.openxmlformats.org/officeDocument/2006/relationships/tags" Target="../tags/tag155.xml"/><Relationship Id="rId4" Type="http://schemas.openxmlformats.org/officeDocument/2006/relationships/image" Target="../media/image226.jpeg"/></Relationships>
</file>

<file path=ppt/slides/_rels/slide148.x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slideLayout" Target="../slideLayouts/slideLayout23.xml"/><Relationship Id="rId1" Type="http://schemas.openxmlformats.org/officeDocument/2006/relationships/tags" Target="../tags/tag156.xml"/><Relationship Id="rId4" Type="http://schemas.openxmlformats.org/officeDocument/2006/relationships/image" Target="../media/image228.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57.xml"/><Relationship Id="rId4" Type="http://schemas.openxmlformats.org/officeDocument/2006/relationships/image" Target="../media/image229.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8.xml"/><Relationship Id="rId1" Type="http://schemas.openxmlformats.org/officeDocument/2006/relationships/vmlDrawing" Target="../drawings/vmlDrawing8.vml"/><Relationship Id="rId5" Type="http://schemas.openxmlformats.org/officeDocument/2006/relationships/image" Target="../media/image230.emf"/><Relationship Id="rId4" Type="http://schemas.openxmlformats.org/officeDocument/2006/relationships/oleObject" Target="../embeddings/Microsoft_Word_97_-_2003_Document1.doc"/></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59.xml"/><Relationship Id="rId4" Type="http://schemas.openxmlformats.org/officeDocument/2006/relationships/image" Target="../media/image231.png"/></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61.xml"/><Relationship Id="rId4" Type="http://schemas.openxmlformats.org/officeDocument/2006/relationships/image" Target="../media/image232.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62.xml"/><Relationship Id="rId5" Type="http://schemas.openxmlformats.org/officeDocument/2006/relationships/image" Target="../media/image233.png"/><Relationship Id="rId4" Type="http://schemas.openxmlformats.org/officeDocument/2006/relationships/image" Target="../media/image54.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234.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64.xml"/><Relationship Id="rId4" Type="http://schemas.openxmlformats.org/officeDocument/2006/relationships/image" Target="../media/image40.jpeg"/></Relationships>
</file>

<file path=ppt/slides/_rels/slide15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Layout" Target="../slideLayouts/slideLayout23.xml"/><Relationship Id="rId1" Type="http://schemas.openxmlformats.org/officeDocument/2006/relationships/tags" Target="../tags/tag165.xml"/><Relationship Id="rId4" Type="http://schemas.openxmlformats.org/officeDocument/2006/relationships/image" Target="../media/image236.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66.xml"/><Relationship Id="rId5" Type="http://schemas.openxmlformats.org/officeDocument/2006/relationships/image" Target="../media/image238.jpeg"/><Relationship Id="rId4" Type="http://schemas.openxmlformats.org/officeDocument/2006/relationships/image" Target="../media/image237.jpeg"/></Relationships>
</file>

<file path=ppt/slides/_rels/slide15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68.xml"/><Relationship Id="rId5" Type="http://schemas.openxmlformats.org/officeDocument/2006/relationships/image" Target="../media/image240.png"/><Relationship Id="rId4" Type="http://schemas.openxmlformats.org/officeDocument/2006/relationships/notesSlide" Target="../notesSlides/notesSlide84.xml"/></Relationships>
</file>

<file path=ppt/slides/_rels/slide16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70.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71.xml"/><Relationship Id="rId5" Type="http://schemas.openxmlformats.org/officeDocument/2006/relationships/image" Target="../media/image243.wmf"/><Relationship Id="rId4" Type="http://schemas.openxmlformats.org/officeDocument/2006/relationships/image" Target="../media/image242.wmf"/></Relationships>
</file>

<file path=ppt/slides/_rels/slide164.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72.xml"/><Relationship Id="rId5" Type="http://schemas.openxmlformats.org/officeDocument/2006/relationships/image" Target="../media/image245.png"/><Relationship Id="rId4" Type="http://schemas.openxmlformats.org/officeDocument/2006/relationships/image" Target="../media/image244.jpeg"/></Relationships>
</file>

<file path=ppt/slides/_rels/slide165.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74.xml"/><Relationship Id="rId4" Type="http://schemas.openxmlformats.org/officeDocument/2006/relationships/image" Target="../media/image247.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75.xml"/><Relationship Id="rId6" Type="http://schemas.openxmlformats.org/officeDocument/2006/relationships/image" Target="../media/image250.png"/><Relationship Id="rId5" Type="http://schemas.openxmlformats.org/officeDocument/2006/relationships/image" Target="../media/image249.jpeg"/><Relationship Id="rId4" Type="http://schemas.openxmlformats.org/officeDocument/2006/relationships/image" Target="../media/image248.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slideLayout" Target="../slideLayouts/slideLayout23.xml"/><Relationship Id="rId1" Type="http://schemas.openxmlformats.org/officeDocument/2006/relationships/tags" Target="../tags/tag178.xml"/><Relationship Id="rId5" Type="http://schemas.openxmlformats.org/officeDocument/2006/relationships/image" Target="../media/image253.png"/><Relationship Id="rId4" Type="http://schemas.openxmlformats.org/officeDocument/2006/relationships/image" Target="../media/image252.png"/></Relationships>
</file>

<file path=ppt/slides/_rels/slide17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Layout" Target="../slideLayouts/slideLayout23.xml"/><Relationship Id="rId1" Type="http://schemas.openxmlformats.org/officeDocument/2006/relationships/tags" Target="../tags/tag180.xml"/><Relationship Id="rId4" Type="http://schemas.openxmlformats.org/officeDocument/2006/relationships/image" Target="../media/image256.png"/></Relationships>
</file>

<file path=ppt/slides/_rels/slide17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slideLayout" Target="../slideLayouts/slideLayout23.xml"/><Relationship Id="rId1" Type="http://schemas.openxmlformats.org/officeDocument/2006/relationships/tags" Target="../tags/tag181.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82.xml"/><Relationship Id="rId4" Type="http://schemas.openxmlformats.org/officeDocument/2006/relationships/image" Target="../media/image243.wmf"/></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7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slideLayout" Target="../slideLayouts/slideLayout23.xml"/><Relationship Id="rId1" Type="http://schemas.openxmlformats.org/officeDocument/2006/relationships/tags" Target="../tags/tag184.xml"/><Relationship Id="rId4" Type="http://schemas.openxmlformats.org/officeDocument/2006/relationships/image" Target="../media/image259.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85.xml"/><Relationship Id="rId4" Type="http://schemas.openxmlformats.org/officeDocument/2006/relationships/image" Target="../media/image260.wmf"/></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6.xml"/><Relationship Id="rId1" Type="http://schemas.openxmlformats.org/officeDocument/2006/relationships/vmlDrawing" Target="../drawings/vmlDrawing9.vml"/><Relationship Id="rId6" Type="http://schemas.openxmlformats.org/officeDocument/2006/relationships/image" Target="../media/image261.emf"/><Relationship Id="rId5" Type="http://schemas.openxmlformats.org/officeDocument/2006/relationships/oleObject" Target="../embeddings/Microsoft_Word_97_-_2003_Document2.doc"/><Relationship Id="rId4" Type="http://schemas.openxmlformats.org/officeDocument/2006/relationships/notesSlide" Target="../notesSlides/notesSlide93.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7.xml"/><Relationship Id="rId1" Type="http://schemas.openxmlformats.org/officeDocument/2006/relationships/vmlDrawing" Target="../drawings/vmlDrawing10.vml"/><Relationship Id="rId6" Type="http://schemas.openxmlformats.org/officeDocument/2006/relationships/image" Target="../media/image262.emf"/><Relationship Id="rId5" Type="http://schemas.openxmlformats.org/officeDocument/2006/relationships/oleObject" Target="../embeddings/Microsoft_Word_97_-_2003_Document3.doc"/><Relationship Id="rId4" Type="http://schemas.openxmlformats.org/officeDocument/2006/relationships/notesSlide" Target="../notesSlides/notesSlide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89.xml"/><Relationship Id="rId4" Type="http://schemas.openxmlformats.org/officeDocument/2006/relationships/image" Target="../media/image242.wmf"/></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64.jpeg"/><Relationship Id="rId2" Type="http://schemas.openxmlformats.org/officeDocument/2006/relationships/tags" Target="../tags/tag190.xml"/><Relationship Id="rId1" Type="http://schemas.openxmlformats.org/officeDocument/2006/relationships/vmlDrawing" Target="../drawings/vmlDrawing11.vml"/><Relationship Id="rId6" Type="http://schemas.openxmlformats.org/officeDocument/2006/relationships/image" Target="../media/image263.emf"/><Relationship Id="rId5" Type="http://schemas.openxmlformats.org/officeDocument/2006/relationships/oleObject" Target="../embeddings/Microsoft_Word_97_-_2003_Document4.doc"/><Relationship Id="rId4" Type="http://schemas.openxmlformats.org/officeDocument/2006/relationships/notesSlide" Target="../notesSlides/notesSlide97.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7.xml"/><Relationship Id="rId1" Type="http://schemas.openxmlformats.org/officeDocument/2006/relationships/tags" Target="../tags/tag191.xml"/><Relationship Id="rId4" Type="http://schemas.openxmlformats.org/officeDocument/2006/relationships/image" Target="../media/image265.emf"/></Relationships>
</file>

<file path=ppt/slides/_rels/slide18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3.xml"/><Relationship Id="rId1" Type="http://schemas.openxmlformats.org/officeDocument/2006/relationships/vmlDrawing" Target="../drawings/vmlDrawing12.vml"/><Relationship Id="rId6" Type="http://schemas.openxmlformats.org/officeDocument/2006/relationships/image" Target="../media/image266.emf"/><Relationship Id="rId5" Type="http://schemas.openxmlformats.org/officeDocument/2006/relationships/oleObject" Target="../embeddings/Microsoft_Word_97_-_2003_Document5.doc"/><Relationship Id="rId4" Type="http://schemas.openxmlformats.org/officeDocument/2006/relationships/notesSlide" Target="../notesSlides/notesSlide99.xml"/></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4.xml"/><Relationship Id="rId1" Type="http://schemas.openxmlformats.org/officeDocument/2006/relationships/vmlDrawing" Target="../drawings/vmlDrawing13.vml"/><Relationship Id="rId6" Type="http://schemas.openxmlformats.org/officeDocument/2006/relationships/image" Target="../media/image267.emf"/><Relationship Id="rId5" Type="http://schemas.openxmlformats.org/officeDocument/2006/relationships/oleObject" Target="../embeddings/Microsoft_Word_97_-_2003_Document6.doc"/><Relationship Id="rId4" Type="http://schemas.openxmlformats.org/officeDocument/2006/relationships/notesSlide" Target="../notesSlides/notesSlide100.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5.xml"/><Relationship Id="rId1" Type="http://schemas.openxmlformats.org/officeDocument/2006/relationships/vmlDrawing" Target="../drawings/vmlDrawing14.vml"/><Relationship Id="rId6" Type="http://schemas.openxmlformats.org/officeDocument/2006/relationships/image" Target="../media/image268.emf"/><Relationship Id="rId5" Type="http://schemas.openxmlformats.org/officeDocument/2006/relationships/oleObject" Target="../embeddings/Microsoft_Word_97_-_2003_Document7.doc"/><Relationship Id="rId4" Type="http://schemas.openxmlformats.org/officeDocument/2006/relationships/notesSlide" Target="../notesSlides/notesSlide101.xml"/></Relationships>
</file>

<file path=ppt/slides/_rels/slide188.xml.rels><?xml version="1.0" encoding="UTF-8" standalone="yes"?>
<Relationships xmlns="http://schemas.openxmlformats.org/package/2006/relationships"><Relationship Id="rId3" Type="http://schemas.openxmlformats.org/officeDocument/2006/relationships/image" Target="../media/image269.WMF"/><Relationship Id="rId2" Type="http://schemas.openxmlformats.org/officeDocument/2006/relationships/slideLayout" Target="../slideLayouts/slideLayout23.xml"/><Relationship Id="rId1" Type="http://schemas.openxmlformats.org/officeDocument/2006/relationships/tags" Target="../tags/tag196.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97.xml"/><Relationship Id="rId4" Type="http://schemas.openxmlformats.org/officeDocument/2006/relationships/image" Target="../media/image270.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30.png"/></Relationships>
</file>

<file path=ppt/slides/_rels/slide190.x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200.xml"/><Relationship Id="rId5" Type="http://schemas.openxmlformats.org/officeDocument/2006/relationships/image" Target="../media/image272.jpeg"/><Relationship Id="rId4" Type="http://schemas.openxmlformats.org/officeDocument/2006/relationships/image" Target="../media/image55.png"/></Relationships>
</file>

<file path=ppt/slides/_rels/slide1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201.xml"/><Relationship Id="rId5" Type="http://schemas.openxmlformats.org/officeDocument/2006/relationships/image" Target="../media/image274.WMF"/><Relationship Id="rId4" Type="http://schemas.openxmlformats.org/officeDocument/2006/relationships/image" Target="../media/image273.png"/></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2.xml"/><Relationship Id="rId1" Type="http://schemas.openxmlformats.org/officeDocument/2006/relationships/vmlDrawing" Target="../drawings/vmlDrawing15.vml"/><Relationship Id="rId6" Type="http://schemas.openxmlformats.org/officeDocument/2006/relationships/image" Target="../media/image275.wmf"/><Relationship Id="rId5" Type="http://schemas.openxmlformats.org/officeDocument/2006/relationships/oleObject" Target="../embeddings/oleObject10.bin"/><Relationship Id="rId4" Type="http://schemas.openxmlformats.org/officeDocument/2006/relationships/image" Target="../media/image273.png"/></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3.xml"/><Relationship Id="rId1" Type="http://schemas.openxmlformats.org/officeDocument/2006/relationships/vmlDrawing" Target="../drawings/vmlDrawing16.vml"/><Relationship Id="rId6" Type="http://schemas.openxmlformats.org/officeDocument/2006/relationships/image" Target="../media/image276.emf"/><Relationship Id="rId5" Type="http://schemas.openxmlformats.org/officeDocument/2006/relationships/oleObject" Target="../embeddings/Microsoft_Word_97_-_2003_Document8.doc"/><Relationship Id="rId4" Type="http://schemas.openxmlformats.org/officeDocument/2006/relationships/notesSlide" Target="../notesSlides/notesSlide103.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204.xml"/><Relationship Id="rId5" Type="http://schemas.openxmlformats.org/officeDocument/2006/relationships/image" Target="../media/image278.png"/><Relationship Id="rId4" Type="http://schemas.openxmlformats.org/officeDocument/2006/relationships/image" Target="../media/image277.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205.xml"/><Relationship Id="rId5" Type="http://schemas.openxmlformats.org/officeDocument/2006/relationships/image" Target="../media/image278.png"/><Relationship Id="rId4" Type="http://schemas.openxmlformats.org/officeDocument/2006/relationships/image" Target="../media/image277.pn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206.xml"/><Relationship Id="rId5" Type="http://schemas.openxmlformats.org/officeDocument/2006/relationships/image" Target="../media/image278.png"/><Relationship Id="rId4" Type="http://schemas.openxmlformats.org/officeDocument/2006/relationships/image" Target="../media/image277.png"/></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7.xml"/><Relationship Id="rId1" Type="http://schemas.openxmlformats.org/officeDocument/2006/relationships/vmlDrawing" Target="../drawings/vmlDrawing17.vml"/><Relationship Id="rId6" Type="http://schemas.openxmlformats.org/officeDocument/2006/relationships/image" Target="../media/image279.emf"/><Relationship Id="rId5" Type="http://schemas.openxmlformats.org/officeDocument/2006/relationships/oleObject" Target="../embeddings/Microsoft_Word_97_-_2003_Document9.doc"/><Relationship Id="rId4" Type="http://schemas.openxmlformats.org/officeDocument/2006/relationships/notesSlide" Target="../notesSlides/notesSlide107.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20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209.xml"/><Relationship Id="rId6" Type="http://schemas.openxmlformats.org/officeDocument/2006/relationships/image" Target="../media/image281.jpeg"/><Relationship Id="rId5" Type="http://schemas.openxmlformats.org/officeDocument/2006/relationships/hyperlink" Target="http://www.ciwmb.ca.gov/HHW/HealthCare/Collection/" TargetMode="External"/><Relationship Id="rId4" Type="http://schemas.openxmlformats.org/officeDocument/2006/relationships/image" Target="../media/image280.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10.xml"/><Relationship Id="rId4" Type="http://schemas.openxmlformats.org/officeDocument/2006/relationships/image" Target="../media/image91.wmf"/></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203.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slideLayout" Target="../slideLayouts/slideLayout23.xml"/><Relationship Id="rId1" Type="http://schemas.openxmlformats.org/officeDocument/2006/relationships/tags" Target="../tags/tag21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5.xml"/><Relationship Id="rId1" Type="http://schemas.openxmlformats.org/officeDocument/2006/relationships/tags" Target="../tags/tag213.xml"/><Relationship Id="rId5" Type="http://schemas.openxmlformats.org/officeDocument/2006/relationships/image" Target="../media/image284.tif"/><Relationship Id="rId4" Type="http://schemas.openxmlformats.org/officeDocument/2006/relationships/image" Target="../media/image283.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2.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38.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0.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notesSlide" Target="../notesSlides/notesSlide23.xml"/><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7.xml"/><Relationship Id="rId4" Type="http://schemas.openxmlformats.org/officeDocument/2006/relationships/image" Target="../media/image76.wmf"/></Relationships>
</file>

<file path=ppt/slides/_rels/slide47.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slideLayout" Target="../slideLayouts/slideLayout23.xml"/><Relationship Id="rId7" Type="http://schemas.openxmlformats.org/officeDocument/2006/relationships/image" Target="../media/image79.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8.xml"/><Relationship Id="rId6" Type="http://schemas.openxmlformats.org/officeDocument/2006/relationships/image" Target="../media/image78.wmf"/><Relationship Id="rId11" Type="http://schemas.openxmlformats.org/officeDocument/2006/relationships/image" Target="../media/image83.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notesSlide" Target="../notesSlides/notesSlide28.xml"/><Relationship Id="rId9" Type="http://schemas.openxmlformats.org/officeDocument/2006/relationships/image" Target="../media/image81.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8.WMF"/></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91.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3.JP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4.wmf"/></Relationships>
</file>

<file path=ppt/slides/_rels/slide63.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6.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97.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2.xml"/><Relationship Id="rId1" Type="http://schemas.openxmlformats.org/officeDocument/2006/relationships/vmlDrawing" Target="../drawings/vmlDrawing3.vml"/><Relationship Id="rId6" Type="http://schemas.openxmlformats.org/officeDocument/2006/relationships/image" Target="../media/image102.wmf"/><Relationship Id="rId5" Type="http://schemas.openxmlformats.org/officeDocument/2006/relationships/oleObject" Target="../embeddings/oleObject4.bin"/><Relationship Id="rId4" Type="http://schemas.openxmlformats.org/officeDocument/2006/relationships/notesSlide" Target="../notesSlides/notesSlide4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tags" Target="../tags/tag73.xml"/><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3.xml"/><Relationship Id="rId1" Type="http://schemas.openxmlformats.org/officeDocument/2006/relationships/tags" Target="../tags/tag7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7.xml"/><Relationship Id="rId4" Type="http://schemas.openxmlformats.org/officeDocument/2006/relationships/image" Target="../media/image110.jpeg"/></Relationships>
</file>

<file path=ppt/slides/_rels/slide7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slideLayout" Target="../slideLayouts/slideLayout23.xml"/><Relationship Id="rId1" Type="http://schemas.openxmlformats.org/officeDocument/2006/relationships/tags" Target="../tags/tag78.xml"/><Relationship Id="rId5" Type="http://schemas.openxmlformats.org/officeDocument/2006/relationships/image" Target="../media/image113.jpg"/><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2.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3.xml"/><Relationship Id="rId1" Type="http://schemas.openxmlformats.org/officeDocument/2006/relationships/tags" Target="../tags/tag93.xml"/><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5.xml"/><Relationship Id="rId1" Type="http://schemas.openxmlformats.org/officeDocument/2006/relationships/tags" Target="../tags/tag94.xml"/><Relationship Id="rId4" Type="http://schemas.openxmlformats.org/officeDocument/2006/relationships/image" Target="../media/image129.wmf"/></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92.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91.w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9.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notesSlide" Target="../notesSlides/notesSlide5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35.jpeg"/><Relationship Id="rId4" Type="http://schemas.openxmlformats.org/officeDocument/2006/relationships/notesSlide" Target="../notesSlides/notesSlide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85003"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4807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6027"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911859225"/>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2456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6194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699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Current Status:</a:t>
            </a:r>
          </a:p>
          <a:p>
            <a:pPr lvl="1" eaLnBrk="1" hangingPunct="1">
              <a:defRPr/>
            </a:pPr>
            <a:r>
              <a:rPr lang="en-US" dirty="0" smtClean="0"/>
              <a:t>A1c 9.3%</a:t>
            </a:r>
          </a:p>
          <a:p>
            <a:pPr lvl="1" eaLnBrk="1" hangingPunct="1">
              <a:defRPr/>
            </a:pPr>
            <a:r>
              <a:rPr lang="en-US" dirty="0" smtClean="0"/>
              <a:t>On Metformin 500mg BID</a:t>
            </a:r>
          </a:p>
          <a:p>
            <a:pPr lvl="1" eaLnBrk="1" hangingPunct="1">
              <a:defRPr/>
            </a:pPr>
            <a:r>
              <a:rPr lang="en-US" dirty="0" smtClean="0"/>
              <a:t>Partial foot amputation</a:t>
            </a:r>
          </a:p>
          <a:p>
            <a:pPr lvl="1" eaLnBrk="1" hangingPunct="1">
              <a:defRPr/>
            </a:pPr>
            <a:r>
              <a:rPr lang="en-US" dirty="0" smtClean="0"/>
              <a:t>Lives alone</a:t>
            </a:r>
          </a:p>
          <a:p>
            <a:pPr lvl="1" eaLnBrk="1" hangingPunct="1">
              <a:defRPr/>
            </a:pPr>
            <a:r>
              <a:rPr lang="en-US" dirty="0" smtClean="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1367985588"/>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19395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10100" y="934650"/>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239144" y="835408"/>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200400" y="3429000"/>
            <a:ext cx="5753100" cy="2598988"/>
          </a:xfrm>
          <a:prstGeom prst="rect">
            <a:avLst/>
          </a:prstGeom>
        </p:spPr>
      </p:pic>
      <p:pic>
        <p:nvPicPr>
          <p:cNvPr id="6" name="Picture 5"/>
          <p:cNvPicPr>
            <a:picLocks noChangeAspect="1"/>
          </p:cNvPicPr>
          <p:nvPr/>
        </p:nvPicPr>
        <p:blipFill>
          <a:blip r:embed="rId5"/>
          <a:stretch>
            <a:fillRect/>
          </a:stretch>
        </p:blipFill>
        <p:spPr>
          <a:xfrm>
            <a:off x="5029200" y="88959"/>
            <a:ext cx="3657600" cy="746449"/>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749675" y="1143000"/>
            <a:ext cx="4937125" cy="4937125"/>
          </a:xfrm>
        </p:spPr>
      </p:pic>
      <p:sp>
        <p:nvSpPr>
          <p:cNvPr id="2" name="TextBox 1"/>
          <p:cNvSpPr txBox="1"/>
          <p:nvPr/>
        </p:nvSpPr>
        <p:spPr>
          <a:xfrm>
            <a:off x="609600" y="1371600"/>
            <a:ext cx="2667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7226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993858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105400" y="2495803"/>
            <a:ext cx="2619375" cy="966507"/>
          </a:xfrm>
          <a:prstGeom prst="rect">
            <a:avLst/>
          </a:prstGeom>
        </p:spPr>
      </p:pic>
      <p:pic>
        <p:nvPicPr>
          <p:cNvPr id="4" name="Picture 6" descr="Insulin Molecule"/>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7" y="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98"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99"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74"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257834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98"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1077820"/>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128707"/>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50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61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266417484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32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163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130143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08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343594"/>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45678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04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23122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33390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Foil Packages Contain</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31427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9245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1371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86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2 hour post meal (if you can get it)</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smtClean="0"/>
              <a:t>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80 - 130</a:t>
            </a:r>
          </a:p>
        </p:txBody>
      </p:sp>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63171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270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2955"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5338529"/>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971254683"/>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1528"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9425033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9958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382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451117230"/>
              </p:ext>
            </p:extLst>
          </p:nvPr>
        </p:nvGraphicFramePr>
        <p:xfrm>
          <a:off x="748506" y="1597025"/>
          <a:ext cx="7646987" cy="5260975"/>
        </p:xfrm>
        <a:graphic>
          <a:graphicData uri="http://schemas.openxmlformats.org/presentationml/2006/ole">
            <mc:AlternateContent xmlns:mc="http://schemas.openxmlformats.org/markup-compatibility/2006">
              <mc:Choice xmlns:v="urn:schemas-microsoft-com:vml" Requires="v">
                <p:oleObj spid="_x0000_s62553" name="Document" r:id="rId5" imgW="7887878" imgH="5427824" progId="Word.Document.8">
                  <p:embed/>
                </p:oleObj>
              </mc:Choice>
              <mc:Fallback>
                <p:oleObj name="Document" r:id="rId5" imgW="7887878" imgH="5427824" progId="Word.Document.8">
                  <p:embed/>
                  <p:pic>
                    <p:nvPicPr>
                      <p:cNvPr id="0" name=""/>
                      <p:cNvPicPr>
                        <a:picLocks noChangeAspect="1" noChangeArrowheads="1"/>
                      </p:cNvPicPr>
                      <p:nvPr/>
                    </p:nvPicPr>
                    <p:blipFill>
                      <a:blip r:embed="rId6"/>
                      <a:srcRect/>
                      <a:stretch>
                        <a:fillRect/>
                      </a:stretch>
                    </p:blipFill>
                    <p:spPr bwMode="auto">
                      <a:xfrm>
                        <a:off x="748506" y="1597025"/>
                        <a:ext cx="7646987" cy="52609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2249571968"/>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145921393"/>
      </p:ext>
    </p:extLst>
  </p:cSld>
  <p:clrMapOvr>
    <a:masterClrMapping/>
  </p:clrMapOvr>
  <p:transition spd="slow">
    <p:wipe dir="d"/>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fontScale="92500" lnSpcReduction="10000"/>
          </a:bodyPr>
          <a:lstStyle/>
          <a:p>
            <a:r>
              <a:rPr lang="en-US" sz="3000" dirty="0" smtClean="0"/>
              <a:t>Consider Adding a SGLT-2 Inhibitor</a:t>
            </a:r>
          </a:p>
          <a:p>
            <a:r>
              <a:rPr lang="en-US" sz="3000" dirty="0" smtClean="0"/>
              <a:t>Consider a GLP-1 Agonist </a:t>
            </a:r>
          </a:p>
          <a:p>
            <a:r>
              <a:rPr lang="en-US" sz="3000" dirty="0" smtClean="0"/>
              <a:t>Don’t add sulfonylurea to insulin (increases mortality)</a:t>
            </a:r>
          </a:p>
          <a:p>
            <a:r>
              <a:rPr lang="en-US" sz="3000" dirty="0" smtClean="0"/>
              <a:t>Start bolus insulin at largest meal</a:t>
            </a:r>
          </a:p>
          <a:p>
            <a:r>
              <a:rPr lang="en-US" sz="3000" dirty="0" smtClean="0"/>
              <a:t>Or switch to 70/30 Insulin </a:t>
            </a:r>
          </a:p>
          <a:p>
            <a:pPr lvl="1"/>
            <a:r>
              <a:rPr lang="en-US" dirty="0" smtClean="0"/>
              <a:t>2/3 of basal in am – 40 units x 0.6 = </a:t>
            </a:r>
            <a:br>
              <a:rPr lang="en-US" dirty="0" smtClean="0"/>
            </a:br>
            <a:r>
              <a:rPr lang="en-US" dirty="0" smtClean="0"/>
              <a:t>24 units 70/30</a:t>
            </a:r>
          </a:p>
          <a:p>
            <a:pPr lvl="1"/>
            <a:r>
              <a:rPr lang="en-US" dirty="0" smtClean="0"/>
              <a:t>1/3 of basal in *pm – 40 units x 0.4 = </a:t>
            </a:r>
            <a:br>
              <a:rPr lang="en-US" dirty="0" smtClean="0"/>
            </a:br>
            <a:r>
              <a:rPr lang="en-US" dirty="0" smtClean="0"/>
              <a:t>16 units 70/30</a:t>
            </a:r>
          </a:p>
          <a:p>
            <a:pPr lvl="1"/>
            <a:r>
              <a:rPr lang="en-US"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330696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76"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ext uri="{D42A27DB-BD31-4B8C-83A1-F6EECF244321}">
                <p14:modId xmlns:p14="http://schemas.microsoft.com/office/powerpoint/2010/main" val="1699238411"/>
              </p:ext>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64601"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25394525"/>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1120175888"/>
              </p:ext>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66648"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69442944"/>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97349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387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38000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3098510568"/>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3006346676"/>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83979"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909003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4091536648"/>
              </p:ext>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67672"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87156500"/>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4026923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421376792"/>
      </p:ext>
    </p:extLst>
  </p:cSld>
  <p:clrMapOvr>
    <a:masterClrMapping/>
  </p:clrMapOvr>
  <p:transition>
    <p:random/>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85481352"/>
      </p:ext>
    </p:extLst>
  </p:cSld>
  <p:clrMapOvr>
    <a:masterClrMapping/>
  </p:clrMapOvr>
  <p:transition>
    <p:random/>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952846224"/>
              </p:ext>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68697"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6695578"/>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3441145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Risk Management</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3862170"/>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22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3812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12934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16"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32"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33"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6176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1079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22117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409"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lIns="90477" tIns="44445" rIns="90477" bIns="44445"/>
          <a:lstStyle/>
          <a:p>
            <a:pPr lvl="1" eaLnBrk="1" hangingPunct="1">
              <a:buSzPct val="75000"/>
              <a:buFont typeface="Wingdings" pitchFamily="2" charset="2"/>
              <a:buNone/>
            </a:pPr>
            <a:r>
              <a:rPr lang="en-US" sz="6000" dirty="0" smtClean="0">
                <a:solidFill>
                  <a:srgbClr val="C00000"/>
                </a:solidFill>
              </a:rPr>
              <a:t>A</a:t>
            </a:r>
            <a:r>
              <a:rPr lang="en-US" sz="6000" dirty="0" smtClean="0"/>
              <a:t>1C</a:t>
            </a:r>
          </a:p>
          <a:p>
            <a:pPr lvl="1" eaLnBrk="1" hangingPunct="1">
              <a:buSzPct val="75000"/>
              <a:buFont typeface="Wingdings" pitchFamily="2" charset="2"/>
              <a:buNone/>
            </a:pPr>
            <a:r>
              <a:rPr lang="en-US" sz="6000" dirty="0" smtClean="0">
                <a:solidFill>
                  <a:srgbClr val="C00000"/>
                </a:solidFill>
              </a:rPr>
              <a:t>B</a:t>
            </a:r>
            <a:r>
              <a:rPr lang="en-US" sz="6000" dirty="0" smtClean="0"/>
              <a:t>lood Pressure</a:t>
            </a:r>
          </a:p>
          <a:p>
            <a:pPr lvl="1" eaLnBrk="1" hangingPunct="1">
              <a:buSzPct val="75000"/>
              <a:buFont typeface="Wingdings" pitchFamily="2" charset="2"/>
              <a:buNone/>
            </a:pPr>
            <a:r>
              <a:rPr lang="en-US" sz="6000" dirty="0" smtClean="0">
                <a:solidFill>
                  <a:srgbClr val="C0000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92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fontScale="90000"/>
          </a:bodyPr>
          <a:lstStyle/>
          <a:p>
            <a:r>
              <a:rPr lang="en-US" dirty="0" smtClean="0"/>
              <a:t/>
            </a:r>
            <a:br>
              <a:rPr lang="en-US" dirty="0" smtClean="0"/>
            </a:br>
            <a:r>
              <a:rPr lang="en-US" dirty="0" smtClean="0"/>
              <a:t>Over 40 with Diabetes – Start Stain</a:t>
            </a:r>
            <a:r>
              <a:rPr lang="en-US" dirty="0"/>
              <a:t> </a:t>
            </a:r>
            <a:r>
              <a:rPr lang="en-US" sz="3100" dirty="0"/>
              <a:t>Statin Recommendations – ADA </a:t>
            </a:r>
            <a:r>
              <a:rPr lang="en-US" sz="3100" dirty="0" err="1" smtClean="0"/>
              <a:t>Stds</a:t>
            </a:r>
            <a:r>
              <a:rPr lang="en-US" sz="3100" dirty="0" smtClean="0"/>
              <a:t> of Care 2015</a:t>
            </a:r>
            <a:endParaRPr lang="en-US" sz="3100" dirty="0"/>
          </a:p>
        </p:txBody>
      </p:sp>
      <p:pic>
        <p:nvPicPr>
          <p:cNvPr id="5" name="Content Placeholder 4"/>
          <p:cNvPicPr>
            <a:picLocks noGrp="1" noChangeAspect="1"/>
          </p:cNvPicPr>
          <p:nvPr>
            <p:ph sz="quarter" idx="1"/>
          </p:nvPr>
        </p:nvPicPr>
        <p:blipFill>
          <a:blip r:embed="rId3"/>
          <a:stretch>
            <a:fillRect/>
          </a:stretch>
        </p:blipFill>
        <p:spPr>
          <a:xfrm>
            <a:off x="489857" y="1447800"/>
            <a:ext cx="8272677" cy="4572000"/>
          </a:xfrm>
          <a:prstGeom prst="rect">
            <a:avLst/>
          </a:prstGeom>
        </p:spPr>
      </p:pic>
    </p:spTree>
    <p:custDataLst>
      <p:tags r:id="rId1"/>
    </p:custDataLst>
    <p:extLst>
      <p:ext uri="{BB962C8B-B14F-4D97-AF65-F5344CB8AC3E}">
        <p14:creationId xmlns:p14="http://schemas.microsoft.com/office/powerpoint/2010/main" val="26599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8693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947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5923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9656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8315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5.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7.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15770</TotalTime>
  <Pages>98</Pages>
  <Words>8574</Words>
  <Application>Microsoft Office PowerPoint</Application>
  <PresentationFormat>Letter Paper (8.5x11 in)</PresentationFormat>
  <Paragraphs>1695</Paragraphs>
  <Slides>204</Slides>
  <Notes>112</Notes>
  <HiddenSlides>0</HiddenSlides>
  <MMClips>4</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3</vt:i4>
      </vt:variant>
      <vt:variant>
        <vt:lpstr>Slide Titles</vt:lpstr>
      </vt:variant>
      <vt:variant>
        <vt:i4>204</vt:i4>
      </vt:variant>
    </vt:vector>
  </HeadingPairs>
  <TitlesOfParts>
    <vt:vector size="227"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Chart</vt:lpstr>
      <vt:lpstr>Document</vt:lpstr>
      <vt:lpstr>Welcome to  Diabetes in the 21st Century </vt:lpstr>
      <vt:lpstr>Foundations of Care</vt:lpstr>
      <vt:lpstr>Diabetes in the 21st Century:  A Clinical and Educational Update</vt:lpstr>
      <vt:lpstr>CDC Announces</vt:lpstr>
      <vt:lpstr>Diabetes in America 2015</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 SGLT2 Inhibitors- “Glucoretics” </vt:lpstr>
      <vt:lpstr>Comparison of Type 1 and Type 2</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How will it help me?</vt:lpstr>
      <vt:lpstr>New Meters – a little goes a long way</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6. Glycemic Targets  </vt:lpstr>
      <vt:lpstr>     A1c and Estimated Avg Glucose (eAG) 2008 </vt:lpstr>
      <vt:lpstr>PowerPoint Presentation</vt:lpstr>
      <vt:lpstr>“Legacy Effect”</vt:lpstr>
      <vt:lpstr> Over 40 with Diabetes – Start Stain Statin Recommendations – ADA Stds of Care 2015</vt:lpstr>
      <vt:lpstr>ABCs of Diabetes –  </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Diabetes Care Guidelines- ADA</vt:lpstr>
      <vt:lpstr>Mr. Jones -  What are Your Recommendations?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WHAT SHOULD WE AIM FOR?</vt:lpstr>
      <vt:lpstr>  Management of Hyperglycemia and Diabetes </vt:lpstr>
      <vt:lpstr>Now What?</vt:lpstr>
      <vt:lpstr>In Patient Strategies – Start Early, Focus on Survival Skills </vt:lpstr>
      <vt:lpstr>Mr. Jones -  What are Your Recommendations?</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5 Survival Skills</vt:lpstr>
      <vt:lpstr>PowerPoint Presentation</vt:lpstr>
      <vt:lpstr>Bottom Line</vt:lpstr>
      <vt:lpstr>PowerPoint Presentation</vt:lpstr>
      <vt:lpstr>Obesity in America</vt:lpstr>
      <vt:lpstr>Bigger Meals, Bigger Kids</vt:lpstr>
      <vt:lpstr>Average American Consumes 25 teaspoons of sugar a day (400 cals)</vt:lpstr>
      <vt:lpstr>Medical Nutrition Therapy – ADA 2014 Updates</vt:lpstr>
      <vt:lpstr>Medical Nutrition Therapy – ADA</vt:lpstr>
      <vt:lpstr>Sodium, Fat and Fiber</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Diabetes Bingo - “DiaBingo” Shout out Right Answer</vt:lpstr>
      <vt:lpstr>DiaBingo - N</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Afrezza – Foil Packages Contain 30 cartridges – Use w/in 10 days</vt:lpstr>
      <vt:lpstr>Afrezza – Loading Cartridge into device</vt:lpstr>
      <vt:lpstr>Afrezza – Proper Inhale Technique</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Basal Insulin Summary</vt:lpstr>
      <vt:lpstr>Basal + Metformin Type 2, 80kg – A1c 8.7%</vt:lpstr>
      <vt:lpstr>PowerPoint Presentation</vt:lpstr>
      <vt:lpstr>Next Steps</vt:lpstr>
      <vt:lpstr>Combo Sub-Q Insulin</vt:lpstr>
      <vt:lpstr>24u 70/30 am,  16 u 70/30 pm Patterns? Changes needed?</vt:lpstr>
      <vt:lpstr>Type 2 – Amaryl 4mg AM, 10u Lantus pm</vt:lpstr>
      <vt:lpstr>What Medications Cause Hypoglycemia?</vt:lpstr>
      <vt:lpstr>Sulfonylureas - Squirts</vt:lpstr>
      <vt:lpstr>Hypoglycemia = “Limiting Factor”</vt:lpstr>
      <vt:lpstr>Hypoglycemic Symptoms</vt:lpstr>
      <vt:lpstr>Treatment of Hypoglycemia</vt:lpstr>
      <vt:lpstr>15 - 20 Gms Carb Sources</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775</cp:revision>
  <cp:lastPrinted>2014-06-29T17:39:19Z</cp:lastPrinted>
  <dcterms:created xsi:type="dcterms:W3CDTF">1998-04-16T17:55:30Z</dcterms:created>
  <dcterms:modified xsi:type="dcterms:W3CDTF">2015-02-21T17:51:23Z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2F86BEB8-15D7-4726-A18C-D6697D3DB526</vt:lpwstr>
  </property>
  <property fmtid="{D5CDD505-2E9C-101B-9397-08002B2CF9AE}" pid="5" name="ArticulateProjectFull">
    <vt:lpwstr>C:\Users\beverly\Documents\Dropbox\A DES Admin Folder\2014-15 DM 21st Century Proposals\2014 Latest Slide Handouts\2014 21st Century slides\21 Century feb 2015.ppta</vt:lpwstr>
  </property>
</Properties>
</file>