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heme/themeOverride1.xml" ContentType="application/vnd.openxmlformats-officedocument.themeOverr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notesSlides/notesSlide36.xml" ContentType="application/vnd.openxmlformats-officedocument.presentationml.notesSlide+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notesSlides/notesSlide38.xml" ContentType="application/vnd.openxmlformats-officedocument.presentationml.notesSlide+xml"/>
  <Override PartName="/ppt/tags/tag66.xml" ContentType="application/vnd.openxmlformats-officedocument.presentationml.tags+xml"/>
  <Override PartName="/ppt/notesSlides/notesSlide39.xml" ContentType="application/vnd.openxmlformats-officedocument.presentationml.notesSlide+xml"/>
  <Override PartName="/ppt/tags/tag67.xml" ContentType="application/vnd.openxmlformats-officedocument.presentationml.tags+xml"/>
  <Override PartName="/ppt/notesSlides/notesSlide40.xml" ContentType="application/vnd.openxmlformats-officedocument.presentationml.notesSlide+xml"/>
  <Override PartName="/ppt/tags/tag68.xml" ContentType="application/vnd.openxmlformats-officedocument.presentationml.tags+xml"/>
  <Override PartName="/ppt/notesSlides/notesSlide4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notesSlides/notesSlide43.xml" ContentType="application/vnd.openxmlformats-officedocument.presentationml.notesSlide+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51.xml" ContentType="application/vnd.openxmlformats-officedocument.presentationml.notesSlide+xml"/>
  <Override PartName="/ppt/tags/tag88.xml" ContentType="application/vnd.openxmlformats-officedocument.presentationml.tags+xml"/>
  <Override PartName="/ppt/notesSlides/notesSlide52.xml" ContentType="application/vnd.openxmlformats-officedocument.presentationml.notesSlide+xml"/>
  <Override PartName="/ppt/tags/tag89.xml" ContentType="application/vnd.openxmlformats-officedocument.presentationml.tags+xml"/>
  <Override PartName="/ppt/notesSlides/notesSlide53.xml" ContentType="application/vnd.openxmlformats-officedocument.presentationml.notesSlide+xml"/>
  <Override PartName="/ppt/tags/tag90.xml" ContentType="application/vnd.openxmlformats-officedocument.presentationml.tags+xml"/>
  <Override PartName="/ppt/notesSlides/notesSlide5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55.xml" ContentType="application/vnd.openxmlformats-officedocument.presentationml.notesSlide+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7.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60.xml" ContentType="application/vnd.openxmlformats-officedocument.presentationml.notesSlide+xml"/>
  <Override PartName="/ppt/tags/tag106.xml" ContentType="application/vnd.openxmlformats-officedocument.presentationml.tags+xml"/>
  <Override PartName="/ppt/notesSlides/notesSlide61.xml" ContentType="application/vnd.openxmlformats-officedocument.presentationml.notesSlide+xml"/>
  <Override PartName="/ppt/tags/tag107.xml" ContentType="application/vnd.openxmlformats-officedocument.presentationml.tags+xml"/>
  <Override PartName="/ppt/notesSlides/notesSlide6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3.xml" ContentType="application/vnd.openxmlformats-officedocument.presentationml.notesSlide+xml"/>
  <Override PartName="/ppt/tags/tag110.xml" ContentType="application/vnd.openxmlformats-officedocument.presentationml.tags+xml"/>
  <Override PartName="/ppt/notesSlides/notesSlide6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5.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6.xml" ContentType="application/vnd.openxmlformats-officedocument.presentationml.notesSlide+xml"/>
  <Override PartName="/ppt/tags/tag115.xml" ContentType="application/vnd.openxmlformats-officedocument.presentationml.tags+xml"/>
  <Override PartName="/ppt/notesSlides/notesSlide6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68.xml" ContentType="application/vnd.openxmlformats-officedocument.presentationml.notesSlide+xml"/>
  <Override PartName="/ppt/tags/tag118.xml" ContentType="application/vnd.openxmlformats-officedocument.presentationml.tags+xml"/>
  <Override PartName="/ppt/notesSlides/notesSlide69.xml" ContentType="application/vnd.openxmlformats-officedocument.presentationml.notesSlide+xml"/>
  <Override PartName="/ppt/tags/tag119.xml" ContentType="application/vnd.openxmlformats-officedocument.presentationml.tags+xml"/>
  <Override PartName="/ppt/notesSlides/notesSlide70.xml" ContentType="application/vnd.openxmlformats-officedocument.presentationml.notesSlide+xml"/>
  <Override PartName="/ppt/tags/tag120.xml" ContentType="application/vnd.openxmlformats-officedocument.presentationml.tags+xml"/>
  <Override PartName="/ppt/notesSlides/notesSlide71.xml" ContentType="application/vnd.openxmlformats-officedocument.presentationml.notesSlide+xml"/>
  <Override PartName="/ppt/tags/tag121.xml" ContentType="application/vnd.openxmlformats-officedocument.presentationml.tags+xml"/>
  <Override PartName="/ppt/notesSlides/notesSlide72.xml" ContentType="application/vnd.openxmlformats-officedocument.presentationml.notesSlide+xml"/>
  <Override PartName="/ppt/tags/tag122.xml" ContentType="application/vnd.openxmlformats-officedocument.presentationml.tags+xml"/>
  <Override PartName="/ppt/notesSlides/notesSlide73.xml" ContentType="application/vnd.openxmlformats-officedocument.presentationml.notesSlide+xml"/>
  <Override PartName="/ppt/tags/tag123.xml" ContentType="application/vnd.openxmlformats-officedocument.presentationml.tags+xml"/>
  <Override PartName="/ppt/notesSlides/notesSlide74.xml" ContentType="application/vnd.openxmlformats-officedocument.presentationml.notesSlide+xml"/>
  <Override PartName="/ppt/tags/tag124.xml" ContentType="application/vnd.openxmlformats-officedocument.presentationml.tags+xml"/>
  <Override PartName="/ppt/notesSlides/notesSlide75.xml" ContentType="application/vnd.openxmlformats-officedocument.presentationml.notesSlide+xml"/>
  <Override PartName="/ppt/tags/tag125.xml" ContentType="application/vnd.openxmlformats-officedocument.presentationml.tags+xml"/>
  <Override PartName="/ppt/notesSlides/notesSlide76.xml" ContentType="application/vnd.openxmlformats-officedocument.presentationml.notesSlide+xml"/>
  <Override PartName="/ppt/tags/tag126.xml" ContentType="application/vnd.openxmlformats-officedocument.presentationml.tags+xml"/>
  <Override PartName="/ppt/notesSlides/notesSlide77.xml" ContentType="application/vnd.openxmlformats-officedocument.presentationml.notesSlide+xml"/>
  <Override PartName="/ppt/tags/tag127.xml" ContentType="application/vnd.openxmlformats-officedocument.presentationml.tags+xml"/>
  <Override PartName="/ppt/notesSlides/notesSlide78.xml" ContentType="application/vnd.openxmlformats-officedocument.presentationml.notesSlide+xml"/>
  <Override PartName="/ppt/tags/tag128.xml" ContentType="application/vnd.openxmlformats-officedocument.presentationml.tags+xml"/>
  <Override PartName="/ppt/notesSlides/notesSlide7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8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8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82.xml" ContentType="application/vnd.openxmlformats-officedocument.presentationml.notesSlide+xml"/>
  <Override PartName="/ppt/tags/tag138.xml" ContentType="application/vnd.openxmlformats-officedocument.presentationml.tags+xml"/>
  <Override PartName="/ppt/notesSlides/notesSlide8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8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85.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86.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87.xml" ContentType="application/vnd.openxmlformats-officedocument.presentationml.notesSlide+xml"/>
  <Override PartName="/ppt/tags/tag166.xml" ContentType="application/vnd.openxmlformats-officedocument.presentationml.tags+xml"/>
  <Override PartName="/ppt/notesSlides/notesSlide88.xml" ContentType="application/vnd.openxmlformats-officedocument.presentationml.notesSlide+xml"/>
  <Override PartName="/ppt/tags/tag167.xml" ContentType="application/vnd.openxmlformats-officedocument.presentationml.tags+xml"/>
  <Override PartName="/ppt/notesSlides/notesSlide89.xml" ContentType="application/vnd.openxmlformats-officedocument.presentationml.notesSlide+xml"/>
  <Override PartName="/ppt/tags/tag168.xml" ContentType="application/vnd.openxmlformats-officedocument.presentationml.tags+xml"/>
  <Override PartName="/ppt/notesSlides/notesSlide90.xml" ContentType="application/vnd.openxmlformats-officedocument.presentationml.notesSlide+xml"/>
  <Override PartName="/ppt/tags/tag169.xml" ContentType="application/vnd.openxmlformats-officedocument.presentationml.tags+xml"/>
  <Override PartName="/ppt/notesSlides/notesSlide91.xml" ContentType="application/vnd.openxmlformats-officedocument.presentationml.notesSlide+xml"/>
  <Override PartName="/ppt/tags/tag170.xml" ContentType="application/vnd.openxmlformats-officedocument.presentationml.tags+xml"/>
  <Override PartName="/ppt/notesSlides/notesSlide92.xml" ContentType="application/vnd.openxmlformats-officedocument.presentationml.notesSlide+xml"/>
  <Override PartName="/ppt/tags/tag171.xml" ContentType="application/vnd.openxmlformats-officedocument.presentationml.tags+xml"/>
  <Override PartName="/ppt/notesSlides/notesSlide93.xml" ContentType="application/vnd.openxmlformats-officedocument.presentationml.notesSlide+xml"/>
  <Override PartName="/ppt/tags/tag172.xml" ContentType="application/vnd.openxmlformats-officedocument.presentationml.tags+xml"/>
  <Override PartName="/ppt/notesSlides/notesSlide94.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95.xml" ContentType="application/vnd.openxmlformats-officedocument.presentationml.notesSlide+xml"/>
  <Override PartName="/ppt/tags/tag175.xml" ContentType="application/vnd.openxmlformats-officedocument.presentationml.tags+xml"/>
  <Override PartName="/ppt/notesSlides/notesSlide96.xml" ContentType="application/vnd.openxmlformats-officedocument.presentationml.notesSlide+xml"/>
  <Override PartName="/ppt/tags/tag176.xml" ContentType="application/vnd.openxmlformats-officedocument.presentationml.tags+xml"/>
  <Override PartName="/ppt/notesSlides/notesSlide97.xml" ContentType="application/vnd.openxmlformats-officedocument.presentationml.notesSlide+xml"/>
  <Override PartName="/ppt/tags/tag177.xml" ContentType="application/vnd.openxmlformats-officedocument.presentationml.tags+xml"/>
  <Override PartName="/ppt/notesSlides/notesSlide98.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99.xml" ContentType="application/vnd.openxmlformats-officedocument.presentationml.notesSlide+xml"/>
  <Override PartName="/ppt/tags/tag180.xml" ContentType="application/vnd.openxmlformats-officedocument.presentationml.tags+xml"/>
  <Override PartName="/ppt/notesSlides/notesSlide10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01.xml" ContentType="application/vnd.openxmlformats-officedocument.presentationml.notesSlide+xml"/>
  <Override PartName="/ppt/tags/tag183.xml" ContentType="application/vnd.openxmlformats-officedocument.presentationml.tags+xml"/>
  <Override PartName="/ppt/notesSlides/notesSlide102.xml" ContentType="application/vnd.openxmlformats-officedocument.presentationml.notesSlide+xml"/>
  <Override PartName="/ppt/tags/tag184.xml" ContentType="application/vnd.openxmlformats-officedocument.presentationml.tags+xml"/>
  <Override PartName="/ppt/notesSlides/notesSlide103.xml" ContentType="application/vnd.openxmlformats-officedocument.presentationml.notesSlide+xml"/>
  <Override PartName="/ppt/tags/tag185.xml" ContentType="application/vnd.openxmlformats-officedocument.presentationml.tags+xml"/>
  <Override PartName="/ppt/notesSlides/notesSlide104.xml" ContentType="application/vnd.openxmlformats-officedocument.presentationml.notesSlide+xml"/>
  <Override PartName="/ppt/tags/tag186.xml" ContentType="application/vnd.openxmlformats-officedocument.presentationml.tags+xml"/>
  <Override PartName="/ppt/notesSlides/notesSlide105.xml" ContentType="application/vnd.openxmlformats-officedocument.presentationml.notesSlide+xml"/>
  <Override PartName="/ppt/tags/tag187.xml" ContentType="application/vnd.openxmlformats-officedocument.presentationml.tags+xml"/>
  <Override PartName="/ppt/notesSlides/notesSlide106.xml" ContentType="application/vnd.openxmlformats-officedocument.presentationml.notesSlide+xml"/>
  <Override PartName="/ppt/tags/tag188.xml" ContentType="application/vnd.openxmlformats-officedocument.presentationml.tags+xml"/>
  <Override PartName="/ppt/notesSlides/notesSlide107.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108.xml" ContentType="application/vnd.openxmlformats-officedocument.presentationml.notesSlide+xml"/>
  <Override PartName="/ppt/tags/tag191.xml" ContentType="application/vnd.openxmlformats-officedocument.presentationml.tags+xml"/>
  <Override PartName="/ppt/notesSlides/notesSlide109.xml" ContentType="application/vnd.openxmlformats-officedocument.presentationml.notesSlide+xml"/>
  <Override PartName="/ppt/tags/tag192.xml" ContentType="application/vnd.openxmlformats-officedocument.presentationml.tags+xml"/>
  <Override PartName="/ppt/notesSlides/notesSlide110.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111.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112.xml" ContentType="application/vnd.openxmlformats-officedocument.presentationml.notesSlide+xml"/>
  <Override PartName="/ppt/tags/tag201.xml" ContentType="application/vnd.openxmlformats-officedocument.presentationml.tags+xml"/>
  <Override PartName="/ppt/notesSlides/notesSlide113.xml" ContentType="application/vnd.openxmlformats-officedocument.presentationml.notesSlide+xml"/>
  <Override PartName="/ppt/tags/tag202.xml" ContentType="application/vnd.openxmlformats-officedocument.presentationml.tags+xml"/>
  <Override PartName="/ppt/notesSlides/notesSlide114.xml" ContentType="application/vnd.openxmlformats-officedocument.presentationml.notesSlide+xml"/>
  <Override PartName="/ppt/tags/tag203.xml" ContentType="application/vnd.openxmlformats-officedocument.presentationml.tags+xml"/>
  <Override PartName="/ppt/notesSlides/notesSlide115.xml" ContentType="application/vnd.openxmlformats-officedocument.presentationml.notesSlide+xml"/>
  <Override PartName="/ppt/tags/tag204.xml" ContentType="application/vnd.openxmlformats-officedocument.presentationml.tags+xml"/>
  <Override PartName="/ppt/notesSlides/notesSlide116.xml" ContentType="application/vnd.openxmlformats-officedocument.presentationml.notesSlide+xml"/>
  <Override PartName="/ppt/tags/tag205.xml" ContentType="application/vnd.openxmlformats-officedocument.presentationml.tags+xml"/>
  <Override PartName="/ppt/notesSlides/notesSlide117.xml" ContentType="application/vnd.openxmlformats-officedocument.presentationml.notesSlide+xml"/>
  <Override PartName="/ppt/tags/tag206.xml" ContentType="application/vnd.openxmlformats-officedocument.presentationml.tags+xml"/>
  <Override PartName="/ppt/notesSlides/notesSlide118.xml" ContentType="application/vnd.openxmlformats-officedocument.presentationml.notesSlide+xml"/>
  <Override PartName="/ppt/tags/tag207.xml" ContentType="application/vnd.openxmlformats-officedocument.presentationml.tags+xml"/>
  <Override PartName="/ppt/notesSlides/notesSlide119.xml" ContentType="application/vnd.openxmlformats-officedocument.presentationml.notesSlide+xml"/>
  <Override PartName="/ppt/tags/tag208.xml" ContentType="application/vnd.openxmlformats-officedocument.presentationml.tags+xml"/>
  <Override PartName="/ppt/notesSlides/notesSlide120.xml" ContentType="application/vnd.openxmlformats-officedocument.presentationml.notesSlide+xml"/>
  <Override PartName="/ppt/tags/tag209.xml" ContentType="application/vnd.openxmlformats-officedocument.presentationml.tags+xml"/>
  <Override PartName="/ppt/notesSlides/notesSlide121.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3"/>
  </p:notesMasterIdLst>
  <p:sldIdLst>
    <p:sldId id="259" r:id="rId3"/>
    <p:sldId id="620" r:id="rId4"/>
    <p:sldId id="474" r:id="rId5"/>
    <p:sldId id="475" r:id="rId6"/>
    <p:sldId id="476" r:id="rId7"/>
    <p:sldId id="619" r:id="rId8"/>
    <p:sldId id="479" r:id="rId9"/>
    <p:sldId id="270" r:id="rId10"/>
    <p:sldId id="271" r:id="rId11"/>
    <p:sldId id="478" r:id="rId12"/>
    <p:sldId id="274" r:id="rId13"/>
    <p:sldId id="480" r:id="rId14"/>
    <p:sldId id="288" r:id="rId15"/>
    <p:sldId id="623" r:id="rId16"/>
    <p:sldId id="281" r:id="rId17"/>
    <p:sldId id="282" r:id="rId18"/>
    <p:sldId id="283" r:id="rId19"/>
    <p:sldId id="617" r:id="rId20"/>
    <p:sldId id="616" r:id="rId21"/>
    <p:sldId id="285" r:id="rId22"/>
    <p:sldId id="622" r:id="rId23"/>
    <p:sldId id="625" r:id="rId24"/>
    <p:sldId id="626" r:id="rId25"/>
    <p:sldId id="287" r:id="rId26"/>
    <p:sldId id="289" r:id="rId27"/>
    <p:sldId id="290" r:id="rId28"/>
    <p:sldId id="291" r:id="rId29"/>
    <p:sldId id="627" r:id="rId30"/>
    <p:sldId id="628" r:id="rId31"/>
    <p:sldId id="629" r:id="rId32"/>
    <p:sldId id="483" r:id="rId33"/>
    <p:sldId id="294" r:id="rId34"/>
    <p:sldId id="484" r:id="rId35"/>
    <p:sldId id="295" r:id="rId36"/>
    <p:sldId id="296" r:id="rId37"/>
    <p:sldId id="297" r:id="rId38"/>
    <p:sldId id="485" r:id="rId39"/>
    <p:sldId id="630" r:id="rId40"/>
    <p:sldId id="299" r:id="rId41"/>
    <p:sldId id="303" r:id="rId42"/>
    <p:sldId id="301" r:id="rId43"/>
    <p:sldId id="486" r:id="rId44"/>
    <p:sldId id="487" r:id="rId45"/>
    <p:sldId id="309" r:id="rId46"/>
    <p:sldId id="308" r:id="rId47"/>
    <p:sldId id="488" r:id="rId48"/>
    <p:sldId id="311" r:id="rId49"/>
    <p:sldId id="632" r:id="rId50"/>
    <p:sldId id="312" r:id="rId51"/>
    <p:sldId id="489" r:id="rId52"/>
    <p:sldId id="490" r:id="rId53"/>
    <p:sldId id="493" r:id="rId54"/>
    <p:sldId id="494" r:id="rId55"/>
    <p:sldId id="633" r:id="rId56"/>
    <p:sldId id="318" r:id="rId57"/>
    <p:sldId id="631" r:id="rId58"/>
    <p:sldId id="320" r:id="rId59"/>
    <p:sldId id="321" r:id="rId60"/>
    <p:sldId id="495" r:id="rId61"/>
    <p:sldId id="634" r:id="rId62"/>
    <p:sldId id="323" r:id="rId63"/>
    <p:sldId id="324" r:id="rId64"/>
    <p:sldId id="496" r:id="rId65"/>
    <p:sldId id="327" r:id="rId66"/>
    <p:sldId id="497" r:id="rId67"/>
    <p:sldId id="637" r:id="rId68"/>
    <p:sldId id="330" r:id="rId69"/>
    <p:sldId id="331" r:id="rId70"/>
    <p:sldId id="332" r:id="rId71"/>
    <p:sldId id="333" r:id="rId72"/>
    <p:sldId id="334" r:id="rId73"/>
    <p:sldId id="335" r:id="rId74"/>
    <p:sldId id="635" r:id="rId75"/>
    <p:sldId id="498" r:id="rId76"/>
    <p:sldId id="499" r:id="rId77"/>
    <p:sldId id="500" r:id="rId78"/>
    <p:sldId id="340" r:id="rId79"/>
    <p:sldId id="341" r:id="rId80"/>
    <p:sldId id="501" r:id="rId81"/>
    <p:sldId id="522" r:id="rId82"/>
    <p:sldId id="523" r:id="rId83"/>
    <p:sldId id="524" r:id="rId84"/>
    <p:sldId id="525" r:id="rId85"/>
    <p:sldId id="526" r:id="rId86"/>
    <p:sldId id="527" r:id="rId87"/>
    <p:sldId id="528" r:id="rId88"/>
    <p:sldId id="529" r:id="rId89"/>
    <p:sldId id="351" r:id="rId90"/>
    <p:sldId id="357" r:id="rId91"/>
    <p:sldId id="530" r:id="rId92"/>
    <p:sldId id="531" r:id="rId93"/>
    <p:sldId id="532" r:id="rId94"/>
    <p:sldId id="533" r:id="rId95"/>
    <p:sldId id="534" r:id="rId96"/>
    <p:sldId id="535" r:id="rId97"/>
    <p:sldId id="359" r:id="rId98"/>
    <p:sldId id="360" r:id="rId99"/>
    <p:sldId id="536" r:id="rId100"/>
    <p:sldId id="361" r:id="rId101"/>
    <p:sldId id="537" r:id="rId102"/>
    <p:sldId id="538" r:id="rId103"/>
    <p:sldId id="539" r:id="rId104"/>
    <p:sldId id="540" r:id="rId105"/>
    <p:sldId id="541" r:id="rId106"/>
    <p:sldId id="542" r:id="rId107"/>
    <p:sldId id="543" r:id="rId108"/>
    <p:sldId id="544" r:id="rId109"/>
    <p:sldId id="545" r:id="rId110"/>
    <p:sldId id="546" r:id="rId111"/>
    <p:sldId id="364" r:id="rId112"/>
    <p:sldId id="547" r:id="rId113"/>
    <p:sldId id="362" r:id="rId114"/>
    <p:sldId id="363" r:id="rId115"/>
    <p:sldId id="548" r:id="rId116"/>
    <p:sldId id="365" r:id="rId117"/>
    <p:sldId id="366" r:id="rId118"/>
    <p:sldId id="367" r:id="rId119"/>
    <p:sldId id="549" r:id="rId120"/>
    <p:sldId id="550" r:id="rId121"/>
    <p:sldId id="551" r:id="rId122"/>
    <p:sldId id="552" r:id="rId123"/>
    <p:sldId id="553" r:id="rId124"/>
    <p:sldId id="554" r:id="rId125"/>
    <p:sldId id="555" r:id="rId126"/>
    <p:sldId id="556" r:id="rId127"/>
    <p:sldId id="557" r:id="rId128"/>
    <p:sldId id="558" r:id="rId129"/>
    <p:sldId id="559" r:id="rId130"/>
    <p:sldId id="560" r:id="rId131"/>
    <p:sldId id="561" r:id="rId132"/>
    <p:sldId id="562" r:id="rId133"/>
    <p:sldId id="563" r:id="rId134"/>
    <p:sldId id="564" r:id="rId135"/>
    <p:sldId id="565" r:id="rId136"/>
    <p:sldId id="566" r:id="rId137"/>
    <p:sldId id="567" r:id="rId138"/>
    <p:sldId id="568" r:id="rId139"/>
    <p:sldId id="569" r:id="rId140"/>
    <p:sldId id="570" r:id="rId141"/>
    <p:sldId id="571" r:id="rId142"/>
    <p:sldId id="572" r:id="rId143"/>
    <p:sldId id="573" r:id="rId144"/>
    <p:sldId id="574" r:id="rId145"/>
    <p:sldId id="575" r:id="rId146"/>
    <p:sldId id="576" r:id="rId147"/>
    <p:sldId id="577" r:id="rId148"/>
    <p:sldId id="578" r:id="rId149"/>
    <p:sldId id="579" r:id="rId150"/>
    <p:sldId id="580" r:id="rId151"/>
    <p:sldId id="581" r:id="rId152"/>
    <p:sldId id="394" r:id="rId153"/>
    <p:sldId id="583" r:id="rId154"/>
    <p:sldId id="584" r:id="rId155"/>
    <p:sldId id="585" r:id="rId156"/>
    <p:sldId id="398" r:id="rId157"/>
    <p:sldId id="586" r:id="rId158"/>
    <p:sldId id="587" r:id="rId159"/>
    <p:sldId id="399" r:id="rId160"/>
    <p:sldId id="401" r:id="rId161"/>
    <p:sldId id="402" r:id="rId162"/>
    <p:sldId id="403" r:id="rId163"/>
    <p:sldId id="404" r:id="rId164"/>
    <p:sldId id="405" r:id="rId165"/>
    <p:sldId id="406" r:id="rId166"/>
    <p:sldId id="588" r:id="rId167"/>
    <p:sldId id="589" r:id="rId168"/>
    <p:sldId id="411" r:id="rId169"/>
    <p:sldId id="590" r:id="rId170"/>
    <p:sldId id="409" r:id="rId171"/>
    <p:sldId id="410" r:id="rId172"/>
    <p:sldId id="591" r:id="rId173"/>
    <p:sldId id="592" r:id="rId174"/>
    <p:sldId id="593" r:id="rId175"/>
    <p:sldId id="594" r:id="rId176"/>
    <p:sldId id="595" r:id="rId177"/>
    <p:sldId id="596" r:id="rId178"/>
    <p:sldId id="597" r:id="rId179"/>
    <p:sldId id="598" r:id="rId180"/>
    <p:sldId id="599" r:id="rId181"/>
    <p:sldId id="600" r:id="rId182"/>
    <p:sldId id="601" r:id="rId183"/>
    <p:sldId id="602" r:id="rId184"/>
    <p:sldId id="603" r:id="rId185"/>
    <p:sldId id="604" r:id="rId186"/>
    <p:sldId id="605" r:id="rId187"/>
    <p:sldId id="606" r:id="rId188"/>
    <p:sldId id="607" r:id="rId189"/>
    <p:sldId id="608" r:id="rId190"/>
    <p:sldId id="618" r:id="rId191"/>
    <p:sldId id="609" r:id="rId192"/>
    <p:sldId id="610" r:id="rId193"/>
    <p:sldId id="611" r:id="rId194"/>
    <p:sldId id="612" r:id="rId195"/>
    <p:sldId id="613" r:id="rId196"/>
    <p:sldId id="614" r:id="rId197"/>
    <p:sldId id="615" r:id="rId198"/>
    <p:sldId id="436" r:id="rId199"/>
    <p:sldId id="437" r:id="rId200"/>
    <p:sldId id="636" r:id="rId201"/>
    <p:sldId id="264" r:id="rId202"/>
  </p:sldIdLst>
  <p:sldSz cx="9144000" cy="6858000" type="screen4x3"/>
  <p:notesSz cx="6858000" cy="9144000"/>
  <p:custDataLst>
    <p:tags r:id="rId2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49" d="100"/>
          <a:sy n="49" d="100"/>
        </p:scale>
        <p:origin x="42" y="1422"/>
      </p:cViewPr>
      <p:guideLst>
        <p:guide orient="horz" pos="2160"/>
        <p:guide pos="2880"/>
      </p:guideLst>
    </p:cSldViewPr>
  </p:slideViewPr>
  <p:notesTextViewPr>
    <p:cViewPr>
      <p:scale>
        <a:sx n="1" d="1"/>
        <a:sy n="1" d="1"/>
      </p:scale>
      <p:origin x="0" y="0"/>
    </p:cViewPr>
  </p:notesTextViewPr>
  <p:sorterViewPr>
    <p:cViewPr varScale="1">
      <p:scale>
        <a:sx n="1" d="1"/>
        <a:sy n="1" d="1"/>
      </p:scale>
      <p:origin x="0" y="-549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viewProps" Target="viewProps.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smtClean="0"/>
            <a:t>Normal</a:t>
          </a:r>
        </a:p>
        <a:p>
          <a:pPr lvl="0" algn="ctr" defTabSz="1066800">
            <a:lnSpc>
              <a:spcPct val="90000"/>
            </a:lnSpc>
            <a:spcBef>
              <a:spcPct val="0"/>
            </a:spcBef>
            <a:spcAft>
              <a:spcPct val="35000"/>
            </a:spcAft>
          </a:pPr>
          <a:r>
            <a:rPr lang="en-US" sz="2400" b="1" kern="1200" smtClean="0"/>
            <a:t>FBG &lt;100</a:t>
          </a:r>
        </a:p>
        <a:p>
          <a:pPr lvl="0" algn="ctr" defTabSz="1066800">
            <a:lnSpc>
              <a:spcPct val="90000"/>
            </a:lnSpc>
            <a:spcBef>
              <a:spcPct val="0"/>
            </a:spcBef>
            <a:spcAft>
              <a:spcPct val="35000"/>
            </a:spcAft>
          </a:pPr>
          <a:r>
            <a:rPr lang="en-US" sz="2400" b="1" kern="1200" smtClean="0"/>
            <a:t>Random &lt;140</a:t>
          </a:r>
        </a:p>
        <a:p>
          <a:pPr lvl="0" algn="ctr" defTabSz="1066800">
            <a:lnSpc>
              <a:spcPct val="90000"/>
            </a:lnSpc>
            <a:spcBef>
              <a:spcPct val="0"/>
            </a:spcBef>
            <a:spcAft>
              <a:spcPct val="35000"/>
            </a:spcAft>
          </a:pPr>
          <a:r>
            <a:rPr lang="en-US" sz="2400" b="1" kern="1200" smtClean="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smtClean="0"/>
            <a:t>Prediabetes</a:t>
          </a:r>
        </a:p>
        <a:p>
          <a:pPr lvl="0" algn="ctr" defTabSz="889000">
            <a:lnSpc>
              <a:spcPct val="90000"/>
            </a:lnSpc>
            <a:spcBef>
              <a:spcPct val="0"/>
            </a:spcBef>
            <a:spcAft>
              <a:spcPct val="35000"/>
            </a:spcAft>
          </a:pPr>
          <a:r>
            <a:rPr lang="en-US" sz="2000" b="1" kern="1200" smtClean="0"/>
            <a:t>FBG 100-125</a:t>
          </a:r>
        </a:p>
        <a:p>
          <a:pPr lvl="0" algn="ctr" defTabSz="889000">
            <a:lnSpc>
              <a:spcPct val="90000"/>
            </a:lnSpc>
            <a:spcBef>
              <a:spcPct val="0"/>
            </a:spcBef>
            <a:spcAft>
              <a:spcPct val="35000"/>
            </a:spcAft>
          </a:pPr>
          <a:r>
            <a:rPr lang="en-US" sz="2000" b="1" kern="1200" smtClean="0"/>
            <a:t>Random 140 - 199</a:t>
          </a:r>
        </a:p>
        <a:p>
          <a:pPr lvl="0" algn="ctr" defTabSz="889000">
            <a:lnSpc>
              <a:spcPct val="90000"/>
            </a:lnSpc>
            <a:spcBef>
              <a:spcPct val="0"/>
            </a:spcBef>
            <a:spcAft>
              <a:spcPct val="35000"/>
            </a:spcAft>
          </a:pPr>
          <a:r>
            <a:rPr lang="en-US" sz="2000" b="1" kern="1200" smtClean="0"/>
            <a:t>A1c ~ 5.7- 6.4% </a:t>
          </a:r>
        </a:p>
        <a:p>
          <a:pPr lvl="0" algn="ctr" defTabSz="889000">
            <a:lnSpc>
              <a:spcPct val="90000"/>
            </a:lnSpc>
            <a:spcBef>
              <a:spcPct val="0"/>
            </a:spcBef>
            <a:spcAft>
              <a:spcPct val="35000"/>
            </a:spcAft>
          </a:pPr>
          <a:r>
            <a:rPr lang="en-US" sz="2000" b="1" kern="1200" smtClean="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smtClean="0">
              <a:latin typeface="+mn-lt"/>
            </a:rPr>
            <a:t>D</a:t>
          </a:r>
          <a:r>
            <a:rPr kumimoji="0" lang="en-US" sz="2400" b="1" i="0" u="sng" strike="noStrike" kern="1200" cap="none" spc="0" normalizeH="0" baseline="0" noProof="0" smtClean="0">
              <a:ln/>
              <a:effectLst/>
              <a:uLnTx/>
              <a:uFillTx/>
              <a:latin typeface="+mn-lt"/>
              <a:ea typeface="+mn-ea"/>
              <a:cs typeface="+mn-cs"/>
            </a:rPr>
            <a:t>iabetes</a:t>
          </a:r>
        </a:p>
        <a:p>
          <a:pPr lvl="0" algn="ctr" defTabSz="1066800" rtl="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FBG 126 +</a:t>
          </a:r>
        </a:p>
        <a:p>
          <a:pPr lvl="0" algn="ctr" defTabSz="1066800" rtl="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Random 200</a:t>
          </a:r>
          <a:r>
            <a:rPr kumimoji="0" lang="en-US" sz="2400" b="1" i="0" u="none" strike="noStrike" kern="1200" cap="none" spc="0" normalizeH="0" noProof="0" smtClean="0">
              <a:ln/>
              <a:effectLst/>
              <a:uLnTx/>
              <a:uFillTx/>
              <a:latin typeface="+mn-lt"/>
            </a:rPr>
            <a:t> +</a:t>
          </a:r>
          <a:endParaRPr kumimoji="0" lang="en-US" sz="2400" b="1" i="0" u="none" strike="noStrike" kern="1200" cap="none" spc="0" normalizeH="0" baseline="0" noProof="0" smtClean="0">
            <a:ln/>
            <a:effectLst/>
            <a:uLnTx/>
            <a:uFillTx/>
            <a:latin typeface="+mn-lt"/>
          </a:endParaRPr>
        </a:p>
        <a:p>
          <a:pPr lvl="0" algn="ctr" defTabSz="106680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A1c</a:t>
          </a:r>
          <a:r>
            <a:rPr kumimoji="0" lang="en-US" sz="2400" b="1" i="0" u="none" strike="noStrike" kern="1200" cap="none" spc="0" normalizeH="0" noProof="0" smtClean="0">
              <a:ln/>
              <a:effectLst/>
              <a:uLnTx/>
              <a:uFillTx/>
              <a:latin typeface="+mn-lt"/>
            </a:rPr>
            <a:t> </a:t>
          </a:r>
          <a:r>
            <a:rPr kumimoji="0" lang="en-US" sz="2400" b="1" i="0" u="none" strike="noStrike" kern="1200" cap="none" spc="0" normalizeH="0" baseline="0" noProof="0" smtClean="0">
              <a:ln/>
              <a:effectLst/>
              <a:uLnTx/>
              <a:uFillTx/>
              <a:latin typeface="+mn-lt"/>
            </a:rPr>
            <a:t>6.5% or +   </a:t>
          </a:r>
        </a:p>
        <a:p>
          <a:pPr lvl="0" algn="ctr" defTabSz="1066800" rtl="0">
            <a:lnSpc>
              <a:spcPct val="90000"/>
            </a:lnSpc>
            <a:spcBef>
              <a:spcPct val="0"/>
            </a:spcBef>
            <a:spcAft>
              <a:spcPct val="35000"/>
            </a:spcAft>
          </a:pPr>
          <a:r>
            <a:rPr lang="en-US" sz="2400" b="1" kern="1200" smtClean="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5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113.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3</a:t>
            </a:fld>
            <a:endParaRPr lang="en-US" sz="1200" smtClean="0">
              <a:solidFill>
                <a:srgbClr val="000000"/>
              </a:solidFill>
            </a:endParaRPr>
          </a:p>
        </p:txBody>
      </p:sp>
    </p:spTree>
    <p:extLst>
      <p:ext uri="{BB962C8B-B14F-4D97-AF65-F5344CB8AC3E}">
        <p14:creationId xmlns:p14="http://schemas.microsoft.com/office/powerpoint/2010/main" val="21960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170</a:t>
            </a:fld>
            <a:endParaRPr lang="en-US" sz="1300" smtClean="0"/>
          </a:p>
        </p:txBody>
      </p:sp>
    </p:spTree>
    <p:extLst>
      <p:ext uri="{BB962C8B-B14F-4D97-AF65-F5344CB8AC3E}">
        <p14:creationId xmlns:p14="http://schemas.microsoft.com/office/powerpoint/2010/main" val="3001323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172</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173</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174</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175</a:t>
            </a:fld>
            <a:endParaRPr lang="en-US" sz="1300"/>
          </a:p>
        </p:txBody>
      </p:sp>
    </p:spTree>
    <p:extLst>
      <p:ext uri="{BB962C8B-B14F-4D97-AF65-F5344CB8AC3E}">
        <p14:creationId xmlns:p14="http://schemas.microsoft.com/office/powerpoint/2010/main" val="6441377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176</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177</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178</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180</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181</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182</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184</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184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184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189</a:t>
            </a:fld>
            <a:endParaRPr lang="en-US" sz="1300" smtClean="0"/>
          </a:p>
        </p:txBody>
      </p:sp>
    </p:spTree>
    <p:extLst>
      <p:ext uri="{BB962C8B-B14F-4D97-AF65-F5344CB8AC3E}">
        <p14:creationId xmlns:p14="http://schemas.microsoft.com/office/powerpoint/2010/main" val="41183166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190</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191</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192</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193</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194</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195</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196</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26157834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197</a:t>
            </a:fld>
            <a:endParaRPr lang="en-US" sz="1300" smtClean="0"/>
          </a:p>
        </p:txBody>
      </p:sp>
    </p:spTree>
    <p:extLst>
      <p:ext uri="{BB962C8B-B14F-4D97-AF65-F5344CB8AC3E}">
        <p14:creationId xmlns:p14="http://schemas.microsoft.com/office/powerpoint/2010/main" val="909173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198</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200</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24</a:t>
            </a:fld>
            <a:endParaRPr lang="en-US" sz="1300" smtClean="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26</a:t>
            </a:fld>
            <a:endParaRPr lang="en-US" sz="1300" smtClean="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27</a:t>
            </a:fld>
            <a:endParaRPr lang="en-US" sz="1300" smtClean="0"/>
          </a:p>
        </p:txBody>
      </p:sp>
    </p:spTree>
    <p:extLst>
      <p:ext uri="{BB962C8B-B14F-4D97-AF65-F5344CB8AC3E}">
        <p14:creationId xmlns:p14="http://schemas.microsoft.com/office/powerpoint/2010/main" val="59298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31</a:t>
            </a:fld>
            <a:endParaRPr lang="en-US" sz="1200" smtClean="0"/>
          </a:p>
        </p:txBody>
      </p:sp>
    </p:spTree>
    <p:extLst>
      <p:ext uri="{BB962C8B-B14F-4D97-AF65-F5344CB8AC3E}">
        <p14:creationId xmlns:p14="http://schemas.microsoft.com/office/powerpoint/2010/main" val="236682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34</a:t>
            </a:fld>
            <a:endParaRPr lang="en-US" sz="1300" smtClean="0"/>
          </a:p>
        </p:txBody>
      </p:sp>
    </p:spTree>
    <p:extLst>
      <p:ext uri="{BB962C8B-B14F-4D97-AF65-F5344CB8AC3E}">
        <p14:creationId xmlns:p14="http://schemas.microsoft.com/office/powerpoint/2010/main" val="76651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12DAFB-F35D-4E6D-8B58-8EA25A61BD14}" type="slidenum">
              <a:rPr lang="en-US" sz="1300" smtClean="0"/>
              <a:pPr>
                <a:spcBef>
                  <a:spcPct val="0"/>
                </a:spcBef>
              </a:pPr>
              <a:t>35</a:t>
            </a:fld>
            <a:endParaRPr lang="en-US" sz="1300" smtClean="0"/>
          </a:p>
        </p:txBody>
      </p:sp>
    </p:spTree>
    <p:extLst>
      <p:ext uri="{BB962C8B-B14F-4D97-AF65-F5344CB8AC3E}">
        <p14:creationId xmlns:p14="http://schemas.microsoft.com/office/powerpoint/2010/main" val="183287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36</a:t>
            </a:fld>
            <a:endParaRPr lang="en-US" sz="1300" smtClean="0"/>
          </a:p>
        </p:txBody>
      </p:sp>
    </p:spTree>
    <p:extLst>
      <p:ext uri="{BB962C8B-B14F-4D97-AF65-F5344CB8AC3E}">
        <p14:creationId xmlns:p14="http://schemas.microsoft.com/office/powerpoint/2010/main" val="401026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1298252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39</a:t>
            </a:fld>
            <a:endParaRPr lang="en-US" sz="1300" smtClean="0"/>
          </a:p>
        </p:txBody>
      </p:sp>
    </p:spTree>
    <p:extLst>
      <p:ext uri="{BB962C8B-B14F-4D97-AF65-F5344CB8AC3E}">
        <p14:creationId xmlns:p14="http://schemas.microsoft.com/office/powerpoint/2010/main" val="2937835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201579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41</a:t>
            </a:fld>
            <a:endParaRPr lang="en-US" sz="1300" smtClean="0"/>
          </a:p>
        </p:txBody>
      </p:sp>
    </p:spTree>
    <p:extLst>
      <p:ext uri="{BB962C8B-B14F-4D97-AF65-F5344CB8AC3E}">
        <p14:creationId xmlns:p14="http://schemas.microsoft.com/office/powerpoint/2010/main" val="932208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44</a:t>
            </a:fld>
            <a:endParaRPr lang="en-US" sz="1300" smtClean="0"/>
          </a:p>
        </p:txBody>
      </p:sp>
    </p:spTree>
    <p:extLst>
      <p:ext uri="{BB962C8B-B14F-4D97-AF65-F5344CB8AC3E}">
        <p14:creationId xmlns:p14="http://schemas.microsoft.com/office/powerpoint/2010/main" val="1863329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45</a:t>
            </a:fld>
            <a:endParaRPr lang="en-US" sz="1300" smtClean="0"/>
          </a:p>
        </p:txBody>
      </p:sp>
    </p:spTree>
    <p:extLst>
      <p:ext uri="{BB962C8B-B14F-4D97-AF65-F5344CB8AC3E}">
        <p14:creationId xmlns:p14="http://schemas.microsoft.com/office/powerpoint/2010/main" val="429213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8</a:t>
            </a:fld>
            <a:endParaRPr lang="en-US" sz="1300" smtClean="0"/>
          </a:p>
        </p:txBody>
      </p:sp>
    </p:spTree>
    <p:extLst>
      <p:ext uri="{BB962C8B-B14F-4D97-AF65-F5344CB8AC3E}">
        <p14:creationId xmlns:p14="http://schemas.microsoft.com/office/powerpoint/2010/main" val="323658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47</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47</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47</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98039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52</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54</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54</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54</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56</a:t>
            </a:fld>
            <a:endParaRPr lang="en-US" sz="1400" smtClean="0"/>
          </a:p>
        </p:txBody>
      </p:sp>
    </p:spTree>
    <p:extLst>
      <p:ext uri="{BB962C8B-B14F-4D97-AF65-F5344CB8AC3E}">
        <p14:creationId xmlns:p14="http://schemas.microsoft.com/office/powerpoint/2010/main" val="12636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57</a:t>
            </a:fld>
            <a:endParaRPr lang="en-US" sz="1300" smtClean="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58</a:t>
            </a:fld>
            <a:endParaRPr lang="en-US" sz="1200" smtClean="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59</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60</a:t>
            </a:fld>
            <a:endParaRPr lang="en-US" sz="1200" smtClean="0"/>
          </a:p>
        </p:txBody>
      </p:sp>
    </p:spTree>
    <p:extLst>
      <p:ext uri="{BB962C8B-B14F-4D97-AF65-F5344CB8AC3E}">
        <p14:creationId xmlns:p14="http://schemas.microsoft.com/office/powerpoint/2010/main" val="2093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235202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61</a:t>
            </a:fld>
            <a:endParaRPr lang="en-US" sz="1400" smtClean="0"/>
          </a:p>
        </p:txBody>
      </p:sp>
    </p:spTree>
    <p:extLst>
      <p:ext uri="{BB962C8B-B14F-4D97-AF65-F5344CB8AC3E}">
        <p14:creationId xmlns:p14="http://schemas.microsoft.com/office/powerpoint/2010/main" val="108337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62</a:t>
            </a:fld>
            <a:endParaRPr lang="en-US" sz="1300" smtClean="0"/>
          </a:p>
        </p:txBody>
      </p:sp>
    </p:spTree>
    <p:extLst>
      <p:ext uri="{BB962C8B-B14F-4D97-AF65-F5344CB8AC3E}">
        <p14:creationId xmlns:p14="http://schemas.microsoft.com/office/powerpoint/2010/main" val="188359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65</a:t>
            </a:fld>
            <a:endParaRPr lang="en-US" sz="1200" smtClean="0"/>
          </a:p>
        </p:txBody>
      </p:sp>
    </p:spTree>
    <p:extLst>
      <p:ext uri="{BB962C8B-B14F-4D97-AF65-F5344CB8AC3E}">
        <p14:creationId xmlns:p14="http://schemas.microsoft.com/office/powerpoint/2010/main" val="326752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66</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67</a:t>
            </a:fld>
            <a:endParaRPr lang="en-US" sz="1300" smtClean="0"/>
          </a:p>
        </p:txBody>
      </p:sp>
    </p:spTree>
    <p:extLst>
      <p:ext uri="{BB962C8B-B14F-4D97-AF65-F5344CB8AC3E}">
        <p14:creationId xmlns:p14="http://schemas.microsoft.com/office/powerpoint/2010/main" val="876467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68</a:t>
            </a:fld>
            <a:endParaRPr lang="en-US" sz="1300" smtClean="0"/>
          </a:p>
        </p:txBody>
      </p:sp>
    </p:spTree>
    <p:extLst>
      <p:ext uri="{BB962C8B-B14F-4D97-AF65-F5344CB8AC3E}">
        <p14:creationId xmlns:p14="http://schemas.microsoft.com/office/powerpoint/2010/main" val="157391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69</a:t>
            </a:fld>
            <a:endParaRPr lang="en-US" sz="1300" smtClean="0"/>
          </a:p>
        </p:txBody>
      </p:sp>
    </p:spTree>
    <p:extLst>
      <p:ext uri="{BB962C8B-B14F-4D97-AF65-F5344CB8AC3E}">
        <p14:creationId xmlns:p14="http://schemas.microsoft.com/office/powerpoint/2010/main" val="121868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70</a:t>
            </a:fld>
            <a:endParaRPr lang="en-US" sz="1300" smtClean="0"/>
          </a:p>
        </p:txBody>
      </p:sp>
    </p:spTree>
    <p:extLst>
      <p:ext uri="{BB962C8B-B14F-4D97-AF65-F5344CB8AC3E}">
        <p14:creationId xmlns:p14="http://schemas.microsoft.com/office/powerpoint/2010/main" val="45622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71</a:t>
            </a:fld>
            <a:endParaRPr lang="en-US" sz="1300" smtClean="0"/>
          </a:p>
        </p:txBody>
      </p:sp>
    </p:spTree>
    <p:extLst>
      <p:ext uri="{BB962C8B-B14F-4D97-AF65-F5344CB8AC3E}">
        <p14:creationId xmlns:p14="http://schemas.microsoft.com/office/powerpoint/2010/main" val="304772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72</a:t>
            </a:fld>
            <a:endParaRPr lang="en-US" sz="1300" smtClean="0"/>
          </a:p>
        </p:txBody>
      </p:sp>
    </p:spTree>
    <p:extLst>
      <p:ext uri="{BB962C8B-B14F-4D97-AF65-F5344CB8AC3E}">
        <p14:creationId xmlns:p14="http://schemas.microsoft.com/office/powerpoint/2010/main" val="255655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13</a:t>
            </a:fld>
            <a:endParaRPr lang="en-US" sz="1300" smtClean="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78</a:t>
            </a:fld>
            <a:endParaRPr lang="en-US" sz="1300" smtClean="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81</a:t>
            </a:fld>
            <a:endParaRPr lang="en-US" sz="1200" smtClean="0"/>
          </a:p>
        </p:txBody>
      </p:sp>
    </p:spTree>
    <p:extLst>
      <p:ext uri="{BB962C8B-B14F-4D97-AF65-F5344CB8AC3E}">
        <p14:creationId xmlns:p14="http://schemas.microsoft.com/office/powerpoint/2010/main" val="3379912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82</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83</a:t>
            </a:fld>
            <a:endParaRPr lang="en-US" smtClean="0">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84</a:t>
            </a:fld>
            <a:endParaRPr lang="en-US" smtClean="0"/>
          </a:p>
        </p:txBody>
      </p:sp>
    </p:spTree>
    <p:extLst>
      <p:ext uri="{BB962C8B-B14F-4D97-AF65-F5344CB8AC3E}">
        <p14:creationId xmlns:p14="http://schemas.microsoft.com/office/powerpoint/2010/main" val="1634083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87</a:t>
            </a:fld>
            <a:endParaRPr lang="en-US" sz="1200" smtClean="0"/>
          </a:p>
        </p:txBody>
      </p:sp>
    </p:spTree>
    <p:extLst>
      <p:ext uri="{BB962C8B-B14F-4D97-AF65-F5344CB8AC3E}">
        <p14:creationId xmlns:p14="http://schemas.microsoft.com/office/powerpoint/2010/main" val="3792563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88</a:t>
            </a:fld>
            <a:endParaRPr lang="en-US" sz="1300" smtClean="0"/>
          </a:p>
        </p:txBody>
      </p:sp>
    </p:spTree>
    <p:extLst>
      <p:ext uri="{BB962C8B-B14F-4D97-AF65-F5344CB8AC3E}">
        <p14:creationId xmlns:p14="http://schemas.microsoft.com/office/powerpoint/2010/main" val="209429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92</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96</a:t>
            </a:fld>
            <a:endParaRPr lang="en-US" sz="1300" smtClean="0"/>
          </a:p>
        </p:txBody>
      </p:sp>
    </p:spTree>
    <p:extLst>
      <p:ext uri="{BB962C8B-B14F-4D97-AF65-F5344CB8AC3E}">
        <p14:creationId xmlns:p14="http://schemas.microsoft.com/office/powerpoint/2010/main" val="3495316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97</a:t>
            </a:fld>
            <a:endParaRPr lang="en-US" sz="1200" smtClean="0"/>
          </a:p>
        </p:txBody>
      </p:sp>
    </p:spTree>
    <p:extLst>
      <p:ext uri="{BB962C8B-B14F-4D97-AF65-F5344CB8AC3E}">
        <p14:creationId xmlns:p14="http://schemas.microsoft.com/office/powerpoint/2010/main" val="36768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15</a:t>
            </a:fld>
            <a:endParaRPr lang="en-US" sz="1300" smtClean="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AB79AD-9CCC-4383-A2D8-A3C3C35B21FE}" type="slidenum">
              <a:rPr lang="en-US" sz="1300" smtClean="0"/>
              <a:pPr>
                <a:spcBef>
                  <a:spcPct val="0"/>
                </a:spcBef>
              </a:pPr>
              <a:t>99</a:t>
            </a:fld>
            <a:endParaRPr lang="en-US" sz="1300" smtClean="0"/>
          </a:p>
        </p:txBody>
      </p:sp>
    </p:spTree>
    <p:extLst>
      <p:ext uri="{BB962C8B-B14F-4D97-AF65-F5344CB8AC3E}">
        <p14:creationId xmlns:p14="http://schemas.microsoft.com/office/powerpoint/2010/main" val="1041930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100</a:t>
            </a:fld>
            <a:endParaRPr lang="en-US" sz="1200" smtClean="0"/>
          </a:p>
        </p:txBody>
      </p:sp>
    </p:spTree>
    <p:extLst>
      <p:ext uri="{BB962C8B-B14F-4D97-AF65-F5344CB8AC3E}">
        <p14:creationId xmlns:p14="http://schemas.microsoft.com/office/powerpoint/2010/main" val="985967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101</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102</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103</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564489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104</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883472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105</a:t>
            </a:fld>
            <a:endParaRPr lang="en-US" smtClean="0">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106</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4715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108</a:t>
            </a:fld>
            <a:endParaRPr lang="en-US" sz="1200" smtClean="0"/>
          </a:p>
        </p:txBody>
      </p:sp>
    </p:spTree>
    <p:extLst>
      <p:ext uri="{BB962C8B-B14F-4D97-AF65-F5344CB8AC3E}">
        <p14:creationId xmlns:p14="http://schemas.microsoft.com/office/powerpoint/2010/main" val="134941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16</a:t>
            </a:fld>
            <a:endParaRPr lang="en-US" sz="1300" smtClean="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109</a:t>
            </a:fld>
            <a:endParaRPr lang="en-US" sz="1200" smtClean="0"/>
          </a:p>
        </p:txBody>
      </p:sp>
    </p:spTree>
    <p:extLst>
      <p:ext uri="{BB962C8B-B14F-4D97-AF65-F5344CB8AC3E}">
        <p14:creationId xmlns:p14="http://schemas.microsoft.com/office/powerpoint/2010/main" val="3296143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110</a:t>
            </a:fld>
            <a:endParaRPr lang="en-US" sz="1300" smtClean="0"/>
          </a:p>
        </p:txBody>
      </p:sp>
    </p:spTree>
    <p:extLst>
      <p:ext uri="{BB962C8B-B14F-4D97-AF65-F5344CB8AC3E}">
        <p14:creationId xmlns:p14="http://schemas.microsoft.com/office/powerpoint/2010/main" val="3283999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111</a:t>
            </a:fld>
            <a:endParaRPr lang="en-US" sz="1200" smtClean="0"/>
          </a:p>
        </p:txBody>
      </p:sp>
    </p:spTree>
    <p:extLst>
      <p:ext uri="{BB962C8B-B14F-4D97-AF65-F5344CB8AC3E}">
        <p14:creationId xmlns:p14="http://schemas.microsoft.com/office/powerpoint/2010/main" val="2722478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A5F273-7429-4D7C-AA11-426F1DC81558}" type="slidenum">
              <a:rPr lang="en-US" sz="1300" smtClean="0"/>
              <a:pPr>
                <a:spcBef>
                  <a:spcPct val="0"/>
                </a:spcBef>
              </a:pPr>
              <a:t>112</a:t>
            </a:fld>
            <a:endParaRPr lang="en-US" sz="1300" smtClean="0"/>
          </a:p>
        </p:txBody>
      </p:sp>
    </p:spTree>
    <p:extLst>
      <p:ext uri="{BB962C8B-B14F-4D97-AF65-F5344CB8AC3E}">
        <p14:creationId xmlns:p14="http://schemas.microsoft.com/office/powerpoint/2010/main" val="29889572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113</a:t>
            </a:fld>
            <a:endParaRPr lang="en-US" sz="1300" smtClean="0"/>
          </a:p>
        </p:txBody>
      </p:sp>
    </p:spTree>
    <p:extLst>
      <p:ext uri="{BB962C8B-B14F-4D97-AF65-F5344CB8AC3E}">
        <p14:creationId xmlns:p14="http://schemas.microsoft.com/office/powerpoint/2010/main" val="1267416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114</a:t>
            </a:fld>
            <a:endParaRPr lang="en-US" sz="1200" smtClean="0"/>
          </a:p>
        </p:txBody>
      </p:sp>
    </p:spTree>
    <p:extLst>
      <p:ext uri="{BB962C8B-B14F-4D97-AF65-F5344CB8AC3E}">
        <p14:creationId xmlns:p14="http://schemas.microsoft.com/office/powerpoint/2010/main" val="7861450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115</a:t>
            </a:fld>
            <a:endParaRPr lang="en-US" sz="1300" smtClean="0"/>
          </a:p>
        </p:txBody>
      </p:sp>
    </p:spTree>
    <p:extLst>
      <p:ext uri="{BB962C8B-B14F-4D97-AF65-F5344CB8AC3E}">
        <p14:creationId xmlns:p14="http://schemas.microsoft.com/office/powerpoint/2010/main" val="37279072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116</a:t>
            </a:fld>
            <a:endParaRPr lang="en-US" sz="1300" smtClean="0"/>
          </a:p>
        </p:txBody>
      </p:sp>
    </p:spTree>
    <p:extLst>
      <p:ext uri="{BB962C8B-B14F-4D97-AF65-F5344CB8AC3E}">
        <p14:creationId xmlns:p14="http://schemas.microsoft.com/office/powerpoint/2010/main" val="35549575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117</a:t>
            </a:fld>
            <a:endParaRPr lang="en-US" sz="1300" smtClean="0"/>
          </a:p>
        </p:txBody>
      </p:sp>
    </p:spTree>
    <p:extLst>
      <p:ext uri="{BB962C8B-B14F-4D97-AF65-F5344CB8AC3E}">
        <p14:creationId xmlns:p14="http://schemas.microsoft.com/office/powerpoint/2010/main" val="16166098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118</a:t>
            </a:fld>
            <a:endParaRPr lang="en-US" smtClean="0">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121</a:t>
            </a:fld>
            <a:endParaRPr lang="en-US" sz="1200" smtClean="0"/>
          </a:p>
        </p:txBody>
      </p:sp>
    </p:spTree>
    <p:extLst>
      <p:ext uri="{BB962C8B-B14F-4D97-AF65-F5344CB8AC3E}">
        <p14:creationId xmlns:p14="http://schemas.microsoft.com/office/powerpoint/2010/main" val="26660889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124</a:t>
            </a:fld>
            <a:endParaRPr lang="en-US" sz="1200" smtClean="0"/>
          </a:p>
        </p:txBody>
      </p:sp>
    </p:spTree>
    <p:extLst>
      <p:ext uri="{BB962C8B-B14F-4D97-AF65-F5344CB8AC3E}">
        <p14:creationId xmlns:p14="http://schemas.microsoft.com/office/powerpoint/2010/main" val="1937004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127</a:t>
            </a:fld>
            <a:endParaRPr lang="en-US" smtClean="0">
              <a:latin typeface="Times New Roman" pitchFamily="18" charset="0"/>
            </a:endParaRPr>
          </a:p>
        </p:txBody>
      </p:sp>
    </p:spTree>
    <p:extLst>
      <p:ext uri="{BB962C8B-B14F-4D97-AF65-F5344CB8AC3E}">
        <p14:creationId xmlns:p14="http://schemas.microsoft.com/office/powerpoint/2010/main" val="30305696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128</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128</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128</a:t>
            </a:fld>
            <a:endParaRPr lang="en-US" sz="1200">
              <a:latin typeface="Times New Roman" pitchFamily="18" charset="0"/>
            </a:endParaRPr>
          </a:p>
        </p:txBody>
      </p:sp>
    </p:spTree>
    <p:extLst>
      <p:ext uri="{BB962C8B-B14F-4D97-AF65-F5344CB8AC3E}">
        <p14:creationId xmlns:p14="http://schemas.microsoft.com/office/powerpoint/2010/main" val="40947073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133</a:t>
            </a:fld>
            <a:endParaRPr lang="en-US" sz="1300" smtClean="0"/>
          </a:p>
        </p:txBody>
      </p:sp>
    </p:spTree>
    <p:extLst>
      <p:ext uri="{BB962C8B-B14F-4D97-AF65-F5344CB8AC3E}">
        <p14:creationId xmlns:p14="http://schemas.microsoft.com/office/powerpoint/2010/main" val="39820592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151</a:t>
            </a:fld>
            <a:endParaRPr lang="en-US" sz="1300" smtClean="0"/>
          </a:p>
        </p:txBody>
      </p:sp>
    </p:spTree>
    <p:extLst>
      <p:ext uri="{BB962C8B-B14F-4D97-AF65-F5344CB8AC3E}">
        <p14:creationId xmlns:p14="http://schemas.microsoft.com/office/powerpoint/2010/main" val="558213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153</a:t>
            </a:fld>
            <a:endParaRPr lang="en-US" sz="1200" smtClean="0">
              <a:solidFill>
                <a:srgbClr val="000000"/>
              </a:solidFill>
            </a:endParaRPr>
          </a:p>
        </p:txBody>
      </p:sp>
    </p:spTree>
    <p:extLst>
      <p:ext uri="{BB962C8B-B14F-4D97-AF65-F5344CB8AC3E}">
        <p14:creationId xmlns:p14="http://schemas.microsoft.com/office/powerpoint/2010/main" val="6200709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155</a:t>
            </a:fld>
            <a:endParaRPr lang="en-US" sz="1300" smtClean="0"/>
          </a:p>
        </p:txBody>
      </p:sp>
    </p:spTree>
    <p:extLst>
      <p:ext uri="{BB962C8B-B14F-4D97-AF65-F5344CB8AC3E}">
        <p14:creationId xmlns:p14="http://schemas.microsoft.com/office/powerpoint/2010/main" val="23994229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156</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157</a:t>
            </a:fld>
            <a:endParaRPr lang="en-US" sz="1300"/>
          </a:p>
        </p:txBody>
      </p:sp>
    </p:spTree>
    <p:extLst>
      <p:ext uri="{BB962C8B-B14F-4D97-AF65-F5344CB8AC3E}">
        <p14:creationId xmlns:p14="http://schemas.microsoft.com/office/powerpoint/2010/main" val="3275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158</a:t>
            </a:fld>
            <a:endParaRPr lang="en-US" sz="1300" smtClean="0"/>
          </a:p>
        </p:txBody>
      </p:sp>
    </p:spTree>
    <p:extLst>
      <p:ext uri="{BB962C8B-B14F-4D97-AF65-F5344CB8AC3E}">
        <p14:creationId xmlns:p14="http://schemas.microsoft.com/office/powerpoint/2010/main" val="26951235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159</a:t>
            </a:fld>
            <a:endParaRPr lang="en-US" sz="1300" smtClean="0"/>
          </a:p>
        </p:txBody>
      </p:sp>
    </p:spTree>
    <p:extLst>
      <p:ext uri="{BB962C8B-B14F-4D97-AF65-F5344CB8AC3E}">
        <p14:creationId xmlns:p14="http://schemas.microsoft.com/office/powerpoint/2010/main" val="35158669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160</a:t>
            </a:fld>
            <a:endParaRPr lang="en-US" sz="1300" smtClean="0"/>
          </a:p>
        </p:txBody>
      </p:sp>
    </p:spTree>
    <p:extLst>
      <p:ext uri="{BB962C8B-B14F-4D97-AF65-F5344CB8AC3E}">
        <p14:creationId xmlns:p14="http://schemas.microsoft.com/office/powerpoint/2010/main" val="28735934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161</a:t>
            </a:fld>
            <a:endParaRPr lang="en-US" sz="1300" smtClean="0"/>
          </a:p>
        </p:txBody>
      </p:sp>
    </p:spTree>
    <p:extLst>
      <p:ext uri="{BB962C8B-B14F-4D97-AF65-F5344CB8AC3E}">
        <p14:creationId xmlns:p14="http://schemas.microsoft.com/office/powerpoint/2010/main" val="2760211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162</a:t>
            </a:fld>
            <a:endParaRPr lang="en-US" sz="1300" smtClean="0"/>
          </a:p>
        </p:txBody>
      </p:sp>
    </p:spTree>
    <p:extLst>
      <p:ext uri="{BB962C8B-B14F-4D97-AF65-F5344CB8AC3E}">
        <p14:creationId xmlns:p14="http://schemas.microsoft.com/office/powerpoint/2010/main" val="198205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164</a:t>
            </a:fld>
            <a:endParaRPr lang="en-US" sz="1300" smtClean="0"/>
          </a:p>
        </p:txBody>
      </p:sp>
    </p:spTree>
    <p:extLst>
      <p:ext uri="{BB962C8B-B14F-4D97-AF65-F5344CB8AC3E}">
        <p14:creationId xmlns:p14="http://schemas.microsoft.com/office/powerpoint/2010/main" val="17774215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165</a:t>
            </a:fld>
            <a:endParaRPr lang="en-US" sz="1300"/>
          </a:p>
        </p:txBody>
      </p:sp>
    </p:spTree>
    <p:extLst>
      <p:ext uri="{BB962C8B-B14F-4D97-AF65-F5344CB8AC3E}">
        <p14:creationId xmlns:p14="http://schemas.microsoft.com/office/powerpoint/2010/main" val="10596446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166</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167</a:t>
            </a:fld>
            <a:endParaRPr lang="en-US" sz="1300" smtClean="0"/>
          </a:p>
        </p:txBody>
      </p:sp>
    </p:spTree>
    <p:extLst>
      <p:ext uri="{BB962C8B-B14F-4D97-AF65-F5344CB8AC3E}">
        <p14:creationId xmlns:p14="http://schemas.microsoft.com/office/powerpoint/2010/main" val="42512431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169</a:t>
            </a:fld>
            <a:endParaRPr lang="en-US" sz="1300" smtClean="0"/>
          </a:p>
        </p:txBody>
      </p:sp>
    </p:spTree>
    <p:extLst>
      <p:ext uri="{BB962C8B-B14F-4D97-AF65-F5344CB8AC3E}">
        <p14:creationId xmlns:p14="http://schemas.microsoft.com/office/powerpoint/2010/main" val="1255554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notesSlide" Target="../notesSlides/notesSlide6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27.jpeg"/><Relationship Id="rId4" Type="http://schemas.openxmlformats.org/officeDocument/2006/relationships/notesSlide" Target="../notesSlides/notesSlide63.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vmlDrawing" Target="../drawings/vmlDrawing4.vml"/><Relationship Id="rId6" Type="http://schemas.openxmlformats.org/officeDocument/2006/relationships/image" Target="../media/image128.emf"/><Relationship Id="rId5" Type="http://schemas.openxmlformats.org/officeDocument/2006/relationships/oleObject" Target="../embeddings/oleObject5.bin"/><Relationship Id="rId4" Type="http://schemas.openxmlformats.org/officeDocument/2006/relationships/notesSlide" Target="../notesSlides/notesSlide6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vmlDrawing" Target="../drawings/vmlDrawing5.vml"/><Relationship Id="rId6" Type="http://schemas.openxmlformats.org/officeDocument/2006/relationships/image" Target="../media/image129.emf"/><Relationship Id="rId5" Type="http://schemas.openxmlformats.org/officeDocument/2006/relationships/oleObject" Target="../embeddings/oleObject6.bin"/><Relationship Id="rId4" Type="http://schemas.openxmlformats.org/officeDocument/2006/relationships/notesSlide" Target="../notesSlides/notesSlide6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3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31.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32.wmf"/><Relationship Id="rId4" Type="http://schemas.openxmlformats.org/officeDocument/2006/relationships/notesSlide" Target="../notesSlides/notesSlide6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18.xml"/><Relationship Id="rId4" Type="http://schemas.openxmlformats.org/officeDocument/2006/relationships/image" Target="../media/image133.w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34.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35.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image" Target="../media/image136.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123.xml"/><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24.xml"/><Relationship Id="rId6" Type="http://schemas.openxmlformats.org/officeDocument/2006/relationships/image" Target="../media/image138.jpeg"/><Relationship Id="rId11" Type="http://schemas.openxmlformats.org/officeDocument/2006/relationships/image" Target="../media/image142.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1.png"/><Relationship Id="rId4" Type="http://schemas.openxmlformats.org/officeDocument/2006/relationships/notesSlide" Target="../notesSlides/notesSlide75.xml"/><Relationship Id="rId9" Type="http://schemas.openxmlformats.org/officeDocument/2006/relationships/image" Target="../media/image140.wmf"/></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vmlDrawing" Target="../drawings/vmlDrawing6.vml"/><Relationship Id="rId6" Type="http://schemas.openxmlformats.org/officeDocument/2006/relationships/image" Target="../media/image143.wmf"/><Relationship Id="rId5" Type="http://schemas.openxmlformats.org/officeDocument/2006/relationships/oleObject" Target="../embeddings/oleObject7.bin"/><Relationship Id="rId4" Type="http://schemas.openxmlformats.org/officeDocument/2006/relationships/notesSlide" Target="../notesSlides/notesSlide76.xml"/></Relationships>
</file>

<file path=ppt/slides/_rels/slide1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77.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126.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144.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8.xml"/><Relationship Id="rId4" Type="http://schemas.openxmlformats.org/officeDocument/2006/relationships/image" Target="../media/image14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49.png"/><Relationship Id="rId4" Type="http://schemas.openxmlformats.org/officeDocument/2006/relationships/image" Target="../media/image148.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31.xml"/><Relationship Id="rId4" Type="http://schemas.openxmlformats.org/officeDocument/2006/relationships/image" Target="../media/image15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153.wmf"/></Relationships>
</file>

<file path=ppt/slides/_rels/slide12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156.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129.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slideLayout" Target="../slideLayouts/slideLayout2.xml"/><Relationship Id="rId1" Type="http://schemas.openxmlformats.org/officeDocument/2006/relationships/tags" Target="../tags/tag142.xml"/><Relationship Id="rId5" Type="http://schemas.openxmlformats.org/officeDocument/2006/relationships/image" Target="../media/image162.wmf"/><Relationship Id="rId4" Type="http://schemas.openxmlformats.org/officeDocument/2006/relationships/image" Target="../media/image161.wmf"/></Relationships>
</file>

<file path=ppt/slides/_rels/slide133.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slideLayout" Target="../slideLayouts/slideLayout2.xml"/><Relationship Id="rId7" Type="http://schemas.openxmlformats.org/officeDocument/2006/relationships/oleObject" Target="../embeddings/oleObject9.bin"/><Relationship Id="rId2" Type="http://schemas.openxmlformats.org/officeDocument/2006/relationships/tags" Target="../tags/tag143.xml"/><Relationship Id="rId1" Type="http://schemas.openxmlformats.org/officeDocument/2006/relationships/vmlDrawing" Target="../drawings/vmlDrawing7.vml"/><Relationship Id="rId6" Type="http://schemas.openxmlformats.org/officeDocument/2006/relationships/image" Target="../media/image163.wmf"/><Relationship Id="rId5" Type="http://schemas.openxmlformats.org/officeDocument/2006/relationships/oleObject" Target="../embeddings/oleObject8.bin"/><Relationship Id="rId4" Type="http://schemas.openxmlformats.org/officeDocument/2006/relationships/notesSlide" Target="../notesSlides/notesSlide84.xml"/><Relationship Id="rId9" Type="http://schemas.openxmlformats.org/officeDocument/2006/relationships/image" Target="../media/image165.jpeg"/></Relationships>
</file>

<file path=ppt/slides/_rels/slide13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slideLayout" Target="../slideLayouts/slideLayout2.xml"/><Relationship Id="rId1" Type="http://schemas.openxmlformats.org/officeDocument/2006/relationships/tags" Target="../tags/tag144.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145.xml"/><Relationship Id="rId4" Type="http://schemas.openxmlformats.org/officeDocument/2006/relationships/image" Target="../media/image17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3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4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Layout" Target="../slideLayouts/slideLayout2.xml"/><Relationship Id="rId1" Type="http://schemas.openxmlformats.org/officeDocument/2006/relationships/tags" Target="../tags/tag153.xml"/><Relationship Id="rId4" Type="http://schemas.microsoft.com/office/2007/relationships/hdphoto" Target="../media/hdphoto4.wdp"/></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vmlDrawing" Target="../drawings/vmlDrawing8.vml"/><Relationship Id="rId5" Type="http://schemas.openxmlformats.org/officeDocument/2006/relationships/image" Target="../media/image181.wmf"/><Relationship Id="rId4" Type="http://schemas.openxmlformats.org/officeDocument/2006/relationships/oleObject" Target="../embeddings/oleObject10.bin"/></Relationships>
</file>

<file path=ppt/slides/_rels/slide145.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jpeg"/><Relationship Id="rId2" Type="http://schemas.openxmlformats.org/officeDocument/2006/relationships/slideLayout" Target="../slideLayouts/slideLayout2.xml"/><Relationship Id="rId1" Type="http://schemas.openxmlformats.org/officeDocument/2006/relationships/tags" Target="../tags/tag155.xml"/><Relationship Id="rId6" Type="http://schemas.openxmlformats.org/officeDocument/2006/relationships/image" Target="../media/image185.jpeg"/><Relationship Id="rId11" Type="http://schemas.openxmlformats.org/officeDocument/2006/relationships/image" Target="../media/image190.jpeg"/><Relationship Id="rId5" Type="http://schemas.openxmlformats.org/officeDocument/2006/relationships/image" Target="../media/image184.png"/><Relationship Id="rId10" Type="http://schemas.openxmlformats.org/officeDocument/2006/relationships/image" Target="../media/image189.jpeg"/><Relationship Id="rId4" Type="http://schemas.openxmlformats.org/officeDocument/2006/relationships/image" Target="../media/image183.png"/><Relationship Id="rId9" Type="http://schemas.openxmlformats.org/officeDocument/2006/relationships/image" Target="../media/image188.jpeg"/></Relationships>
</file>

<file path=ppt/slides/_rels/slide146.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83.png"/><Relationship Id="rId7" Type="http://schemas.openxmlformats.org/officeDocument/2006/relationships/image" Target="../media/image195.jpeg"/><Relationship Id="rId12"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image" Target="../media/image194.jpeg"/><Relationship Id="rId11" Type="http://schemas.openxmlformats.org/officeDocument/2006/relationships/image" Target="../media/image199.png"/><Relationship Id="rId5" Type="http://schemas.openxmlformats.org/officeDocument/2006/relationships/image" Target="../media/image193.jpeg"/><Relationship Id="rId10" Type="http://schemas.openxmlformats.org/officeDocument/2006/relationships/image" Target="../media/image198.png"/><Relationship Id="rId4" Type="http://schemas.openxmlformats.org/officeDocument/2006/relationships/image" Target="../media/image192.jpeg"/><Relationship Id="rId9" Type="http://schemas.openxmlformats.org/officeDocument/2006/relationships/image" Target="../media/image197.jpeg"/></Relationships>
</file>

<file path=ppt/slides/_rels/slide147.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slideLayout" Target="../slideLayouts/slideLayout2.xml"/><Relationship Id="rId1" Type="http://schemas.openxmlformats.org/officeDocument/2006/relationships/tags" Target="../tags/tag15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 Id="rId9" Type="http://schemas.openxmlformats.org/officeDocument/2006/relationships/image" Target="../media/image207.jpeg"/></Relationships>
</file>

<file path=ppt/slides/_rels/slide148.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183.png"/><Relationship Id="rId7" Type="http://schemas.openxmlformats.org/officeDocument/2006/relationships/image" Target="../media/image211.jpeg"/><Relationship Id="rId12" Type="http://schemas.openxmlformats.org/officeDocument/2006/relationships/image" Target="../media/image216.png"/><Relationship Id="rId2" Type="http://schemas.openxmlformats.org/officeDocument/2006/relationships/slideLayout" Target="../slideLayouts/slideLayout2.xml"/><Relationship Id="rId1" Type="http://schemas.openxmlformats.org/officeDocument/2006/relationships/tags" Target="../tags/tag158.xml"/><Relationship Id="rId6" Type="http://schemas.openxmlformats.org/officeDocument/2006/relationships/image" Target="../media/image210.jpeg"/><Relationship Id="rId11" Type="http://schemas.openxmlformats.org/officeDocument/2006/relationships/image" Target="../media/image215.jpeg"/><Relationship Id="rId5" Type="http://schemas.openxmlformats.org/officeDocument/2006/relationships/image" Target="../media/image209.png"/><Relationship Id="rId10" Type="http://schemas.openxmlformats.org/officeDocument/2006/relationships/image" Target="../media/image214.jpeg"/><Relationship Id="rId4" Type="http://schemas.openxmlformats.org/officeDocument/2006/relationships/image" Target="../media/image208.jpeg"/><Relationship Id="rId9" Type="http://schemas.openxmlformats.org/officeDocument/2006/relationships/image" Target="../media/image213.jpeg"/></Relationships>
</file>

<file path=ppt/slides/_rels/slide14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2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themeOverride" Target="../theme/themeOverride1.xml"/><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220.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221.emf"/></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vmlDrawing" Target="../drawings/vmlDrawing9.vml"/><Relationship Id="rId5" Type="http://schemas.openxmlformats.org/officeDocument/2006/relationships/image" Target="../media/image222.emf"/><Relationship Id="rId4" Type="http://schemas.openxmlformats.org/officeDocument/2006/relationships/oleObject" Target="../embeddings/Microsoft_Word_97_-_2003_Document1.doc"/></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63.xml"/><Relationship Id="rId4" Type="http://schemas.openxmlformats.org/officeDocument/2006/relationships/image" Target="../media/image223.pn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5.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notesSlide" Target="../notesSlides/notesSlide87.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165.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225.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67.xml"/><Relationship Id="rId5" Type="http://schemas.openxmlformats.org/officeDocument/2006/relationships/image" Target="../media/image226.png"/><Relationship Id="rId4" Type="http://schemas.openxmlformats.org/officeDocument/2006/relationships/image" Target="../media/image54.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168.xml"/><Relationship Id="rId4" Type="http://schemas.openxmlformats.org/officeDocument/2006/relationships/image" Target="../media/image227.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169.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27.jpe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70.xml"/><Relationship Id="rId5" Type="http://schemas.openxmlformats.org/officeDocument/2006/relationships/image" Target="../media/image229.png"/><Relationship Id="rId4" Type="http://schemas.openxmlformats.org/officeDocument/2006/relationships/image" Target="../media/image228.png"/></Relationships>
</file>

<file path=ppt/slides/_rels/slide1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93.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71.xml"/><Relationship Id="rId6" Type="http://schemas.openxmlformats.org/officeDocument/2006/relationships/image" Target="../media/image54.png"/><Relationship Id="rId5" Type="http://schemas.openxmlformats.org/officeDocument/2006/relationships/image" Target="../media/image231.jpeg"/><Relationship Id="rId4" Type="http://schemas.openxmlformats.org/officeDocument/2006/relationships/image" Target="../media/image230.jpeg"/><Relationship Id="rId9" Type="http://schemas.openxmlformats.org/officeDocument/2006/relationships/image" Target="../media/image56.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72.xml"/><Relationship Id="rId5" Type="http://schemas.openxmlformats.org/officeDocument/2006/relationships/image" Target="../media/image232.png"/><Relationship Id="rId4" Type="http://schemas.openxmlformats.org/officeDocument/2006/relationships/notesSlide" Target="../notesSlides/notesSlide94.xml"/></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3.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74.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75.xml"/><Relationship Id="rId5" Type="http://schemas.openxmlformats.org/officeDocument/2006/relationships/image" Target="../media/image234.wmf"/><Relationship Id="rId4" Type="http://schemas.openxmlformats.org/officeDocument/2006/relationships/image" Target="../media/image233.wmf"/></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177.xml"/><Relationship Id="rId4" Type="http://schemas.openxmlformats.org/officeDocument/2006/relationships/image" Target="../media/image235.jpeg"/></Relationships>
</file>

<file path=ppt/slides/_rels/slide16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xml"/><Relationship Id="rId1" Type="http://schemas.openxmlformats.org/officeDocument/2006/relationships/tags" Target="../tags/tag178.xml"/><Relationship Id="rId5" Type="http://schemas.openxmlformats.org/officeDocument/2006/relationships/image" Target="../media/image238.png"/><Relationship Id="rId4" Type="http://schemas.openxmlformats.org/officeDocument/2006/relationships/image" Target="../media/image237.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6.xml"/><Relationship Id="rId1" Type="http://schemas.openxmlformats.org/officeDocument/2006/relationships/tags" Target="../tags/tag179.xml"/><Relationship Id="rId4" Type="http://schemas.openxmlformats.org/officeDocument/2006/relationships/image" Target="../media/image234.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slideLayout" Target="../slideLayouts/slideLayout2.xml"/><Relationship Id="rId1" Type="http://schemas.openxmlformats.org/officeDocument/2006/relationships/tags" Target="../tags/tag181.xml"/><Relationship Id="rId4" Type="http://schemas.openxmlformats.org/officeDocument/2006/relationships/image" Target="../media/image240.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241.wmf"/></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vmlDrawing" Target="../drawings/vmlDrawing10.vml"/><Relationship Id="rId6" Type="http://schemas.openxmlformats.org/officeDocument/2006/relationships/image" Target="../media/image242.emf"/><Relationship Id="rId5" Type="http://schemas.openxmlformats.org/officeDocument/2006/relationships/oleObject" Target="../embeddings/Microsoft_Word_97_-_2003_Document2.doc"/><Relationship Id="rId4" Type="http://schemas.openxmlformats.org/officeDocument/2006/relationships/notesSlide" Target="../notesSlides/notesSlide102.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vmlDrawing" Target="../drawings/vmlDrawing11.vml"/><Relationship Id="rId6" Type="http://schemas.openxmlformats.org/officeDocument/2006/relationships/image" Target="../media/image243.emf"/><Relationship Id="rId5" Type="http://schemas.openxmlformats.org/officeDocument/2006/relationships/oleObject" Target="../embeddings/Microsoft_Word_97_-_2003_Document3.doc"/><Relationship Id="rId4" Type="http://schemas.openxmlformats.org/officeDocument/2006/relationships/notesSlide" Target="../notesSlides/notesSlide103.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85.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233.wmf"/></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5.jpeg"/><Relationship Id="rId2" Type="http://schemas.openxmlformats.org/officeDocument/2006/relationships/tags" Target="../tags/tag187.xml"/><Relationship Id="rId1" Type="http://schemas.openxmlformats.org/officeDocument/2006/relationships/vmlDrawing" Target="../drawings/vmlDrawing12.vml"/><Relationship Id="rId6" Type="http://schemas.openxmlformats.org/officeDocument/2006/relationships/image" Target="../media/image244.emf"/><Relationship Id="rId5" Type="http://schemas.openxmlformats.org/officeDocument/2006/relationships/oleObject" Target="../embeddings/Microsoft_Word_97_-_2003_Document4.doc"/><Relationship Id="rId4" Type="http://schemas.openxmlformats.org/officeDocument/2006/relationships/notesSlide" Target="../notesSlides/notesSlide10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188.xml"/><Relationship Id="rId4" Type="http://schemas.openxmlformats.org/officeDocument/2006/relationships/image" Target="../media/image246.emf"/></Relationships>
</file>

<file path=ppt/slides/_rels/slide17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0.xml"/><Relationship Id="rId1" Type="http://schemas.openxmlformats.org/officeDocument/2006/relationships/vmlDrawing" Target="../drawings/vmlDrawing13.vml"/><Relationship Id="rId6" Type="http://schemas.openxmlformats.org/officeDocument/2006/relationships/image" Target="../media/image247.emf"/><Relationship Id="rId5" Type="http://schemas.openxmlformats.org/officeDocument/2006/relationships/oleObject" Target="../embeddings/Microsoft_Word_97_-_2003_Document5.doc"/><Relationship Id="rId4" Type="http://schemas.openxmlformats.org/officeDocument/2006/relationships/notesSlide" Target="../notesSlides/notesSlide108.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1.xml"/><Relationship Id="rId1" Type="http://schemas.openxmlformats.org/officeDocument/2006/relationships/vmlDrawing" Target="../drawings/vmlDrawing14.vml"/><Relationship Id="rId6" Type="http://schemas.openxmlformats.org/officeDocument/2006/relationships/image" Target="../media/image248.emf"/><Relationship Id="rId5" Type="http://schemas.openxmlformats.org/officeDocument/2006/relationships/oleObject" Target="../embeddings/Microsoft_Word_97_-_2003_Document6.doc"/><Relationship Id="rId4" Type="http://schemas.openxmlformats.org/officeDocument/2006/relationships/notesSlide" Target="../notesSlides/notesSlide109.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2.xml"/><Relationship Id="rId1" Type="http://schemas.openxmlformats.org/officeDocument/2006/relationships/vmlDrawing" Target="../drawings/vmlDrawing15.vml"/><Relationship Id="rId6" Type="http://schemas.openxmlformats.org/officeDocument/2006/relationships/image" Target="../media/image249.emf"/><Relationship Id="rId5" Type="http://schemas.openxmlformats.org/officeDocument/2006/relationships/oleObject" Target="../embeddings/Microsoft_Word_97_-_2003_Document7.doc"/><Relationship Id="rId4" Type="http://schemas.openxmlformats.org/officeDocument/2006/relationships/notesSlide" Target="../notesSlides/notesSlide110.xml"/></Relationships>
</file>

<file path=ppt/slides/_rels/slide183.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94.xml"/><Relationship Id="rId4" Type="http://schemas.openxmlformats.org/officeDocument/2006/relationships/image" Target="../media/image251.WMF"/></Relationships>
</file>

<file path=ppt/slides/_rels/slide185.x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97.xml"/><Relationship Id="rId5" Type="http://schemas.openxmlformats.org/officeDocument/2006/relationships/image" Target="../media/image253.jpeg"/><Relationship Id="rId4" Type="http://schemas.openxmlformats.org/officeDocument/2006/relationships/image" Target="../media/image25.png"/></Relationships>
</file>

<file path=ppt/slides/_rels/slide1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98.xml"/><Relationship Id="rId5" Type="http://schemas.openxmlformats.org/officeDocument/2006/relationships/image" Target="../media/image255.WMF"/><Relationship Id="rId4" Type="http://schemas.openxmlformats.org/officeDocument/2006/relationships/image" Target="../media/image254.png"/></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vmlDrawing" Target="../drawings/vmlDrawing16.vml"/><Relationship Id="rId6" Type="http://schemas.openxmlformats.org/officeDocument/2006/relationships/image" Target="../media/image256.wmf"/><Relationship Id="rId5" Type="http://schemas.openxmlformats.org/officeDocument/2006/relationships/oleObject" Target="../embeddings/oleObject11.bin"/><Relationship Id="rId4" Type="http://schemas.openxmlformats.org/officeDocument/2006/relationships/image" Target="../media/image254.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200.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1.xml"/><Relationship Id="rId1" Type="http://schemas.openxmlformats.org/officeDocument/2006/relationships/vmlDrawing" Target="../drawings/vmlDrawing17.vml"/><Relationship Id="rId6" Type="http://schemas.openxmlformats.org/officeDocument/2006/relationships/image" Target="../media/image260.emf"/><Relationship Id="rId5" Type="http://schemas.openxmlformats.org/officeDocument/2006/relationships/oleObject" Target="../embeddings/Microsoft_Word_97_-_2003_Document8.doc"/><Relationship Id="rId4" Type="http://schemas.openxmlformats.org/officeDocument/2006/relationships/notesSlide" Target="../notesSlides/notesSlide1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202.xml"/><Relationship Id="rId5" Type="http://schemas.openxmlformats.org/officeDocument/2006/relationships/image" Target="../media/image262.png"/><Relationship Id="rId4" Type="http://schemas.openxmlformats.org/officeDocument/2006/relationships/image" Target="../media/image261.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203.xml"/><Relationship Id="rId5" Type="http://schemas.openxmlformats.org/officeDocument/2006/relationships/image" Target="../media/image262.png"/><Relationship Id="rId4" Type="http://schemas.openxmlformats.org/officeDocument/2006/relationships/image" Target="../media/image261.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204.xml"/><Relationship Id="rId5" Type="http://schemas.openxmlformats.org/officeDocument/2006/relationships/image" Target="../media/image262.png"/><Relationship Id="rId4" Type="http://schemas.openxmlformats.org/officeDocument/2006/relationships/image" Target="../media/image261.png"/></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vmlDrawing" Target="../drawings/vmlDrawing18.vml"/><Relationship Id="rId6" Type="http://schemas.openxmlformats.org/officeDocument/2006/relationships/image" Target="../media/image263.emf"/><Relationship Id="rId5" Type="http://schemas.openxmlformats.org/officeDocument/2006/relationships/oleObject" Target="../embeddings/Microsoft_Word_97_-_2003_Document9.doc"/><Relationship Id="rId4" Type="http://schemas.openxmlformats.org/officeDocument/2006/relationships/notesSlide" Target="../notesSlides/notesSlide117.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207.xml"/><Relationship Id="rId6" Type="http://schemas.openxmlformats.org/officeDocument/2006/relationships/image" Target="../media/image265.jpeg"/><Relationship Id="rId5" Type="http://schemas.openxmlformats.org/officeDocument/2006/relationships/hyperlink" Target="http://www.ciwmb.ca.gov/HHW/HealthCare/Collection/" TargetMode="External"/><Relationship Id="rId4" Type="http://schemas.openxmlformats.org/officeDocument/2006/relationships/image" Target="../media/image264.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208.xml"/><Relationship Id="rId4" Type="http://schemas.openxmlformats.org/officeDocument/2006/relationships/image" Target="../media/image87.w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209.xml"/></Relationships>
</file>

<file path=ppt/slides/_rels/slide19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slideLayout" Target="../slideLayouts/slideLayout15.xml"/><Relationship Id="rId1" Type="http://schemas.openxmlformats.org/officeDocument/2006/relationships/tags" Target="../tags/tag2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ags" Target="../tags/tag211.xml"/><Relationship Id="rId5" Type="http://schemas.openxmlformats.org/officeDocument/2006/relationships/image" Target="../media/image268.tif"/><Relationship Id="rId4" Type="http://schemas.openxmlformats.org/officeDocument/2006/relationships/image" Target="../media/image267.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53.jpeg"/><Relationship Id="rId11" Type="http://schemas.openxmlformats.org/officeDocument/2006/relationships/image" Target="../media/image57.jpeg"/><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42.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5.xml"/><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7.xml"/><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9.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72.wmf"/></Relationships>
</file>

<file path=ppt/slides/_rels/slide47.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7.wmf"/><Relationship Id="rId3" Type="http://schemas.openxmlformats.org/officeDocument/2006/relationships/slideLayout" Target="../slideLayouts/slideLayout14.xml"/><Relationship Id="rId7" Type="http://schemas.openxmlformats.org/officeDocument/2006/relationships/image" Target="../media/image75.wmf"/><Relationship Id="rId12" Type="http://schemas.openxmlformats.org/officeDocument/2006/relationships/image" Target="../media/image56.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74.wmf"/><Relationship Id="rId11" Type="http://schemas.openxmlformats.org/officeDocument/2006/relationships/image" Target="../media/image55.png"/><Relationship Id="rId5" Type="http://schemas.openxmlformats.org/officeDocument/2006/relationships/image" Target="../media/image73.wmf"/><Relationship Id="rId15" Type="http://schemas.openxmlformats.org/officeDocument/2006/relationships/image" Target="../media/image79.jpeg"/><Relationship Id="rId10" Type="http://schemas.openxmlformats.org/officeDocument/2006/relationships/image" Target="../media/image25.png"/><Relationship Id="rId4" Type="http://schemas.openxmlformats.org/officeDocument/2006/relationships/notesSlide" Target="../notesSlides/notesSlide31.xml"/><Relationship Id="rId9" Type="http://schemas.openxmlformats.org/officeDocument/2006/relationships/image" Target="../media/image54.png"/><Relationship Id="rId14" Type="http://schemas.openxmlformats.org/officeDocument/2006/relationships/image" Target="../media/image78.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0.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84.WMF"/></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3.xml"/><Relationship Id="rId4" Type="http://schemas.openxmlformats.org/officeDocument/2006/relationships/image" Target="../media/image87.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2.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89.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90.wmf"/></Relationships>
</file>

<file path=ppt/slides/_rels/slide6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2.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3.jp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vmlDrawing" Target="../drawings/vmlDrawing3.vml"/><Relationship Id="rId6" Type="http://schemas.openxmlformats.org/officeDocument/2006/relationships/image" Target="../media/image94.wmf"/><Relationship Id="rId5" Type="http://schemas.openxmlformats.org/officeDocument/2006/relationships/oleObject" Target="../embeddings/oleObject4.bin"/><Relationship Id="rId4"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5.w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96.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49.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104.jp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08.jpeg"/></Relationships>
</file>

<file path=ppt/slides/_rels/slide7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1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117.wmf"/><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ags" Target="../tags/tag98.xml"/><Relationship Id="rId4" Type="http://schemas.openxmlformats.org/officeDocument/2006/relationships/image" Target="../media/image122.wmf"/></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02.xml"/><Relationship Id="rId4" Type="http://schemas.openxmlformats.org/officeDocument/2006/relationships/image" Target="../media/image87.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smtClean="0"/>
              <a:t>www.DiabetesEd.net</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Welcome to </a:t>
            </a:r>
            <a:br>
              <a:rPr lang="en-US" dirty="0" smtClean="0"/>
            </a:br>
            <a:r>
              <a:rPr lang="en-US" dirty="0" smtClean="0"/>
              <a:t>Diabetes in 21</a:t>
            </a:r>
            <a:r>
              <a:rPr lang="en-US" baseline="30000" dirty="0" smtClean="0"/>
              <a:t>st</a:t>
            </a:r>
            <a:r>
              <a:rPr lang="en-US" dirty="0" smtClean="0"/>
              <a:t> Century</a:t>
            </a:r>
            <a:endParaRPr lang="en-US"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72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107795612"/>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3613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6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21507" name="Chart" r:id="rId5" imgW="7772535" imgH="4114800" progId="MSGraph.Chart.8">
                  <p:embed followColorScheme="full"/>
                </p:oleObj>
              </mc:Choice>
              <mc:Fallback>
                <p:oleObj name="Chart" r:id="rId5" imgW="7772535"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136089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22531" name="Chart" r:id="rId5" imgW="7772535" imgH="4114800" progId="MSGraph.Chart.8">
                  <p:embed followColorScheme="full"/>
                </p:oleObj>
              </mc:Choice>
              <mc:Fallback>
                <p:oleObj name="Chart" r:id="rId5" imgW="7772535"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74609078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895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998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smtClean="0"/>
              <a:t>Regular </a:t>
            </a:r>
            <a:r>
              <a:rPr lang="en-US" dirty="0" smtClean="0"/>
              <a:t>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595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6899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22760023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smtClean="0"/>
              <a:t>Why Should Zip Code Determine Life Expectancy?</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smtClean="0">
                <a:solidFill>
                  <a:srgbClr val="C00000"/>
                </a:solidFill>
              </a:rPr>
              <a:t>Measureofamerica.org</a:t>
            </a:r>
            <a:endParaRPr lang="en-US" b="1" dirty="0">
              <a:solidFill>
                <a:srgbClr val="C00000"/>
              </a:solidFill>
            </a:endParaRP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626544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5148"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51449398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2684187531"/>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94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99678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7657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10100" y="93465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239144" y="835408"/>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200400" y="3429000"/>
            <a:ext cx="5753100" cy="2598988"/>
          </a:xfrm>
          <a:prstGeom prst="rect">
            <a:avLst/>
          </a:prstGeom>
        </p:spPr>
      </p:pic>
      <p:pic>
        <p:nvPicPr>
          <p:cNvPr id="6" name="Picture 5"/>
          <p:cNvPicPr>
            <a:picLocks noChangeAspect="1"/>
          </p:cNvPicPr>
          <p:nvPr/>
        </p:nvPicPr>
        <p:blipFill>
          <a:blip r:embed="rId5"/>
          <a:stretch>
            <a:fillRect/>
          </a:stretch>
        </p:blipFill>
        <p:spPr>
          <a:xfrm>
            <a:off x="5029200" y="88959"/>
            <a:ext cx="3657600" cy="746449"/>
          </a:xfrm>
          <a:prstGeom prst="rect">
            <a:avLst/>
          </a:prstGeom>
        </p:spPr>
      </p:pic>
    </p:spTree>
    <p:custDataLst>
      <p:tags r:id="rId1"/>
    </p:custDataLst>
    <p:extLst>
      <p:ext uri="{BB962C8B-B14F-4D97-AF65-F5344CB8AC3E}">
        <p14:creationId xmlns:p14="http://schemas.microsoft.com/office/powerpoint/2010/main" val="14712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600369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11654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749675" y="1143000"/>
            <a:ext cx="4937125" cy="4937125"/>
          </a:xfrm>
        </p:spPr>
      </p:pic>
      <p:sp>
        <p:nvSpPr>
          <p:cNvPr id="2" name="TextBox 1"/>
          <p:cNvSpPr txBox="1"/>
          <p:nvPr/>
        </p:nvSpPr>
        <p:spPr>
          <a:xfrm>
            <a:off x="609600" y="1371600"/>
            <a:ext cx="266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9068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279956241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128054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7377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4800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3260323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600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611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111668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869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2355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2355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88261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981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580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87080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989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306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337945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546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074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0243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5098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514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24579"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592664724"/>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95748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2260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53507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402212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257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2819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288725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25603"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245083849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85044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162574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216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31289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728620"/>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76669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6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40402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74260" y="234287"/>
            <a:ext cx="8229600" cy="1219200"/>
          </a:xfrm>
        </p:spPr>
        <p:txBody>
          <a:bodyPr>
            <a:normAutofit fontScale="90000"/>
          </a:bodyPr>
          <a:lstStyle/>
          <a:p>
            <a:r>
              <a:rPr lang="en-US" dirty="0" smtClean="0"/>
              <a:t>Needle Size often a Barrier</a:t>
            </a:r>
            <a:br>
              <a:rPr lang="en-US" dirty="0" smtClean="0"/>
            </a:br>
            <a:r>
              <a:rPr lang="en-US" dirty="0" smtClean="0"/>
              <a:t>Size </a:t>
            </a:r>
            <a:r>
              <a:rPr lang="en-US" i="1" dirty="0" smtClean="0"/>
              <a:t>Does</a:t>
            </a:r>
            <a:r>
              <a:rPr lang="en-US" dirty="0" smtClean="0"/>
              <a:t> Matter</a:t>
            </a:r>
          </a:p>
        </p:txBody>
      </p:sp>
      <p:sp>
        <p:nvSpPr>
          <p:cNvPr id="197635" name="Text Placeholder 2"/>
          <p:cNvSpPr>
            <a:spLocks noGrp="1"/>
          </p:cNvSpPr>
          <p:nvPr>
            <p:ph sz="half" idx="1"/>
          </p:nvPr>
        </p:nvSpPr>
        <p:spPr>
          <a:xfrm>
            <a:off x="489045" y="1676400"/>
            <a:ext cx="7010400" cy="4800600"/>
          </a:xfrm>
        </p:spPr>
        <p:txBody>
          <a:bodyPr>
            <a:normAutofit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custDataLst>
      <p:tags r:id="rId1"/>
    </p:custDataLst>
    <p:extLst>
      <p:ext uri="{BB962C8B-B14F-4D97-AF65-F5344CB8AC3E}">
        <p14:creationId xmlns:p14="http://schemas.microsoft.com/office/powerpoint/2010/main" val="23267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7185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76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9042553"/>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0767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normAutofit fontScale="92500" lnSpcReduction="10000"/>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4180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43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26627"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141437894"/>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27651"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75731280"/>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66274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9435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670057847"/>
              </p:ext>
            </p:extLst>
          </p:nvPr>
        </p:nvGraphicFramePr>
        <p:xfrm>
          <a:off x="739775" y="1595438"/>
          <a:ext cx="7548563" cy="5192712"/>
        </p:xfrm>
        <a:graphic>
          <a:graphicData uri="http://schemas.openxmlformats.org/presentationml/2006/ole">
            <mc:AlternateContent xmlns:mc="http://schemas.openxmlformats.org/markup-compatibility/2006">
              <mc:Choice xmlns:v="urn:schemas-microsoft-com:vml" Requires="v">
                <p:oleObj spid="_x0000_s28676" name="Document" r:id="rId5" imgW="7887878" imgH="5426385" progId="Word.Document.8">
                  <p:embed/>
                </p:oleObj>
              </mc:Choice>
              <mc:Fallback>
                <p:oleObj name="Document" r:id="rId5" imgW="7887878" imgH="5426385" progId="Word.Document.8">
                  <p:embed/>
                  <p:pic>
                    <p:nvPicPr>
                      <p:cNvPr id="0" name=""/>
                      <p:cNvPicPr>
                        <a:picLocks noChangeAspect="1" noChangeArrowheads="1"/>
                      </p:cNvPicPr>
                      <p:nvPr/>
                    </p:nvPicPr>
                    <p:blipFill>
                      <a:blip r:embed="rId6"/>
                      <a:srcRect/>
                      <a:stretch>
                        <a:fillRect/>
                      </a:stretch>
                    </p:blipFill>
                    <p:spPr bwMode="auto">
                      <a:xfrm>
                        <a:off x="739775" y="1595438"/>
                        <a:ext cx="7548563" cy="5192712"/>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406914272"/>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165101177"/>
      </p:ext>
    </p:extLst>
  </p:cSld>
  <p:clrMapOvr>
    <a:masterClrMapping/>
  </p:clrMapOvr>
  <p:transition spd="slow">
    <p:wipe dir="d"/>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Start bolus insulin at largest meal</a:t>
            </a:r>
          </a:p>
          <a:p>
            <a:r>
              <a:rPr lang="en-US" sz="3000" dirty="0" smtClean="0"/>
              <a:t>Don’t </a:t>
            </a:r>
            <a:r>
              <a:rPr lang="en-US" sz="3000" dirty="0" smtClean="0"/>
              <a:t>add sulfonylurea to insulin (increases mortality)</a:t>
            </a:r>
          </a:p>
          <a:p>
            <a:r>
              <a:rPr lang="en-US" sz="3000" dirty="0" smtClean="0"/>
              <a:t>Or </a:t>
            </a:r>
            <a:r>
              <a:rPr lang="en-US" sz="3000" dirty="0" smtClean="0"/>
              <a:t>switch to 70/30 Insulin </a:t>
            </a:r>
          </a:p>
          <a:p>
            <a:pPr lvl="1"/>
            <a:r>
              <a:rPr lang="en-US" dirty="0" smtClean="0"/>
              <a:t>2/3 of basal in am – 40 units x 0.6 = </a:t>
            </a:r>
            <a:br>
              <a:rPr lang="en-US" dirty="0" smtClean="0"/>
            </a:br>
            <a:r>
              <a:rPr lang="en-US" dirty="0" smtClean="0"/>
              <a:t>24 units 70/30</a:t>
            </a:r>
          </a:p>
          <a:p>
            <a:pPr lvl="1"/>
            <a:r>
              <a:rPr lang="en-US" dirty="0" smtClean="0"/>
              <a:t>1/3 of basal in *pm – 40 units x 0.4 = </a:t>
            </a:r>
            <a:br>
              <a:rPr lang="en-US" dirty="0" smtClean="0"/>
            </a:br>
            <a:r>
              <a:rPr lang="en-US" dirty="0" smtClean="0"/>
              <a:t>16 units 70/30</a:t>
            </a:r>
          </a:p>
          <a:p>
            <a:pPr lvl="1"/>
            <a:r>
              <a:rPr lang="en-US"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39958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29699"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429884946"/>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30723"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15633763"/>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smtClean="0"/>
              <a:t>Type 2 – </a:t>
            </a:r>
            <a:r>
              <a:rPr lang="en-US" sz="3200" dirty="0" err="1" smtClean="0"/>
              <a:t>Glburide</a:t>
            </a:r>
            <a:r>
              <a:rPr lang="en-US" sz="3200" dirty="0" smtClean="0"/>
              <a:t> 20mg AM</a:t>
            </a:r>
            <a:r>
              <a:rPr lang="en-US" sz="3200" dirty="0" smtClean="0"/>
              <a:t>, 10u </a:t>
            </a:r>
            <a:r>
              <a:rPr lang="en-US" sz="3200" dirty="0" smtClean="0"/>
              <a:t>NPH</a:t>
            </a:r>
            <a:r>
              <a:rPr lang="en-US" sz="3200" dirty="0" smtClean="0"/>
              <a:t> </a:t>
            </a:r>
            <a:r>
              <a:rPr lang="en-US" sz="3200" dirty="0" smtClean="0"/>
              <a:t>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31748"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50732486"/>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739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23837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2483438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193225675"/>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31810217"/>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32771"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69393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970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1591553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796"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03864585"/>
      </p:ext>
    </p:extLst>
  </p:cSld>
  <p:clrMapOvr>
    <a:masterClrMapping/>
  </p:clrMapOvr>
  <p:transition>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34819"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357495263"/>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1619503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732271"/>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33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smtClean="0"/>
              <a:t>Unconditional Positive regard</a:t>
            </a:r>
            <a:endParaRPr lang="en-US" sz="4000" dirty="0"/>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3096529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Risk Management</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20496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459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smtClean="0"/>
              <a:t>1- 400 to 1-1000 = Risk of type 1 in gen pop</a:t>
            </a:r>
          </a:p>
          <a:p>
            <a:pPr lvl="1" eaLnBrk="1" hangingPunct="1">
              <a:lnSpc>
                <a:spcPct val="90000"/>
              </a:lnSpc>
              <a:buFont typeface="Wingdings" panose="05000000000000000000" pitchFamily="2" charset="2"/>
              <a:buBlip>
                <a:blip r:embed="rId4"/>
              </a:buBlip>
            </a:pPr>
            <a:r>
              <a:rPr lang="en-US" sz="2800" smtClean="0"/>
              <a:t>1-20 to 1-50 in offspring of diabetes parents</a:t>
            </a:r>
          </a:p>
          <a:p>
            <a:pPr lvl="1" eaLnBrk="1" hangingPunct="1">
              <a:lnSpc>
                <a:spcPct val="90000"/>
              </a:lnSpc>
              <a:buFont typeface="Wingdings" panose="05000000000000000000" pitchFamily="2" charset="2"/>
              <a:buBlip>
                <a:blip r:embed="rId4"/>
              </a:buBlip>
            </a:pPr>
            <a:r>
              <a:rPr lang="en-US" sz="2800" smtClean="0"/>
              <a:t>Combo of genes and disease susceptibility</a:t>
            </a:r>
          </a:p>
          <a:p>
            <a:pPr lvl="1" eaLnBrk="1" hangingPunct="1">
              <a:lnSpc>
                <a:spcPct val="90000"/>
              </a:lnSpc>
              <a:buFont typeface="Wingdings" panose="05000000000000000000" pitchFamily="2" charset="2"/>
              <a:buBlip>
                <a:blip r:embed="rId4"/>
              </a:buBlip>
            </a:pPr>
            <a:r>
              <a:rPr lang="en-US" sz="2800" smtClean="0"/>
              <a:t>Risk Factors:</a:t>
            </a:r>
          </a:p>
          <a:p>
            <a:pPr lvl="2" eaLnBrk="1" hangingPunct="1">
              <a:lnSpc>
                <a:spcPct val="90000"/>
              </a:lnSpc>
              <a:buFont typeface="Wingdings" panose="05000000000000000000" pitchFamily="2" charset="2"/>
              <a:buBlip>
                <a:blip r:embed="rId4"/>
              </a:buBlip>
            </a:pPr>
            <a:r>
              <a:rPr lang="en-US" sz="2800" smtClean="0"/>
              <a:t>Autoimmunity tends to run in families</a:t>
            </a:r>
          </a:p>
          <a:p>
            <a:pPr lvl="2" eaLnBrk="1" hangingPunct="1">
              <a:lnSpc>
                <a:spcPct val="90000"/>
              </a:lnSpc>
              <a:buFont typeface="Wingdings" panose="05000000000000000000" pitchFamily="2" charset="2"/>
              <a:buBlip>
                <a:blip r:embed="rId4"/>
              </a:buBlip>
            </a:pPr>
            <a:r>
              <a:rPr lang="en-US" sz="2800" smtClean="0"/>
              <a:t>Higher rates in non breastfed infants</a:t>
            </a:r>
          </a:p>
          <a:p>
            <a:pPr lvl="2" eaLnBrk="1" hangingPunct="1">
              <a:lnSpc>
                <a:spcPct val="90000"/>
              </a:lnSpc>
              <a:buFont typeface="Wingdings" panose="05000000000000000000" pitchFamily="2" charset="2"/>
              <a:buBlip>
                <a:blip r:embed="rId5"/>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6"/>
              </a:buBlip>
            </a:pPr>
            <a:endParaRPr lang="en-US" sz="3200" smtClean="0"/>
          </a:p>
        </p:txBody>
      </p:sp>
    </p:spTree>
    <p:custDataLst>
      <p:tags r:id="rId1"/>
    </p:custDataLst>
    <p:extLst>
      <p:ext uri="{BB962C8B-B14F-4D97-AF65-F5344CB8AC3E}">
        <p14:creationId xmlns:p14="http://schemas.microsoft.com/office/powerpoint/2010/main" val="33160355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43"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356318432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Type 1 Summary</a:t>
            </a:r>
          </a:p>
        </p:txBody>
      </p:sp>
      <p:sp>
        <p:nvSpPr>
          <p:cNvPr id="59395" name="Rectangle 3"/>
          <p:cNvSpPr>
            <a:spLocks noGrp="1" noChangeArrowheads="1"/>
          </p:cNvSpPr>
          <p:nvPr>
            <p:ph type="body" idx="1"/>
          </p:nvPr>
        </p:nvSpPr>
        <p:spPr/>
        <p:txBody>
          <a:bodyPr/>
          <a:lstStyle/>
          <a:p>
            <a:pPr eaLnBrk="1" hangingPunct="1"/>
            <a:r>
              <a:rPr lang="en-US" smtClean="0"/>
              <a:t>Autoimmune and often associated w/</a:t>
            </a:r>
          </a:p>
          <a:p>
            <a:pPr eaLnBrk="1" hangingPunct="1"/>
            <a:r>
              <a:rPr lang="en-US" smtClean="0"/>
              <a:t>Complete pancreatic destruction</a:t>
            </a:r>
          </a:p>
          <a:p>
            <a:pPr eaLnBrk="1" hangingPunct="1"/>
            <a:r>
              <a:rPr lang="en-US" smtClean="0"/>
              <a:t>Need insulin shots</a:t>
            </a:r>
          </a:p>
          <a:p>
            <a:pPr eaLnBrk="1" hangingPunct="1"/>
            <a:r>
              <a:rPr lang="en-US" smtClean="0"/>
              <a:t>Often first present in Diabetic KetoAcidosis (DKA)</a:t>
            </a:r>
          </a:p>
        </p:txBody>
      </p:sp>
    </p:spTree>
    <p:custDataLst>
      <p:tags r:id="rId1"/>
    </p:custDataLst>
    <p:extLst>
      <p:ext uri="{BB962C8B-B14F-4D97-AF65-F5344CB8AC3E}">
        <p14:creationId xmlns:p14="http://schemas.microsoft.com/office/powerpoint/2010/main" val="5036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2968110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76"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77"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320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704254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5873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31852151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58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9815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t>My Boys –Robert and Jackson</a:t>
            </a:r>
            <a:endParaRPr lang="en-US" dirty="0"/>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107366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21066804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23"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20214212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since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709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457200"/>
            <a:ext cx="8229600" cy="685800"/>
          </a:xfrm>
        </p:spPr>
        <p:txBody>
          <a:bodyPr>
            <a:normAutofit fontScale="90000"/>
          </a:bodyPr>
          <a:lstStyle/>
          <a:p>
            <a:r>
              <a:rPr lang="en-US" sz="4000" dirty="0" smtClean="0"/>
              <a:t>Diabetes Prevention Programs </a:t>
            </a:r>
          </a:p>
        </p:txBody>
      </p:sp>
      <p:sp>
        <p:nvSpPr>
          <p:cNvPr id="130051" name="Content Placeholder 2"/>
          <p:cNvSpPr>
            <a:spLocks noGrp="1"/>
          </p:cNvSpPr>
          <p:nvPr>
            <p:ph idx="1"/>
          </p:nvPr>
        </p:nvSpPr>
        <p:spPr>
          <a:xfrm>
            <a:off x="914400" y="1600200"/>
            <a:ext cx="7772400" cy="4953000"/>
          </a:xfrm>
        </p:spPr>
        <p:txBody>
          <a:bodyPr/>
          <a:lstStyle/>
          <a:p>
            <a:r>
              <a:rPr lang="en-US" dirty="0" smtClean="0"/>
              <a:t>Delay or Prevent Type 2 Diabetes</a:t>
            </a:r>
          </a:p>
          <a:p>
            <a:r>
              <a:rPr lang="en-US" dirty="0" smtClean="0"/>
              <a:t>Save $5.7 billion over 25 years</a:t>
            </a:r>
          </a:p>
          <a:p>
            <a:r>
              <a:rPr lang="en-US" dirty="0" smtClean="0"/>
              <a:t>Programs</a:t>
            </a:r>
          </a:p>
          <a:p>
            <a:pPr lvl="1"/>
            <a:r>
              <a:rPr lang="en-US" dirty="0" smtClean="0"/>
              <a:t>Partnering with YMCA’s</a:t>
            </a:r>
          </a:p>
          <a:p>
            <a:pPr lvl="1"/>
            <a:r>
              <a:rPr lang="en-US" dirty="0" smtClean="0"/>
              <a:t>CDC now recognizes Diabetes Prevention Programs www.cdc.gov/diabetes/prevention</a:t>
            </a:r>
          </a:p>
          <a:p>
            <a:pPr lvl="1"/>
            <a:endParaRPr lang="en-US" dirty="0" smtClean="0"/>
          </a:p>
          <a:p>
            <a:pPr marL="914400" lvl="2" indent="0" algn="r">
              <a:buFont typeface="Wingdings" panose="05000000000000000000" pitchFamily="2" charset="2"/>
              <a:buNone/>
            </a:pPr>
            <a:r>
              <a:rPr lang="en-US" sz="2400" i="1" dirty="0" smtClean="0"/>
              <a:t>Health Affairs 31, No 1 2012 p50-60</a:t>
            </a:r>
          </a:p>
        </p:txBody>
      </p:sp>
    </p:spTree>
    <p:custDataLst>
      <p:tags r:id="rId1"/>
    </p:custDataLst>
    <p:extLst>
      <p:ext uri="{BB962C8B-B14F-4D97-AF65-F5344CB8AC3E}">
        <p14:creationId xmlns:p14="http://schemas.microsoft.com/office/powerpoint/2010/main" val="147744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lIns="90477" tIns="44445" rIns="90477" bIns="44445"/>
          <a:lstStyle/>
          <a:p>
            <a:pPr lvl="1" eaLnBrk="1" hangingPunct="1">
              <a:buSzPct val="75000"/>
              <a:buFont typeface="Wingdings" pitchFamily="2" charset="2"/>
              <a:buNone/>
            </a:pPr>
            <a:r>
              <a:rPr lang="en-US" sz="6000" dirty="0" smtClean="0">
                <a:solidFill>
                  <a:srgbClr val="C00000"/>
                </a:solidFill>
              </a:rPr>
              <a:t>A</a:t>
            </a:r>
            <a:r>
              <a:rPr lang="en-US" sz="6000" dirty="0" smtClean="0"/>
              <a:t>1C</a:t>
            </a:r>
          </a:p>
          <a:p>
            <a:pPr lvl="1" eaLnBrk="1" hangingPunct="1">
              <a:buSzPct val="75000"/>
              <a:buFont typeface="Wingdings" pitchFamily="2" charset="2"/>
              <a:buNone/>
            </a:pPr>
            <a:r>
              <a:rPr lang="en-US" sz="6000" dirty="0" smtClean="0">
                <a:solidFill>
                  <a:srgbClr val="C00000"/>
                </a:solidFill>
              </a:rPr>
              <a:t>B</a:t>
            </a:r>
            <a:r>
              <a:rPr lang="en-US" sz="6000" dirty="0" smtClean="0"/>
              <a:t>lood Pressure</a:t>
            </a:r>
          </a:p>
          <a:p>
            <a:pPr lvl="1" eaLnBrk="1" hangingPunct="1">
              <a:buSzPct val="75000"/>
              <a:buFont typeface="Wingdings" pitchFamily="2" charset="2"/>
              <a:buNone/>
            </a:pPr>
            <a:r>
              <a:rPr lang="en-US" sz="6000" dirty="0" smtClean="0">
                <a:solidFill>
                  <a:srgbClr val="C0000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403094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4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3469242"/>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391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fontScale="90000"/>
          </a:bodyPr>
          <a:lstStyle/>
          <a:p>
            <a:r>
              <a:rPr lang="en-US" dirty="0" smtClean="0"/>
              <a:t/>
            </a:r>
            <a:br>
              <a:rPr lang="en-US" dirty="0" smtClean="0"/>
            </a:br>
            <a:r>
              <a:rPr lang="en-US" dirty="0" smtClean="0"/>
              <a:t>Over 40 with Diabetes – Start Stain</a:t>
            </a:r>
            <a:r>
              <a:rPr lang="en-US" dirty="0"/>
              <a:t> </a:t>
            </a:r>
            <a:r>
              <a:rPr lang="en-US" sz="3100" dirty="0"/>
              <a:t>Statin Recommendations – ADA </a:t>
            </a:r>
            <a:r>
              <a:rPr lang="en-US" sz="3100" dirty="0" err="1" smtClean="0"/>
              <a:t>Stds</a:t>
            </a:r>
            <a:r>
              <a:rPr lang="en-US" sz="3100" dirty="0" smtClean="0"/>
              <a:t> of Care 2015</a:t>
            </a:r>
            <a:endParaRPr lang="en-US" sz="3100" dirty="0"/>
          </a:p>
        </p:txBody>
      </p:sp>
      <p:pic>
        <p:nvPicPr>
          <p:cNvPr id="5" name="Content Placeholder 4"/>
          <p:cNvPicPr>
            <a:picLocks noGrp="1" noChangeAspect="1"/>
          </p:cNvPicPr>
          <p:nvPr>
            <p:ph sz="quarter" idx="1"/>
          </p:nvPr>
        </p:nvPicPr>
        <p:blipFill>
          <a:blip r:embed="rId3"/>
          <a:stretch>
            <a:fillRect/>
          </a:stretch>
        </p:blipFill>
        <p:spPr>
          <a:xfrm>
            <a:off x="489857" y="1447800"/>
            <a:ext cx="8272677" cy="4572000"/>
          </a:xfrm>
          <a:prstGeom prst="rect">
            <a:avLst/>
          </a:prstGeom>
        </p:spPr>
      </p:pic>
    </p:spTree>
    <p:custDataLst>
      <p:tags r:id="rId1"/>
    </p:custDataLst>
    <p:extLst>
      <p:ext uri="{BB962C8B-B14F-4D97-AF65-F5344CB8AC3E}">
        <p14:creationId xmlns:p14="http://schemas.microsoft.com/office/powerpoint/2010/main" val="12484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8725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normAutofit/>
          </a:bodyPr>
          <a:lstStyle/>
          <a:p>
            <a:pPr eaLnBrk="1" hangingPunct="1"/>
            <a:r>
              <a:rPr lang="en-US" sz="4800" dirty="0" smtClean="0"/>
              <a:t>BP Goal for </a:t>
            </a:r>
            <a:r>
              <a:rPr lang="en-US" sz="4800" dirty="0" smtClean="0">
                <a:solidFill>
                  <a:srgbClr val="C00000"/>
                </a:solidFill>
              </a:rPr>
              <a:t>KP NCAL </a:t>
            </a:r>
            <a:r>
              <a:rPr lang="en-US" sz="2800" i="1" dirty="0" smtClean="0">
                <a:solidFill>
                  <a:srgbClr val="C00000"/>
                </a:solidFill>
              </a:rPr>
              <a:t> </a:t>
            </a:r>
          </a:p>
        </p:txBody>
      </p:sp>
      <p:sp>
        <p:nvSpPr>
          <p:cNvPr id="1697795" name="Rectangle 3"/>
          <p:cNvSpPr>
            <a:spLocks noGrp="1" noChangeArrowheads="1"/>
          </p:cNvSpPr>
          <p:nvPr>
            <p:ph sz="quarter" idx="1"/>
          </p:nvPr>
        </p:nvSpPr>
        <p:spPr/>
        <p:txBody>
          <a:bodyPr lIns="90477" tIns="44445" rIns="90477" bIns="44445"/>
          <a:lstStyle/>
          <a:p>
            <a:pPr eaLnBrk="1" hangingPunct="1">
              <a:buFont typeface="Wingdings" panose="05000000000000000000" pitchFamily="2" charset="2"/>
              <a:buNone/>
              <a:defRPr/>
            </a:pPr>
            <a:r>
              <a:rPr lang="en-US" sz="4400" b="1" dirty="0" smtClean="0"/>
              <a:t>BP 139/ 89 or less</a:t>
            </a:r>
          </a:p>
          <a:p>
            <a:pPr lvl="2" eaLnBrk="1" hangingPunct="1">
              <a:buSzPct val="75000"/>
              <a:buFont typeface="Monotype Sorts" pitchFamily="2" charset="2"/>
              <a:buBlip>
                <a:blip r:embed="rId4"/>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33062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a:t>
            </a:r>
            <a:r>
              <a:rPr lang="en-US" dirty="0" smtClean="0"/>
              <a:t>day </a:t>
            </a:r>
            <a:r>
              <a:rPr lang="en-US" dirty="0" smtClean="0">
                <a:latin typeface="Tw Cen MT Condensed Extra Bold" panose="020B0803020202020204" pitchFamily="34" charset="0"/>
              </a:rPr>
              <a:t>– </a:t>
            </a:r>
            <a:r>
              <a:rPr lang="en-US" dirty="0" smtClean="0"/>
              <a:t>November </a:t>
            </a:r>
            <a:r>
              <a:rPr lang="en-US" dirty="0"/>
              <a:t>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5828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23359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1729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28709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86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3246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smtClean="0"/>
              <a:t>Mr. Calhoun -  What are Your Recommendations?</a:t>
            </a:r>
          </a:p>
        </p:txBody>
      </p:sp>
      <p:sp>
        <p:nvSpPr>
          <p:cNvPr id="164867" name="Rectangle 3"/>
          <p:cNvSpPr>
            <a:spLocks noGrp="1" noChangeArrowheads="1"/>
          </p:cNvSpPr>
          <p:nvPr>
            <p:ph type="body" sz="half" idx="1"/>
          </p:nvPr>
        </p:nvSpPr>
        <p:spPr>
          <a:xfrm>
            <a:off x="381000" y="1600200"/>
            <a:ext cx="4191000" cy="4648200"/>
          </a:xfrm>
        </p:spPr>
        <p:txBody>
          <a:bodyPr>
            <a:normAutofit lnSpcReduction="10000"/>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mtClean="0"/>
              <a:t>64 yr old with type 2 for 11 yrs. Hx of CVD.</a:t>
            </a:r>
          </a:p>
          <a:p>
            <a:pPr eaLnBrk="1" hangingPunct="1">
              <a:buFont typeface="Wingdings" panose="05000000000000000000" pitchFamily="2" charset="2"/>
              <a:buNone/>
            </a:pPr>
            <a:r>
              <a:rPr lang="en-US" smtClean="0"/>
              <a:t>Labs:</a:t>
            </a:r>
          </a:p>
          <a:p>
            <a:pPr lvl="1" eaLnBrk="1" hangingPunct="1"/>
            <a:r>
              <a:rPr lang="en-US" smtClean="0"/>
              <a:t>A1c 9.3%</a:t>
            </a:r>
          </a:p>
          <a:p>
            <a:pPr lvl="1" eaLnBrk="1" hangingPunct="1"/>
            <a:r>
              <a:rPr lang="en-US" smtClean="0"/>
              <a:t>HDL 37 mg/dl</a:t>
            </a:r>
          </a:p>
          <a:p>
            <a:pPr lvl="1" eaLnBrk="1" hangingPunct="1"/>
            <a:r>
              <a:rPr lang="en-US" smtClean="0"/>
              <a:t>LDL 114 mg/dl</a:t>
            </a:r>
          </a:p>
          <a:p>
            <a:pPr lvl="1" eaLnBrk="1" hangingPunct="1"/>
            <a:r>
              <a:rPr lang="en-US" smtClean="0"/>
              <a:t>Triglyceride 260mg/dl</a:t>
            </a:r>
          </a:p>
          <a:p>
            <a:pPr lvl="1" eaLnBrk="1" hangingPunct="1"/>
            <a:r>
              <a:rPr lang="en-US" smtClean="0"/>
              <a:t>Proteinuria - neg </a:t>
            </a:r>
          </a:p>
          <a:p>
            <a:pPr lvl="1" eaLnBrk="1" hangingPunct="1"/>
            <a:r>
              <a:rPr lang="en-US" smtClean="0"/>
              <a:t>B/P 142/92</a:t>
            </a:r>
          </a:p>
        </p:txBody>
      </p:sp>
      <p:sp>
        <p:nvSpPr>
          <p:cNvPr id="164868" name="Rectangle 4"/>
          <p:cNvSpPr>
            <a:spLocks noGrp="1" noChangeArrowheads="1"/>
          </p:cNvSpPr>
          <p:nvPr>
            <p:ph type="body" sz="half" idx="2"/>
          </p:nvPr>
        </p:nvSpPr>
        <p:spPr>
          <a:xfrm>
            <a:off x="4953000" y="1676400"/>
            <a:ext cx="3810000" cy="4724400"/>
          </a:xfrm>
        </p:spPr>
        <p:txBody>
          <a:bodyPr>
            <a:normAutofit lnSpcReduction="10000"/>
          </a:bodyPr>
          <a:lstStyle/>
          <a:p>
            <a:pPr eaLnBrk="1" hangingPunct="1">
              <a:buFont typeface="Wingdings" panose="05000000000000000000" pitchFamily="2" charset="2"/>
              <a:buNone/>
            </a:pPr>
            <a:r>
              <a:rPr lang="en-US" smtClean="0"/>
              <a:t>Self-Care Skills</a:t>
            </a:r>
          </a:p>
          <a:p>
            <a:pPr eaLnBrk="1" hangingPunct="1"/>
            <a:r>
              <a:rPr lang="en-US" smtClean="0"/>
              <a:t>Walks dog around block 3 x’s a week</a:t>
            </a:r>
          </a:p>
          <a:p>
            <a:pPr eaLnBrk="1" hangingPunct="1"/>
            <a:r>
              <a:rPr lang="en-US" smtClean="0"/>
              <a:t>Bowls every Friday</a:t>
            </a:r>
          </a:p>
          <a:p>
            <a:pPr eaLnBrk="1" hangingPunct="1"/>
            <a:r>
              <a:rPr lang="en-US" smtClean="0"/>
              <a:t>3 beers daily</a:t>
            </a:r>
          </a:p>
          <a:p>
            <a:pPr eaLnBrk="1" hangingPunct="1"/>
            <a:r>
              <a:rPr lang="en-US" smtClean="0"/>
              <a:t>Widowed, so usually eats out</a:t>
            </a:r>
          </a:p>
          <a:p>
            <a:pPr eaLnBrk="1" hangingPunct="1"/>
            <a:r>
              <a:rPr lang="en-US" smtClean="0"/>
              <a:t>15 lbs overweight</a:t>
            </a:r>
          </a:p>
          <a:p>
            <a:pPr eaLnBrk="1" hangingPunct="1"/>
            <a:r>
              <a:rPr lang="en-US" smtClean="0"/>
              <a:t>“My foot hurts”</a:t>
            </a:r>
            <a:endParaRPr lang="en-US" sz="2400" smtClean="0"/>
          </a:p>
        </p:txBody>
      </p:sp>
    </p:spTree>
    <p:custDataLst>
      <p:tags r:id="rId1"/>
    </p:custDataLst>
    <p:extLst>
      <p:ext uri="{BB962C8B-B14F-4D97-AF65-F5344CB8AC3E}">
        <p14:creationId xmlns:p14="http://schemas.microsoft.com/office/powerpoint/2010/main" val="329137088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1995</TotalTime>
  <Words>8064</Words>
  <Application>Microsoft Office PowerPoint</Application>
  <PresentationFormat>On-screen Show (4:3)</PresentationFormat>
  <Paragraphs>1656</Paragraphs>
  <Slides>200</Slides>
  <Notes>122</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4</vt:i4>
      </vt:variant>
      <vt:variant>
        <vt:lpstr>Slide Titles</vt:lpstr>
      </vt:variant>
      <vt:variant>
        <vt:i4>200</vt:i4>
      </vt:variant>
    </vt:vector>
  </HeadingPairs>
  <TitlesOfParts>
    <vt:vector size="226" baseType="lpstr">
      <vt:lpstr>ＭＳ Ｐゴシック</vt:lpstr>
      <vt:lpstr>SimSun</vt:lpstr>
      <vt:lpstr>Arial</vt:lpstr>
      <vt:lpstr>Arial Black</vt:lpstr>
      <vt:lpstr>Arial Narrow</vt:lpstr>
      <vt:lpstr>Book Antiqua</vt:lpstr>
      <vt:lpstr>Calibri</vt:lpstr>
      <vt:lpstr>Courier New</vt:lpstr>
      <vt:lpstr>DIN1451W01-Mittelschrif</vt:lpstr>
      <vt:lpstr>Gill Sans MT</vt:lpstr>
      <vt:lpstr>Helvetica</vt:lpstr>
      <vt:lpstr>Monotype Sorts</vt:lpstr>
      <vt:lpstr>Symbol</vt:lpstr>
      <vt:lpstr>Tahoma</vt:lpstr>
      <vt:lpstr>Tempus Sans ITC</vt:lpstr>
      <vt:lpstr>Times</vt:lpstr>
      <vt:lpstr>Times New Roman</vt:lpstr>
      <vt:lpstr>Tw Cen MT Condensed Extra Bold</vt:lpstr>
      <vt:lpstr>Wingdings</vt:lpstr>
      <vt:lpstr>Wingdings 3</vt:lpstr>
      <vt:lpstr>Origin</vt:lpstr>
      <vt:lpstr>1_Origin</vt:lpstr>
      <vt:lpstr>Clip</vt:lpstr>
      <vt:lpstr>Chart</vt:lpstr>
      <vt:lpstr>Document</vt:lpstr>
      <vt:lpstr>Microsoft Word 97 - 2003 Document</vt:lpstr>
      <vt:lpstr>Welcome to  Diabetes in 21st Century</vt:lpstr>
      <vt:lpstr>Foundations of Care</vt:lpstr>
      <vt:lpstr>Diabetes in the 21st Century:  A Clinical and Educational Update</vt:lpstr>
      <vt:lpstr>CDC Announces</vt:lpstr>
      <vt:lpstr>Diabetes in America 2014</vt:lpstr>
      <vt:lpstr> My Boys –Robert and Jackson</vt:lpstr>
      <vt:lpstr>Type 2 in Kids </vt:lpstr>
      <vt:lpstr>Global Epidemic</vt:lpstr>
      <vt:lpstr>World diabetes day – November 14</vt:lpstr>
      <vt:lpstr>Age-adjusted Diabetes Prevalence  20 yrs or older, by race/ethnicity— U.S. 2014</vt:lpstr>
      <vt:lpstr>Why Should Zip Code Determine Life Expectancy?</vt:lpstr>
      <vt:lpstr>Free Live Webinars and Live Seminars at DiabetesEd.net</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Diabetes – Genetics and Risk Factors</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Comparison of  Type 1,Type 2, LADA</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Diabetes Prevention Programs </vt:lpstr>
      <vt:lpstr>PowerPoint Presentation</vt:lpstr>
      <vt:lpstr>Goals of Care</vt:lpstr>
      <vt:lpstr>ABC’s of Diabetes</vt:lpstr>
      <vt:lpstr>PowerPoint Presentation</vt:lpstr>
      <vt:lpstr>6. Glycemic Targets  </vt:lpstr>
      <vt:lpstr>     A1c and Estimated Avg Glucose (eAG) 2008 </vt:lpstr>
      <vt:lpstr>PowerPoint Presentation</vt:lpstr>
      <vt:lpstr>“Legacy Effect”</vt:lpstr>
      <vt:lpstr> Over 40 with Diabetes – Start Stain Statin Recommendations – ADA Stds of Care 2015</vt:lpstr>
      <vt:lpstr>ABCs of Diabetes –  </vt:lpstr>
      <vt:lpstr>BP Goal for KP NCAL  </vt:lpstr>
      <vt:lpstr>Vaccinations- Immunizations</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Calhoun -  What are Your Recommendations?</vt:lpstr>
      <vt:lpstr>Mr. Jones -  What are Your Recommendations?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WHAT SHOULD WE AIM FOR?</vt:lpstr>
      <vt:lpstr>  Management of Hyperglycemia and Diabetes </vt:lpstr>
      <vt:lpstr>Now What?</vt:lpstr>
      <vt:lpstr>In Patient Strategies – Start Early, Focus on Survival Skills </vt:lpstr>
      <vt:lpstr>Mr. Jones -  What are Your Recommendations?</vt:lpstr>
      <vt:lpstr>Foot Care </vt:lpstr>
      <vt:lpstr>Foot Wounds</vt:lpstr>
      <vt:lpstr>PowerPoint Presentation</vt:lpstr>
      <vt:lpstr>PowerPoint Presentation</vt:lpstr>
      <vt:lpstr>No Bathroom Surgery</vt:lpstr>
      <vt:lpstr>A Quick Foot Assessment</vt:lpstr>
      <vt:lpstr>5.07 monofilament = 10gms linear pressure</vt:lpstr>
      <vt:lpstr>Three Most Important  Foot Care Tips</vt:lpstr>
      <vt:lpstr>Bottom Line</vt:lpstr>
      <vt:lpstr>PowerPoint Presentation</vt:lpstr>
      <vt:lpstr>Obesity in America</vt:lpstr>
      <vt:lpstr>Bigger Meals, Bigger Kids</vt:lpstr>
      <vt:lpstr>Average American Consumes 25 teaspoons of sugar a day (400 cals)</vt:lpstr>
      <vt:lpstr>Medical Nutrition Therapy – ADA 2014 Updates</vt:lpstr>
      <vt:lpstr>Medical Nutrition Therapy – ADA</vt:lpstr>
      <vt:lpstr>Sodium, Fat and Fiber</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Diabetes Bingo - “DiaBingo” Shout out Right Answer</vt:lpstr>
      <vt:lpstr>DiaBingo - N</vt:lpstr>
      <vt:lpstr>Insulin – the Ultimate Hormone Replacement Therapy</vt:lpstr>
      <vt:lpstr> Insulin Therapy From Ants to Analogs:  </vt:lpstr>
      <vt:lpstr> Insulin – the Ultimate Hormone Replacement Therapy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PowerPoint Presentation</vt:lpstr>
      <vt:lpstr>Afrezza Inhaler</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24u 70/30 am,  16 u 70/30 pm Patterns? Changes needed?</vt:lpstr>
      <vt:lpstr>Type 2 – Glburide 20mg AM, 10u NPH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“DiaBingo”  Shout out Right Answer</vt:lpstr>
      <vt:lpstr>DiaBingo - I</vt:lpstr>
      <vt:lpstr>Unconditional Positive regard</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64</cp:revision>
  <dcterms:created xsi:type="dcterms:W3CDTF">2014-04-17T17:56:59Z</dcterms:created>
  <dcterms:modified xsi:type="dcterms:W3CDTF">2015-03-01T22:00:45Z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